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BA8BE967-D18F-48A8-845F-FE02519C08D7}"/>
              </a:ext>
            </a:extLst>
          </p:cNvPr>
          <p:cNvGrpSpPr/>
          <p:nvPr/>
        </p:nvGrpSpPr>
        <p:grpSpPr>
          <a:xfrm>
            <a:off x="2614527" y="1320101"/>
            <a:ext cx="905181" cy="768079"/>
            <a:chOff x="2248983" y="2124668"/>
            <a:chExt cx="471222" cy="399849"/>
          </a:xfrm>
        </p:grpSpPr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E6BD8122-EB4C-417A-BB4E-8AC2D47B259A}"/>
                </a:ext>
              </a:extLst>
            </p:cNvPr>
            <p:cNvSpPr/>
            <p:nvPr/>
          </p:nvSpPr>
          <p:spPr bwMode="auto">
            <a:xfrm>
              <a:off x="2248983" y="2124668"/>
              <a:ext cx="471222" cy="399849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9CC82F4F-FC12-4770-804F-81349B6C4F69}"/>
                </a:ext>
              </a:extLst>
            </p:cNvPr>
            <p:cNvSpPr/>
            <p:nvPr/>
          </p:nvSpPr>
          <p:spPr bwMode="auto">
            <a:xfrm>
              <a:off x="2535203" y="2201322"/>
              <a:ext cx="39452" cy="33476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FAECF63F-A8CC-4A7B-9D7A-DB51566F6B10}"/>
                </a:ext>
              </a:extLst>
            </p:cNvPr>
            <p:cNvSpPr/>
            <p:nvPr/>
          </p:nvSpPr>
          <p:spPr bwMode="auto">
            <a:xfrm>
              <a:off x="2330963" y="2262042"/>
              <a:ext cx="39452" cy="33476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5C464A53-4D7F-4875-B04F-E0EAB25A1317}"/>
                </a:ext>
              </a:extLst>
            </p:cNvPr>
            <p:cNvSpPr/>
            <p:nvPr/>
          </p:nvSpPr>
          <p:spPr bwMode="auto">
            <a:xfrm>
              <a:off x="2591414" y="2400886"/>
              <a:ext cx="39452" cy="33476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BFE8993C-428A-4FA6-B9B9-07164F6489B4}"/>
                </a:ext>
              </a:extLst>
            </p:cNvPr>
            <p:cNvSpPr/>
            <p:nvPr/>
          </p:nvSpPr>
          <p:spPr bwMode="auto">
            <a:xfrm>
              <a:off x="2632723" y="2267562"/>
              <a:ext cx="39452" cy="33476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668F68CE-4F45-46C6-BB17-2B7D6106F8AF}"/>
                </a:ext>
              </a:extLst>
            </p:cNvPr>
            <p:cNvSpPr/>
            <p:nvPr/>
          </p:nvSpPr>
          <p:spPr bwMode="auto">
            <a:xfrm>
              <a:off x="2321763" y="2409242"/>
              <a:ext cx="39452" cy="33476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A16FD29E-C99F-4EDF-87F3-62584402415B}"/>
                </a:ext>
              </a:extLst>
            </p:cNvPr>
            <p:cNvSpPr/>
            <p:nvPr/>
          </p:nvSpPr>
          <p:spPr bwMode="auto">
            <a:xfrm>
              <a:off x="2402971" y="2343180"/>
              <a:ext cx="39452" cy="33476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484A24AB-DB9F-45BC-A2B6-1B2CE4A87F71}"/>
                </a:ext>
              </a:extLst>
            </p:cNvPr>
            <p:cNvSpPr/>
            <p:nvPr/>
          </p:nvSpPr>
          <p:spPr bwMode="auto">
            <a:xfrm>
              <a:off x="2446369" y="2437807"/>
              <a:ext cx="39452" cy="33476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257B9663-F40C-4B4F-A3E1-0E9E701488AC}"/>
                </a:ext>
              </a:extLst>
            </p:cNvPr>
            <p:cNvSpPr/>
            <p:nvPr/>
          </p:nvSpPr>
          <p:spPr bwMode="auto">
            <a:xfrm>
              <a:off x="2427969" y="2191248"/>
              <a:ext cx="39452" cy="33476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7D0E34DA-DA24-4AE5-9B60-A36758CA84F1}"/>
                </a:ext>
              </a:extLst>
            </p:cNvPr>
            <p:cNvSpPr/>
            <p:nvPr/>
          </p:nvSpPr>
          <p:spPr bwMode="auto">
            <a:xfrm>
              <a:off x="2537043" y="2319082"/>
              <a:ext cx="39452" cy="33476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821BA7C0-699F-449D-86B0-A34E2BD52504}"/>
              </a:ext>
            </a:extLst>
          </p:cNvPr>
          <p:cNvGrpSpPr/>
          <p:nvPr/>
        </p:nvGrpSpPr>
        <p:grpSpPr>
          <a:xfrm>
            <a:off x="8274007" y="1070795"/>
            <a:ext cx="887820" cy="1164891"/>
            <a:chOff x="3278967" y="4065646"/>
            <a:chExt cx="728927" cy="956411"/>
          </a:xfrm>
        </p:grpSpPr>
        <p:sp>
          <p:nvSpPr>
            <p:cNvPr id="74" name="楕円 72">
              <a:extLst>
                <a:ext uri="{FF2B5EF4-FFF2-40B4-BE49-F238E27FC236}">
                  <a16:creationId xmlns:a16="http://schemas.microsoft.com/office/drawing/2014/main" id="{21031F2C-FA0A-4865-AEE9-2642CFD37BF8}"/>
                </a:ext>
              </a:extLst>
            </p:cNvPr>
            <p:cNvSpPr/>
            <p:nvPr/>
          </p:nvSpPr>
          <p:spPr bwMode="auto">
            <a:xfrm rot="10800000">
              <a:off x="3278967" y="4065646"/>
              <a:ext cx="728927" cy="847258"/>
            </a:xfrm>
            <a:custGeom>
              <a:avLst/>
              <a:gdLst>
                <a:gd name="connsiteX0" fmla="*/ 0 w 585065"/>
                <a:gd name="connsiteY0" fmla="*/ 488544 h 977088"/>
                <a:gd name="connsiteX1" fmla="*/ 292533 w 585065"/>
                <a:gd name="connsiteY1" fmla="*/ 0 h 977088"/>
                <a:gd name="connsiteX2" fmla="*/ 585066 w 585065"/>
                <a:gd name="connsiteY2" fmla="*/ 488544 h 977088"/>
                <a:gd name="connsiteX3" fmla="*/ 292533 w 585065"/>
                <a:gd name="connsiteY3" fmla="*/ 977088 h 977088"/>
                <a:gd name="connsiteX4" fmla="*/ 0 w 585065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6" h="724604">
                  <a:moveTo>
                    <a:pt x="0" y="236060"/>
                  </a:moveTo>
                  <a:cubicBezTo>
                    <a:pt x="0" y="-33755"/>
                    <a:pt x="118271" y="1516"/>
                    <a:pt x="279833" y="1516"/>
                  </a:cubicBezTo>
                  <a:cubicBezTo>
                    <a:pt x="441395" y="1516"/>
                    <a:pt x="585066" y="-33755"/>
                    <a:pt x="585066" y="236060"/>
                  </a:cubicBezTo>
                  <a:cubicBezTo>
                    <a:pt x="585066" y="505875"/>
                    <a:pt x="454095" y="724604"/>
                    <a:pt x="292533" y="724604"/>
                  </a:cubicBezTo>
                  <a:cubicBezTo>
                    <a:pt x="130971" y="724604"/>
                    <a:pt x="0" y="505875"/>
                    <a:pt x="0" y="236060"/>
                  </a:cubicBezTo>
                  <a:close/>
                </a:path>
              </a:pathLst>
            </a:cu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837AB9CE-77D3-43C4-A106-0B03C0DA24DF}"/>
                </a:ext>
              </a:extLst>
            </p:cNvPr>
            <p:cNvSpPr/>
            <p:nvPr/>
          </p:nvSpPr>
          <p:spPr bwMode="auto">
            <a:xfrm rot="10800000">
              <a:off x="3419186" y="4065646"/>
              <a:ext cx="448489" cy="847258"/>
            </a:xfrm>
            <a:custGeom>
              <a:avLst/>
              <a:gdLst>
                <a:gd name="connsiteX0" fmla="*/ 224244 w 448489"/>
                <a:gd name="connsiteY0" fmla="*/ 847258 h 847258"/>
                <a:gd name="connsiteX1" fmla="*/ 0 w 448489"/>
                <a:gd name="connsiteY1" fmla="*/ 166499 h 847258"/>
                <a:gd name="connsiteX2" fmla="*/ 4138 w 448489"/>
                <a:gd name="connsiteY2" fmla="*/ 44510 h 847258"/>
                <a:gd name="connsiteX3" fmla="*/ 8227 w 448489"/>
                <a:gd name="connsiteY3" fmla="*/ 5786 h 847258"/>
                <a:gd name="connsiteX4" fmla="*/ 9653 w 448489"/>
                <a:gd name="connsiteY4" fmla="*/ 5360 h 847258"/>
                <a:gd name="connsiteX5" fmla="*/ 208422 w 448489"/>
                <a:gd name="connsiteY5" fmla="*/ 1772 h 847258"/>
                <a:gd name="connsiteX6" fmla="*/ 417204 w 448489"/>
                <a:gd name="connsiteY6" fmla="*/ 5360 h 847258"/>
                <a:gd name="connsiteX7" fmla="*/ 439340 w 448489"/>
                <a:gd name="connsiteY7" fmla="*/ 11290 h 847258"/>
                <a:gd name="connsiteX8" fmla="*/ 443515 w 448489"/>
                <a:gd name="connsiteY8" fmla="*/ 44510 h 847258"/>
                <a:gd name="connsiteX9" fmla="*/ 448489 w 448489"/>
                <a:gd name="connsiteY9" fmla="*/ 166499 h 847258"/>
                <a:gd name="connsiteX10" fmla="*/ 224244 w 448489"/>
                <a:gd name="connsiteY10" fmla="*/ 847258 h 847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8489" h="847258">
                  <a:moveTo>
                    <a:pt x="224244" y="847258"/>
                  </a:moveTo>
                  <a:cubicBezTo>
                    <a:pt x="100397" y="847258"/>
                    <a:pt x="0" y="542471"/>
                    <a:pt x="0" y="166499"/>
                  </a:cubicBezTo>
                  <a:cubicBezTo>
                    <a:pt x="0" y="119503"/>
                    <a:pt x="1417" y="79148"/>
                    <a:pt x="4138" y="44510"/>
                  </a:cubicBezTo>
                  <a:lnTo>
                    <a:pt x="8227" y="5786"/>
                  </a:lnTo>
                  <a:lnTo>
                    <a:pt x="9653" y="5360"/>
                  </a:lnTo>
                  <a:cubicBezTo>
                    <a:pt x="65040" y="-4028"/>
                    <a:pt x="132939" y="1772"/>
                    <a:pt x="208422" y="1772"/>
                  </a:cubicBezTo>
                  <a:cubicBezTo>
                    <a:pt x="283905" y="1772"/>
                    <a:pt x="356254" y="-4028"/>
                    <a:pt x="417204" y="5360"/>
                  </a:cubicBezTo>
                  <a:lnTo>
                    <a:pt x="439340" y="11290"/>
                  </a:lnTo>
                  <a:lnTo>
                    <a:pt x="443515" y="44510"/>
                  </a:lnTo>
                  <a:cubicBezTo>
                    <a:pt x="446768" y="79148"/>
                    <a:pt x="448489" y="119503"/>
                    <a:pt x="448489" y="166499"/>
                  </a:cubicBezTo>
                  <a:cubicBezTo>
                    <a:pt x="448489" y="542471"/>
                    <a:pt x="348092" y="847258"/>
                    <a:pt x="224244" y="847258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1C56E46F-9DC2-42EA-91D6-D39A9741A93F}"/>
                </a:ext>
              </a:extLst>
            </p:cNvPr>
            <p:cNvSpPr/>
            <p:nvPr/>
          </p:nvSpPr>
          <p:spPr bwMode="auto">
            <a:xfrm>
              <a:off x="3280811" y="4374357"/>
              <a:ext cx="717307" cy="647700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E556CB05-164D-4F1E-8CA8-8C007BAFBACE}"/>
                </a:ext>
              </a:extLst>
            </p:cNvPr>
            <p:cNvSpPr/>
            <p:nvPr/>
          </p:nvSpPr>
          <p:spPr bwMode="auto">
            <a:xfrm>
              <a:off x="3594675" y="4419600"/>
              <a:ext cx="98644" cy="155330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9B843D4B-55F1-4656-A50A-5767D29CBDD6}"/>
                </a:ext>
              </a:extLst>
            </p:cNvPr>
            <p:cNvSpPr/>
            <p:nvPr/>
          </p:nvSpPr>
          <p:spPr bwMode="auto">
            <a:xfrm rot="20500717">
              <a:off x="3667655" y="4838867"/>
              <a:ext cx="102948" cy="140556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991F9376-D050-458C-89FF-D7BEA46D67F6}"/>
                </a:ext>
              </a:extLst>
            </p:cNvPr>
            <p:cNvSpPr/>
            <p:nvPr/>
          </p:nvSpPr>
          <p:spPr bwMode="auto">
            <a:xfrm>
              <a:off x="3617618" y="4701601"/>
              <a:ext cx="59031" cy="45719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9B735AF4-D085-48BD-989A-4A083E4B2BAF}"/>
                </a:ext>
              </a:extLst>
            </p:cNvPr>
            <p:cNvSpPr/>
            <p:nvPr/>
          </p:nvSpPr>
          <p:spPr bwMode="auto">
            <a:xfrm rot="2700000">
              <a:off x="3435497" y="4516653"/>
              <a:ext cx="125706" cy="90610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D56ED27D-18AA-4A86-8B65-D6DEA9AC9EE4}"/>
                </a:ext>
              </a:extLst>
            </p:cNvPr>
            <p:cNvSpPr/>
            <p:nvPr/>
          </p:nvSpPr>
          <p:spPr bwMode="auto">
            <a:xfrm rot="2700000">
              <a:off x="3790731" y="4770746"/>
              <a:ext cx="96759" cy="97878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C2E7148E-F08E-4BBA-9C54-CFEF431AFFC2}"/>
                </a:ext>
              </a:extLst>
            </p:cNvPr>
            <p:cNvSpPr/>
            <p:nvPr/>
          </p:nvSpPr>
          <p:spPr bwMode="auto">
            <a:xfrm rot="381862">
              <a:off x="3368617" y="4624847"/>
              <a:ext cx="88088" cy="67526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CA69F56A-E496-42BF-9B31-F878A7F179E8}"/>
                </a:ext>
              </a:extLst>
            </p:cNvPr>
            <p:cNvSpPr/>
            <p:nvPr/>
          </p:nvSpPr>
          <p:spPr bwMode="auto">
            <a:xfrm rot="7186732">
              <a:off x="3491568" y="4868130"/>
              <a:ext cx="106919" cy="63832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587F69F4-B6CE-4896-AA4D-340D761515CE}"/>
                </a:ext>
              </a:extLst>
            </p:cNvPr>
            <p:cNvSpPr/>
            <p:nvPr/>
          </p:nvSpPr>
          <p:spPr bwMode="auto">
            <a:xfrm rot="8450378">
              <a:off x="3747463" y="4523538"/>
              <a:ext cx="105991" cy="86332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0256F01C-7BA8-4BB2-88BA-F649C536CDBD}"/>
                </a:ext>
              </a:extLst>
            </p:cNvPr>
            <p:cNvSpPr/>
            <p:nvPr/>
          </p:nvSpPr>
          <p:spPr bwMode="auto">
            <a:xfrm rot="9672513">
              <a:off x="3813278" y="4664435"/>
              <a:ext cx="79776" cy="65323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7CCBFF87-2B0E-43A2-B78E-6ADB90A99983}"/>
                </a:ext>
              </a:extLst>
            </p:cNvPr>
            <p:cNvSpPr/>
            <p:nvPr/>
          </p:nvSpPr>
          <p:spPr bwMode="auto">
            <a:xfrm rot="9736209">
              <a:off x="3373285" y="4762396"/>
              <a:ext cx="140321" cy="79925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7BE76B5-3EFB-48BA-8ABA-0DB2F128DADC}"/>
              </a:ext>
            </a:extLst>
          </p:cNvPr>
          <p:cNvGrpSpPr/>
          <p:nvPr/>
        </p:nvGrpSpPr>
        <p:grpSpPr>
          <a:xfrm>
            <a:off x="436301" y="1403775"/>
            <a:ext cx="1573916" cy="658382"/>
            <a:chOff x="1085968" y="3068314"/>
            <a:chExt cx="1789092" cy="748392"/>
          </a:xfrm>
        </p:grpSpPr>
        <p:sp>
          <p:nvSpPr>
            <p:cNvPr id="88" name="楕円 443">
              <a:extLst>
                <a:ext uri="{FF2B5EF4-FFF2-40B4-BE49-F238E27FC236}">
                  <a16:creationId xmlns:a16="http://schemas.microsoft.com/office/drawing/2014/main" id="{884412BA-35F5-48D7-9109-AF5EE7FB15D8}"/>
                </a:ext>
              </a:extLst>
            </p:cNvPr>
            <p:cNvSpPr/>
            <p:nvPr/>
          </p:nvSpPr>
          <p:spPr bwMode="auto">
            <a:xfrm>
              <a:off x="1085968" y="3068314"/>
              <a:ext cx="1789092" cy="748392"/>
            </a:xfrm>
            <a:custGeom>
              <a:avLst/>
              <a:gdLst>
                <a:gd name="connsiteX0" fmla="*/ 0 w 1789092"/>
                <a:gd name="connsiteY0" fmla="*/ 374196 h 748391"/>
                <a:gd name="connsiteX1" fmla="*/ 894546 w 1789092"/>
                <a:gd name="connsiteY1" fmla="*/ 0 h 748391"/>
                <a:gd name="connsiteX2" fmla="*/ 1789092 w 1789092"/>
                <a:gd name="connsiteY2" fmla="*/ 374196 h 748391"/>
                <a:gd name="connsiteX3" fmla="*/ 894546 w 1789092"/>
                <a:gd name="connsiteY3" fmla="*/ 748392 h 748391"/>
                <a:gd name="connsiteX4" fmla="*/ 0 w 1789092"/>
                <a:gd name="connsiteY4" fmla="*/ 374196 h 748391"/>
                <a:gd name="connsiteX0" fmla="*/ 0 w 1789092"/>
                <a:gd name="connsiteY0" fmla="*/ 374196 h 748392"/>
                <a:gd name="connsiteX1" fmla="*/ 894546 w 1789092"/>
                <a:gd name="connsiteY1" fmla="*/ 0 h 748392"/>
                <a:gd name="connsiteX2" fmla="*/ 1789092 w 1789092"/>
                <a:gd name="connsiteY2" fmla="*/ 374196 h 748392"/>
                <a:gd name="connsiteX3" fmla="*/ 894546 w 1789092"/>
                <a:gd name="connsiteY3" fmla="*/ 748392 h 748392"/>
                <a:gd name="connsiteX4" fmla="*/ 0 w 1789092"/>
                <a:gd name="connsiteY4" fmla="*/ 374196 h 748392"/>
                <a:gd name="connsiteX0" fmla="*/ 0 w 1789092"/>
                <a:gd name="connsiteY0" fmla="*/ 374196 h 748392"/>
                <a:gd name="connsiteX1" fmla="*/ 894546 w 1789092"/>
                <a:gd name="connsiteY1" fmla="*/ 0 h 748392"/>
                <a:gd name="connsiteX2" fmla="*/ 1789092 w 1789092"/>
                <a:gd name="connsiteY2" fmla="*/ 374196 h 748392"/>
                <a:gd name="connsiteX3" fmla="*/ 894546 w 1789092"/>
                <a:gd name="connsiteY3" fmla="*/ 748392 h 748392"/>
                <a:gd name="connsiteX4" fmla="*/ 0 w 1789092"/>
                <a:gd name="connsiteY4" fmla="*/ 374196 h 748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9092" h="748392">
                  <a:moveTo>
                    <a:pt x="0" y="374196"/>
                  </a:moveTo>
                  <a:cubicBezTo>
                    <a:pt x="0" y="272308"/>
                    <a:pt x="400502" y="0"/>
                    <a:pt x="894546" y="0"/>
                  </a:cubicBezTo>
                  <a:cubicBezTo>
                    <a:pt x="1388590" y="0"/>
                    <a:pt x="1789092" y="253258"/>
                    <a:pt x="1789092" y="374196"/>
                  </a:cubicBezTo>
                  <a:cubicBezTo>
                    <a:pt x="1789092" y="495134"/>
                    <a:pt x="1388590" y="748392"/>
                    <a:pt x="894546" y="748392"/>
                  </a:cubicBezTo>
                  <a:cubicBezTo>
                    <a:pt x="400502" y="748392"/>
                    <a:pt x="0" y="476084"/>
                    <a:pt x="0" y="374196"/>
                  </a:cubicBezTo>
                  <a:close/>
                </a:path>
              </a:pathLst>
            </a:custGeom>
            <a:solidFill>
              <a:srgbClr val="A5002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422D35DC-5461-4E65-9227-8693424A89A1}"/>
                </a:ext>
              </a:extLst>
            </p:cNvPr>
            <p:cNvSpPr/>
            <p:nvPr/>
          </p:nvSpPr>
          <p:spPr bwMode="auto">
            <a:xfrm>
              <a:off x="1824824" y="3262332"/>
              <a:ext cx="45719" cy="121663"/>
            </a:xfrm>
            <a:prstGeom prst="ellipse">
              <a:avLst/>
            </a:prstGeom>
            <a:solidFill>
              <a:srgbClr val="66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4AAD5F10-8186-44A0-BC13-36632E4DA32D}"/>
                </a:ext>
              </a:extLst>
            </p:cNvPr>
            <p:cNvSpPr/>
            <p:nvPr/>
          </p:nvSpPr>
          <p:spPr bwMode="auto">
            <a:xfrm>
              <a:off x="1574793" y="3474264"/>
              <a:ext cx="45719" cy="121663"/>
            </a:xfrm>
            <a:prstGeom prst="ellipse">
              <a:avLst/>
            </a:prstGeom>
            <a:solidFill>
              <a:srgbClr val="66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7B4CCBBE-8E96-4250-86BD-93D070E259CA}"/>
                </a:ext>
              </a:extLst>
            </p:cNvPr>
            <p:cNvSpPr/>
            <p:nvPr/>
          </p:nvSpPr>
          <p:spPr bwMode="auto">
            <a:xfrm>
              <a:off x="1462874" y="3248045"/>
              <a:ext cx="45719" cy="121663"/>
            </a:xfrm>
            <a:prstGeom prst="ellipse">
              <a:avLst/>
            </a:prstGeom>
            <a:solidFill>
              <a:srgbClr val="66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D8DF3FF0-4907-41F7-9FEA-8D14ADBA2604}"/>
                </a:ext>
              </a:extLst>
            </p:cNvPr>
            <p:cNvSpPr/>
            <p:nvPr/>
          </p:nvSpPr>
          <p:spPr bwMode="auto">
            <a:xfrm>
              <a:off x="1236656" y="3421876"/>
              <a:ext cx="45719" cy="121663"/>
            </a:xfrm>
            <a:prstGeom prst="ellipse">
              <a:avLst/>
            </a:prstGeom>
            <a:solidFill>
              <a:srgbClr val="66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DEB3E092-BEE6-42FC-AB26-7730AA5A6B0B}"/>
                </a:ext>
              </a:extLst>
            </p:cNvPr>
            <p:cNvSpPr/>
            <p:nvPr/>
          </p:nvSpPr>
          <p:spPr bwMode="auto">
            <a:xfrm>
              <a:off x="1805774" y="3609995"/>
              <a:ext cx="45719" cy="121663"/>
            </a:xfrm>
            <a:prstGeom prst="ellipse">
              <a:avLst/>
            </a:prstGeom>
            <a:solidFill>
              <a:srgbClr val="66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E7F687B2-611D-470B-ACFE-F814F217491A}"/>
                </a:ext>
              </a:extLst>
            </p:cNvPr>
            <p:cNvSpPr/>
            <p:nvPr/>
          </p:nvSpPr>
          <p:spPr bwMode="auto">
            <a:xfrm>
              <a:off x="2122481" y="3162320"/>
              <a:ext cx="45719" cy="121663"/>
            </a:xfrm>
            <a:prstGeom prst="ellipse">
              <a:avLst/>
            </a:prstGeom>
            <a:solidFill>
              <a:srgbClr val="66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60F8480E-4EB9-4400-ADE5-E9302F29BCD4}"/>
                </a:ext>
              </a:extLst>
            </p:cNvPr>
            <p:cNvSpPr/>
            <p:nvPr/>
          </p:nvSpPr>
          <p:spPr bwMode="auto">
            <a:xfrm>
              <a:off x="2053424" y="3433783"/>
              <a:ext cx="45719" cy="121663"/>
            </a:xfrm>
            <a:prstGeom prst="ellipse">
              <a:avLst/>
            </a:prstGeom>
            <a:solidFill>
              <a:srgbClr val="66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98C48C16-7022-4040-866B-FD93C7026381}"/>
                </a:ext>
              </a:extLst>
            </p:cNvPr>
            <p:cNvSpPr/>
            <p:nvPr/>
          </p:nvSpPr>
          <p:spPr bwMode="auto">
            <a:xfrm>
              <a:off x="2339174" y="3564752"/>
              <a:ext cx="45719" cy="121663"/>
            </a:xfrm>
            <a:prstGeom prst="ellipse">
              <a:avLst/>
            </a:prstGeom>
            <a:solidFill>
              <a:srgbClr val="66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4E12ADB4-EA68-46F2-A498-E0E41FD8DDF1}"/>
                </a:ext>
              </a:extLst>
            </p:cNvPr>
            <p:cNvSpPr/>
            <p:nvPr/>
          </p:nvSpPr>
          <p:spPr bwMode="auto">
            <a:xfrm>
              <a:off x="2289168" y="3350439"/>
              <a:ext cx="45719" cy="121663"/>
            </a:xfrm>
            <a:prstGeom prst="ellipse">
              <a:avLst/>
            </a:prstGeom>
            <a:solidFill>
              <a:srgbClr val="66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C67153A4-F0F4-4657-B084-DED0951037DB}"/>
                </a:ext>
              </a:extLst>
            </p:cNvPr>
            <p:cNvSpPr/>
            <p:nvPr/>
          </p:nvSpPr>
          <p:spPr bwMode="auto">
            <a:xfrm>
              <a:off x="2508243" y="3238520"/>
              <a:ext cx="45719" cy="121663"/>
            </a:xfrm>
            <a:prstGeom prst="ellipse">
              <a:avLst/>
            </a:prstGeom>
            <a:solidFill>
              <a:srgbClr val="66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7A74B0EF-57E8-44BB-95A3-89AB67FEDC18}"/>
                </a:ext>
              </a:extLst>
            </p:cNvPr>
            <p:cNvSpPr/>
            <p:nvPr/>
          </p:nvSpPr>
          <p:spPr bwMode="auto">
            <a:xfrm>
              <a:off x="2577299" y="3476645"/>
              <a:ext cx="45719" cy="121663"/>
            </a:xfrm>
            <a:prstGeom prst="ellipse">
              <a:avLst/>
            </a:prstGeom>
            <a:solidFill>
              <a:srgbClr val="6600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4C1D63B1-C2E1-4E4A-B1EA-95F508C3EC97}"/>
              </a:ext>
            </a:extLst>
          </p:cNvPr>
          <p:cNvGrpSpPr/>
          <p:nvPr/>
        </p:nvGrpSpPr>
        <p:grpSpPr>
          <a:xfrm>
            <a:off x="6513542" y="1007269"/>
            <a:ext cx="599697" cy="1248175"/>
            <a:chOff x="778980" y="3918062"/>
            <a:chExt cx="627917" cy="1306912"/>
          </a:xfrm>
        </p:grpSpPr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E32DC30F-D692-4C21-B76C-DE5A43600AD6}"/>
                </a:ext>
              </a:extLst>
            </p:cNvPr>
            <p:cNvSpPr/>
            <p:nvPr/>
          </p:nvSpPr>
          <p:spPr bwMode="auto">
            <a:xfrm rot="10800000">
              <a:off x="881374" y="4186756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91157CAD-8E3C-4472-8D22-F5EC859DD54A}"/>
                </a:ext>
              </a:extLst>
            </p:cNvPr>
            <p:cNvSpPr/>
            <p:nvPr/>
          </p:nvSpPr>
          <p:spPr bwMode="auto">
            <a:xfrm>
              <a:off x="851119" y="3969062"/>
              <a:ext cx="505082" cy="1255912"/>
            </a:xfrm>
            <a:custGeom>
              <a:avLst/>
              <a:gdLst>
                <a:gd name="connsiteX0" fmla="*/ 62041 w 505082"/>
                <a:gd name="connsiteY0" fmla="*/ 0 h 1255912"/>
                <a:gd name="connsiteX1" fmla="*/ 443041 w 505082"/>
                <a:gd name="connsiteY1" fmla="*/ 0 h 1255912"/>
                <a:gd name="connsiteX2" fmla="*/ 409985 w 505082"/>
                <a:gd name="connsiteY2" fmla="*/ 1133909 h 1255912"/>
                <a:gd name="connsiteX3" fmla="*/ 439740 w 505082"/>
                <a:gd name="connsiteY3" fmla="*/ 1201953 h 1255912"/>
                <a:gd name="connsiteX4" fmla="*/ 442734 w 505082"/>
                <a:gd name="connsiteY4" fmla="*/ 1204105 h 1255912"/>
                <a:gd name="connsiteX5" fmla="*/ 446662 w 505082"/>
                <a:gd name="connsiteY5" fmla="*/ 1212794 h 1255912"/>
                <a:gd name="connsiteX6" fmla="*/ 253314 w 505082"/>
                <a:gd name="connsiteY6" fmla="*/ 1255912 h 1255912"/>
                <a:gd name="connsiteX7" fmla="*/ 59966 w 505082"/>
                <a:gd name="connsiteY7" fmla="*/ 1212794 h 1255912"/>
                <a:gd name="connsiteX8" fmla="*/ 61752 w 505082"/>
                <a:gd name="connsiteY8" fmla="*/ 1208843 h 1255912"/>
                <a:gd name="connsiteX9" fmla="*/ 28985 w 505082"/>
                <a:gd name="connsiteY9" fmla="*/ 1133909 h 1255912"/>
                <a:gd name="connsiteX10" fmla="*/ 62041 w 505082"/>
                <a:gd name="connsiteY10" fmla="*/ 0 h 1255912"/>
                <a:gd name="connsiteX0" fmla="*/ 62041 w 505082"/>
                <a:gd name="connsiteY0" fmla="*/ 0 h 1255912"/>
                <a:gd name="connsiteX1" fmla="*/ 443041 w 505082"/>
                <a:gd name="connsiteY1" fmla="*/ 0 h 1255912"/>
                <a:gd name="connsiteX2" fmla="*/ 409985 w 505082"/>
                <a:gd name="connsiteY2" fmla="*/ 1133909 h 1255912"/>
                <a:gd name="connsiteX3" fmla="*/ 439740 w 505082"/>
                <a:gd name="connsiteY3" fmla="*/ 1201953 h 1255912"/>
                <a:gd name="connsiteX4" fmla="*/ 442734 w 505082"/>
                <a:gd name="connsiteY4" fmla="*/ 1204105 h 1255912"/>
                <a:gd name="connsiteX5" fmla="*/ 446662 w 505082"/>
                <a:gd name="connsiteY5" fmla="*/ 1212794 h 1255912"/>
                <a:gd name="connsiteX6" fmla="*/ 253314 w 505082"/>
                <a:gd name="connsiteY6" fmla="*/ 1255912 h 1255912"/>
                <a:gd name="connsiteX7" fmla="*/ 59966 w 505082"/>
                <a:gd name="connsiteY7" fmla="*/ 1212794 h 1255912"/>
                <a:gd name="connsiteX8" fmla="*/ 28985 w 505082"/>
                <a:gd name="connsiteY8" fmla="*/ 1133909 h 1255912"/>
                <a:gd name="connsiteX9" fmla="*/ 62041 w 505082"/>
                <a:gd name="connsiteY9" fmla="*/ 0 h 1255912"/>
                <a:gd name="connsiteX0" fmla="*/ 62041 w 505082"/>
                <a:gd name="connsiteY0" fmla="*/ 0 h 1255912"/>
                <a:gd name="connsiteX1" fmla="*/ 443041 w 505082"/>
                <a:gd name="connsiteY1" fmla="*/ 0 h 1255912"/>
                <a:gd name="connsiteX2" fmla="*/ 409985 w 505082"/>
                <a:gd name="connsiteY2" fmla="*/ 1133909 h 1255912"/>
                <a:gd name="connsiteX3" fmla="*/ 439740 w 505082"/>
                <a:gd name="connsiteY3" fmla="*/ 1201953 h 1255912"/>
                <a:gd name="connsiteX4" fmla="*/ 446662 w 505082"/>
                <a:gd name="connsiteY4" fmla="*/ 1212794 h 1255912"/>
                <a:gd name="connsiteX5" fmla="*/ 253314 w 505082"/>
                <a:gd name="connsiteY5" fmla="*/ 1255912 h 1255912"/>
                <a:gd name="connsiteX6" fmla="*/ 59966 w 505082"/>
                <a:gd name="connsiteY6" fmla="*/ 1212794 h 1255912"/>
                <a:gd name="connsiteX7" fmla="*/ 28985 w 505082"/>
                <a:gd name="connsiteY7" fmla="*/ 1133909 h 1255912"/>
                <a:gd name="connsiteX8" fmla="*/ 62041 w 505082"/>
                <a:gd name="connsiteY8" fmla="*/ 0 h 1255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5082" h="1255912">
                  <a:moveTo>
                    <a:pt x="62041" y="0"/>
                  </a:moveTo>
                  <a:lnTo>
                    <a:pt x="443041" y="0"/>
                  </a:lnTo>
                  <a:cubicBezTo>
                    <a:pt x="644526" y="377970"/>
                    <a:pt x="279334" y="755939"/>
                    <a:pt x="409985" y="1133909"/>
                  </a:cubicBezTo>
                  <a:lnTo>
                    <a:pt x="439740" y="1201953"/>
                  </a:lnTo>
                  <a:lnTo>
                    <a:pt x="446662" y="1212794"/>
                  </a:lnTo>
                  <a:cubicBezTo>
                    <a:pt x="446662" y="1236607"/>
                    <a:pt x="360097" y="1255912"/>
                    <a:pt x="253314" y="1255912"/>
                  </a:cubicBezTo>
                  <a:cubicBezTo>
                    <a:pt x="146531" y="1255912"/>
                    <a:pt x="59966" y="1236607"/>
                    <a:pt x="59966" y="1212794"/>
                  </a:cubicBezTo>
                  <a:lnTo>
                    <a:pt x="28985" y="1133909"/>
                  </a:lnTo>
                  <a:cubicBezTo>
                    <a:pt x="-101666" y="755939"/>
                    <a:pt x="263526" y="377970"/>
                    <a:pt x="62041" y="0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53F26544-418F-4FBA-827D-0B7E29597D21}"/>
                </a:ext>
              </a:extLst>
            </p:cNvPr>
            <p:cNvSpPr/>
            <p:nvPr/>
          </p:nvSpPr>
          <p:spPr bwMode="auto">
            <a:xfrm>
              <a:off x="908705" y="3918062"/>
              <a:ext cx="389076" cy="101999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9A8F4EEE-D966-4637-9D35-797B657AB04F}"/>
                </a:ext>
              </a:extLst>
            </p:cNvPr>
            <p:cNvSpPr/>
            <p:nvPr/>
          </p:nvSpPr>
          <p:spPr bwMode="auto">
            <a:xfrm rot="10800000">
              <a:off x="902805" y="4310581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1B491488-9983-436F-8AE6-0E4E2102569A}"/>
                </a:ext>
              </a:extLst>
            </p:cNvPr>
            <p:cNvSpPr/>
            <p:nvPr/>
          </p:nvSpPr>
          <p:spPr bwMode="auto">
            <a:xfrm rot="10800000">
              <a:off x="778980" y="4793974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E0BD00C5-08BE-4CD9-87A7-FA93FB42526C}"/>
                </a:ext>
              </a:extLst>
            </p:cNvPr>
            <p:cNvSpPr/>
            <p:nvPr/>
          </p:nvSpPr>
          <p:spPr bwMode="auto">
            <a:xfrm rot="10800000">
              <a:off x="800411" y="4917799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645ACAEB-567C-4BBD-BE34-104E9E15BC6A}"/>
                </a:ext>
              </a:extLst>
            </p:cNvPr>
            <p:cNvSpPr/>
            <p:nvPr/>
          </p:nvSpPr>
          <p:spPr bwMode="auto">
            <a:xfrm rot="10800000">
              <a:off x="1186174" y="4629668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68B97D2B-09AD-4297-A133-59A9C426B518}"/>
                </a:ext>
              </a:extLst>
            </p:cNvPr>
            <p:cNvSpPr/>
            <p:nvPr/>
          </p:nvSpPr>
          <p:spPr bwMode="auto">
            <a:xfrm rot="10800000">
              <a:off x="1207605" y="4753493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2D2A5EF7-2BD4-438B-B424-906FD71D6C5B}"/>
                </a:ext>
              </a:extLst>
            </p:cNvPr>
            <p:cNvSpPr/>
            <p:nvPr/>
          </p:nvSpPr>
          <p:spPr bwMode="auto">
            <a:xfrm rot="10800000">
              <a:off x="1279042" y="4353443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B418F2DF-4874-403F-BC67-BB78DE5C9E82}"/>
                </a:ext>
              </a:extLst>
            </p:cNvPr>
            <p:cNvSpPr/>
            <p:nvPr/>
          </p:nvSpPr>
          <p:spPr bwMode="auto">
            <a:xfrm rot="10800000">
              <a:off x="1295711" y="4070075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5842080C-A44C-4A18-8892-A7CDF8B963DB}"/>
                </a:ext>
              </a:extLst>
            </p:cNvPr>
            <p:cNvSpPr/>
            <p:nvPr/>
          </p:nvSpPr>
          <p:spPr bwMode="auto">
            <a:xfrm rot="10800000">
              <a:off x="840892" y="5060675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B55CCAAA-CB79-489C-94B5-4CE8764CE23E}"/>
                </a:ext>
              </a:extLst>
            </p:cNvPr>
            <p:cNvSpPr/>
            <p:nvPr/>
          </p:nvSpPr>
          <p:spPr bwMode="auto">
            <a:xfrm rot="10800000">
              <a:off x="1224763" y="5099880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A3D9370F-6C8D-4975-862C-1C3F42737C89}"/>
                </a:ext>
              </a:extLst>
            </p:cNvPr>
            <p:cNvSpPr/>
            <p:nvPr/>
          </p:nvSpPr>
          <p:spPr bwMode="auto">
            <a:xfrm rot="10800000">
              <a:off x="1203331" y="4992724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B55CCEBA-977E-45EC-B696-9E15A3E364A8}"/>
                </a:ext>
              </a:extLst>
            </p:cNvPr>
            <p:cNvSpPr/>
            <p:nvPr/>
          </p:nvSpPr>
          <p:spPr bwMode="auto">
            <a:xfrm rot="10800000">
              <a:off x="834238" y="4497424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29A17C34-36A3-42C6-8BEA-8CA125C7B854}"/>
              </a:ext>
            </a:extLst>
          </p:cNvPr>
          <p:cNvGrpSpPr/>
          <p:nvPr/>
        </p:nvGrpSpPr>
        <p:grpSpPr>
          <a:xfrm>
            <a:off x="4464507" y="1072947"/>
            <a:ext cx="1004802" cy="1217082"/>
            <a:chOff x="1355936" y="1776788"/>
            <a:chExt cx="741351" cy="897974"/>
          </a:xfrm>
        </p:grpSpPr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B405B8E3-ED0B-4955-AA96-59EF445FAA11}"/>
                </a:ext>
              </a:extLst>
            </p:cNvPr>
            <p:cNvSpPr/>
            <p:nvPr/>
          </p:nvSpPr>
          <p:spPr bwMode="auto">
            <a:xfrm>
              <a:off x="1355936" y="1776788"/>
              <a:ext cx="741351" cy="897974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1FD1714C-8CF0-41A1-B5D1-7CC7E65623EE}"/>
                </a:ext>
              </a:extLst>
            </p:cNvPr>
            <p:cNvGrpSpPr/>
            <p:nvPr/>
          </p:nvGrpSpPr>
          <p:grpSpPr>
            <a:xfrm>
              <a:off x="1504578" y="1879287"/>
              <a:ext cx="444065" cy="116309"/>
              <a:chOff x="2455093" y="2432239"/>
              <a:chExt cx="680099" cy="178131"/>
            </a:xfrm>
          </p:grpSpPr>
          <p:sp>
            <p:nvSpPr>
              <p:cNvPr id="134" name="二等辺三角形 133">
                <a:extLst>
                  <a:ext uri="{FF2B5EF4-FFF2-40B4-BE49-F238E27FC236}">
                    <a16:creationId xmlns:a16="http://schemas.microsoft.com/office/drawing/2014/main" id="{3E9A87C8-15F6-4C20-B780-46FBE5A31AED}"/>
                  </a:ext>
                </a:extLst>
              </p:cNvPr>
              <p:cNvSpPr/>
              <p:nvPr/>
            </p:nvSpPr>
            <p:spPr bwMode="auto">
              <a:xfrm>
                <a:off x="2665852" y="2491616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二等辺三角形 134">
                <a:extLst>
                  <a:ext uri="{FF2B5EF4-FFF2-40B4-BE49-F238E27FC236}">
                    <a16:creationId xmlns:a16="http://schemas.microsoft.com/office/drawing/2014/main" id="{589BFC75-0C4C-4FD0-8371-F5AFEF116FE6}"/>
                  </a:ext>
                </a:extLst>
              </p:cNvPr>
              <p:cNvSpPr/>
              <p:nvPr/>
            </p:nvSpPr>
            <p:spPr bwMode="auto">
              <a:xfrm>
                <a:off x="2789677" y="2491616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二等辺三角形 135">
                <a:extLst>
                  <a:ext uri="{FF2B5EF4-FFF2-40B4-BE49-F238E27FC236}">
                    <a16:creationId xmlns:a16="http://schemas.microsoft.com/office/drawing/2014/main" id="{E10BDCE3-6F7F-4A42-B051-A33CFD5B5A59}"/>
                  </a:ext>
                </a:extLst>
              </p:cNvPr>
              <p:cNvSpPr/>
              <p:nvPr/>
            </p:nvSpPr>
            <p:spPr bwMode="auto">
              <a:xfrm rot="900000">
                <a:off x="2558459" y="2474751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二等辺三角形 136">
                <a:extLst>
                  <a:ext uri="{FF2B5EF4-FFF2-40B4-BE49-F238E27FC236}">
                    <a16:creationId xmlns:a16="http://schemas.microsoft.com/office/drawing/2014/main" id="{72B73C47-DBDE-463F-9272-A4E8BEF37735}"/>
                  </a:ext>
                </a:extLst>
              </p:cNvPr>
              <p:cNvSpPr/>
              <p:nvPr/>
            </p:nvSpPr>
            <p:spPr bwMode="auto">
              <a:xfrm rot="20700000" flipH="1">
                <a:off x="2905586" y="2474750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二等辺三角形 137">
                <a:extLst>
                  <a:ext uri="{FF2B5EF4-FFF2-40B4-BE49-F238E27FC236}">
                    <a16:creationId xmlns:a16="http://schemas.microsoft.com/office/drawing/2014/main" id="{87D5458B-C11A-43E9-B397-07B788622C3C}"/>
                  </a:ext>
                </a:extLst>
              </p:cNvPr>
              <p:cNvSpPr/>
              <p:nvPr/>
            </p:nvSpPr>
            <p:spPr bwMode="auto">
              <a:xfrm rot="19800000" flipH="1">
                <a:off x="3010891" y="2432240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二等辺三角形 138">
                <a:extLst>
                  <a:ext uri="{FF2B5EF4-FFF2-40B4-BE49-F238E27FC236}">
                    <a16:creationId xmlns:a16="http://schemas.microsoft.com/office/drawing/2014/main" id="{58D18307-B6A0-494C-B9F0-2DA237C27944}"/>
                  </a:ext>
                </a:extLst>
              </p:cNvPr>
              <p:cNvSpPr/>
              <p:nvPr/>
            </p:nvSpPr>
            <p:spPr bwMode="auto">
              <a:xfrm rot="1800000">
                <a:off x="2455093" y="2432239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11D64B8F-3EF6-4146-AA41-082011B52087}"/>
                </a:ext>
              </a:extLst>
            </p:cNvPr>
            <p:cNvGrpSpPr/>
            <p:nvPr/>
          </p:nvGrpSpPr>
          <p:grpSpPr>
            <a:xfrm>
              <a:off x="1408214" y="2138020"/>
              <a:ext cx="638376" cy="196107"/>
              <a:chOff x="2389210" y="2354115"/>
              <a:chExt cx="834163" cy="256255"/>
            </a:xfrm>
          </p:grpSpPr>
          <p:sp>
            <p:nvSpPr>
              <p:cNvPr id="126" name="二等辺三角形 125">
                <a:extLst>
                  <a:ext uri="{FF2B5EF4-FFF2-40B4-BE49-F238E27FC236}">
                    <a16:creationId xmlns:a16="http://schemas.microsoft.com/office/drawing/2014/main" id="{F97ABF91-936B-480E-8E4D-DF6227875C25}"/>
                  </a:ext>
                </a:extLst>
              </p:cNvPr>
              <p:cNvSpPr/>
              <p:nvPr/>
            </p:nvSpPr>
            <p:spPr bwMode="auto">
              <a:xfrm>
                <a:off x="2665852" y="2491616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二等辺三角形 126">
                <a:extLst>
                  <a:ext uri="{FF2B5EF4-FFF2-40B4-BE49-F238E27FC236}">
                    <a16:creationId xmlns:a16="http://schemas.microsoft.com/office/drawing/2014/main" id="{A6CB28B1-CA37-4DD5-AE0C-88DD268CDD06}"/>
                  </a:ext>
                </a:extLst>
              </p:cNvPr>
              <p:cNvSpPr/>
              <p:nvPr/>
            </p:nvSpPr>
            <p:spPr bwMode="auto">
              <a:xfrm>
                <a:off x="2789677" y="2491616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二等辺三角形 127">
                <a:extLst>
                  <a:ext uri="{FF2B5EF4-FFF2-40B4-BE49-F238E27FC236}">
                    <a16:creationId xmlns:a16="http://schemas.microsoft.com/office/drawing/2014/main" id="{79A1BE28-5F9B-4F6C-B399-32A7D0E689F6}"/>
                  </a:ext>
                </a:extLst>
              </p:cNvPr>
              <p:cNvSpPr/>
              <p:nvPr/>
            </p:nvSpPr>
            <p:spPr bwMode="auto">
              <a:xfrm rot="900000">
                <a:off x="2558459" y="2474751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二等辺三角形 128">
                <a:extLst>
                  <a:ext uri="{FF2B5EF4-FFF2-40B4-BE49-F238E27FC236}">
                    <a16:creationId xmlns:a16="http://schemas.microsoft.com/office/drawing/2014/main" id="{D0EA8D14-8C28-4C24-A37E-54B5FD69B369}"/>
                  </a:ext>
                </a:extLst>
              </p:cNvPr>
              <p:cNvSpPr/>
              <p:nvPr/>
            </p:nvSpPr>
            <p:spPr bwMode="auto">
              <a:xfrm rot="20700000" flipH="1">
                <a:off x="2905586" y="2474750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二等辺三角形 129">
                <a:extLst>
                  <a:ext uri="{FF2B5EF4-FFF2-40B4-BE49-F238E27FC236}">
                    <a16:creationId xmlns:a16="http://schemas.microsoft.com/office/drawing/2014/main" id="{718852F5-2506-4332-B28E-56AC88D2EE31}"/>
                  </a:ext>
                </a:extLst>
              </p:cNvPr>
              <p:cNvSpPr/>
              <p:nvPr/>
            </p:nvSpPr>
            <p:spPr bwMode="auto">
              <a:xfrm rot="19800000" flipH="1">
                <a:off x="3010891" y="2432240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二等辺三角形 130">
                <a:extLst>
                  <a:ext uri="{FF2B5EF4-FFF2-40B4-BE49-F238E27FC236}">
                    <a16:creationId xmlns:a16="http://schemas.microsoft.com/office/drawing/2014/main" id="{519EF377-20A2-4B30-AC39-D90F7CB3A612}"/>
                  </a:ext>
                </a:extLst>
              </p:cNvPr>
              <p:cNvSpPr/>
              <p:nvPr/>
            </p:nvSpPr>
            <p:spPr bwMode="auto">
              <a:xfrm rot="1800000">
                <a:off x="2455093" y="2432239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二等辺三角形 131">
                <a:extLst>
                  <a:ext uri="{FF2B5EF4-FFF2-40B4-BE49-F238E27FC236}">
                    <a16:creationId xmlns:a16="http://schemas.microsoft.com/office/drawing/2014/main" id="{2F4FA52B-8DC7-4E00-BFE3-0B31839D53F4}"/>
                  </a:ext>
                </a:extLst>
              </p:cNvPr>
              <p:cNvSpPr/>
              <p:nvPr/>
            </p:nvSpPr>
            <p:spPr bwMode="auto">
              <a:xfrm rot="3600000">
                <a:off x="2386435" y="2356890"/>
                <a:ext cx="124302" cy="118752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二等辺三角形 132">
                <a:extLst>
                  <a:ext uri="{FF2B5EF4-FFF2-40B4-BE49-F238E27FC236}">
                    <a16:creationId xmlns:a16="http://schemas.microsoft.com/office/drawing/2014/main" id="{D8D66B4C-ED6D-49D1-9F8B-6E9187F2EDE4}"/>
                  </a:ext>
                </a:extLst>
              </p:cNvPr>
              <p:cNvSpPr/>
              <p:nvPr/>
            </p:nvSpPr>
            <p:spPr bwMode="auto">
              <a:xfrm rot="18000000" flipH="1">
                <a:off x="3101846" y="2356890"/>
                <a:ext cx="124302" cy="118753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FE73B11E-6F5A-47FD-B4F4-1F047EFEE39A}"/>
                </a:ext>
              </a:extLst>
            </p:cNvPr>
            <p:cNvGrpSpPr/>
            <p:nvPr/>
          </p:nvGrpSpPr>
          <p:grpSpPr>
            <a:xfrm>
              <a:off x="1504578" y="2484125"/>
              <a:ext cx="444065" cy="116309"/>
              <a:chOff x="2455093" y="2432239"/>
              <a:chExt cx="680099" cy="178131"/>
            </a:xfrm>
          </p:grpSpPr>
          <p:sp>
            <p:nvSpPr>
              <p:cNvPr id="120" name="二等辺三角形 119">
                <a:extLst>
                  <a:ext uri="{FF2B5EF4-FFF2-40B4-BE49-F238E27FC236}">
                    <a16:creationId xmlns:a16="http://schemas.microsoft.com/office/drawing/2014/main" id="{A2C11D31-0E13-463C-BCA3-E80172A2FC36}"/>
                  </a:ext>
                </a:extLst>
              </p:cNvPr>
              <p:cNvSpPr/>
              <p:nvPr/>
            </p:nvSpPr>
            <p:spPr bwMode="auto">
              <a:xfrm>
                <a:off x="2665852" y="2491616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二等辺三角形 120">
                <a:extLst>
                  <a:ext uri="{FF2B5EF4-FFF2-40B4-BE49-F238E27FC236}">
                    <a16:creationId xmlns:a16="http://schemas.microsoft.com/office/drawing/2014/main" id="{00E024C0-6627-4590-ADCA-DD993157CDBD}"/>
                  </a:ext>
                </a:extLst>
              </p:cNvPr>
              <p:cNvSpPr/>
              <p:nvPr/>
            </p:nvSpPr>
            <p:spPr bwMode="auto">
              <a:xfrm>
                <a:off x="2789677" y="2491616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二等辺三角形 121">
                <a:extLst>
                  <a:ext uri="{FF2B5EF4-FFF2-40B4-BE49-F238E27FC236}">
                    <a16:creationId xmlns:a16="http://schemas.microsoft.com/office/drawing/2014/main" id="{876A8326-C8D3-4AAA-A2F5-CDC86735DD49}"/>
                  </a:ext>
                </a:extLst>
              </p:cNvPr>
              <p:cNvSpPr/>
              <p:nvPr/>
            </p:nvSpPr>
            <p:spPr bwMode="auto">
              <a:xfrm rot="900000">
                <a:off x="2558459" y="2474751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二等辺三角形 122">
                <a:extLst>
                  <a:ext uri="{FF2B5EF4-FFF2-40B4-BE49-F238E27FC236}">
                    <a16:creationId xmlns:a16="http://schemas.microsoft.com/office/drawing/2014/main" id="{CECEA7BD-43A5-4F21-AD8A-6530D14210CE}"/>
                  </a:ext>
                </a:extLst>
              </p:cNvPr>
              <p:cNvSpPr/>
              <p:nvPr/>
            </p:nvSpPr>
            <p:spPr bwMode="auto">
              <a:xfrm rot="20700000" flipH="1">
                <a:off x="2905586" y="2474750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二等辺三角形 123">
                <a:extLst>
                  <a:ext uri="{FF2B5EF4-FFF2-40B4-BE49-F238E27FC236}">
                    <a16:creationId xmlns:a16="http://schemas.microsoft.com/office/drawing/2014/main" id="{68B0E7CA-E0A3-465B-A6F5-80CB30F1EA88}"/>
                  </a:ext>
                </a:extLst>
              </p:cNvPr>
              <p:cNvSpPr/>
              <p:nvPr/>
            </p:nvSpPr>
            <p:spPr bwMode="auto">
              <a:xfrm rot="19800000" flipH="1">
                <a:off x="3010891" y="2432240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二等辺三角形 124">
                <a:extLst>
                  <a:ext uri="{FF2B5EF4-FFF2-40B4-BE49-F238E27FC236}">
                    <a16:creationId xmlns:a16="http://schemas.microsoft.com/office/drawing/2014/main" id="{6A5638AB-FDB3-4345-86AD-6072A0B196AA}"/>
                  </a:ext>
                </a:extLst>
              </p:cNvPr>
              <p:cNvSpPr/>
              <p:nvPr/>
            </p:nvSpPr>
            <p:spPr bwMode="auto">
              <a:xfrm rot="1800000">
                <a:off x="2455093" y="2432239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957FE55-CB30-41F8-B740-EEF6EDC583A6}"/>
              </a:ext>
            </a:extLst>
          </p:cNvPr>
          <p:cNvGrpSpPr/>
          <p:nvPr/>
        </p:nvGrpSpPr>
        <p:grpSpPr>
          <a:xfrm>
            <a:off x="444847" y="3009848"/>
            <a:ext cx="1469671" cy="1213910"/>
            <a:chOff x="444847" y="3009848"/>
            <a:chExt cx="1469671" cy="1213910"/>
          </a:xfrm>
        </p:grpSpPr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C5BB8139-FADB-4CBA-9DC6-1EC30D96D61E}"/>
                </a:ext>
              </a:extLst>
            </p:cNvPr>
            <p:cNvGrpSpPr/>
            <p:nvPr/>
          </p:nvGrpSpPr>
          <p:grpSpPr>
            <a:xfrm>
              <a:off x="469532" y="3009848"/>
              <a:ext cx="1102881" cy="461344"/>
              <a:chOff x="1085968" y="3068314"/>
              <a:chExt cx="1789092" cy="748392"/>
            </a:xfrm>
          </p:grpSpPr>
          <p:sp>
            <p:nvSpPr>
              <p:cNvPr id="141" name="楕円 443">
                <a:extLst>
                  <a:ext uri="{FF2B5EF4-FFF2-40B4-BE49-F238E27FC236}">
                    <a16:creationId xmlns:a16="http://schemas.microsoft.com/office/drawing/2014/main" id="{9D024F37-0BCC-4875-87F5-F5272FD3B783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A7867605-642D-4853-99DC-8BACA0A659C7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6EB25DE4-F529-4DFE-82B3-075316F2DCF0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FB7DD587-D9FB-44E0-AA90-8EFEA0C60CB4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BAD90CAE-EB6A-46BA-8D42-6B70DFA255A7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3F3639B1-7BE2-47A4-80AF-E8C0B98FA552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DDC47CC4-0CF3-440C-9B3F-99C3823D0E42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F9FFD718-CF14-4D9D-8012-F83551F98B71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7B28C027-1558-4F65-953A-EA84E748D561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71449D35-8A78-404E-A14E-34EF840E1FFD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3511D9AB-F3DD-4EF4-86AB-C87E30BC1A0E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CE91D746-B099-4383-97DC-287051CBD254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244D1D11-D822-4D42-9DEE-4F09C5400F4B}"/>
                </a:ext>
              </a:extLst>
            </p:cNvPr>
            <p:cNvGrpSpPr/>
            <p:nvPr/>
          </p:nvGrpSpPr>
          <p:grpSpPr>
            <a:xfrm rot="435635">
              <a:off x="811637" y="3411645"/>
              <a:ext cx="1102881" cy="461344"/>
              <a:chOff x="1085968" y="3068314"/>
              <a:chExt cx="1789092" cy="748392"/>
            </a:xfrm>
          </p:grpSpPr>
          <p:sp>
            <p:nvSpPr>
              <p:cNvPr id="154" name="楕円 443">
                <a:extLst>
                  <a:ext uri="{FF2B5EF4-FFF2-40B4-BE49-F238E27FC236}">
                    <a16:creationId xmlns:a16="http://schemas.microsoft.com/office/drawing/2014/main" id="{BB63EAAE-DECE-403B-B08C-0F7D0CC4F1D7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3FFAC0EB-3164-49F9-B55B-502CB5E9DB60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E5026580-7020-43EA-8F10-1F945D35F61D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E9712C44-C4E4-472B-8EAD-330FE98CFFE0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C31EBBA6-C936-4475-9AD3-B23BA7AA09F4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E1EC6814-A0A7-4A00-8200-6D40B47E832A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D65B6F66-27D8-4F9A-B4E5-E6DEE52E3753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9BD6B3FC-B109-49C3-92B1-04F818E1DC00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5AD0AA05-90E5-451B-A5E4-9029090FBD90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2CFDB207-2493-4E9D-836C-E73DD0283605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FE29EAD6-B651-4D00-BD8E-7522534C441B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154F0F79-AE68-495A-977B-BA89BB97371D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D6B3F581-F0B1-4169-AC5C-1ABC90693AA7}"/>
                </a:ext>
              </a:extLst>
            </p:cNvPr>
            <p:cNvGrpSpPr/>
            <p:nvPr/>
          </p:nvGrpSpPr>
          <p:grpSpPr>
            <a:xfrm rot="21262184">
              <a:off x="444847" y="3762414"/>
              <a:ext cx="1102881" cy="461344"/>
              <a:chOff x="1085968" y="3068314"/>
              <a:chExt cx="1789092" cy="748392"/>
            </a:xfrm>
          </p:grpSpPr>
          <p:sp>
            <p:nvSpPr>
              <p:cNvPr id="167" name="楕円 443">
                <a:extLst>
                  <a:ext uri="{FF2B5EF4-FFF2-40B4-BE49-F238E27FC236}">
                    <a16:creationId xmlns:a16="http://schemas.microsoft.com/office/drawing/2014/main" id="{F453A64B-251A-42B2-AB36-3B04AD779829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D18BA89F-B183-40DD-A585-6FCB8ABFAF4F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0D612A69-2F05-4154-BE23-77F43DD87DAA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BE5ACFE3-3B51-4C92-9CB5-65110CFBFD7D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C9361321-AC38-48BB-9944-227A66249FB9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FA1A83F1-88AB-4A15-8EE0-434789DC61A8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CFE5F4C5-57C0-4B62-BE82-CE550AC86FC1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F7404A0D-2519-4838-970F-025DB7066E0A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2435E7AB-A1E5-4CBE-A521-F4265DC83CEC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3DAE90C5-5F36-4B4F-8936-2FCE9D977C51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358BE07F-1EAB-4015-9CBB-E3E9A93576EF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49311C6B-8768-4D99-964E-88C656B1E7C3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CD4D626-AC3C-40EE-8D58-671A64BA069C}"/>
              </a:ext>
            </a:extLst>
          </p:cNvPr>
          <p:cNvGrpSpPr/>
          <p:nvPr/>
        </p:nvGrpSpPr>
        <p:grpSpPr>
          <a:xfrm>
            <a:off x="2299646" y="2914495"/>
            <a:ext cx="1569523" cy="1425203"/>
            <a:chOff x="2299646" y="2914495"/>
            <a:chExt cx="1569523" cy="1425203"/>
          </a:xfrm>
        </p:grpSpPr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F3205045-FB09-47EB-B6BF-298E327BDD40}"/>
                </a:ext>
              </a:extLst>
            </p:cNvPr>
            <p:cNvGrpSpPr/>
            <p:nvPr/>
          </p:nvGrpSpPr>
          <p:grpSpPr>
            <a:xfrm>
              <a:off x="2510631" y="2914495"/>
              <a:ext cx="683420" cy="579907"/>
              <a:chOff x="2248983" y="2124668"/>
              <a:chExt cx="471222" cy="399849"/>
            </a:xfrm>
          </p:grpSpPr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621B1619-D2AD-43FB-B6AE-8A374C8FB4ED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C9432F35-7106-4A20-8240-1EA6F4D49810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E6A168B8-578D-48EB-A200-B4D85189E71C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A9D4A90C-4EFA-4BDE-BF41-6B9EFE82FE80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DA0BFB02-F024-4D7F-AF29-59A69100D7A3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37A522B9-A082-4FF4-A2ED-FA68287FA507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10C0214B-9DF2-4B13-9948-4FC4962FDEA8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29E259AD-4788-4B4C-8C63-97FA6D12259B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DA0B7A8E-1E4D-4EC7-B36C-008FDA63BDB5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4D541074-5814-4083-842D-5F3272EF75FD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CD9A71CD-6DD0-4866-BE96-BCE9F05F8AC2}"/>
                </a:ext>
              </a:extLst>
            </p:cNvPr>
            <p:cNvGrpSpPr/>
            <p:nvPr/>
          </p:nvGrpSpPr>
          <p:grpSpPr>
            <a:xfrm>
              <a:off x="3185749" y="3128140"/>
              <a:ext cx="683420" cy="579907"/>
              <a:chOff x="2248983" y="2124668"/>
              <a:chExt cx="471222" cy="399849"/>
            </a:xfrm>
          </p:grpSpPr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5591D914-9E36-4263-B4E6-0FF4A9C54F2C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E890511E-4DFF-4490-8E64-39AA20DDF28E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6BF684A1-17C0-4B2A-BE1C-71BD5CD1325B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55C8D9F1-7682-4C37-820F-5B5DFC23082E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E3E0C743-E231-4949-B2C9-7FDEF225A91A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2FFFE6F7-3CB8-4711-A500-934B38809156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AC91FB17-C5D4-43A8-B62D-441C544F78FA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B8EC3010-A392-4E47-80C7-1F402BB8C2B0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C657A0AE-6AC3-4708-B6E8-207848161091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E22E329C-1DA4-45FA-84E4-BA484F212F49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57C1C226-C284-4FB6-A541-F8B4774ACBEE}"/>
                </a:ext>
              </a:extLst>
            </p:cNvPr>
            <p:cNvGrpSpPr/>
            <p:nvPr/>
          </p:nvGrpSpPr>
          <p:grpSpPr>
            <a:xfrm>
              <a:off x="2759129" y="3297799"/>
              <a:ext cx="683420" cy="579907"/>
              <a:chOff x="2248983" y="2124668"/>
              <a:chExt cx="471222" cy="399849"/>
            </a:xfrm>
          </p:grpSpPr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FCE262F2-7815-42BA-83E2-BF819F2A81BD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B1F956B6-FF4E-4988-96C5-4AA984EA00F4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894C830E-14B0-4A8A-94CE-C214B2747ECE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9EAA27AD-2987-4AB4-BD01-8B784D901F70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6763C77F-604E-44CF-88FE-516E6A2F5628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AE70A0FB-69A9-4962-8423-D895B9CA4D5D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8EFE6FAD-4E65-49AF-8B03-C689AC61BB59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59BFB93B-2994-43BA-A10A-59DF40AE5998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3AA06E8A-AB59-420F-B0D1-2636351EE30A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07CD61EE-461A-4900-ABCD-1823C86E991A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0B798D94-1310-44D4-9EDD-53F940849221}"/>
                </a:ext>
              </a:extLst>
            </p:cNvPr>
            <p:cNvGrpSpPr/>
            <p:nvPr/>
          </p:nvGrpSpPr>
          <p:grpSpPr>
            <a:xfrm>
              <a:off x="2299646" y="3502975"/>
              <a:ext cx="683420" cy="579907"/>
              <a:chOff x="2248983" y="2124668"/>
              <a:chExt cx="471222" cy="399849"/>
            </a:xfrm>
          </p:grpSpPr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01254A0D-E797-497F-B85B-A3FAFFC09FCB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02D514BE-1CD4-4B7F-BB97-463B9BF92C07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74F750BB-8C4F-4E3F-9FE8-0EE42178D631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C63BDA24-0505-4E8F-A1F5-A1416132EF2A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79B21FCD-AD82-4E35-9C1E-F890502514FF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C194D236-AF2E-457B-A6FF-1BF00744EA49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CB15B238-A16F-4630-B6A7-361959EC22A9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32365E49-C888-4606-B2E9-2868420380F1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96665C56-B8FC-4CE4-BBA6-B71EE4C18761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43A4A802-02B3-4438-AD38-2CD49D8110FD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2ED0727D-2D1A-429F-94A4-6141DC8CA36B}"/>
                </a:ext>
              </a:extLst>
            </p:cNvPr>
            <p:cNvGrpSpPr/>
            <p:nvPr/>
          </p:nvGrpSpPr>
          <p:grpSpPr>
            <a:xfrm>
              <a:off x="3126661" y="3759791"/>
              <a:ext cx="683420" cy="579907"/>
              <a:chOff x="2248983" y="2124668"/>
              <a:chExt cx="471222" cy="399849"/>
            </a:xfrm>
          </p:grpSpPr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1462C1E3-3C1C-4FCC-9891-B0F6E44B529A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9643DF2A-5299-4A75-9E1F-239E89676B36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021E7489-ABE8-4EFC-9A26-CFEE82A3ECAA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BC557798-045B-409D-A90F-4FB3817B1A40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5C79BEBB-BBAF-4896-9C1D-47C9F31320D0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0876E064-73E4-4CB0-9480-DA946D9ABA91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D8BF7B14-5ACD-4553-AF62-4FC08A2E72A6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3FAB3D84-9A62-4A3B-9B63-FCADDEC7AC9A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D1D40722-08A7-4B2A-A0F0-779AC78C21EF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9F91C1FF-BA43-4013-8387-58434C1121DF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333D11C-4A2A-4C41-99AE-8A8C00BFF617}"/>
              </a:ext>
            </a:extLst>
          </p:cNvPr>
          <p:cNvGrpSpPr/>
          <p:nvPr/>
        </p:nvGrpSpPr>
        <p:grpSpPr>
          <a:xfrm>
            <a:off x="4236188" y="2869507"/>
            <a:ext cx="1411706" cy="1374945"/>
            <a:chOff x="4236188" y="2869507"/>
            <a:chExt cx="1411706" cy="1374945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3B02835E-0B49-4B0C-9EFE-A94962EE7C01}"/>
                </a:ext>
              </a:extLst>
            </p:cNvPr>
            <p:cNvGrpSpPr/>
            <p:nvPr/>
          </p:nvGrpSpPr>
          <p:grpSpPr>
            <a:xfrm rot="4500000">
              <a:off x="4712640" y="2804525"/>
              <a:ext cx="615170" cy="745134"/>
              <a:chOff x="1355936" y="1776788"/>
              <a:chExt cx="741351" cy="897974"/>
            </a:xfrm>
          </p:grpSpPr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878F4338-BFA5-4861-9DF2-3DD001B24634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9D48CB9F-F3C1-479D-8DC8-CB8055B912A7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253" name="二等辺三角形 252">
                  <a:extLst>
                    <a:ext uri="{FF2B5EF4-FFF2-40B4-BE49-F238E27FC236}">
                      <a16:creationId xmlns:a16="http://schemas.microsoft.com/office/drawing/2014/main" id="{03701640-91EC-40BB-92F4-4F159D497028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二等辺三角形 253">
                  <a:extLst>
                    <a:ext uri="{FF2B5EF4-FFF2-40B4-BE49-F238E27FC236}">
                      <a16:creationId xmlns:a16="http://schemas.microsoft.com/office/drawing/2014/main" id="{08D1115A-7362-435A-898F-25C6A57869E7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二等辺三角形 254">
                  <a:extLst>
                    <a:ext uri="{FF2B5EF4-FFF2-40B4-BE49-F238E27FC236}">
                      <a16:creationId xmlns:a16="http://schemas.microsoft.com/office/drawing/2014/main" id="{60852051-F0D9-4B86-B282-9709461C7A65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二等辺三角形 255">
                  <a:extLst>
                    <a:ext uri="{FF2B5EF4-FFF2-40B4-BE49-F238E27FC236}">
                      <a16:creationId xmlns:a16="http://schemas.microsoft.com/office/drawing/2014/main" id="{1861F090-B8D2-4D02-9E60-41EE87F82531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二等辺三角形 256">
                  <a:extLst>
                    <a:ext uri="{FF2B5EF4-FFF2-40B4-BE49-F238E27FC236}">
                      <a16:creationId xmlns:a16="http://schemas.microsoft.com/office/drawing/2014/main" id="{55E43455-0864-4115-B326-47494370C66E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A77C8E3E-714A-4A8E-A18D-DE25D7CDD869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20C17879-178F-496C-AFA2-432C7CE09291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245" name="二等辺三角形 244">
                  <a:extLst>
                    <a:ext uri="{FF2B5EF4-FFF2-40B4-BE49-F238E27FC236}">
                      <a16:creationId xmlns:a16="http://schemas.microsoft.com/office/drawing/2014/main" id="{03535BDB-60E7-4BCC-8979-CCCCD4EF0462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二等辺三角形 245">
                  <a:extLst>
                    <a:ext uri="{FF2B5EF4-FFF2-40B4-BE49-F238E27FC236}">
                      <a16:creationId xmlns:a16="http://schemas.microsoft.com/office/drawing/2014/main" id="{9157368F-4EC8-4A86-A56E-E58324607422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二等辺三角形 246">
                  <a:extLst>
                    <a:ext uri="{FF2B5EF4-FFF2-40B4-BE49-F238E27FC236}">
                      <a16:creationId xmlns:a16="http://schemas.microsoft.com/office/drawing/2014/main" id="{FC1CB8C9-0958-4D64-9A47-CBFD86FB60EC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二等辺三角形 247">
                  <a:extLst>
                    <a:ext uri="{FF2B5EF4-FFF2-40B4-BE49-F238E27FC236}">
                      <a16:creationId xmlns:a16="http://schemas.microsoft.com/office/drawing/2014/main" id="{849E4623-AA51-4372-A524-9FE06C66F7C2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二等辺三角形 248">
                  <a:extLst>
                    <a:ext uri="{FF2B5EF4-FFF2-40B4-BE49-F238E27FC236}">
                      <a16:creationId xmlns:a16="http://schemas.microsoft.com/office/drawing/2014/main" id="{FB53A4BC-C98E-4665-B229-183D7DB5C823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二等辺三角形 249">
                  <a:extLst>
                    <a:ext uri="{FF2B5EF4-FFF2-40B4-BE49-F238E27FC236}">
                      <a16:creationId xmlns:a16="http://schemas.microsoft.com/office/drawing/2014/main" id="{176958C7-7B76-4EEC-9101-410EEE67D6C7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二等辺三角形 250">
                  <a:extLst>
                    <a:ext uri="{FF2B5EF4-FFF2-40B4-BE49-F238E27FC236}">
                      <a16:creationId xmlns:a16="http://schemas.microsoft.com/office/drawing/2014/main" id="{BE7D10B7-8E4C-40D9-B21F-E8C2303E9CF5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二等辺三角形 251">
                  <a:extLst>
                    <a:ext uri="{FF2B5EF4-FFF2-40B4-BE49-F238E27FC236}">
                      <a16:creationId xmlns:a16="http://schemas.microsoft.com/office/drawing/2014/main" id="{15043EFB-9E11-4EE3-910F-A03B3227FD7D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4C5E7039-A99C-4724-807A-16B6CEE7BE67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239" name="二等辺三角形 238">
                  <a:extLst>
                    <a:ext uri="{FF2B5EF4-FFF2-40B4-BE49-F238E27FC236}">
                      <a16:creationId xmlns:a16="http://schemas.microsoft.com/office/drawing/2014/main" id="{EE08E30E-0908-44B8-9A82-D8B4AB09346F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二等辺三角形 239">
                  <a:extLst>
                    <a:ext uri="{FF2B5EF4-FFF2-40B4-BE49-F238E27FC236}">
                      <a16:creationId xmlns:a16="http://schemas.microsoft.com/office/drawing/2014/main" id="{8E80FEF3-98F2-49DE-8B16-E1CA4E9997E0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二等辺三角形 240">
                  <a:extLst>
                    <a:ext uri="{FF2B5EF4-FFF2-40B4-BE49-F238E27FC236}">
                      <a16:creationId xmlns:a16="http://schemas.microsoft.com/office/drawing/2014/main" id="{C256A091-411E-4BE1-B2FC-5BDA0F72DB9F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二等辺三角形 241">
                  <a:extLst>
                    <a:ext uri="{FF2B5EF4-FFF2-40B4-BE49-F238E27FC236}">
                      <a16:creationId xmlns:a16="http://schemas.microsoft.com/office/drawing/2014/main" id="{9A46EDE4-7DCB-43D1-A3B4-0958ACF5B50C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二等辺三角形 242">
                  <a:extLst>
                    <a:ext uri="{FF2B5EF4-FFF2-40B4-BE49-F238E27FC236}">
                      <a16:creationId xmlns:a16="http://schemas.microsoft.com/office/drawing/2014/main" id="{2806B54A-EAAF-4391-AC06-39DAFB060A4E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二等辺三角形 243">
                  <a:extLst>
                    <a:ext uri="{FF2B5EF4-FFF2-40B4-BE49-F238E27FC236}">
                      <a16:creationId xmlns:a16="http://schemas.microsoft.com/office/drawing/2014/main" id="{A94391DB-3A99-43B7-A74A-344399C9732E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A9E0218E-7CD4-4344-B207-8BF464E12030}"/>
                </a:ext>
              </a:extLst>
            </p:cNvPr>
            <p:cNvGrpSpPr/>
            <p:nvPr/>
          </p:nvGrpSpPr>
          <p:grpSpPr>
            <a:xfrm rot="5400000">
              <a:off x="4967742" y="3188285"/>
              <a:ext cx="615170" cy="745134"/>
              <a:chOff x="1355936" y="1776788"/>
              <a:chExt cx="741351" cy="897974"/>
            </a:xfrm>
          </p:grpSpPr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8AE04BEE-29FB-4896-AFE3-FA3A6CE18EA6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08496332-AA6E-4258-9B6E-A8DACC267FCF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278" name="二等辺三角形 277">
                  <a:extLst>
                    <a:ext uri="{FF2B5EF4-FFF2-40B4-BE49-F238E27FC236}">
                      <a16:creationId xmlns:a16="http://schemas.microsoft.com/office/drawing/2014/main" id="{DA952156-46FF-4A8C-8F68-AF7361831287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二等辺三角形 278">
                  <a:extLst>
                    <a:ext uri="{FF2B5EF4-FFF2-40B4-BE49-F238E27FC236}">
                      <a16:creationId xmlns:a16="http://schemas.microsoft.com/office/drawing/2014/main" id="{CE99BD2F-51D6-42C7-A3BE-72DFC964FA4B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二等辺三角形 279">
                  <a:extLst>
                    <a:ext uri="{FF2B5EF4-FFF2-40B4-BE49-F238E27FC236}">
                      <a16:creationId xmlns:a16="http://schemas.microsoft.com/office/drawing/2014/main" id="{FE60A4FC-F76E-46C1-B65B-83618BAE8335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二等辺三角形 280">
                  <a:extLst>
                    <a:ext uri="{FF2B5EF4-FFF2-40B4-BE49-F238E27FC236}">
                      <a16:creationId xmlns:a16="http://schemas.microsoft.com/office/drawing/2014/main" id="{853A8E50-252D-4113-9493-CCDBE7DFFE9E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二等辺三角形 281">
                  <a:extLst>
                    <a:ext uri="{FF2B5EF4-FFF2-40B4-BE49-F238E27FC236}">
                      <a16:creationId xmlns:a16="http://schemas.microsoft.com/office/drawing/2014/main" id="{BC5D860A-7FC6-477D-9EE4-2B1E4ABE8135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二等辺三角形 282">
                  <a:extLst>
                    <a:ext uri="{FF2B5EF4-FFF2-40B4-BE49-F238E27FC236}">
                      <a16:creationId xmlns:a16="http://schemas.microsoft.com/office/drawing/2014/main" id="{06809701-3133-4206-8D18-E30A46CCD71D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A6BFAFD0-F846-41E8-B7B8-76CD9F1BDDD7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270" name="二等辺三角形 269">
                  <a:extLst>
                    <a:ext uri="{FF2B5EF4-FFF2-40B4-BE49-F238E27FC236}">
                      <a16:creationId xmlns:a16="http://schemas.microsoft.com/office/drawing/2014/main" id="{DDF57550-CBF7-48D0-94A4-7E4E4796B86D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二等辺三角形 270">
                  <a:extLst>
                    <a:ext uri="{FF2B5EF4-FFF2-40B4-BE49-F238E27FC236}">
                      <a16:creationId xmlns:a16="http://schemas.microsoft.com/office/drawing/2014/main" id="{CB6FCBBE-2B5D-4524-9BD9-4212AD234AD8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二等辺三角形 271">
                  <a:extLst>
                    <a:ext uri="{FF2B5EF4-FFF2-40B4-BE49-F238E27FC236}">
                      <a16:creationId xmlns:a16="http://schemas.microsoft.com/office/drawing/2014/main" id="{984A7AA9-7590-449B-B2A0-9A0152C5C68A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二等辺三角形 272">
                  <a:extLst>
                    <a:ext uri="{FF2B5EF4-FFF2-40B4-BE49-F238E27FC236}">
                      <a16:creationId xmlns:a16="http://schemas.microsoft.com/office/drawing/2014/main" id="{6603428C-FEE9-4698-B808-DD566414D038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二等辺三角形 273">
                  <a:extLst>
                    <a:ext uri="{FF2B5EF4-FFF2-40B4-BE49-F238E27FC236}">
                      <a16:creationId xmlns:a16="http://schemas.microsoft.com/office/drawing/2014/main" id="{73363BA5-42B8-4A76-9E12-226E7CB643CD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二等辺三角形 274">
                  <a:extLst>
                    <a:ext uri="{FF2B5EF4-FFF2-40B4-BE49-F238E27FC236}">
                      <a16:creationId xmlns:a16="http://schemas.microsoft.com/office/drawing/2014/main" id="{BF2A25C7-391C-4115-832C-26D4749C1778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二等辺三角形 275">
                  <a:extLst>
                    <a:ext uri="{FF2B5EF4-FFF2-40B4-BE49-F238E27FC236}">
                      <a16:creationId xmlns:a16="http://schemas.microsoft.com/office/drawing/2014/main" id="{76071220-9032-4A5F-AE26-75F745827124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二等辺三角形 276">
                  <a:extLst>
                    <a:ext uri="{FF2B5EF4-FFF2-40B4-BE49-F238E27FC236}">
                      <a16:creationId xmlns:a16="http://schemas.microsoft.com/office/drawing/2014/main" id="{3C54C872-D7DA-414E-96BB-AAC13F48AA45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0C14E5C8-3137-4F80-ABC3-BE103ADEEACB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648AA24D-2904-4D20-A6D1-7F7EDCDF53E2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二等辺三角形 264">
                  <a:extLst>
                    <a:ext uri="{FF2B5EF4-FFF2-40B4-BE49-F238E27FC236}">
                      <a16:creationId xmlns:a16="http://schemas.microsoft.com/office/drawing/2014/main" id="{9F8AC83B-B19A-42B0-B1B6-8E5AFA1E6AFA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二等辺三角形 265">
                  <a:extLst>
                    <a:ext uri="{FF2B5EF4-FFF2-40B4-BE49-F238E27FC236}">
                      <a16:creationId xmlns:a16="http://schemas.microsoft.com/office/drawing/2014/main" id="{16DEA379-66CF-4ED0-9B04-BC64235131B3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二等辺三角形 266">
                  <a:extLst>
                    <a:ext uri="{FF2B5EF4-FFF2-40B4-BE49-F238E27FC236}">
                      <a16:creationId xmlns:a16="http://schemas.microsoft.com/office/drawing/2014/main" id="{6CDEC6C0-BDB7-4B31-B548-B246987373D4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二等辺三角形 267">
                  <a:extLst>
                    <a:ext uri="{FF2B5EF4-FFF2-40B4-BE49-F238E27FC236}">
                      <a16:creationId xmlns:a16="http://schemas.microsoft.com/office/drawing/2014/main" id="{274A390C-8025-4D18-8D06-DA3FE05946E7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二等辺三角形 268">
                  <a:extLst>
                    <a:ext uri="{FF2B5EF4-FFF2-40B4-BE49-F238E27FC236}">
                      <a16:creationId xmlns:a16="http://schemas.microsoft.com/office/drawing/2014/main" id="{A5016906-47D6-4BB8-8F27-41A84179C272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9BE66A70-5394-4C8E-8356-33D25E65C8B9}"/>
                </a:ext>
              </a:extLst>
            </p:cNvPr>
            <p:cNvGrpSpPr/>
            <p:nvPr/>
          </p:nvGrpSpPr>
          <p:grpSpPr>
            <a:xfrm rot="5400000">
              <a:off x="4301170" y="3205377"/>
              <a:ext cx="615170" cy="745134"/>
              <a:chOff x="1355936" y="1776788"/>
              <a:chExt cx="741351" cy="897974"/>
            </a:xfrm>
          </p:grpSpPr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0FF0D321-ED77-435E-8F27-347E1DA586F2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F698F77A-FD15-4674-9D97-7FE1C6ABDAB0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303" name="二等辺三角形 302">
                  <a:extLst>
                    <a:ext uri="{FF2B5EF4-FFF2-40B4-BE49-F238E27FC236}">
                      <a16:creationId xmlns:a16="http://schemas.microsoft.com/office/drawing/2014/main" id="{F2D52F68-15DF-42E2-88EF-38F4D45496EB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二等辺三角形 303">
                  <a:extLst>
                    <a:ext uri="{FF2B5EF4-FFF2-40B4-BE49-F238E27FC236}">
                      <a16:creationId xmlns:a16="http://schemas.microsoft.com/office/drawing/2014/main" id="{2BB7D3C0-B989-405D-8FC4-F31BD89A0253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二等辺三角形 304">
                  <a:extLst>
                    <a:ext uri="{FF2B5EF4-FFF2-40B4-BE49-F238E27FC236}">
                      <a16:creationId xmlns:a16="http://schemas.microsoft.com/office/drawing/2014/main" id="{4AF8EDCE-F367-4A93-BCAA-978CFE6D0DCF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二等辺三角形 305">
                  <a:extLst>
                    <a:ext uri="{FF2B5EF4-FFF2-40B4-BE49-F238E27FC236}">
                      <a16:creationId xmlns:a16="http://schemas.microsoft.com/office/drawing/2014/main" id="{DB53ECA2-D52E-4C9E-91F0-4E3BEE1155DC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二等辺三角形 306">
                  <a:extLst>
                    <a:ext uri="{FF2B5EF4-FFF2-40B4-BE49-F238E27FC236}">
                      <a16:creationId xmlns:a16="http://schemas.microsoft.com/office/drawing/2014/main" id="{95A22D4A-4BA2-4867-B23A-EFF6192D2C0F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二等辺三角形 307">
                  <a:extLst>
                    <a:ext uri="{FF2B5EF4-FFF2-40B4-BE49-F238E27FC236}">
                      <a16:creationId xmlns:a16="http://schemas.microsoft.com/office/drawing/2014/main" id="{8327B421-AC14-4D59-B6A7-0227FC68B053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AC40F21D-EDA3-4483-9DC9-156F284EE12B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295" name="二等辺三角形 294">
                  <a:extLst>
                    <a:ext uri="{FF2B5EF4-FFF2-40B4-BE49-F238E27FC236}">
                      <a16:creationId xmlns:a16="http://schemas.microsoft.com/office/drawing/2014/main" id="{6BD48B57-F65C-402A-B6BE-6F57BDCF5CA0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二等辺三角形 295">
                  <a:extLst>
                    <a:ext uri="{FF2B5EF4-FFF2-40B4-BE49-F238E27FC236}">
                      <a16:creationId xmlns:a16="http://schemas.microsoft.com/office/drawing/2014/main" id="{8DEBBFEB-9973-48D1-90D4-FC44FBD0BF9D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二等辺三角形 296">
                  <a:extLst>
                    <a:ext uri="{FF2B5EF4-FFF2-40B4-BE49-F238E27FC236}">
                      <a16:creationId xmlns:a16="http://schemas.microsoft.com/office/drawing/2014/main" id="{D4B6A4E4-62AE-4E43-B3CA-D073057FDED1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二等辺三角形 297">
                  <a:extLst>
                    <a:ext uri="{FF2B5EF4-FFF2-40B4-BE49-F238E27FC236}">
                      <a16:creationId xmlns:a16="http://schemas.microsoft.com/office/drawing/2014/main" id="{BF476261-C294-47FC-AF70-90E8D6566E95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二等辺三角形 298">
                  <a:extLst>
                    <a:ext uri="{FF2B5EF4-FFF2-40B4-BE49-F238E27FC236}">
                      <a16:creationId xmlns:a16="http://schemas.microsoft.com/office/drawing/2014/main" id="{75AD2466-1BCF-4922-A0C6-26A8CA2C1817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二等辺三角形 299">
                  <a:extLst>
                    <a:ext uri="{FF2B5EF4-FFF2-40B4-BE49-F238E27FC236}">
                      <a16:creationId xmlns:a16="http://schemas.microsoft.com/office/drawing/2014/main" id="{55336B7D-71DF-48BB-A70E-482DDDE2E409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二等辺三角形 300">
                  <a:extLst>
                    <a:ext uri="{FF2B5EF4-FFF2-40B4-BE49-F238E27FC236}">
                      <a16:creationId xmlns:a16="http://schemas.microsoft.com/office/drawing/2014/main" id="{8EA91507-948E-49EE-9693-413B0B846E24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二等辺三角形 301">
                  <a:extLst>
                    <a:ext uri="{FF2B5EF4-FFF2-40B4-BE49-F238E27FC236}">
                      <a16:creationId xmlns:a16="http://schemas.microsoft.com/office/drawing/2014/main" id="{8B1AB9FD-057B-48E7-B885-D1033D0D7BF7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F7B0D0FF-D396-4ABA-AE23-E8C7CBD4D18B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289" name="二等辺三角形 288">
                  <a:extLst>
                    <a:ext uri="{FF2B5EF4-FFF2-40B4-BE49-F238E27FC236}">
                      <a16:creationId xmlns:a16="http://schemas.microsoft.com/office/drawing/2014/main" id="{CDADF0E9-AC59-43FD-A577-323CEF43FFBD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二等辺三角形 289">
                  <a:extLst>
                    <a:ext uri="{FF2B5EF4-FFF2-40B4-BE49-F238E27FC236}">
                      <a16:creationId xmlns:a16="http://schemas.microsoft.com/office/drawing/2014/main" id="{3B9C35F7-2BB6-4458-A3B3-F911BEB9B3E4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二等辺三角形 290">
                  <a:extLst>
                    <a:ext uri="{FF2B5EF4-FFF2-40B4-BE49-F238E27FC236}">
                      <a16:creationId xmlns:a16="http://schemas.microsoft.com/office/drawing/2014/main" id="{5C2B9CF6-9921-4BEC-B027-B207308F4CAE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二等辺三角形 291">
                  <a:extLst>
                    <a:ext uri="{FF2B5EF4-FFF2-40B4-BE49-F238E27FC236}">
                      <a16:creationId xmlns:a16="http://schemas.microsoft.com/office/drawing/2014/main" id="{5FE0A2B0-7941-41C8-AB23-38ACC53BD78E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二等辺三角形 292">
                  <a:extLst>
                    <a:ext uri="{FF2B5EF4-FFF2-40B4-BE49-F238E27FC236}">
                      <a16:creationId xmlns:a16="http://schemas.microsoft.com/office/drawing/2014/main" id="{3914AD1C-24AC-4E60-A16D-DB914F88593A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二等辺三角形 293">
                  <a:extLst>
                    <a:ext uri="{FF2B5EF4-FFF2-40B4-BE49-F238E27FC236}">
                      <a16:creationId xmlns:a16="http://schemas.microsoft.com/office/drawing/2014/main" id="{32CBA60F-7B33-4CD3-9490-D71781B51E23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47112AFB-BDF9-4C98-8770-751565563148}"/>
                </a:ext>
              </a:extLst>
            </p:cNvPr>
            <p:cNvGrpSpPr/>
            <p:nvPr/>
          </p:nvGrpSpPr>
          <p:grpSpPr>
            <a:xfrm rot="5017940">
              <a:off x="4625911" y="3564300"/>
              <a:ext cx="615170" cy="745134"/>
              <a:chOff x="1355936" y="1776788"/>
              <a:chExt cx="741351" cy="897974"/>
            </a:xfrm>
          </p:grpSpPr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12604EA0-24C4-485E-ADB8-54B34AF1EB58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4F999C27-905C-449F-9DB3-81747931D09E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328" name="二等辺三角形 327">
                  <a:extLst>
                    <a:ext uri="{FF2B5EF4-FFF2-40B4-BE49-F238E27FC236}">
                      <a16:creationId xmlns:a16="http://schemas.microsoft.com/office/drawing/2014/main" id="{AD827205-AA29-4852-88B2-BDF018F79D35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二等辺三角形 328">
                  <a:extLst>
                    <a:ext uri="{FF2B5EF4-FFF2-40B4-BE49-F238E27FC236}">
                      <a16:creationId xmlns:a16="http://schemas.microsoft.com/office/drawing/2014/main" id="{0ACDE7E2-C4DC-4528-B03D-2F7ED58B4924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二等辺三角形 329">
                  <a:extLst>
                    <a:ext uri="{FF2B5EF4-FFF2-40B4-BE49-F238E27FC236}">
                      <a16:creationId xmlns:a16="http://schemas.microsoft.com/office/drawing/2014/main" id="{6C9D4199-1D90-457D-9944-20EB470A1F21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二等辺三角形 330">
                  <a:extLst>
                    <a:ext uri="{FF2B5EF4-FFF2-40B4-BE49-F238E27FC236}">
                      <a16:creationId xmlns:a16="http://schemas.microsoft.com/office/drawing/2014/main" id="{492BA4BA-FB40-464B-9101-7E9FE9EFD43B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二等辺三角形 331">
                  <a:extLst>
                    <a:ext uri="{FF2B5EF4-FFF2-40B4-BE49-F238E27FC236}">
                      <a16:creationId xmlns:a16="http://schemas.microsoft.com/office/drawing/2014/main" id="{102C35A7-05FC-457D-B2C7-E330C09BE252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二等辺三角形 332">
                  <a:extLst>
                    <a:ext uri="{FF2B5EF4-FFF2-40B4-BE49-F238E27FC236}">
                      <a16:creationId xmlns:a16="http://schemas.microsoft.com/office/drawing/2014/main" id="{6D7D191B-A43D-4DD1-B352-8D39613BFECF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4D1168CE-9514-4C06-9D9A-D008C19E5B07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320" name="二等辺三角形 319">
                  <a:extLst>
                    <a:ext uri="{FF2B5EF4-FFF2-40B4-BE49-F238E27FC236}">
                      <a16:creationId xmlns:a16="http://schemas.microsoft.com/office/drawing/2014/main" id="{62C51070-8978-4371-9617-0953BEC10E5C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二等辺三角形 320">
                  <a:extLst>
                    <a:ext uri="{FF2B5EF4-FFF2-40B4-BE49-F238E27FC236}">
                      <a16:creationId xmlns:a16="http://schemas.microsoft.com/office/drawing/2014/main" id="{709BCAC7-5311-485A-9C37-901B6795A96E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二等辺三角形 321">
                  <a:extLst>
                    <a:ext uri="{FF2B5EF4-FFF2-40B4-BE49-F238E27FC236}">
                      <a16:creationId xmlns:a16="http://schemas.microsoft.com/office/drawing/2014/main" id="{792D5DFF-719F-4E3C-BD1C-F13179E89B1D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二等辺三角形 322">
                  <a:extLst>
                    <a:ext uri="{FF2B5EF4-FFF2-40B4-BE49-F238E27FC236}">
                      <a16:creationId xmlns:a16="http://schemas.microsoft.com/office/drawing/2014/main" id="{6B75E9FB-1E20-4063-980D-6C37562EE092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二等辺三角形 323">
                  <a:extLst>
                    <a:ext uri="{FF2B5EF4-FFF2-40B4-BE49-F238E27FC236}">
                      <a16:creationId xmlns:a16="http://schemas.microsoft.com/office/drawing/2014/main" id="{B75D7DC5-D531-4AA4-A5C4-3B5634FD5079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二等辺三角形 324">
                  <a:extLst>
                    <a:ext uri="{FF2B5EF4-FFF2-40B4-BE49-F238E27FC236}">
                      <a16:creationId xmlns:a16="http://schemas.microsoft.com/office/drawing/2014/main" id="{F99D407E-AFFD-411D-B46F-0DF042277814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二等辺三角形 325">
                  <a:extLst>
                    <a:ext uri="{FF2B5EF4-FFF2-40B4-BE49-F238E27FC236}">
                      <a16:creationId xmlns:a16="http://schemas.microsoft.com/office/drawing/2014/main" id="{B1363B5C-3751-4979-B328-A2EDE30C95E1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二等辺三角形 326">
                  <a:extLst>
                    <a:ext uri="{FF2B5EF4-FFF2-40B4-BE49-F238E27FC236}">
                      <a16:creationId xmlns:a16="http://schemas.microsoft.com/office/drawing/2014/main" id="{CAE51924-E8F1-4FB3-9100-8CADC1905908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2F1CE24E-FE28-4C10-83AA-448CEBE32CC5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314" name="二等辺三角形 313">
                  <a:extLst>
                    <a:ext uri="{FF2B5EF4-FFF2-40B4-BE49-F238E27FC236}">
                      <a16:creationId xmlns:a16="http://schemas.microsoft.com/office/drawing/2014/main" id="{1AC1353D-FDA9-49DC-B447-E00A016F0020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二等辺三角形 314">
                  <a:extLst>
                    <a:ext uri="{FF2B5EF4-FFF2-40B4-BE49-F238E27FC236}">
                      <a16:creationId xmlns:a16="http://schemas.microsoft.com/office/drawing/2014/main" id="{E69767DE-7774-4E64-BCF6-84D4E582926A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二等辺三角形 315">
                  <a:extLst>
                    <a:ext uri="{FF2B5EF4-FFF2-40B4-BE49-F238E27FC236}">
                      <a16:creationId xmlns:a16="http://schemas.microsoft.com/office/drawing/2014/main" id="{081CACD0-82D9-4538-BC2F-FB6A78C3E416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二等辺三角形 316">
                  <a:extLst>
                    <a:ext uri="{FF2B5EF4-FFF2-40B4-BE49-F238E27FC236}">
                      <a16:creationId xmlns:a16="http://schemas.microsoft.com/office/drawing/2014/main" id="{A96DC42C-26EF-409A-A3B7-134FAC2C4ADB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二等辺三角形 317">
                  <a:extLst>
                    <a:ext uri="{FF2B5EF4-FFF2-40B4-BE49-F238E27FC236}">
                      <a16:creationId xmlns:a16="http://schemas.microsoft.com/office/drawing/2014/main" id="{DA90D288-B804-4707-8C3E-52ED61E920B8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二等辺三角形 318">
                  <a:extLst>
                    <a:ext uri="{FF2B5EF4-FFF2-40B4-BE49-F238E27FC236}">
                      <a16:creationId xmlns:a16="http://schemas.microsoft.com/office/drawing/2014/main" id="{3405F7F0-5FCB-4BBF-9320-FCC8B913900C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4756ED8-8A19-408A-90A4-9E4ADF968000}"/>
              </a:ext>
            </a:extLst>
          </p:cNvPr>
          <p:cNvGrpSpPr/>
          <p:nvPr/>
        </p:nvGrpSpPr>
        <p:grpSpPr>
          <a:xfrm>
            <a:off x="6110570" y="3010958"/>
            <a:ext cx="1358198" cy="1166811"/>
            <a:chOff x="6110570" y="3010958"/>
            <a:chExt cx="1358198" cy="1166811"/>
          </a:xfrm>
        </p:grpSpPr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EC2C3F95-7F99-4FB9-B82A-E8BA84D27B9F}"/>
                </a:ext>
              </a:extLst>
            </p:cNvPr>
            <p:cNvGrpSpPr/>
            <p:nvPr/>
          </p:nvGrpSpPr>
          <p:grpSpPr>
            <a:xfrm rot="5179394">
              <a:off x="6667809" y="2735874"/>
              <a:ext cx="508783" cy="1058952"/>
              <a:chOff x="778980" y="3918062"/>
              <a:chExt cx="627917" cy="1306912"/>
            </a:xfrm>
          </p:grpSpPr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0A6D4B8C-538E-4292-96D1-0D526706934F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B578A7F6-E97D-482A-929F-38FC81C7F0C0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5666BE1F-94BB-4EA4-A4DF-D416765DE15A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22CF4A95-465F-49F3-90F8-AA506B56A327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5691E784-E141-435C-BE0B-640591DF6C16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8F9A8B38-E339-40CD-9403-CBE1B5245045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628F2F7C-F858-4423-B1B5-42B4406610A6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791247E2-3A45-4D68-9AB7-CBAFBEF37C5F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2FE5857A-81F7-448A-A321-BFC7A3F8F1C9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89D41C2D-8788-4807-B770-8885B101BCC5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CF2A001B-5836-46FF-BC44-4ED5614A49D7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68A423ED-2267-4211-B573-D8988098137D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D96D09B6-6010-4C6A-96C6-C6D79710BE74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7B516924-7A31-4E79-BBBC-DDA264C4AB4F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7686DB65-CA40-4C33-BEF3-5C112AB39A98}"/>
                </a:ext>
              </a:extLst>
            </p:cNvPr>
            <p:cNvGrpSpPr/>
            <p:nvPr/>
          </p:nvGrpSpPr>
          <p:grpSpPr>
            <a:xfrm rot="5703275">
              <a:off x="6385654" y="3077601"/>
              <a:ext cx="508783" cy="1058952"/>
              <a:chOff x="778980" y="3918062"/>
              <a:chExt cx="627917" cy="1306912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1EF4CED7-5713-4BDB-861F-7A94F0C6F5F0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819BF593-556F-4B7E-BA53-6DF0BBAD7E9C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751E206B-FBDE-4252-9091-C0F8D996BCCA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8CCD7229-104B-45B3-81D2-60E7F74B1117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3BC1C0D1-F6FF-401E-994F-00A7FAED4CEA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B704435B-293B-43D7-8836-1A21376AA19B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4D668B53-1918-4DBA-AAFF-D7F0130A2409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3563B6A9-DA10-4E18-B07C-C031A73A4C1A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D88871B3-F98E-4028-9CA5-337CC449BD5D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26739A10-F7CC-4031-B23E-6A51311FD410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7DA25E21-1EF5-41E5-86E0-5A75DA5A7544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61DD3B36-AB66-4614-995A-F684307FD787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922BAB59-753D-4DE0-8B5A-098865CC499E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8EB9BC68-73F6-4E53-AA62-AB7F9881C9FB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51480521-5E85-4C8D-B0C5-4E020702FB3E}"/>
                </a:ext>
              </a:extLst>
            </p:cNvPr>
            <p:cNvGrpSpPr/>
            <p:nvPr/>
          </p:nvGrpSpPr>
          <p:grpSpPr>
            <a:xfrm rot="5082504">
              <a:off x="6684900" y="3393902"/>
              <a:ext cx="508783" cy="1058952"/>
              <a:chOff x="778980" y="3918062"/>
              <a:chExt cx="627917" cy="1306912"/>
            </a:xfrm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D707DD8F-FFBC-43B5-BA07-0522A20B2613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D5F741DA-CB5A-4D6B-90F3-6C538EDAC6FE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6768917B-A3B1-4E13-BF76-C2FDCA560ABA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520696BA-1A8C-46F5-9C88-F343A2110968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0F1B32E7-9CF6-4023-A3FC-2AAD281B1A56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006EE704-78BB-4E34-82D3-8B8D3A5FD31C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DF8D546-4ABE-4B14-804B-50CBEF8BDBE6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83A8197E-9002-48C9-B37F-DC49F077F9DD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14F15190-17D0-46CF-B8F5-F3937060A2A0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665B31DB-8E5C-4428-AB49-0224A028BCF4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9FC3B067-23E1-48E3-9918-B9AFB30A5142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1F3D4A0D-E219-48F1-9E59-933C4D7E7C0B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17E59B4B-5E15-46E7-951E-4F929F430E36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F56AB862-9EA7-4343-A397-3D46CE8AA811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C778D89-4522-4054-80A3-42852D5B0623}"/>
              </a:ext>
            </a:extLst>
          </p:cNvPr>
          <p:cNvGrpSpPr/>
          <p:nvPr/>
        </p:nvGrpSpPr>
        <p:grpSpPr>
          <a:xfrm>
            <a:off x="7973117" y="2823265"/>
            <a:ext cx="1426721" cy="1506069"/>
            <a:chOff x="8095170" y="2814276"/>
            <a:chExt cx="1426721" cy="1506069"/>
          </a:xfrm>
        </p:grpSpPr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90C43571-8215-4510-B179-FD46EABE98EF}"/>
                </a:ext>
              </a:extLst>
            </p:cNvPr>
            <p:cNvGrpSpPr/>
            <p:nvPr/>
          </p:nvGrpSpPr>
          <p:grpSpPr>
            <a:xfrm>
              <a:off x="8095170" y="3395390"/>
              <a:ext cx="692390" cy="908471"/>
              <a:chOff x="3278967" y="4065646"/>
              <a:chExt cx="728927" cy="956411"/>
            </a:xfrm>
          </p:grpSpPr>
          <p:sp>
            <p:nvSpPr>
              <p:cNvPr id="380" name="楕円 72">
                <a:extLst>
                  <a:ext uri="{FF2B5EF4-FFF2-40B4-BE49-F238E27FC236}">
                    <a16:creationId xmlns:a16="http://schemas.microsoft.com/office/drawing/2014/main" id="{A3333438-DD21-43AF-A52E-536BBE447D5A}"/>
                  </a:ext>
                </a:extLst>
              </p:cNvPr>
              <p:cNvSpPr/>
              <p:nvPr/>
            </p:nvSpPr>
            <p:spPr bwMode="auto">
              <a:xfrm rot="10800000">
                <a:off x="3278967" y="4065646"/>
                <a:ext cx="728927" cy="84725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951F8C52-C26B-4891-A8A3-4F33E056C0C4}"/>
                  </a:ext>
                </a:extLst>
              </p:cNvPr>
              <p:cNvSpPr/>
              <p:nvPr/>
            </p:nvSpPr>
            <p:spPr bwMode="auto">
              <a:xfrm rot="10800000">
                <a:off x="3419186" y="4065646"/>
                <a:ext cx="448489" cy="847258"/>
              </a:xfrm>
              <a:custGeom>
                <a:avLst/>
                <a:gdLst>
                  <a:gd name="connsiteX0" fmla="*/ 224244 w 448489"/>
                  <a:gd name="connsiteY0" fmla="*/ 847258 h 847258"/>
                  <a:gd name="connsiteX1" fmla="*/ 0 w 448489"/>
                  <a:gd name="connsiteY1" fmla="*/ 166499 h 847258"/>
                  <a:gd name="connsiteX2" fmla="*/ 4138 w 448489"/>
                  <a:gd name="connsiteY2" fmla="*/ 44510 h 847258"/>
                  <a:gd name="connsiteX3" fmla="*/ 8227 w 448489"/>
                  <a:gd name="connsiteY3" fmla="*/ 5786 h 847258"/>
                  <a:gd name="connsiteX4" fmla="*/ 9653 w 448489"/>
                  <a:gd name="connsiteY4" fmla="*/ 5360 h 847258"/>
                  <a:gd name="connsiteX5" fmla="*/ 208422 w 448489"/>
                  <a:gd name="connsiteY5" fmla="*/ 1772 h 847258"/>
                  <a:gd name="connsiteX6" fmla="*/ 417204 w 448489"/>
                  <a:gd name="connsiteY6" fmla="*/ 5360 h 847258"/>
                  <a:gd name="connsiteX7" fmla="*/ 439340 w 448489"/>
                  <a:gd name="connsiteY7" fmla="*/ 11290 h 847258"/>
                  <a:gd name="connsiteX8" fmla="*/ 443515 w 448489"/>
                  <a:gd name="connsiteY8" fmla="*/ 44510 h 847258"/>
                  <a:gd name="connsiteX9" fmla="*/ 448489 w 448489"/>
                  <a:gd name="connsiteY9" fmla="*/ 166499 h 847258"/>
                  <a:gd name="connsiteX10" fmla="*/ 224244 w 448489"/>
                  <a:gd name="connsiteY10" fmla="*/ 847258 h 84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489" h="847258">
                    <a:moveTo>
                      <a:pt x="224244" y="847258"/>
                    </a:moveTo>
                    <a:cubicBezTo>
                      <a:pt x="100397" y="847258"/>
                      <a:pt x="0" y="542471"/>
                      <a:pt x="0" y="166499"/>
                    </a:cubicBezTo>
                    <a:cubicBezTo>
                      <a:pt x="0" y="119503"/>
                      <a:pt x="1417" y="79148"/>
                      <a:pt x="4138" y="44510"/>
                    </a:cubicBezTo>
                    <a:lnTo>
                      <a:pt x="8227" y="5786"/>
                    </a:lnTo>
                    <a:lnTo>
                      <a:pt x="9653" y="5360"/>
                    </a:lnTo>
                    <a:cubicBezTo>
                      <a:pt x="65040" y="-4028"/>
                      <a:pt x="132939" y="1772"/>
                      <a:pt x="208422" y="1772"/>
                    </a:cubicBezTo>
                    <a:cubicBezTo>
                      <a:pt x="283905" y="1772"/>
                      <a:pt x="356254" y="-4028"/>
                      <a:pt x="417204" y="5360"/>
                    </a:cubicBezTo>
                    <a:lnTo>
                      <a:pt x="439340" y="11290"/>
                    </a:lnTo>
                    <a:lnTo>
                      <a:pt x="443515" y="44510"/>
                    </a:lnTo>
                    <a:cubicBezTo>
                      <a:pt x="446768" y="79148"/>
                      <a:pt x="448489" y="119503"/>
                      <a:pt x="448489" y="166499"/>
                    </a:cubicBezTo>
                    <a:cubicBezTo>
                      <a:pt x="448489" y="542471"/>
                      <a:pt x="348092" y="847258"/>
                      <a:pt x="224244" y="847258"/>
                    </a:cubicBez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6533E117-7B4A-467B-B520-768490B8A75F}"/>
                  </a:ext>
                </a:extLst>
              </p:cNvPr>
              <p:cNvSpPr/>
              <p:nvPr/>
            </p:nvSpPr>
            <p:spPr bwMode="auto">
              <a:xfrm>
                <a:off x="3280811" y="4374357"/>
                <a:ext cx="717307" cy="647700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DC535B30-C1D6-4F5A-80AB-950DA6CD0088}"/>
                  </a:ext>
                </a:extLst>
              </p:cNvPr>
              <p:cNvSpPr/>
              <p:nvPr/>
            </p:nvSpPr>
            <p:spPr bwMode="auto">
              <a:xfrm>
                <a:off x="3594675" y="4419600"/>
                <a:ext cx="98644" cy="15533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4964C315-5EED-4254-8947-EE64BEBD4608}"/>
                  </a:ext>
                </a:extLst>
              </p:cNvPr>
              <p:cNvSpPr/>
              <p:nvPr/>
            </p:nvSpPr>
            <p:spPr bwMode="auto">
              <a:xfrm rot="20500717">
                <a:off x="3667655" y="4838867"/>
                <a:ext cx="102948" cy="14055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08DDDC67-24A0-4B0E-A763-E3C7FBCA3674}"/>
                  </a:ext>
                </a:extLst>
              </p:cNvPr>
              <p:cNvSpPr/>
              <p:nvPr/>
            </p:nvSpPr>
            <p:spPr bwMode="auto">
              <a:xfrm>
                <a:off x="3617618" y="4701601"/>
                <a:ext cx="59031" cy="45719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105D9DA4-5DC9-454F-A33A-55017018AC28}"/>
                  </a:ext>
                </a:extLst>
              </p:cNvPr>
              <p:cNvSpPr/>
              <p:nvPr/>
            </p:nvSpPr>
            <p:spPr bwMode="auto">
              <a:xfrm rot="2700000">
                <a:off x="3435497" y="4516653"/>
                <a:ext cx="125706" cy="9061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084B3ED4-190D-42BB-A781-91410D4F0C37}"/>
                  </a:ext>
                </a:extLst>
              </p:cNvPr>
              <p:cNvSpPr/>
              <p:nvPr/>
            </p:nvSpPr>
            <p:spPr bwMode="auto">
              <a:xfrm rot="2700000">
                <a:off x="3790731" y="4770746"/>
                <a:ext cx="96759" cy="97878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D7E84303-2DD2-40B5-AA9F-CFDE3309BB0F}"/>
                  </a:ext>
                </a:extLst>
              </p:cNvPr>
              <p:cNvSpPr/>
              <p:nvPr/>
            </p:nvSpPr>
            <p:spPr bwMode="auto">
              <a:xfrm rot="381862">
                <a:off x="3368617" y="4624847"/>
                <a:ext cx="88088" cy="6752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9B42109B-F6BC-4289-B87D-81AB9EC8E6CD}"/>
                  </a:ext>
                </a:extLst>
              </p:cNvPr>
              <p:cNvSpPr/>
              <p:nvPr/>
            </p:nvSpPr>
            <p:spPr bwMode="auto">
              <a:xfrm rot="7186732">
                <a:off x="3491568" y="4868130"/>
                <a:ext cx="106919" cy="63832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B6626F59-38FF-40BB-867A-6D8DEF27BBF5}"/>
                  </a:ext>
                </a:extLst>
              </p:cNvPr>
              <p:cNvSpPr/>
              <p:nvPr/>
            </p:nvSpPr>
            <p:spPr bwMode="auto">
              <a:xfrm rot="8450378">
                <a:off x="3747463" y="4523538"/>
                <a:ext cx="105991" cy="86332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E38052A6-CAFF-4224-B21D-0F70B1228476}"/>
                  </a:ext>
                </a:extLst>
              </p:cNvPr>
              <p:cNvSpPr/>
              <p:nvPr/>
            </p:nvSpPr>
            <p:spPr bwMode="auto">
              <a:xfrm rot="9672513">
                <a:off x="3813278" y="4664435"/>
                <a:ext cx="79776" cy="6532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9207B24E-B969-48A2-AFF4-5CEE4F97AB1E}"/>
                  </a:ext>
                </a:extLst>
              </p:cNvPr>
              <p:cNvSpPr/>
              <p:nvPr/>
            </p:nvSpPr>
            <p:spPr bwMode="auto">
              <a:xfrm rot="9736209">
                <a:off x="3373285" y="4762396"/>
                <a:ext cx="140321" cy="79925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4352A5EC-4922-4F49-AF60-54969FFC32F4}"/>
                </a:ext>
              </a:extLst>
            </p:cNvPr>
            <p:cNvGrpSpPr/>
            <p:nvPr/>
          </p:nvGrpSpPr>
          <p:grpSpPr>
            <a:xfrm>
              <a:off x="8829501" y="3411874"/>
              <a:ext cx="692390" cy="908471"/>
              <a:chOff x="3278967" y="4065646"/>
              <a:chExt cx="728927" cy="956411"/>
            </a:xfrm>
          </p:grpSpPr>
          <p:sp>
            <p:nvSpPr>
              <p:cNvPr id="394" name="楕円 72">
                <a:extLst>
                  <a:ext uri="{FF2B5EF4-FFF2-40B4-BE49-F238E27FC236}">
                    <a16:creationId xmlns:a16="http://schemas.microsoft.com/office/drawing/2014/main" id="{FE12B31A-1E0E-4C83-88D1-15AF400FF64A}"/>
                  </a:ext>
                </a:extLst>
              </p:cNvPr>
              <p:cNvSpPr/>
              <p:nvPr/>
            </p:nvSpPr>
            <p:spPr bwMode="auto">
              <a:xfrm rot="10800000">
                <a:off x="3278967" y="4065646"/>
                <a:ext cx="728927" cy="84725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FFFBE573-1E5B-4A38-87EB-4EF683432B61}"/>
                  </a:ext>
                </a:extLst>
              </p:cNvPr>
              <p:cNvSpPr/>
              <p:nvPr/>
            </p:nvSpPr>
            <p:spPr bwMode="auto">
              <a:xfrm rot="10800000">
                <a:off x="3419186" y="4065646"/>
                <a:ext cx="448489" cy="847258"/>
              </a:xfrm>
              <a:custGeom>
                <a:avLst/>
                <a:gdLst>
                  <a:gd name="connsiteX0" fmla="*/ 224244 w 448489"/>
                  <a:gd name="connsiteY0" fmla="*/ 847258 h 847258"/>
                  <a:gd name="connsiteX1" fmla="*/ 0 w 448489"/>
                  <a:gd name="connsiteY1" fmla="*/ 166499 h 847258"/>
                  <a:gd name="connsiteX2" fmla="*/ 4138 w 448489"/>
                  <a:gd name="connsiteY2" fmla="*/ 44510 h 847258"/>
                  <a:gd name="connsiteX3" fmla="*/ 8227 w 448489"/>
                  <a:gd name="connsiteY3" fmla="*/ 5786 h 847258"/>
                  <a:gd name="connsiteX4" fmla="*/ 9653 w 448489"/>
                  <a:gd name="connsiteY4" fmla="*/ 5360 h 847258"/>
                  <a:gd name="connsiteX5" fmla="*/ 208422 w 448489"/>
                  <a:gd name="connsiteY5" fmla="*/ 1772 h 847258"/>
                  <a:gd name="connsiteX6" fmla="*/ 417204 w 448489"/>
                  <a:gd name="connsiteY6" fmla="*/ 5360 h 847258"/>
                  <a:gd name="connsiteX7" fmla="*/ 439340 w 448489"/>
                  <a:gd name="connsiteY7" fmla="*/ 11290 h 847258"/>
                  <a:gd name="connsiteX8" fmla="*/ 443515 w 448489"/>
                  <a:gd name="connsiteY8" fmla="*/ 44510 h 847258"/>
                  <a:gd name="connsiteX9" fmla="*/ 448489 w 448489"/>
                  <a:gd name="connsiteY9" fmla="*/ 166499 h 847258"/>
                  <a:gd name="connsiteX10" fmla="*/ 224244 w 448489"/>
                  <a:gd name="connsiteY10" fmla="*/ 847258 h 84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489" h="847258">
                    <a:moveTo>
                      <a:pt x="224244" y="847258"/>
                    </a:moveTo>
                    <a:cubicBezTo>
                      <a:pt x="100397" y="847258"/>
                      <a:pt x="0" y="542471"/>
                      <a:pt x="0" y="166499"/>
                    </a:cubicBezTo>
                    <a:cubicBezTo>
                      <a:pt x="0" y="119503"/>
                      <a:pt x="1417" y="79148"/>
                      <a:pt x="4138" y="44510"/>
                    </a:cubicBezTo>
                    <a:lnTo>
                      <a:pt x="8227" y="5786"/>
                    </a:lnTo>
                    <a:lnTo>
                      <a:pt x="9653" y="5360"/>
                    </a:lnTo>
                    <a:cubicBezTo>
                      <a:pt x="65040" y="-4028"/>
                      <a:pt x="132939" y="1772"/>
                      <a:pt x="208422" y="1772"/>
                    </a:cubicBezTo>
                    <a:cubicBezTo>
                      <a:pt x="283905" y="1772"/>
                      <a:pt x="356254" y="-4028"/>
                      <a:pt x="417204" y="5360"/>
                    </a:cubicBezTo>
                    <a:lnTo>
                      <a:pt x="439340" y="11290"/>
                    </a:lnTo>
                    <a:lnTo>
                      <a:pt x="443515" y="44510"/>
                    </a:lnTo>
                    <a:cubicBezTo>
                      <a:pt x="446768" y="79148"/>
                      <a:pt x="448489" y="119503"/>
                      <a:pt x="448489" y="166499"/>
                    </a:cubicBezTo>
                    <a:cubicBezTo>
                      <a:pt x="448489" y="542471"/>
                      <a:pt x="348092" y="847258"/>
                      <a:pt x="224244" y="847258"/>
                    </a:cubicBez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3437ED8E-842F-4418-8C60-662A54F1D8F2}"/>
                  </a:ext>
                </a:extLst>
              </p:cNvPr>
              <p:cNvSpPr/>
              <p:nvPr/>
            </p:nvSpPr>
            <p:spPr bwMode="auto">
              <a:xfrm>
                <a:off x="3280811" y="4374357"/>
                <a:ext cx="717307" cy="647700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17D560C8-B10A-422B-B029-9C87F60887C1}"/>
                  </a:ext>
                </a:extLst>
              </p:cNvPr>
              <p:cNvSpPr/>
              <p:nvPr/>
            </p:nvSpPr>
            <p:spPr bwMode="auto">
              <a:xfrm>
                <a:off x="3594675" y="4419600"/>
                <a:ext cx="98644" cy="15533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A177804F-F39A-4448-ADF2-17F44DCE7B75}"/>
                  </a:ext>
                </a:extLst>
              </p:cNvPr>
              <p:cNvSpPr/>
              <p:nvPr/>
            </p:nvSpPr>
            <p:spPr bwMode="auto">
              <a:xfrm rot="20500717">
                <a:off x="3667655" y="4838867"/>
                <a:ext cx="102948" cy="14055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F87A2A06-E770-4854-887B-D1CA75B17CF0}"/>
                  </a:ext>
                </a:extLst>
              </p:cNvPr>
              <p:cNvSpPr/>
              <p:nvPr/>
            </p:nvSpPr>
            <p:spPr bwMode="auto">
              <a:xfrm>
                <a:off x="3617618" y="4701601"/>
                <a:ext cx="59031" cy="45719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F4CD7D02-5578-4276-B3DA-2CF32101B04D}"/>
                  </a:ext>
                </a:extLst>
              </p:cNvPr>
              <p:cNvSpPr/>
              <p:nvPr/>
            </p:nvSpPr>
            <p:spPr bwMode="auto">
              <a:xfrm rot="2700000">
                <a:off x="3435497" y="4516653"/>
                <a:ext cx="125706" cy="9061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37D5C28B-4298-48BF-B585-3327A6B9FE41}"/>
                  </a:ext>
                </a:extLst>
              </p:cNvPr>
              <p:cNvSpPr/>
              <p:nvPr/>
            </p:nvSpPr>
            <p:spPr bwMode="auto">
              <a:xfrm rot="2700000">
                <a:off x="3790731" y="4770746"/>
                <a:ext cx="96759" cy="97878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03DA2FC3-F100-44C7-9BD6-C57A4053B7DE}"/>
                  </a:ext>
                </a:extLst>
              </p:cNvPr>
              <p:cNvSpPr/>
              <p:nvPr/>
            </p:nvSpPr>
            <p:spPr bwMode="auto">
              <a:xfrm rot="381862">
                <a:off x="3368617" y="4624847"/>
                <a:ext cx="88088" cy="6752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2E9E5A10-34F7-4F38-9FE2-450C12AD3A7C}"/>
                  </a:ext>
                </a:extLst>
              </p:cNvPr>
              <p:cNvSpPr/>
              <p:nvPr/>
            </p:nvSpPr>
            <p:spPr bwMode="auto">
              <a:xfrm rot="7186732">
                <a:off x="3491568" y="4868130"/>
                <a:ext cx="106919" cy="63832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F30D84AB-AE4F-4AB1-A2EA-0107E59762B4}"/>
                  </a:ext>
                </a:extLst>
              </p:cNvPr>
              <p:cNvSpPr/>
              <p:nvPr/>
            </p:nvSpPr>
            <p:spPr bwMode="auto">
              <a:xfrm rot="8450378">
                <a:off x="3747463" y="4523538"/>
                <a:ext cx="105991" cy="86332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F228B9FB-79AA-41E7-8366-977A7DCEEEF6}"/>
                  </a:ext>
                </a:extLst>
              </p:cNvPr>
              <p:cNvSpPr/>
              <p:nvPr/>
            </p:nvSpPr>
            <p:spPr bwMode="auto">
              <a:xfrm rot="9672513">
                <a:off x="3813278" y="4664435"/>
                <a:ext cx="79776" cy="6532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5C7F2C37-6A49-468F-BE7E-E87D3548B207}"/>
                  </a:ext>
                </a:extLst>
              </p:cNvPr>
              <p:cNvSpPr/>
              <p:nvPr/>
            </p:nvSpPr>
            <p:spPr bwMode="auto">
              <a:xfrm rot="9736209">
                <a:off x="3373285" y="4762396"/>
                <a:ext cx="140321" cy="79925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FFAC347A-D118-4248-B3DD-A36366A496C4}"/>
                </a:ext>
              </a:extLst>
            </p:cNvPr>
            <p:cNvGrpSpPr/>
            <p:nvPr/>
          </p:nvGrpSpPr>
          <p:grpSpPr>
            <a:xfrm>
              <a:off x="8471185" y="2814276"/>
              <a:ext cx="692390" cy="908471"/>
              <a:chOff x="3278967" y="4065646"/>
              <a:chExt cx="728927" cy="956411"/>
            </a:xfrm>
          </p:grpSpPr>
          <p:sp>
            <p:nvSpPr>
              <p:cNvPr id="408" name="楕円 72">
                <a:extLst>
                  <a:ext uri="{FF2B5EF4-FFF2-40B4-BE49-F238E27FC236}">
                    <a16:creationId xmlns:a16="http://schemas.microsoft.com/office/drawing/2014/main" id="{CEE5161E-A56C-4F4A-9006-0186670840EF}"/>
                  </a:ext>
                </a:extLst>
              </p:cNvPr>
              <p:cNvSpPr/>
              <p:nvPr/>
            </p:nvSpPr>
            <p:spPr bwMode="auto">
              <a:xfrm rot="10800000">
                <a:off x="3278967" y="4065646"/>
                <a:ext cx="728927" cy="84725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F2F15E6E-2FA7-4904-B85B-56513CAB6BAE}"/>
                  </a:ext>
                </a:extLst>
              </p:cNvPr>
              <p:cNvSpPr/>
              <p:nvPr/>
            </p:nvSpPr>
            <p:spPr bwMode="auto">
              <a:xfrm rot="10800000">
                <a:off x="3419186" y="4065646"/>
                <a:ext cx="448489" cy="847258"/>
              </a:xfrm>
              <a:custGeom>
                <a:avLst/>
                <a:gdLst>
                  <a:gd name="connsiteX0" fmla="*/ 224244 w 448489"/>
                  <a:gd name="connsiteY0" fmla="*/ 847258 h 847258"/>
                  <a:gd name="connsiteX1" fmla="*/ 0 w 448489"/>
                  <a:gd name="connsiteY1" fmla="*/ 166499 h 847258"/>
                  <a:gd name="connsiteX2" fmla="*/ 4138 w 448489"/>
                  <a:gd name="connsiteY2" fmla="*/ 44510 h 847258"/>
                  <a:gd name="connsiteX3" fmla="*/ 8227 w 448489"/>
                  <a:gd name="connsiteY3" fmla="*/ 5786 h 847258"/>
                  <a:gd name="connsiteX4" fmla="*/ 9653 w 448489"/>
                  <a:gd name="connsiteY4" fmla="*/ 5360 h 847258"/>
                  <a:gd name="connsiteX5" fmla="*/ 208422 w 448489"/>
                  <a:gd name="connsiteY5" fmla="*/ 1772 h 847258"/>
                  <a:gd name="connsiteX6" fmla="*/ 417204 w 448489"/>
                  <a:gd name="connsiteY6" fmla="*/ 5360 h 847258"/>
                  <a:gd name="connsiteX7" fmla="*/ 439340 w 448489"/>
                  <a:gd name="connsiteY7" fmla="*/ 11290 h 847258"/>
                  <a:gd name="connsiteX8" fmla="*/ 443515 w 448489"/>
                  <a:gd name="connsiteY8" fmla="*/ 44510 h 847258"/>
                  <a:gd name="connsiteX9" fmla="*/ 448489 w 448489"/>
                  <a:gd name="connsiteY9" fmla="*/ 166499 h 847258"/>
                  <a:gd name="connsiteX10" fmla="*/ 224244 w 448489"/>
                  <a:gd name="connsiteY10" fmla="*/ 847258 h 84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489" h="847258">
                    <a:moveTo>
                      <a:pt x="224244" y="847258"/>
                    </a:moveTo>
                    <a:cubicBezTo>
                      <a:pt x="100397" y="847258"/>
                      <a:pt x="0" y="542471"/>
                      <a:pt x="0" y="166499"/>
                    </a:cubicBezTo>
                    <a:cubicBezTo>
                      <a:pt x="0" y="119503"/>
                      <a:pt x="1417" y="79148"/>
                      <a:pt x="4138" y="44510"/>
                    </a:cubicBezTo>
                    <a:lnTo>
                      <a:pt x="8227" y="5786"/>
                    </a:lnTo>
                    <a:lnTo>
                      <a:pt x="9653" y="5360"/>
                    </a:lnTo>
                    <a:cubicBezTo>
                      <a:pt x="65040" y="-4028"/>
                      <a:pt x="132939" y="1772"/>
                      <a:pt x="208422" y="1772"/>
                    </a:cubicBezTo>
                    <a:cubicBezTo>
                      <a:pt x="283905" y="1772"/>
                      <a:pt x="356254" y="-4028"/>
                      <a:pt x="417204" y="5360"/>
                    </a:cubicBezTo>
                    <a:lnTo>
                      <a:pt x="439340" y="11290"/>
                    </a:lnTo>
                    <a:lnTo>
                      <a:pt x="443515" y="44510"/>
                    </a:lnTo>
                    <a:cubicBezTo>
                      <a:pt x="446768" y="79148"/>
                      <a:pt x="448489" y="119503"/>
                      <a:pt x="448489" y="166499"/>
                    </a:cubicBezTo>
                    <a:cubicBezTo>
                      <a:pt x="448489" y="542471"/>
                      <a:pt x="348092" y="847258"/>
                      <a:pt x="224244" y="847258"/>
                    </a:cubicBez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CDE37538-CDAB-44E2-897B-34E08F886E11}"/>
                  </a:ext>
                </a:extLst>
              </p:cNvPr>
              <p:cNvSpPr/>
              <p:nvPr/>
            </p:nvSpPr>
            <p:spPr bwMode="auto">
              <a:xfrm>
                <a:off x="3280811" y="4374357"/>
                <a:ext cx="717307" cy="647700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ECAB1B88-D849-4D79-958B-393A35924D66}"/>
                  </a:ext>
                </a:extLst>
              </p:cNvPr>
              <p:cNvSpPr/>
              <p:nvPr/>
            </p:nvSpPr>
            <p:spPr bwMode="auto">
              <a:xfrm>
                <a:off x="3594675" y="4419600"/>
                <a:ext cx="98644" cy="15533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6DD2DEEB-B545-458E-9969-5CCAC0B439D9}"/>
                  </a:ext>
                </a:extLst>
              </p:cNvPr>
              <p:cNvSpPr/>
              <p:nvPr/>
            </p:nvSpPr>
            <p:spPr bwMode="auto">
              <a:xfrm rot="20500717">
                <a:off x="3667655" y="4838867"/>
                <a:ext cx="102948" cy="14055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CF7DE8CA-8344-4DFE-9662-05CE59940CCA}"/>
                  </a:ext>
                </a:extLst>
              </p:cNvPr>
              <p:cNvSpPr/>
              <p:nvPr/>
            </p:nvSpPr>
            <p:spPr bwMode="auto">
              <a:xfrm>
                <a:off x="3617618" y="4701601"/>
                <a:ext cx="59031" cy="45719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B8E61D8F-6674-4DBA-8507-CA5F093D2E78}"/>
                  </a:ext>
                </a:extLst>
              </p:cNvPr>
              <p:cNvSpPr/>
              <p:nvPr/>
            </p:nvSpPr>
            <p:spPr bwMode="auto">
              <a:xfrm rot="2700000">
                <a:off x="3435497" y="4516653"/>
                <a:ext cx="125706" cy="9061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9A854E1B-8EB9-49DD-AED2-5E563B1544F7}"/>
                  </a:ext>
                </a:extLst>
              </p:cNvPr>
              <p:cNvSpPr/>
              <p:nvPr/>
            </p:nvSpPr>
            <p:spPr bwMode="auto">
              <a:xfrm rot="2700000">
                <a:off x="3790731" y="4770746"/>
                <a:ext cx="96759" cy="97878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027DE7E1-0D3C-4DF9-B551-DF08D77E478E}"/>
                  </a:ext>
                </a:extLst>
              </p:cNvPr>
              <p:cNvSpPr/>
              <p:nvPr/>
            </p:nvSpPr>
            <p:spPr bwMode="auto">
              <a:xfrm rot="381862">
                <a:off x="3368617" y="4624847"/>
                <a:ext cx="88088" cy="6752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EE7A0704-5BF1-4EB2-8C59-79BD833D8E50}"/>
                  </a:ext>
                </a:extLst>
              </p:cNvPr>
              <p:cNvSpPr/>
              <p:nvPr/>
            </p:nvSpPr>
            <p:spPr bwMode="auto">
              <a:xfrm rot="7186732">
                <a:off x="3491568" y="4868130"/>
                <a:ext cx="106919" cy="63832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E3A1519A-3BC2-4D1E-BA21-7FEC80237DFC}"/>
                  </a:ext>
                </a:extLst>
              </p:cNvPr>
              <p:cNvSpPr/>
              <p:nvPr/>
            </p:nvSpPr>
            <p:spPr bwMode="auto">
              <a:xfrm rot="8450378">
                <a:off x="3747463" y="4523538"/>
                <a:ext cx="105991" cy="86332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971A355F-C653-417C-90F5-070EE3943CFA}"/>
                  </a:ext>
                </a:extLst>
              </p:cNvPr>
              <p:cNvSpPr/>
              <p:nvPr/>
            </p:nvSpPr>
            <p:spPr bwMode="auto">
              <a:xfrm rot="9672513">
                <a:off x="3813278" y="4664435"/>
                <a:ext cx="79776" cy="6532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3EDF8A7E-0713-408C-84FB-A4CB97003E12}"/>
                  </a:ext>
                </a:extLst>
              </p:cNvPr>
              <p:cNvSpPr/>
              <p:nvPr/>
            </p:nvSpPr>
            <p:spPr bwMode="auto">
              <a:xfrm rot="9736209">
                <a:off x="3373285" y="4762396"/>
                <a:ext cx="140321" cy="79925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26EBDC6-A2DD-45D1-B627-91597AE138D6}"/>
              </a:ext>
            </a:extLst>
          </p:cNvPr>
          <p:cNvGrpSpPr/>
          <p:nvPr/>
        </p:nvGrpSpPr>
        <p:grpSpPr>
          <a:xfrm>
            <a:off x="415411" y="5162206"/>
            <a:ext cx="1608774" cy="1152413"/>
            <a:chOff x="415411" y="5162206"/>
            <a:chExt cx="1608774" cy="1152413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71FD0E8-8EBD-4475-B988-1DF6553946F6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EC105F0-F651-4AC5-A4CE-5453086B4E02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E21AC798-03E3-4FFF-88B6-3D146EBDED3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66CBD7D0-461B-43BE-9E87-9B876AD6A6A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13227B6E-E41E-4E03-87BF-326F641C59C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FFB3D57B-4B1C-483B-B49B-90917A8C8F2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64E9A6FB-6B99-4870-9C7E-9A60DDE679BF}"/>
                </a:ext>
              </a:extLst>
            </p:cNvPr>
            <p:cNvGrpSpPr/>
            <p:nvPr/>
          </p:nvGrpSpPr>
          <p:grpSpPr>
            <a:xfrm>
              <a:off x="554329" y="5162206"/>
              <a:ext cx="929331" cy="388747"/>
              <a:chOff x="1085968" y="3068314"/>
              <a:chExt cx="1789092" cy="748392"/>
            </a:xfrm>
          </p:grpSpPr>
          <p:sp>
            <p:nvSpPr>
              <p:cNvPr id="422" name="楕円 443">
                <a:extLst>
                  <a:ext uri="{FF2B5EF4-FFF2-40B4-BE49-F238E27FC236}">
                    <a16:creationId xmlns:a16="http://schemas.microsoft.com/office/drawing/2014/main" id="{0EA587A7-134F-47D0-90CF-0CA145773B28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0E247F49-90BF-459E-AA18-66A4A34183BE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C1651FBB-B94F-4E38-AB89-F7C225F82E5C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8F3D3B3B-368C-453C-AADB-710C3F79BF7E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5E287E1C-87DE-4CF1-8B3F-F0C5B9F2A936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7442B01A-D775-4663-AAD4-94AFEB71FCC4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260EE135-DCFA-473C-A08D-A3566FEE64E8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11A3CCCC-7D4D-4514-A468-59D6A85042DE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1A4C33F7-6B33-4924-99FA-E7E83A923EE8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1535EBA6-EA1E-44FB-B7B6-D44D5CFEA48B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C892B02C-3522-4D96-A07F-4A11E0F51763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F975B9B1-4F4D-4171-B27A-5C96480675CB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A9F75398-85D9-44D3-830B-6E06F019E5A8}"/>
                </a:ext>
              </a:extLst>
            </p:cNvPr>
            <p:cNvGrpSpPr/>
            <p:nvPr/>
          </p:nvGrpSpPr>
          <p:grpSpPr>
            <a:xfrm rot="435635">
              <a:off x="1029786" y="5295358"/>
              <a:ext cx="929331" cy="388747"/>
              <a:chOff x="1085968" y="3068314"/>
              <a:chExt cx="1789092" cy="748392"/>
            </a:xfrm>
          </p:grpSpPr>
          <p:sp>
            <p:nvSpPr>
              <p:cNvPr id="435" name="楕円 443">
                <a:extLst>
                  <a:ext uri="{FF2B5EF4-FFF2-40B4-BE49-F238E27FC236}">
                    <a16:creationId xmlns:a16="http://schemas.microsoft.com/office/drawing/2014/main" id="{E46D7E2B-A440-4529-B1D6-AF939753C688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96AFC90D-F7C7-4E9E-A061-162BE0F73351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15AB97C0-D305-497B-9BB8-E677CDF112D1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8B837948-E7C6-4D0D-AE0C-56F1448FB9A4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619F7E89-B5DC-4EC6-B3F4-82752E0A3856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B89C1703-83B0-414E-80F0-FA5492CD85D3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DA8848A7-A789-4916-9F0E-8633BF07F822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182D9F69-3694-477C-B97A-253C50E11839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AA28CFEA-21F9-46DA-9907-3006709B9D23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2CF04EF6-9B42-46E6-900F-64AC204C05BB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49FC7771-649A-4860-A4CD-32B747257560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5AF7C9EF-DF13-43C6-A22D-2896C116B1E9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560C11C8-EAD2-41D9-8584-2D006202268E}"/>
                </a:ext>
              </a:extLst>
            </p:cNvPr>
            <p:cNvGrpSpPr/>
            <p:nvPr/>
          </p:nvGrpSpPr>
          <p:grpSpPr>
            <a:xfrm rot="21262184">
              <a:off x="415411" y="5484107"/>
              <a:ext cx="929331" cy="388747"/>
              <a:chOff x="1085968" y="3068314"/>
              <a:chExt cx="1789092" cy="748392"/>
            </a:xfrm>
          </p:grpSpPr>
          <p:sp>
            <p:nvSpPr>
              <p:cNvPr id="448" name="楕円 443">
                <a:extLst>
                  <a:ext uri="{FF2B5EF4-FFF2-40B4-BE49-F238E27FC236}">
                    <a16:creationId xmlns:a16="http://schemas.microsoft.com/office/drawing/2014/main" id="{43644E70-6346-4BF3-A628-9C2DE4110900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4E9516CC-3482-43FC-9112-4C3A20D26A97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397FC255-EC54-4D4B-82BE-CC878226A23D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F67F14F7-F467-4C05-A8D1-71B611C44F56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82796658-09FF-4294-BFD0-1727E9005C0C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854B070C-307D-4ABD-93FE-A45BB16C2A2F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0002780F-70E4-425E-8B63-4338E5326C81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E2A1D376-06CD-4449-9A51-F607059719CF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947D6CFE-769B-4051-8C31-1D6DD17CD37F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E92DA2D5-EF29-4CCD-BDE9-98B688DF63CC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8B949A54-47D6-4245-A8D4-C794ACAE53BC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908B1FA1-6846-44FF-B165-AB6D0AAE943A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265DECDD-EB28-451C-9BF2-5367D4F533F7}"/>
                </a:ext>
              </a:extLst>
            </p:cNvPr>
            <p:cNvGrpSpPr/>
            <p:nvPr/>
          </p:nvGrpSpPr>
          <p:grpSpPr>
            <a:xfrm rot="21262184">
              <a:off x="996525" y="5595202"/>
              <a:ext cx="929331" cy="388747"/>
              <a:chOff x="1085968" y="3068314"/>
              <a:chExt cx="1789092" cy="748392"/>
            </a:xfrm>
          </p:grpSpPr>
          <p:sp>
            <p:nvSpPr>
              <p:cNvPr id="461" name="楕円 443">
                <a:extLst>
                  <a:ext uri="{FF2B5EF4-FFF2-40B4-BE49-F238E27FC236}">
                    <a16:creationId xmlns:a16="http://schemas.microsoft.com/office/drawing/2014/main" id="{1B3D1E6C-C852-42BB-B671-08E1CFECE9C3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F36E3300-C766-402E-88BB-52C409D4377D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0B789553-9391-4CD4-8D4A-9D72389DEC73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0A6AF396-4362-4135-A0E0-B0BB073630D1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2735CC12-5CAE-4FBF-B23A-182C0D58B756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4A7EAD89-B90A-4065-8E3A-33CF3598DED5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0A0E5AF2-6B72-4F4D-AB31-51E44BD690C2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24639DE0-034A-43C8-BE0E-3919069BF057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E5CFD5B8-B9C8-4782-9C97-BA75BF37A664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F9694A09-23F5-4DE7-9C25-7F70160CFF6A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C98F80A8-3437-4BB9-941B-C282D69D2572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0A21031E-6654-4A51-BD4B-4927DBEC97EB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D31631CC-5FC5-4D48-8CFD-028BB859C0B2}"/>
                </a:ext>
              </a:extLst>
            </p:cNvPr>
            <p:cNvGrpSpPr/>
            <p:nvPr/>
          </p:nvGrpSpPr>
          <p:grpSpPr>
            <a:xfrm rot="228870">
              <a:off x="638358" y="5798953"/>
              <a:ext cx="929331" cy="388747"/>
              <a:chOff x="1085968" y="3068314"/>
              <a:chExt cx="1789092" cy="748392"/>
            </a:xfrm>
          </p:grpSpPr>
          <p:sp>
            <p:nvSpPr>
              <p:cNvPr id="474" name="楕円 443">
                <a:extLst>
                  <a:ext uri="{FF2B5EF4-FFF2-40B4-BE49-F238E27FC236}">
                    <a16:creationId xmlns:a16="http://schemas.microsoft.com/office/drawing/2014/main" id="{96EAF61B-D531-46F8-90EB-E156EE006013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D2E48701-81E9-4BC6-9732-F319398027DA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6AC12166-C5A4-4736-86D0-203EB548B32C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8959A7A0-5256-43DA-B323-837FD2594B89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1A9192C5-7495-44BA-9670-CB7150100B98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4D8012FA-C032-4D41-B474-0C0BDB33F20A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915C42F1-0D69-4796-9225-DCC285AA08B7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E58CFBB7-9226-4B18-9FF4-D6BCBFC0AC52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F7D57BE7-D414-408B-873F-2717B3569F36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C9B025C5-54C4-4355-8089-665160DBFE7F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35D36ABB-947E-42F9-BBD6-6137BC10CEE0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0A3DDCDC-F44E-402B-981B-C1CAA4C279EA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226A666-52F6-4377-A838-86B43CC822D3}"/>
              </a:ext>
            </a:extLst>
          </p:cNvPr>
          <p:cNvGrpSpPr/>
          <p:nvPr/>
        </p:nvGrpSpPr>
        <p:grpSpPr>
          <a:xfrm>
            <a:off x="2289174" y="5108875"/>
            <a:ext cx="1587620" cy="1205744"/>
            <a:chOff x="2289174" y="5108875"/>
            <a:chExt cx="1587620" cy="1205744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5C84A002-5CBA-44B1-BB46-6FDD9D64F83C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28EEA711-8D83-4F8C-8520-4C964B6AD6D9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1" name="楕円 31">
                  <a:extLst>
                    <a:ext uri="{FF2B5EF4-FFF2-40B4-BE49-F238E27FC236}">
                      <a16:creationId xmlns:a16="http://schemas.microsoft.com/office/drawing/2014/main" id="{DF06D596-C9DD-4B46-AFFA-6BFA97915B3D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2DC52EE0-5C64-419F-90FD-F99883930A1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E35453AE-F6A3-41DF-8C38-A6293A25773C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7287BD68-785C-4FFC-B2B5-5734A338DCCE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3F021256-0F29-4858-BCD0-77EA61BF17B8}"/>
                </a:ext>
              </a:extLst>
            </p:cNvPr>
            <p:cNvGrpSpPr/>
            <p:nvPr/>
          </p:nvGrpSpPr>
          <p:grpSpPr>
            <a:xfrm>
              <a:off x="3126661" y="5160150"/>
              <a:ext cx="553851" cy="469963"/>
              <a:chOff x="2248983" y="2124668"/>
              <a:chExt cx="471222" cy="399849"/>
            </a:xfrm>
          </p:grpSpPr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2A84DA34-CC0A-4D6F-9E00-365F3E9559CA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E3768B5F-D0F5-41FA-B17A-521B0017A351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49344687-60FA-462F-88F3-BED9655CB8DF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3CEBF127-5AD7-4E5E-9609-A8D330BEAD69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6574ECE9-B7D6-4D4C-A8B8-093145C908DA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7EFF6C2E-37C8-474B-A159-6CC90E396E69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C8CB41A8-FD6E-4519-AF65-302FCA7A93F2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DD45CC1B-C5BE-43B4-96AD-B59C75FAFB6D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8855FABB-7BBC-475D-89B9-4AF8FD502EB4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C31EE8C0-DBEA-4A09-88A8-93438593D8B8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D035A050-A807-4DA9-B4F6-C349C2542A7C}"/>
                </a:ext>
              </a:extLst>
            </p:cNvPr>
            <p:cNvGrpSpPr/>
            <p:nvPr/>
          </p:nvGrpSpPr>
          <p:grpSpPr>
            <a:xfrm>
              <a:off x="2374632" y="5168695"/>
              <a:ext cx="553851" cy="469963"/>
              <a:chOff x="2248983" y="2124668"/>
              <a:chExt cx="471222" cy="399849"/>
            </a:xfrm>
          </p:grpSpPr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29D23A28-9F20-46D3-81C9-898623572592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CE2B86AB-FBAE-4833-AFFA-25338F5E9777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B5283D16-47D1-4FA8-97E5-A40992B00FA9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F502D559-CFFB-408C-9C9B-A99B481D813B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C5769C9D-FC07-4935-93A6-C6E3EA323D3B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50FC8382-5D0C-49D0-8E1C-1555843EC645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F34BE3DF-3804-4D6C-97B5-CB14EC4C26AC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6EE5DD8E-337E-4ECD-8D4D-ACA56E8A3470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91ABDA75-D15B-409F-8F95-D3D1521E965D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C4EE4F9D-E857-4406-9BD6-D8BFDC65CA4B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B2D7BB3F-FDBC-4CAD-96CB-DE1462BBA8C9}"/>
                </a:ext>
              </a:extLst>
            </p:cNvPr>
            <p:cNvGrpSpPr/>
            <p:nvPr/>
          </p:nvGrpSpPr>
          <p:grpSpPr>
            <a:xfrm>
              <a:off x="2776284" y="5382340"/>
              <a:ext cx="553851" cy="469963"/>
              <a:chOff x="2248983" y="2124668"/>
              <a:chExt cx="471222" cy="399849"/>
            </a:xfrm>
          </p:grpSpPr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2DAA9310-2573-456D-A84E-B54CFE9019B0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77076039-107D-4AC8-BE38-5D1EAAD27610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E6A6A129-D2C4-4904-BF43-CD39D484FE83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CCA3B711-AD8F-442C-BE67-BB226FDC4D59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2EC553DA-80FF-4A3E-AA97-B7A0F2A22E43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68A182AD-F59B-40F6-8B63-70FCA3914C5F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5A946CC5-9B0C-4423-906D-5E1218B9A670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07535106-D342-47D6-9E77-3AC2EB5EC83C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B58B8259-A7E4-46CD-AEC0-F6C0399BF347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D07AE733-979D-4A9B-88A9-F8F923360C3C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BD8C8C64-3A5B-4EF6-B2A1-ED5D96C20F0E}"/>
                </a:ext>
              </a:extLst>
            </p:cNvPr>
            <p:cNvGrpSpPr/>
            <p:nvPr/>
          </p:nvGrpSpPr>
          <p:grpSpPr>
            <a:xfrm>
              <a:off x="2289174" y="5544710"/>
              <a:ext cx="553851" cy="469963"/>
              <a:chOff x="2248983" y="2124668"/>
              <a:chExt cx="471222" cy="399849"/>
            </a:xfrm>
          </p:grpSpPr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D5717182-2C35-44A8-B884-CAB7ECC647A2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58A37869-A639-435D-9701-1E82B77A0BAF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CDBEF778-AEF9-4E41-BB4B-89058DD215AE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4A63F361-D7AA-43DE-9DBE-C24F5A63FB04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78499E36-93A5-4237-B499-5ADC95FD2AA2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B72CADE6-2012-4343-9AA0-ED553245D42F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EA27D1C7-3B22-4714-86D7-EEBEE1DEC72E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65CDC0C4-2446-4229-A0D0-683EF27AF47B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93FBBD02-EF52-4D21-9445-14C489C3A08B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5F75E80B-0297-44BE-8647-EA14FCD32C26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85FB38C0-CC4C-4646-BBCE-669285A124D0}"/>
                </a:ext>
              </a:extLst>
            </p:cNvPr>
            <p:cNvGrpSpPr/>
            <p:nvPr/>
          </p:nvGrpSpPr>
          <p:grpSpPr>
            <a:xfrm>
              <a:off x="3237757" y="5544710"/>
              <a:ext cx="553851" cy="469963"/>
              <a:chOff x="2248983" y="2124668"/>
              <a:chExt cx="471222" cy="399849"/>
            </a:xfrm>
          </p:grpSpPr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557E1694-F191-4311-BF59-CC3FC0FB7F99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56FAD172-E7DD-4470-959C-9B22CD8131DB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CE07FC94-A286-44E2-A149-F3FC2321203D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7797297E-FAD9-4D02-9F49-F1F0C73F7C3D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FF7C0E2D-B63B-4FB2-A354-F84B5210BA8D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06748238-1060-42A5-BD14-1A6471FCD933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71F560ED-D5D1-4A78-8B6A-41048892B134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1ABFF2B5-CD6F-41FD-9F73-5D91BD998054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F00361C1-8887-448D-B551-507244AF0CD4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718B770F-A9BC-4D31-8CB7-E352B19A87E1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F84D1EEF-DCE3-4B56-A23B-9688BE8CA92A}"/>
                </a:ext>
              </a:extLst>
            </p:cNvPr>
            <p:cNvGrpSpPr/>
            <p:nvPr/>
          </p:nvGrpSpPr>
          <p:grpSpPr>
            <a:xfrm>
              <a:off x="2793376" y="5698535"/>
              <a:ext cx="553851" cy="469963"/>
              <a:chOff x="2248983" y="2124668"/>
              <a:chExt cx="471222" cy="399849"/>
            </a:xfrm>
          </p:grpSpPr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2CA9D00A-76B9-4701-BDC3-84DDC7734005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FC5CD10F-213F-4C0F-9CE7-DCBA5DC78154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EC1A007B-DFF1-4BA6-A68D-47EAD9457912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A1C9D5B6-39B4-4748-920C-C054FB6DC14C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4D1BC8CD-A5EE-4828-823B-2B1BA77111D9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DAF3D666-4D5A-4C61-BE42-0A65446CCD97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5EA6B413-8BC5-4DEE-A285-B2A940B37ADC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3D2E8047-0687-4B0A-BD24-D97F9A46BD8B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886C20FB-3B94-4959-BA47-6CB4CF81AA7C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E95099C5-A61E-4B0E-AB41-AA6D4BF80E61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29C5A4E7-DE62-4DA7-BC6A-13740F7CD74F}"/>
                </a:ext>
              </a:extLst>
            </p:cNvPr>
            <p:cNvGrpSpPr/>
            <p:nvPr/>
          </p:nvGrpSpPr>
          <p:grpSpPr>
            <a:xfrm>
              <a:off x="2767739" y="5108875"/>
              <a:ext cx="553851" cy="469963"/>
              <a:chOff x="2248983" y="2124668"/>
              <a:chExt cx="471222" cy="399849"/>
            </a:xfrm>
          </p:grpSpPr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82EA891B-4F08-4605-A924-EFD2135B9AC5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59A0FEF4-4324-4534-B145-F3457BE67B20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D44435FE-E197-4A30-B2E7-748921DE6573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2697B732-5E43-44F6-9363-5B38A157C457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6B13A5DD-707B-4E01-9642-F11AEA41C106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EBA43F3A-0CF2-4BF7-AA77-D85DE792DA59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FED6812C-DB5B-4561-A540-49A0E89B0E5B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FD8906D0-7C57-4EF1-9459-85D6A2E18B61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76404F47-E033-4ED2-B55C-FFE0C4CBD6B5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CB42008B-4252-4425-8084-24E5C071BB02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33830A9-541F-4B7C-8127-6F09D5CBD820}"/>
              </a:ext>
            </a:extLst>
          </p:cNvPr>
          <p:cNvGrpSpPr/>
          <p:nvPr/>
        </p:nvGrpSpPr>
        <p:grpSpPr>
          <a:xfrm>
            <a:off x="4182810" y="5101414"/>
            <a:ext cx="1575175" cy="1213205"/>
            <a:chOff x="4182810" y="5101414"/>
            <a:chExt cx="1575175" cy="1213205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EA8B7007-5DE4-43D5-AB24-CBAEF34BB08F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9CF38832-2D79-4FAD-A1C9-CA804CD16A87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7" name="楕円 31">
                  <a:extLst>
                    <a:ext uri="{FF2B5EF4-FFF2-40B4-BE49-F238E27FC236}">
                      <a16:creationId xmlns:a16="http://schemas.microsoft.com/office/drawing/2014/main" id="{F57B2E7F-B541-4D4E-8E00-96EE64B1724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B1AAD24C-0ACF-42BC-B392-D43CC43E7F42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75E1CAB5-655D-4E75-8A8F-28933F90DA1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4F72F41C-2631-4CAE-B454-3F8304F1BB6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7048CA5A-8440-4D7F-B8DA-2F2BDA2797F3}"/>
                </a:ext>
              </a:extLst>
            </p:cNvPr>
            <p:cNvGrpSpPr/>
            <p:nvPr/>
          </p:nvGrpSpPr>
          <p:grpSpPr>
            <a:xfrm rot="5017940">
              <a:off x="4874531" y="5054468"/>
              <a:ext cx="444427" cy="538319"/>
              <a:chOff x="1355936" y="1776788"/>
              <a:chExt cx="741351" cy="897974"/>
            </a:xfrm>
          </p:grpSpPr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99351AF3-E56C-4C22-836F-EAC539039587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CC0FA51A-8FFC-4106-8324-049502C8AF71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582" name="二等辺三角形 581">
                  <a:extLst>
                    <a:ext uri="{FF2B5EF4-FFF2-40B4-BE49-F238E27FC236}">
                      <a16:creationId xmlns:a16="http://schemas.microsoft.com/office/drawing/2014/main" id="{15238E1A-6945-4301-A40D-934FBF1C0E3B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二等辺三角形 582">
                  <a:extLst>
                    <a:ext uri="{FF2B5EF4-FFF2-40B4-BE49-F238E27FC236}">
                      <a16:creationId xmlns:a16="http://schemas.microsoft.com/office/drawing/2014/main" id="{A349B62A-42FE-43FC-86EF-FD90752FE14D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二等辺三角形 583">
                  <a:extLst>
                    <a:ext uri="{FF2B5EF4-FFF2-40B4-BE49-F238E27FC236}">
                      <a16:creationId xmlns:a16="http://schemas.microsoft.com/office/drawing/2014/main" id="{ACA6639D-E8F1-4D69-AC05-BEC939737BCD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二等辺三角形 584">
                  <a:extLst>
                    <a:ext uri="{FF2B5EF4-FFF2-40B4-BE49-F238E27FC236}">
                      <a16:creationId xmlns:a16="http://schemas.microsoft.com/office/drawing/2014/main" id="{4C5AFC37-2E7D-418C-8D02-2C7770208B37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二等辺三角形 585">
                  <a:extLst>
                    <a:ext uri="{FF2B5EF4-FFF2-40B4-BE49-F238E27FC236}">
                      <a16:creationId xmlns:a16="http://schemas.microsoft.com/office/drawing/2014/main" id="{77EF10D8-C4D2-41C8-A341-A81331810EA9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二等辺三角形 586">
                  <a:extLst>
                    <a:ext uri="{FF2B5EF4-FFF2-40B4-BE49-F238E27FC236}">
                      <a16:creationId xmlns:a16="http://schemas.microsoft.com/office/drawing/2014/main" id="{0D9CB441-43B9-493C-982D-0E3AAF424AF4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5C3520C2-E377-467F-AE32-3A189FCE21C3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574" name="二等辺三角形 573">
                  <a:extLst>
                    <a:ext uri="{FF2B5EF4-FFF2-40B4-BE49-F238E27FC236}">
                      <a16:creationId xmlns:a16="http://schemas.microsoft.com/office/drawing/2014/main" id="{EEC02F89-497D-429A-B609-6DE3B03D1E84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二等辺三角形 574">
                  <a:extLst>
                    <a:ext uri="{FF2B5EF4-FFF2-40B4-BE49-F238E27FC236}">
                      <a16:creationId xmlns:a16="http://schemas.microsoft.com/office/drawing/2014/main" id="{C7215DB5-4BCA-49AE-9F4F-2578E9E89E86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二等辺三角形 575">
                  <a:extLst>
                    <a:ext uri="{FF2B5EF4-FFF2-40B4-BE49-F238E27FC236}">
                      <a16:creationId xmlns:a16="http://schemas.microsoft.com/office/drawing/2014/main" id="{0F1FFE3E-62AF-473A-AC81-5FB75931A0E5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二等辺三角形 576">
                  <a:extLst>
                    <a:ext uri="{FF2B5EF4-FFF2-40B4-BE49-F238E27FC236}">
                      <a16:creationId xmlns:a16="http://schemas.microsoft.com/office/drawing/2014/main" id="{48256AF8-31A3-4C29-B4FB-B7DB6A99AFB9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二等辺三角形 577">
                  <a:extLst>
                    <a:ext uri="{FF2B5EF4-FFF2-40B4-BE49-F238E27FC236}">
                      <a16:creationId xmlns:a16="http://schemas.microsoft.com/office/drawing/2014/main" id="{6EBE5C9E-7F82-445E-9F52-F2C555A965B9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二等辺三角形 578">
                  <a:extLst>
                    <a:ext uri="{FF2B5EF4-FFF2-40B4-BE49-F238E27FC236}">
                      <a16:creationId xmlns:a16="http://schemas.microsoft.com/office/drawing/2014/main" id="{9A367FDE-EC62-40E7-9BF5-80B34986CC4D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二等辺三角形 579">
                  <a:extLst>
                    <a:ext uri="{FF2B5EF4-FFF2-40B4-BE49-F238E27FC236}">
                      <a16:creationId xmlns:a16="http://schemas.microsoft.com/office/drawing/2014/main" id="{DA0F5DA1-505D-4ED7-B29E-0A7B5C2F6E05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二等辺三角形 580">
                  <a:extLst>
                    <a:ext uri="{FF2B5EF4-FFF2-40B4-BE49-F238E27FC236}">
                      <a16:creationId xmlns:a16="http://schemas.microsoft.com/office/drawing/2014/main" id="{041FB0D3-783D-4954-B795-E457B63FB69B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8F9B1331-600F-4BCB-911A-ACD5628F9BB2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568" name="二等辺三角形 567">
                  <a:extLst>
                    <a:ext uri="{FF2B5EF4-FFF2-40B4-BE49-F238E27FC236}">
                      <a16:creationId xmlns:a16="http://schemas.microsoft.com/office/drawing/2014/main" id="{12A9626D-E0A1-4835-A05A-A6009D3CB372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二等辺三角形 568">
                  <a:extLst>
                    <a:ext uri="{FF2B5EF4-FFF2-40B4-BE49-F238E27FC236}">
                      <a16:creationId xmlns:a16="http://schemas.microsoft.com/office/drawing/2014/main" id="{1FBA6AC3-5A99-498F-A4AA-216D68A6289F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二等辺三角形 569">
                  <a:extLst>
                    <a:ext uri="{FF2B5EF4-FFF2-40B4-BE49-F238E27FC236}">
                      <a16:creationId xmlns:a16="http://schemas.microsoft.com/office/drawing/2014/main" id="{03D2DA73-E11D-4882-A827-59ED5527B52D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二等辺三角形 570">
                  <a:extLst>
                    <a:ext uri="{FF2B5EF4-FFF2-40B4-BE49-F238E27FC236}">
                      <a16:creationId xmlns:a16="http://schemas.microsoft.com/office/drawing/2014/main" id="{0E005C5D-9019-4626-8ED7-26E617BADC8E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二等辺三角形 571">
                  <a:extLst>
                    <a:ext uri="{FF2B5EF4-FFF2-40B4-BE49-F238E27FC236}">
                      <a16:creationId xmlns:a16="http://schemas.microsoft.com/office/drawing/2014/main" id="{E03B4A02-7CDE-4553-B2A6-8930C7E305F5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二等辺三角形 572">
                  <a:extLst>
                    <a:ext uri="{FF2B5EF4-FFF2-40B4-BE49-F238E27FC236}">
                      <a16:creationId xmlns:a16="http://schemas.microsoft.com/office/drawing/2014/main" id="{D2FC7044-D507-41B8-93F4-7209CC0C61EF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1C50006D-A621-4713-B727-55F948483CF3}"/>
                </a:ext>
              </a:extLst>
            </p:cNvPr>
            <p:cNvGrpSpPr/>
            <p:nvPr/>
          </p:nvGrpSpPr>
          <p:grpSpPr>
            <a:xfrm rot="5655353">
              <a:off x="4437081" y="5182701"/>
              <a:ext cx="444427" cy="538319"/>
              <a:chOff x="1355936" y="1776788"/>
              <a:chExt cx="741351" cy="897974"/>
            </a:xfrm>
          </p:grpSpPr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E0EC6702-659D-42B8-BEA8-E0349A310DBA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0FC65C89-5F58-411B-AF91-1C245E6144A3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607" name="二等辺三角形 606">
                  <a:extLst>
                    <a:ext uri="{FF2B5EF4-FFF2-40B4-BE49-F238E27FC236}">
                      <a16:creationId xmlns:a16="http://schemas.microsoft.com/office/drawing/2014/main" id="{47BD002C-521A-4B72-99E1-C1A98F9668FE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二等辺三角形 607">
                  <a:extLst>
                    <a:ext uri="{FF2B5EF4-FFF2-40B4-BE49-F238E27FC236}">
                      <a16:creationId xmlns:a16="http://schemas.microsoft.com/office/drawing/2014/main" id="{B3B2CDD8-84CA-4B6E-9A5A-6894666E85A3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二等辺三角形 608">
                  <a:extLst>
                    <a:ext uri="{FF2B5EF4-FFF2-40B4-BE49-F238E27FC236}">
                      <a16:creationId xmlns:a16="http://schemas.microsoft.com/office/drawing/2014/main" id="{0D08AACE-88B5-4EBD-A6CD-B67F0C25584E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二等辺三角形 609">
                  <a:extLst>
                    <a:ext uri="{FF2B5EF4-FFF2-40B4-BE49-F238E27FC236}">
                      <a16:creationId xmlns:a16="http://schemas.microsoft.com/office/drawing/2014/main" id="{B57D1350-2BE6-4C6B-930D-784F61532282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二等辺三角形 610">
                  <a:extLst>
                    <a:ext uri="{FF2B5EF4-FFF2-40B4-BE49-F238E27FC236}">
                      <a16:creationId xmlns:a16="http://schemas.microsoft.com/office/drawing/2014/main" id="{DDF23C83-639D-41DA-9C33-23253321FCDA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二等辺三角形 611">
                  <a:extLst>
                    <a:ext uri="{FF2B5EF4-FFF2-40B4-BE49-F238E27FC236}">
                      <a16:creationId xmlns:a16="http://schemas.microsoft.com/office/drawing/2014/main" id="{FFA578C4-270C-4108-9849-1AED8ADFEDAF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8DF8AF02-385A-4771-A108-F5A3E177141F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599" name="二等辺三角形 598">
                  <a:extLst>
                    <a:ext uri="{FF2B5EF4-FFF2-40B4-BE49-F238E27FC236}">
                      <a16:creationId xmlns:a16="http://schemas.microsoft.com/office/drawing/2014/main" id="{B00A3CDF-07EA-425C-9E75-9DBC7E4D6312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二等辺三角形 599">
                  <a:extLst>
                    <a:ext uri="{FF2B5EF4-FFF2-40B4-BE49-F238E27FC236}">
                      <a16:creationId xmlns:a16="http://schemas.microsoft.com/office/drawing/2014/main" id="{AEC46826-2DCC-443F-B912-AB3DDB341517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二等辺三角形 600">
                  <a:extLst>
                    <a:ext uri="{FF2B5EF4-FFF2-40B4-BE49-F238E27FC236}">
                      <a16:creationId xmlns:a16="http://schemas.microsoft.com/office/drawing/2014/main" id="{0A0C11F9-9931-496F-97E6-1C32A7F49640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二等辺三角形 601">
                  <a:extLst>
                    <a:ext uri="{FF2B5EF4-FFF2-40B4-BE49-F238E27FC236}">
                      <a16:creationId xmlns:a16="http://schemas.microsoft.com/office/drawing/2014/main" id="{380FD42C-2908-4A07-A2FD-C71E45355C07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二等辺三角形 602">
                  <a:extLst>
                    <a:ext uri="{FF2B5EF4-FFF2-40B4-BE49-F238E27FC236}">
                      <a16:creationId xmlns:a16="http://schemas.microsoft.com/office/drawing/2014/main" id="{C9A08D0E-2CAD-48B4-9328-53764180AB77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二等辺三角形 603">
                  <a:extLst>
                    <a:ext uri="{FF2B5EF4-FFF2-40B4-BE49-F238E27FC236}">
                      <a16:creationId xmlns:a16="http://schemas.microsoft.com/office/drawing/2014/main" id="{50D937FD-A012-42F7-9D4A-FCD7902C112C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二等辺三角形 604">
                  <a:extLst>
                    <a:ext uri="{FF2B5EF4-FFF2-40B4-BE49-F238E27FC236}">
                      <a16:creationId xmlns:a16="http://schemas.microsoft.com/office/drawing/2014/main" id="{8B8A3429-5E0E-4B62-8C6C-1AA17ED3FA85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二等辺三角形 605">
                  <a:extLst>
                    <a:ext uri="{FF2B5EF4-FFF2-40B4-BE49-F238E27FC236}">
                      <a16:creationId xmlns:a16="http://schemas.microsoft.com/office/drawing/2014/main" id="{71D69DF9-F5B3-4097-AD8D-D48B39A84DA0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2B369C5D-133D-4ACD-86B1-58CE4A3A7C59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593" name="二等辺三角形 592">
                  <a:extLst>
                    <a:ext uri="{FF2B5EF4-FFF2-40B4-BE49-F238E27FC236}">
                      <a16:creationId xmlns:a16="http://schemas.microsoft.com/office/drawing/2014/main" id="{947A8BE5-09D7-4782-941E-E75C1D301AF2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二等辺三角形 593">
                  <a:extLst>
                    <a:ext uri="{FF2B5EF4-FFF2-40B4-BE49-F238E27FC236}">
                      <a16:creationId xmlns:a16="http://schemas.microsoft.com/office/drawing/2014/main" id="{DC5E1240-797F-4D23-860E-81FB60A6D3A1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二等辺三角形 594">
                  <a:extLst>
                    <a:ext uri="{FF2B5EF4-FFF2-40B4-BE49-F238E27FC236}">
                      <a16:creationId xmlns:a16="http://schemas.microsoft.com/office/drawing/2014/main" id="{DD8C7A50-20F1-4065-B3CE-50503F36CB94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二等辺三角形 595">
                  <a:extLst>
                    <a:ext uri="{FF2B5EF4-FFF2-40B4-BE49-F238E27FC236}">
                      <a16:creationId xmlns:a16="http://schemas.microsoft.com/office/drawing/2014/main" id="{BC68F3C4-2B5E-4112-B365-E94AB4AA1A83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二等辺三角形 596">
                  <a:extLst>
                    <a:ext uri="{FF2B5EF4-FFF2-40B4-BE49-F238E27FC236}">
                      <a16:creationId xmlns:a16="http://schemas.microsoft.com/office/drawing/2014/main" id="{042C7236-E499-4FCB-9A55-07262322C57A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二等辺三角形 597">
                  <a:extLst>
                    <a:ext uri="{FF2B5EF4-FFF2-40B4-BE49-F238E27FC236}">
                      <a16:creationId xmlns:a16="http://schemas.microsoft.com/office/drawing/2014/main" id="{E453F8FA-3A8E-4290-9300-F760E1C7655D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17FD124C-5B9E-4B04-AE86-20CF0E40E59E}"/>
                </a:ext>
              </a:extLst>
            </p:cNvPr>
            <p:cNvGrpSpPr/>
            <p:nvPr/>
          </p:nvGrpSpPr>
          <p:grpSpPr>
            <a:xfrm rot="5655353">
              <a:off x="5154927" y="5285251"/>
              <a:ext cx="444427" cy="538319"/>
              <a:chOff x="1355936" y="1776788"/>
              <a:chExt cx="741351" cy="897974"/>
            </a:xfrm>
          </p:grpSpPr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ED399D92-BFCD-40B1-9A62-BBB76B6E8D0F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428F58A1-B7B1-40BB-BE07-098E19F975E1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632" name="二等辺三角形 631">
                  <a:extLst>
                    <a:ext uri="{FF2B5EF4-FFF2-40B4-BE49-F238E27FC236}">
                      <a16:creationId xmlns:a16="http://schemas.microsoft.com/office/drawing/2014/main" id="{18D6DE68-9889-4CA1-88B0-19E992719388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二等辺三角形 632">
                  <a:extLst>
                    <a:ext uri="{FF2B5EF4-FFF2-40B4-BE49-F238E27FC236}">
                      <a16:creationId xmlns:a16="http://schemas.microsoft.com/office/drawing/2014/main" id="{0AACCD70-05F4-40C6-BDFB-58A56ED6B37D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二等辺三角形 633">
                  <a:extLst>
                    <a:ext uri="{FF2B5EF4-FFF2-40B4-BE49-F238E27FC236}">
                      <a16:creationId xmlns:a16="http://schemas.microsoft.com/office/drawing/2014/main" id="{A93E4D47-CB9F-4E73-9009-B91B1D1C7D7C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二等辺三角形 634">
                  <a:extLst>
                    <a:ext uri="{FF2B5EF4-FFF2-40B4-BE49-F238E27FC236}">
                      <a16:creationId xmlns:a16="http://schemas.microsoft.com/office/drawing/2014/main" id="{06D91897-76F0-4D70-8ABB-3F62F893370F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二等辺三角形 635">
                  <a:extLst>
                    <a:ext uri="{FF2B5EF4-FFF2-40B4-BE49-F238E27FC236}">
                      <a16:creationId xmlns:a16="http://schemas.microsoft.com/office/drawing/2014/main" id="{69D7D5E8-1EE0-427A-9D49-81ACA3A782AA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二等辺三角形 636">
                  <a:extLst>
                    <a:ext uri="{FF2B5EF4-FFF2-40B4-BE49-F238E27FC236}">
                      <a16:creationId xmlns:a16="http://schemas.microsoft.com/office/drawing/2014/main" id="{C3498072-16BC-41F9-8195-713CBD6B11B5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6FABA0CA-9C20-4C24-9984-AB527A4CD288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624" name="二等辺三角形 623">
                  <a:extLst>
                    <a:ext uri="{FF2B5EF4-FFF2-40B4-BE49-F238E27FC236}">
                      <a16:creationId xmlns:a16="http://schemas.microsoft.com/office/drawing/2014/main" id="{7DA1CF56-F2D7-4C1A-8588-2D04597C3F5E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二等辺三角形 624">
                  <a:extLst>
                    <a:ext uri="{FF2B5EF4-FFF2-40B4-BE49-F238E27FC236}">
                      <a16:creationId xmlns:a16="http://schemas.microsoft.com/office/drawing/2014/main" id="{5390BC32-D3ED-4035-9117-A9D6F504D3AD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二等辺三角形 625">
                  <a:extLst>
                    <a:ext uri="{FF2B5EF4-FFF2-40B4-BE49-F238E27FC236}">
                      <a16:creationId xmlns:a16="http://schemas.microsoft.com/office/drawing/2014/main" id="{823DBDA9-2E4F-48C2-ADA5-B8F2F026D0C7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二等辺三角形 626">
                  <a:extLst>
                    <a:ext uri="{FF2B5EF4-FFF2-40B4-BE49-F238E27FC236}">
                      <a16:creationId xmlns:a16="http://schemas.microsoft.com/office/drawing/2014/main" id="{50C4AB10-0AE9-4E34-A384-94F1104093CB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二等辺三角形 627">
                  <a:extLst>
                    <a:ext uri="{FF2B5EF4-FFF2-40B4-BE49-F238E27FC236}">
                      <a16:creationId xmlns:a16="http://schemas.microsoft.com/office/drawing/2014/main" id="{A638D23C-E854-4EA4-8EF3-F1EADC99D739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二等辺三角形 628">
                  <a:extLst>
                    <a:ext uri="{FF2B5EF4-FFF2-40B4-BE49-F238E27FC236}">
                      <a16:creationId xmlns:a16="http://schemas.microsoft.com/office/drawing/2014/main" id="{9979DD09-89C4-425F-BA01-36637849B8BB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二等辺三角形 629">
                  <a:extLst>
                    <a:ext uri="{FF2B5EF4-FFF2-40B4-BE49-F238E27FC236}">
                      <a16:creationId xmlns:a16="http://schemas.microsoft.com/office/drawing/2014/main" id="{F5166C4B-E1BF-4CD7-B32D-3C36B6D484CA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二等辺三角形 630">
                  <a:extLst>
                    <a:ext uri="{FF2B5EF4-FFF2-40B4-BE49-F238E27FC236}">
                      <a16:creationId xmlns:a16="http://schemas.microsoft.com/office/drawing/2014/main" id="{4F6F0CDA-6051-4D6A-8F97-074CD701FE39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EEF62FF0-73E4-4BE7-AC0F-BC095A178750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618" name="二等辺三角形 617">
                  <a:extLst>
                    <a:ext uri="{FF2B5EF4-FFF2-40B4-BE49-F238E27FC236}">
                      <a16:creationId xmlns:a16="http://schemas.microsoft.com/office/drawing/2014/main" id="{88A908F9-EB7D-49BA-91DE-198DD1D1F8B7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二等辺三角形 618">
                  <a:extLst>
                    <a:ext uri="{FF2B5EF4-FFF2-40B4-BE49-F238E27FC236}">
                      <a16:creationId xmlns:a16="http://schemas.microsoft.com/office/drawing/2014/main" id="{2453896F-6B77-4942-9F69-7B77F5DCEFA6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二等辺三角形 619">
                  <a:extLst>
                    <a:ext uri="{FF2B5EF4-FFF2-40B4-BE49-F238E27FC236}">
                      <a16:creationId xmlns:a16="http://schemas.microsoft.com/office/drawing/2014/main" id="{BD5E5226-A518-4DFE-B0BD-2415574174B5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二等辺三角形 620">
                  <a:extLst>
                    <a:ext uri="{FF2B5EF4-FFF2-40B4-BE49-F238E27FC236}">
                      <a16:creationId xmlns:a16="http://schemas.microsoft.com/office/drawing/2014/main" id="{917855C1-52A3-498C-99BF-134036D3BA2D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二等辺三角形 621">
                  <a:extLst>
                    <a:ext uri="{FF2B5EF4-FFF2-40B4-BE49-F238E27FC236}">
                      <a16:creationId xmlns:a16="http://schemas.microsoft.com/office/drawing/2014/main" id="{7CC2522A-1ADC-4A5C-B38B-19F9B2022EF9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二等辺三角形 622">
                  <a:extLst>
                    <a:ext uri="{FF2B5EF4-FFF2-40B4-BE49-F238E27FC236}">
                      <a16:creationId xmlns:a16="http://schemas.microsoft.com/office/drawing/2014/main" id="{E8541A2F-484E-42C9-8EBC-2425492AC0CC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38" name="グループ化 637">
              <a:extLst>
                <a:ext uri="{FF2B5EF4-FFF2-40B4-BE49-F238E27FC236}">
                  <a16:creationId xmlns:a16="http://schemas.microsoft.com/office/drawing/2014/main" id="{50C7FF64-D8B9-47CD-9C0C-3F31862597C5}"/>
                </a:ext>
              </a:extLst>
            </p:cNvPr>
            <p:cNvGrpSpPr/>
            <p:nvPr/>
          </p:nvGrpSpPr>
          <p:grpSpPr>
            <a:xfrm rot="5655353">
              <a:off x="4761964" y="5395291"/>
              <a:ext cx="444427" cy="538319"/>
              <a:chOff x="1355936" y="1776788"/>
              <a:chExt cx="741351" cy="897974"/>
            </a:xfrm>
          </p:grpSpPr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3899C004-4221-4A61-87F6-4018FF9998D0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89D9FB7B-55FC-4F57-9F70-5DCAC93C3755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657" name="二等辺三角形 656">
                  <a:extLst>
                    <a:ext uri="{FF2B5EF4-FFF2-40B4-BE49-F238E27FC236}">
                      <a16:creationId xmlns:a16="http://schemas.microsoft.com/office/drawing/2014/main" id="{8126F308-94CC-41A8-8E63-70A88CD9BF8A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二等辺三角形 657">
                  <a:extLst>
                    <a:ext uri="{FF2B5EF4-FFF2-40B4-BE49-F238E27FC236}">
                      <a16:creationId xmlns:a16="http://schemas.microsoft.com/office/drawing/2014/main" id="{0F5D95F9-57A8-48D5-B5FE-A0E16B9601DF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二等辺三角形 658">
                  <a:extLst>
                    <a:ext uri="{FF2B5EF4-FFF2-40B4-BE49-F238E27FC236}">
                      <a16:creationId xmlns:a16="http://schemas.microsoft.com/office/drawing/2014/main" id="{5956E185-0D8E-47A7-8829-33C30FB22734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二等辺三角形 659">
                  <a:extLst>
                    <a:ext uri="{FF2B5EF4-FFF2-40B4-BE49-F238E27FC236}">
                      <a16:creationId xmlns:a16="http://schemas.microsoft.com/office/drawing/2014/main" id="{46F2910C-8CDE-4560-95D1-8AA96BF12437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二等辺三角形 660">
                  <a:extLst>
                    <a:ext uri="{FF2B5EF4-FFF2-40B4-BE49-F238E27FC236}">
                      <a16:creationId xmlns:a16="http://schemas.microsoft.com/office/drawing/2014/main" id="{36175FCC-0E17-4FC3-A611-16B428B48F7E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二等辺三角形 661">
                  <a:extLst>
                    <a:ext uri="{FF2B5EF4-FFF2-40B4-BE49-F238E27FC236}">
                      <a16:creationId xmlns:a16="http://schemas.microsoft.com/office/drawing/2014/main" id="{DA8E9E46-6D5F-4C81-A59D-E8874AE39999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16512438-180F-4C0D-B3E3-519BD712762B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649" name="二等辺三角形 648">
                  <a:extLst>
                    <a:ext uri="{FF2B5EF4-FFF2-40B4-BE49-F238E27FC236}">
                      <a16:creationId xmlns:a16="http://schemas.microsoft.com/office/drawing/2014/main" id="{164D6C21-E564-4CDE-A366-DCAABDF0EE5C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二等辺三角形 649">
                  <a:extLst>
                    <a:ext uri="{FF2B5EF4-FFF2-40B4-BE49-F238E27FC236}">
                      <a16:creationId xmlns:a16="http://schemas.microsoft.com/office/drawing/2014/main" id="{97C3D1EC-7A3C-49EC-902C-37A3CD834286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二等辺三角形 650">
                  <a:extLst>
                    <a:ext uri="{FF2B5EF4-FFF2-40B4-BE49-F238E27FC236}">
                      <a16:creationId xmlns:a16="http://schemas.microsoft.com/office/drawing/2014/main" id="{569E2D79-407E-4F4E-A240-2A004A7AB42E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二等辺三角形 651">
                  <a:extLst>
                    <a:ext uri="{FF2B5EF4-FFF2-40B4-BE49-F238E27FC236}">
                      <a16:creationId xmlns:a16="http://schemas.microsoft.com/office/drawing/2014/main" id="{FC781C54-DDD9-4AF8-A7A7-85DC9AC6CBDA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二等辺三角形 652">
                  <a:extLst>
                    <a:ext uri="{FF2B5EF4-FFF2-40B4-BE49-F238E27FC236}">
                      <a16:creationId xmlns:a16="http://schemas.microsoft.com/office/drawing/2014/main" id="{AE1C9993-9CE0-4D1C-A660-0FA51E9D884A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二等辺三角形 653">
                  <a:extLst>
                    <a:ext uri="{FF2B5EF4-FFF2-40B4-BE49-F238E27FC236}">
                      <a16:creationId xmlns:a16="http://schemas.microsoft.com/office/drawing/2014/main" id="{C180CB0E-EFC7-4044-863B-2474CF711109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二等辺三角形 654">
                  <a:extLst>
                    <a:ext uri="{FF2B5EF4-FFF2-40B4-BE49-F238E27FC236}">
                      <a16:creationId xmlns:a16="http://schemas.microsoft.com/office/drawing/2014/main" id="{9AF77CC1-6FB3-420E-87A6-D46B25817C6B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二等辺三角形 655">
                  <a:extLst>
                    <a:ext uri="{FF2B5EF4-FFF2-40B4-BE49-F238E27FC236}">
                      <a16:creationId xmlns:a16="http://schemas.microsoft.com/office/drawing/2014/main" id="{CFE955E4-F688-49FE-A38F-B39297A4F621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772D0E94-E8F8-4E06-8C2A-F30DD204BE42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643" name="二等辺三角形 642">
                  <a:extLst>
                    <a:ext uri="{FF2B5EF4-FFF2-40B4-BE49-F238E27FC236}">
                      <a16:creationId xmlns:a16="http://schemas.microsoft.com/office/drawing/2014/main" id="{98CEFEE2-89DB-4542-9281-0A5C9CD792A4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二等辺三角形 643">
                  <a:extLst>
                    <a:ext uri="{FF2B5EF4-FFF2-40B4-BE49-F238E27FC236}">
                      <a16:creationId xmlns:a16="http://schemas.microsoft.com/office/drawing/2014/main" id="{E5775ACA-F1BC-4EEF-83FB-521FE235A11A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二等辺三角形 644">
                  <a:extLst>
                    <a:ext uri="{FF2B5EF4-FFF2-40B4-BE49-F238E27FC236}">
                      <a16:creationId xmlns:a16="http://schemas.microsoft.com/office/drawing/2014/main" id="{E6BA02BE-9EE5-4892-8CDC-348FC732F599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二等辺三角形 645">
                  <a:extLst>
                    <a:ext uri="{FF2B5EF4-FFF2-40B4-BE49-F238E27FC236}">
                      <a16:creationId xmlns:a16="http://schemas.microsoft.com/office/drawing/2014/main" id="{04AD755D-D37B-44B4-A6D8-81E25D32C385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二等辺三角形 646">
                  <a:extLst>
                    <a:ext uri="{FF2B5EF4-FFF2-40B4-BE49-F238E27FC236}">
                      <a16:creationId xmlns:a16="http://schemas.microsoft.com/office/drawing/2014/main" id="{9008D37A-DCD8-4E23-AA11-5ED5461421B0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二等辺三角形 647">
                  <a:extLst>
                    <a:ext uri="{FF2B5EF4-FFF2-40B4-BE49-F238E27FC236}">
                      <a16:creationId xmlns:a16="http://schemas.microsoft.com/office/drawing/2014/main" id="{77976107-93AE-4F2E-8400-DEE4B5CCAFD8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D96A2973-7B27-40CE-BAD0-64B70D60D447}"/>
                </a:ext>
              </a:extLst>
            </p:cNvPr>
            <p:cNvGrpSpPr/>
            <p:nvPr/>
          </p:nvGrpSpPr>
          <p:grpSpPr>
            <a:xfrm rot="5655353">
              <a:off x="4257621" y="5533078"/>
              <a:ext cx="444427" cy="538319"/>
              <a:chOff x="1355936" y="1776788"/>
              <a:chExt cx="741351" cy="897974"/>
            </a:xfrm>
          </p:grpSpPr>
          <p:sp>
            <p:nvSpPr>
              <p:cNvPr id="664" name="楕円 663">
                <a:extLst>
                  <a:ext uri="{FF2B5EF4-FFF2-40B4-BE49-F238E27FC236}">
                    <a16:creationId xmlns:a16="http://schemas.microsoft.com/office/drawing/2014/main" id="{B97057BF-185A-4B3B-95C4-775FD9FF6D9A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52A4D7F8-D5F7-4646-AB5A-A6BD02C8FE9E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682" name="二等辺三角形 681">
                  <a:extLst>
                    <a:ext uri="{FF2B5EF4-FFF2-40B4-BE49-F238E27FC236}">
                      <a16:creationId xmlns:a16="http://schemas.microsoft.com/office/drawing/2014/main" id="{082ED199-2F92-4804-97C8-A532C4492FC2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二等辺三角形 682">
                  <a:extLst>
                    <a:ext uri="{FF2B5EF4-FFF2-40B4-BE49-F238E27FC236}">
                      <a16:creationId xmlns:a16="http://schemas.microsoft.com/office/drawing/2014/main" id="{EFB30AA4-5A7A-47CD-B51A-D10E5C69D0D7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二等辺三角形 683">
                  <a:extLst>
                    <a:ext uri="{FF2B5EF4-FFF2-40B4-BE49-F238E27FC236}">
                      <a16:creationId xmlns:a16="http://schemas.microsoft.com/office/drawing/2014/main" id="{99BF12C6-D749-417F-98E6-F1B5B5E8B138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二等辺三角形 684">
                  <a:extLst>
                    <a:ext uri="{FF2B5EF4-FFF2-40B4-BE49-F238E27FC236}">
                      <a16:creationId xmlns:a16="http://schemas.microsoft.com/office/drawing/2014/main" id="{B7E4AE3E-A19C-4CEA-BB35-E968472942F0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二等辺三角形 685">
                  <a:extLst>
                    <a:ext uri="{FF2B5EF4-FFF2-40B4-BE49-F238E27FC236}">
                      <a16:creationId xmlns:a16="http://schemas.microsoft.com/office/drawing/2014/main" id="{CFCB57A7-3BFE-478F-878E-6276091D713E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二等辺三角形 686">
                  <a:extLst>
                    <a:ext uri="{FF2B5EF4-FFF2-40B4-BE49-F238E27FC236}">
                      <a16:creationId xmlns:a16="http://schemas.microsoft.com/office/drawing/2014/main" id="{F8408486-68E8-4FCB-92C1-54CA0A27DA2B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D0F3EE12-B773-4BCB-946D-C9F8F94FCA38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674" name="二等辺三角形 673">
                  <a:extLst>
                    <a:ext uri="{FF2B5EF4-FFF2-40B4-BE49-F238E27FC236}">
                      <a16:creationId xmlns:a16="http://schemas.microsoft.com/office/drawing/2014/main" id="{F86FCC7B-24E0-4A7C-9A1D-5C191678D9BF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二等辺三角形 674">
                  <a:extLst>
                    <a:ext uri="{FF2B5EF4-FFF2-40B4-BE49-F238E27FC236}">
                      <a16:creationId xmlns:a16="http://schemas.microsoft.com/office/drawing/2014/main" id="{5BD3AD52-8E67-4230-ACD7-EE9624A5873B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二等辺三角形 675">
                  <a:extLst>
                    <a:ext uri="{FF2B5EF4-FFF2-40B4-BE49-F238E27FC236}">
                      <a16:creationId xmlns:a16="http://schemas.microsoft.com/office/drawing/2014/main" id="{B3FB9DE6-87D9-4555-9627-8F8474E8F6E6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二等辺三角形 676">
                  <a:extLst>
                    <a:ext uri="{FF2B5EF4-FFF2-40B4-BE49-F238E27FC236}">
                      <a16:creationId xmlns:a16="http://schemas.microsoft.com/office/drawing/2014/main" id="{493A287C-61BD-45BE-96F7-603FD58DA0BF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二等辺三角形 677">
                  <a:extLst>
                    <a:ext uri="{FF2B5EF4-FFF2-40B4-BE49-F238E27FC236}">
                      <a16:creationId xmlns:a16="http://schemas.microsoft.com/office/drawing/2014/main" id="{2F62B608-4407-4749-97C2-2079A4D94353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二等辺三角形 678">
                  <a:extLst>
                    <a:ext uri="{FF2B5EF4-FFF2-40B4-BE49-F238E27FC236}">
                      <a16:creationId xmlns:a16="http://schemas.microsoft.com/office/drawing/2014/main" id="{80E00FC8-8706-4B69-940D-E3AB491E2737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二等辺三角形 679">
                  <a:extLst>
                    <a:ext uri="{FF2B5EF4-FFF2-40B4-BE49-F238E27FC236}">
                      <a16:creationId xmlns:a16="http://schemas.microsoft.com/office/drawing/2014/main" id="{DAAE8005-FB90-411E-9D61-EF98DFAB5039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二等辺三角形 680">
                  <a:extLst>
                    <a:ext uri="{FF2B5EF4-FFF2-40B4-BE49-F238E27FC236}">
                      <a16:creationId xmlns:a16="http://schemas.microsoft.com/office/drawing/2014/main" id="{75639004-667C-4300-8685-B24B12BED595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B6E50145-A784-4680-A3C8-109AB9D40DE5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668" name="二等辺三角形 667">
                  <a:extLst>
                    <a:ext uri="{FF2B5EF4-FFF2-40B4-BE49-F238E27FC236}">
                      <a16:creationId xmlns:a16="http://schemas.microsoft.com/office/drawing/2014/main" id="{DA71BACA-6B75-4782-A2E1-0C1975D74BBC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二等辺三角形 668">
                  <a:extLst>
                    <a:ext uri="{FF2B5EF4-FFF2-40B4-BE49-F238E27FC236}">
                      <a16:creationId xmlns:a16="http://schemas.microsoft.com/office/drawing/2014/main" id="{2FEC4375-DC1E-4E06-A404-35FB9800F47D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二等辺三角形 669">
                  <a:extLst>
                    <a:ext uri="{FF2B5EF4-FFF2-40B4-BE49-F238E27FC236}">
                      <a16:creationId xmlns:a16="http://schemas.microsoft.com/office/drawing/2014/main" id="{575F39CF-1683-4BC5-BB86-43B48653103E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二等辺三角形 670">
                  <a:extLst>
                    <a:ext uri="{FF2B5EF4-FFF2-40B4-BE49-F238E27FC236}">
                      <a16:creationId xmlns:a16="http://schemas.microsoft.com/office/drawing/2014/main" id="{4FDD06CA-5EEC-4FAE-B178-0FB1D459CFCD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二等辺三角形 671">
                  <a:extLst>
                    <a:ext uri="{FF2B5EF4-FFF2-40B4-BE49-F238E27FC236}">
                      <a16:creationId xmlns:a16="http://schemas.microsoft.com/office/drawing/2014/main" id="{1B57A44E-756F-47CF-A501-3964F79F39D7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二等辺三角形 672">
                  <a:extLst>
                    <a:ext uri="{FF2B5EF4-FFF2-40B4-BE49-F238E27FC236}">
                      <a16:creationId xmlns:a16="http://schemas.microsoft.com/office/drawing/2014/main" id="{EC8341A4-1495-4259-B17D-5BBC52841943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ADFEF00D-8160-44B5-800F-991C74290D9A}"/>
                </a:ext>
              </a:extLst>
            </p:cNvPr>
            <p:cNvGrpSpPr/>
            <p:nvPr/>
          </p:nvGrpSpPr>
          <p:grpSpPr>
            <a:xfrm rot="5655353">
              <a:off x="5086563" y="5592900"/>
              <a:ext cx="444427" cy="538319"/>
              <a:chOff x="1355936" y="1776788"/>
              <a:chExt cx="741351" cy="897974"/>
            </a:xfrm>
          </p:grpSpPr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F7010C2F-0B8E-48EE-9BFD-5ED270C8E9FA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EAE9BFB6-4D47-4866-AD48-58DB68D194F8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707" name="二等辺三角形 706">
                  <a:extLst>
                    <a:ext uri="{FF2B5EF4-FFF2-40B4-BE49-F238E27FC236}">
                      <a16:creationId xmlns:a16="http://schemas.microsoft.com/office/drawing/2014/main" id="{1B860BB1-06E3-4119-A89C-D87822538C45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二等辺三角形 707">
                  <a:extLst>
                    <a:ext uri="{FF2B5EF4-FFF2-40B4-BE49-F238E27FC236}">
                      <a16:creationId xmlns:a16="http://schemas.microsoft.com/office/drawing/2014/main" id="{179EA843-4FB8-467A-B198-11D60656BC1C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二等辺三角形 708">
                  <a:extLst>
                    <a:ext uri="{FF2B5EF4-FFF2-40B4-BE49-F238E27FC236}">
                      <a16:creationId xmlns:a16="http://schemas.microsoft.com/office/drawing/2014/main" id="{AFE29145-344D-471E-9562-E7673AB4AA9A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二等辺三角形 709">
                  <a:extLst>
                    <a:ext uri="{FF2B5EF4-FFF2-40B4-BE49-F238E27FC236}">
                      <a16:creationId xmlns:a16="http://schemas.microsoft.com/office/drawing/2014/main" id="{774816C7-98DB-4FAF-97A5-B8231AAAA4E2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二等辺三角形 710">
                  <a:extLst>
                    <a:ext uri="{FF2B5EF4-FFF2-40B4-BE49-F238E27FC236}">
                      <a16:creationId xmlns:a16="http://schemas.microsoft.com/office/drawing/2014/main" id="{34AF5670-2214-4182-8D66-500DEC4AEABF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二等辺三角形 711">
                  <a:extLst>
                    <a:ext uri="{FF2B5EF4-FFF2-40B4-BE49-F238E27FC236}">
                      <a16:creationId xmlns:a16="http://schemas.microsoft.com/office/drawing/2014/main" id="{315E2837-7E64-4BE2-B728-059A44AE2EB1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78C205DA-1D48-4741-9AC9-63CE644AAD6A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699" name="二等辺三角形 698">
                  <a:extLst>
                    <a:ext uri="{FF2B5EF4-FFF2-40B4-BE49-F238E27FC236}">
                      <a16:creationId xmlns:a16="http://schemas.microsoft.com/office/drawing/2014/main" id="{F32979D4-03D6-42FE-A393-420D45BB876F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二等辺三角形 699">
                  <a:extLst>
                    <a:ext uri="{FF2B5EF4-FFF2-40B4-BE49-F238E27FC236}">
                      <a16:creationId xmlns:a16="http://schemas.microsoft.com/office/drawing/2014/main" id="{6AF0C498-4895-4F03-B8E4-73922ECE24F1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二等辺三角形 700">
                  <a:extLst>
                    <a:ext uri="{FF2B5EF4-FFF2-40B4-BE49-F238E27FC236}">
                      <a16:creationId xmlns:a16="http://schemas.microsoft.com/office/drawing/2014/main" id="{E95C7F30-2B7D-4193-8C58-07CACD7722AC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二等辺三角形 701">
                  <a:extLst>
                    <a:ext uri="{FF2B5EF4-FFF2-40B4-BE49-F238E27FC236}">
                      <a16:creationId xmlns:a16="http://schemas.microsoft.com/office/drawing/2014/main" id="{5995D7CF-2AC0-4CE9-BF3D-09A884471E12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二等辺三角形 702">
                  <a:extLst>
                    <a:ext uri="{FF2B5EF4-FFF2-40B4-BE49-F238E27FC236}">
                      <a16:creationId xmlns:a16="http://schemas.microsoft.com/office/drawing/2014/main" id="{85546DF4-C5A4-432A-969D-97CAF86EB871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二等辺三角形 703">
                  <a:extLst>
                    <a:ext uri="{FF2B5EF4-FFF2-40B4-BE49-F238E27FC236}">
                      <a16:creationId xmlns:a16="http://schemas.microsoft.com/office/drawing/2014/main" id="{2B81C743-5513-480B-9DD7-ED4B648DAD64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二等辺三角形 704">
                  <a:extLst>
                    <a:ext uri="{FF2B5EF4-FFF2-40B4-BE49-F238E27FC236}">
                      <a16:creationId xmlns:a16="http://schemas.microsoft.com/office/drawing/2014/main" id="{CF105978-7817-439C-8E91-E3D6B7652C51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二等辺三角形 705">
                  <a:extLst>
                    <a:ext uri="{FF2B5EF4-FFF2-40B4-BE49-F238E27FC236}">
                      <a16:creationId xmlns:a16="http://schemas.microsoft.com/office/drawing/2014/main" id="{0CD72567-779E-4C53-872D-929AD7194BD5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7BE410A2-C781-4FF3-A900-2513828CC912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693" name="二等辺三角形 692">
                  <a:extLst>
                    <a:ext uri="{FF2B5EF4-FFF2-40B4-BE49-F238E27FC236}">
                      <a16:creationId xmlns:a16="http://schemas.microsoft.com/office/drawing/2014/main" id="{2A3D1B7C-E2A1-4AFD-B23F-E07605B9501C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二等辺三角形 693">
                  <a:extLst>
                    <a:ext uri="{FF2B5EF4-FFF2-40B4-BE49-F238E27FC236}">
                      <a16:creationId xmlns:a16="http://schemas.microsoft.com/office/drawing/2014/main" id="{60828E5B-0FDF-48D3-8030-5970C9D1F87F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二等辺三角形 694">
                  <a:extLst>
                    <a:ext uri="{FF2B5EF4-FFF2-40B4-BE49-F238E27FC236}">
                      <a16:creationId xmlns:a16="http://schemas.microsoft.com/office/drawing/2014/main" id="{5E389E9D-EE7B-4F48-92FA-EEA2A9E19C0E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二等辺三角形 695">
                  <a:extLst>
                    <a:ext uri="{FF2B5EF4-FFF2-40B4-BE49-F238E27FC236}">
                      <a16:creationId xmlns:a16="http://schemas.microsoft.com/office/drawing/2014/main" id="{EE28ECAC-49E9-46C1-8E6A-80B7B67BF6E3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二等辺三角形 696">
                  <a:extLst>
                    <a:ext uri="{FF2B5EF4-FFF2-40B4-BE49-F238E27FC236}">
                      <a16:creationId xmlns:a16="http://schemas.microsoft.com/office/drawing/2014/main" id="{C8CA98B9-E694-4C16-A304-65ADE1D3014A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二等辺三角形 697">
                  <a:extLst>
                    <a:ext uri="{FF2B5EF4-FFF2-40B4-BE49-F238E27FC236}">
                      <a16:creationId xmlns:a16="http://schemas.microsoft.com/office/drawing/2014/main" id="{F851DE6C-2B0D-4C11-8BC8-758E9AD641EF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19" name="グループ化 718">
              <a:extLst>
                <a:ext uri="{FF2B5EF4-FFF2-40B4-BE49-F238E27FC236}">
                  <a16:creationId xmlns:a16="http://schemas.microsoft.com/office/drawing/2014/main" id="{CC885436-BB13-4EE5-B542-1797DB513B89}"/>
                </a:ext>
              </a:extLst>
            </p:cNvPr>
            <p:cNvGrpSpPr/>
            <p:nvPr/>
          </p:nvGrpSpPr>
          <p:grpSpPr>
            <a:xfrm rot="5655353">
              <a:off x="4676365" y="5652722"/>
              <a:ext cx="444427" cy="538319"/>
              <a:chOff x="1355936" y="1776788"/>
              <a:chExt cx="741351" cy="897974"/>
            </a:xfrm>
          </p:grpSpPr>
          <p:sp>
            <p:nvSpPr>
              <p:cNvPr id="720" name="楕円 719">
                <a:extLst>
                  <a:ext uri="{FF2B5EF4-FFF2-40B4-BE49-F238E27FC236}">
                    <a16:creationId xmlns:a16="http://schemas.microsoft.com/office/drawing/2014/main" id="{0B72109D-5CC3-4001-906D-80508B27ADAE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C888D49D-56FF-4EA9-BF98-928E6FC1D3DD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738" name="二等辺三角形 737">
                  <a:extLst>
                    <a:ext uri="{FF2B5EF4-FFF2-40B4-BE49-F238E27FC236}">
                      <a16:creationId xmlns:a16="http://schemas.microsoft.com/office/drawing/2014/main" id="{BDBB9E87-4C7B-400D-99AA-14169266DA1D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二等辺三角形 738">
                  <a:extLst>
                    <a:ext uri="{FF2B5EF4-FFF2-40B4-BE49-F238E27FC236}">
                      <a16:creationId xmlns:a16="http://schemas.microsoft.com/office/drawing/2014/main" id="{F72EE6B9-E181-496F-9C15-ACED985B8774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二等辺三角形 739">
                  <a:extLst>
                    <a:ext uri="{FF2B5EF4-FFF2-40B4-BE49-F238E27FC236}">
                      <a16:creationId xmlns:a16="http://schemas.microsoft.com/office/drawing/2014/main" id="{1B45F619-26D9-4EDE-9CFB-A49A24D87FF6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二等辺三角形 740">
                  <a:extLst>
                    <a:ext uri="{FF2B5EF4-FFF2-40B4-BE49-F238E27FC236}">
                      <a16:creationId xmlns:a16="http://schemas.microsoft.com/office/drawing/2014/main" id="{67EC0E82-F9AE-45F2-B434-F2DFB3B714EB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二等辺三角形 741">
                  <a:extLst>
                    <a:ext uri="{FF2B5EF4-FFF2-40B4-BE49-F238E27FC236}">
                      <a16:creationId xmlns:a16="http://schemas.microsoft.com/office/drawing/2014/main" id="{2DD61121-FB92-483D-A378-7B71F84C23E1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二等辺三角形 742">
                  <a:extLst>
                    <a:ext uri="{FF2B5EF4-FFF2-40B4-BE49-F238E27FC236}">
                      <a16:creationId xmlns:a16="http://schemas.microsoft.com/office/drawing/2014/main" id="{8CC7752C-DEEA-4F49-9D1F-BFB54EC1E309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2" name="グループ化 721">
                <a:extLst>
                  <a:ext uri="{FF2B5EF4-FFF2-40B4-BE49-F238E27FC236}">
                    <a16:creationId xmlns:a16="http://schemas.microsoft.com/office/drawing/2014/main" id="{3C8CD8CF-CED7-4E60-B27C-413494460763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730" name="二等辺三角形 729">
                  <a:extLst>
                    <a:ext uri="{FF2B5EF4-FFF2-40B4-BE49-F238E27FC236}">
                      <a16:creationId xmlns:a16="http://schemas.microsoft.com/office/drawing/2014/main" id="{A0EF4190-F334-49AC-A7B8-AEC254A84929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二等辺三角形 730">
                  <a:extLst>
                    <a:ext uri="{FF2B5EF4-FFF2-40B4-BE49-F238E27FC236}">
                      <a16:creationId xmlns:a16="http://schemas.microsoft.com/office/drawing/2014/main" id="{9BE20139-EAC8-4974-B33A-A4B83460EE03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二等辺三角形 731">
                  <a:extLst>
                    <a:ext uri="{FF2B5EF4-FFF2-40B4-BE49-F238E27FC236}">
                      <a16:creationId xmlns:a16="http://schemas.microsoft.com/office/drawing/2014/main" id="{382A10EB-405D-4E4D-BE23-1A19CC56E11F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二等辺三角形 732">
                  <a:extLst>
                    <a:ext uri="{FF2B5EF4-FFF2-40B4-BE49-F238E27FC236}">
                      <a16:creationId xmlns:a16="http://schemas.microsoft.com/office/drawing/2014/main" id="{B84DECA7-E90F-4EF6-B59F-ADD1C68B2170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二等辺三角形 733">
                  <a:extLst>
                    <a:ext uri="{FF2B5EF4-FFF2-40B4-BE49-F238E27FC236}">
                      <a16:creationId xmlns:a16="http://schemas.microsoft.com/office/drawing/2014/main" id="{C647183F-1D31-49DB-AD4F-912D7F386E0D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二等辺三角形 734">
                  <a:extLst>
                    <a:ext uri="{FF2B5EF4-FFF2-40B4-BE49-F238E27FC236}">
                      <a16:creationId xmlns:a16="http://schemas.microsoft.com/office/drawing/2014/main" id="{3147C056-D2B3-4090-8230-FE4383EC0FB7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二等辺三角形 735">
                  <a:extLst>
                    <a:ext uri="{FF2B5EF4-FFF2-40B4-BE49-F238E27FC236}">
                      <a16:creationId xmlns:a16="http://schemas.microsoft.com/office/drawing/2014/main" id="{4B457AA8-655A-4A96-944E-44EF6A13C94C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二等辺三角形 736">
                  <a:extLst>
                    <a:ext uri="{FF2B5EF4-FFF2-40B4-BE49-F238E27FC236}">
                      <a16:creationId xmlns:a16="http://schemas.microsoft.com/office/drawing/2014/main" id="{A5732F0B-8594-4E5E-BCA1-0539C5843937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559C68BE-9B85-452D-9140-1C75C2858AAC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724" name="二等辺三角形 723">
                  <a:extLst>
                    <a:ext uri="{FF2B5EF4-FFF2-40B4-BE49-F238E27FC236}">
                      <a16:creationId xmlns:a16="http://schemas.microsoft.com/office/drawing/2014/main" id="{A2BBE6C7-F6DB-42BA-9D9F-7C20ECD0BD24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二等辺三角形 724">
                  <a:extLst>
                    <a:ext uri="{FF2B5EF4-FFF2-40B4-BE49-F238E27FC236}">
                      <a16:creationId xmlns:a16="http://schemas.microsoft.com/office/drawing/2014/main" id="{2A1F8610-E9C5-4240-B841-B87948B8F316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二等辺三角形 725">
                  <a:extLst>
                    <a:ext uri="{FF2B5EF4-FFF2-40B4-BE49-F238E27FC236}">
                      <a16:creationId xmlns:a16="http://schemas.microsoft.com/office/drawing/2014/main" id="{C2EAA4EA-981A-492C-9456-D44EA98C23B7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二等辺三角形 726">
                  <a:extLst>
                    <a:ext uri="{FF2B5EF4-FFF2-40B4-BE49-F238E27FC236}">
                      <a16:creationId xmlns:a16="http://schemas.microsoft.com/office/drawing/2014/main" id="{70DD665C-BB1C-4621-9549-0EF474A22B80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二等辺三角形 727">
                  <a:extLst>
                    <a:ext uri="{FF2B5EF4-FFF2-40B4-BE49-F238E27FC236}">
                      <a16:creationId xmlns:a16="http://schemas.microsoft.com/office/drawing/2014/main" id="{E64EEB89-1027-4335-900D-743C512936A5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二等辺三角形 728">
                  <a:extLst>
                    <a:ext uri="{FF2B5EF4-FFF2-40B4-BE49-F238E27FC236}">
                      <a16:creationId xmlns:a16="http://schemas.microsoft.com/office/drawing/2014/main" id="{3F686B13-7F94-44E3-9FB6-2A21B49BD951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C0ABD15-2272-45CF-A32D-D251FC3E5E80}"/>
              </a:ext>
            </a:extLst>
          </p:cNvPr>
          <p:cNvGrpSpPr/>
          <p:nvPr/>
        </p:nvGrpSpPr>
        <p:grpSpPr>
          <a:xfrm>
            <a:off x="6035419" y="5033993"/>
            <a:ext cx="1575175" cy="1280626"/>
            <a:chOff x="6035419" y="5033993"/>
            <a:chExt cx="1575175" cy="1280626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7A77B50-48E6-4C0F-8CB8-9FFF8D260A26}"/>
                </a:ext>
              </a:extLst>
            </p:cNvPr>
            <p:cNvGrpSpPr/>
            <p:nvPr/>
          </p:nvGrpSpPr>
          <p:grpSpPr>
            <a:xfrm>
              <a:off x="60354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1D35D1EB-71C7-44BA-B725-DD43E205E858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53" name="楕円 31">
                  <a:extLst>
                    <a:ext uri="{FF2B5EF4-FFF2-40B4-BE49-F238E27FC236}">
                      <a16:creationId xmlns:a16="http://schemas.microsoft.com/office/drawing/2014/main" id="{5D1F5F8F-FC31-4366-8DA0-EA195A8A657F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7BE85249-510B-4BB1-8E95-4F413EF93390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90AA82ED-2A59-4C00-8C13-DE7D45E2FD2F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4103209B-7466-42F2-8214-FC51DCD525FE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4" name="グループ化 743">
              <a:extLst>
                <a:ext uri="{FF2B5EF4-FFF2-40B4-BE49-F238E27FC236}">
                  <a16:creationId xmlns:a16="http://schemas.microsoft.com/office/drawing/2014/main" id="{8B90B9AF-769C-4C54-8C17-15B8AC63AE75}"/>
                </a:ext>
              </a:extLst>
            </p:cNvPr>
            <p:cNvGrpSpPr/>
            <p:nvPr/>
          </p:nvGrpSpPr>
          <p:grpSpPr>
            <a:xfrm rot="5082504">
              <a:off x="6593712" y="4774658"/>
              <a:ext cx="479654" cy="998324"/>
              <a:chOff x="778980" y="3918062"/>
              <a:chExt cx="627917" cy="1306912"/>
            </a:xfrm>
          </p:grpSpPr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3BBD3EBF-8A1C-471F-98E1-BD3A56BF0F30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9F7FFD00-E7FA-4A29-9925-6249CCE65F56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1B1CE642-8CBA-4521-BD8F-3B371F303526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21E9AC94-6EC4-44D0-AA0D-B4058FE34476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46C58651-F131-410D-8755-79AA915A55B1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CBDF1614-F1FA-41E8-BEE2-D423907022A3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C5D5BEC8-F81A-4F27-BD5A-49707474516A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79DC3243-2A27-430E-BE38-764B27A3FB07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22F06BAD-27D2-46C2-A367-91038F4A75E0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E408E5D0-53A5-4200-81D7-C28F7679007A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0E80C230-FD61-4CD0-B566-92DB5026D112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C139841D-F902-4BCA-99AC-E53136E181EE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2B00DA3A-E9AD-4E9F-9DAB-8612AC8C6C9E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F7F771E7-C2EC-4BDE-8D83-1FD81F58A850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9" name="グループ化 758">
              <a:extLst>
                <a:ext uri="{FF2B5EF4-FFF2-40B4-BE49-F238E27FC236}">
                  <a16:creationId xmlns:a16="http://schemas.microsoft.com/office/drawing/2014/main" id="{8A18731F-662A-47EE-889B-D08BAECE9E50}"/>
                </a:ext>
              </a:extLst>
            </p:cNvPr>
            <p:cNvGrpSpPr/>
            <p:nvPr/>
          </p:nvGrpSpPr>
          <p:grpSpPr>
            <a:xfrm rot="5082504">
              <a:off x="6328792" y="5031033"/>
              <a:ext cx="479654" cy="998324"/>
              <a:chOff x="778980" y="3918062"/>
              <a:chExt cx="627917" cy="1306912"/>
            </a:xfrm>
          </p:grpSpPr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93DDEC9D-2EBF-4CBA-84BA-67C73AFDD809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38227EAB-BFCB-4233-A263-BA5ED05CDE61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2" name="楕円 761">
                <a:extLst>
                  <a:ext uri="{FF2B5EF4-FFF2-40B4-BE49-F238E27FC236}">
                    <a16:creationId xmlns:a16="http://schemas.microsoft.com/office/drawing/2014/main" id="{31A66A61-8443-4FC3-B40A-DA09BA9B8439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AD70FB40-6CA2-4232-9E4D-44C14E6F0776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83EFC3C6-FFD2-4483-B053-7F40DA307D0C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E5491D51-4BBA-4271-84D2-3864F2C40B11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3BC1F2DC-5BB1-4C53-A60A-874FFC5E0638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6CB34EC7-0E99-45F0-9B82-A5B6FAF76F0C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A286D844-6A9D-4E1E-A847-7932CE888C1D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C92EE635-57F6-478F-88B1-033F101D859D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F4749652-B5A4-4E11-9A3F-ED0E87BED413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12CA852E-819B-432C-A229-72479A4CDC3D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DBF55DBF-D459-456C-AEF8-80A305D65EEE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D3261F19-BFFF-44C1-ABE3-D4D6B3789C69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8D3532A1-8A61-49D6-A060-D8F5F534DAA0}"/>
                </a:ext>
              </a:extLst>
            </p:cNvPr>
            <p:cNvGrpSpPr/>
            <p:nvPr/>
          </p:nvGrpSpPr>
          <p:grpSpPr>
            <a:xfrm rot="5082504">
              <a:off x="6790264" y="5227587"/>
              <a:ext cx="479654" cy="998324"/>
              <a:chOff x="778980" y="3918062"/>
              <a:chExt cx="627917" cy="1306912"/>
            </a:xfrm>
          </p:grpSpPr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1BAC535B-583D-4A1C-80E9-50CA8CDB6F0B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3452E303-E514-4424-B4AB-1DD680774E36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7" name="楕円 776">
                <a:extLst>
                  <a:ext uri="{FF2B5EF4-FFF2-40B4-BE49-F238E27FC236}">
                    <a16:creationId xmlns:a16="http://schemas.microsoft.com/office/drawing/2014/main" id="{0ACAD583-A855-4701-BE88-4C72EEFF0604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0FA3E5A6-77C8-4499-AF10-55198BA2C548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48471836-6F61-488A-BEFC-51C504CF6EE7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114CEA7D-7323-4633-AD20-787B452E8774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9B0D8008-5A43-45B4-9998-B1F63D5360DE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FE597289-0736-4AE2-ABE9-79639690CA70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1F795A33-4772-4765-B8FA-C826C264A44A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E80817D2-B08B-486D-A0DD-9ACEAC0AE4DB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DF4F8BA1-C4E3-4DF6-8536-9C9D26B3FA44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5EC3B94E-ADFA-4024-90F4-61FEE0519FFF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7857E772-8F04-4BE5-B4F9-A6844ED2632A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98F3A04C-DAA0-47AF-AB48-8BCBCF6C6771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9" name="グループ化 788">
              <a:extLst>
                <a:ext uri="{FF2B5EF4-FFF2-40B4-BE49-F238E27FC236}">
                  <a16:creationId xmlns:a16="http://schemas.microsoft.com/office/drawing/2014/main" id="{D3C9B1BD-A14D-42CF-A312-58B59D434295}"/>
                </a:ext>
              </a:extLst>
            </p:cNvPr>
            <p:cNvGrpSpPr/>
            <p:nvPr/>
          </p:nvGrpSpPr>
          <p:grpSpPr>
            <a:xfrm rot="5082504">
              <a:off x="6448432" y="5441232"/>
              <a:ext cx="479654" cy="998324"/>
              <a:chOff x="778980" y="3918062"/>
              <a:chExt cx="627917" cy="1306912"/>
            </a:xfrm>
          </p:grpSpPr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005841F9-59C6-4DCA-9C39-ADFF7A7F0D21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D24CAE26-4DBF-4594-973E-283B4677C71E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楕円 791">
                <a:extLst>
                  <a:ext uri="{FF2B5EF4-FFF2-40B4-BE49-F238E27FC236}">
                    <a16:creationId xmlns:a16="http://schemas.microsoft.com/office/drawing/2014/main" id="{79D9D295-0660-4500-A4B9-9A89DB7CA5D8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F3909244-C140-4AB4-A993-6832E3C379DF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16BD87DD-5073-479E-A515-C41C22E4184E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660E5F8F-C753-456B-A90C-84A31DB48EAE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E2B613C4-9481-4C30-8CDF-69AA4F335CE8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0382C00F-7CA3-4939-9316-13816FFDDE83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06E34BF3-9711-4556-BC4A-B108C219E987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3743C551-54BB-48E6-ADBB-D929E53ADBD4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BD9FCDE9-F548-4590-A33E-89B6EAA7CD11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436CF3AE-FAA1-4EAA-B7D0-189227ACBC05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5078CB6D-1654-4178-B257-9464749F8D5C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364E1B57-6E3F-4DBA-9402-E3B06E37714F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8A8AD0C-806A-4A1E-8419-57A6C412BC35}"/>
              </a:ext>
            </a:extLst>
          </p:cNvPr>
          <p:cNvGrpSpPr/>
          <p:nvPr/>
        </p:nvGrpSpPr>
        <p:grpSpPr>
          <a:xfrm>
            <a:off x="7927719" y="4945977"/>
            <a:ext cx="1575175" cy="1368642"/>
            <a:chOff x="7927719" y="4945977"/>
            <a:chExt cx="1575175" cy="1368642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BFB24C27-128F-4A5A-8620-8DFB3FA01066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1CC71CF7-6A66-42E1-8330-BE20866AF95D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59" name="楕円 31">
                  <a:extLst>
                    <a:ext uri="{FF2B5EF4-FFF2-40B4-BE49-F238E27FC236}">
                      <a16:creationId xmlns:a16="http://schemas.microsoft.com/office/drawing/2014/main" id="{F9F5A6FA-6128-40D8-A689-306FF57AF1E8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F1158038-B676-4BF5-B4C6-C6BA4ADFAF01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FD29023C-AD17-42A2-B0FD-6EEC4C4E8FB3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3EE8B3F-968B-4B51-A923-4FA3ECBC88CD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017B8AE7-6436-41FF-AEA8-FAA4D133DDC7}"/>
                </a:ext>
              </a:extLst>
            </p:cNvPr>
            <p:cNvGrpSpPr/>
            <p:nvPr/>
          </p:nvGrpSpPr>
          <p:grpSpPr>
            <a:xfrm>
              <a:off x="8146306" y="5356709"/>
              <a:ext cx="559200" cy="733715"/>
              <a:chOff x="3278967" y="4065646"/>
              <a:chExt cx="728927" cy="956411"/>
            </a:xfrm>
          </p:grpSpPr>
          <p:sp>
            <p:nvSpPr>
              <p:cNvPr id="805" name="楕円 72">
                <a:extLst>
                  <a:ext uri="{FF2B5EF4-FFF2-40B4-BE49-F238E27FC236}">
                    <a16:creationId xmlns:a16="http://schemas.microsoft.com/office/drawing/2014/main" id="{C1BA7F35-5301-422D-A424-52F1C5C2465B}"/>
                  </a:ext>
                </a:extLst>
              </p:cNvPr>
              <p:cNvSpPr/>
              <p:nvPr/>
            </p:nvSpPr>
            <p:spPr bwMode="auto">
              <a:xfrm rot="10800000">
                <a:off x="3278967" y="4065646"/>
                <a:ext cx="728927" cy="84725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3E4A4F90-C0E9-42C2-A7A0-F0713C5CC18E}"/>
                  </a:ext>
                </a:extLst>
              </p:cNvPr>
              <p:cNvSpPr/>
              <p:nvPr/>
            </p:nvSpPr>
            <p:spPr bwMode="auto">
              <a:xfrm rot="10800000">
                <a:off x="3419186" y="4065646"/>
                <a:ext cx="448489" cy="847258"/>
              </a:xfrm>
              <a:custGeom>
                <a:avLst/>
                <a:gdLst>
                  <a:gd name="connsiteX0" fmla="*/ 224244 w 448489"/>
                  <a:gd name="connsiteY0" fmla="*/ 847258 h 847258"/>
                  <a:gd name="connsiteX1" fmla="*/ 0 w 448489"/>
                  <a:gd name="connsiteY1" fmla="*/ 166499 h 847258"/>
                  <a:gd name="connsiteX2" fmla="*/ 4138 w 448489"/>
                  <a:gd name="connsiteY2" fmla="*/ 44510 h 847258"/>
                  <a:gd name="connsiteX3" fmla="*/ 8227 w 448489"/>
                  <a:gd name="connsiteY3" fmla="*/ 5786 h 847258"/>
                  <a:gd name="connsiteX4" fmla="*/ 9653 w 448489"/>
                  <a:gd name="connsiteY4" fmla="*/ 5360 h 847258"/>
                  <a:gd name="connsiteX5" fmla="*/ 208422 w 448489"/>
                  <a:gd name="connsiteY5" fmla="*/ 1772 h 847258"/>
                  <a:gd name="connsiteX6" fmla="*/ 417204 w 448489"/>
                  <a:gd name="connsiteY6" fmla="*/ 5360 h 847258"/>
                  <a:gd name="connsiteX7" fmla="*/ 439340 w 448489"/>
                  <a:gd name="connsiteY7" fmla="*/ 11290 h 847258"/>
                  <a:gd name="connsiteX8" fmla="*/ 443515 w 448489"/>
                  <a:gd name="connsiteY8" fmla="*/ 44510 h 847258"/>
                  <a:gd name="connsiteX9" fmla="*/ 448489 w 448489"/>
                  <a:gd name="connsiteY9" fmla="*/ 166499 h 847258"/>
                  <a:gd name="connsiteX10" fmla="*/ 224244 w 448489"/>
                  <a:gd name="connsiteY10" fmla="*/ 847258 h 84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489" h="847258">
                    <a:moveTo>
                      <a:pt x="224244" y="847258"/>
                    </a:moveTo>
                    <a:cubicBezTo>
                      <a:pt x="100397" y="847258"/>
                      <a:pt x="0" y="542471"/>
                      <a:pt x="0" y="166499"/>
                    </a:cubicBezTo>
                    <a:cubicBezTo>
                      <a:pt x="0" y="119503"/>
                      <a:pt x="1417" y="79148"/>
                      <a:pt x="4138" y="44510"/>
                    </a:cubicBezTo>
                    <a:lnTo>
                      <a:pt x="8227" y="5786"/>
                    </a:lnTo>
                    <a:lnTo>
                      <a:pt x="9653" y="5360"/>
                    </a:lnTo>
                    <a:cubicBezTo>
                      <a:pt x="65040" y="-4028"/>
                      <a:pt x="132939" y="1772"/>
                      <a:pt x="208422" y="1772"/>
                    </a:cubicBezTo>
                    <a:cubicBezTo>
                      <a:pt x="283905" y="1772"/>
                      <a:pt x="356254" y="-4028"/>
                      <a:pt x="417204" y="5360"/>
                    </a:cubicBezTo>
                    <a:lnTo>
                      <a:pt x="439340" y="11290"/>
                    </a:lnTo>
                    <a:lnTo>
                      <a:pt x="443515" y="44510"/>
                    </a:lnTo>
                    <a:cubicBezTo>
                      <a:pt x="446768" y="79148"/>
                      <a:pt x="448489" y="119503"/>
                      <a:pt x="448489" y="166499"/>
                    </a:cubicBezTo>
                    <a:cubicBezTo>
                      <a:pt x="448489" y="542471"/>
                      <a:pt x="348092" y="847258"/>
                      <a:pt x="224244" y="847258"/>
                    </a:cubicBez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7" name="楕円 806">
                <a:extLst>
                  <a:ext uri="{FF2B5EF4-FFF2-40B4-BE49-F238E27FC236}">
                    <a16:creationId xmlns:a16="http://schemas.microsoft.com/office/drawing/2014/main" id="{AAACF5AD-80DC-4A45-9651-1A0A0B40AB1C}"/>
                  </a:ext>
                </a:extLst>
              </p:cNvPr>
              <p:cNvSpPr/>
              <p:nvPr/>
            </p:nvSpPr>
            <p:spPr bwMode="auto">
              <a:xfrm>
                <a:off x="3280811" y="4374357"/>
                <a:ext cx="717307" cy="647700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8" name="楕円 807">
                <a:extLst>
                  <a:ext uri="{FF2B5EF4-FFF2-40B4-BE49-F238E27FC236}">
                    <a16:creationId xmlns:a16="http://schemas.microsoft.com/office/drawing/2014/main" id="{BD634206-C59B-43AA-90A1-C4A48E041BBA}"/>
                  </a:ext>
                </a:extLst>
              </p:cNvPr>
              <p:cNvSpPr/>
              <p:nvPr/>
            </p:nvSpPr>
            <p:spPr bwMode="auto">
              <a:xfrm>
                <a:off x="3594675" y="4419600"/>
                <a:ext cx="98644" cy="15533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0EC95378-90FF-4E0E-80CF-5474EA4A3839}"/>
                  </a:ext>
                </a:extLst>
              </p:cNvPr>
              <p:cNvSpPr/>
              <p:nvPr/>
            </p:nvSpPr>
            <p:spPr bwMode="auto">
              <a:xfrm rot="20500717">
                <a:off x="3667655" y="4838867"/>
                <a:ext cx="102948" cy="14055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0" name="楕円 809">
                <a:extLst>
                  <a:ext uri="{FF2B5EF4-FFF2-40B4-BE49-F238E27FC236}">
                    <a16:creationId xmlns:a16="http://schemas.microsoft.com/office/drawing/2014/main" id="{C0DFB7CB-1F8E-4EA5-A2AC-6BEA6F95A80C}"/>
                  </a:ext>
                </a:extLst>
              </p:cNvPr>
              <p:cNvSpPr/>
              <p:nvPr/>
            </p:nvSpPr>
            <p:spPr bwMode="auto">
              <a:xfrm>
                <a:off x="3617618" y="4701601"/>
                <a:ext cx="59031" cy="45719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楕円 810">
                <a:extLst>
                  <a:ext uri="{FF2B5EF4-FFF2-40B4-BE49-F238E27FC236}">
                    <a16:creationId xmlns:a16="http://schemas.microsoft.com/office/drawing/2014/main" id="{AEC65344-1C1D-4F91-B691-395A13E6EC18}"/>
                  </a:ext>
                </a:extLst>
              </p:cNvPr>
              <p:cNvSpPr/>
              <p:nvPr/>
            </p:nvSpPr>
            <p:spPr bwMode="auto">
              <a:xfrm rot="2700000">
                <a:off x="3435497" y="4516653"/>
                <a:ext cx="125706" cy="9061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楕円 811">
                <a:extLst>
                  <a:ext uri="{FF2B5EF4-FFF2-40B4-BE49-F238E27FC236}">
                    <a16:creationId xmlns:a16="http://schemas.microsoft.com/office/drawing/2014/main" id="{2D083773-72F7-406A-8570-D7CD15AEE744}"/>
                  </a:ext>
                </a:extLst>
              </p:cNvPr>
              <p:cNvSpPr/>
              <p:nvPr/>
            </p:nvSpPr>
            <p:spPr bwMode="auto">
              <a:xfrm rot="2700000">
                <a:off x="3790731" y="4770746"/>
                <a:ext cx="96759" cy="97878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3" name="楕円 812">
                <a:extLst>
                  <a:ext uri="{FF2B5EF4-FFF2-40B4-BE49-F238E27FC236}">
                    <a16:creationId xmlns:a16="http://schemas.microsoft.com/office/drawing/2014/main" id="{39DB63F3-AB32-4D1A-8EAD-D0C47F444F75}"/>
                  </a:ext>
                </a:extLst>
              </p:cNvPr>
              <p:cNvSpPr/>
              <p:nvPr/>
            </p:nvSpPr>
            <p:spPr bwMode="auto">
              <a:xfrm rot="381862">
                <a:off x="3368617" y="4624847"/>
                <a:ext cx="88088" cy="6752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CB1B6C1B-AF20-45E4-96AC-E30E3CB0E1D1}"/>
                  </a:ext>
                </a:extLst>
              </p:cNvPr>
              <p:cNvSpPr/>
              <p:nvPr/>
            </p:nvSpPr>
            <p:spPr bwMode="auto">
              <a:xfrm rot="7186732">
                <a:off x="3491568" y="4868130"/>
                <a:ext cx="106919" cy="63832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5" name="楕円 814">
                <a:extLst>
                  <a:ext uri="{FF2B5EF4-FFF2-40B4-BE49-F238E27FC236}">
                    <a16:creationId xmlns:a16="http://schemas.microsoft.com/office/drawing/2014/main" id="{81245E59-6A8C-43E5-93A9-D4574F1C09B9}"/>
                  </a:ext>
                </a:extLst>
              </p:cNvPr>
              <p:cNvSpPr/>
              <p:nvPr/>
            </p:nvSpPr>
            <p:spPr bwMode="auto">
              <a:xfrm rot="8450378">
                <a:off x="3747463" y="4523538"/>
                <a:ext cx="105991" cy="86332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6" name="楕円 815">
                <a:extLst>
                  <a:ext uri="{FF2B5EF4-FFF2-40B4-BE49-F238E27FC236}">
                    <a16:creationId xmlns:a16="http://schemas.microsoft.com/office/drawing/2014/main" id="{933F0C38-EDC6-4CEB-B733-0ECF7B764317}"/>
                  </a:ext>
                </a:extLst>
              </p:cNvPr>
              <p:cNvSpPr/>
              <p:nvPr/>
            </p:nvSpPr>
            <p:spPr bwMode="auto">
              <a:xfrm rot="9672513">
                <a:off x="3813278" y="4664435"/>
                <a:ext cx="79776" cy="6532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7" name="楕円 816">
                <a:extLst>
                  <a:ext uri="{FF2B5EF4-FFF2-40B4-BE49-F238E27FC236}">
                    <a16:creationId xmlns:a16="http://schemas.microsoft.com/office/drawing/2014/main" id="{CE418045-8E18-46F5-B6A9-20244CFDF139}"/>
                  </a:ext>
                </a:extLst>
              </p:cNvPr>
              <p:cNvSpPr/>
              <p:nvPr/>
            </p:nvSpPr>
            <p:spPr bwMode="auto">
              <a:xfrm rot="9736209">
                <a:off x="3373285" y="4762396"/>
                <a:ext cx="140321" cy="79925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18" name="グループ化 817">
              <a:extLst>
                <a:ext uri="{FF2B5EF4-FFF2-40B4-BE49-F238E27FC236}">
                  <a16:creationId xmlns:a16="http://schemas.microsoft.com/office/drawing/2014/main" id="{775C2B92-78C8-4C02-B8C8-15424ED152EE}"/>
                </a:ext>
              </a:extLst>
            </p:cNvPr>
            <p:cNvGrpSpPr/>
            <p:nvPr/>
          </p:nvGrpSpPr>
          <p:grpSpPr>
            <a:xfrm>
              <a:off x="8794460" y="5357160"/>
              <a:ext cx="559200" cy="733715"/>
              <a:chOff x="3278967" y="4065646"/>
              <a:chExt cx="728927" cy="956411"/>
            </a:xfrm>
          </p:grpSpPr>
          <p:sp>
            <p:nvSpPr>
              <p:cNvPr id="819" name="楕円 72">
                <a:extLst>
                  <a:ext uri="{FF2B5EF4-FFF2-40B4-BE49-F238E27FC236}">
                    <a16:creationId xmlns:a16="http://schemas.microsoft.com/office/drawing/2014/main" id="{EA5216FC-97D5-4D7A-8819-3877A46798E0}"/>
                  </a:ext>
                </a:extLst>
              </p:cNvPr>
              <p:cNvSpPr/>
              <p:nvPr/>
            </p:nvSpPr>
            <p:spPr bwMode="auto">
              <a:xfrm rot="10800000">
                <a:off x="3278967" y="4065646"/>
                <a:ext cx="728927" cy="84725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FE5DD2CC-2556-42DD-B387-C97E3D23E4E9}"/>
                  </a:ext>
                </a:extLst>
              </p:cNvPr>
              <p:cNvSpPr/>
              <p:nvPr/>
            </p:nvSpPr>
            <p:spPr bwMode="auto">
              <a:xfrm rot="10800000">
                <a:off x="3419186" y="4065646"/>
                <a:ext cx="448489" cy="847258"/>
              </a:xfrm>
              <a:custGeom>
                <a:avLst/>
                <a:gdLst>
                  <a:gd name="connsiteX0" fmla="*/ 224244 w 448489"/>
                  <a:gd name="connsiteY0" fmla="*/ 847258 h 847258"/>
                  <a:gd name="connsiteX1" fmla="*/ 0 w 448489"/>
                  <a:gd name="connsiteY1" fmla="*/ 166499 h 847258"/>
                  <a:gd name="connsiteX2" fmla="*/ 4138 w 448489"/>
                  <a:gd name="connsiteY2" fmla="*/ 44510 h 847258"/>
                  <a:gd name="connsiteX3" fmla="*/ 8227 w 448489"/>
                  <a:gd name="connsiteY3" fmla="*/ 5786 h 847258"/>
                  <a:gd name="connsiteX4" fmla="*/ 9653 w 448489"/>
                  <a:gd name="connsiteY4" fmla="*/ 5360 h 847258"/>
                  <a:gd name="connsiteX5" fmla="*/ 208422 w 448489"/>
                  <a:gd name="connsiteY5" fmla="*/ 1772 h 847258"/>
                  <a:gd name="connsiteX6" fmla="*/ 417204 w 448489"/>
                  <a:gd name="connsiteY6" fmla="*/ 5360 h 847258"/>
                  <a:gd name="connsiteX7" fmla="*/ 439340 w 448489"/>
                  <a:gd name="connsiteY7" fmla="*/ 11290 h 847258"/>
                  <a:gd name="connsiteX8" fmla="*/ 443515 w 448489"/>
                  <a:gd name="connsiteY8" fmla="*/ 44510 h 847258"/>
                  <a:gd name="connsiteX9" fmla="*/ 448489 w 448489"/>
                  <a:gd name="connsiteY9" fmla="*/ 166499 h 847258"/>
                  <a:gd name="connsiteX10" fmla="*/ 224244 w 448489"/>
                  <a:gd name="connsiteY10" fmla="*/ 847258 h 84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489" h="847258">
                    <a:moveTo>
                      <a:pt x="224244" y="847258"/>
                    </a:moveTo>
                    <a:cubicBezTo>
                      <a:pt x="100397" y="847258"/>
                      <a:pt x="0" y="542471"/>
                      <a:pt x="0" y="166499"/>
                    </a:cubicBezTo>
                    <a:cubicBezTo>
                      <a:pt x="0" y="119503"/>
                      <a:pt x="1417" y="79148"/>
                      <a:pt x="4138" y="44510"/>
                    </a:cubicBezTo>
                    <a:lnTo>
                      <a:pt x="8227" y="5786"/>
                    </a:lnTo>
                    <a:lnTo>
                      <a:pt x="9653" y="5360"/>
                    </a:lnTo>
                    <a:cubicBezTo>
                      <a:pt x="65040" y="-4028"/>
                      <a:pt x="132939" y="1772"/>
                      <a:pt x="208422" y="1772"/>
                    </a:cubicBezTo>
                    <a:cubicBezTo>
                      <a:pt x="283905" y="1772"/>
                      <a:pt x="356254" y="-4028"/>
                      <a:pt x="417204" y="5360"/>
                    </a:cubicBezTo>
                    <a:lnTo>
                      <a:pt x="439340" y="11290"/>
                    </a:lnTo>
                    <a:lnTo>
                      <a:pt x="443515" y="44510"/>
                    </a:lnTo>
                    <a:cubicBezTo>
                      <a:pt x="446768" y="79148"/>
                      <a:pt x="448489" y="119503"/>
                      <a:pt x="448489" y="166499"/>
                    </a:cubicBezTo>
                    <a:cubicBezTo>
                      <a:pt x="448489" y="542471"/>
                      <a:pt x="348092" y="847258"/>
                      <a:pt x="224244" y="847258"/>
                    </a:cubicBez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楕円 820">
                <a:extLst>
                  <a:ext uri="{FF2B5EF4-FFF2-40B4-BE49-F238E27FC236}">
                    <a16:creationId xmlns:a16="http://schemas.microsoft.com/office/drawing/2014/main" id="{E2041EDF-E55F-40C9-895B-B58907D10861}"/>
                  </a:ext>
                </a:extLst>
              </p:cNvPr>
              <p:cNvSpPr/>
              <p:nvPr/>
            </p:nvSpPr>
            <p:spPr bwMode="auto">
              <a:xfrm>
                <a:off x="3280811" y="4374357"/>
                <a:ext cx="717307" cy="647700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2" name="楕円 821">
                <a:extLst>
                  <a:ext uri="{FF2B5EF4-FFF2-40B4-BE49-F238E27FC236}">
                    <a16:creationId xmlns:a16="http://schemas.microsoft.com/office/drawing/2014/main" id="{8547B559-435A-45A0-A55D-2838FE9347E2}"/>
                  </a:ext>
                </a:extLst>
              </p:cNvPr>
              <p:cNvSpPr/>
              <p:nvPr/>
            </p:nvSpPr>
            <p:spPr bwMode="auto">
              <a:xfrm>
                <a:off x="3594675" y="4419600"/>
                <a:ext cx="98644" cy="15533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3" name="楕円 822">
                <a:extLst>
                  <a:ext uri="{FF2B5EF4-FFF2-40B4-BE49-F238E27FC236}">
                    <a16:creationId xmlns:a16="http://schemas.microsoft.com/office/drawing/2014/main" id="{3B8644A0-A6B2-4395-AD5C-E2FC9F283C08}"/>
                  </a:ext>
                </a:extLst>
              </p:cNvPr>
              <p:cNvSpPr/>
              <p:nvPr/>
            </p:nvSpPr>
            <p:spPr bwMode="auto">
              <a:xfrm rot="20500717">
                <a:off x="3667655" y="4838867"/>
                <a:ext cx="102948" cy="14055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4" name="楕円 823">
                <a:extLst>
                  <a:ext uri="{FF2B5EF4-FFF2-40B4-BE49-F238E27FC236}">
                    <a16:creationId xmlns:a16="http://schemas.microsoft.com/office/drawing/2014/main" id="{D00E34E8-2FCF-49D5-80E6-5ACFFA9FFBB3}"/>
                  </a:ext>
                </a:extLst>
              </p:cNvPr>
              <p:cNvSpPr/>
              <p:nvPr/>
            </p:nvSpPr>
            <p:spPr bwMode="auto">
              <a:xfrm>
                <a:off x="3617618" y="4701601"/>
                <a:ext cx="59031" cy="45719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楕円 824">
                <a:extLst>
                  <a:ext uri="{FF2B5EF4-FFF2-40B4-BE49-F238E27FC236}">
                    <a16:creationId xmlns:a16="http://schemas.microsoft.com/office/drawing/2014/main" id="{18FCA655-9273-425D-BF27-C49B33D7153D}"/>
                  </a:ext>
                </a:extLst>
              </p:cNvPr>
              <p:cNvSpPr/>
              <p:nvPr/>
            </p:nvSpPr>
            <p:spPr bwMode="auto">
              <a:xfrm rot="2700000">
                <a:off x="3435497" y="4516653"/>
                <a:ext cx="125706" cy="9061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6" name="楕円 825">
                <a:extLst>
                  <a:ext uri="{FF2B5EF4-FFF2-40B4-BE49-F238E27FC236}">
                    <a16:creationId xmlns:a16="http://schemas.microsoft.com/office/drawing/2014/main" id="{FC3B1DBE-B30F-439C-9F8C-A182BB77CE04}"/>
                  </a:ext>
                </a:extLst>
              </p:cNvPr>
              <p:cNvSpPr/>
              <p:nvPr/>
            </p:nvSpPr>
            <p:spPr bwMode="auto">
              <a:xfrm rot="2700000">
                <a:off x="3790731" y="4770746"/>
                <a:ext cx="96759" cy="97878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7" name="楕円 826">
                <a:extLst>
                  <a:ext uri="{FF2B5EF4-FFF2-40B4-BE49-F238E27FC236}">
                    <a16:creationId xmlns:a16="http://schemas.microsoft.com/office/drawing/2014/main" id="{C05AC34A-DE10-49B8-9093-A6354C6B6764}"/>
                  </a:ext>
                </a:extLst>
              </p:cNvPr>
              <p:cNvSpPr/>
              <p:nvPr/>
            </p:nvSpPr>
            <p:spPr bwMode="auto">
              <a:xfrm rot="381862">
                <a:off x="3368617" y="4624847"/>
                <a:ext cx="88088" cy="6752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8" name="楕円 827">
                <a:extLst>
                  <a:ext uri="{FF2B5EF4-FFF2-40B4-BE49-F238E27FC236}">
                    <a16:creationId xmlns:a16="http://schemas.microsoft.com/office/drawing/2014/main" id="{B106F904-BA01-46A4-9499-DE29A47640A2}"/>
                  </a:ext>
                </a:extLst>
              </p:cNvPr>
              <p:cNvSpPr/>
              <p:nvPr/>
            </p:nvSpPr>
            <p:spPr bwMode="auto">
              <a:xfrm rot="7186732">
                <a:off x="3491568" y="4868130"/>
                <a:ext cx="106919" cy="63832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9" name="楕円 828">
                <a:extLst>
                  <a:ext uri="{FF2B5EF4-FFF2-40B4-BE49-F238E27FC236}">
                    <a16:creationId xmlns:a16="http://schemas.microsoft.com/office/drawing/2014/main" id="{A6D6E2CC-D596-4EB4-9164-2F1705169868}"/>
                  </a:ext>
                </a:extLst>
              </p:cNvPr>
              <p:cNvSpPr/>
              <p:nvPr/>
            </p:nvSpPr>
            <p:spPr bwMode="auto">
              <a:xfrm rot="8450378">
                <a:off x="3747463" y="4523538"/>
                <a:ext cx="105991" cy="86332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0" name="楕円 829">
                <a:extLst>
                  <a:ext uri="{FF2B5EF4-FFF2-40B4-BE49-F238E27FC236}">
                    <a16:creationId xmlns:a16="http://schemas.microsoft.com/office/drawing/2014/main" id="{95850C83-B819-4B00-B819-1C0DCDD774FF}"/>
                  </a:ext>
                </a:extLst>
              </p:cNvPr>
              <p:cNvSpPr/>
              <p:nvPr/>
            </p:nvSpPr>
            <p:spPr bwMode="auto">
              <a:xfrm rot="9672513">
                <a:off x="3813278" y="4664435"/>
                <a:ext cx="79776" cy="6532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1" name="楕円 830">
                <a:extLst>
                  <a:ext uri="{FF2B5EF4-FFF2-40B4-BE49-F238E27FC236}">
                    <a16:creationId xmlns:a16="http://schemas.microsoft.com/office/drawing/2014/main" id="{5B198EDA-09BE-4E04-A0CF-A5E8F56B9B44}"/>
                  </a:ext>
                </a:extLst>
              </p:cNvPr>
              <p:cNvSpPr/>
              <p:nvPr/>
            </p:nvSpPr>
            <p:spPr bwMode="auto">
              <a:xfrm rot="9736209">
                <a:off x="3373285" y="4762396"/>
                <a:ext cx="140321" cy="79925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32" name="グループ化 831">
              <a:extLst>
                <a:ext uri="{FF2B5EF4-FFF2-40B4-BE49-F238E27FC236}">
                  <a16:creationId xmlns:a16="http://schemas.microsoft.com/office/drawing/2014/main" id="{A678ACD7-DF84-4B64-8B87-50E2C80B795F}"/>
                </a:ext>
              </a:extLst>
            </p:cNvPr>
            <p:cNvGrpSpPr/>
            <p:nvPr/>
          </p:nvGrpSpPr>
          <p:grpSpPr>
            <a:xfrm>
              <a:off x="8464159" y="4945977"/>
              <a:ext cx="559200" cy="733715"/>
              <a:chOff x="3278967" y="4065646"/>
              <a:chExt cx="728927" cy="956411"/>
            </a:xfrm>
          </p:grpSpPr>
          <p:sp>
            <p:nvSpPr>
              <p:cNvPr id="833" name="楕円 72">
                <a:extLst>
                  <a:ext uri="{FF2B5EF4-FFF2-40B4-BE49-F238E27FC236}">
                    <a16:creationId xmlns:a16="http://schemas.microsoft.com/office/drawing/2014/main" id="{445D3B5A-F76F-4927-BCD8-C50F5FC743C0}"/>
                  </a:ext>
                </a:extLst>
              </p:cNvPr>
              <p:cNvSpPr/>
              <p:nvPr/>
            </p:nvSpPr>
            <p:spPr bwMode="auto">
              <a:xfrm rot="10800000">
                <a:off x="3278967" y="4065646"/>
                <a:ext cx="728927" cy="84725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697E15CB-D729-4AF0-ABD5-95C8F1681233}"/>
                  </a:ext>
                </a:extLst>
              </p:cNvPr>
              <p:cNvSpPr/>
              <p:nvPr/>
            </p:nvSpPr>
            <p:spPr bwMode="auto">
              <a:xfrm rot="10800000">
                <a:off x="3419186" y="4065646"/>
                <a:ext cx="448489" cy="847258"/>
              </a:xfrm>
              <a:custGeom>
                <a:avLst/>
                <a:gdLst>
                  <a:gd name="connsiteX0" fmla="*/ 224244 w 448489"/>
                  <a:gd name="connsiteY0" fmla="*/ 847258 h 847258"/>
                  <a:gd name="connsiteX1" fmla="*/ 0 w 448489"/>
                  <a:gd name="connsiteY1" fmla="*/ 166499 h 847258"/>
                  <a:gd name="connsiteX2" fmla="*/ 4138 w 448489"/>
                  <a:gd name="connsiteY2" fmla="*/ 44510 h 847258"/>
                  <a:gd name="connsiteX3" fmla="*/ 8227 w 448489"/>
                  <a:gd name="connsiteY3" fmla="*/ 5786 h 847258"/>
                  <a:gd name="connsiteX4" fmla="*/ 9653 w 448489"/>
                  <a:gd name="connsiteY4" fmla="*/ 5360 h 847258"/>
                  <a:gd name="connsiteX5" fmla="*/ 208422 w 448489"/>
                  <a:gd name="connsiteY5" fmla="*/ 1772 h 847258"/>
                  <a:gd name="connsiteX6" fmla="*/ 417204 w 448489"/>
                  <a:gd name="connsiteY6" fmla="*/ 5360 h 847258"/>
                  <a:gd name="connsiteX7" fmla="*/ 439340 w 448489"/>
                  <a:gd name="connsiteY7" fmla="*/ 11290 h 847258"/>
                  <a:gd name="connsiteX8" fmla="*/ 443515 w 448489"/>
                  <a:gd name="connsiteY8" fmla="*/ 44510 h 847258"/>
                  <a:gd name="connsiteX9" fmla="*/ 448489 w 448489"/>
                  <a:gd name="connsiteY9" fmla="*/ 166499 h 847258"/>
                  <a:gd name="connsiteX10" fmla="*/ 224244 w 448489"/>
                  <a:gd name="connsiteY10" fmla="*/ 847258 h 84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489" h="847258">
                    <a:moveTo>
                      <a:pt x="224244" y="847258"/>
                    </a:moveTo>
                    <a:cubicBezTo>
                      <a:pt x="100397" y="847258"/>
                      <a:pt x="0" y="542471"/>
                      <a:pt x="0" y="166499"/>
                    </a:cubicBezTo>
                    <a:cubicBezTo>
                      <a:pt x="0" y="119503"/>
                      <a:pt x="1417" y="79148"/>
                      <a:pt x="4138" y="44510"/>
                    </a:cubicBezTo>
                    <a:lnTo>
                      <a:pt x="8227" y="5786"/>
                    </a:lnTo>
                    <a:lnTo>
                      <a:pt x="9653" y="5360"/>
                    </a:lnTo>
                    <a:cubicBezTo>
                      <a:pt x="65040" y="-4028"/>
                      <a:pt x="132939" y="1772"/>
                      <a:pt x="208422" y="1772"/>
                    </a:cubicBezTo>
                    <a:cubicBezTo>
                      <a:pt x="283905" y="1772"/>
                      <a:pt x="356254" y="-4028"/>
                      <a:pt x="417204" y="5360"/>
                    </a:cubicBezTo>
                    <a:lnTo>
                      <a:pt x="439340" y="11290"/>
                    </a:lnTo>
                    <a:lnTo>
                      <a:pt x="443515" y="44510"/>
                    </a:lnTo>
                    <a:cubicBezTo>
                      <a:pt x="446768" y="79148"/>
                      <a:pt x="448489" y="119503"/>
                      <a:pt x="448489" y="166499"/>
                    </a:cubicBezTo>
                    <a:cubicBezTo>
                      <a:pt x="448489" y="542471"/>
                      <a:pt x="348092" y="847258"/>
                      <a:pt x="224244" y="847258"/>
                    </a:cubicBez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5" name="楕円 834">
                <a:extLst>
                  <a:ext uri="{FF2B5EF4-FFF2-40B4-BE49-F238E27FC236}">
                    <a16:creationId xmlns:a16="http://schemas.microsoft.com/office/drawing/2014/main" id="{626D9D75-F14B-4156-9F85-DD2B0DBF24AF}"/>
                  </a:ext>
                </a:extLst>
              </p:cNvPr>
              <p:cNvSpPr/>
              <p:nvPr/>
            </p:nvSpPr>
            <p:spPr bwMode="auto">
              <a:xfrm>
                <a:off x="3280811" y="4374357"/>
                <a:ext cx="717307" cy="647700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6" name="楕円 835">
                <a:extLst>
                  <a:ext uri="{FF2B5EF4-FFF2-40B4-BE49-F238E27FC236}">
                    <a16:creationId xmlns:a16="http://schemas.microsoft.com/office/drawing/2014/main" id="{273DCEA4-4B86-4F63-9928-AAFDCD857EFB}"/>
                  </a:ext>
                </a:extLst>
              </p:cNvPr>
              <p:cNvSpPr/>
              <p:nvPr/>
            </p:nvSpPr>
            <p:spPr bwMode="auto">
              <a:xfrm>
                <a:off x="3594675" y="4419600"/>
                <a:ext cx="98644" cy="15533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7" name="楕円 836">
                <a:extLst>
                  <a:ext uri="{FF2B5EF4-FFF2-40B4-BE49-F238E27FC236}">
                    <a16:creationId xmlns:a16="http://schemas.microsoft.com/office/drawing/2014/main" id="{E80FB78D-9482-484E-9A66-895A61BDF05A}"/>
                  </a:ext>
                </a:extLst>
              </p:cNvPr>
              <p:cNvSpPr/>
              <p:nvPr/>
            </p:nvSpPr>
            <p:spPr bwMode="auto">
              <a:xfrm rot="20500717">
                <a:off x="3667655" y="4838867"/>
                <a:ext cx="102948" cy="14055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8" name="楕円 837">
                <a:extLst>
                  <a:ext uri="{FF2B5EF4-FFF2-40B4-BE49-F238E27FC236}">
                    <a16:creationId xmlns:a16="http://schemas.microsoft.com/office/drawing/2014/main" id="{EBAD2F5D-8362-4E46-B2F3-C1788145143A}"/>
                  </a:ext>
                </a:extLst>
              </p:cNvPr>
              <p:cNvSpPr/>
              <p:nvPr/>
            </p:nvSpPr>
            <p:spPr bwMode="auto">
              <a:xfrm>
                <a:off x="3617618" y="4701601"/>
                <a:ext cx="59031" cy="45719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9" name="楕円 838">
                <a:extLst>
                  <a:ext uri="{FF2B5EF4-FFF2-40B4-BE49-F238E27FC236}">
                    <a16:creationId xmlns:a16="http://schemas.microsoft.com/office/drawing/2014/main" id="{F7EFCF7D-57E9-4184-8413-88D40BD65790}"/>
                  </a:ext>
                </a:extLst>
              </p:cNvPr>
              <p:cNvSpPr/>
              <p:nvPr/>
            </p:nvSpPr>
            <p:spPr bwMode="auto">
              <a:xfrm rot="2700000">
                <a:off x="3435497" y="4516653"/>
                <a:ext cx="125706" cy="9061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0" name="楕円 839">
                <a:extLst>
                  <a:ext uri="{FF2B5EF4-FFF2-40B4-BE49-F238E27FC236}">
                    <a16:creationId xmlns:a16="http://schemas.microsoft.com/office/drawing/2014/main" id="{2C327EE1-CB2E-4EA0-8BB5-468D288B47BB}"/>
                  </a:ext>
                </a:extLst>
              </p:cNvPr>
              <p:cNvSpPr/>
              <p:nvPr/>
            </p:nvSpPr>
            <p:spPr bwMode="auto">
              <a:xfrm rot="2700000">
                <a:off x="3790731" y="4770746"/>
                <a:ext cx="96759" cy="97878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1" name="楕円 840">
                <a:extLst>
                  <a:ext uri="{FF2B5EF4-FFF2-40B4-BE49-F238E27FC236}">
                    <a16:creationId xmlns:a16="http://schemas.microsoft.com/office/drawing/2014/main" id="{441B997E-1451-485E-80EB-E5839EE4B22A}"/>
                  </a:ext>
                </a:extLst>
              </p:cNvPr>
              <p:cNvSpPr/>
              <p:nvPr/>
            </p:nvSpPr>
            <p:spPr bwMode="auto">
              <a:xfrm rot="381862">
                <a:off x="3368617" y="4624847"/>
                <a:ext cx="88088" cy="6752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2" name="楕円 841">
                <a:extLst>
                  <a:ext uri="{FF2B5EF4-FFF2-40B4-BE49-F238E27FC236}">
                    <a16:creationId xmlns:a16="http://schemas.microsoft.com/office/drawing/2014/main" id="{F942DA32-A50C-43AF-9B7E-DF2275F3A38F}"/>
                  </a:ext>
                </a:extLst>
              </p:cNvPr>
              <p:cNvSpPr/>
              <p:nvPr/>
            </p:nvSpPr>
            <p:spPr bwMode="auto">
              <a:xfrm rot="7186732">
                <a:off x="3491568" y="4868130"/>
                <a:ext cx="106919" cy="63832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3" name="楕円 842">
                <a:extLst>
                  <a:ext uri="{FF2B5EF4-FFF2-40B4-BE49-F238E27FC236}">
                    <a16:creationId xmlns:a16="http://schemas.microsoft.com/office/drawing/2014/main" id="{DC422CA2-DB1E-4C40-80DC-1E6C170A3D7E}"/>
                  </a:ext>
                </a:extLst>
              </p:cNvPr>
              <p:cNvSpPr/>
              <p:nvPr/>
            </p:nvSpPr>
            <p:spPr bwMode="auto">
              <a:xfrm rot="8450378">
                <a:off x="3747463" y="4523538"/>
                <a:ext cx="105991" cy="86332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楕円 843">
                <a:extLst>
                  <a:ext uri="{FF2B5EF4-FFF2-40B4-BE49-F238E27FC236}">
                    <a16:creationId xmlns:a16="http://schemas.microsoft.com/office/drawing/2014/main" id="{E74D32FA-506B-43FB-A5FC-A8E4A34E32D0}"/>
                  </a:ext>
                </a:extLst>
              </p:cNvPr>
              <p:cNvSpPr/>
              <p:nvPr/>
            </p:nvSpPr>
            <p:spPr bwMode="auto">
              <a:xfrm rot="9672513">
                <a:off x="3813278" y="4664435"/>
                <a:ext cx="79776" cy="65323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楕円 844">
                <a:extLst>
                  <a:ext uri="{FF2B5EF4-FFF2-40B4-BE49-F238E27FC236}">
                    <a16:creationId xmlns:a16="http://schemas.microsoft.com/office/drawing/2014/main" id="{8C2DB4AD-1AD0-46ED-BB25-2A09B5D84367}"/>
                  </a:ext>
                </a:extLst>
              </p:cNvPr>
              <p:cNvSpPr/>
              <p:nvPr/>
            </p:nvSpPr>
            <p:spPr bwMode="auto">
              <a:xfrm rot="9736209">
                <a:off x="3373285" y="4762396"/>
                <a:ext cx="140321" cy="79925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54B8BB4-C1FC-4EFB-889D-2C28951C5AA0}"/>
              </a:ext>
            </a:extLst>
          </p:cNvPr>
          <p:cNvGrpSpPr/>
          <p:nvPr/>
        </p:nvGrpSpPr>
        <p:grpSpPr>
          <a:xfrm>
            <a:off x="2614527" y="1320101"/>
            <a:ext cx="905181" cy="768079"/>
            <a:chOff x="2248983" y="2124668"/>
            <a:chExt cx="471222" cy="399849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0AB96621-70CF-4263-984A-52C8F1660CAF}"/>
                </a:ext>
              </a:extLst>
            </p:cNvPr>
            <p:cNvSpPr/>
            <p:nvPr/>
          </p:nvSpPr>
          <p:spPr bwMode="auto">
            <a:xfrm>
              <a:off x="2248983" y="2124668"/>
              <a:ext cx="471222" cy="399849"/>
            </a:xfrm>
            <a:prstGeom prst="ellipse">
              <a:avLst/>
            </a:pr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8194BEC5-E250-4E54-9337-08058B865BD1}"/>
                </a:ext>
              </a:extLst>
            </p:cNvPr>
            <p:cNvSpPr/>
            <p:nvPr/>
          </p:nvSpPr>
          <p:spPr bwMode="auto">
            <a:xfrm>
              <a:off x="2535203" y="2201322"/>
              <a:ext cx="39452" cy="33476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659E7063-1448-4D2D-9FBE-BEAF3ABEC072}"/>
                </a:ext>
              </a:extLst>
            </p:cNvPr>
            <p:cNvSpPr/>
            <p:nvPr/>
          </p:nvSpPr>
          <p:spPr bwMode="auto">
            <a:xfrm>
              <a:off x="2330963" y="2262042"/>
              <a:ext cx="39452" cy="33476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315F5F51-0DDF-47C6-9421-579E075C26A9}"/>
                </a:ext>
              </a:extLst>
            </p:cNvPr>
            <p:cNvSpPr/>
            <p:nvPr/>
          </p:nvSpPr>
          <p:spPr bwMode="auto">
            <a:xfrm>
              <a:off x="2591414" y="2400886"/>
              <a:ext cx="39452" cy="33476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E3AAE554-7C32-4887-AC6B-222694BC3B2D}"/>
                </a:ext>
              </a:extLst>
            </p:cNvPr>
            <p:cNvSpPr/>
            <p:nvPr/>
          </p:nvSpPr>
          <p:spPr bwMode="auto">
            <a:xfrm>
              <a:off x="2632723" y="2267562"/>
              <a:ext cx="39452" cy="33476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8BA0C3E8-E471-44D5-9F34-E1F5FD300E91}"/>
                </a:ext>
              </a:extLst>
            </p:cNvPr>
            <p:cNvSpPr/>
            <p:nvPr/>
          </p:nvSpPr>
          <p:spPr bwMode="auto">
            <a:xfrm>
              <a:off x="2321763" y="2409242"/>
              <a:ext cx="39452" cy="33476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5003F0D8-2F8C-4E2A-B29C-C0A0D3A40079}"/>
                </a:ext>
              </a:extLst>
            </p:cNvPr>
            <p:cNvSpPr/>
            <p:nvPr/>
          </p:nvSpPr>
          <p:spPr bwMode="auto">
            <a:xfrm>
              <a:off x="2402971" y="2343180"/>
              <a:ext cx="39452" cy="33476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1B0F6193-03B3-464F-9860-EB1119530705}"/>
                </a:ext>
              </a:extLst>
            </p:cNvPr>
            <p:cNvSpPr/>
            <p:nvPr/>
          </p:nvSpPr>
          <p:spPr bwMode="auto">
            <a:xfrm>
              <a:off x="2446369" y="2437807"/>
              <a:ext cx="39452" cy="33476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C0787E27-3951-44ED-9451-A414ED2856E9}"/>
                </a:ext>
              </a:extLst>
            </p:cNvPr>
            <p:cNvSpPr/>
            <p:nvPr/>
          </p:nvSpPr>
          <p:spPr bwMode="auto">
            <a:xfrm>
              <a:off x="2427969" y="2191248"/>
              <a:ext cx="39452" cy="33476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BB2806FE-3BC6-4728-B8A5-CB8EB0339606}"/>
                </a:ext>
              </a:extLst>
            </p:cNvPr>
            <p:cNvSpPr/>
            <p:nvPr/>
          </p:nvSpPr>
          <p:spPr bwMode="auto">
            <a:xfrm>
              <a:off x="2537043" y="2319082"/>
              <a:ext cx="39452" cy="33476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13AB6AB-D9D3-424F-9838-E65D0A960F52}"/>
              </a:ext>
            </a:extLst>
          </p:cNvPr>
          <p:cNvGrpSpPr/>
          <p:nvPr/>
        </p:nvGrpSpPr>
        <p:grpSpPr>
          <a:xfrm>
            <a:off x="8274007" y="1070795"/>
            <a:ext cx="887820" cy="1164891"/>
            <a:chOff x="3278967" y="4065646"/>
            <a:chExt cx="728927" cy="956411"/>
          </a:xfrm>
        </p:grpSpPr>
        <p:sp>
          <p:nvSpPr>
            <p:cNvPr id="14" name="楕円 72">
              <a:extLst>
                <a:ext uri="{FF2B5EF4-FFF2-40B4-BE49-F238E27FC236}">
                  <a16:creationId xmlns:a16="http://schemas.microsoft.com/office/drawing/2014/main" id="{52440BAD-C325-4BC4-A0DF-265524DC2700}"/>
                </a:ext>
              </a:extLst>
            </p:cNvPr>
            <p:cNvSpPr/>
            <p:nvPr/>
          </p:nvSpPr>
          <p:spPr bwMode="auto">
            <a:xfrm rot="10800000">
              <a:off x="3278967" y="4065646"/>
              <a:ext cx="728927" cy="847258"/>
            </a:xfrm>
            <a:custGeom>
              <a:avLst/>
              <a:gdLst>
                <a:gd name="connsiteX0" fmla="*/ 0 w 585065"/>
                <a:gd name="connsiteY0" fmla="*/ 488544 h 977088"/>
                <a:gd name="connsiteX1" fmla="*/ 292533 w 585065"/>
                <a:gd name="connsiteY1" fmla="*/ 0 h 977088"/>
                <a:gd name="connsiteX2" fmla="*/ 585066 w 585065"/>
                <a:gd name="connsiteY2" fmla="*/ 488544 h 977088"/>
                <a:gd name="connsiteX3" fmla="*/ 292533 w 585065"/>
                <a:gd name="connsiteY3" fmla="*/ 977088 h 977088"/>
                <a:gd name="connsiteX4" fmla="*/ 0 w 585065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6" h="724604">
                  <a:moveTo>
                    <a:pt x="0" y="236060"/>
                  </a:moveTo>
                  <a:cubicBezTo>
                    <a:pt x="0" y="-33755"/>
                    <a:pt x="118271" y="1516"/>
                    <a:pt x="279833" y="1516"/>
                  </a:cubicBezTo>
                  <a:cubicBezTo>
                    <a:pt x="441395" y="1516"/>
                    <a:pt x="585066" y="-33755"/>
                    <a:pt x="585066" y="236060"/>
                  </a:cubicBezTo>
                  <a:cubicBezTo>
                    <a:pt x="585066" y="505875"/>
                    <a:pt x="454095" y="724604"/>
                    <a:pt x="292533" y="724604"/>
                  </a:cubicBezTo>
                  <a:cubicBezTo>
                    <a:pt x="130971" y="724604"/>
                    <a:pt x="0" y="505875"/>
                    <a:pt x="0" y="23606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7FE6CBC-FF31-41E6-B864-B7FDA2D40F99}"/>
                </a:ext>
              </a:extLst>
            </p:cNvPr>
            <p:cNvSpPr/>
            <p:nvPr/>
          </p:nvSpPr>
          <p:spPr bwMode="auto">
            <a:xfrm rot="10800000">
              <a:off x="3419186" y="4065646"/>
              <a:ext cx="448489" cy="847258"/>
            </a:xfrm>
            <a:custGeom>
              <a:avLst/>
              <a:gdLst>
                <a:gd name="connsiteX0" fmla="*/ 224244 w 448489"/>
                <a:gd name="connsiteY0" fmla="*/ 847258 h 847258"/>
                <a:gd name="connsiteX1" fmla="*/ 0 w 448489"/>
                <a:gd name="connsiteY1" fmla="*/ 166499 h 847258"/>
                <a:gd name="connsiteX2" fmla="*/ 4138 w 448489"/>
                <a:gd name="connsiteY2" fmla="*/ 44510 h 847258"/>
                <a:gd name="connsiteX3" fmla="*/ 8227 w 448489"/>
                <a:gd name="connsiteY3" fmla="*/ 5786 h 847258"/>
                <a:gd name="connsiteX4" fmla="*/ 9653 w 448489"/>
                <a:gd name="connsiteY4" fmla="*/ 5360 h 847258"/>
                <a:gd name="connsiteX5" fmla="*/ 208422 w 448489"/>
                <a:gd name="connsiteY5" fmla="*/ 1772 h 847258"/>
                <a:gd name="connsiteX6" fmla="*/ 417204 w 448489"/>
                <a:gd name="connsiteY6" fmla="*/ 5360 h 847258"/>
                <a:gd name="connsiteX7" fmla="*/ 439340 w 448489"/>
                <a:gd name="connsiteY7" fmla="*/ 11290 h 847258"/>
                <a:gd name="connsiteX8" fmla="*/ 443515 w 448489"/>
                <a:gd name="connsiteY8" fmla="*/ 44510 h 847258"/>
                <a:gd name="connsiteX9" fmla="*/ 448489 w 448489"/>
                <a:gd name="connsiteY9" fmla="*/ 166499 h 847258"/>
                <a:gd name="connsiteX10" fmla="*/ 224244 w 448489"/>
                <a:gd name="connsiteY10" fmla="*/ 847258 h 847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8489" h="847258">
                  <a:moveTo>
                    <a:pt x="224244" y="847258"/>
                  </a:moveTo>
                  <a:cubicBezTo>
                    <a:pt x="100397" y="847258"/>
                    <a:pt x="0" y="542471"/>
                    <a:pt x="0" y="166499"/>
                  </a:cubicBezTo>
                  <a:cubicBezTo>
                    <a:pt x="0" y="119503"/>
                    <a:pt x="1417" y="79148"/>
                    <a:pt x="4138" y="44510"/>
                  </a:cubicBezTo>
                  <a:lnTo>
                    <a:pt x="8227" y="5786"/>
                  </a:lnTo>
                  <a:lnTo>
                    <a:pt x="9653" y="5360"/>
                  </a:lnTo>
                  <a:cubicBezTo>
                    <a:pt x="65040" y="-4028"/>
                    <a:pt x="132939" y="1772"/>
                    <a:pt x="208422" y="1772"/>
                  </a:cubicBezTo>
                  <a:cubicBezTo>
                    <a:pt x="283905" y="1772"/>
                    <a:pt x="356254" y="-4028"/>
                    <a:pt x="417204" y="5360"/>
                  </a:cubicBezTo>
                  <a:lnTo>
                    <a:pt x="439340" y="11290"/>
                  </a:lnTo>
                  <a:lnTo>
                    <a:pt x="443515" y="44510"/>
                  </a:lnTo>
                  <a:cubicBezTo>
                    <a:pt x="446768" y="79148"/>
                    <a:pt x="448489" y="119503"/>
                    <a:pt x="448489" y="166499"/>
                  </a:cubicBezTo>
                  <a:cubicBezTo>
                    <a:pt x="448489" y="542471"/>
                    <a:pt x="348092" y="847258"/>
                    <a:pt x="224244" y="847258"/>
                  </a:cubicBezTo>
                  <a:close/>
                </a:path>
              </a:pathLst>
            </a:custGeom>
            <a:solidFill>
              <a:srgbClr val="FF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9B14FA5E-1E2E-4B02-B3E4-40B4F191FC81}"/>
                </a:ext>
              </a:extLst>
            </p:cNvPr>
            <p:cNvSpPr/>
            <p:nvPr/>
          </p:nvSpPr>
          <p:spPr bwMode="auto">
            <a:xfrm>
              <a:off x="3280811" y="4374357"/>
              <a:ext cx="717307" cy="647700"/>
            </a:xfrm>
            <a:prstGeom prst="ellips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3AF405CE-F9F2-4B75-837C-6588DC115D45}"/>
                </a:ext>
              </a:extLst>
            </p:cNvPr>
            <p:cNvSpPr/>
            <p:nvPr/>
          </p:nvSpPr>
          <p:spPr bwMode="auto">
            <a:xfrm>
              <a:off x="3594675" y="4419600"/>
              <a:ext cx="98644" cy="155330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DAC2A1AF-F4D0-4271-8575-ECAE6343B09F}"/>
                </a:ext>
              </a:extLst>
            </p:cNvPr>
            <p:cNvSpPr/>
            <p:nvPr/>
          </p:nvSpPr>
          <p:spPr bwMode="auto">
            <a:xfrm rot="20500717">
              <a:off x="3667655" y="4838867"/>
              <a:ext cx="102948" cy="140556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172A8250-1DD4-4611-B725-7F11DC367981}"/>
                </a:ext>
              </a:extLst>
            </p:cNvPr>
            <p:cNvSpPr/>
            <p:nvPr/>
          </p:nvSpPr>
          <p:spPr bwMode="auto">
            <a:xfrm>
              <a:off x="3617618" y="4701601"/>
              <a:ext cx="59031" cy="45719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3FC1F9A7-2BCD-45F4-A5C8-27FD6828B023}"/>
                </a:ext>
              </a:extLst>
            </p:cNvPr>
            <p:cNvSpPr/>
            <p:nvPr/>
          </p:nvSpPr>
          <p:spPr bwMode="auto">
            <a:xfrm rot="2700000">
              <a:off x="3435497" y="4516653"/>
              <a:ext cx="125706" cy="90610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E63E4CF4-9E78-4723-840D-6B694247B0FC}"/>
                </a:ext>
              </a:extLst>
            </p:cNvPr>
            <p:cNvSpPr/>
            <p:nvPr/>
          </p:nvSpPr>
          <p:spPr bwMode="auto">
            <a:xfrm rot="2700000">
              <a:off x="3790731" y="4770746"/>
              <a:ext cx="96759" cy="978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A566B792-40B5-4832-B796-A3C4A709BA09}"/>
                </a:ext>
              </a:extLst>
            </p:cNvPr>
            <p:cNvSpPr/>
            <p:nvPr/>
          </p:nvSpPr>
          <p:spPr bwMode="auto">
            <a:xfrm rot="381862">
              <a:off x="3368617" y="4624847"/>
              <a:ext cx="88088" cy="67526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DD337050-ADBC-4B5B-BAF5-81991ACF3BDF}"/>
                </a:ext>
              </a:extLst>
            </p:cNvPr>
            <p:cNvSpPr/>
            <p:nvPr/>
          </p:nvSpPr>
          <p:spPr bwMode="auto">
            <a:xfrm rot="7186732">
              <a:off x="3491568" y="4868130"/>
              <a:ext cx="106919" cy="63832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89644DBA-2D8B-409E-9206-EB0E5D8F8647}"/>
                </a:ext>
              </a:extLst>
            </p:cNvPr>
            <p:cNvSpPr/>
            <p:nvPr/>
          </p:nvSpPr>
          <p:spPr bwMode="auto">
            <a:xfrm rot="8450378">
              <a:off x="3747463" y="4523538"/>
              <a:ext cx="105991" cy="86332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839A8E3E-3981-4E21-A5BB-C9E11DD50D90}"/>
                </a:ext>
              </a:extLst>
            </p:cNvPr>
            <p:cNvSpPr/>
            <p:nvPr/>
          </p:nvSpPr>
          <p:spPr bwMode="auto">
            <a:xfrm rot="9672513">
              <a:off x="3813278" y="4664435"/>
              <a:ext cx="79776" cy="65323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BEB141C0-9E89-48E1-A3A6-18E3DD1B6DED}"/>
                </a:ext>
              </a:extLst>
            </p:cNvPr>
            <p:cNvSpPr/>
            <p:nvPr/>
          </p:nvSpPr>
          <p:spPr bwMode="auto">
            <a:xfrm rot="9736209">
              <a:off x="3373285" y="4762396"/>
              <a:ext cx="140321" cy="79925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F99C5C32-B425-476A-BF63-A6E44353FB01}"/>
              </a:ext>
            </a:extLst>
          </p:cNvPr>
          <p:cNvGrpSpPr/>
          <p:nvPr/>
        </p:nvGrpSpPr>
        <p:grpSpPr>
          <a:xfrm>
            <a:off x="436301" y="1403775"/>
            <a:ext cx="1573916" cy="658382"/>
            <a:chOff x="1085968" y="3068314"/>
            <a:chExt cx="1789092" cy="748392"/>
          </a:xfrm>
        </p:grpSpPr>
        <p:sp>
          <p:nvSpPr>
            <p:cNvPr id="28" name="楕円 443">
              <a:extLst>
                <a:ext uri="{FF2B5EF4-FFF2-40B4-BE49-F238E27FC236}">
                  <a16:creationId xmlns:a16="http://schemas.microsoft.com/office/drawing/2014/main" id="{80B2F1FD-D530-482D-A986-2466C0400923}"/>
                </a:ext>
              </a:extLst>
            </p:cNvPr>
            <p:cNvSpPr/>
            <p:nvPr/>
          </p:nvSpPr>
          <p:spPr bwMode="auto">
            <a:xfrm>
              <a:off x="1085968" y="3068314"/>
              <a:ext cx="1789092" cy="748392"/>
            </a:xfrm>
            <a:custGeom>
              <a:avLst/>
              <a:gdLst>
                <a:gd name="connsiteX0" fmla="*/ 0 w 1789092"/>
                <a:gd name="connsiteY0" fmla="*/ 374196 h 748391"/>
                <a:gd name="connsiteX1" fmla="*/ 894546 w 1789092"/>
                <a:gd name="connsiteY1" fmla="*/ 0 h 748391"/>
                <a:gd name="connsiteX2" fmla="*/ 1789092 w 1789092"/>
                <a:gd name="connsiteY2" fmla="*/ 374196 h 748391"/>
                <a:gd name="connsiteX3" fmla="*/ 894546 w 1789092"/>
                <a:gd name="connsiteY3" fmla="*/ 748392 h 748391"/>
                <a:gd name="connsiteX4" fmla="*/ 0 w 1789092"/>
                <a:gd name="connsiteY4" fmla="*/ 374196 h 748391"/>
                <a:gd name="connsiteX0" fmla="*/ 0 w 1789092"/>
                <a:gd name="connsiteY0" fmla="*/ 374196 h 748392"/>
                <a:gd name="connsiteX1" fmla="*/ 894546 w 1789092"/>
                <a:gd name="connsiteY1" fmla="*/ 0 h 748392"/>
                <a:gd name="connsiteX2" fmla="*/ 1789092 w 1789092"/>
                <a:gd name="connsiteY2" fmla="*/ 374196 h 748392"/>
                <a:gd name="connsiteX3" fmla="*/ 894546 w 1789092"/>
                <a:gd name="connsiteY3" fmla="*/ 748392 h 748392"/>
                <a:gd name="connsiteX4" fmla="*/ 0 w 1789092"/>
                <a:gd name="connsiteY4" fmla="*/ 374196 h 748392"/>
                <a:gd name="connsiteX0" fmla="*/ 0 w 1789092"/>
                <a:gd name="connsiteY0" fmla="*/ 374196 h 748392"/>
                <a:gd name="connsiteX1" fmla="*/ 894546 w 1789092"/>
                <a:gd name="connsiteY1" fmla="*/ 0 h 748392"/>
                <a:gd name="connsiteX2" fmla="*/ 1789092 w 1789092"/>
                <a:gd name="connsiteY2" fmla="*/ 374196 h 748392"/>
                <a:gd name="connsiteX3" fmla="*/ 894546 w 1789092"/>
                <a:gd name="connsiteY3" fmla="*/ 748392 h 748392"/>
                <a:gd name="connsiteX4" fmla="*/ 0 w 1789092"/>
                <a:gd name="connsiteY4" fmla="*/ 374196 h 748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9092" h="748392">
                  <a:moveTo>
                    <a:pt x="0" y="374196"/>
                  </a:moveTo>
                  <a:cubicBezTo>
                    <a:pt x="0" y="272308"/>
                    <a:pt x="400502" y="0"/>
                    <a:pt x="894546" y="0"/>
                  </a:cubicBezTo>
                  <a:cubicBezTo>
                    <a:pt x="1388590" y="0"/>
                    <a:pt x="1789092" y="253258"/>
                    <a:pt x="1789092" y="374196"/>
                  </a:cubicBezTo>
                  <a:cubicBezTo>
                    <a:pt x="1789092" y="495134"/>
                    <a:pt x="1388590" y="748392"/>
                    <a:pt x="894546" y="748392"/>
                  </a:cubicBezTo>
                  <a:cubicBezTo>
                    <a:pt x="400502" y="748392"/>
                    <a:pt x="0" y="476084"/>
                    <a:pt x="0" y="374196"/>
                  </a:cubicBezTo>
                  <a:close/>
                </a:path>
              </a:pathLst>
            </a:custGeom>
            <a:solidFill>
              <a:srgbClr val="A5002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B111C1F9-2899-4FC2-A257-E4356BB4B537}"/>
                </a:ext>
              </a:extLst>
            </p:cNvPr>
            <p:cNvSpPr/>
            <p:nvPr/>
          </p:nvSpPr>
          <p:spPr bwMode="auto">
            <a:xfrm>
              <a:off x="1824824" y="3262332"/>
              <a:ext cx="45719" cy="121663"/>
            </a:xfrm>
            <a:prstGeom prst="ellipse">
              <a:avLst/>
            </a:prstGeom>
            <a:solidFill>
              <a:srgbClr val="66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DCAD5DDB-E58A-459F-ADCB-F9FF6396E0F1}"/>
                </a:ext>
              </a:extLst>
            </p:cNvPr>
            <p:cNvSpPr/>
            <p:nvPr/>
          </p:nvSpPr>
          <p:spPr bwMode="auto">
            <a:xfrm>
              <a:off x="1574793" y="3474264"/>
              <a:ext cx="45719" cy="121663"/>
            </a:xfrm>
            <a:prstGeom prst="ellipse">
              <a:avLst/>
            </a:prstGeom>
            <a:solidFill>
              <a:srgbClr val="66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42B8769E-DA8B-4AA9-A671-C1CED2784B3C}"/>
                </a:ext>
              </a:extLst>
            </p:cNvPr>
            <p:cNvSpPr/>
            <p:nvPr/>
          </p:nvSpPr>
          <p:spPr bwMode="auto">
            <a:xfrm>
              <a:off x="1462874" y="3248045"/>
              <a:ext cx="45719" cy="121663"/>
            </a:xfrm>
            <a:prstGeom prst="ellipse">
              <a:avLst/>
            </a:prstGeom>
            <a:solidFill>
              <a:srgbClr val="66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09C31927-0C2B-4DF7-AECF-535D1D0E344A}"/>
                </a:ext>
              </a:extLst>
            </p:cNvPr>
            <p:cNvSpPr/>
            <p:nvPr/>
          </p:nvSpPr>
          <p:spPr bwMode="auto">
            <a:xfrm>
              <a:off x="1236656" y="3421876"/>
              <a:ext cx="45719" cy="121663"/>
            </a:xfrm>
            <a:prstGeom prst="ellipse">
              <a:avLst/>
            </a:prstGeom>
            <a:solidFill>
              <a:srgbClr val="66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EC1EE9BD-78B2-4563-BA98-C0444F29726A}"/>
                </a:ext>
              </a:extLst>
            </p:cNvPr>
            <p:cNvSpPr/>
            <p:nvPr/>
          </p:nvSpPr>
          <p:spPr bwMode="auto">
            <a:xfrm>
              <a:off x="1805774" y="3609995"/>
              <a:ext cx="45719" cy="121663"/>
            </a:xfrm>
            <a:prstGeom prst="ellipse">
              <a:avLst/>
            </a:prstGeom>
            <a:solidFill>
              <a:srgbClr val="66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2AC575F4-C3B9-4834-97A0-3A7D792DF2D3}"/>
                </a:ext>
              </a:extLst>
            </p:cNvPr>
            <p:cNvSpPr/>
            <p:nvPr/>
          </p:nvSpPr>
          <p:spPr bwMode="auto">
            <a:xfrm>
              <a:off x="2122481" y="3162320"/>
              <a:ext cx="45719" cy="121663"/>
            </a:xfrm>
            <a:prstGeom prst="ellipse">
              <a:avLst/>
            </a:prstGeom>
            <a:solidFill>
              <a:srgbClr val="66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ED07540A-E37C-4BE4-8B7B-447BEBE70360}"/>
                </a:ext>
              </a:extLst>
            </p:cNvPr>
            <p:cNvSpPr/>
            <p:nvPr/>
          </p:nvSpPr>
          <p:spPr bwMode="auto">
            <a:xfrm>
              <a:off x="2053424" y="3433783"/>
              <a:ext cx="45719" cy="121663"/>
            </a:xfrm>
            <a:prstGeom prst="ellipse">
              <a:avLst/>
            </a:prstGeom>
            <a:solidFill>
              <a:srgbClr val="66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B343326D-B825-425B-9B90-0668E02109DF}"/>
                </a:ext>
              </a:extLst>
            </p:cNvPr>
            <p:cNvSpPr/>
            <p:nvPr/>
          </p:nvSpPr>
          <p:spPr bwMode="auto">
            <a:xfrm>
              <a:off x="2339174" y="3564752"/>
              <a:ext cx="45719" cy="121663"/>
            </a:xfrm>
            <a:prstGeom prst="ellipse">
              <a:avLst/>
            </a:prstGeom>
            <a:solidFill>
              <a:srgbClr val="66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0ED0E31F-763D-4258-81EA-DF56F7D52386}"/>
                </a:ext>
              </a:extLst>
            </p:cNvPr>
            <p:cNvSpPr/>
            <p:nvPr/>
          </p:nvSpPr>
          <p:spPr bwMode="auto">
            <a:xfrm>
              <a:off x="2289168" y="3350439"/>
              <a:ext cx="45719" cy="121663"/>
            </a:xfrm>
            <a:prstGeom prst="ellipse">
              <a:avLst/>
            </a:prstGeom>
            <a:solidFill>
              <a:srgbClr val="66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5D5D155B-7013-42C1-A315-CDBC6045B584}"/>
                </a:ext>
              </a:extLst>
            </p:cNvPr>
            <p:cNvSpPr/>
            <p:nvPr/>
          </p:nvSpPr>
          <p:spPr bwMode="auto">
            <a:xfrm>
              <a:off x="2508243" y="3238520"/>
              <a:ext cx="45719" cy="121663"/>
            </a:xfrm>
            <a:prstGeom prst="ellipse">
              <a:avLst/>
            </a:prstGeom>
            <a:solidFill>
              <a:srgbClr val="66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B6F9F6DC-2B28-4C2B-B708-5672A6333103}"/>
                </a:ext>
              </a:extLst>
            </p:cNvPr>
            <p:cNvSpPr/>
            <p:nvPr/>
          </p:nvSpPr>
          <p:spPr bwMode="auto">
            <a:xfrm>
              <a:off x="2577299" y="3476645"/>
              <a:ext cx="45719" cy="121663"/>
            </a:xfrm>
            <a:prstGeom prst="ellipse">
              <a:avLst/>
            </a:prstGeom>
            <a:solidFill>
              <a:srgbClr val="6600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FD3B601E-355B-4629-A60E-12F01E87BEDB}"/>
              </a:ext>
            </a:extLst>
          </p:cNvPr>
          <p:cNvGrpSpPr/>
          <p:nvPr/>
        </p:nvGrpSpPr>
        <p:grpSpPr>
          <a:xfrm>
            <a:off x="6513542" y="1007269"/>
            <a:ext cx="599697" cy="1248175"/>
            <a:chOff x="778980" y="3918062"/>
            <a:chExt cx="627917" cy="1306912"/>
          </a:xfrm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7822A4D-8E5D-408F-AFBE-2025822D62B6}"/>
                </a:ext>
              </a:extLst>
            </p:cNvPr>
            <p:cNvSpPr/>
            <p:nvPr/>
          </p:nvSpPr>
          <p:spPr bwMode="auto">
            <a:xfrm rot="10800000">
              <a:off x="881374" y="4186756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01A4B26-B3A1-4BD3-8EF0-4D0997420CE6}"/>
                </a:ext>
              </a:extLst>
            </p:cNvPr>
            <p:cNvSpPr/>
            <p:nvPr/>
          </p:nvSpPr>
          <p:spPr bwMode="auto">
            <a:xfrm>
              <a:off x="851119" y="3969062"/>
              <a:ext cx="505082" cy="1255912"/>
            </a:xfrm>
            <a:custGeom>
              <a:avLst/>
              <a:gdLst>
                <a:gd name="connsiteX0" fmla="*/ 62041 w 505082"/>
                <a:gd name="connsiteY0" fmla="*/ 0 h 1255912"/>
                <a:gd name="connsiteX1" fmla="*/ 443041 w 505082"/>
                <a:gd name="connsiteY1" fmla="*/ 0 h 1255912"/>
                <a:gd name="connsiteX2" fmla="*/ 409985 w 505082"/>
                <a:gd name="connsiteY2" fmla="*/ 1133909 h 1255912"/>
                <a:gd name="connsiteX3" fmla="*/ 439740 w 505082"/>
                <a:gd name="connsiteY3" fmla="*/ 1201953 h 1255912"/>
                <a:gd name="connsiteX4" fmla="*/ 442734 w 505082"/>
                <a:gd name="connsiteY4" fmla="*/ 1204105 h 1255912"/>
                <a:gd name="connsiteX5" fmla="*/ 446662 w 505082"/>
                <a:gd name="connsiteY5" fmla="*/ 1212794 h 1255912"/>
                <a:gd name="connsiteX6" fmla="*/ 253314 w 505082"/>
                <a:gd name="connsiteY6" fmla="*/ 1255912 h 1255912"/>
                <a:gd name="connsiteX7" fmla="*/ 59966 w 505082"/>
                <a:gd name="connsiteY7" fmla="*/ 1212794 h 1255912"/>
                <a:gd name="connsiteX8" fmla="*/ 61752 w 505082"/>
                <a:gd name="connsiteY8" fmla="*/ 1208843 h 1255912"/>
                <a:gd name="connsiteX9" fmla="*/ 28985 w 505082"/>
                <a:gd name="connsiteY9" fmla="*/ 1133909 h 1255912"/>
                <a:gd name="connsiteX10" fmla="*/ 62041 w 505082"/>
                <a:gd name="connsiteY10" fmla="*/ 0 h 1255912"/>
                <a:gd name="connsiteX0" fmla="*/ 62041 w 505082"/>
                <a:gd name="connsiteY0" fmla="*/ 0 h 1255912"/>
                <a:gd name="connsiteX1" fmla="*/ 443041 w 505082"/>
                <a:gd name="connsiteY1" fmla="*/ 0 h 1255912"/>
                <a:gd name="connsiteX2" fmla="*/ 409985 w 505082"/>
                <a:gd name="connsiteY2" fmla="*/ 1133909 h 1255912"/>
                <a:gd name="connsiteX3" fmla="*/ 439740 w 505082"/>
                <a:gd name="connsiteY3" fmla="*/ 1201953 h 1255912"/>
                <a:gd name="connsiteX4" fmla="*/ 442734 w 505082"/>
                <a:gd name="connsiteY4" fmla="*/ 1204105 h 1255912"/>
                <a:gd name="connsiteX5" fmla="*/ 446662 w 505082"/>
                <a:gd name="connsiteY5" fmla="*/ 1212794 h 1255912"/>
                <a:gd name="connsiteX6" fmla="*/ 253314 w 505082"/>
                <a:gd name="connsiteY6" fmla="*/ 1255912 h 1255912"/>
                <a:gd name="connsiteX7" fmla="*/ 59966 w 505082"/>
                <a:gd name="connsiteY7" fmla="*/ 1212794 h 1255912"/>
                <a:gd name="connsiteX8" fmla="*/ 28985 w 505082"/>
                <a:gd name="connsiteY8" fmla="*/ 1133909 h 1255912"/>
                <a:gd name="connsiteX9" fmla="*/ 62041 w 505082"/>
                <a:gd name="connsiteY9" fmla="*/ 0 h 1255912"/>
                <a:gd name="connsiteX0" fmla="*/ 62041 w 505082"/>
                <a:gd name="connsiteY0" fmla="*/ 0 h 1255912"/>
                <a:gd name="connsiteX1" fmla="*/ 443041 w 505082"/>
                <a:gd name="connsiteY1" fmla="*/ 0 h 1255912"/>
                <a:gd name="connsiteX2" fmla="*/ 409985 w 505082"/>
                <a:gd name="connsiteY2" fmla="*/ 1133909 h 1255912"/>
                <a:gd name="connsiteX3" fmla="*/ 439740 w 505082"/>
                <a:gd name="connsiteY3" fmla="*/ 1201953 h 1255912"/>
                <a:gd name="connsiteX4" fmla="*/ 446662 w 505082"/>
                <a:gd name="connsiteY4" fmla="*/ 1212794 h 1255912"/>
                <a:gd name="connsiteX5" fmla="*/ 253314 w 505082"/>
                <a:gd name="connsiteY5" fmla="*/ 1255912 h 1255912"/>
                <a:gd name="connsiteX6" fmla="*/ 59966 w 505082"/>
                <a:gd name="connsiteY6" fmla="*/ 1212794 h 1255912"/>
                <a:gd name="connsiteX7" fmla="*/ 28985 w 505082"/>
                <a:gd name="connsiteY7" fmla="*/ 1133909 h 1255912"/>
                <a:gd name="connsiteX8" fmla="*/ 62041 w 505082"/>
                <a:gd name="connsiteY8" fmla="*/ 0 h 1255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5082" h="1255912">
                  <a:moveTo>
                    <a:pt x="62041" y="0"/>
                  </a:moveTo>
                  <a:lnTo>
                    <a:pt x="443041" y="0"/>
                  </a:lnTo>
                  <a:cubicBezTo>
                    <a:pt x="644526" y="377970"/>
                    <a:pt x="279334" y="755939"/>
                    <a:pt x="409985" y="1133909"/>
                  </a:cubicBezTo>
                  <a:lnTo>
                    <a:pt x="439740" y="1201953"/>
                  </a:lnTo>
                  <a:lnTo>
                    <a:pt x="446662" y="1212794"/>
                  </a:lnTo>
                  <a:cubicBezTo>
                    <a:pt x="446662" y="1236607"/>
                    <a:pt x="360097" y="1255912"/>
                    <a:pt x="253314" y="1255912"/>
                  </a:cubicBezTo>
                  <a:cubicBezTo>
                    <a:pt x="146531" y="1255912"/>
                    <a:pt x="59966" y="1236607"/>
                    <a:pt x="59966" y="1212794"/>
                  </a:cubicBezTo>
                  <a:lnTo>
                    <a:pt x="28985" y="1133909"/>
                  </a:lnTo>
                  <a:cubicBezTo>
                    <a:pt x="-101666" y="755939"/>
                    <a:pt x="263526" y="377970"/>
                    <a:pt x="62041" y="0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8D1645BD-B5EC-4DC5-90E1-719303020F86}"/>
                </a:ext>
              </a:extLst>
            </p:cNvPr>
            <p:cNvSpPr/>
            <p:nvPr/>
          </p:nvSpPr>
          <p:spPr bwMode="auto">
            <a:xfrm>
              <a:off x="908705" y="3918062"/>
              <a:ext cx="389076" cy="101999"/>
            </a:xfrm>
            <a:prstGeom prst="ellips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2272535-70E8-4A27-8169-EF96F46E7D5F}"/>
                </a:ext>
              </a:extLst>
            </p:cNvPr>
            <p:cNvSpPr/>
            <p:nvPr/>
          </p:nvSpPr>
          <p:spPr bwMode="auto">
            <a:xfrm rot="10800000">
              <a:off x="902805" y="4310581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F5ACDB9-7113-4834-90A3-84F6D409D63B}"/>
                </a:ext>
              </a:extLst>
            </p:cNvPr>
            <p:cNvSpPr/>
            <p:nvPr/>
          </p:nvSpPr>
          <p:spPr bwMode="auto">
            <a:xfrm rot="10800000">
              <a:off x="778980" y="4793974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650CC071-B5B4-4FC3-A56C-0964704740F3}"/>
                </a:ext>
              </a:extLst>
            </p:cNvPr>
            <p:cNvSpPr/>
            <p:nvPr/>
          </p:nvSpPr>
          <p:spPr bwMode="auto">
            <a:xfrm rot="10800000">
              <a:off x="800411" y="4917799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2CF72B4F-05BF-44F3-8084-DFAC2ACE0198}"/>
                </a:ext>
              </a:extLst>
            </p:cNvPr>
            <p:cNvSpPr/>
            <p:nvPr/>
          </p:nvSpPr>
          <p:spPr bwMode="auto">
            <a:xfrm rot="10800000">
              <a:off x="1186174" y="4629668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B9C79631-757B-42B3-B864-A561D38BCD11}"/>
                </a:ext>
              </a:extLst>
            </p:cNvPr>
            <p:cNvSpPr/>
            <p:nvPr/>
          </p:nvSpPr>
          <p:spPr bwMode="auto">
            <a:xfrm rot="10800000">
              <a:off x="1207605" y="4753493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B41A15E8-9521-45FF-88B7-B47F91684CCC}"/>
                </a:ext>
              </a:extLst>
            </p:cNvPr>
            <p:cNvSpPr/>
            <p:nvPr/>
          </p:nvSpPr>
          <p:spPr bwMode="auto">
            <a:xfrm rot="10800000">
              <a:off x="1279042" y="4353443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7962099-1F4F-49E4-A1E9-47F1487CE169}"/>
                </a:ext>
              </a:extLst>
            </p:cNvPr>
            <p:cNvSpPr/>
            <p:nvPr/>
          </p:nvSpPr>
          <p:spPr bwMode="auto">
            <a:xfrm rot="10800000">
              <a:off x="1295711" y="4070075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8FE1480C-F76A-46F8-B8BF-DB41A89CF46A}"/>
                </a:ext>
              </a:extLst>
            </p:cNvPr>
            <p:cNvSpPr/>
            <p:nvPr/>
          </p:nvSpPr>
          <p:spPr bwMode="auto">
            <a:xfrm rot="10800000">
              <a:off x="840892" y="5060675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9CA606CF-6337-4478-94AE-FE876DB3CEC1}"/>
                </a:ext>
              </a:extLst>
            </p:cNvPr>
            <p:cNvSpPr/>
            <p:nvPr/>
          </p:nvSpPr>
          <p:spPr bwMode="auto">
            <a:xfrm rot="10800000">
              <a:off x="1224763" y="5099880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885082B-FB8E-4622-90A5-CAE5DB4711E1}"/>
                </a:ext>
              </a:extLst>
            </p:cNvPr>
            <p:cNvSpPr/>
            <p:nvPr/>
          </p:nvSpPr>
          <p:spPr bwMode="auto">
            <a:xfrm rot="10800000">
              <a:off x="1203331" y="4992724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8E562C5F-EBC4-4B1B-B8B5-80A34F9E7F65}"/>
                </a:ext>
              </a:extLst>
            </p:cNvPr>
            <p:cNvSpPr/>
            <p:nvPr/>
          </p:nvSpPr>
          <p:spPr bwMode="auto">
            <a:xfrm rot="10800000">
              <a:off x="834238" y="4497424"/>
              <a:ext cx="111186" cy="45719"/>
            </a:xfrm>
            <a:custGeom>
              <a:avLst/>
              <a:gdLst>
                <a:gd name="connsiteX0" fmla="*/ 164510 w 219347"/>
                <a:gd name="connsiteY0" fmla="*/ 102475 h 103375"/>
                <a:gd name="connsiteX1" fmla="*/ 0 w 219347"/>
                <a:gd name="connsiteY1" fmla="*/ 68356 h 103375"/>
                <a:gd name="connsiteX2" fmla="*/ 0 w 219347"/>
                <a:gd name="connsiteY2" fmla="*/ 32049 h 103375"/>
                <a:gd name="connsiteX3" fmla="*/ 11761 w 219347"/>
                <a:gd name="connsiteY3" fmla="*/ 16361 h 103375"/>
                <a:gd name="connsiteX4" fmla="*/ 207587 w 219347"/>
                <a:gd name="connsiteY4" fmla="*/ 53678 h 103375"/>
                <a:gd name="connsiteX5" fmla="*/ 219347 w 219347"/>
                <a:gd name="connsiteY5" fmla="*/ 37991 h 103375"/>
                <a:gd name="connsiteX6" fmla="*/ 219347 w 219347"/>
                <a:gd name="connsiteY6" fmla="*/ 68356 h 103375"/>
                <a:gd name="connsiteX7" fmla="*/ 164510 w 219347"/>
                <a:gd name="connsiteY7" fmla="*/ 102475 h 10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47" h="103375">
                  <a:moveTo>
                    <a:pt x="164510" y="102475"/>
                  </a:moveTo>
                  <a:cubicBezTo>
                    <a:pt x="109673" y="91102"/>
                    <a:pt x="54837" y="-22626"/>
                    <a:pt x="0" y="68356"/>
                  </a:cubicBezTo>
                  <a:lnTo>
                    <a:pt x="0" y="32049"/>
                  </a:lnTo>
                  <a:lnTo>
                    <a:pt x="11761" y="16361"/>
                  </a:lnTo>
                  <a:cubicBezTo>
                    <a:pt x="77036" y="-52468"/>
                    <a:pt x="142312" y="122507"/>
                    <a:pt x="207587" y="53678"/>
                  </a:cubicBezTo>
                  <a:lnTo>
                    <a:pt x="219347" y="37991"/>
                  </a:lnTo>
                  <a:lnTo>
                    <a:pt x="219347" y="68356"/>
                  </a:lnTo>
                  <a:cubicBezTo>
                    <a:pt x="201068" y="98684"/>
                    <a:pt x="182789" y="106266"/>
                    <a:pt x="164510" y="102475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5D6B4FCB-6EB5-4F51-8C8E-B9DEA2A8B091}"/>
              </a:ext>
            </a:extLst>
          </p:cNvPr>
          <p:cNvGrpSpPr/>
          <p:nvPr/>
        </p:nvGrpSpPr>
        <p:grpSpPr>
          <a:xfrm>
            <a:off x="4464507" y="1072947"/>
            <a:ext cx="1004802" cy="1217082"/>
            <a:chOff x="1355936" y="1776788"/>
            <a:chExt cx="741351" cy="897974"/>
          </a:xfrm>
        </p:grpSpPr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B2FBBD9E-E4AA-456C-8FC5-2DC1EEEA1733}"/>
                </a:ext>
              </a:extLst>
            </p:cNvPr>
            <p:cNvSpPr/>
            <p:nvPr/>
          </p:nvSpPr>
          <p:spPr bwMode="auto">
            <a:xfrm>
              <a:off x="1355936" y="1776788"/>
              <a:ext cx="741351" cy="897974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42A8B80E-E927-44ED-BCDB-6C39FCF7A6F5}"/>
                </a:ext>
              </a:extLst>
            </p:cNvPr>
            <p:cNvGrpSpPr/>
            <p:nvPr/>
          </p:nvGrpSpPr>
          <p:grpSpPr>
            <a:xfrm>
              <a:off x="1504578" y="1879287"/>
              <a:ext cx="444065" cy="116309"/>
              <a:chOff x="2455093" y="2432239"/>
              <a:chExt cx="680099" cy="178131"/>
            </a:xfrm>
          </p:grpSpPr>
          <p:sp>
            <p:nvSpPr>
              <p:cNvPr id="74" name="二等辺三角形 73">
                <a:extLst>
                  <a:ext uri="{FF2B5EF4-FFF2-40B4-BE49-F238E27FC236}">
                    <a16:creationId xmlns:a16="http://schemas.microsoft.com/office/drawing/2014/main" id="{0FEDB8EF-B1D6-4E0B-B8D0-DDFD8151867A}"/>
                  </a:ext>
                </a:extLst>
              </p:cNvPr>
              <p:cNvSpPr/>
              <p:nvPr/>
            </p:nvSpPr>
            <p:spPr bwMode="auto">
              <a:xfrm>
                <a:off x="2665852" y="2491616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二等辺三角形 74">
                <a:extLst>
                  <a:ext uri="{FF2B5EF4-FFF2-40B4-BE49-F238E27FC236}">
                    <a16:creationId xmlns:a16="http://schemas.microsoft.com/office/drawing/2014/main" id="{1F8C1C2E-A2BF-4BAC-AD76-671FDECB9BBD}"/>
                  </a:ext>
                </a:extLst>
              </p:cNvPr>
              <p:cNvSpPr/>
              <p:nvPr/>
            </p:nvSpPr>
            <p:spPr bwMode="auto">
              <a:xfrm>
                <a:off x="2789677" y="2491616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二等辺三角形 75">
                <a:extLst>
                  <a:ext uri="{FF2B5EF4-FFF2-40B4-BE49-F238E27FC236}">
                    <a16:creationId xmlns:a16="http://schemas.microsoft.com/office/drawing/2014/main" id="{A3391AE1-D88A-4FBD-9B4D-CCB44454B927}"/>
                  </a:ext>
                </a:extLst>
              </p:cNvPr>
              <p:cNvSpPr/>
              <p:nvPr/>
            </p:nvSpPr>
            <p:spPr bwMode="auto">
              <a:xfrm rot="900000">
                <a:off x="2558459" y="2474751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二等辺三角形 76">
                <a:extLst>
                  <a:ext uri="{FF2B5EF4-FFF2-40B4-BE49-F238E27FC236}">
                    <a16:creationId xmlns:a16="http://schemas.microsoft.com/office/drawing/2014/main" id="{566698BF-A8E7-4CBC-AEE2-601245824D32}"/>
                  </a:ext>
                </a:extLst>
              </p:cNvPr>
              <p:cNvSpPr/>
              <p:nvPr/>
            </p:nvSpPr>
            <p:spPr bwMode="auto">
              <a:xfrm rot="20700000" flipH="1">
                <a:off x="2905586" y="2474750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二等辺三角形 77">
                <a:extLst>
                  <a:ext uri="{FF2B5EF4-FFF2-40B4-BE49-F238E27FC236}">
                    <a16:creationId xmlns:a16="http://schemas.microsoft.com/office/drawing/2014/main" id="{982B90C2-8893-496A-B8F1-E51B3E744609}"/>
                  </a:ext>
                </a:extLst>
              </p:cNvPr>
              <p:cNvSpPr/>
              <p:nvPr/>
            </p:nvSpPr>
            <p:spPr bwMode="auto">
              <a:xfrm rot="19800000" flipH="1">
                <a:off x="3010891" y="2432240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二等辺三角形 78">
                <a:extLst>
                  <a:ext uri="{FF2B5EF4-FFF2-40B4-BE49-F238E27FC236}">
                    <a16:creationId xmlns:a16="http://schemas.microsoft.com/office/drawing/2014/main" id="{FDE231A2-ADD6-47BE-B2E0-2CAF0891E932}"/>
                  </a:ext>
                </a:extLst>
              </p:cNvPr>
              <p:cNvSpPr/>
              <p:nvPr/>
            </p:nvSpPr>
            <p:spPr bwMode="auto">
              <a:xfrm rot="1800000">
                <a:off x="2455093" y="2432239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115A17F7-2665-4FE4-B391-7160F5E0CCA7}"/>
                </a:ext>
              </a:extLst>
            </p:cNvPr>
            <p:cNvGrpSpPr/>
            <p:nvPr/>
          </p:nvGrpSpPr>
          <p:grpSpPr>
            <a:xfrm>
              <a:off x="1408214" y="2138020"/>
              <a:ext cx="638376" cy="196107"/>
              <a:chOff x="2389210" y="2354115"/>
              <a:chExt cx="834163" cy="256255"/>
            </a:xfrm>
          </p:grpSpPr>
          <p:sp>
            <p:nvSpPr>
              <p:cNvPr id="66" name="二等辺三角形 65">
                <a:extLst>
                  <a:ext uri="{FF2B5EF4-FFF2-40B4-BE49-F238E27FC236}">
                    <a16:creationId xmlns:a16="http://schemas.microsoft.com/office/drawing/2014/main" id="{ABFC2A3C-142D-4B34-811E-FFEFF16175EC}"/>
                  </a:ext>
                </a:extLst>
              </p:cNvPr>
              <p:cNvSpPr/>
              <p:nvPr/>
            </p:nvSpPr>
            <p:spPr bwMode="auto">
              <a:xfrm>
                <a:off x="2665852" y="2491616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二等辺三角形 66">
                <a:extLst>
                  <a:ext uri="{FF2B5EF4-FFF2-40B4-BE49-F238E27FC236}">
                    <a16:creationId xmlns:a16="http://schemas.microsoft.com/office/drawing/2014/main" id="{607DBA02-7083-46F2-894B-C0C871358232}"/>
                  </a:ext>
                </a:extLst>
              </p:cNvPr>
              <p:cNvSpPr/>
              <p:nvPr/>
            </p:nvSpPr>
            <p:spPr bwMode="auto">
              <a:xfrm>
                <a:off x="2789677" y="2491616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二等辺三角形 67">
                <a:extLst>
                  <a:ext uri="{FF2B5EF4-FFF2-40B4-BE49-F238E27FC236}">
                    <a16:creationId xmlns:a16="http://schemas.microsoft.com/office/drawing/2014/main" id="{82A9799B-C85A-447E-AA40-89F49759207E}"/>
                  </a:ext>
                </a:extLst>
              </p:cNvPr>
              <p:cNvSpPr/>
              <p:nvPr/>
            </p:nvSpPr>
            <p:spPr bwMode="auto">
              <a:xfrm rot="900000">
                <a:off x="2558459" y="2474751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二等辺三角形 68">
                <a:extLst>
                  <a:ext uri="{FF2B5EF4-FFF2-40B4-BE49-F238E27FC236}">
                    <a16:creationId xmlns:a16="http://schemas.microsoft.com/office/drawing/2014/main" id="{93C0514A-6F0D-4AF8-B982-7684F5B019B3}"/>
                  </a:ext>
                </a:extLst>
              </p:cNvPr>
              <p:cNvSpPr/>
              <p:nvPr/>
            </p:nvSpPr>
            <p:spPr bwMode="auto">
              <a:xfrm rot="20700000" flipH="1">
                <a:off x="2905586" y="2474750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二等辺三角形 69">
                <a:extLst>
                  <a:ext uri="{FF2B5EF4-FFF2-40B4-BE49-F238E27FC236}">
                    <a16:creationId xmlns:a16="http://schemas.microsoft.com/office/drawing/2014/main" id="{F4951CCF-6BBE-477F-B8D3-C9ED0E6AF8B4}"/>
                  </a:ext>
                </a:extLst>
              </p:cNvPr>
              <p:cNvSpPr/>
              <p:nvPr/>
            </p:nvSpPr>
            <p:spPr bwMode="auto">
              <a:xfrm rot="19800000" flipH="1">
                <a:off x="3010891" y="2432240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二等辺三角形 70">
                <a:extLst>
                  <a:ext uri="{FF2B5EF4-FFF2-40B4-BE49-F238E27FC236}">
                    <a16:creationId xmlns:a16="http://schemas.microsoft.com/office/drawing/2014/main" id="{9C2BFDD8-3DB2-4253-A54D-DD9B4587AC3E}"/>
                  </a:ext>
                </a:extLst>
              </p:cNvPr>
              <p:cNvSpPr/>
              <p:nvPr/>
            </p:nvSpPr>
            <p:spPr bwMode="auto">
              <a:xfrm rot="1800000">
                <a:off x="2455093" y="2432239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二等辺三角形 71">
                <a:extLst>
                  <a:ext uri="{FF2B5EF4-FFF2-40B4-BE49-F238E27FC236}">
                    <a16:creationId xmlns:a16="http://schemas.microsoft.com/office/drawing/2014/main" id="{005FC62C-B2F0-4620-97A0-67056C35EAB0}"/>
                  </a:ext>
                </a:extLst>
              </p:cNvPr>
              <p:cNvSpPr/>
              <p:nvPr/>
            </p:nvSpPr>
            <p:spPr bwMode="auto">
              <a:xfrm rot="3600000">
                <a:off x="2386435" y="2356890"/>
                <a:ext cx="124302" cy="118752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二等辺三角形 72">
                <a:extLst>
                  <a:ext uri="{FF2B5EF4-FFF2-40B4-BE49-F238E27FC236}">
                    <a16:creationId xmlns:a16="http://schemas.microsoft.com/office/drawing/2014/main" id="{C05F7CD0-07D8-4B79-A440-AF50858CEA6C}"/>
                  </a:ext>
                </a:extLst>
              </p:cNvPr>
              <p:cNvSpPr/>
              <p:nvPr/>
            </p:nvSpPr>
            <p:spPr bwMode="auto">
              <a:xfrm rot="18000000" flipH="1">
                <a:off x="3101846" y="2356890"/>
                <a:ext cx="124302" cy="118753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79816FD3-8363-4161-9793-E63C99BDEFC6}"/>
                </a:ext>
              </a:extLst>
            </p:cNvPr>
            <p:cNvGrpSpPr/>
            <p:nvPr/>
          </p:nvGrpSpPr>
          <p:grpSpPr>
            <a:xfrm>
              <a:off x="1504578" y="2484125"/>
              <a:ext cx="444065" cy="116309"/>
              <a:chOff x="2455093" y="2432239"/>
              <a:chExt cx="680099" cy="178131"/>
            </a:xfrm>
          </p:grpSpPr>
          <p:sp>
            <p:nvSpPr>
              <p:cNvPr id="60" name="二等辺三角形 59">
                <a:extLst>
                  <a:ext uri="{FF2B5EF4-FFF2-40B4-BE49-F238E27FC236}">
                    <a16:creationId xmlns:a16="http://schemas.microsoft.com/office/drawing/2014/main" id="{58C7AAFD-D006-4F2E-A9F8-F273B1D99F8E}"/>
                  </a:ext>
                </a:extLst>
              </p:cNvPr>
              <p:cNvSpPr/>
              <p:nvPr/>
            </p:nvSpPr>
            <p:spPr bwMode="auto">
              <a:xfrm>
                <a:off x="2665852" y="2491616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二等辺三角形 60">
                <a:extLst>
                  <a:ext uri="{FF2B5EF4-FFF2-40B4-BE49-F238E27FC236}">
                    <a16:creationId xmlns:a16="http://schemas.microsoft.com/office/drawing/2014/main" id="{576195F6-F23F-4AC9-A39E-ADA937C7A88C}"/>
                  </a:ext>
                </a:extLst>
              </p:cNvPr>
              <p:cNvSpPr/>
              <p:nvPr/>
            </p:nvSpPr>
            <p:spPr bwMode="auto">
              <a:xfrm>
                <a:off x="2789677" y="2491616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二等辺三角形 61">
                <a:extLst>
                  <a:ext uri="{FF2B5EF4-FFF2-40B4-BE49-F238E27FC236}">
                    <a16:creationId xmlns:a16="http://schemas.microsoft.com/office/drawing/2014/main" id="{B1278158-1BAC-49B9-9F8D-F7C78D0718FF}"/>
                  </a:ext>
                </a:extLst>
              </p:cNvPr>
              <p:cNvSpPr/>
              <p:nvPr/>
            </p:nvSpPr>
            <p:spPr bwMode="auto">
              <a:xfrm rot="900000">
                <a:off x="2558459" y="2474751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二等辺三角形 62">
                <a:extLst>
                  <a:ext uri="{FF2B5EF4-FFF2-40B4-BE49-F238E27FC236}">
                    <a16:creationId xmlns:a16="http://schemas.microsoft.com/office/drawing/2014/main" id="{24DEA77A-34CD-48BE-85CE-9D0B58236D81}"/>
                  </a:ext>
                </a:extLst>
              </p:cNvPr>
              <p:cNvSpPr/>
              <p:nvPr/>
            </p:nvSpPr>
            <p:spPr bwMode="auto">
              <a:xfrm rot="20700000" flipH="1">
                <a:off x="2905586" y="2474750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二等辺三角形 63">
                <a:extLst>
                  <a:ext uri="{FF2B5EF4-FFF2-40B4-BE49-F238E27FC236}">
                    <a16:creationId xmlns:a16="http://schemas.microsoft.com/office/drawing/2014/main" id="{536F1167-25CB-4FC1-B6A1-6485022E8C4C}"/>
                  </a:ext>
                </a:extLst>
              </p:cNvPr>
              <p:cNvSpPr/>
              <p:nvPr/>
            </p:nvSpPr>
            <p:spPr bwMode="auto">
              <a:xfrm rot="19800000" flipH="1">
                <a:off x="3010891" y="2432240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AFFDB7A9-39A5-4042-8609-5230BE722C6F}"/>
                  </a:ext>
                </a:extLst>
              </p:cNvPr>
              <p:cNvSpPr/>
              <p:nvPr/>
            </p:nvSpPr>
            <p:spPr bwMode="auto">
              <a:xfrm rot="1800000">
                <a:off x="2455093" y="2432239"/>
                <a:ext cx="124301" cy="118754"/>
              </a:xfrm>
              <a:prstGeom prst="triangle">
                <a:avLst/>
              </a:pr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7812A44A-37B8-4E57-ACF0-204232BB593C}"/>
              </a:ext>
            </a:extLst>
          </p:cNvPr>
          <p:cNvGrpSpPr/>
          <p:nvPr/>
        </p:nvGrpSpPr>
        <p:grpSpPr>
          <a:xfrm>
            <a:off x="444847" y="3009848"/>
            <a:ext cx="1469671" cy="1213910"/>
            <a:chOff x="444847" y="3009848"/>
            <a:chExt cx="1469671" cy="1213910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221343A3-C50E-49B3-A007-9FC07E6A2460}"/>
                </a:ext>
              </a:extLst>
            </p:cNvPr>
            <p:cNvGrpSpPr/>
            <p:nvPr/>
          </p:nvGrpSpPr>
          <p:grpSpPr>
            <a:xfrm>
              <a:off x="469532" y="3009848"/>
              <a:ext cx="1102881" cy="461344"/>
              <a:chOff x="1085968" y="3068314"/>
              <a:chExt cx="1789092" cy="748392"/>
            </a:xfrm>
          </p:grpSpPr>
          <p:sp>
            <p:nvSpPr>
              <p:cNvPr id="108" name="楕円 443">
                <a:extLst>
                  <a:ext uri="{FF2B5EF4-FFF2-40B4-BE49-F238E27FC236}">
                    <a16:creationId xmlns:a16="http://schemas.microsoft.com/office/drawing/2014/main" id="{C091456A-3EAF-46C8-B5DE-509014049E9C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446FD6B3-600C-4AC9-AA43-C62F5DEC3F25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5284FBE5-7962-4989-8775-4AA9D3B53523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A955B084-C5E9-4E0E-B75F-80466A43DC00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CBB0C58F-5B22-4A24-9C45-979588443971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F3DE4848-317C-45C3-9C1D-B7974D733E48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C86D5CF2-E1AB-4316-B697-41B870A10946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CB1C2C50-3158-4181-BC3A-E48D8653A1B2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B1DF1599-D63B-4591-9537-74D685D4EB63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3CB205A6-CF07-42E0-B1BF-5F13BEC89029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903EBE71-E940-4F5D-94F3-944CD26A0AC0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B7F1F2A6-21AC-442E-91A3-04EF39320F6E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67533C3D-6E20-43C3-BD93-5D26B77A845A}"/>
                </a:ext>
              </a:extLst>
            </p:cNvPr>
            <p:cNvGrpSpPr/>
            <p:nvPr/>
          </p:nvGrpSpPr>
          <p:grpSpPr>
            <a:xfrm rot="435635">
              <a:off x="811637" y="3411645"/>
              <a:ext cx="1102881" cy="461344"/>
              <a:chOff x="1085968" y="3068314"/>
              <a:chExt cx="1789092" cy="748392"/>
            </a:xfrm>
          </p:grpSpPr>
          <p:sp>
            <p:nvSpPr>
              <p:cNvPr id="96" name="楕円 443">
                <a:extLst>
                  <a:ext uri="{FF2B5EF4-FFF2-40B4-BE49-F238E27FC236}">
                    <a16:creationId xmlns:a16="http://schemas.microsoft.com/office/drawing/2014/main" id="{EC10AD8D-CA96-4A8F-809B-301ECD091A90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CE2B119D-A3D3-4289-AB81-A83A65272A48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B73F854C-5A90-499B-A843-7BC99F74FB53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017AB7FD-9D1A-4C83-AE7E-9FBE56B17F08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B2A64680-5D90-47C0-8C84-7716649B8ED5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7A9E48B0-881A-4F63-B764-435D3EBAEF17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0AEA31F7-3BD8-41BB-8CC9-29CCDB562FD4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DC44D8C7-0A84-4235-8B67-CE7DF8351E94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4AAC7B15-3A9E-49DA-9D5F-351352C09EBA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9CE2D568-B01E-4A23-B3C8-6842B9102B5B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0CC52DB1-EA28-4627-B4F0-759D7886E142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E63ACE8E-2D6A-41AB-84D0-DD8194303C30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FBAF1B8C-5E98-4620-B952-5D04ED5CCA3A}"/>
                </a:ext>
              </a:extLst>
            </p:cNvPr>
            <p:cNvGrpSpPr/>
            <p:nvPr/>
          </p:nvGrpSpPr>
          <p:grpSpPr>
            <a:xfrm rot="21262184">
              <a:off x="444847" y="3762414"/>
              <a:ext cx="1102881" cy="461344"/>
              <a:chOff x="1085968" y="3068314"/>
              <a:chExt cx="1789092" cy="748392"/>
            </a:xfrm>
          </p:grpSpPr>
          <p:sp>
            <p:nvSpPr>
              <p:cNvPr id="84" name="楕円 443">
                <a:extLst>
                  <a:ext uri="{FF2B5EF4-FFF2-40B4-BE49-F238E27FC236}">
                    <a16:creationId xmlns:a16="http://schemas.microsoft.com/office/drawing/2014/main" id="{F3D92533-4400-4E0C-BC93-3EB1A8BC7592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4BB56984-904C-4379-AF07-E6B0068E76B3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DA35E43B-EF11-460E-98D9-766F7C997E58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F3CBCC87-5E9B-40DD-B751-40B609BF1213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D28A019F-DE8B-49AA-A8BF-9E1B43A64300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2E75B9BA-7F18-4063-AE03-D81FC7F3786A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B2FE508D-7A4F-4641-BB5C-DB546E7E8B3A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27FF4519-C57D-48CE-998A-63DAF6347E97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BC6BB0FD-1030-4FBE-B947-7408BA1F488E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DE14DE0C-63CF-4B8C-A384-2F89819FAE93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13A76488-96F5-449A-9198-57236702D3F4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F265265E-6B3C-495F-AC53-3A383FC37FE5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9941797E-A82B-45B9-A68D-720C1375C3DE}"/>
              </a:ext>
            </a:extLst>
          </p:cNvPr>
          <p:cNvGrpSpPr/>
          <p:nvPr/>
        </p:nvGrpSpPr>
        <p:grpSpPr>
          <a:xfrm>
            <a:off x="2299646" y="2914495"/>
            <a:ext cx="1569523" cy="1425203"/>
            <a:chOff x="2299646" y="2914495"/>
            <a:chExt cx="1569523" cy="1425203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0BB88BF8-5E39-4CCA-B327-32B868E9C759}"/>
                </a:ext>
              </a:extLst>
            </p:cNvPr>
            <p:cNvGrpSpPr/>
            <p:nvPr/>
          </p:nvGrpSpPr>
          <p:grpSpPr>
            <a:xfrm>
              <a:off x="2510631" y="2914495"/>
              <a:ext cx="683420" cy="579907"/>
              <a:chOff x="2248983" y="2124668"/>
              <a:chExt cx="471222" cy="399849"/>
            </a:xfrm>
          </p:grpSpPr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0D5AB25A-B6C8-4E03-B718-2EF6D13C6367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8C085A66-C32F-4223-A80F-F252CBB9D156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2F1B1A71-1FA3-4C3B-B44F-D0329A82C8CB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530A17A1-4593-4CCC-9D81-5F4A6C9627E6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4FE3B167-228B-4937-8AA1-A9081A0F3974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43F9E13E-3E26-418B-AC26-17675D7C52EF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D941A053-3714-47A1-9514-ED590043CDE4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916CCAD0-1C36-45D1-8D2F-06A490C0C921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A9277A57-5D3C-4834-AC6E-274171F93BFB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E2262F1B-FAF0-47AA-BF7E-7A7A312BBC96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9A406D29-E659-4AA7-976B-CF90A3ABDE32}"/>
                </a:ext>
              </a:extLst>
            </p:cNvPr>
            <p:cNvGrpSpPr/>
            <p:nvPr/>
          </p:nvGrpSpPr>
          <p:grpSpPr>
            <a:xfrm>
              <a:off x="3185749" y="3128140"/>
              <a:ext cx="683420" cy="579907"/>
              <a:chOff x="2248983" y="2124668"/>
              <a:chExt cx="471222" cy="399849"/>
            </a:xfrm>
          </p:grpSpPr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CADB385D-9E66-4434-9D93-79336FDB4A3A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32596E6A-1D84-4AD6-8509-4444BED19B0A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9E87A23B-B672-427F-80BF-DAD3D62AA193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69F4A459-F49A-4309-A7E0-3151F0D7B796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FE9C9C0F-13B5-44B8-8BF5-C413A64AD315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5C2042AC-85E1-45DE-9C21-5D85EE84950B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A72BC7B4-EC15-474C-A278-1B220F280906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C671986D-B0A9-4AB9-B27E-2B9DF5976F97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0EA7CD3A-8FB4-4C35-B3EA-7CB3C6215B05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4FB4DBE6-2E07-4AE8-A879-BA006F9C22E2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EF8D995D-3B57-4772-88E5-05E20BA84D01}"/>
                </a:ext>
              </a:extLst>
            </p:cNvPr>
            <p:cNvGrpSpPr/>
            <p:nvPr/>
          </p:nvGrpSpPr>
          <p:grpSpPr>
            <a:xfrm>
              <a:off x="2759129" y="3297799"/>
              <a:ext cx="683420" cy="579907"/>
              <a:chOff x="2248983" y="2124668"/>
              <a:chExt cx="471222" cy="399849"/>
            </a:xfrm>
          </p:grpSpPr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C33D5FB9-9D5B-49C9-BD20-58EF57B96345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E9B5A5FC-352C-408A-9990-274C2527F160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0F63887E-B76E-472A-9E28-682CBC25707B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3A97D920-AD47-492E-8AAB-E873D05BE613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746A49E8-5BC5-4656-9F37-025E600E6801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65459AA1-02E2-4D54-A59B-0B1ABCB2E25F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67D3E329-48C6-44E0-8BA4-2A9A750CBECD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D5537855-FBFA-4EC7-AEA7-3E9060C0273D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C15384C5-C500-4CA8-9AC4-8DFC72C30EAF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326613B8-2BE4-4314-BCB6-17E3B0DF9AE5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7A3CD5CC-71E9-4E53-AD8F-E27C050CE556}"/>
                </a:ext>
              </a:extLst>
            </p:cNvPr>
            <p:cNvGrpSpPr/>
            <p:nvPr/>
          </p:nvGrpSpPr>
          <p:grpSpPr>
            <a:xfrm>
              <a:off x="2299646" y="3502975"/>
              <a:ext cx="683420" cy="579907"/>
              <a:chOff x="2248983" y="2124668"/>
              <a:chExt cx="471222" cy="399849"/>
            </a:xfrm>
          </p:grpSpPr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75AB06B8-3306-4055-A4A7-4F6CA2998519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D08E464A-DF77-4952-81CB-20CA51976B58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82ED68CB-3576-4791-AD69-70D64936A3EE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7B019D50-D37C-422B-B0B9-88DFADB8B9E9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8601AAF7-26E1-4817-92E5-4FCBCBAC49E9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6C519453-2735-4820-9B4E-DC6EB5E6F27C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2E3E434E-1B68-49B5-A195-269DFA4CC0D4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4DA58A83-17AA-46F6-BD84-6C87E0A21789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A1979F62-AAFC-429E-AF84-AFDEAE38F3F3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A59DD4F4-3AC0-4412-A4B2-A38A854706EF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D88218BD-3756-42DA-A8C1-CDA7D2323072}"/>
                </a:ext>
              </a:extLst>
            </p:cNvPr>
            <p:cNvGrpSpPr/>
            <p:nvPr/>
          </p:nvGrpSpPr>
          <p:grpSpPr>
            <a:xfrm>
              <a:off x="3126661" y="3759791"/>
              <a:ext cx="683420" cy="579907"/>
              <a:chOff x="2248983" y="2124668"/>
              <a:chExt cx="471222" cy="399849"/>
            </a:xfrm>
          </p:grpSpPr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8D41C22C-22B9-44D8-B2CD-5BBDEB520303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A73E613C-9140-4470-B14B-DC577D177294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DC0C004D-277A-4CF1-883A-1ACD54F2D167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0D2A9AB8-7044-433E-BE68-89699FE32526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2201ED10-1E77-43B7-9A2B-F34511483959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EBF38F43-AA8D-4FBA-978C-982A35DED4D5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48E1D5F0-73E5-4D98-8682-7B4C61278CCD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0B498537-3637-4734-B3C6-061AF225B467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7FBA06D5-B3D5-41CB-9EA5-78C1490072F6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330DD77C-950B-4B32-9DE5-5CC150DA4DDD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D7C461C4-DB93-4B36-819D-BA4DC5464BBA}"/>
              </a:ext>
            </a:extLst>
          </p:cNvPr>
          <p:cNvGrpSpPr/>
          <p:nvPr/>
        </p:nvGrpSpPr>
        <p:grpSpPr>
          <a:xfrm>
            <a:off x="4236188" y="2869507"/>
            <a:ext cx="1411706" cy="1374945"/>
            <a:chOff x="4236188" y="2869507"/>
            <a:chExt cx="1411706" cy="1374945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04C446BF-6B6F-481B-9CD7-CBB49EE0B77B}"/>
                </a:ext>
              </a:extLst>
            </p:cNvPr>
            <p:cNvGrpSpPr/>
            <p:nvPr/>
          </p:nvGrpSpPr>
          <p:grpSpPr>
            <a:xfrm rot="4500000">
              <a:off x="4712640" y="2804525"/>
              <a:ext cx="615170" cy="745134"/>
              <a:chOff x="1355936" y="1776788"/>
              <a:chExt cx="741351" cy="897974"/>
            </a:xfrm>
          </p:grpSpPr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EDB247B0-C680-4E7F-8719-8DA2EE682040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48B3207C-FC74-4DAB-8680-FBC9CF5FD932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271" name="二等辺三角形 270">
                  <a:extLst>
                    <a:ext uri="{FF2B5EF4-FFF2-40B4-BE49-F238E27FC236}">
                      <a16:creationId xmlns:a16="http://schemas.microsoft.com/office/drawing/2014/main" id="{3DBE7C05-DBF9-4A05-B6F1-668370389B27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二等辺三角形 271">
                  <a:extLst>
                    <a:ext uri="{FF2B5EF4-FFF2-40B4-BE49-F238E27FC236}">
                      <a16:creationId xmlns:a16="http://schemas.microsoft.com/office/drawing/2014/main" id="{6245D5D2-81F6-4E66-BA6B-B43E1B903982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二等辺三角形 272">
                  <a:extLst>
                    <a:ext uri="{FF2B5EF4-FFF2-40B4-BE49-F238E27FC236}">
                      <a16:creationId xmlns:a16="http://schemas.microsoft.com/office/drawing/2014/main" id="{989E9B1A-5730-4466-8DFB-6B99746D6964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二等辺三角形 273">
                  <a:extLst>
                    <a:ext uri="{FF2B5EF4-FFF2-40B4-BE49-F238E27FC236}">
                      <a16:creationId xmlns:a16="http://schemas.microsoft.com/office/drawing/2014/main" id="{44DE12D6-969F-4391-8EC2-F9A2DA5527FE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二等辺三角形 274">
                  <a:extLst>
                    <a:ext uri="{FF2B5EF4-FFF2-40B4-BE49-F238E27FC236}">
                      <a16:creationId xmlns:a16="http://schemas.microsoft.com/office/drawing/2014/main" id="{B1862A36-8027-4757-B656-A0E6DD2C7436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二等辺三角形 275">
                  <a:extLst>
                    <a:ext uri="{FF2B5EF4-FFF2-40B4-BE49-F238E27FC236}">
                      <a16:creationId xmlns:a16="http://schemas.microsoft.com/office/drawing/2014/main" id="{32673599-271C-42E7-B011-CA9EC11036DA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AF60819E-F301-4942-9C8F-AE6A3FBC0292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263" name="二等辺三角形 262">
                  <a:extLst>
                    <a:ext uri="{FF2B5EF4-FFF2-40B4-BE49-F238E27FC236}">
                      <a16:creationId xmlns:a16="http://schemas.microsoft.com/office/drawing/2014/main" id="{3CF64A89-DF99-494C-A856-00EF94717C43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B917FDCB-C020-4CEF-A5F0-A337E297173E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二等辺三角形 264">
                  <a:extLst>
                    <a:ext uri="{FF2B5EF4-FFF2-40B4-BE49-F238E27FC236}">
                      <a16:creationId xmlns:a16="http://schemas.microsoft.com/office/drawing/2014/main" id="{A2291BEB-9171-4498-A697-9EE1920047DB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二等辺三角形 265">
                  <a:extLst>
                    <a:ext uri="{FF2B5EF4-FFF2-40B4-BE49-F238E27FC236}">
                      <a16:creationId xmlns:a16="http://schemas.microsoft.com/office/drawing/2014/main" id="{6D9EC24E-97E4-4E79-9B63-5665A34D503F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二等辺三角形 266">
                  <a:extLst>
                    <a:ext uri="{FF2B5EF4-FFF2-40B4-BE49-F238E27FC236}">
                      <a16:creationId xmlns:a16="http://schemas.microsoft.com/office/drawing/2014/main" id="{E4FC0818-3535-41FC-A649-3DA6AD025B27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二等辺三角形 267">
                  <a:extLst>
                    <a:ext uri="{FF2B5EF4-FFF2-40B4-BE49-F238E27FC236}">
                      <a16:creationId xmlns:a16="http://schemas.microsoft.com/office/drawing/2014/main" id="{D0751E81-F95E-42F8-99E3-CED1D7D30E79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二等辺三角形 268">
                  <a:extLst>
                    <a:ext uri="{FF2B5EF4-FFF2-40B4-BE49-F238E27FC236}">
                      <a16:creationId xmlns:a16="http://schemas.microsoft.com/office/drawing/2014/main" id="{A68D84DD-2AE7-4F24-AF08-80FECEC02CB7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二等辺三角形 269">
                  <a:extLst>
                    <a:ext uri="{FF2B5EF4-FFF2-40B4-BE49-F238E27FC236}">
                      <a16:creationId xmlns:a16="http://schemas.microsoft.com/office/drawing/2014/main" id="{E330ED02-8719-463C-A710-E37BE034408F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0327A5C6-F670-472E-A5C0-8BEA904F79E6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257" name="二等辺三角形 256">
                  <a:extLst>
                    <a:ext uri="{FF2B5EF4-FFF2-40B4-BE49-F238E27FC236}">
                      <a16:creationId xmlns:a16="http://schemas.microsoft.com/office/drawing/2014/main" id="{794F6D01-5E2D-4302-AD72-E74575764A7D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F973ED8D-3F1E-4DC5-92F9-37B0B733479C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二等辺三角形 258">
                  <a:extLst>
                    <a:ext uri="{FF2B5EF4-FFF2-40B4-BE49-F238E27FC236}">
                      <a16:creationId xmlns:a16="http://schemas.microsoft.com/office/drawing/2014/main" id="{9D211082-2AD0-40D1-A7CF-94FC85D6CD9F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二等辺三角形 259">
                  <a:extLst>
                    <a:ext uri="{FF2B5EF4-FFF2-40B4-BE49-F238E27FC236}">
                      <a16:creationId xmlns:a16="http://schemas.microsoft.com/office/drawing/2014/main" id="{1EA05F14-AFA6-4B25-9064-784528A99B5E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二等辺三角形 260">
                  <a:extLst>
                    <a:ext uri="{FF2B5EF4-FFF2-40B4-BE49-F238E27FC236}">
                      <a16:creationId xmlns:a16="http://schemas.microsoft.com/office/drawing/2014/main" id="{DC0EC5C7-D004-49DF-BE60-15D542A3E953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F3A56D85-EC02-494F-B340-19B0DC21237C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9A70FF53-CEAA-415D-9FBD-EF8DA58024C7}"/>
                </a:ext>
              </a:extLst>
            </p:cNvPr>
            <p:cNvGrpSpPr/>
            <p:nvPr/>
          </p:nvGrpSpPr>
          <p:grpSpPr>
            <a:xfrm rot="5400000">
              <a:off x="4967742" y="3188285"/>
              <a:ext cx="615170" cy="745134"/>
              <a:chOff x="1355936" y="1776788"/>
              <a:chExt cx="741351" cy="897974"/>
            </a:xfrm>
          </p:grpSpPr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0DF29E1A-EB33-4E3E-B195-991265F19844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A82C57FD-5FAD-400F-90F8-AF7764EB04A3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247" name="二等辺三角形 246">
                  <a:extLst>
                    <a:ext uri="{FF2B5EF4-FFF2-40B4-BE49-F238E27FC236}">
                      <a16:creationId xmlns:a16="http://schemas.microsoft.com/office/drawing/2014/main" id="{BB6F2131-AB5B-4E56-9263-4E913EEABDB4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二等辺三角形 247">
                  <a:extLst>
                    <a:ext uri="{FF2B5EF4-FFF2-40B4-BE49-F238E27FC236}">
                      <a16:creationId xmlns:a16="http://schemas.microsoft.com/office/drawing/2014/main" id="{6833BD82-9612-4147-B9B1-77EDCC4B4715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二等辺三角形 248">
                  <a:extLst>
                    <a:ext uri="{FF2B5EF4-FFF2-40B4-BE49-F238E27FC236}">
                      <a16:creationId xmlns:a16="http://schemas.microsoft.com/office/drawing/2014/main" id="{DE504647-1862-4E7B-B8DC-5022EAFD2D8A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二等辺三角形 249">
                  <a:extLst>
                    <a:ext uri="{FF2B5EF4-FFF2-40B4-BE49-F238E27FC236}">
                      <a16:creationId xmlns:a16="http://schemas.microsoft.com/office/drawing/2014/main" id="{B45699E4-D938-4D13-80A8-95A8AB055573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二等辺三角形 250">
                  <a:extLst>
                    <a:ext uri="{FF2B5EF4-FFF2-40B4-BE49-F238E27FC236}">
                      <a16:creationId xmlns:a16="http://schemas.microsoft.com/office/drawing/2014/main" id="{FDD3D234-AFF9-4F9F-AC44-ED6EBDA6694D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二等辺三角形 251">
                  <a:extLst>
                    <a:ext uri="{FF2B5EF4-FFF2-40B4-BE49-F238E27FC236}">
                      <a16:creationId xmlns:a16="http://schemas.microsoft.com/office/drawing/2014/main" id="{23FC7419-83AE-4EC5-8A1D-99EA48E265EE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22E7DFD6-DEB1-4CBD-A7DA-151504537C6E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239" name="二等辺三角形 238">
                  <a:extLst>
                    <a:ext uri="{FF2B5EF4-FFF2-40B4-BE49-F238E27FC236}">
                      <a16:creationId xmlns:a16="http://schemas.microsoft.com/office/drawing/2014/main" id="{32E45D9D-7E21-4261-B6D2-03C2F5D457DF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二等辺三角形 239">
                  <a:extLst>
                    <a:ext uri="{FF2B5EF4-FFF2-40B4-BE49-F238E27FC236}">
                      <a16:creationId xmlns:a16="http://schemas.microsoft.com/office/drawing/2014/main" id="{71064130-0C66-46F0-BF94-338F8CACDDA8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二等辺三角形 240">
                  <a:extLst>
                    <a:ext uri="{FF2B5EF4-FFF2-40B4-BE49-F238E27FC236}">
                      <a16:creationId xmlns:a16="http://schemas.microsoft.com/office/drawing/2014/main" id="{9221D261-7366-4F23-BA40-FDE81C238BA3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二等辺三角形 241">
                  <a:extLst>
                    <a:ext uri="{FF2B5EF4-FFF2-40B4-BE49-F238E27FC236}">
                      <a16:creationId xmlns:a16="http://schemas.microsoft.com/office/drawing/2014/main" id="{75AF56F4-800D-4909-9438-6C8FB3DC4B62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二等辺三角形 242">
                  <a:extLst>
                    <a:ext uri="{FF2B5EF4-FFF2-40B4-BE49-F238E27FC236}">
                      <a16:creationId xmlns:a16="http://schemas.microsoft.com/office/drawing/2014/main" id="{818B37B2-C235-42B9-810B-083213E3B778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二等辺三角形 243">
                  <a:extLst>
                    <a:ext uri="{FF2B5EF4-FFF2-40B4-BE49-F238E27FC236}">
                      <a16:creationId xmlns:a16="http://schemas.microsoft.com/office/drawing/2014/main" id="{6BDA6F52-455E-42BE-A383-7F8A6CC1861C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二等辺三角形 244">
                  <a:extLst>
                    <a:ext uri="{FF2B5EF4-FFF2-40B4-BE49-F238E27FC236}">
                      <a16:creationId xmlns:a16="http://schemas.microsoft.com/office/drawing/2014/main" id="{7AAE570B-D9F3-44CC-9CC0-BC915CCB7A83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二等辺三角形 245">
                  <a:extLst>
                    <a:ext uri="{FF2B5EF4-FFF2-40B4-BE49-F238E27FC236}">
                      <a16:creationId xmlns:a16="http://schemas.microsoft.com/office/drawing/2014/main" id="{70CB441C-88C9-46FC-B30B-A270E2A04CF7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F1F38566-7921-4A68-9317-F70B36A7D8B0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233" name="二等辺三角形 232">
                  <a:extLst>
                    <a:ext uri="{FF2B5EF4-FFF2-40B4-BE49-F238E27FC236}">
                      <a16:creationId xmlns:a16="http://schemas.microsoft.com/office/drawing/2014/main" id="{A7901907-DC89-49C5-9E58-E12388BEE019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二等辺三角形 233">
                  <a:extLst>
                    <a:ext uri="{FF2B5EF4-FFF2-40B4-BE49-F238E27FC236}">
                      <a16:creationId xmlns:a16="http://schemas.microsoft.com/office/drawing/2014/main" id="{0C623822-39F4-40FF-BB1E-234BFCDF521A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二等辺三角形 234">
                  <a:extLst>
                    <a:ext uri="{FF2B5EF4-FFF2-40B4-BE49-F238E27FC236}">
                      <a16:creationId xmlns:a16="http://schemas.microsoft.com/office/drawing/2014/main" id="{5E7CA54C-B66C-4813-B10A-20FD62A7FFF2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二等辺三角形 235">
                  <a:extLst>
                    <a:ext uri="{FF2B5EF4-FFF2-40B4-BE49-F238E27FC236}">
                      <a16:creationId xmlns:a16="http://schemas.microsoft.com/office/drawing/2014/main" id="{82E8BFFB-9DDB-4189-BF62-5AFDC30E9CC2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二等辺三角形 236">
                  <a:extLst>
                    <a:ext uri="{FF2B5EF4-FFF2-40B4-BE49-F238E27FC236}">
                      <a16:creationId xmlns:a16="http://schemas.microsoft.com/office/drawing/2014/main" id="{E2635A55-027C-4D16-9A56-B6B102FACF6E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二等辺三角形 237">
                  <a:extLst>
                    <a:ext uri="{FF2B5EF4-FFF2-40B4-BE49-F238E27FC236}">
                      <a16:creationId xmlns:a16="http://schemas.microsoft.com/office/drawing/2014/main" id="{F7307837-9DA9-4BF8-A65F-330413242DA4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4A3EE0E9-0DC1-486E-9721-9881972E2B45}"/>
                </a:ext>
              </a:extLst>
            </p:cNvPr>
            <p:cNvGrpSpPr/>
            <p:nvPr/>
          </p:nvGrpSpPr>
          <p:grpSpPr>
            <a:xfrm rot="5400000">
              <a:off x="4301170" y="3205377"/>
              <a:ext cx="615170" cy="745134"/>
              <a:chOff x="1355936" y="1776788"/>
              <a:chExt cx="741351" cy="897974"/>
            </a:xfrm>
          </p:grpSpPr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31B78FF3-052B-43BB-95F5-60ABCB48E391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C8CDA2BE-EF15-48D3-B5A0-8023C61D70EE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223" name="二等辺三角形 222">
                  <a:extLst>
                    <a:ext uri="{FF2B5EF4-FFF2-40B4-BE49-F238E27FC236}">
                      <a16:creationId xmlns:a16="http://schemas.microsoft.com/office/drawing/2014/main" id="{6E28A177-5679-4B56-93A5-2EB8289A4920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二等辺三角形 223">
                  <a:extLst>
                    <a:ext uri="{FF2B5EF4-FFF2-40B4-BE49-F238E27FC236}">
                      <a16:creationId xmlns:a16="http://schemas.microsoft.com/office/drawing/2014/main" id="{4A99FCFF-7927-4C56-9F21-D519E1B914E2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二等辺三角形 224">
                  <a:extLst>
                    <a:ext uri="{FF2B5EF4-FFF2-40B4-BE49-F238E27FC236}">
                      <a16:creationId xmlns:a16="http://schemas.microsoft.com/office/drawing/2014/main" id="{01C52C38-FC45-475A-9C59-7E3023C103E8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二等辺三角形 225">
                  <a:extLst>
                    <a:ext uri="{FF2B5EF4-FFF2-40B4-BE49-F238E27FC236}">
                      <a16:creationId xmlns:a16="http://schemas.microsoft.com/office/drawing/2014/main" id="{E898F041-3928-49A1-B026-71C772FC7962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二等辺三角形 226">
                  <a:extLst>
                    <a:ext uri="{FF2B5EF4-FFF2-40B4-BE49-F238E27FC236}">
                      <a16:creationId xmlns:a16="http://schemas.microsoft.com/office/drawing/2014/main" id="{8E7AD47D-51BC-48C2-8F80-58C73910D01F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二等辺三角形 227">
                  <a:extLst>
                    <a:ext uri="{FF2B5EF4-FFF2-40B4-BE49-F238E27FC236}">
                      <a16:creationId xmlns:a16="http://schemas.microsoft.com/office/drawing/2014/main" id="{3779EBB3-2F81-44E3-B219-AF8089B845A8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583C7CF7-B1EF-4ACF-B988-6C98B2DC99C0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215" name="二等辺三角形 214">
                  <a:extLst>
                    <a:ext uri="{FF2B5EF4-FFF2-40B4-BE49-F238E27FC236}">
                      <a16:creationId xmlns:a16="http://schemas.microsoft.com/office/drawing/2014/main" id="{6B55C57F-7DD7-4D8C-BA1B-1469F0076F6B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二等辺三角形 215">
                  <a:extLst>
                    <a:ext uri="{FF2B5EF4-FFF2-40B4-BE49-F238E27FC236}">
                      <a16:creationId xmlns:a16="http://schemas.microsoft.com/office/drawing/2014/main" id="{46B9E650-8749-46D8-B3CB-4CAFD81A2F0A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二等辺三角形 216">
                  <a:extLst>
                    <a:ext uri="{FF2B5EF4-FFF2-40B4-BE49-F238E27FC236}">
                      <a16:creationId xmlns:a16="http://schemas.microsoft.com/office/drawing/2014/main" id="{9308452E-54DE-4D9B-A878-AB300FAA5ED5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二等辺三角形 217">
                  <a:extLst>
                    <a:ext uri="{FF2B5EF4-FFF2-40B4-BE49-F238E27FC236}">
                      <a16:creationId xmlns:a16="http://schemas.microsoft.com/office/drawing/2014/main" id="{3FCE5E91-7BFD-4180-8187-BBC7A22319B9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二等辺三角形 218">
                  <a:extLst>
                    <a:ext uri="{FF2B5EF4-FFF2-40B4-BE49-F238E27FC236}">
                      <a16:creationId xmlns:a16="http://schemas.microsoft.com/office/drawing/2014/main" id="{047E0494-7BAB-4D85-A20A-5C4C4E07C41D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二等辺三角形 219">
                  <a:extLst>
                    <a:ext uri="{FF2B5EF4-FFF2-40B4-BE49-F238E27FC236}">
                      <a16:creationId xmlns:a16="http://schemas.microsoft.com/office/drawing/2014/main" id="{9BF77BF9-721C-4E44-99E8-AEAC4DFEBE33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二等辺三角形 220">
                  <a:extLst>
                    <a:ext uri="{FF2B5EF4-FFF2-40B4-BE49-F238E27FC236}">
                      <a16:creationId xmlns:a16="http://schemas.microsoft.com/office/drawing/2014/main" id="{DD8E0096-5B6E-4542-AF2E-3EE63A17CE26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二等辺三角形 221">
                  <a:extLst>
                    <a:ext uri="{FF2B5EF4-FFF2-40B4-BE49-F238E27FC236}">
                      <a16:creationId xmlns:a16="http://schemas.microsoft.com/office/drawing/2014/main" id="{E0B404C6-8240-4A11-8C2E-06A31E4ECF1B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00522F43-5C8A-430F-8A2C-E9FA9B545E42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209" name="二等辺三角形 208">
                  <a:extLst>
                    <a:ext uri="{FF2B5EF4-FFF2-40B4-BE49-F238E27FC236}">
                      <a16:creationId xmlns:a16="http://schemas.microsoft.com/office/drawing/2014/main" id="{6E58E670-6574-47F8-BFF6-06D2A878AB11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二等辺三角形 209">
                  <a:extLst>
                    <a:ext uri="{FF2B5EF4-FFF2-40B4-BE49-F238E27FC236}">
                      <a16:creationId xmlns:a16="http://schemas.microsoft.com/office/drawing/2014/main" id="{3D5314B8-B0D8-4007-BBCC-DBB3170E9B03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二等辺三角形 210">
                  <a:extLst>
                    <a:ext uri="{FF2B5EF4-FFF2-40B4-BE49-F238E27FC236}">
                      <a16:creationId xmlns:a16="http://schemas.microsoft.com/office/drawing/2014/main" id="{0CC06710-072A-4C6F-AC87-7D34ED25B8FF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二等辺三角形 211">
                  <a:extLst>
                    <a:ext uri="{FF2B5EF4-FFF2-40B4-BE49-F238E27FC236}">
                      <a16:creationId xmlns:a16="http://schemas.microsoft.com/office/drawing/2014/main" id="{622B5F7A-F11A-4E20-AD77-1F20191B65C6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二等辺三角形 212">
                  <a:extLst>
                    <a:ext uri="{FF2B5EF4-FFF2-40B4-BE49-F238E27FC236}">
                      <a16:creationId xmlns:a16="http://schemas.microsoft.com/office/drawing/2014/main" id="{172B3BFB-5A3B-458A-991E-11EEA4533BF2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二等辺三角形 213">
                  <a:extLst>
                    <a:ext uri="{FF2B5EF4-FFF2-40B4-BE49-F238E27FC236}">
                      <a16:creationId xmlns:a16="http://schemas.microsoft.com/office/drawing/2014/main" id="{81A1B7F2-BD3D-4D56-9C48-FC9012602F4B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F3589633-1A76-4581-B679-C89A41C99E56}"/>
                </a:ext>
              </a:extLst>
            </p:cNvPr>
            <p:cNvGrpSpPr/>
            <p:nvPr/>
          </p:nvGrpSpPr>
          <p:grpSpPr>
            <a:xfrm rot="5017940">
              <a:off x="4625911" y="3564300"/>
              <a:ext cx="615170" cy="745134"/>
              <a:chOff x="1355936" y="1776788"/>
              <a:chExt cx="741351" cy="897974"/>
            </a:xfrm>
          </p:grpSpPr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30B5001D-0C2A-4D42-B1F9-EE2277ACC756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A6D26BC8-262C-424D-BDB7-A6C2ED320ED8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199" name="二等辺三角形 198">
                  <a:extLst>
                    <a:ext uri="{FF2B5EF4-FFF2-40B4-BE49-F238E27FC236}">
                      <a16:creationId xmlns:a16="http://schemas.microsoft.com/office/drawing/2014/main" id="{704BF92F-5A1C-4A45-8B28-9AF2704DBA1A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二等辺三角形 199">
                  <a:extLst>
                    <a:ext uri="{FF2B5EF4-FFF2-40B4-BE49-F238E27FC236}">
                      <a16:creationId xmlns:a16="http://schemas.microsoft.com/office/drawing/2014/main" id="{F35291C7-C2C6-441C-A4C3-826AA34A9278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二等辺三角形 200">
                  <a:extLst>
                    <a:ext uri="{FF2B5EF4-FFF2-40B4-BE49-F238E27FC236}">
                      <a16:creationId xmlns:a16="http://schemas.microsoft.com/office/drawing/2014/main" id="{30F8EFE0-796B-4639-8F65-0295121FC085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二等辺三角形 201">
                  <a:extLst>
                    <a:ext uri="{FF2B5EF4-FFF2-40B4-BE49-F238E27FC236}">
                      <a16:creationId xmlns:a16="http://schemas.microsoft.com/office/drawing/2014/main" id="{C5F8C664-C543-41E8-83FD-E02D7A03F9D0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二等辺三角形 202">
                  <a:extLst>
                    <a:ext uri="{FF2B5EF4-FFF2-40B4-BE49-F238E27FC236}">
                      <a16:creationId xmlns:a16="http://schemas.microsoft.com/office/drawing/2014/main" id="{E92CA9C2-6311-481C-B736-CEECC7354858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二等辺三角形 203">
                  <a:extLst>
                    <a:ext uri="{FF2B5EF4-FFF2-40B4-BE49-F238E27FC236}">
                      <a16:creationId xmlns:a16="http://schemas.microsoft.com/office/drawing/2014/main" id="{8F224DBB-CD69-4B03-9454-7A0144B97232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B4711304-15E9-4AAB-A617-7E9D5CD3299B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191" name="二等辺三角形 190">
                  <a:extLst>
                    <a:ext uri="{FF2B5EF4-FFF2-40B4-BE49-F238E27FC236}">
                      <a16:creationId xmlns:a16="http://schemas.microsoft.com/office/drawing/2014/main" id="{408898DE-CA23-41B7-9253-F7F155EB6668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二等辺三角形 191">
                  <a:extLst>
                    <a:ext uri="{FF2B5EF4-FFF2-40B4-BE49-F238E27FC236}">
                      <a16:creationId xmlns:a16="http://schemas.microsoft.com/office/drawing/2014/main" id="{CB8116A6-23C2-4529-BEA9-0D9D41C2144E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二等辺三角形 192">
                  <a:extLst>
                    <a:ext uri="{FF2B5EF4-FFF2-40B4-BE49-F238E27FC236}">
                      <a16:creationId xmlns:a16="http://schemas.microsoft.com/office/drawing/2014/main" id="{BE20907A-6FCE-4FCC-8544-87ED517E2571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二等辺三角形 193">
                  <a:extLst>
                    <a:ext uri="{FF2B5EF4-FFF2-40B4-BE49-F238E27FC236}">
                      <a16:creationId xmlns:a16="http://schemas.microsoft.com/office/drawing/2014/main" id="{17750C5A-43A1-484B-AD42-76888DE5E533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二等辺三角形 194">
                  <a:extLst>
                    <a:ext uri="{FF2B5EF4-FFF2-40B4-BE49-F238E27FC236}">
                      <a16:creationId xmlns:a16="http://schemas.microsoft.com/office/drawing/2014/main" id="{F5033477-DDA3-4B94-B44B-C028E006D5F2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二等辺三角形 195">
                  <a:extLst>
                    <a:ext uri="{FF2B5EF4-FFF2-40B4-BE49-F238E27FC236}">
                      <a16:creationId xmlns:a16="http://schemas.microsoft.com/office/drawing/2014/main" id="{9B6F0D69-4E78-42BA-829B-5D547C0DFF20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二等辺三角形 196">
                  <a:extLst>
                    <a:ext uri="{FF2B5EF4-FFF2-40B4-BE49-F238E27FC236}">
                      <a16:creationId xmlns:a16="http://schemas.microsoft.com/office/drawing/2014/main" id="{319D2507-C251-4CE2-A867-5D01778EECA8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二等辺三角形 197">
                  <a:extLst>
                    <a:ext uri="{FF2B5EF4-FFF2-40B4-BE49-F238E27FC236}">
                      <a16:creationId xmlns:a16="http://schemas.microsoft.com/office/drawing/2014/main" id="{96563AA9-7724-4627-A80A-8C01FA97EBA0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E6C922EC-CCF5-4E57-9C58-655FD2F7C785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185" name="二等辺三角形 184">
                  <a:extLst>
                    <a:ext uri="{FF2B5EF4-FFF2-40B4-BE49-F238E27FC236}">
                      <a16:creationId xmlns:a16="http://schemas.microsoft.com/office/drawing/2014/main" id="{AB7D6701-8EFE-4AC2-9AB4-6441FA20C4FA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二等辺三角形 185">
                  <a:extLst>
                    <a:ext uri="{FF2B5EF4-FFF2-40B4-BE49-F238E27FC236}">
                      <a16:creationId xmlns:a16="http://schemas.microsoft.com/office/drawing/2014/main" id="{C3EFAC06-2208-4610-9450-D91439308CD2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二等辺三角形 186">
                  <a:extLst>
                    <a:ext uri="{FF2B5EF4-FFF2-40B4-BE49-F238E27FC236}">
                      <a16:creationId xmlns:a16="http://schemas.microsoft.com/office/drawing/2014/main" id="{04A6DA58-130E-4B10-8D1C-CB84EF6CBF26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二等辺三角形 187">
                  <a:extLst>
                    <a:ext uri="{FF2B5EF4-FFF2-40B4-BE49-F238E27FC236}">
                      <a16:creationId xmlns:a16="http://schemas.microsoft.com/office/drawing/2014/main" id="{EBCA9553-38E3-4173-8F89-6AB35A69EA52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二等辺三角形 188">
                  <a:extLst>
                    <a:ext uri="{FF2B5EF4-FFF2-40B4-BE49-F238E27FC236}">
                      <a16:creationId xmlns:a16="http://schemas.microsoft.com/office/drawing/2014/main" id="{9E4EE55D-7557-4710-AD09-EDAE7897941B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二等辺三角形 189">
                  <a:extLst>
                    <a:ext uri="{FF2B5EF4-FFF2-40B4-BE49-F238E27FC236}">
                      <a16:creationId xmlns:a16="http://schemas.microsoft.com/office/drawing/2014/main" id="{9A730375-BC99-4954-BBE6-C9E319DE385B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1BAAD421-0AA1-4D36-ADE7-03F58A249BFD}"/>
              </a:ext>
            </a:extLst>
          </p:cNvPr>
          <p:cNvGrpSpPr/>
          <p:nvPr/>
        </p:nvGrpSpPr>
        <p:grpSpPr>
          <a:xfrm>
            <a:off x="6110570" y="3010958"/>
            <a:ext cx="1358198" cy="1166811"/>
            <a:chOff x="6110570" y="3010958"/>
            <a:chExt cx="1358198" cy="1166811"/>
          </a:xfrm>
        </p:grpSpPr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EB789AB8-E9F8-49F9-8894-AFA957D6A186}"/>
                </a:ext>
              </a:extLst>
            </p:cNvPr>
            <p:cNvGrpSpPr/>
            <p:nvPr/>
          </p:nvGrpSpPr>
          <p:grpSpPr>
            <a:xfrm rot="5179394">
              <a:off x="6667809" y="2735874"/>
              <a:ext cx="508783" cy="1058952"/>
              <a:chOff x="778980" y="3918062"/>
              <a:chExt cx="627917" cy="1306912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2C7A9B60-4B96-4A58-AAC0-44D48941CF13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629B9FA4-66C3-4F3E-80B0-72D4667DC317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62434AE7-DDCA-4295-92F1-763043743AD7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ACB1120B-0C05-4919-9F8E-63D8622A7650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0407B5FC-61F7-44B5-B87E-980C77F11319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13EE4F7A-F323-49CC-8468-35ED4168BA45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99CC1163-A607-4F8E-8CDF-226AAE732A99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31A8518C-3EE8-4CB3-9F6E-0D723EB986BF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E77563CD-2CF2-4934-91A8-BF763A8B1B44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955A4050-D346-4BC2-B4BF-E63724F34757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D3FDAC46-6DAF-4174-87AA-1B2297FADBA8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E4928D5A-0CFC-4372-B642-2B1F04BC3A77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F35FD016-D985-4FC0-9C66-8186551F03E3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FB499D89-EFFE-4E2B-995F-0ECEB948962D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948FBBF1-874D-4E76-905F-71F47D7C16BB}"/>
                </a:ext>
              </a:extLst>
            </p:cNvPr>
            <p:cNvGrpSpPr/>
            <p:nvPr/>
          </p:nvGrpSpPr>
          <p:grpSpPr>
            <a:xfrm rot="5703275">
              <a:off x="6385654" y="3077601"/>
              <a:ext cx="508783" cy="1058952"/>
              <a:chOff x="778980" y="3918062"/>
              <a:chExt cx="627917" cy="1306912"/>
            </a:xfrm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AD9A5E97-1938-4C0C-AF52-5D91BBE2EE9E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65EBA51E-14F7-4B29-92A2-500CF9CCE3C6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4A134459-563B-4C2C-B849-F3541444EF47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A368FC67-98E0-4485-B05C-230BE2B97C4F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DBB86CD1-AC1D-4CED-96F3-4F0C32C6F53D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4B95E50A-A568-496A-AF60-9A39475B3262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FED16704-1345-41AD-93AA-254074B0C675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158B9372-D1C3-414E-BA6D-6100997B349D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C77069BE-D196-4FAC-B256-5E7D7D7E06C9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B0D300EF-B03E-49D4-9884-8E7901F7E0E5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04B2F799-F7C9-4BDA-8AFE-92C19F9D12F9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F06236CF-B7E3-4F15-A9ED-6B9F908E2F32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CDA6162C-3E90-4C90-8B99-94F6D4911653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763ED875-8F5F-4EFD-99D5-9D6C1053210D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4EECB934-3473-4855-B1DE-0241594FD7BC}"/>
                </a:ext>
              </a:extLst>
            </p:cNvPr>
            <p:cNvGrpSpPr/>
            <p:nvPr/>
          </p:nvGrpSpPr>
          <p:grpSpPr>
            <a:xfrm rot="5082504">
              <a:off x="6684900" y="3393902"/>
              <a:ext cx="508783" cy="1058952"/>
              <a:chOff x="778980" y="3918062"/>
              <a:chExt cx="627917" cy="1306912"/>
            </a:xfrm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3D383027-1263-46D1-8204-28E43FE02FD7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20A8EEFC-9A0D-4B88-B04A-33C308F39E24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45C1D1E8-5788-4EB7-9057-1FC693855AC8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545F0EFA-A625-461F-9B58-B8344B296867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D8B11AC2-DE61-44E6-8019-87141A24CCCD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75A23226-442D-415E-896F-4C15EAA253AB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170AC020-B83A-4B1C-99E5-43AB2E34A5E8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75052F2A-6259-40DF-8046-EB21C9972CA9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E11B0169-D174-47F2-9FF1-37EE9B24F238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AF714F59-66E0-4E22-8690-3DC2CE77CA6D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3DF6F77C-4F62-4CCF-9DD3-8844EBDA8429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923129D9-BE39-4DB2-953F-728DF704237F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4D5089F8-9CCF-4C67-AB50-ADF39395D6D2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00B85CE9-EC76-4C72-A0DF-726BA5173BAF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3" name="グループ化 322">
            <a:extLst>
              <a:ext uri="{FF2B5EF4-FFF2-40B4-BE49-F238E27FC236}">
                <a16:creationId xmlns:a16="http://schemas.microsoft.com/office/drawing/2014/main" id="{F86863E2-BF10-4447-82A2-88BBF181C8B0}"/>
              </a:ext>
            </a:extLst>
          </p:cNvPr>
          <p:cNvGrpSpPr/>
          <p:nvPr/>
        </p:nvGrpSpPr>
        <p:grpSpPr>
          <a:xfrm>
            <a:off x="7973117" y="2823265"/>
            <a:ext cx="1426721" cy="1506069"/>
            <a:chOff x="8095170" y="2814276"/>
            <a:chExt cx="1426721" cy="1506069"/>
          </a:xfrm>
        </p:grpSpPr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988068DB-E63C-4433-BD61-5CF168217F99}"/>
                </a:ext>
              </a:extLst>
            </p:cNvPr>
            <p:cNvGrpSpPr/>
            <p:nvPr/>
          </p:nvGrpSpPr>
          <p:grpSpPr>
            <a:xfrm>
              <a:off x="8095170" y="3395390"/>
              <a:ext cx="692390" cy="908471"/>
              <a:chOff x="3278967" y="4065646"/>
              <a:chExt cx="728927" cy="956411"/>
            </a:xfrm>
          </p:grpSpPr>
          <p:sp>
            <p:nvSpPr>
              <p:cNvPr id="353" name="楕円 72">
                <a:extLst>
                  <a:ext uri="{FF2B5EF4-FFF2-40B4-BE49-F238E27FC236}">
                    <a16:creationId xmlns:a16="http://schemas.microsoft.com/office/drawing/2014/main" id="{A183F5F5-A61E-4478-AD2A-1FAC67CD38D8}"/>
                  </a:ext>
                </a:extLst>
              </p:cNvPr>
              <p:cNvSpPr/>
              <p:nvPr/>
            </p:nvSpPr>
            <p:spPr bwMode="auto">
              <a:xfrm rot="10800000">
                <a:off x="3278967" y="4065646"/>
                <a:ext cx="728927" cy="84725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E345057E-5C55-47FE-8013-A9D2CF6D5245}"/>
                  </a:ext>
                </a:extLst>
              </p:cNvPr>
              <p:cNvSpPr/>
              <p:nvPr/>
            </p:nvSpPr>
            <p:spPr bwMode="auto">
              <a:xfrm rot="10800000">
                <a:off x="3419186" y="4065646"/>
                <a:ext cx="448489" cy="847258"/>
              </a:xfrm>
              <a:custGeom>
                <a:avLst/>
                <a:gdLst>
                  <a:gd name="connsiteX0" fmla="*/ 224244 w 448489"/>
                  <a:gd name="connsiteY0" fmla="*/ 847258 h 847258"/>
                  <a:gd name="connsiteX1" fmla="*/ 0 w 448489"/>
                  <a:gd name="connsiteY1" fmla="*/ 166499 h 847258"/>
                  <a:gd name="connsiteX2" fmla="*/ 4138 w 448489"/>
                  <a:gd name="connsiteY2" fmla="*/ 44510 h 847258"/>
                  <a:gd name="connsiteX3" fmla="*/ 8227 w 448489"/>
                  <a:gd name="connsiteY3" fmla="*/ 5786 h 847258"/>
                  <a:gd name="connsiteX4" fmla="*/ 9653 w 448489"/>
                  <a:gd name="connsiteY4" fmla="*/ 5360 h 847258"/>
                  <a:gd name="connsiteX5" fmla="*/ 208422 w 448489"/>
                  <a:gd name="connsiteY5" fmla="*/ 1772 h 847258"/>
                  <a:gd name="connsiteX6" fmla="*/ 417204 w 448489"/>
                  <a:gd name="connsiteY6" fmla="*/ 5360 h 847258"/>
                  <a:gd name="connsiteX7" fmla="*/ 439340 w 448489"/>
                  <a:gd name="connsiteY7" fmla="*/ 11290 h 847258"/>
                  <a:gd name="connsiteX8" fmla="*/ 443515 w 448489"/>
                  <a:gd name="connsiteY8" fmla="*/ 44510 h 847258"/>
                  <a:gd name="connsiteX9" fmla="*/ 448489 w 448489"/>
                  <a:gd name="connsiteY9" fmla="*/ 166499 h 847258"/>
                  <a:gd name="connsiteX10" fmla="*/ 224244 w 448489"/>
                  <a:gd name="connsiteY10" fmla="*/ 847258 h 84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489" h="847258">
                    <a:moveTo>
                      <a:pt x="224244" y="847258"/>
                    </a:moveTo>
                    <a:cubicBezTo>
                      <a:pt x="100397" y="847258"/>
                      <a:pt x="0" y="542471"/>
                      <a:pt x="0" y="166499"/>
                    </a:cubicBezTo>
                    <a:cubicBezTo>
                      <a:pt x="0" y="119503"/>
                      <a:pt x="1417" y="79148"/>
                      <a:pt x="4138" y="44510"/>
                    </a:cubicBezTo>
                    <a:lnTo>
                      <a:pt x="8227" y="5786"/>
                    </a:lnTo>
                    <a:lnTo>
                      <a:pt x="9653" y="5360"/>
                    </a:lnTo>
                    <a:cubicBezTo>
                      <a:pt x="65040" y="-4028"/>
                      <a:pt x="132939" y="1772"/>
                      <a:pt x="208422" y="1772"/>
                    </a:cubicBezTo>
                    <a:cubicBezTo>
                      <a:pt x="283905" y="1772"/>
                      <a:pt x="356254" y="-4028"/>
                      <a:pt x="417204" y="5360"/>
                    </a:cubicBezTo>
                    <a:lnTo>
                      <a:pt x="439340" y="11290"/>
                    </a:lnTo>
                    <a:lnTo>
                      <a:pt x="443515" y="44510"/>
                    </a:lnTo>
                    <a:cubicBezTo>
                      <a:pt x="446768" y="79148"/>
                      <a:pt x="448489" y="119503"/>
                      <a:pt x="448489" y="166499"/>
                    </a:cubicBezTo>
                    <a:cubicBezTo>
                      <a:pt x="448489" y="542471"/>
                      <a:pt x="348092" y="847258"/>
                      <a:pt x="224244" y="847258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202D1B62-4CE4-4D2B-A759-9A7AF41B88EA}"/>
                  </a:ext>
                </a:extLst>
              </p:cNvPr>
              <p:cNvSpPr/>
              <p:nvPr/>
            </p:nvSpPr>
            <p:spPr bwMode="auto">
              <a:xfrm>
                <a:off x="3280811" y="4374357"/>
                <a:ext cx="717307" cy="647700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3F11A3D7-8F63-4C4C-8BDD-48A91DC16DD3}"/>
                  </a:ext>
                </a:extLst>
              </p:cNvPr>
              <p:cNvSpPr/>
              <p:nvPr/>
            </p:nvSpPr>
            <p:spPr bwMode="auto">
              <a:xfrm>
                <a:off x="3594675" y="4419600"/>
                <a:ext cx="98644" cy="155330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7F3EBEDF-57BE-44F3-B011-00122E1AF2F6}"/>
                  </a:ext>
                </a:extLst>
              </p:cNvPr>
              <p:cNvSpPr/>
              <p:nvPr/>
            </p:nvSpPr>
            <p:spPr bwMode="auto">
              <a:xfrm rot="20500717">
                <a:off x="3667655" y="4838867"/>
                <a:ext cx="102948" cy="14055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46D030A0-D044-44C3-85A3-CACE375CDEBE}"/>
                  </a:ext>
                </a:extLst>
              </p:cNvPr>
              <p:cNvSpPr/>
              <p:nvPr/>
            </p:nvSpPr>
            <p:spPr bwMode="auto">
              <a:xfrm>
                <a:off x="3617618" y="4701601"/>
                <a:ext cx="59031" cy="45719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CF9AC785-AD11-4A72-AC76-DDFB75083816}"/>
                  </a:ext>
                </a:extLst>
              </p:cNvPr>
              <p:cNvSpPr/>
              <p:nvPr/>
            </p:nvSpPr>
            <p:spPr bwMode="auto">
              <a:xfrm rot="2700000">
                <a:off x="3435497" y="4516653"/>
                <a:ext cx="125706" cy="90610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8203C605-046E-4A2F-953C-953CB72986B6}"/>
                  </a:ext>
                </a:extLst>
              </p:cNvPr>
              <p:cNvSpPr/>
              <p:nvPr/>
            </p:nvSpPr>
            <p:spPr bwMode="auto">
              <a:xfrm rot="2700000">
                <a:off x="3790731" y="4770746"/>
                <a:ext cx="96759" cy="97878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E1B803EE-6B19-47AE-8DFC-3D9B29276B99}"/>
                  </a:ext>
                </a:extLst>
              </p:cNvPr>
              <p:cNvSpPr/>
              <p:nvPr/>
            </p:nvSpPr>
            <p:spPr bwMode="auto">
              <a:xfrm rot="381862">
                <a:off x="3368617" y="4624847"/>
                <a:ext cx="88088" cy="6752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62B27FE1-A155-497E-B97E-488934325081}"/>
                  </a:ext>
                </a:extLst>
              </p:cNvPr>
              <p:cNvSpPr/>
              <p:nvPr/>
            </p:nvSpPr>
            <p:spPr bwMode="auto">
              <a:xfrm rot="7186732">
                <a:off x="3491568" y="4868130"/>
                <a:ext cx="106919" cy="6383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E46321ED-0034-4648-9088-96078245D3D1}"/>
                  </a:ext>
                </a:extLst>
              </p:cNvPr>
              <p:cNvSpPr/>
              <p:nvPr/>
            </p:nvSpPr>
            <p:spPr bwMode="auto">
              <a:xfrm rot="8450378">
                <a:off x="3747463" y="4523538"/>
                <a:ext cx="105991" cy="8633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B62889B4-8873-45C5-8F74-F89BB2A18E56}"/>
                  </a:ext>
                </a:extLst>
              </p:cNvPr>
              <p:cNvSpPr/>
              <p:nvPr/>
            </p:nvSpPr>
            <p:spPr bwMode="auto">
              <a:xfrm rot="9672513">
                <a:off x="3813278" y="4664435"/>
                <a:ext cx="79776" cy="65323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DD0C115A-DB9A-43DD-8B83-5B1CC767F91E}"/>
                  </a:ext>
                </a:extLst>
              </p:cNvPr>
              <p:cNvSpPr/>
              <p:nvPr/>
            </p:nvSpPr>
            <p:spPr bwMode="auto">
              <a:xfrm rot="9736209">
                <a:off x="3373285" y="4762396"/>
                <a:ext cx="140321" cy="79925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27035762-8243-497E-A191-2E5D3CD06ACD}"/>
                </a:ext>
              </a:extLst>
            </p:cNvPr>
            <p:cNvGrpSpPr/>
            <p:nvPr/>
          </p:nvGrpSpPr>
          <p:grpSpPr>
            <a:xfrm>
              <a:off x="8829501" y="3411874"/>
              <a:ext cx="692390" cy="908471"/>
              <a:chOff x="3278967" y="4065646"/>
              <a:chExt cx="728927" cy="956411"/>
            </a:xfrm>
          </p:grpSpPr>
          <p:sp>
            <p:nvSpPr>
              <p:cNvPr id="340" name="楕円 72">
                <a:extLst>
                  <a:ext uri="{FF2B5EF4-FFF2-40B4-BE49-F238E27FC236}">
                    <a16:creationId xmlns:a16="http://schemas.microsoft.com/office/drawing/2014/main" id="{80CCF128-1A28-4104-A77C-45E25A93C4A1}"/>
                  </a:ext>
                </a:extLst>
              </p:cNvPr>
              <p:cNvSpPr/>
              <p:nvPr/>
            </p:nvSpPr>
            <p:spPr bwMode="auto">
              <a:xfrm rot="10800000">
                <a:off x="3278967" y="4065646"/>
                <a:ext cx="728927" cy="84725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300FD592-DFE5-4E32-AAFD-0841BA9B4A23}"/>
                  </a:ext>
                </a:extLst>
              </p:cNvPr>
              <p:cNvSpPr/>
              <p:nvPr/>
            </p:nvSpPr>
            <p:spPr bwMode="auto">
              <a:xfrm rot="10800000">
                <a:off x="3419186" y="4065646"/>
                <a:ext cx="448489" cy="847258"/>
              </a:xfrm>
              <a:custGeom>
                <a:avLst/>
                <a:gdLst>
                  <a:gd name="connsiteX0" fmla="*/ 224244 w 448489"/>
                  <a:gd name="connsiteY0" fmla="*/ 847258 h 847258"/>
                  <a:gd name="connsiteX1" fmla="*/ 0 w 448489"/>
                  <a:gd name="connsiteY1" fmla="*/ 166499 h 847258"/>
                  <a:gd name="connsiteX2" fmla="*/ 4138 w 448489"/>
                  <a:gd name="connsiteY2" fmla="*/ 44510 h 847258"/>
                  <a:gd name="connsiteX3" fmla="*/ 8227 w 448489"/>
                  <a:gd name="connsiteY3" fmla="*/ 5786 h 847258"/>
                  <a:gd name="connsiteX4" fmla="*/ 9653 w 448489"/>
                  <a:gd name="connsiteY4" fmla="*/ 5360 h 847258"/>
                  <a:gd name="connsiteX5" fmla="*/ 208422 w 448489"/>
                  <a:gd name="connsiteY5" fmla="*/ 1772 h 847258"/>
                  <a:gd name="connsiteX6" fmla="*/ 417204 w 448489"/>
                  <a:gd name="connsiteY6" fmla="*/ 5360 h 847258"/>
                  <a:gd name="connsiteX7" fmla="*/ 439340 w 448489"/>
                  <a:gd name="connsiteY7" fmla="*/ 11290 h 847258"/>
                  <a:gd name="connsiteX8" fmla="*/ 443515 w 448489"/>
                  <a:gd name="connsiteY8" fmla="*/ 44510 h 847258"/>
                  <a:gd name="connsiteX9" fmla="*/ 448489 w 448489"/>
                  <a:gd name="connsiteY9" fmla="*/ 166499 h 847258"/>
                  <a:gd name="connsiteX10" fmla="*/ 224244 w 448489"/>
                  <a:gd name="connsiteY10" fmla="*/ 847258 h 84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489" h="847258">
                    <a:moveTo>
                      <a:pt x="224244" y="847258"/>
                    </a:moveTo>
                    <a:cubicBezTo>
                      <a:pt x="100397" y="847258"/>
                      <a:pt x="0" y="542471"/>
                      <a:pt x="0" y="166499"/>
                    </a:cubicBezTo>
                    <a:cubicBezTo>
                      <a:pt x="0" y="119503"/>
                      <a:pt x="1417" y="79148"/>
                      <a:pt x="4138" y="44510"/>
                    </a:cubicBezTo>
                    <a:lnTo>
                      <a:pt x="8227" y="5786"/>
                    </a:lnTo>
                    <a:lnTo>
                      <a:pt x="9653" y="5360"/>
                    </a:lnTo>
                    <a:cubicBezTo>
                      <a:pt x="65040" y="-4028"/>
                      <a:pt x="132939" y="1772"/>
                      <a:pt x="208422" y="1772"/>
                    </a:cubicBezTo>
                    <a:cubicBezTo>
                      <a:pt x="283905" y="1772"/>
                      <a:pt x="356254" y="-4028"/>
                      <a:pt x="417204" y="5360"/>
                    </a:cubicBezTo>
                    <a:lnTo>
                      <a:pt x="439340" y="11290"/>
                    </a:lnTo>
                    <a:lnTo>
                      <a:pt x="443515" y="44510"/>
                    </a:lnTo>
                    <a:cubicBezTo>
                      <a:pt x="446768" y="79148"/>
                      <a:pt x="448489" y="119503"/>
                      <a:pt x="448489" y="166499"/>
                    </a:cubicBezTo>
                    <a:cubicBezTo>
                      <a:pt x="448489" y="542471"/>
                      <a:pt x="348092" y="847258"/>
                      <a:pt x="224244" y="847258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D295C0E5-790D-4560-91DD-0A7867B52437}"/>
                  </a:ext>
                </a:extLst>
              </p:cNvPr>
              <p:cNvSpPr/>
              <p:nvPr/>
            </p:nvSpPr>
            <p:spPr bwMode="auto">
              <a:xfrm>
                <a:off x="3280811" y="4374357"/>
                <a:ext cx="717307" cy="647700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A371731A-7AB3-4725-8DD6-FF9D7EE87C69}"/>
                  </a:ext>
                </a:extLst>
              </p:cNvPr>
              <p:cNvSpPr/>
              <p:nvPr/>
            </p:nvSpPr>
            <p:spPr bwMode="auto">
              <a:xfrm>
                <a:off x="3594675" y="4419600"/>
                <a:ext cx="98644" cy="155330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8BA790B1-779B-481B-B006-0B215292A5C8}"/>
                  </a:ext>
                </a:extLst>
              </p:cNvPr>
              <p:cNvSpPr/>
              <p:nvPr/>
            </p:nvSpPr>
            <p:spPr bwMode="auto">
              <a:xfrm rot="20500717">
                <a:off x="3667655" y="4838867"/>
                <a:ext cx="102948" cy="14055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2D2DBCFE-0140-4924-AC1A-F3FC5FC3682B}"/>
                  </a:ext>
                </a:extLst>
              </p:cNvPr>
              <p:cNvSpPr/>
              <p:nvPr/>
            </p:nvSpPr>
            <p:spPr bwMode="auto">
              <a:xfrm>
                <a:off x="3617618" y="4701601"/>
                <a:ext cx="59031" cy="45719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0D5C6D35-2C50-4EF7-8EE5-905EF4BBB200}"/>
                  </a:ext>
                </a:extLst>
              </p:cNvPr>
              <p:cNvSpPr/>
              <p:nvPr/>
            </p:nvSpPr>
            <p:spPr bwMode="auto">
              <a:xfrm rot="2700000">
                <a:off x="3435497" y="4516653"/>
                <a:ext cx="125706" cy="90610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C9875079-8EC7-41F2-AC41-07505BB4900A}"/>
                  </a:ext>
                </a:extLst>
              </p:cNvPr>
              <p:cNvSpPr/>
              <p:nvPr/>
            </p:nvSpPr>
            <p:spPr bwMode="auto">
              <a:xfrm rot="2700000">
                <a:off x="3790731" y="4770746"/>
                <a:ext cx="96759" cy="97878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9CA36B97-347B-45B6-9B91-3D7FB3E8CEA0}"/>
                  </a:ext>
                </a:extLst>
              </p:cNvPr>
              <p:cNvSpPr/>
              <p:nvPr/>
            </p:nvSpPr>
            <p:spPr bwMode="auto">
              <a:xfrm rot="381862">
                <a:off x="3368617" y="4624847"/>
                <a:ext cx="88088" cy="6752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2E89156E-1FFE-4FD6-A373-4628A51173AA}"/>
                  </a:ext>
                </a:extLst>
              </p:cNvPr>
              <p:cNvSpPr/>
              <p:nvPr/>
            </p:nvSpPr>
            <p:spPr bwMode="auto">
              <a:xfrm rot="7186732">
                <a:off x="3491568" y="4868130"/>
                <a:ext cx="106919" cy="6383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BB0677ED-6828-48A3-956A-CB0A14F02129}"/>
                  </a:ext>
                </a:extLst>
              </p:cNvPr>
              <p:cNvSpPr/>
              <p:nvPr/>
            </p:nvSpPr>
            <p:spPr bwMode="auto">
              <a:xfrm rot="8450378">
                <a:off x="3747463" y="4523538"/>
                <a:ext cx="105991" cy="8633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37ADCE64-FF9F-4FAC-A22B-574DCE777EC2}"/>
                  </a:ext>
                </a:extLst>
              </p:cNvPr>
              <p:cNvSpPr/>
              <p:nvPr/>
            </p:nvSpPr>
            <p:spPr bwMode="auto">
              <a:xfrm rot="9672513">
                <a:off x="3813278" y="4664435"/>
                <a:ext cx="79776" cy="65323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4FC75F9E-6296-4F2F-80C9-9811CD9B78FB}"/>
                  </a:ext>
                </a:extLst>
              </p:cNvPr>
              <p:cNvSpPr/>
              <p:nvPr/>
            </p:nvSpPr>
            <p:spPr bwMode="auto">
              <a:xfrm rot="9736209">
                <a:off x="3373285" y="4762396"/>
                <a:ext cx="140321" cy="79925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3C0AFD1C-79AD-402E-AF2F-BF54645BAB7A}"/>
                </a:ext>
              </a:extLst>
            </p:cNvPr>
            <p:cNvGrpSpPr/>
            <p:nvPr/>
          </p:nvGrpSpPr>
          <p:grpSpPr>
            <a:xfrm>
              <a:off x="8471185" y="2814276"/>
              <a:ext cx="692390" cy="908471"/>
              <a:chOff x="3278967" y="4065646"/>
              <a:chExt cx="728927" cy="956411"/>
            </a:xfrm>
          </p:grpSpPr>
          <p:sp>
            <p:nvSpPr>
              <p:cNvPr id="327" name="楕円 72">
                <a:extLst>
                  <a:ext uri="{FF2B5EF4-FFF2-40B4-BE49-F238E27FC236}">
                    <a16:creationId xmlns:a16="http://schemas.microsoft.com/office/drawing/2014/main" id="{59CE0127-6713-494B-AE89-E7AA9DD0AC4A}"/>
                  </a:ext>
                </a:extLst>
              </p:cNvPr>
              <p:cNvSpPr/>
              <p:nvPr/>
            </p:nvSpPr>
            <p:spPr bwMode="auto">
              <a:xfrm rot="10800000">
                <a:off x="3278967" y="4065646"/>
                <a:ext cx="728927" cy="84725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70DEEB84-A8AE-4DD5-B505-8226BADD5DA7}"/>
                  </a:ext>
                </a:extLst>
              </p:cNvPr>
              <p:cNvSpPr/>
              <p:nvPr/>
            </p:nvSpPr>
            <p:spPr bwMode="auto">
              <a:xfrm rot="10800000">
                <a:off x="3419186" y="4065646"/>
                <a:ext cx="448489" cy="847258"/>
              </a:xfrm>
              <a:custGeom>
                <a:avLst/>
                <a:gdLst>
                  <a:gd name="connsiteX0" fmla="*/ 224244 w 448489"/>
                  <a:gd name="connsiteY0" fmla="*/ 847258 h 847258"/>
                  <a:gd name="connsiteX1" fmla="*/ 0 w 448489"/>
                  <a:gd name="connsiteY1" fmla="*/ 166499 h 847258"/>
                  <a:gd name="connsiteX2" fmla="*/ 4138 w 448489"/>
                  <a:gd name="connsiteY2" fmla="*/ 44510 h 847258"/>
                  <a:gd name="connsiteX3" fmla="*/ 8227 w 448489"/>
                  <a:gd name="connsiteY3" fmla="*/ 5786 h 847258"/>
                  <a:gd name="connsiteX4" fmla="*/ 9653 w 448489"/>
                  <a:gd name="connsiteY4" fmla="*/ 5360 h 847258"/>
                  <a:gd name="connsiteX5" fmla="*/ 208422 w 448489"/>
                  <a:gd name="connsiteY5" fmla="*/ 1772 h 847258"/>
                  <a:gd name="connsiteX6" fmla="*/ 417204 w 448489"/>
                  <a:gd name="connsiteY6" fmla="*/ 5360 h 847258"/>
                  <a:gd name="connsiteX7" fmla="*/ 439340 w 448489"/>
                  <a:gd name="connsiteY7" fmla="*/ 11290 h 847258"/>
                  <a:gd name="connsiteX8" fmla="*/ 443515 w 448489"/>
                  <a:gd name="connsiteY8" fmla="*/ 44510 h 847258"/>
                  <a:gd name="connsiteX9" fmla="*/ 448489 w 448489"/>
                  <a:gd name="connsiteY9" fmla="*/ 166499 h 847258"/>
                  <a:gd name="connsiteX10" fmla="*/ 224244 w 448489"/>
                  <a:gd name="connsiteY10" fmla="*/ 847258 h 84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489" h="847258">
                    <a:moveTo>
                      <a:pt x="224244" y="847258"/>
                    </a:moveTo>
                    <a:cubicBezTo>
                      <a:pt x="100397" y="847258"/>
                      <a:pt x="0" y="542471"/>
                      <a:pt x="0" y="166499"/>
                    </a:cubicBezTo>
                    <a:cubicBezTo>
                      <a:pt x="0" y="119503"/>
                      <a:pt x="1417" y="79148"/>
                      <a:pt x="4138" y="44510"/>
                    </a:cubicBezTo>
                    <a:lnTo>
                      <a:pt x="8227" y="5786"/>
                    </a:lnTo>
                    <a:lnTo>
                      <a:pt x="9653" y="5360"/>
                    </a:lnTo>
                    <a:cubicBezTo>
                      <a:pt x="65040" y="-4028"/>
                      <a:pt x="132939" y="1772"/>
                      <a:pt x="208422" y="1772"/>
                    </a:cubicBezTo>
                    <a:cubicBezTo>
                      <a:pt x="283905" y="1772"/>
                      <a:pt x="356254" y="-4028"/>
                      <a:pt x="417204" y="5360"/>
                    </a:cubicBezTo>
                    <a:lnTo>
                      <a:pt x="439340" y="11290"/>
                    </a:lnTo>
                    <a:lnTo>
                      <a:pt x="443515" y="44510"/>
                    </a:lnTo>
                    <a:cubicBezTo>
                      <a:pt x="446768" y="79148"/>
                      <a:pt x="448489" y="119503"/>
                      <a:pt x="448489" y="166499"/>
                    </a:cubicBezTo>
                    <a:cubicBezTo>
                      <a:pt x="448489" y="542471"/>
                      <a:pt x="348092" y="847258"/>
                      <a:pt x="224244" y="847258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9BE8AF6E-D232-4BC7-9C10-F861E3AD5FE2}"/>
                  </a:ext>
                </a:extLst>
              </p:cNvPr>
              <p:cNvSpPr/>
              <p:nvPr/>
            </p:nvSpPr>
            <p:spPr bwMode="auto">
              <a:xfrm>
                <a:off x="3280811" y="4374357"/>
                <a:ext cx="717307" cy="647700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36D1A006-8494-4F54-AA39-5C446000C4E6}"/>
                  </a:ext>
                </a:extLst>
              </p:cNvPr>
              <p:cNvSpPr/>
              <p:nvPr/>
            </p:nvSpPr>
            <p:spPr bwMode="auto">
              <a:xfrm>
                <a:off x="3594675" y="4419600"/>
                <a:ext cx="98644" cy="155330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D51AF352-A7B4-4F29-AF21-38DFBAEA8313}"/>
                  </a:ext>
                </a:extLst>
              </p:cNvPr>
              <p:cNvSpPr/>
              <p:nvPr/>
            </p:nvSpPr>
            <p:spPr bwMode="auto">
              <a:xfrm rot="20500717">
                <a:off x="3667655" y="4838867"/>
                <a:ext cx="102948" cy="14055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E38E4E10-A8B4-46EE-AA37-AA1C983A376D}"/>
                  </a:ext>
                </a:extLst>
              </p:cNvPr>
              <p:cNvSpPr/>
              <p:nvPr/>
            </p:nvSpPr>
            <p:spPr bwMode="auto">
              <a:xfrm>
                <a:off x="3617618" y="4701601"/>
                <a:ext cx="59031" cy="45719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A9EBF282-5AC5-4060-8457-6AD128164B62}"/>
                  </a:ext>
                </a:extLst>
              </p:cNvPr>
              <p:cNvSpPr/>
              <p:nvPr/>
            </p:nvSpPr>
            <p:spPr bwMode="auto">
              <a:xfrm rot="2700000">
                <a:off x="3435497" y="4516653"/>
                <a:ext cx="125706" cy="90610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CE46DDAD-D30F-4A18-B903-9C5F9C9DFFDD}"/>
                  </a:ext>
                </a:extLst>
              </p:cNvPr>
              <p:cNvSpPr/>
              <p:nvPr/>
            </p:nvSpPr>
            <p:spPr bwMode="auto">
              <a:xfrm rot="2700000">
                <a:off x="3790731" y="4770746"/>
                <a:ext cx="96759" cy="97878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6EC0B79D-39A5-4C8C-A71A-745FE958E1A0}"/>
                  </a:ext>
                </a:extLst>
              </p:cNvPr>
              <p:cNvSpPr/>
              <p:nvPr/>
            </p:nvSpPr>
            <p:spPr bwMode="auto">
              <a:xfrm rot="381862">
                <a:off x="3368617" y="4624847"/>
                <a:ext cx="88088" cy="6752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AF3B4418-A1D8-457C-AC8A-0CC3E1C84B2B}"/>
                  </a:ext>
                </a:extLst>
              </p:cNvPr>
              <p:cNvSpPr/>
              <p:nvPr/>
            </p:nvSpPr>
            <p:spPr bwMode="auto">
              <a:xfrm rot="7186732">
                <a:off x="3491568" y="4868130"/>
                <a:ext cx="106919" cy="6383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A889D716-940F-4E56-A666-5617899EBEDE}"/>
                  </a:ext>
                </a:extLst>
              </p:cNvPr>
              <p:cNvSpPr/>
              <p:nvPr/>
            </p:nvSpPr>
            <p:spPr bwMode="auto">
              <a:xfrm rot="8450378">
                <a:off x="3747463" y="4523538"/>
                <a:ext cx="105991" cy="8633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2534E94E-86E3-49BF-A7B2-C3B94FF55A50}"/>
                  </a:ext>
                </a:extLst>
              </p:cNvPr>
              <p:cNvSpPr/>
              <p:nvPr/>
            </p:nvSpPr>
            <p:spPr bwMode="auto">
              <a:xfrm rot="9672513">
                <a:off x="3813278" y="4664435"/>
                <a:ext cx="79776" cy="65323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575D671A-1987-4184-8F51-D70F80204D3A}"/>
                  </a:ext>
                </a:extLst>
              </p:cNvPr>
              <p:cNvSpPr/>
              <p:nvPr/>
            </p:nvSpPr>
            <p:spPr bwMode="auto">
              <a:xfrm rot="9736209">
                <a:off x="3373285" y="4762396"/>
                <a:ext cx="140321" cy="79925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CEDD595B-99F8-4378-9DC5-4308A64EBEE3}"/>
              </a:ext>
            </a:extLst>
          </p:cNvPr>
          <p:cNvGrpSpPr/>
          <p:nvPr/>
        </p:nvGrpSpPr>
        <p:grpSpPr>
          <a:xfrm>
            <a:off x="415411" y="5162206"/>
            <a:ext cx="1608774" cy="1152413"/>
            <a:chOff x="415411" y="5162206"/>
            <a:chExt cx="1608774" cy="1152413"/>
          </a:xfrm>
        </p:grpSpPr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67436289-6666-44FC-9C51-95F0C3ABC0D6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7C8A6602-5C6C-4804-BC3C-BC2A2281FB51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35" name="楕円 31">
                  <a:extLst>
                    <a:ext uri="{FF2B5EF4-FFF2-40B4-BE49-F238E27FC236}">
                      <a16:creationId xmlns:a16="http://schemas.microsoft.com/office/drawing/2014/main" id="{3AD0E1BB-C6A6-4947-A7EB-37BE14F79FDF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楕円 435">
                  <a:extLst>
                    <a:ext uri="{FF2B5EF4-FFF2-40B4-BE49-F238E27FC236}">
                      <a16:creationId xmlns:a16="http://schemas.microsoft.com/office/drawing/2014/main" id="{A4308989-CC3B-4867-8ACC-8AD1800F75CB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楕円 436">
                  <a:extLst>
                    <a:ext uri="{FF2B5EF4-FFF2-40B4-BE49-F238E27FC236}">
                      <a16:creationId xmlns:a16="http://schemas.microsoft.com/office/drawing/2014/main" id="{F73FA6AA-C38B-43DB-9660-942751AB91B4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4408B99E-98C9-4231-86FC-AD84B55CA388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A47C699B-8062-4806-90B4-0AAA8780B1D1}"/>
                </a:ext>
              </a:extLst>
            </p:cNvPr>
            <p:cNvGrpSpPr/>
            <p:nvPr/>
          </p:nvGrpSpPr>
          <p:grpSpPr>
            <a:xfrm>
              <a:off x="554329" y="5162206"/>
              <a:ext cx="929331" cy="388747"/>
              <a:chOff x="1085968" y="3068314"/>
              <a:chExt cx="1789092" cy="748392"/>
            </a:xfrm>
          </p:grpSpPr>
          <p:sp>
            <p:nvSpPr>
              <p:cNvPr id="421" name="楕円 443">
                <a:extLst>
                  <a:ext uri="{FF2B5EF4-FFF2-40B4-BE49-F238E27FC236}">
                    <a16:creationId xmlns:a16="http://schemas.microsoft.com/office/drawing/2014/main" id="{E42FF293-5E74-4E63-9504-1CFAB715C2EC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1C7C0388-F3E3-41CA-9E50-1BF52D32C674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8863ADED-094E-4506-8CC5-0A689315408A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2FF73FA1-526B-46D6-AD4B-DEB22DE9E8F7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6A26B42F-4C71-408D-BD0F-25A2CD1FB73F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9E31F9D9-23EF-4D18-9E0C-A824425D11AC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6B71C88D-EA32-4AF6-A7CE-AEFFE4F08436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0A6BF245-5F3D-4228-895E-FF4A45B4EF63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4D67C3E0-1F23-446C-B9A0-E49997F52499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697E5984-2251-4568-BCC2-84C9EF136747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C693A3BB-0BE3-453B-A624-0C242AFB3117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567F14C0-558B-42CC-B26A-305818C79DEC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DBFF1011-B895-4AD1-B2D4-133EA3CE1FF8}"/>
                </a:ext>
              </a:extLst>
            </p:cNvPr>
            <p:cNvGrpSpPr/>
            <p:nvPr/>
          </p:nvGrpSpPr>
          <p:grpSpPr>
            <a:xfrm rot="435635">
              <a:off x="1029786" y="5295358"/>
              <a:ext cx="929331" cy="388747"/>
              <a:chOff x="1085968" y="3068314"/>
              <a:chExt cx="1789092" cy="748392"/>
            </a:xfrm>
          </p:grpSpPr>
          <p:sp>
            <p:nvSpPr>
              <p:cNvPr id="409" name="楕円 443">
                <a:extLst>
                  <a:ext uri="{FF2B5EF4-FFF2-40B4-BE49-F238E27FC236}">
                    <a16:creationId xmlns:a16="http://schemas.microsoft.com/office/drawing/2014/main" id="{2D246580-63B5-4603-90C4-4107464558EA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127E5821-EBDC-4CDD-A045-F7B4CDEEC2A5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60AA4623-F055-420F-BF48-5CA3EC708F20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6FFC9132-1900-4A7C-8581-83B88352ABBD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203AC8E9-B8CC-45BB-9638-A1C706EB6918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71094C68-F8EE-48DC-BD97-49D67AE053DC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8431EC40-4058-48C1-8A79-A9670804C343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01FC1215-2C93-40B9-B277-EFC86F22294D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72E545FC-5A10-4C1C-A2F9-6D072EDD47BE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2D270BEE-0919-43B2-A665-9FB0CAB80E38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5124B401-8ADB-4F3B-A37B-8953DABD6E13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EEEFF5A7-8D93-4870-A466-FCFE27840319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D6873995-326B-4C69-85A7-94E6E65831A3}"/>
                </a:ext>
              </a:extLst>
            </p:cNvPr>
            <p:cNvGrpSpPr/>
            <p:nvPr/>
          </p:nvGrpSpPr>
          <p:grpSpPr>
            <a:xfrm rot="21262184">
              <a:off x="415411" y="5484107"/>
              <a:ext cx="929331" cy="388747"/>
              <a:chOff x="1085968" y="3068314"/>
              <a:chExt cx="1789092" cy="748392"/>
            </a:xfrm>
          </p:grpSpPr>
          <p:sp>
            <p:nvSpPr>
              <p:cNvPr id="397" name="楕円 443">
                <a:extLst>
                  <a:ext uri="{FF2B5EF4-FFF2-40B4-BE49-F238E27FC236}">
                    <a16:creationId xmlns:a16="http://schemas.microsoft.com/office/drawing/2014/main" id="{C7429878-6534-45D1-A053-22454453D981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E21CA0DB-C07F-4B79-8F3F-B9B075AE8DAF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AF1C07DD-F2B4-4E4A-92A3-39C347007E57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70BB75CD-5EFF-420B-BA7A-1AC86838DC71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833EDA96-7851-475C-9E1E-E077DC315717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5AE67020-17C5-47B6-9B91-65C73F79FDE3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C4CC51C0-D396-4264-842D-DC320DF1AB5D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EFCCCC25-AFBF-4339-84EA-46B4EF283E1B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8DD95F86-D56A-4218-8C17-6400378EDB7F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6F5D038B-97AD-4393-9F96-8C0426B4576B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911120AF-6320-4538-B4F7-E4513EB0CAA9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99CFD6AE-1B0B-493E-BF33-379C294BB00A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D5735B04-733B-404E-B008-15FD114B5FA5}"/>
                </a:ext>
              </a:extLst>
            </p:cNvPr>
            <p:cNvGrpSpPr/>
            <p:nvPr/>
          </p:nvGrpSpPr>
          <p:grpSpPr>
            <a:xfrm rot="21262184">
              <a:off x="996525" y="5595202"/>
              <a:ext cx="929331" cy="388747"/>
              <a:chOff x="1085968" y="3068314"/>
              <a:chExt cx="1789092" cy="748392"/>
            </a:xfrm>
          </p:grpSpPr>
          <p:sp>
            <p:nvSpPr>
              <p:cNvPr id="385" name="楕円 443">
                <a:extLst>
                  <a:ext uri="{FF2B5EF4-FFF2-40B4-BE49-F238E27FC236}">
                    <a16:creationId xmlns:a16="http://schemas.microsoft.com/office/drawing/2014/main" id="{0F967F44-2578-44AD-AD4D-5D520A682CA7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707816EB-6E84-45A0-8C4B-294188E07E68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5EC34FA0-BF93-41F6-9358-DD90EC65CAB7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21B3CA36-AAA6-4D8D-AF58-3835D258C68B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7C117069-968B-4B5D-99F8-B925622885D2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68E5C9D4-AF24-41BB-90B1-913E5BB295F6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849B3241-93FC-479C-95B7-B464BFEE0DC0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D42601A8-684A-4390-B69B-4B3661B89A4A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DCAFD75B-D21D-4AB5-B9BD-AB5B2A13535A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E5C926EE-E2C3-4349-9110-3C5544D1CA8D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2BAA2F22-E5BD-4AAC-8BCE-235BED1A99CD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6615C96E-CF30-469E-B5C2-63AE4709CB7F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E3E01C8F-3565-41A7-A5BF-BD2A4951E3AF}"/>
                </a:ext>
              </a:extLst>
            </p:cNvPr>
            <p:cNvGrpSpPr/>
            <p:nvPr/>
          </p:nvGrpSpPr>
          <p:grpSpPr>
            <a:xfrm rot="228870">
              <a:off x="638358" y="5798953"/>
              <a:ext cx="929331" cy="388747"/>
              <a:chOff x="1085968" y="3068314"/>
              <a:chExt cx="1789092" cy="748392"/>
            </a:xfrm>
          </p:grpSpPr>
          <p:sp>
            <p:nvSpPr>
              <p:cNvPr id="373" name="楕円 443">
                <a:extLst>
                  <a:ext uri="{FF2B5EF4-FFF2-40B4-BE49-F238E27FC236}">
                    <a16:creationId xmlns:a16="http://schemas.microsoft.com/office/drawing/2014/main" id="{6544DB26-0DB2-4BE9-AC3A-DF40F2C30102}"/>
                  </a:ext>
                </a:extLst>
              </p:cNvPr>
              <p:cNvSpPr/>
              <p:nvPr/>
            </p:nvSpPr>
            <p:spPr bwMode="auto">
              <a:xfrm>
                <a:off x="1085968" y="3068314"/>
                <a:ext cx="1789092" cy="748392"/>
              </a:xfrm>
              <a:custGeom>
                <a:avLst/>
                <a:gdLst>
                  <a:gd name="connsiteX0" fmla="*/ 0 w 1789092"/>
                  <a:gd name="connsiteY0" fmla="*/ 374196 h 748391"/>
                  <a:gd name="connsiteX1" fmla="*/ 894546 w 1789092"/>
                  <a:gd name="connsiteY1" fmla="*/ 0 h 748391"/>
                  <a:gd name="connsiteX2" fmla="*/ 1789092 w 1789092"/>
                  <a:gd name="connsiteY2" fmla="*/ 374196 h 748391"/>
                  <a:gd name="connsiteX3" fmla="*/ 894546 w 1789092"/>
                  <a:gd name="connsiteY3" fmla="*/ 748392 h 748391"/>
                  <a:gd name="connsiteX4" fmla="*/ 0 w 1789092"/>
                  <a:gd name="connsiteY4" fmla="*/ 374196 h 748391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  <a:gd name="connsiteX0" fmla="*/ 0 w 1789092"/>
                  <a:gd name="connsiteY0" fmla="*/ 374196 h 748392"/>
                  <a:gd name="connsiteX1" fmla="*/ 894546 w 1789092"/>
                  <a:gd name="connsiteY1" fmla="*/ 0 h 748392"/>
                  <a:gd name="connsiteX2" fmla="*/ 1789092 w 1789092"/>
                  <a:gd name="connsiteY2" fmla="*/ 374196 h 748392"/>
                  <a:gd name="connsiteX3" fmla="*/ 894546 w 1789092"/>
                  <a:gd name="connsiteY3" fmla="*/ 748392 h 748392"/>
                  <a:gd name="connsiteX4" fmla="*/ 0 w 1789092"/>
                  <a:gd name="connsiteY4" fmla="*/ 374196 h 7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092" h="748392">
                    <a:moveTo>
                      <a:pt x="0" y="374196"/>
                    </a:moveTo>
                    <a:cubicBezTo>
                      <a:pt x="0" y="272308"/>
                      <a:pt x="400502" y="0"/>
                      <a:pt x="894546" y="0"/>
                    </a:cubicBezTo>
                    <a:cubicBezTo>
                      <a:pt x="1388590" y="0"/>
                      <a:pt x="1789092" y="253258"/>
                      <a:pt x="1789092" y="374196"/>
                    </a:cubicBezTo>
                    <a:cubicBezTo>
                      <a:pt x="1789092" y="495134"/>
                      <a:pt x="1388590" y="748392"/>
                      <a:pt x="894546" y="748392"/>
                    </a:cubicBezTo>
                    <a:cubicBezTo>
                      <a:pt x="400502" y="748392"/>
                      <a:pt x="0" y="476084"/>
                      <a:pt x="0" y="374196"/>
                    </a:cubicBezTo>
                    <a:close/>
                  </a:path>
                </a:pathLst>
              </a:custGeom>
              <a:solidFill>
                <a:srgbClr val="A5002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318B1738-9BCA-4CC9-8644-EB8C7CA18865}"/>
                  </a:ext>
                </a:extLst>
              </p:cNvPr>
              <p:cNvSpPr/>
              <p:nvPr/>
            </p:nvSpPr>
            <p:spPr bwMode="auto">
              <a:xfrm>
                <a:off x="1824824" y="326233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BF8C15AA-8591-4239-AB00-3C50EEE95734}"/>
                  </a:ext>
                </a:extLst>
              </p:cNvPr>
              <p:cNvSpPr/>
              <p:nvPr/>
            </p:nvSpPr>
            <p:spPr bwMode="auto">
              <a:xfrm>
                <a:off x="1574793" y="3474264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CE1B210E-1322-41EE-A010-0A418F8216B2}"/>
                  </a:ext>
                </a:extLst>
              </p:cNvPr>
              <p:cNvSpPr/>
              <p:nvPr/>
            </p:nvSpPr>
            <p:spPr bwMode="auto">
              <a:xfrm>
                <a:off x="1462874" y="32480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128E451F-6BC7-446D-82AB-0F6A3D902F2B}"/>
                  </a:ext>
                </a:extLst>
              </p:cNvPr>
              <p:cNvSpPr/>
              <p:nvPr/>
            </p:nvSpPr>
            <p:spPr bwMode="auto">
              <a:xfrm>
                <a:off x="1236656" y="3421876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3C776DE5-0C30-4164-98A6-421484CCD024}"/>
                  </a:ext>
                </a:extLst>
              </p:cNvPr>
              <p:cNvSpPr/>
              <p:nvPr/>
            </p:nvSpPr>
            <p:spPr bwMode="auto">
              <a:xfrm>
                <a:off x="1805774" y="360999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FB98591C-D677-4637-86B5-C5D9BACD1EF2}"/>
                  </a:ext>
                </a:extLst>
              </p:cNvPr>
              <p:cNvSpPr/>
              <p:nvPr/>
            </p:nvSpPr>
            <p:spPr bwMode="auto">
              <a:xfrm>
                <a:off x="2122481" y="31623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F77B0E5F-8DEF-4A12-9993-4AE0459CA294}"/>
                  </a:ext>
                </a:extLst>
              </p:cNvPr>
              <p:cNvSpPr/>
              <p:nvPr/>
            </p:nvSpPr>
            <p:spPr bwMode="auto">
              <a:xfrm>
                <a:off x="2053424" y="3433783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FC2BD411-236F-4A42-92EF-9BE7F8BF7E22}"/>
                  </a:ext>
                </a:extLst>
              </p:cNvPr>
              <p:cNvSpPr/>
              <p:nvPr/>
            </p:nvSpPr>
            <p:spPr bwMode="auto">
              <a:xfrm>
                <a:off x="2339174" y="3564752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8B9FF8CA-645B-4DE5-AC35-2551BDEAD141}"/>
                  </a:ext>
                </a:extLst>
              </p:cNvPr>
              <p:cNvSpPr/>
              <p:nvPr/>
            </p:nvSpPr>
            <p:spPr bwMode="auto">
              <a:xfrm>
                <a:off x="2289168" y="3350439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EAFB4A4F-6DBB-4378-8D59-D76CB8960964}"/>
                  </a:ext>
                </a:extLst>
              </p:cNvPr>
              <p:cNvSpPr/>
              <p:nvPr/>
            </p:nvSpPr>
            <p:spPr bwMode="auto">
              <a:xfrm>
                <a:off x="2508243" y="3238520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AA4C99BA-CC50-4905-868F-C9B0F952721C}"/>
                  </a:ext>
                </a:extLst>
              </p:cNvPr>
              <p:cNvSpPr/>
              <p:nvPr/>
            </p:nvSpPr>
            <p:spPr bwMode="auto">
              <a:xfrm>
                <a:off x="2577299" y="3476645"/>
                <a:ext cx="45719" cy="121663"/>
              </a:xfrm>
              <a:prstGeom prst="ellipse">
                <a:avLst/>
              </a:prstGeom>
              <a:solidFill>
                <a:srgbClr val="6600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D0AB6387-0D68-4787-8F5C-5EF965464293}"/>
              </a:ext>
            </a:extLst>
          </p:cNvPr>
          <p:cNvGrpSpPr/>
          <p:nvPr/>
        </p:nvGrpSpPr>
        <p:grpSpPr>
          <a:xfrm>
            <a:off x="2289174" y="5108875"/>
            <a:ext cx="1587620" cy="1205744"/>
            <a:chOff x="2289174" y="5108875"/>
            <a:chExt cx="1587620" cy="1205744"/>
          </a:xfrm>
        </p:grpSpPr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9F207D9B-E4FA-44EA-B87D-618CE232A38C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517" name="グループ化 516">
                <a:extLst>
                  <a:ext uri="{FF2B5EF4-FFF2-40B4-BE49-F238E27FC236}">
                    <a16:creationId xmlns:a16="http://schemas.microsoft.com/office/drawing/2014/main" id="{B7F37FA6-E283-41AF-892B-00CE22C20F20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519" name="楕円 31">
                  <a:extLst>
                    <a:ext uri="{FF2B5EF4-FFF2-40B4-BE49-F238E27FC236}">
                      <a16:creationId xmlns:a16="http://schemas.microsoft.com/office/drawing/2014/main" id="{AA0D0010-4FEE-4A7B-82F3-FEE33831312F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277B9AAF-FA87-483C-A575-A534040038A8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24ACF075-4851-4582-8E2F-2F0FCEA11544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F1A08173-986A-41BD-80B2-C88E083BCEE6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3517FE1B-3785-4E71-A0AF-38BA60B2B9B6}"/>
                </a:ext>
              </a:extLst>
            </p:cNvPr>
            <p:cNvGrpSpPr/>
            <p:nvPr/>
          </p:nvGrpSpPr>
          <p:grpSpPr>
            <a:xfrm>
              <a:off x="3126661" y="5160150"/>
              <a:ext cx="553851" cy="469963"/>
              <a:chOff x="2248983" y="2124668"/>
              <a:chExt cx="471222" cy="399849"/>
            </a:xfrm>
          </p:grpSpPr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B31E9ED7-B24A-4A71-9CF5-5EC9BFD9C828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86500904-8BCD-497A-B7E3-04AA8C8048C7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33F1DCA9-7A1D-4DCB-B28B-8E3D48E0588C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122AD828-4063-4C44-B9A7-B4D541D951E4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EAD4E2CE-D622-47B0-83EC-2EC143D35FA4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13C4BB3E-FECF-400D-BA6A-4B5DD9824859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2B8BB536-3082-4165-A9BA-DDEC8C55ED4F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FF87470F-131C-4169-98F0-C3D741C1F826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F9ABD53A-FFB8-4900-B27F-6076A9B532E5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D7F6A383-9869-4B37-9CC8-8F2D19E5A18C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72933412-6BF3-4B77-810C-8711C191ED7A}"/>
                </a:ext>
              </a:extLst>
            </p:cNvPr>
            <p:cNvGrpSpPr/>
            <p:nvPr/>
          </p:nvGrpSpPr>
          <p:grpSpPr>
            <a:xfrm>
              <a:off x="2374632" y="5168695"/>
              <a:ext cx="553851" cy="469963"/>
              <a:chOff x="2248983" y="2124668"/>
              <a:chExt cx="471222" cy="399849"/>
            </a:xfrm>
          </p:grpSpPr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03B18BBA-F3B0-4FA2-A3D4-68C250497E48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6BEE9975-D1A9-4A01-8AE8-FB6FD72E8540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6275CD5C-EB16-40B4-AE01-C2D64A4ABB9B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3670508A-2509-4B89-9C3C-37569531AE7C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BBDFC6FC-53B8-47F9-A36E-98BC8EEED16C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24FBE305-3DBC-4F87-A4D0-C6B3E7647A5C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88F738CF-FD4E-46F4-B01A-98223E3845CF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3D6101E4-9FCB-4FFC-AF8C-8E6319AD6DF5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627D5457-A82A-4952-9639-96413D584DDB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FF68BA67-1716-4C6F-B2A1-D41503A33C2B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F000B02C-253E-4902-9632-65FC19C6C2B9}"/>
                </a:ext>
              </a:extLst>
            </p:cNvPr>
            <p:cNvGrpSpPr/>
            <p:nvPr/>
          </p:nvGrpSpPr>
          <p:grpSpPr>
            <a:xfrm>
              <a:off x="2776284" y="5382340"/>
              <a:ext cx="553851" cy="469963"/>
              <a:chOff x="2248983" y="2124668"/>
              <a:chExt cx="471222" cy="399849"/>
            </a:xfrm>
          </p:grpSpPr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1264448E-8AA6-416A-AEF6-554DB18DF594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B44BE68B-A237-480B-980F-3771785ACAC3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44FA4ED1-01FE-44D6-84AA-2C108BEA5E1A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61FDAD76-083C-4047-9AD1-25AD9ADEA3E5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5643C3CE-9C4B-4410-8B5F-D0BBF0C4EF3A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2CE3FBD0-9612-4E87-B47F-1DE04AD2F38E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11B0B55C-5AE9-4D45-9C74-CCDF6D1D58DF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43B41DCF-50F9-4A8B-BE9D-3B7E6BF56B8C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55193BFA-E11A-480C-AD77-90B34DC41F64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35008CE3-61F9-461F-B910-34703D4C1FD6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35CDC804-C948-4B04-B7CF-92CDAC310262}"/>
                </a:ext>
              </a:extLst>
            </p:cNvPr>
            <p:cNvGrpSpPr/>
            <p:nvPr/>
          </p:nvGrpSpPr>
          <p:grpSpPr>
            <a:xfrm>
              <a:off x="2289174" y="5544710"/>
              <a:ext cx="553851" cy="469963"/>
              <a:chOff x="2248983" y="2124668"/>
              <a:chExt cx="471222" cy="399849"/>
            </a:xfrm>
          </p:grpSpPr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2F6FCF3D-11C9-48C2-A40C-BB34CF5F8724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A2A3C0EC-9E6F-4BC4-9823-55A9E2D5C1B9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722F67E8-3681-4CC7-B08A-7CAB1C5CA353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1FE77F10-A34D-4C72-95A5-0529B31FA462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6E0ED61D-8827-408C-AB77-8813454E4EF5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13D4C6D5-D6E1-4358-9735-E697BC56F1DF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57C3A11A-1C30-4751-BF54-9A2553EACDA7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F85E1F07-020E-419F-9E07-DC973C22E9F3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E4F445F0-6A93-4A12-AFB8-101A57F140E5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D4F337E0-6F4B-4BB0-866E-00EC1FA3FB15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9AC59D56-3099-4202-8854-0DD42DB90143}"/>
                </a:ext>
              </a:extLst>
            </p:cNvPr>
            <p:cNvGrpSpPr/>
            <p:nvPr/>
          </p:nvGrpSpPr>
          <p:grpSpPr>
            <a:xfrm>
              <a:off x="3237757" y="5544710"/>
              <a:ext cx="553851" cy="469963"/>
              <a:chOff x="2248983" y="2124668"/>
              <a:chExt cx="471222" cy="399849"/>
            </a:xfrm>
          </p:grpSpPr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EAA2B238-C44D-4538-9781-86033C502DB4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099128E4-D5BE-45DF-A2F4-296DC22A05BD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EA37E017-9A40-433F-A8CD-B11341FF0D1B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55A7E4BC-6B8D-4942-86C4-262A59DCFC58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76847D0E-E62E-476E-93B2-0563557823B8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F7EB1C0F-3B36-4D53-BB27-0FD307DF2CD8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6FD9FA8B-F541-483A-BCC9-A6A2154E13ED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FE1CF1C9-A45D-47E7-A000-6A88A9C5EBAE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C4590594-534A-4AD1-8172-D877449686D3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0B674311-6F28-40D2-B74B-54446CA1F070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84580215-5892-45E8-AECB-26EB9630D167}"/>
                </a:ext>
              </a:extLst>
            </p:cNvPr>
            <p:cNvGrpSpPr/>
            <p:nvPr/>
          </p:nvGrpSpPr>
          <p:grpSpPr>
            <a:xfrm>
              <a:off x="2793376" y="5698535"/>
              <a:ext cx="553851" cy="469963"/>
              <a:chOff x="2248983" y="2124668"/>
              <a:chExt cx="471222" cy="399849"/>
            </a:xfrm>
          </p:grpSpPr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50224DCC-D16C-4B68-9539-D4252655FCAC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17C2C692-53EE-45EC-B1DF-13106F985A70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AE4C6240-98B5-4622-B2F2-13106C0C576D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41054DCF-47B7-4907-B389-03D2867FE6A1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FA4A9FEE-89CE-4527-B6B8-816D301FF6B9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3A997828-45E4-4169-8C89-7645CB3EC1DF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FB3AE0C3-A130-4959-8AA6-20092D13B01B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6A3FECDD-04F7-48A0-AB17-EF463AFA8D07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333F0FB0-98E2-40BF-A219-7912BE67E78D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B493E05F-7E37-4A7B-B777-7A03FB00EFEF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879FB2F9-762B-4F47-B2F6-AD6ED3817AA0}"/>
                </a:ext>
              </a:extLst>
            </p:cNvPr>
            <p:cNvGrpSpPr/>
            <p:nvPr/>
          </p:nvGrpSpPr>
          <p:grpSpPr>
            <a:xfrm>
              <a:off x="2767739" y="5108875"/>
              <a:ext cx="553851" cy="469963"/>
              <a:chOff x="2248983" y="2124668"/>
              <a:chExt cx="471222" cy="399849"/>
            </a:xfrm>
          </p:grpSpPr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9890A0B2-29A2-4529-B50F-6B19C14F3FE4}"/>
                  </a:ext>
                </a:extLst>
              </p:cNvPr>
              <p:cNvSpPr/>
              <p:nvPr/>
            </p:nvSpPr>
            <p:spPr bwMode="auto">
              <a:xfrm>
                <a:off x="2248983" y="2124668"/>
                <a:ext cx="471222" cy="399849"/>
              </a:xfrm>
              <a:prstGeom prst="ellipse">
                <a:avLst/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98FB630D-D7BF-471B-AA4D-F4FB85650E70}"/>
                  </a:ext>
                </a:extLst>
              </p:cNvPr>
              <p:cNvSpPr/>
              <p:nvPr/>
            </p:nvSpPr>
            <p:spPr bwMode="auto">
              <a:xfrm>
                <a:off x="2535203" y="220132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FA364B9B-3BF7-4656-8B99-2EA3802E8AC5}"/>
                  </a:ext>
                </a:extLst>
              </p:cNvPr>
              <p:cNvSpPr/>
              <p:nvPr/>
            </p:nvSpPr>
            <p:spPr bwMode="auto">
              <a:xfrm>
                <a:off x="2330963" y="22620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A8A80F30-A5CD-4A1A-9125-14B3A14991AA}"/>
                  </a:ext>
                </a:extLst>
              </p:cNvPr>
              <p:cNvSpPr/>
              <p:nvPr/>
            </p:nvSpPr>
            <p:spPr bwMode="auto">
              <a:xfrm>
                <a:off x="2591414" y="2400886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A3487F3D-7F52-4A91-AC38-029A7DFB688F}"/>
                  </a:ext>
                </a:extLst>
              </p:cNvPr>
              <p:cNvSpPr/>
              <p:nvPr/>
            </p:nvSpPr>
            <p:spPr bwMode="auto">
              <a:xfrm>
                <a:off x="2632723" y="226756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787ADC59-6129-4F3A-AE20-416AA6D034E9}"/>
                  </a:ext>
                </a:extLst>
              </p:cNvPr>
              <p:cNvSpPr/>
              <p:nvPr/>
            </p:nvSpPr>
            <p:spPr bwMode="auto">
              <a:xfrm>
                <a:off x="2321763" y="240924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77C4E9F5-64A8-439B-842C-4C4D15D324C9}"/>
                  </a:ext>
                </a:extLst>
              </p:cNvPr>
              <p:cNvSpPr/>
              <p:nvPr/>
            </p:nvSpPr>
            <p:spPr bwMode="auto">
              <a:xfrm>
                <a:off x="2402971" y="2343180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1FF8BE3A-A617-4C84-9C0A-0D956BDE13A0}"/>
                  </a:ext>
                </a:extLst>
              </p:cNvPr>
              <p:cNvSpPr/>
              <p:nvPr/>
            </p:nvSpPr>
            <p:spPr bwMode="auto">
              <a:xfrm>
                <a:off x="2446369" y="2437807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5A452E88-62BC-4152-82F4-90505C98B128}"/>
                  </a:ext>
                </a:extLst>
              </p:cNvPr>
              <p:cNvSpPr/>
              <p:nvPr/>
            </p:nvSpPr>
            <p:spPr bwMode="auto">
              <a:xfrm>
                <a:off x="2427969" y="2191248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E8401E66-36AB-45BE-9278-C02D39161774}"/>
                  </a:ext>
                </a:extLst>
              </p:cNvPr>
              <p:cNvSpPr/>
              <p:nvPr/>
            </p:nvSpPr>
            <p:spPr bwMode="auto">
              <a:xfrm>
                <a:off x="2537043" y="2319082"/>
                <a:ext cx="39452" cy="33476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2" name="グループ化 521">
            <a:extLst>
              <a:ext uri="{FF2B5EF4-FFF2-40B4-BE49-F238E27FC236}">
                <a16:creationId xmlns:a16="http://schemas.microsoft.com/office/drawing/2014/main" id="{631AD320-D679-4197-AEAD-16FD984DB4A0}"/>
              </a:ext>
            </a:extLst>
          </p:cNvPr>
          <p:cNvGrpSpPr/>
          <p:nvPr/>
        </p:nvGrpSpPr>
        <p:grpSpPr>
          <a:xfrm>
            <a:off x="4182810" y="5101414"/>
            <a:ext cx="1575175" cy="1213205"/>
            <a:chOff x="4182810" y="5101414"/>
            <a:chExt cx="1575175" cy="1213205"/>
          </a:xfrm>
        </p:grpSpPr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B8E09C5C-51EC-4D16-A4A3-3DC2BB0CA747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0E992412-1779-433E-AD8B-ABE906C2E69E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701" name="楕円 31">
                  <a:extLst>
                    <a:ext uri="{FF2B5EF4-FFF2-40B4-BE49-F238E27FC236}">
                      <a16:creationId xmlns:a16="http://schemas.microsoft.com/office/drawing/2014/main" id="{2E8610DA-8871-4EDA-8020-FE73A3FF60F1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楕円 701">
                  <a:extLst>
                    <a:ext uri="{FF2B5EF4-FFF2-40B4-BE49-F238E27FC236}">
                      <a16:creationId xmlns:a16="http://schemas.microsoft.com/office/drawing/2014/main" id="{08D4670D-7E47-4144-AB52-CC31EA83EEB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楕円 702">
                  <a:extLst>
                    <a:ext uri="{FF2B5EF4-FFF2-40B4-BE49-F238E27FC236}">
                      <a16:creationId xmlns:a16="http://schemas.microsoft.com/office/drawing/2014/main" id="{22CFAB64-8550-474B-B397-9E797246EA97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F30F0FEE-CD1D-499D-863A-CE57F7D59A0A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84FF4342-B3BD-404F-923F-162BA2D095A6}"/>
                </a:ext>
              </a:extLst>
            </p:cNvPr>
            <p:cNvGrpSpPr/>
            <p:nvPr/>
          </p:nvGrpSpPr>
          <p:grpSpPr>
            <a:xfrm rot="5017940">
              <a:off x="4874531" y="5054468"/>
              <a:ext cx="444427" cy="538319"/>
              <a:chOff x="1355936" y="1776788"/>
              <a:chExt cx="741351" cy="897974"/>
            </a:xfrm>
          </p:grpSpPr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3238BB64-EF68-4B7B-8483-1CFB59B8AC88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6D1804C1-D3D1-408B-B611-B028575FA4AF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693" name="二等辺三角形 692">
                  <a:extLst>
                    <a:ext uri="{FF2B5EF4-FFF2-40B4-BE49-F238E27FC236}">
                      <a16:creationId xmlns:a16="http://schemas.microsoft.com/office/drawing/2014/main" id="{2510E711-41C2-4721-82A4-D841222BCD5D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二等辺三角形 693">
                  <a:extLst>
                    <a:ext uri="{FF2B5EF4-FFF2-40B4-BE49-F238E27FC236}">
                      <a16:creationId xmlns:a16="http://schemas.microsoft.com/office/drawing/2014/main" id="{B42408DF-8598-4AA4-88F5-6CAB014753B6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二等辺三角形 694">
                  <a:extLst>
                    <a:ext uri="{FF2B5EF4-FFF2-40B4-BE49-F238E27FC236}">
                      <a16:creationId xmlns:a16="http://schemas.microsoft.com/office/drawing/2014/main" id="{9CBC25BC-7CE4-44A4-BB58-AE90DCDC96CB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二等辺三角形 695">
                  <a:extLst>
                    <a:ext uri="{FF2B5EF4-FFF2-40B4-BE49-F238E27FC236}">
                      <a16:creationId xmlns:a16="http://schemas.microsoft.com/office/drawing/2014/main" id="{1D768652-9972-461F-83A7-AA56DFBEF75E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二等辺三角形 696">
                  <a:extLst>
                    <a:ext uri="{FF2B5EF4-FFF2-40B4-BE49-F238E27FC236}">
                      <a16:creationId xmlns:a16="http://schemas.microsoft.com/office/drawing/2014/main" id="{35B6690D-DF2C-4D9A-8329-D59E2B13CCD0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二等辺三角形 697">
                  <a:extLst>
                    <a:ext uri="{FF2B5EF4-FFF2-40B4-BE49-F238E27FC236}">
                      <a16:creationId xmlns:a16="http://schemas.microsoft.com/office/drawing/2014/main" id="{CA99650E-CD87-4747-A37D-FAAD4FEFA4D6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9E269A97-5872-4C7A-98AB-0AABC298F621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685" name="二等辺三角形 684">
                  <a:extLst>
                    <a:ext uri="{FF2B5EF4-FFF2-40B4-BE49-F238E27FC236}">
                      <a16:creationId xmlns:a16="http://schemas.microsoft.com/office/drawing/2014/main" id="{A7BA4741-CEB1-414F-84A1-C4B2CC485CE1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二等辺三角形 685">
                  <a:extLst>
                    <a:ext uri="{FF2B5EF4-FFF2-40B4-BE49-F238E27FC236}">
                      <a16:creationId xmlns:a16="http://schemas.microsoft.com/office/drawing/2014/main" id="{DBC72E09-424A-4D36-9710-DAC8A2B4D284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二等辺三角形 686">
                  <a:extLst>
                    <a:ext uri="{FF2B5EF4-FFF2-40B4-BE49-F238E27FC236}">
                      <a16:creationId xmlns:a16="http://schemas.microsoft.com/office/drawing/2014/main" id="{FF45654F-A2EB-4AA4-8EB1-F8223917F1C9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二等辺三角形 687">
                  <a:extLst>
                    <a:ext uri="{FF2B5EF4-FFF2-40B4-BE49-F238E27FC236}">
                      <a16:creationId xmlns:a16="http://schemas.microsoft.com/office/drawing/2014/main" id="{E76CA118-A9E2-48E0-BD99-43EA6428A127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二等辺三角形 688">
                  <a:extLst>
                    <a:ext uri="{FF2B5EF4-FFF2-40B4-BE49-F238E27FC236}">
                      <a16:creationId xmlns:a16="http://schemas.microsoft.com/office/drawing/2014/main" id="{CED231A3-0BCF-4C0E-9CA6-2F271F871FF1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二等辺三角形 689">
                  <a:extLst>
                    <a:ext uri="{FF2B5EF4-FFF2-40B4-BE49-F238E27FC236}">
                      <a16:creationId xmlns:a16="http://schemas.microsoft.com/office/drawing/2014/main" id="{F1824689-0872-4115-86ED-A36D7FDB730A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二等辺三角形 690">
                  <a:extLst>
                    <a:ext uri="{FF2B5EF4-FFF2-40B4-BE49-F238E27FC236}">
                      <a16:creationId xmlns:a16="http://schemas.microsoft.com/office/drawing/2014/main" id="{76EA3599-6813-4D20-B220-DE52BAEA948D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二等辺三角形 691">
                  <a:extLst>
                    <a:ext uri="{FF2B5EF4-FFF2-40B4-BE49-F238E27FC236}">
                      <a16:creationId xmlns:a16="http://schemas.microsoft.com/office/drawing/2014/main" id="{726A79E2-5331-4248-AA0F-8D4521773F9A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4416F275-7CCC-456C-8DA9-F5563EC74829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679" name="二等辺三角形 678">
                  <a:extLst>
                    <a:ext uri="{FF2B5EF4-FFF2-40B4-BE49-F238E27FC236}">
                      <a16:creationId xmlns:a16="http://schemas.microsoft.com/office/drawing/2014/main" id="{575FDBCE-5C7A-4132-BFAD-115468389B6D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二等辺三角形 679">
                  <a:extLst>
                    <a:ext uri="{FF2B5EF4-FFF2-40B4-BE49-F238E27FC236}">
                      <a16:creationId xmlns:a16="http://schemas.microsoft.com/office/drawing/2014/main" id="{8C866894-7582-4002-8BCA-90B203AAEB28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二等辺三角形 680">
                  <a:extLst>
                    <a:ext uri="{FF2B5EF4-FFF2-40B4-BE49-F238E27FC236}">
                      <a16:creationId xmlns:a16="http://schemas.microsoft.com/office/drawing/2014/main" id="{409172BA-4B4D-4168-A112-3E9DF2EA86B7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二等辺三角形 681">
                  <a:extLst>
                    <a:ext uri="{FF2B5EF4-FFF2-40B4-BE49-F238E27FC236}">
                      <a16:creationId xmlns:a16="http://schemas.microsoft.com/office/drawing/2014/main" id="{9F503991-4E49-4EE4-9247-7461E5C2955F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二等辺三角形 682">
                  <a:extLst>
                    <a:ext uri="{FF2B5EF4-FFF2-40B4-BE49-F238E27FC236}">
                      <a16:creationId xmlns:a16="http://schemas.microsoft.com/office/drawing/2014/main" id="{155B51AE-B31F-4266-B8DC-4A461ABA0D81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二等辺三角形 683">
                  <a:extLst>
                    <a:ext uri="{FF2B5EF4-FFF2-40B4-BE49-F238E27FC236}">
                      <a16:creationId xmlns:a16="http://schemas.microsoft.com/office/drawing/2014/main" id="{BE24146F-BD70-4783-A5A3-4282679EA62B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6C85FBEB-AA94-4339-B098-59429939AFA3}"/>
                </a:ext>
              </a:extLst>
            </p:cNvPr>
            <p:cNvGrpSpPr/>
            <p:nvPr/>
          </p:nvGrpSpPr>
          <p:grpSpPr>
            <a:xfrm rot="5655353">
              <a:off x="4437081" y="5182701"/>
              <a:ext cx="444427" cy="538319"/>
              <a:chOff x="1355936" y="1776788"/>
              <a:chExt cx="741351" cy="897974"/>
            </a:xfrm>
          </p:grpSpPr>
          <p:sp>
            <p:nvSpPr>
              <p:cNvPr id="651" name="楕円 650">
                <a:extLst>
                  <a:ext uri="{FF2B5EF4-FFF2-40B4-BE49-F238E27FC236}">
                    <a16:creationId xmlns:a16="http://schemas.microsoft.com/office/drawing/2014/main" id="{F5E7DD8C-5CDB-4116-AB3C-49761EB4B7BF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D5E9B5E1-2194-4DD9-8685-6F339CB2A4A0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669" name="二等辺三角形 668">
                  <a:extLst>
                    <a:ext uri="{FF2B5EF4-FFF2-40B4-BE49-F238E27FC236}">
                      <a16:creationId xmlns:a16="http://schemas.microsoft.com/office/drawing/2014/main" id="{A1909EE3-76A4-47E8-8612-8993A3CAAFEF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二等辺三角形 669">
                  <a:extLst>
                    <a:ext uri="{FF2B5EF4-FFF2-40B4-BE49-F238E27FC236}">
                      <a16:creationId xmlns:a16="http://schemas.microsoft.com/office/drawing/2014/main" id="{6A00E2D2-A7AC-4538-85BF-2F40266AAC6A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二等辺三角形 670">
                  <a:extLst>
                    <a:ext uri="{FF2B5EF4-FFF2-40B4-BE49-F238E27FC236}">
                      <a16:creationId xmlns:a16="http://schemas.microsoft.com/office/drawing/2014/main" id="{3194DE3B-95D5-43C3-B4AF-1ACECD6842BC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二等辺三角形 671">
                  <a:extLst>
                    <a:ext uri="{FF2B5EF4-FFF2-40B4-BE49-F238E27FC236}">
                      <a16:creationId xmlns:a16="http://schemas.microsoft.com/office/drawing/2014/main" id="{1671DA51-FDA0-4EA2-8227-E4B32155CDF2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二等辺三角形 672">
                  <a:extLst>
                    <a:ext uri="{FF2B5EF4-FFF2-40B4-BE49-F238E27FC236}">
                      <a16:creationId xmlns:a16="http://schemas.microsoft.com/office/drawing/2014/main" id="{7A88A47F-5295-4B3C-BAEA-5916CA3D61B0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二等辺三角形 673">
                  <a:extLst>
                    <a:ext uri="{FF2B5EF4-FFF2-40B4-BE49-F238E27FC236}">
                      <a16:creationId xmlns:a16="http://schemas.microsoft.com/office/drawing/2014/main" id="{D8FDC34E-34DB-4717-80F1-1E3DA5CCD076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2937C466-C5D2-4089-84E1-2F205E1332FB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661" name="二等辺三角形 660">
                  <a:extLst>
                    <a:ext uri="{FF2B5EF4-FFF2-40B4-BE49-F238E27FC236}">
                      <a16:creationId xmlns:a16="http://schemas.microsoft.com/office/drawing/2014/main" id="{2C39920A-6794-4620-B2BE-A5C909DDD480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二等辺三角形 661">
                  <a:extLst>
                    <a:ext uri="{FF2B5EF4-FFF2-40B4-BE49-F238E27FC236}">
                      <a16:creationId xmlns:a16="http://schemas.microsoft.com/office/drawing/2014/main" id="{431AA2EE-3167-4A46-AF85-5EAD85AE2C0E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二等辺三角形 662">
                  <a:extLst>
                    <a:ext uri="{FF2B5EF4-FFF2-40B4-BE49-F238E27FC236}">
                      <a16:creationId xmlns:a16="http://schemas.microsoft.com/office/drawing/2014/main" id="{C06B0B7D-AF9C-4271-938A-1B805F27B53F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二等辺三角形 663">
                  <a:extLst>
                    <a:ext uri="{FF2B5EF4-FFF2-40B4-BE49-F238E27FC236}">
                      <a16:creationId xmlns:a16="http://schemas.microsoft.com/office/drawing/2014/main" id="{4C848470-A319-482B-A23D-B3630F5E6257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二等辺三角形 664">
                  <a:extLst>
                    <a:ext uri="{FF2B5EF4-FFF2-40B4-BE49-F238E27FC236}">
                      <a16:creationId xmlns:a16="http://schemas.microsoft.com/office/drawing/2014/main" id="{81F23FC7-8111-4697-80D7-E9E986556AE9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二等辺三角形 665">
                  <a:extLst>
                    <a:ext uri="{FF2B5EF4-FFF2-40B4-BE49-F238E27FC236}">
                      <a16:creationId xmlns:a16="http://schemas.microsoft.com/office/drawing/2014/main" id="{E10B9821-DD39-4B20-8D04-8D3E84888306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二等辺三角形 666">
                  <a:extLst>
                    <a:ext uri="{FF2B5EF4-FFF2-40B4-BE49-F238E27FC236}">
                      <a16:creationId xmlns:a16="http://schemas.microsoft.com/office/drawing/2014/main" id="{CD5F1AA5-BDF3-4EC5-AAE5-D4712C622A99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二等辺三角形 667">
                  <a:extLst>
                    <a:ext uri="{FF2B5EF4-FFF2-40B4-BE49-F238E27FC236}">
                      <a16:creationId xmlns:a16="http://schemas.microsoft.com/office/drawing/2014/main" id="{F037322F-39A3-48F8-AAA5-2FEEB374E945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7BF29333-50F8-4675-A84C-8F7BE15A69FD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655" name="二等辺三角形 654">
                  <a:extLst>
                    <a:ext uri="{FF2B5EF4-FFF2-40B4-BE49-F238E27FC236}">
                      <a16:creationId xmlns:a16="http://schemas.microsoft.com/office/drawing/2014/main" id="{5C285BA6-B20D-4A13-A80F-DBA6705837AF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二等辺三角形 655">
                  <a:extLst>
                    <a:ext uri="{FF2B5EF4-FFF2-40B4-BE49-F238E27FC236}">
                      <a16:creationId xmlns:a16="http://schemas.microsoft.com/office/drawing/2014/main" id="{1A89A72D-D429-4701-9BC0-B6752A9C2132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二等辺三角形 656">
                  <a:extLst>
                    <a:ext uri="{FF2B5EF4-FFF2-40B4-BE49-F238E27FC236}">
                      <a16:creationId xmlns:a16="http://schemas.microsoft.com/office/drawing/2014/main" id="{CACD0BE8-BDEA-4572-B57A-3E6076BC99B9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二等辺三角形 657">
                  <a:extLst>
                    <a:ext uri="{FF2B5EF4-FFF2-40B4-BE49-F238E27FC236}">
                      <a16:creationId xmlns:a16="http://schemas.microsoft.com/office/drawing/2014/main" id="{5494E8F3-07D9-4B90-A633-41408DB1FA37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二等辺三角形 658">
                  <a:extLst>
                    <a:ext uri="{FF2B5EF4-FFF2-40B4-BE49-F238E27FC236}">
                      <a16:creationId xmlns:a16="http://schemas.microsoft.com/office/drawing/2014/main" id="{A21D32F3-78BA-4C3E-8223-7703E18E62E6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二等辺三角形 659">
                  <a:extLst>
                    <a:ext uri="{FF2B5EF4-FFF2-40B4-BE49-F238E27FC236}">
                      <a16:creationId xmlns:a16="http://schemas.microsoft.com/office/drawing/2014/main" id="{3BB2DCA9-937D-4697-95D9-4A2FB4636BBC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AFEF5A37-94F3-4EC5-8024-FC78A4546889}"/>
                </a:ext>
              </a:extLst>
            </p:cNvPr>
            <p:cNvGrpSpPr/>
            <p:nvPr/>
          </p:nvGrpSpPr>
          <p:grpSpPr>
            <a:xfrm rot="5655353">
              <a:off x="5154927" y="5285251"/>
              <a:ext cx="444427" cy="538319"/>
              <a:chOff x="1355936" y="1776788"/>
              <a:chExt cx="741351" cy="897974"/>
            </a:xfrm>
          </p:grpSpPr>
          <p:sp>
            <p:nvSpPr>
              <p:cNvPr id="627" name="楕円 626">
                <a:extLst>
                  <a:ext uri="{FF2B5EF4-FFF2-40B4-BE49-F238E27FC236}">
                    <a16:creationId xmlns:a16="http://schemas.microsoft.com/office/drawing/2014/main" id="{77303216-B8B7-43ED-8BCD-5503A3D9F7CC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A9BC0888-9594-44C1-835A-9A2CFE30135B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645" name="二等辺三角形 644">
                  <a:extLst>
                    <a:ext uri="{FF2B5EF4-FFF2-40B4-BE49-F238E27FC236}">
                      <a16:creationId xmlns:a16="http://schemas.microsoft.com/office/drawing/2014/main" id="{E6DAC5E1-92B4-493B-BA68-5DA91517B90D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二等辺三角形 645">
                  <a:extLst>
                    <a:ext uri="{FF2B5EF4-FFF2-40B4-BE49-F238E27FC236}">
                      <a16:creationId xmlns:a16="http://schemas.microsoft.com/office/drawing/2014/main" id="{037EB7D2-3A17-49F4-BE1C-E93F9E98D27F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二等辺三角形 646">
                  <a:extLst>
                    <a:ext uri="{FF2B5EF4-FFF2-40B4-BE49-F238E27FC236}">
                      <a16:creationId xmlns:a16="http://schemas.microsoft.com/office/drawing/2014/main" id="{781B90FF-9B6F-427F-AF01-39AC69380ADD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二等辺三角形 647">
                  <a:extLst>
                    <a:ext uri="{FF2B5EF4-FFF2-40B4-BE49-F238E27FC236}">
                      <a16:creationId xmlns:a16="http://schemas.microsoft.com/office/drawing/2014/main" id="{072F7562-E49E-4B18-B00B-3A84FE5EB1CF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二等辺三角形 648">
                  <a:extLst>
                    <a:ext uri="{FF2B5EF4-FFF2-40B4-BE49-F238E27FC236}">
                      <a16:creationId xmlns:a16="http://schemas.microsoft.com/office/drawing/2014/main" id="{0104C1C3-CB98-474D-830C-3E7D11892AE4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二等辺三角形 649">
                  <a:extLst>
                    <a:ext uri="{FF2B5EF4-FFF2-40B4-BE49-F238E27FC236}">
                      <a16:creationId xmlns:a16="http://schemas.microsoft.com/office/drawing/2014/main" id="{79F9F7C5-61A1-4AAC-89CA-D191DDC5E67B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12D57544-C068-4825-A42A-5B1DDF3B8BAD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637" name="二等辺三角形 636">
                  <a:extLst>
                    <a:ext uri="{FF2B5EF4-FFF2-40B4-BE49-F238E27FC236}">
                      <a16:creationId xmlns:a16="http://schemas.microsoft.com/office/drawing/2014/main" id="{BA64D306-4F13-4FED-B496-433901CF23B6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二等辺三角形 637">
                  <a:extLst>
                    <a:ext uri="{FF2B5EF4-FFF2-40B4-BE49-F238E27FC236}">
                      <a16:creationId xmlns:a16="http://schemas.microsoft.com/office/drawing/2014/main" id="{7D64CC22-5AB4-413B-B90F-A2597540BD2D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二等辺三角形 638">
                  <a:extLst>
                    <a:ext uri="{FF2B5EF4-FFF2-40B4-BE49-F238E27FC236}">
                      <a16:creationId xmlns:a16="http://schemas.microsoft.com/office/drawing/2014/main" id="{54E39E28-4FBC-47A4-8839-565B73958505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二等辺三角形 639">
                  <a:extLst>
                    <a:ext uri="{FF2B5EF4-FFF2-40B4-BE49-F238E27FC236}">
                      <a16:creationId xmlns:a16="http://schemas.microsoft.com/office/drawing/2014/main" id="{C5D95F30-B8D6-4162-A37E-667206BF509A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二等辺三角形 640">
                  <a:extLst>
                    <a:ext uri="{FF2B5EF4-FFF2-40B4-BE49-F238E27FC236}">
                      <a16:creationId xmlns:a16="http://schemas.microsoft.com/office/drawing/2014/main" id="{81D1FC24-6266-461C-9CC8-ADD2B626F5AE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二等辺三角形 641">
                  <a:extLst>
                    <a:ext uri="{FF2B5EF4-FFF2-40B4-BE49-F238E27FC236}">
                      <a16:creationId xmlns:a16="http://schemas.microsoft.com/office/drawing/2014/main" id="{3079F6D5-2B61-4180-96FD-7F773591E2FC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二等辺三角形 642">
                  <a:extLst>
                    <a:ext uri="{FF2B5EF4-FFF2-40B4-BE49-F238E27FC236}">
                      <a16:creationId xmlns:a16="http://schemas.microsoft.com/office/drawing/2014/main" id="{1C745683-75B0-49B2-8646-E08673BD7431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二等辺三角形 643">
                  <a:extLst>
                    <a:ext uri="{FF2B5EF4-FFF2-40B4-BE49-F238E27FC236}">
                      <a16:creationId xmlns:a16="http://schemas.microsoft.com/office/drawing/2014/main" id="{C11C3BBC-8CCF-4619-B32E-8283A1349B7B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EDD41501-2AF3-4616-8FBC-16E7ED12C3C2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631" name="二等辺三角形 630">
                  <a:extLst>
                    <a:ext uri="{FF2B5EF4-FFF2-40B4-BE49-F238E27FC236}">
                      <a16:creationId xmlns:a16="http://schemas.microsoft.com/office/drawing/2014/main" id="{D3B55850-BB74-4C78-8619-6C9A75324AC3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二等辺三角形 631">
                  <a:extLst>
                    <a:ext uri="{FF2B5EF4-FFF2-40B4-BE49-F238E27FC236}">
                      <a16:creationId xmlns:a16="http://schemas.microsoft.com/office/drawing/2014/main" id="{A2D8F145-4DF1-4805-951E-37ED16EA8EFD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二等辺三角形 632">
                  <a:extLst>
                    <a:ext uri="{FF2B5EF4-FFF2-40B4-BE49-F238E27FC236}">
                      <a16:creationId xmlns:a16="http://schemas.microsoft.com/office/drawing/2014/main" id="{9AD2E060-B85B-40CC-8E9C-D0AA6C812C16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二等辺三角形 633">
                  <a:extLst>
                    <a:ext uri="{FF2B5EF4-FFF2-40B4-BE49-F238E27FC236}">
                      <a16:creationId xmlns:a16="http://schemas.microsoft.com/office/drawing/2014/main" id="{1056C965-50E2-4988-BA97-4127DE40CA7B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二等辺三角形 634">
                  <a:extLst>
                    <a:ext uri="{FF2B5EF4-FFF2-40B4-BE49-F238E27FC236}">
                      <a16:creationId xmlns:a16="http://schemas.microsoft.com/office/drawing/2014/main" id="{586B9100-B87D-4663-BDEB-5C748F9C5190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二等辺三角形 635">
                  <a:extLst>
                    <a:ext uri="{FF2B5EF4-FFF2-40B4-BE49-F238E27FC236}">
                      <a16:creationId xmlns:a16="http://schemas.microsoft.com/office/drawing/2014/main" id="{047BF1FE-1F98-4C49-8CAB-9939B5FA3225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834C5587-DFB5-456F-9BC2-6878EB5C943B}"/>
                </a:ext>
              </a:extLst>
            </p:cNvPr>
            <p:cNvGrpSpPr/>
            <p:nvPr/>
          </p:nvGrpSpPr>
          <p:grpSpPr>
            <a:xfrm rot="5655353">
              <a:off x="4761964" y="5395291"/>
              <a:ext cx="444427" cy="538319"/>
              <a:chOff x="1355936" y="1776788"/>
              <a:chExt cx="741351" cy="897974"/>
            </a:xfrm>
          </p:grpSpPr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1D9A574C-86A6-48CE-AB17-97B6A4FC5BA0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7EF31CDA-7A2C-4917-9C06-4994440F79F9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621" name="二等辺三角形 620">
                  <a:extLst>
                    <a:ext uri="{FF2B5EF4-FFF2-40B4-BE49-F238E27FC236}">
                      <a16:creationId xmlns:a16="http://schemas.microsoft.com/office/drawing/2014/main" id="{410C5619-5856-41E2-8FA7-FD638F2443D9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二等辺三角形 621">
                  <a:extLst>
                    <a:ext uri="{FF2B5EF4-FFF2-40B4-BE49-F238E27FC236}">
                      <a16:creationId xmlns:a16="http://schemas.microsoft.com/office/drawing/2014/main" id="{FE42C2DD-4ABA-48D2-86D3-62BEF9466C47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二等辺三角形 622">
                  <a:extLst>
                    <a:ext uri="{FF2B5EF4-FFF2-40B4-BE49-F238E27FC236}">
                      <a16:creationId xmlns:a16="http://schemas.microsoft.com/office/drawing/2014/main" id="{BDCF9108-F0C2-45DD-B158-E25F721EB0B0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二等辺三角形 623">
                  <a:extLst>
                    <a:ext uri="{FF2B5EF4-FFF2-40B4-BE49-F238E27FC236}">
                      <a16:creationId xmlns:a16="http://schemas.microsoft.com/office/drawing/2014/main" id="{E997D5D8-7D9D-4D5B-B4A2-BDF3B63D2C03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二等辺三角形 624">
                  <a:extLst>
                    <a:ext uri="{FF2B5EF4-FFF2-40B4-BE49-F238E27FC236}">
                      <a16:creationId xmlns:a16="http://schemas.microsoft.com/office/drawing/2014/main" id="{49C57591-D202-4EFC-AFEC-74E91F4A28CC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二等辺三角形 625">
                  <a:extLst>
                    <a:ext uri="{FF2B5EF4-FFF2-40B4-BE49-F238E27FC236}">
                      <a16:creationId xmlns:a16="http://schemas.microsoft.com/office/drawing/2014/main" id="{3F0B8E3E-156C-4ED8-B712-2163B1295E68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090BB12B-7146-4561-91BF-A84061BE0991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613" name="二等辺三角形 612">
                  <a:extLst>
                    <a:ext uri="{FF2B5EF4-FFF2-40B4-BE49-F238E27FC236}">
                      <a16:creationId xmlns:a16="http://schemas.microsoft.com/office/drawing/2014/main" id="{F2A3C9F4-0416-4E79-8DC8-59ECAF42F30B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二等辺三角形 613">
                  <a:extLst>
                    <a:ext uri="{FF2B5EF4-FFF2-40B4-BE49-F238E27FC236}">
                      <a16:creationId xmlns:a16="http://schemas.microsoft.com/office/drawing/2014/main" id="{C45BF5DB-46FC-4279-B5FB-C04D82378AB5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二等辺三角形 614">
                  <a:extLst>
                    <a:ext uri="{FF2B5EF4-FFF2-40B4-BE49-F238E27FC236}">
                      <a16:creationId xmlns:a16="http://schemas.microsoft.com/office/drawing/2014/main" id="{5737E298-6E2D-48C5-B218-DC1E696C5538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二等辺三角形 615">
                  <a:extLst>
                    <a:ext uri="{FF2B5EF4-FFF2-40B4-BE49-F238E27FC236}">
                      <a16:creationId xmlns:a16="http://schemas.microsoft.com/office/drawing/2014/main" id="{63224754-3C76-4056-A40D-D4AEFEEF6812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二等辺三角形 616">
                  <a:extLst>
                    <a:ext uri="{FF2B5EF4-FFF2-40B4-BE49-F238E27FC236}">
                      <a16:creationId xmlns:a16="http://schemas.microsoft.com/office/drawing/2014/main" id="{609F1945-7869-48C6-9F90-276EBBE854EA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二等辺三角形 617">
                  <a:extLst>
                    <a:ext uri="{FF2B5EF4-FFF2-40B4-BE49-F238E27FC236}">
                      <a16:creationId xmlns:a16="http://schemas.microsoft.com/office/drawing/2014/main" id="{D9C10D24-1F00-4329-99D8-CBDC6CF2D983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二等辺三角形 618">
                  <a:extLst>
                    <a:ext uri="{FF2B5EF4-FFF2-40B4-BE49-F238E27FC236}">
                      <a16:creationId xmlns:a16="http://schemas.microsoft.com/office/drawing/2014/main" id="{198C2DB0-2031-4F66-AF6E-2975C91DEDF3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二等辺三角形 619">
                  <a:extLst>
                    <a:ext uri="{FF2B5EF4-FFF2-40B4-BE49-F238E27FC236}">
                      <a16:creationId xmlns:a16="http://schemas.microsoft.com/office/drawing/2014/main" id="{653B4E47-2D62-463C-9ABA-36375F554AF1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C45D4662-CA7A-46D5-8E74-76C49B5EC106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607" name="二等辺三角形 606">
                  <a:extLst>
                    <a:ext uri="{FF2B5EF4-FFF2-40B4-BE49-F238E27FC236}">
                      <a16:creationId xmlns:a16="http://schemas.microsoft.com/office/drawing/2014/main" id="{9C1E0BAF-2AB3-4800-8450-5E375EE9E475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二等辺三角形 607">
                  <a:extLst>
                    <a:ext uri="{FF2B5EF4-FFF2-40B4-BE49-F238E27FC236}">
                      <a16:creationId xmlns:a16="http://schemas.microsoft.com/office/drawing/2014/main" id="{C40767BC-3B01-4679-92AF-7BC45D9FF175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二等辺三角形 608">
                  <a:extLst>
                    <a:ext uri="{FF2B5EF4-FFF2-40B4-BE49-F238E27FC236}">
                      <a16:creationId xmlns:a16="http://schemas.microsoft.com/office/drawing/2014/main" id="{6D6BA9E0-A0C6-46C7-A9F0-C1EE71A6048E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二等辺三角形 609">
                  <a:extLst>
                    <a:ext uri="{FF2B5EF4-FFF2-40B4-BE49-F238E27FC236}">
                      <a16:creationId xmlns:a16="http://schemas.microsoft.com/office/drawing/2014/main" id="{866092BA-327E-4CA5-8554-4F439CEE5470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二等辺三角形 610">
                  <a:extLst>
                    <a:ext uri="{FF2B5EF4-FFF2-40B4-BE49-F238E27FC236}">
                      <a16:creationId xmlns:a16="http://schemas.microsoft.com/office/drawing/2014/main" id="{54639B37-A127-4305-BB15-5BD8837EBDA1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二等辺三角形 611">
                  <a:extLst>
                    <a:ext uri="{FF2B5EF4-FFF2-40B4-BE49-F238E27FC236}">
                      <a16:creationId xmlns:a16="http://schemas.microsoft.com/office/drawing/2014/main" id="{674C3EB7-1F6D-472D-96B4-EC967D415442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83712537-3C9F-4F53-AB50-99DBC127BD52}"/>
                </a:ext>
              </a:extLst>
            </p:cNvPr>
            <p:cNvGrpSpPr/>
            <p:nvPr/>
          </p:nvGrpSpPr>
          <p:grpSpPr>
            <a:xfrm rot="5655353">
              <a:off x="4257621" y="5533078"/>
              <a:ext cx="444427" cy="538319"/>
              <a:chOff x="1355936" y="1776788"/>
              <a:chExt cx="741351" cy="897974"/>
            </a:xfrm>
          </p:grpSpPr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43C2F0E1-1236-4421-9F2B-54ECD1EF6C68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A3799464-C9C2-4C8E-B202-708A06FE73E0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597" name="二等辺三角形 596">
                  <a:extLst>
                    <a:ext uri="{FF2B5EF4-FFF2-40B4-BE49-F238E27FC236}">
                      <a16:creationId xmlns:a16="http://schemas.microsoft.com/office/drawing/2014/main" id="{5AC47DB7-808A-4660-B9E0-B7FAFA7D10F6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二等辺三角形 597">
                  <a:extLst>
                    <a:ext uri="{FF2B5EF4-FFF2-40B4-BE49-F238E27FC236}">
                      <a16:creationId xmlns:a16="http://schemas.microsoft.com/office/drawing/2014/main" id="{268195A6-00D6-4859-9545-61077D2A32BA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二等辺三角形 598">
                  <a:extLst>
                    <a:ext uri="{FF2B5EF4-FFF2-40B4-BE49-F238E27FC236}">
                      <a16:creationId xmlns:a16="http://schemas.microsoft.com/office/drawing/2014/main" id="{9E219DB8-BBDE-4B8E-A607-EA450DB51F98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二等辺三角形 599">
                  <a:extLst>
                    <a:ext uri="{FF2B5EF4-FFF2-40B4-BE49-F238E27FC236}">
                      <a16:creationId xmlns:a16="http://schemas.microsoft.com/office/drawing/2014/main" id="{FA43535D-208B-4429-B5D9-CAE4D42A0774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二等辺三角形 600">
                  <a:extLst>
                    <a:ext uri="{FF2B5EF4-FFF2-40B4-BE49-F238E27FC236}">
                      <a16:creationId xmlns:a16="http://schemas.microsoft.com/office/drawing/2014/main" id="{5D339B53-3EFD-4918-A1AD-242F96796E93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二等辺三角形 601">
                  <a:extLst>
                    <a:ext uri="{FF2B5EF4-FFF2-40B4-BE49-F238E27FC236}">
                      <a16:creationId xmlns:a16="http://schemas.microsoft.com/office/drawing/2014/main" id="{5835C375-B20E-4D87-A1DB-F1551FE82A0E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F1E3258C-222D-46F7-8FBD-60EE1BB1B1BA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589" name="二等辺三角形 588">
                  <a:extLst>
                    <a:ext uri="{FF2B5EF4-FFF2-40B4-BE49-F238E27FC236}">
                      <a16:creationId xmlns:a16="http://schemas.microsoft.com/office/drawing/2014/main" id="{C1095CA3-64D6-47D8-990F-AF3B0FC870DB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二等辺三角形 589">
                  <a:extLst>
                    <a:ext uri="{FF2B5EF4-FFF2-40B4-BE49-F238E27FC236}">
                      <a16:creationId xmlns:a16="http://schemas.microsoft.com/office/drawing/2014/main" id="{4C5A558B-145F-4607-B7EE-C4239220FEB2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二等辺三角形 590">
                  <a:extLst>
                    <a:ext uri="{FF2B5EF4-FFF2-40B4-BE49-F238E27FC236}">
                      <a16:creationId xmlns:a16="http://schemas.microsoft.com/office/drawing/2014/main" id="{CE1138DF-A63F-4117-A502-082392B21F63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二等辺三角形 591">
                  <a:extLst>
                    <a:ext uri="{FF2B5EF4-FFF2-40B4-BE49-F238E27FC236}">
                      <a16:creationId xmlns:a16="http://schemas.microsoft.com/office/drawing/2014/main" id="{FA88A952-0961-4BA7-8307-E2AD8DFF5421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二等辺三角形 592">
                  <a:extLst>
                    <a:ext uri="{FF2B5EF4-FFF2-40B4-BE49-F238E27FC236}">
                      <a16:creationId xmlns:a16="http://schemas.microsoft.com/office/drawing/2014/main" id="{0DA2F059-D1EC-4937-A0FF-9FB5C4E1828D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二等辺三角形 593">
                  <a:extLst>
                    <a:ext uri="{FF2B5EF4-FFF2-40B4-BE49-F238E27FC236}">
                      <a16:creationId xmlns:a16="http://schemas.microsoft.com/office/drawing/2014/main" id="{D51B780F-5971-4D24-A487-72C45ECB2921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二等辺三角形 594">
                  <a:extLst>
                    <a:ext uri="{FF2B5EF4-FFF2-40B4-BE49-F238E27FC236}">
                      <a16:creationId xmlns:a16="http://schemas.microsoft.com/office/drawing/2014/main" id="{37053137-4852-48C9-A697-263496A206A6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二等辺三角形 595">
                  <a:extLst>
                    <a:ext uri="{FF2B5EF4-FFF2-40B4-BE49-F238E27FC236}">
                      <a16:creationId xmlns:a16="http://schemas.microsoft.com/office/drawing/2014/main" id="{61ABBC0D-F827-4364-8194-E3B54D8C2C99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8E8F8266-280E-43D2-901F-0627E0E60AA3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583" name="二等辺三角形 582">
                  <a:extLst>
                    <a:ext uri="{FF2B5EF4-FFF2-40B4-BE49-F238E27FC236}">
                      <a16:creationId xmlns:a16="http://schemas.microsoft.com/office/drawing/2014/main" id="{75D3EA34-6F94-4AE0-AB95-9E52ECF59DBD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二等辺三角形 583">
                  <a:extLst>
                    <a:ext uri="{FF2B5EF4-FFF2-40B4-BE49-F238E27FC236}">
                      <a16:creationId xmlns:a16="http://schemas.microsoft.com/office/drawing/2014/main" id="{F822AEA0-134E-42FA-A3EC-1878CF7C5D48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二等辺三角形 584">
                  <a:extLst>
                    <a:ext uri="{FF2B5EF4-FFF2-40B4-BE49-F238E27FC236}">
                      <a16:creationId xmlns:a16="http://schemas.microsoft.com/office/drawing/2014/main" id="{584E624A-258E-4E09-B842-E2E8F5166D04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二等辺三角形 585">
                  <a:extLst>
                    <a:ext uri="{FF2B5EF4-FFF2-40B4-BE49-F238E27FC236}">
                      <a16:creationId xmlns:a16="http://schemas.microsoft.com/office/drawing/2014/main" id="{3EB8B4B9-71A9-4E99-9124-A47BFE853EA9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二等辺三角形 586">
                  <a:extLst>
                    <a:ext uri="{FF2B5EF4-FFF2-40B4-BE49-F238E27FC236}">
                      <a16:creationId xmlns:a16="http://schemas.microsoft.com/office/drawing/2014/main" id="{58D2FB04-E607-4E51-9558-9E3992CD6111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二等辺三角形 587">
                  <a:extLst>
                    <a:ext uri="{FF2B5EF4-FFF2-40B4-BE49-F238E27FC236}">
                      <a16:creationId xmlns:a16="http://schemas.microsoft.com/office/drawing/2014/main" id="{48A8E6D3-468F-401B-A63A-14D6622FDFA3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B59AF9F4-72E5-4801-B71B-15E05CD763DC}"/>
                </a:ext>
              </a:extLst>
            </p:cNvPr>
            <p:cNvGrpSpPr/>
            <p:nvPr/>
          </p:nvGrpSpPr>
          <p:grpSpPr>
            <a:xfrm rot="5655353">
              <a:off x="5086563" y="5592900"/>
              <a:ext cx="444427" cy="538319"/>
              <a:chOff x="1355936" y="1776788"/>
              <a:chExt cx="741351" cy="897974"/>
            </a:xfrm>
          </p:grpSpPr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8509523E-63E0-4882-9C42-8AC3EAE36E69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8AAA02A0-14EA-47D0-A37F-A68FBAB5AA20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573" name="二等辺三角形 572">
                  <a:extLst>
                    <a:ext uri="{FF2B5EF4-FFF2-40B4-BE49-F238E27FC236}">
                      <a16:creationId xmlns:a16="http://schemas.microsoft.com/office/drawing/2014/main" id="{0D37330D-7358-46B1-887C-03AA2FCDCBE9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二等辺三角形 573">
                  <a:extLst>
                    <a:ext uri="{FF2B5EF4-FFF2-40B4-BE49-F238E27FC236}">
                      <a16:creationId xmlns:a16="http://schemas.microsoft.com/office/drawing/2014/main" id="{AD6CC83C-4298-4452-B066-64AFD2C31097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二等辺三角形 574">
                  <a:extLst>
                    <a:ext uri="{FF2B5EF4-FFF2-40B4-BE49-F238E27FC236}">
                      <a16:creationId xmlns:a16="http://schemas.microsoft.com/office/drawing/2014/main" id="{C1EF0B40-D8EC-4766-83C0-77768F780AA8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二等辺三角形 575">
                  <a:extLst>
                    <a:ext uri="{FF2B5EF4-FFF2-40B4-BE49-F238E27FC236}">
                      <a16:creationId xmlns:a16="http://schemas.microsoft.com/office/drawing/2014/main" id="{8A29E711-13F2-45A1-A9FB-AB46FBE8EBA4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二等辺三角形 576">
                  <a:extLst>
                    <a:ext uri="{FF2B5EF4-FFF2-40B4-BE49-F238E27FC236}">
                      <a16:creationId xmlns:a16="http://schemas.microsoft.com/office/drawing/2014/main" id="{4FFAA527-97F2-41E2-BCB9-4038821B0839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二等辺三角形 577">
                  <a:extLst>
                    <a:ext uri="{FF2B5EF4-FFF2-40B4-BE49-F238E27FC236}">
                      <a16:creationId xmlns:a16="http://schemas.microsoft.com/office/drawing/2014/main" id="{1AE27E99-08EB-4F39-836D-9558CDAD2A5D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5A699EF4-CFA4-4BF9-BFA8-A7B49041ACC5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565" name="二等辺三角形 564">
                  <a:extLst>
                    <a:ext uri="{FF2B5EF4-FFF2-40B4-BE49-F238E27FC236}">
                      <a16:creationId xmlns:a16="http://schemas.microsoft.com/office/drawing/2014/main" id="{20855D92-DFCC-4BFD-A45B-D70D237DF0AA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二等辺三角形 565">
                  <a:extLst>
                    <a:ext uri="{FF2B5EF4-FFF2-40B4-BE49-F238E27FC236}">
                      <a16:creationId xmlns:a16="http://schemas.microsoft.com/office/drawing/2014/main" id="{46BCA0D8-F63E-40A3-836F-C7435C402E18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二等辺三角形 566">
                  <a:extLst>
                    <a:ext uri="{FF2B5EF4-FFF2-40B4-BE49-F238E27FC236}">
                      <a16:creationId xmlns:a16="http://schemas.microsoft.com/office/drawing/2014/main" id="{6D8A22EB-7A3D-4E1C-A5C7-944DF9800E57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二等辺三角形 567">
                  <a:extLst>
                    <a:ext uri="{FF2B5EF4-FFF2-40B4-BE49-F238E27FC236}">
                      <a16:creationId xmlns:a16="http://schemas.microsoft.com/office/drawing/2014/main" id="{AF475952-8608-42A9-8990-84431554ECB4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二等辺三角形 568">
                  <a:extLst>
                    <a:ext uri="{FF2B5EF4-FFF2-40B4-BE49-F238E27FC236}">
                      <a16:creationId xmlns:a16="http://schemas.microsoft.com/office/drawing/2014/main" id="{75F9D12B-094B-4420-8201-31BD526C4984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二等辺三角形 569">
                  <a:extLst>
                    <a:ext uri="{FF2B5EF4-FFF2-40B4-BE49-F238E27FC236}">
                      <a16:creationId xmlns:a16="http://schemas.microsoft.com/office/drawing/2014/main" id="{C5593961-60B4-4CE8-8051-2C490CB33CB7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二等辺三角形 570">
                  <a:extLst>
                    <a:ext uri="{FF2B5EF4-FFF2-40B4-BE49-F238E27FC236}">
                      <a16:creationId xmlns:a16="http://schemas.microsoft.com/office/drawing/2014/main" id="{F6A5E0D6-761B-44B8-A994-61549FFB8B99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二等辺三角形 571">
                  <a:extLst>
                    <a:ext uri="{FF2B5EF4-FFF2-40B4-BE49-F238E27FC236}">
                      <a16:creationId xmlns:a16="http://schemas.microsoft.com/office/drawing/2014/main" id="{75E047AB-6549-4ACE-BFF5-4FD14B229070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6CCCF900-574F-4B23-8438-AAD5C37CBF01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559" name="二等辺三角形 558">
                  <a:extLst>
                    <a:ext uri="{FF2B5EF4-FFF2-40B4-BE49-F238E27FC236}">
                      <a16:creationId xmlns:a16="http://schemas.microsoft.com/office/drawing/2014/main" id="{9AF8EE4B-DD65-48B3-B4B5-ADA21F040348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二等辺三角形 559">
                  <a:extLst>
                    <a:ext uri="{FF2B5EF4-FFF2-40B4-BE49-F238E27FC236}">
                      <a16:creationId xmlns:a16="http://schemas.microsoft.com/office/drawing/2014/main" id="{5E499018-F4DB-4E67-BB4E-2AB0197EE647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二等辺三角形 560">
                  <a:extLst>
                    <a:ext uri="{FF2B5EF4-FFF2-40B4-BE49-F238E27FC236}">
                      <a16:creationId xmlns:a16="http://schemas.microsoft.com/office/drawing/2014/main" id="{F4A5527C-FB43-4ECF-B419-B028E0D93EBA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二等辺三角形 561">
                  <a:extLst>
                    <a:ext uri="{FF2B5EF4-FFF2-40B4-BE49-F238E27FC236}">
                      <a16:creationId xmlns:a16="http://schemas.microsoft.com/office/drawing/2014/main" id="{C0AB0F40-BCF6-4722-ADD4-19F2F0CDBBAA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二等辺三角形 562">
                  <a:extLst>
                    <a:ext uri="{FF2B5EF4-FFF2-40B4-BE49-F238E27FC236}">
                      <a16:creationId xmlns:a16="http://schemas.microsoft.com/office/drawing/2014/main" id="{CD1BB0DE-C2D8-4AFF-ABD6-E4FD66C24C6E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二等辺三角形 563">
                  <a:extLst>
                    <a:ext uri="{FF2B5EF4-FFF2-40B4-BE49-F238E27FC236}">
                      <a16:creationId xmlns:a16="http://schemas.microsoft.com/office/drawing/2014/main" id="{7F82201E-210A-4364-B770-1BFEFE894B21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861AD491-E985-453B-BCC9-5045E4F1219F}"/>
                </a:ext>
              </a:extLst>
            </p:cNvPr>
            <p:cNvGrpSpPr/>
            <p:nvPr/>
          </p:nvGrpSpPr>
          <p:grpSpPr>
            <a:xfrm rot="5655353">
              <a:off x="4676365" y="5652722"/>
              <a:ext cx="444427" cy="538319"/>
              <a:chOff x="1355936" y="1776788"/>
              <a:chExt cx="741351" cy="897974"/>
            </a:xfrm>
          </p:grpSpPr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5E7CA133-2103-48A1-BE80-BB7F0EDE98AB}"/>
                  </a:ext>
                </a:extLst>
              </p:cNvPr>
              <p:cNvSpPr/>
              <p:nvPr/>
            </p:nvSpPr>
            <p:spPr bwMode="auto">
              <a:xfrm>
                <a:off x="1355936" y="1776788"/>
                <a:ext cx="741351" cy="897974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EFB3B8F5-D45F-43A4-A11D-86A84293024E}"/>
                  </a:ext>
                </a:extLst>
              </p:cNvPr>
              <p:cNvGrpSpPr/>
              <p:nvPr/>
            </p:nvGrpSpPr>
            <p:grpSpPr>
              <a:xfrm>
                <a:off x="1504578" y="1879287"/>
                <a:ext cx="444065" cy="116309"/>
                <a:chOff x="2455093" y="2432239"/>
                <a:chExt cx="680099" cy="178131"/>
              </a:xfrm>
            </p:grpSpPr>
            <p:sp>
              <p:nvSpPr>
                <p:cNvPr id="549" name="二等辺三角形 548">
                  <a:extLst>
                    <a:ext uri="{FF2B5EF4-FFF2-40B4-BE49-F238E27FC236}">
                      <a16:creationId xmlns:a16="http://schemas.microsoft.com/office/drawing/2014/main" id="{1658E971-A638-43F6-879A-51E603F677A8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二等辺三角形 549">
                  <a:extLst>
                    <a:ext uri="{FF2B5EF4-FFF2-40B4-BE49-F238E27FC236}">
                      <a16:creationId xmlns:a16="http://schemas.microsoft.com/office/drawing/2014/main" id="{D78D6669-F302-4DB0-A7DF-F5A7278075C2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二等辺三角形 550">
                  <a:extLst>
                    <a:ext uri="{FF2B5EF4-FFF2-40B4-BE49-F238E27FC236}">
                      <a16:creationId xmlns:a16="http://schemas.microsoft.com/office/drawing/2014/main" id="{BE2C6617-A526-4EE2-BE58-9F133E4BA6C1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二等辺三角形 551">
                  <a:extLst>
                    <a:ext uri="{FF2B5EF4-FFF2-40B4-BE49-F238E27FC236}">
                      <a16:creationId xmlns:a16="http://schemas.microsoft.com/office/drawing/2014/main" id="{8D78B760-AA3D-40DC-B8A1-D5810575EA66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二等辺三角形 552">
                  <a:extLst>
                    <a:ext uri="{FF2B5EF4-FFF2-40B4-BE49-F238E27FC236}">
                      <a16:creationId xmlns:a16="http://schemas.microsoft.com/office/drawing/2014/main" id="{E7C3E36B-3E6D-482C-94FC-5B34A408F81D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二等辺三角形 553">
                  <a:extLst>
                    <a:ext uri="{FF2B5EF4-FFF2-40B4-BE49-F238E27FC236}">
                      <a16:creationId xmlns:a16="http://schemas.microsoft.com/office/drawing/2014/main" id="{16586822-F019-4817-9F54-0F98EC8E0562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4EC6438A-D64D-4748-A453-93A2B920C919}"/>
                  </a:ext>
                </a:extLst>
              </p:cNvPr>
              <p:cNvGrpSpPr/>
              <p:nvPr/>
            </p:nvGrpSpPr>
            <p:grpSpPr>
              <a:xfrm>
                <a:off x="1408214" y="2138020"/>
                <a:ext cx="638376" cy="196107"/>
                <a:chOff x="2389210" y="2354115"/>
                <a:chExt cx="834163" cy="256255"/>
              </a:xfrm>
            </p:grpSpPr>
            <p:sp>
              <p:nvSpPr>
                <p:cNvPr id="541" name="二等辺三角形 540">
                  <a:extLst>
                    <a:ext uri="{FF2B5EF4-FFF2-40B4-BE49-F238E27FC236}">
                      <a16:creationId xmlns:a16="http://schemas.microsoft.com/office/drawing/2014/main" id="{CE4101BA-7FD7-4C05-9D85-D9964BA24CEA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二等辺三角形 541">
                  <a:extLst>
                    <a:ext uri="{FF2B5EF4-FFF2-40B4-BE49-F238E27FC236}">
                      <a16:creationId xmlns:a16="http://schemas.microsoft.com/office/drawing/2014/main" id="{AC1AC6A6-F5A2-45F4-B9FB-F0B492A02C12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二等辺三角形 542">
                  <a:extLst>
                    <a:ext uri="{FF2B5EF4-FFF2-40B4-BE49-F238E27FC236}">
                      <a16:creationId xmlns:a16="http://schemas.microsoft.com/office/drawing/2014/main" id="{37E013D2-70F0-4E74-A335-3345DCA91639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二等辺三角形 543">
                  <a:extLst>
                    <a:ext uri="{FF2B5EF4-FFF2-40B4-BE49-F238E27FC236}">
                      <a16:creationId xmlns:a16="http://schemas.microsoft.com/office/drawing/2014/main" id="{5BC1CAFF-0D41-48B8-9FC0-84DCDF958F27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二等辺三角形 544">
                  <a:extLst>
                    <a:ext uri="{FF2B5EF4-FFF2-40B4-BE49-F238E27FC236}">
                      <a16:creationId xmlns:a16="http://schemas.microsoft.com/office/drawing/2014/main" id="{BB768B7D-DBE5-42A7-B308-C8D9198433D3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二等辺三角形 545">
                  <a:extLst>
                    <a:ext uri="{FF2B5EF4-FFF2-40B4-BE49-F238E27FC236}">
                      <a16:creationId xmlns:a16="http://schemas.microsoft.com/office/drawing/2014/main" id="{39EDAD35-16B2-4D21-8893-FC5E0D796C3F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二等辺三角形 546">
                  <a:extLst>
                    <a:ext uri="{FF2B5EF4-FFF2-40B4-BE49-F238E27FC236}">
                      <a16:creationId xmlns:a16="http://schemas.microsoft.com/office/drawing/2014/main" id="{3C16DF44-700F-4165-9566-15A3F9B7AD2A}"/>
                    </a:ext>
                  </a:extLst>
                </p:cNvPr>
                <p:cNvSpPr/>
                <p:nvPr/>
              </p:nvSpPr>
              <p:spPr bwMode="auto">
                <a:xfrm rot="3600000">
                  <a:off x="2386435" y="2356890"/>
                  <a:ext cx="124302" cy="118752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二等辺三角形 547">
                  <a:extLst>
                    <a:ext uri="{FF2B5EF4-FFF2-40B4-BE49-F238E27FC236}">
                      <a16:creationId xmlns:a16="http://schemas.microsoft.com/office/drawing/2014/main" id="{17AD05E1-7456-4BD2-BFA2-95D57371A71C}"/>
                    </a:ext>
                  </a:extLst>
                </p:cNvPr>
                <p:cNvSpPr/>
                <p:nvPr/>
              </p:nvSpPr>
              <p:spPr bwMode="auto">
                <a:xfrm rot="18000000" flipH="1">
                  <a:off x="3101846" y="2356890"/>
                  <a:ext cx="124302" cy="118753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CDEFE2E6-58F3-4A46-9922-D6AEDC709A3C}"/>
                  </a:ext>
                </a:extLst>
              </p:cNvPr>
              <p:cNvGrpSpPr/>
              <p:nvPr/>
            </p:nvGrpSpPr>
            <p:grpSpPr>
              <a:xfrm>
                <a:off x="1504578" y="2484125"/>
                <a:ext cx="444065" cy="116309"/>
                <a:chOff x="2455093" y="2432239"/>
                <a:chExt cx="680099" cy="178131"/>
              </a:xfrm>
            </p:grpSpPr>
            <p:sp>
              <p:nvSpPr>
                <p:cNvPr id="535" name="二等辺三角形 534">
                  <a:extLst>
                    <a:ext uri="{FF2B5EF4-FFF2-40B4-BE49-F238E27FC236}">
                      <a16:creationId xmlns:a16="http://schemas.microsoft.com/office/drawing/2014/main" id="{7E0C10B0-45AF-40FF-B673-445D96004130}"/>
                    </a:ext>
                  </a:extLst>
                </p:cNvPr>
                <p:cNvSpPr/>
                <p:nvPr/>
              </p:nvSpPr>
              <p:spPr bwMode="auto">
                <a:xfrm>
                  <a:off x="2665852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二等辺三角形 535">
                  <a:extLst>
                    <a:ext uri="{FF2B5EF4-FFF2-40B4-BE49-F238E27FC236}">
                      <a16:creationId xmlns:a16="http://schemas.microsoft.com/office/drawing/2014/main" id="{671C9837-3F50-4070-94D1-BEBF9616161D}"/>
                    </a:ext>
                  </a:extLst>
                </p:cNvPr>
                <p:cNvSpPr/>
                <p:nvPr/>
              </p:nvSpPr>
              <p:spPr bwMode="auto">
                <a:xfrm>
                  <a:off x="2789677" y="2491616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二等辺三角形 536">
                  <a:extLst>
                    <a:ext uri="{FF2B5EF4-FFF2-40B4-BE49-F238E27FC236}">
                      <a16:creationId xmlns:a16="http://schemas.microsoft.com/office/drawing/2014/main" id="{92C58636-E782-467D-A9AC-36D544C001C3}"/>
                    </a:ext>
                  </a:extLst>
                </p:cNvPr>
                <p:cNvSpPr/>
                <p:nvPr/>
              </p:nvSpPr>
              <p:spPr bwMode="auto">
                <a:xfrm rot="900000">
                  <a:off x="2558459" y="2474751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二等辺三角形 537">
                  <a:extLst>
                    <a:ext uri="{FF2B5EF4-FFF2-40B4-BE49-F238E27FC236}">
                      <a16:creationId xmlns:a16="http://schemas.microsoft.com/office/drawing/2014/main" id="{F1C0A0DE-45E9-4514-A069-1A22C215AFEA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905586" y="247475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二等辺三角形 538">
                  <a:extLst>
                    <a:ext uri="{FF2B5EF4-FFF2-40B4-BE49-F238E27FC236}">
                      <a16:creationId xmlns:a16="http://schemas.microsoft.com/office/drawing/2014/main" id="{5687D5F6-49D6-450D-96CA-95C1819F2E40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010891" y="2432240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二等辺三角形 539">
                  <a:extLst>
                    <a:ext uri="{FF2B5EF4-FFF2-40B4-BE49-F238E27FC236}">
                      <a16:creationId xmlns:a16="http://schemas.microsoft.com/office/drawing/2014/main" id="{AECC593C-57BC-4E42-9BD9-05C75870C6EF}"/>
                    </a:ext>
                  </a:extLst>
                </p:cNvPr>
                <p:cNvSpPr/>
                <p:nvPr/>
              </p:nvSpPr>
              <p:spPr bwMode="auto">
                <a:xfrm rot="1800000">
                  <a:off x="2455093" y="2432239"/>
                  <a:ext cx="124301" cy="118754"/>
                </a:xfrm>
                <a:prstGeom prst="triangle">
                  <a:avLst/>
                </a:prstGeom>
                <a:solidFill>
                  <a:srgbClr val="A5002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04" name="グループ化 703">
            <a:extLst>
              <a:ext uri="{FF2B5EF4-FFF2-40B4-BE49-F238E27FC236}">
                <a16:creationId xmlns:a16="http://schemas.microsoft.com/office/drawing/2014/main" id="{82ADDAAF-AEC7-4F7E-82DD-1065E4A788DE}"/>
              </a:ext>
            </a:extLst>
          </p:cNvPr>
          <p:cNvGrpSpPr/>
          <p:nvPr/>
        </p:nvGrpSpPr>
        <p:grpSpPr>
          <a:xfrm>
            <a:off x="6035419" y="5033993"/>
            <a:ext cx="1575175" cy="1280626"/>
            <a:chOff x="6035419" y="5033993"/>
            <a:chExt cx="1575175" cy="1280626"/>
          </a:xfrm>
        </p:grpSpPr>
        <p:grpSp>
          <p:nvGrpSpPr>
            <p:cNvPr id="705" name="グループ化 704">
              <a:extLst>
                <a:ext uri="{FF2B5EF4-FFF2-40B4-BE49-F238E27FC236}">
                  <a16:creationId xmlns:a16="http://schemas.microsoft.com/office/drawing/2014/main" id="{CF72CE8A-2405-4794-A048-3DD9DE00EF53}"/>
                </a:ext>
              </a:extLst>
            </p:cNvPr>
            <p:cNvGrpSpPr/>
            <p:nvPr/>
          </p:nvGrpSpPr>
          <p:grpSpPr>
            <a:xfrm>
              <a:off x="60354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766" name="グループ化 765">
                <a:extLst>
                  <a:ext uri="{FF2B5EF4-FFF2-40B4-BE49-F238E27FC236}">
                    <a16:creationId xmlns:a16="http://schemas.microsoft.com/office/drawing/2014/main" id="{2359945C-A5D6-4731-8AE2-8BC7082165C5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768" name="楕円 31">
                  <a:extLst>
                    <a:ext uri="{FF2B5EF4-FFF2-40B4-BE49-F238E27FC236}">
                      <a16:creationId xmlns:a16="http://schemas.microsoft.com/office/drawing/2014/main" id="{6FC2C605-CA88-47AE-816C-9A3762B1432D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楕円 768">
                  <a:extLst>
                    <a:ext uri="{FF2B5EF4-FFF2-40B4-BE49-F238E27FC236}">
                      <a16:creationId xmlns:a16="http://schemas.microsoft.com/office/drawing/2014/main" id="{68E56F37-498D-4C92-A1FE-A74C1C12F966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楕円 769">
                  <a:extLst>
                    <a:ext uri="{FF2B5EF4-FFF2-40B4-BE49-F238E27FC236}">
                      <a16:creationId xmlns:a16="http://schemas.microsoft.com/office/drawing/2014/main" id="{F6C1A4B8-D92B-4E81-BF12-AB7231E97F14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7" name="楕円 766">
                <a:extLst>
                  <a:ext uri="{FF2B5EF4-FFF2-40B4-BE49-F238E27FC236}">
                    <a16:creationId xmlns:a16="http://schemas.microsoft.com/office/drawing/2014/main" id="{56AC1876-5880-49B1-9E1A-335286ED7BB1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A489FDFD-B3BF-4730-9DC9-E66EF630F8F4}"/>
                </a:ext>
              </a:extLst>
            </p:cNvPr>
            <p:cNvGrpSpPr/>
            <p:nvPr/>
          </p:nvGrpSpPr>
          <p:grpSpPr>
            <a:xfrm rot="5082504">
              <a:off x="6593712" y="4774658"/>
              <a:ext cx="479654" cy="998324"/>
              <a:chOff x="778980" y="3918062"/>
              <a:chExt cx="627917" cy="1306912"/>
            </a:xfrm>
          </p:grpSpPr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F1F17A87-5385-42A6-892B-32BE4C13B830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DB52B90F-68E1-45DE-B3A9-D837DFC10D4D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72453AA7-054B-4C4B-AE60-DC6B4121760E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25BED33B-ABEE-4753-9388-06A0FC588612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3ED0427D-4276-4533-A24F-107CF40B2A50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1DB69AEF-44C8-4E45-82E6-916A380316B2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55FCC19B-E807-47DC-9DF3-31E151F610DC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91ED73B0-8A4F-4E24-964D-8C7BD3BE3AF0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213CA336-EF65-4451-A93A-ABCD9C5FC5ED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5BD617D4-3EE2-4896-94D6-5DB8D4417584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3C8D3E48-E750-4A76-9533-89A87B53066D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51B63462-3548-420A-B3F0-388E12318EF3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4035B403-7DC6-42FB-AF67-9D7A82523BDE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6FFA7787-72AC-4A22-BD56-B959120BF546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A7DCA594-CD42-4CE5-849A-BFAF1644D3A2}"/>
                </a:ext>
              </a:extLst>
            </p:cNvPr>
            <p:cNvGrpSpPr/>
            <p:nvPr/>
          </p:nvGrpSpPr>
          <p:grpSpPr>
            <a:xfrm rot="5082504">
              <a:off x="6328792" y="5031033"/>
              <a:ext cx="479654" cy="998324"/>
              <a:chOff x="778980" y="3918062"/>
              <a:chExt cx="627917" cy="1306912"/>
            </a:xfrm>
          </p:grpSpPr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064F31D3-ADBB-4639-A135-1732521C8580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C03983B4-2EBE-4887-9580-A671FAD063D8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0" name="楕円 739">
                <a:extLst>
                  <a:ext uri="{FF2B5EF4-FFF2-40B4-BE49-F238E27FC236}">
                    <a16:creationId xmlns:a16="http://schemas.microsoft.com/office/drawing/2014/main" id="{96A32DC0-24A1-45CA-B039-74D3BE044ACA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CCE5E7F6-0C89-4294-BA54-B8C9F5D6EE6A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C2F611D9-2FDE-4544-907B-5EEFFABC6C8D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3DAC8B41-0AC4-4DDB-B8B2-4494A166D765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11DBF10E-5DB1-46A5-A68E-2DA106B0997C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4019CD9F-F1B8-4168-B4A5-5348BCBC300B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330B96B5-80B5-4D33-AF9E-19018175BFA2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BA80D659-09D2-488D-A251-FEEBA1F1D499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B949E561-5B31-4F32-86C5-C8BBEF1E07C6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8152FB5C-BC08-4CDA-903C-8633457291A7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66329A3C-6621-4739-A52D-748997D8ED79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A8EF059D-2D66-439D-B59D-C3DE3F7E9272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8" name="グループ化 707">
              <a:extLst>
                <a:ext uri="{FF2B5EF4-FFF2-40B4-BE49-F238E27FC236}">
                  <a16:creationId xmlns:a16="http://schemas.microsoft.com/office/drawing/2014/main" id="{C4EBF55C-1FF0-40FB-B6F7-E4AFB853F6BF}"/>
                </a:ext>
              </a:extLst>
            </p:cNvPr>
            <p:cNvGrpSpPr/>
            <p:nvPr/>
          </p:nvGrpSpPr>
          <p:grpSpPr>
            <a:xfrm rot="5082504">
              <a:off x="6790264" y="5227587"/>
              <a:ext cx="479654" cy="998324"/>
              <a:chOff x="778980" y="3918062"/>
              <a:chExt cx="627917" cy="1306912"/>
            </a:xfrm>
          </p:grpSpPr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821E06A9-67D4-4258-BBAB-BCA5F6481F83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16DB1AAC-E07D-4438-BE95-43923DADF94F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楕円 725">
                <a:extLst>
                  <a:ext uri="{FF2B5EF4-FFF2-40B4-BE49-F238E27FC236}">
                    <a16:creationId xmlns:a16="http://schemas.microsoft.com/office/drawing/2014/main" id="{D0A610B1-3413-435D-B9BA-909FE22707EF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D2880211-F7F5-4DDB-A82F-EC2A16272944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8E055C4F-9A50-4531-BBDE-3A11A5D3D117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25900F14-1313-440B-A65F-FBCDBDEE3582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98BB3104-22B2-48BB-8173-86BBD8E9010A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42AB7C1F-A103-4C64-BE71-A55CEAA7090E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6191EF0A-EF44-4058-A564-07A2754E542D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85C5F0CB-99BC-44FF-8188-B54BDFD4E151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B7D32C12-8FAE-409B-8E70-1DADC42AB2CE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6AF33BF5-61D1-4A41-BC8C-3B6238D4396C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810454DF-0F86-42D9-9440-0053240D25CD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D7A4CB11-3760-4AE7-A6F2-DEC042602D99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9" name="グループ化 708">
              <a:extLst>
                <a:ext uri="{FF2B5EF4-FFF2-40B4-BE49-F238E27FC236}">
                  <a16:creationId xmlns:a16="http://schemas.microsoft.com/office/drawing/2014/main" id="{EC526B83-35D8-457F-BBC6-D219E038994D}"/>
                </a:ext>
              </a:extLst>
            </p:cNvPr>
            <p:cNvGrpSpPr/>
            <p:nvPr/>
          </p:nvGrpSpPr>
          <p:grpSpPr>
            <a:xfrm rot="5082504">
              <a:off x="6448432" y="5441232"/>
              <a:ext cx="479654" cy="998324"/>
              <a:chOff x="778980" y="3918062"/>
              <a:chExt cx="627917" cy="1306912"/>
            </a:xfrm>
          </p:grpSpPr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9A529DE4-6E3C-4565-9447-2E8DF6925DF0}"/>
                  </a:ext>
                </a:extLst>
              </p:cNvPr>
              <p:cNvSpPr/>
              <p:nvPr/>
            </p:nvSpPr>
            <p:spPr bwMode="auto">
              <a:xfrm rot="10800000">
                <a:off x="881374" y="4186756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91FFFAA5-8EE5-4751-B20A-9F4949C955C7}"/>
                  </a:ext>
                </a:extLst>
              </p:cNvPr>
              <p:cNvSpPr/>
              <p:nvPr/>
            </p:nvSpPr>
            <p:spPr bwMode="auto">
              <a:xfrm>
                <a:off x="851119" y="3969062"/>
                <a:ext cx="505082" cy="1255912"/>
              </a:xfrm>
              <a:custGeom>
                <a:avLst/>
                <a:gdLst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61752 w 505082"/>
                  <a:gd name="connsiteY8" fmla="*/ 1208843 h 1255912"/>
                  <a:gd name="connsiteX9" fmla="*/ 28985 w 505082"/>
                  <a:gd name="connsiteY9" fmla="*/ 1133909 h 1255912"/>
                  <a:gd name="connsiteX10" fmla="*/ 62041 w 505082"/>
                  <a:gd name="connsiteY10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2734 w 505082"/>
                  <a:gd name="connsiteY4" fmla="*/ 1204105 h 1255912"/>
                  <a:gd name="connsiteX5" fmla="*/ 446662 w 505082"/>
                  <a:gd name="connsiteY5" fmla="*/ 1212794 h 1255912"/>
                  <a:gd name="connsiteX6" fmla="*/ 253314 w 505082"/>
                  <a:gd name="connsiteY6" fmla="*/ 1255912 h 1255912"/>
                  <a:gd name="connsiteX7" fmla="*/ 59966 w 505082"/>
                  <a:gd name="connsiteY7" fmla="*/ 1212794 h 1255912"/>
                  <a:gd name="connsiteX8" fmla="*/ 28985 w 505082"/>
                  <a:gd name="connsiteY8" fmla="*/ 1133909 h 1255912"/>
                  <a:gd name="connsiteX9" fmla="*/ 62041 w 505082"/>
                  <a:gd name="connsiteY9" fmla="*/ 0 h 1255912"/>
                  <a:gd name="connsiteX0" fmla="*/ 62041 w 505082"/>
                  <a:gd name="connsiteY0" fmla="*/ 0 h 1255912"/>
                  <a:gd name="connsiteX1" fmla="*/ 443041 w 505082"/>
                  <a:gd name="connsiteY1" fmla="*/ 0 h 1255912"/>
                  <a:gd name="connsiteX2" fmla="*/ 409985 w 505082"/>
                  <a:gd name="connsiteY2" fmla="*/ 1133909 h 1255912"/>
                  <a:gd name="connsiteX3" fmla="*/ 439740 w 505082"/>
                  <a:gd name="connsiteY3" fmla="*/ 1201953 h 1255912"/>
                  <a:gd name="connsiteX4" fmla="*/ 446662 w 505082"/>
                  <a:gd name="connsiteY4" fmla="*/ 1212794 h 1255912"/>
                  <a:gd name="connsiteX5" fmla="*/ 253314 w 505082"/>
                  <a:gd name="connsiteY5" fmla="*/ 1255912 h 1255912"/>
                  <a:gd name="connsiteX6" fmla="*/ 59966 w 505082"/>
                  <a:gd name="connsiteY6" fmla="*/ 1212794 h 1255912"/>
                  <a:gd name="connsiteX7" fmla="*/ 28985 w 505082"/>
                  <a:gd name="connsiteY7" fmla="*/ 1133909 h 1255912"/>
                  <a:gd name="connsiteX8" fmla="*/ 62041 w 505082"/>
                  <a:gd name="connsiteY8" fmla="*/ 0 h 125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82" h="1255912">
                    <a:moveTo>
                      <a:pt x="62041" y="0"/>
                    </a:moveTo>
                    <a:lnTo>
                      <a:pt x="443041" y="0"/>
                    </a:lnTo>
                    <a:cubicBezTo>
                      <a:pt x="644526" y="377970"/>
                      <a:pt x="279334" y="755939"/>
                      <a:pt x="409985" y="1133909"/>
                    </a:cubicBezTo>
                    <a:lnTo>
                      <a:pt x="439740" y="1201953"/>
                    </a:lnTo>
                    <a:lnTo>
                      <a:pt x="446662" y="1212794"/>
                    </a:lnTo>
                    <a:cubicBezTo>
                      <a:pt x="446662" y="1236607"/>
                      <a:pt x="360097" y="1255912"/>
                      <a:pt x="253314" y="1255912"/>
                    </a:cubicBezTo>
                    <a:cubicBezTo>
                      <a:pt x="146531" y="1255912"/>
                      <a:pt x="59966" y="1236607"/>
                      <a:pt x="59966" y="1212794"/>
                    </a:cubicBezTo>
                    <a:lnTo>
                      <a:pt x="28985" y="1133909"/>
                    </a:lnTo>
                    <a:cubicBezTo>
                      <a:pt x="-101666" y="755939"/>
                      <a:pt x="263526" y="377970"/>
                      <a:pt x="6204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352701C1-1F25-4D2C-A240-FC24DE418624}"/>
                  </a:ext>
                </a:extLst>
              </p:cNvPr>
              <p:cNvSpPr/>
              <p:nvPr/>
            </p:nvSpPr>
            <p:spPr bwMode="auto">
              <a:xfrm>
                <a:off x="908705" y="3918062"/>
                <a:ext cx="389076" cy="10199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09F562C5-700E-4E0C-9F38-5AC354E1CB8E}"/>
                  </a:ext>
                </a:extLst>
              </p:cNvPr>
              <p:cNvSpPr/>
              <p:nvPr/>
            </p:nvSpPr>
            <p:spPr bwMode="auto">
              <a:xfrm rot="10800000">
                <a:off x="902805" y="4310581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88F8E08F-2FC7-49E4-89E0-A39CF1B5D631}"/>
                  </a:ext>
                </a:extLst>
              </p:cNvPr>
              <p:cNvSpPr/>
              <p:nvPr/>
            </p:nvSpPr>
            <p:spPr bwMode="auto">
              <a:xfrm rot="10800000">
                <a:off x="778980" y="479397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D18F4D8C-F810-4485-9BAC-8BEC704734E3}"/>
                  </a:ext>
                </a:extLst>
              </p:cNvPr>
              <p:cNvSpPr/>
              <p:nvPr/>
            </p:nvSpPr>
            <p:spPr bwMode="auto">
              <a:xfrm rot="10800000">
                <a:off x="800411" y="4917799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00878E5F-7D92-4277-B4DC-999843072CBB}"/>
                  </a:ext>
                </a:extLst>
              </p:cNvPr>
              <p:cNvSpPr/>
              <p:nvPr/>
            </p:nvSpPr>
            <p:spPr bwMode="auto">
              <a:xfrm rot="10800000">
                <a:off x="1186174" y="4629668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DD1A0DF9-0448-46DD-9515-F9B223F8876D}"/>
                  </a:ext>
                </a:extLst>
              </p:cNvPr>
              <p:cNvSpPr/>
              <p:nvPr/>
            </p:nvSpPr>
            <p:spPr bwMode="auto">
              <a:xfrm rot="10800000">
                <a:off x="1207605" y="475349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50A09567-CE0A-4D6A-B2D8-43F2CCCF396F}"/>
                  </a:ext>
                </a:extLst>
              </p:cNvPr>
              <p:cNvSpPr/>
              <p:nvPr/>
            </p:nvSpPr>
            <p:spPr bwMode="auto">
              <a:xfrm rot="10800000">
                <a:off x="1279042" y="4353443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3D9DF40B-04D4-40AD-A2EE-F0270DF23DFC}"/>
                  </a:ext>
                </a:extLst>
              </p:cNvPr>
              <p:cNvSpPr/>
              <p:nvPr/>
            </p:nvSpPr>
            <p:spPr bwMode="auto">
              <a:xfrm rot="10800000">
                <a:off x="1295711" y="40700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DE11E0DF-3311-4388-A644-2117B2EC009E}"/>
                  </a:ext>
                </a:extLst>
              </p:cNvPr>
              <p:cNvSpPr/>
              <p:nvPr/>
            </p:nvSpPr>
            <p:spPr bwMode="auto">
              <a:xfrm rot="10800000">
                <a:off x="840892" y="5060675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E7ECAA56-1470-49D2-B3B5-EE3D4AB34556}"/>
                  </a:ext>
                </a:extLst>
              </p:cNvPr>
              <p:cNvSpPr/>
              <p:nvPr/>
            </p:nvSpPr>
            <p:spPr bwMode="auto">
              <a:xfrm rot="10800000">
                <a:off x="1224763" y="5099880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23050B19-7349-4A38-BC80-45B819052EA1}"/>
                  </a:ext>
                </a:extLst>
              </p:cNvPr>
              <p:cNvSpPr/>
              <p:nvPr/>
            </p:nvSpPr>
            <p:spPr bwMode="auto">
              <a:xfrm rot="10800000">
                <a:off x="1203331" y="49927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AF2171E4-8448-4F7E-B4ED-8D2665B85070}"/>
                  </a:ext>
                </a:extLst>
              </p:cNvPr>
              <p:cNvSpPr/>
              <p:nvPr/>
            </p:nvSpPr>
            <p:spPr bwMode="auto">
              <a:xfrm rot="10800000">
                <a:off x="834238" y="4497424"/>
                <a:ext cx="111186" cy="45719"/>
              </a:xfrm>
              <a:custGeom>
                <a:avLst/>
                <a:gdLst>
                  <a:gd name="connsiteX0" fmla="*/ 164510 w 219347"/>
                  <a:gd name="connsiteY0" fmla="*/ 102475 h 103375"/>
                  <a:gd name="connsiteX1" fmla="*/ 0 w 219347"/>
                  <a:gd name="connsiteY1" fmla="*/ 68356 h 103375"/>
                  <a:gd name="connsiteX2" fmla="*/ 0 w 219347"/>
                  <a:gd name="connsiteY2" fmla="*/ 32049 h 103375"/>
                  <a:gd name="connsiteX3" fmla="*/ 11761 w 219347"/>
                  <a:gd name="connsiteY3" fmla="*/ 16361 h 103375"/>
                  <a:gd name="connsiteX4" fmla="*/ 207587 w 219347"/>
                  <a:gd name="connsiteY4" fmla="*/ 53678 h 103375"/>
                  <a:gd name="connsiteX5" fmla="*/ 219347 w 219347"/>
                  <a:gd name="connsiteY5" fmla="*/ 37991 h 103375"/>
                  <a:gd name="connsiteX6" fmla="*/ 219347 w 219347"/>
                  <a:gd name="connsiteY6" fmla="*/ 68356 h 103375"/>
                  <a:gd name="connsiteX7" fmla="*/ 164510 w 219347"/>
                  <a:gd name="connsiteY7" fmla="*/ 102475 h 10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47" h="103375">
                    <a:moveTo>
                      <a:pt x="164510" y="102475"/>
                    </a:moveTo>
                    <a:cubicBezTo>
                      <a:pt x="109673" y="91102"/>
                      <a:pt x="54837" y="-22626"/>
                      <a:pt x="0" y="68356"/>
                    </a:cubicBezTo>
                    <a:lnTo>
                      <a:pt x="0" y="32049"/>
                    </a:lnTo>
                    <a:lnTo>
                      <a:pt x="11761" y="16361"/>
                    </a:lnTo>
                    <a:cubicBezTo>
                      <a:pt x="77036" y="-52468"/>
                      <a:pt x="142312" y="122507"/>
                      <a:pt x="207587" y="53678"/>
                    </a:cubicBezTo>
                    <a:lnTo>
                      <a:pt x="219347" y="37991"/>
                    </a:lnTo>
                    <a:lnTo>
                      <a:pt x="219347" y="68356"/>
                    </a:lnTo>
                    <a:cubicBezTo>
                      <a:pt x="201068" y="98684"/>
                      <a:pt x="182789" y="106266"/>
                      <a:pt x="164510" y="102475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1" name="グループ化 770">
            <a:extLst>
              <a:ext uri="{FF2B5EF4-FFF2-40B4-BE49-F238E27FC236}">
                <a16:creationId xmlns:a16="http://schemas.microsoft.com/office/drawing/2014/main" id="{71703ACA-A859-48AC-B68B-A400E9A8F1A4}"/>
              </a:ext>
            </a:extLst>
          </p:cNvPr>
          <p:cNvGrpSpPr/>
          <p:nvPr/>
        </p:nvGrpSpPr>
        <p:grpSpPr>
          <a:xfrm>
            <a:off x="7927719" y="4945977"/>
            <a:ext cx="1575175" cy="1368642"/>
            <a:chOff x="7927719" y="4945977"/>
            <a:chExt cx="1575175" cy="1368642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CA408323-93C1-4248-90EC-86FE24D81D91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711036B5-D111-46A3-BBB9-623BB7569050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817" name="楕円 31">
                  <a:extLst>
                    <a:ext uri="{FF2B5EF4-FFF2-40B4-BE49-F238E27FC236}">
                      <a16:creationId xmlns:a16="http://schemas.microsoft.com/office/drawing/2014/main" id="{032E090E-AB10-4B1E-9BC7-B960BFFACE57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FB3893C1-AAF1-4A20-B76C-0AFC7B20592C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楕円 818">
                  <a:extLst>
                    <a:ext uri="{FF2B5EF4-FFF2-40B4-BE49-F238E27FC236}">
                      <a16:creationId xmlns:a16="http://schemas.microsoft.com/office/drawing/2014/main" id="{50AEFDAB-E228-4175-A874-6F22C611DB9E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6" name="楕円 815">
                <a:extLst>
                  <a:ext uri="{FF2B5EF4-FFF2-40B4-BE49-F238E27FC236}">
                    <a16:creationId xmlns:a16="http://schemas.microsoft.com/office/drawing/2014/main" id="{672FC6B8-F9B3-473E-9A8E-FB55919DBCBA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2BE7DC2D-8A53-4AA2-B96F-FD1FD4E667C6}"/>
                </a:ext>
              </a:extLst>
            </p:cNvPr>
            <p:cNvGrpSpPr/>
            <p:nvPr/>
          </p:nvGrpSpPr>
          <p:grpSpPr>
            <a:xfrm>
              <a:off x="8146306" y="5356709"/>
              <a:ext cx="559200" cy="733715"/>
              <a:chOff x="3278967" y="4065646"/>
              <a:chExt cx="728927" cy="956411"/>
            </a:xfrm>
          </p:grpSpPr>
          <p:sp>
            <p:nvSpPr>
              <p:cNvPr id="802" name="楕円 72">
                <a:extLst>
                  <a:ext uri="{FF2B5EF4-FFF2-40B4-BE49-F238E27FC236}">
                    <a16:creationId xmlns:a16="http://schemas.microsoft.com/office/drawing/2014/main" id="{EAF2A76E-A5CF-48D3-9893-B922FA395B47}"/>
                  </a:ext>
                </a:extLst>
              </p:cNvPr>
              <p:cNvSpPr/>
              <p:nvPr/>
            </p:nvSpPr>
            <p:spPr bwMode="auto">
              <a:xfrm rot="10800000">
                <a:off x="3278967" y="4065646"/>
                <a:ext cx="728927" cy="84725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10F86CF1-0F91-4D17-AB2A-0C71990F2374}"/>
                  </a:ext>
                </a:extLst>
              </p:cNvPr>
              <p:cNvSpPr/>
              <p:nvPr/>
            </p:nvSpPr>
            <p:spPr bwMode="auto">
              <a:xfrm rot="10800000">
                <a:off x="3419186" y="4065646"/>
                <a:ext cx="448489" cy="847258"/>
              </a:xfrm>
              <a:custGeom>
                <a:avLst/>
                <a:gdLst>
                  <a:gd name="connsiteX0" fmla="*/ 224244 w 448489"/>
                  <a:gd name="connsiteY0" fmla="*/ 847258 h 847258"/>
                  <a:gd name="connsiteX1" fmla="*/ 0 w 448489"/>
                  <a:gd name="connsiteY1" fmla="*/ 166499 h 847258"/>
                  <a:gd name="connsiteX2" fmla="*/ 4138 w 448489"/>
                  <a:gd name="connsiteY2" fmla="*/ 44510 h 847258"/>
                  <a:gd name="connsiteX3" fmla="*/ 8227 w 448489"/>
                  <a:gd name="connsiteY3" fmla="*/ 5786 h 847258"/>
                  <a:gd name="connsiteX4" fmla="*/ 9653 w 448489"/>
                  <a:gd name="connsiteY4" fmla="*/ 5360 h 847258"/>
                  <a:gd name="connsiteX5" fmla="*/ 208422 w 448489"/>
                  <a:gd name="connsiteY5" fmla="*/ 1772 h 847258"/>
                  <a:gd name="connsiteX6" fmla="*/ 417204 w 448489"/>
                  <a:gd name="connsiteY6" fmla="*/ 5360 h 847258"/>
                  <a:gd name="connsiteX7" fmla="*/ 439340 w 448489"/>
                  <a:gd name="connsiteY7" fmla="*/ 11290 h 847258"/>
                  <a:gd name="connsiteX8" fmla="*/ 443515 w 448489"/>
                  <a:gd name="connsiteY8" fmla="*/ 44510 h 847258"/>
                  <a:gd name="connsiteX9" fmla="*/ 448489 w 448489"/>
                  <a:gd name="connsiteY9" fmla="*/ 166499 h 847258"/>
                  <a:gd name="connsiteX10" fmla="*/ 224244 w 448489"/>
                  <a:gd name="connsiteY10" fmla="*/ 847258 h 84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489" h="847258">
                    <a:moveTo>
                      <a:pt x="224244" y="847258"/>
                    </a:moveTo>
                    <a:cubicBezTo>
                      <a:pt x="100397" y="847258"/>
                      <a:pt x="0" y="542471"/>
                      <a:pt x="0" y="166499"/>
                    </a:cubicBezTo>
                    <a:cubicBezTo>
                      <a:pt x="0" y="119503"/>
                      <a:pt x="1417" y="79148"/>
                      <a:pt x="4138" y="44510"/>
                    </a:cubicBezTo>
                    <a:lnTo>
                      <a:pt x="8227" y="5786"/>
                    </a:lnTo>
                    <a:lnTo>
                      <a:pt x="9653" y="5360"/>
                    </a:lnTo>
                    <a:cubicBezTo>
                      <a:pt x="65040" y="-4028"/>
                      <a:pt x="132939" y="1772"/>
                      <a:pt x="208422" y="1772"/>
                    </a:cubicBezTo>
                    <a:cubicBezTo>
                      <a:pt x="283905" y="1772"/>
                      <a:pt x="356254" y="-4028"/>
                      <a:pt x="417204" y="5360"/>
                    </a:cubicBezTo>
                    <a:lnTo>
                      <a:pt x="439340" y="11290"/>
                    </a:lnTo>
                    <a:lnTo>
                      <a:pt x="443515" y="44510"/>
                    </a:lnTo>
                    <a:cubicBezTo>
                      <a:pt x="446768" y="79148"/>
                      <a:pt x="448489" y="119503"/>
                      <a:pt x="448489" y="166499"/>
                    </a:cubicBezTo>
                    <a:cubicBezTo>
                      <a:pt x="448489" y="542471"/>
                      <a:pt x="348092" y="847258"/>
                      <a:pt x="224244" y="847258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4" name="楕円 803">
                <a:extLst>
                  <a:ext uri="{FF2B5EF4-FFF2-40B4-BE49-F238E27FC236}">
                    <a16:creationId xmlns:a16="http://schemas.microsoft.com/office/drawing/2014/main" id="{9DA05A3B-2AAB-4164-BBD2-3B17D8353777}"/>
                  </a:ext>
                </a:extLst>
              </p:cNvPr>
              <p:cNvSpPr/>
              <p:nvPr/>
            </p:nvSpPr>
            <p:spPr bwMode="auto">
              <a:xfrm>
                <a:off x="3280811" y="4374357"/>
                <a:ext cx="717307" cy="647700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5" name="楕円 804">
                <a:extLst>
                  <a:ext uri="{FF2B5EF4-FFF2-40B4-BE49-F238E27FC236}">
                    <a16:creationId xmlns:a16="http://schemas.microsoft.com/office/drawing/2014/main" id="{34E2EBD2-483C-4E2F-9014-ED3A64E29181}"/>
                  </a:ext>
                </a:extLst>
              </p:cNvPr>
              <p:cNvSpPr/>
              <p:nvPr/>
            </p:nvSpPr>
            <p:spPr bwMode="auto">
              <a:xfrm>
                <a:off x="3594675" y="4419600"/>
                <a:ext cx="98644" cy="155330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6" name="楕円 805">
                <a:extLst>
                  <a:ext uri="{FF2B5EF4-FFF2-40B4-BE49-F238E27FC236}">
                    <a16:creationId xmlns:a16="http://schemas.microsoft.com/office/drawing/2014/main" id="{CEB0A8AC-0960-4BAF-91E2-12FAE7B4DF3F}"/>
                  </a:ext>
                </a:extLst>
              </p:cNvPr>
              <p:cNvSpPr/>
              <p:nvPr/>
            </p:nvSpPr>
            <p:spPr bwMode="auto">
              <a:xfrm rot="20500717">
                <a:off x="3667655" y="4838867"/>
                <a:ext cx="102948" cy="14055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7" name="楕円 806">
                <a:extLst>
                  <a:ext uri="{FF2B5EF4-FFF2-40B4-BE49-F238E27FC236}">
                    <a16:creationId xmlns:a16="http://schemas.microsoft.com/office/drawing/2014/main" id="{7A15A721-8A02-4180-9D09-6F37DCB0EFF3}"/>
                  </a:ext>
                </a:extLst>
              </p:cNvPr>
              <p:cNvSpPr/>
              <p:nvPr/>
            </p:nvSpPr>
            <p:spPr bwMode="auto">
              <a:xfrm>
                <a:off x="3617618" y="4701601"/>
                <a:ext cx="59031" cy="45719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8" name="楕円 807">
                <a:extLst>
                  <a:ext uri="{FF2B5EF4-FFF2-40B4-BE49-F238E27FC236}">
                    <a16:creationId xmlns:a16="http://schemas.microsoft.com/office/drawing/2014/main" id="{619C8B62-1A02-4B3E-905F-DE430EA82A07}"/>
                  </a:ext>
                </a:extLst>
              </p:cNvPr>
              <p:cNvSpPr/>
              <p:nvPr/>
            </p:nvSpPr>
            <p:spPr bwMode="auto">
              <a:xfrm rot="2700000">
                <a:off x="3435497" y="4516653"/>
                <a:ext cx="125706" cy="90610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D1836617-B012-4DDB-9631-525767CCCCC1}"/>
                  </a:ext>
                </a:extLst>
              </p:cNvPr>
              <p:cNvSpPr/>
              <p:nvPr/>
            </p:nvSpPr>
            <p:spPr bwMode="auto">
              <a:xfrm rot="2700000">
                <a:off x="3790731" y="4770746"/>
                <a:ext cx="96759" cy="97878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0" name="楕円 809">
                <a:extLst>
                  <a:ext uri="{FF2B5EF4-FFF2-40B4-BE49-F238E27FC236}">
                    <a16:creationId xmlns:a16="http://schemas.microsoft.com/office/drawing/2014/main" id="{69AD1D8C-A96B-4245-8CFC-D67DF77D4029}"/>
                  </a:ext>
                </a:extLst>
              </p:cNvPr>
              <p:cNvSpPr/>
              <p:nvPr/>
            </p:nvSpPr>
            <p:spPr bwMode="auto">
              <a:xfrm rot="381862">
                <a:off x="3368617" y="4624847"/>
                <a:ext cx="88088" cy="6752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楕円 810">
                <a:extLst>
                  <a:ext uri="{FF2B5EF4-FFF2-40B4-BE49-F238E27FC236}">
                    <a16:creationId xmlns:a16="http://schemas.microsoft.com/office/drawing/2014/main" id="{D2A4D511-3F5B-4F6B-A6FB-517C84E283FC}"/>
                  </a:ext>
                </a:extLst>
              </p:cNvPr>
              <p:cNvSpPr/>
              <p:nvPr/>
            </p:nvSpPr>
            <p:spPr bwMode="auto">
              <a:xfrm rot="7186732">
                <a:off x="3491568" y="4868130"/>
                <a:ext cx="106919" cy="6383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楕円 811">
                <a:extLst>
                  <a:ext uri="{FF2B5EF4-FFF2-40B4-BE49-F238E27FC236}">
                    <a16:creationId xmlns:a16="http://schemas.microsoft.com/office/drawing/2014/main" id="{210B4128-7563-4CEA-977A-3F650541699B}"/>
                  </a:ext>
                </a:extLst>
              </p:cNvPr>
              <p:cNvSpPr/>
              <p:nvPr/>
            </p:nvSpPr>
            <p:spPr bwMode="auto">
              <a:xfrm rot="8450378">
                <a:off x="3747463" y="4523538"/>
                <a:ext cx="105991" cy="8633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3" name="楕円 812">
                <a:extLst>
                  <a:ext uri="{FF2B5EF4-FFF2-40B4-BE49-F238E27FC236}">
                    <a16:creationId xmlns:a16="http://schemas.microsoft.com/office/drawing/2014/main" id="{370642FB-95B5-4291-8276-C2E9210A45EE}"/>
                  </a:ext>
                </a:extLst>
              </p:cNvPr>
              <p:cNvSpPr/>
              <p:nvPr/>
            </p:nvSpPr>
            <p:spPr bwMode="auto">
              <a:xfrm rot="9672513">
                <a:off x="3813278" y="4664435"/>
                <a:ext cx="79776" cy="65323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2B9CA3C4-3F98-4759-9D71-BB9629ABE5C9}"/>
                  </a:ext>
                </a:extLst>
              </p:cNvPr>
              <p:cNvSpPr/>
              <p:nvPr/>
            </p:nvSpPr>
            <p:spPr bwMode="auto">
              <a:xfrm rot="9736209">
                <a:off x="3373285" y="4762396"/>
                <a:ext cx="140321" cy="79925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C0BC2B40-D59C-454F-B60D-663650BD122E}"/>
                </a:ext>
              </a:extLst>
            </p:cNvPr>
            <p:cNvGrpSpPr/>
            <p:nvPr/>
          </p:nvGrpSpPr>
          <p:grpSpPr>
            <a:xfrm>
              <a:off x="8794460" y="5357160"/>
              <a:ext cx="559200" cy="733715"/>
              <a:chOff x="3278967" y="4065646"/>
              <a:chExt cx="728927" cy="956411"/>
            </a:xfrm>
          </p:grpSpPr>
          <p:sp>
            <p:nvSpPr>
              <p:cNvPr id="789" name="楕円 72">
                <a:extLst>
                  <a:ext uri="{FF2B5EF4-FFF2-40B4-BE49-F238E27FC236}">
                    <a16:creationId xmlns:a16="http://schemas.microsoft.com/office/drawing/2014/main" id="{26B8DEB5-5858-40EF-A148-671DBF7E7E68}"/>
                  </a:ext>
                </a:extLst>
              </p:cNvPr>
              <p:cNvSpPr/>
              <p:nvPr/>
            </p:nvSpPr>
            <p:spPr bwMode="auto">
              <a:xfrm rot="10800000">
                <a:off x="3278967" y="4065646"/>
                <a:ext cx="728927" cy="84725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27F95495-C77C-4457-912F-B020C00D9DC2}"/>
                  </a:ext>
                </a:extLst>
              </p:cNvPr>
              <p:cNvSpPr/>
              <p:nvPr/>
            </p:nvSpPr>
            <p:spPr bwMode="auto">
              <a:xfrm rot="10800000">
                <a:off x="3419186" y="4065646"/>
                <a:ext cx="448489" cy="847258"/>
              </a:xfrm>
              <a:custGeom>
                <a:avLst/>
                <a:gdLst>
                  <a:gd name="connsiteX0" fmla="*/ 224244 w 448489"/>
                  <a:gd name="connsiteY0" fmla="*/ 847258 h 847258"/>
                  <a:gd name="connsiteX1" fmla="*/ 0 w 448489"/>
                  <a:gd name="connsiteY1" fmla="*/ 166499 h 847258"/>
                  <a:gd name="connsiteX2" fmla="*/ 4138 w 448489"/>
                  <a:gd name="connsiteY2" fmla="*/ 44510 h 847258"/>
                  <a:gd name="connsiteX3" fmla="*/ 8227 w 448489"/>
                  <a:gd name="connsiteY3" fmla="*/ 5786 h 847258"/>
                  <a:gd name="connsiteX4" fmla="*/ 9653 w 448489"/>
                  <a:gd name="connsiteY4" fmla="*/ 5360 h 847258"/>
                  <a:gd name="connsiteX5" fmla="*/ 208422 w 448489"/>
                  <a:gd name="connsiteY5" fmla="*/ 1772 h 847258"/>
                  <a:gd name="connsiteX6" fmla="*/ 417204 w 448489"/>
                  <a:gd name="connsiteY6" fmla="*/ 5360 h 847258"/>
                  <a:gd name="connsiteX7" fmla="*/ 439340 w 448489"/>
                  <a:gd name="connsiteY7" fmla="*/ 11290 h 847258"/>
                  <a:gd name="connsiteX8" fmla="*/ 443515 w 448489"/>
                  <a:gd name="connsiteY8" fmla="*/ 44510 h 847258"/>
                  <a:gd name="connsiteX9" fmla="*/ 448489 w 448489"/>
                  <a:gd name="connsiteY9" fmla="*/ 166499 h 847258"/>
                  <a:gd name="connsiteX10" fmla="*/ 224244 w 448489"/>
                  <a:gd name="connsiteY10" fmla="*/ 847258 h 84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489" h="847258">
                    <a:moveTo>
                      <a:pt x="224244" y="847258"/>
                    </a:moveTo>
                    <a:cubicBezTo>
                      <a:pt x="100397" y="847258"/>
                      <a:pt x="0" y="542471"/>
                      <a:pt x="0" y="166499"/>
                    </a:cubicBezTo>
                    <a:cubicBezTo>
                      <a:pt x="0" y="119503"/>
                      <a:pt x="1417" y="79148"/>
                      <a:pt x="4138" y="44510"/>
                    </a:cubicBezTo>
                    <a:lnTo>
                      <a:pt x="8227" y="5786"/>
                    </a:lnTo>
                    <a:lnTo>
                      <a:pt x="9653" y="5360"/>
                    </a:lnTo>
                    <a:cubicBezTo>
                      <a:pt x="65040" y="-4028"/>
                      <a:pt x="132939" y="1772"/>
                      <a:pt x="208422" y="1772"/>
                    </a:cubicBezTo>
                    <a:cubicBezTo>
                      <a:pt x="283905" y="1772"/>
                      <a:pt x="356254" y="-4028"/>
                      <a:pt x="417204" y="5360"/>
                    </a:cubicBezTo>
                    <a:lnTo>
                      <a:pt x="439340" y="11290"/>
                    </a:lnTo>
                    <a:lnTo>
                      <a:pt x="443515" y="44510"/>
                    </a:lnTo>
                    <a:cubicBezTo>
                      <a:pt x="446768" y="79148"/>
                      <a:pt x="448489" y="119503"/>
                      <a:pt x="448489" y="166499"/>
                    </a:cubicBezTo>
                    <a:cubicBezTo>
                      <a:pt x="448489" y="542471"/>
                      <a:pt x="348092" y="847258"/>
                      <a:pt x="224244" y="847258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1" name="楕円 790">
                <a:extLst>
                  <a:ext uri="{FF2B5EF4-FFF2-40B4-BE49-F238E27FC236}">
                    <a16:creationId xmlns:a16="http://schemas.microsoft.com/office/drawing/2014/main" id="{DE1C9223-5CEB-49FC-9FAB-11D63988B299}"/>
                  </a:ext>
                </a:extLst>
              </p:cNvPr>
              <p:cNvSpPr/>
              <p:nvPr/>
            </p:nvSpPr>
            <p:spPr bwMode="auto">
              <a:xfrm>
                <a:off x="3280811" y="4374357"/>
                <a:ext cx="717307" cy="647700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楕円 791">
                <a:extLst>
                  <a:ext uri="{FF2B5EF4-FFF2-40B4-BE49-F238E27FC236}">
                    <a16:creationId xmlns:a16="http://schemas.microsoft.com/office/drawing/2014/main" id="{81BE2C1B-F3AD-4713-A6BF-BD05339B9664}"/>
                  </a:ext>
                </a:extLst>
              </p:cNvPr>
              <p:cNvSpPr/>
              <p:nvPr/>
            </p:nvSpPr>
            <p:spPr bwMode="auto">
              <a:xfrm>
                <a:off x="3594675" y="4419600"/>
                <a:ext cx="98644" cy="155330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0442C53C-15C9-47D5-8FA4-74846A85830E}"/>
                  </a:ext>
                </a:extLst>
              </p:cNvPr>
              <p:cNvSpPr/>
              <p:nvPr/>
            </p:nvSpPr>
            <p:spPr bwMode="auto">
              <a:xfrm rot="20500717">
                <a:off x="3667655" y="4838867"/>
                <a:ext cx="102948" cy="14055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CBC51165-5AD2-4FAA-B239-B0BA078D84BA}"/>
                  </a:ext>
                </a:extLst>
              </p:cNvPr>
              <p:cNvSpPr/>
              <p:nvPr/>
            </p:nvSpPr>
            <p:spPr bwMode="auto">
              <a:xfrm>
                <a:off x="3617618" y="4701601"/>
                <a:ext cx="59031" cy="45719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5" name="楕円 794">
                <a:extLst>
                  <a:ext uri="{FF2B5EF4-FFF2-40B4-BE49-F238E27FC236}">
                    <a16:creationId xmlns:a16="http://schemas.microsoft.com/office/drawing/2014/main" id="{FDE15F0C-1D1A-406F-B857-CAD99F54AE91}"/>
                  </a:ext>
                </a:extLst>
              </p:cNvPr>
              <p:cNvSpPr/>
              <p:nvPr/>
            </p:nvSpPr>
            <p:spPr bwMode="auto">
              <a:xfrm rot="2700000">
                <a:off x="3435497" y="4516653"/>
                <a:ext cx="125706" cy="90610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6" name="楕円 795">
                <a:extLst>
                  <a:ext uri="{FF2B5EF4-FFF2-40B4-BE49-F238E27FC236}">
                    <a16:creationId xmlns:a16="http://schemas.microsoft.com/office/drawing/2014/main" id="{E12EFD66-5EFA-4B70-B4AB-68DABE3823B9}"/>
                  </a:ext>
                </a:extLst>
              </p:cNvPr>
              <p:cNvSpPr/>
              <p:nvPr/>
            </p:nvSpPr>
            <p:spPr bwMode="auto">
              <a:xfrm rot="2700000">
                <a:off x="3790731" y="4770746"/>
                <a:ext cx="96759" cy="97878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楕円 796">
                <a:extLst>
                  <a:ext uri="{FF2B5EF4-FFF2-40B4-BE49-F238E27FC236}">
                    <a16:creationId xmlns:a16="http://schemas.microsoft.com/office/drawing/2014/main" id="{0B4C15D3-2D03-42F0-AF88-1D907E0BE89E}"/>
                  </a:ext>
                </a:extLst>
              </p:cNvPr>
              <p:cNvSpPr/>
              <p:nvPr/>
            </p:nvSpPr>
            <p:spPr bwMode="auto">
              <a:xfrm rot="381862">
                <a:off x="3368617" y="4624847"/>
                <a:ext cx="88088" cy="6752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楕円 797">
                <a:extLst>
                  <a:ext uri="{FF2B5EF4-FFF2-40B4-BE49-F238E27FC236}">
                    <a16:creationId xmlns:a16="http://schemas.microsoft.com/office/drawing/2014/main" id="{B46304D8-7D4B-4449-A1AB-DCBF4F6F41C5}"/>
                  </a:ext>
                </a:extLst>
              </p:cNvPr>
              <p:cNvSpPr/>
              <p:nvPr/>
            </p:nvSpPr>
            <p:spPr bwMode="auto">
              <a:xfrm rot="7186732">
                <a:off x="3491568" y="4868130"/>
                <a:ext cx="106919" cy="6383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楕円 798">
                <a:extLst>
                  <a:ext uri="{FF2B5EF4-FFF2-40B4-BE49-F238E27FC236}">
                    <a16:creationId xmlns:a16="http://schemas.microsoft.com/office/drawing/2014/main" id="{A5AAE48A-B62C-49B3-9A69-C284A68E8E8E}"/>
                  </a:ext>
                </a:extLst>
              </p:cNvPr>
              <p:cNvSpPr/>
              <p:nvPr/>
            </p:nvSpPr>
            <p:spPr bwMode="auto">
              <a:xfrm rot="8450378">
                <a:off x="3747463" y="4523538"/>
                <a:ext cx="105991" cy="8633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A984E620-B2B2-486A-94BE-D97D1DCAF851}"/>
                  </a:ext>
                </a:extLst>
              </p:cNvPr>
              <p:cNvSpPr/>
              <p:nvPr/>
            </p:nvSpPr>
            <p:spPr bwMode="auto">
              <a:xfrm rot="9672513">
                <a:off x="3813278" y="4664435"/>
                <a:ext cx="79776" cy="65323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楕円 800">
                <a:extLst>
                  <a:ext uri="{FF2B5EF4-FFF2-40B4-BE49-F238E27FC236}">
                    <a16:creationId xmlns:a16="http://schemas.microsoft.com/office/drawing/2014/main" id="{92FE603A-2A50-4BB7-A4C6-9D24DFC43C70}"/>
                  </a:ext>
                </a:extLst>
              </p:cNvPr>
              <p:cNvSpPr/>
              <p:nvPr/>
            </p:nvSpPr>
            <p:spPr bwMode="auto">
              <a:xfrm rot="9736209">
                <a:off x="3373285" y="4762396"/>
                <a:ext cx="140321" cy="79925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D6756B11-26C7-4429-80AB-4D590A724977}"/>
                </a:ext>
              </a:extLst>
            </p:cNvPr>
            <p:cNvGrpSpPr/>
            <p:nvPr/>
          </p:nvGrpSpPr>
          <p:grpSpPr>
            <a:xfrm>
              <a:off x="8464159" y="4945977"/>
              <a:ext cx="559200" cy="733715"/>
              <a:chOff x="3278967" y="4065646"/>
              <a:chExt cx="728927" cy="956411"/>
            </a:xfrm>
          </p:grpSpPr>
          <p:sp>
            <p:nvSpPr>
              <p:cNvPr id="776" name="楕円 72">
                <a:extLst>
                  <a:ext uri="{FF2B5EF4-FFF2-40B4-BE49-F238E27FC236}">
                    <a16:creationId xmlns:a16="http://schemas.microsoft.com/office/drawing/2014/main" id="{7524A267-9902-4780-87D2-2658E415622C}"/>
                  </a:ext>
                </a:extLst>
              </p:cNvPr>
              <p:cNvSpPr/>
              <p:nvPr/>
            </p:nvSpPr>
            <p:spPr bwMode="auto">
              <a:xfrm rot="10800000">
                <a:off x="3278967" y="4065646"/>
                <a:ext cx="728927" cy="847258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A0FAF37B-B926-47C3-9228-C2106277E8E3}"/>
                  </a:ext>
                </a:extLst>
              </p:cNvPr>
              <p:cNvSpPr/>
              <p:nvPr/>
            </p:nvSpPr>
            <p:spPr bwMode="auto">
              <a:xfrm rot="10800000">
                <a:off x="3419186" y="4065646"/>
                <a:ext cx="448489" cy="847258"/>
              </a:xfrm>
              <a:custGeom>
                <a:avLst/>
                <a:gdLst>
                  <a:gd name="connsiteX0" fmla="*/ 224244 w 448489"/>
                  <a:gd name="connsiteY0" fmla="*/ 847258 h 847258"/>
                  <a:gd name="connsiteX1" fmla="*/ 0 w 448489"/>
                  <a:gd name="connsiteY1" fmla="*/ 166499 h 847258"/>
                  <a:gd name="connsiteX2" fmla="*/ 4138 w 448489"/>
                  <a:gd name="connsiteY2" fmla="*/ 44510 h 847258"/>
                  <a:gd name="connsiteX3" fmla="*/ 8227 w 448489"/>
                  <a:gd name="connsiteY3" fmla="*/ 5786 h 847258"/>
                  <a:gd name="connsiteX4" fmla="*/ 9653 w 448489"/>
                  <a:gd name="connsiteY4" fmla="*/ 5360 h 847258"/>
                  <a:gd name="connsiteX5" fmla="*/ 208422 w 448489"/>
                  <a:gd name="connsiteY5" fmla="*/ 1772 h 847258"/>
                  <a:gd name="connsiteX6" fmla="*/ 417204 w 448489"/>
                  <a:gd name="connsiteY6" fmla="*/ 5360 h 847258"/>
                  <a:gd name="connsiteX7" fmla="*/ 439340 w 448489"/>
                  <a:gd name="connsiteY7" fmla="*/ 11290 h 847258"/>
                  <a:gd name="connsiteX8" fmla="*/ 443515 w 448489"/>
                  <a:gd name="connsiteY8" fmla="*/ 44510 h 847258"/>
                  <a:gd name="connsiteX9" fmla="*/ 448489 w 448489"/>
                  <a:gd name="connsiteY9" fmla="*/ 166499 h 847258"/>
                  <a:gd name="connsiteX10" fmla="*/ 224244 w 448489"/>
                  <a:gd name="connsiteY10" fmla="*/ 847258 h 84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8489" h="847258">
                    <a:moveTo>
                      <a:pt x="224244" y="847258"/>
                    </a:moveTo>
                    <a:cubicBezTo>
                      <a:pt x="100397" y="847258"/>
                      <a:pt x="0" y="542471"/>
                      <a:pt x="0" y="166499"/>
                    </a:cubicBezTo>
                    <a:cubicBezTo>
                      <a:pt x="0" y="119503"/>
                      <a:pt x="1417" y="79148"/>
                      <a:pt x="4138" y="44510"/>
                    </a:cubicBezTo>
                    <a:lnTo>
                      <a:pt x="8227" y="5786"/>
                    </a:lnTo>
                    <a:lnTo>
                      <a:pt x="9653" y="5360"/>
                    </a:lnTo>
                    <a:cubicBezTo>
                      <a:pt x="65040" y="-4028"/>
                      <a:pt x="132939" y="1772"/>
                      <a:pt x="208422" y="1772"/>
                    </a:cubicBezTo>
                    <a:cubicBezTo>
                      <a:pt x="283905" y="1772"/>
                      <a:pt x="356254" y="-4028"/>
                      <a:pt x="417204" y="5360"/>
                    </a:cubicBezTo>
                    <a:lnTo>
                      <a:pt x="439340" y="11290"/>
                    </a:lnTo>
                    <a:lnTo>
                      <a:pt x="443515" y="44510"/>
                    </a:lnTo>
                    <a:cubicBezTo>
                      <a:pt x="446768" y="79148"/>
                      <a:pt x="448489" y="119503"/>
                      <a:pt x="448489" y="166499"/>
                    </a:cubicBezTo>
                    <a:cubicBezTo>
                      <a:pt x="448489" y="542471"/>
                      <a:pt x="348092" y="847258"/>
                      <a:pt x="224244" y="847258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8" name="楕円 777">
                <a:extLst>
                  <a:ext uri="{FF2B5EF4-FFF2-40B4-BE49-F238E27FC236}">
                    <a16:creationId xmlns:a16="http://schemas.microsoft.com/office/drawing/2014/main" id="{A3B8F442-A4CB-4D14-99CF-72A6C77BC193}"/>
                  </a:ext>
                </a:extLst>
              </p:cNvPr>
              <p:cNvSpPr/>
              <p:nvPr/>
            </p:nvSpPr>
            <p:spPr bwMode="auto">
              <a:xfrm>
                <a:off x="3280811" y="4374357"/>
                <a:ext cx="717307" cy="647700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9" name="楕円 778">
                <a:extLst>
                  <a:ext uri="{FF2B5EF4-FFF2-40B4-BE49-F238E27FC236}">
                    <a16:creationId xmlns:a16="http://schemas.microsoft.com/office/drawing/2014/main" id="{7A97BD63-ABB8-4FFA-8E13-490CDE4B0558}"/>
                  </a:ext>
                </a:extLst>
              </p:cNvPr>
              <p:cNvSpPr/>
              <p:nvPr/>
            </p:nvSpPr>
            <p:spPr bwMode="auto">
              <a:xfrm>
                <a:off x="3594675" y="4419600"/>
                <a:ext cx="98644" cy="155330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D35E5E17-DC26-4B8F-8E59-CE1DF81193F2}"/>
                  </a:ext>
                </a:extLst>
              </p:cNvPr>
              <p:cNvSpPr/>
              <p:nvPr/>
            </p:nvSpPr>
            <p:spPr bwMode="auto">
              <a:xfrm rot="20500717">
                <a:off x="3667655" y="4838867"/>
                <a:ext cx="102948" cy="14055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楕円 780">
                <a:extLst>
                  <a:ext uri="{FF2B5EF4-FFF2-40B4-BE49-F238E27FC236}">
                    <a16:creationId xmlns:a16="http://schemas.microsoft.com/office/drawing/2014/main" id="{6DEFEDF3-D54A-45D4-9154-19D51295FA4C}"/>
                  </a:ext>
                </a:extLst>
              </p:cNvPr>
              <p:cNvSpPr/>
              <p:nvPr/>
            </p:nvSpPr>
            <p:spPr bwMode="auto">
              <a:xfrm>
                <a:off x="3617618" y="4701601"/>
                <a:ext cx="59031" cy="45719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2" name="楕円 781">
                <a:extLst>
                  <a:ext uri="{FF2B5EF4-FFF2-40B4-BE49-F238E27FC236}">
                    <a16:creationId xmlns:a16="http://schemas.microsoft.com/office/drawing/2014/main" id="{7C2EC63F-E958-4079-9B4C-488BF3F71752}"/>
                  </a:ext>
                </a:extLst>
              </p:cNvPr>
              <p:cNvSpPr/>
              <p:nvPr/>
            </p:nvSpPr>
            <p:spPr bwMode="auto">
              <a:xfrm rot="2700000">
                <a:off x="3435497" y="4516653"/>
                <a:ext cx="125706" cy="90610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673777ED-7147-471E-8561-AD28E45174AC}"/>
                  </a:ext>
                </a:extLst>
              </p:cNvPr>
              <p:cNvSpPr/>
              <p:nvPr/>
            </p:nvSpPr>
            <p:spPr bwMode="auto">
              <a:xfrm rot="2700000">
                <a:off x="3790731" y="4770746"/>
                <a:ext cx="96759" cy="97878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AEF793CF-30D1-49FF-94B8-5B28B095A1DE}"/>
                  </a:ext>
                </a:extLst>
              </p:cNvPr>
              <p:cNvSpPr/>
              <p:nvPr/>
            </p:nvSpPr>
            <p:spPr bwMode="auto">
              <a:xfrm rot="381862">
                <a:off x="3368617" y="4624847"/>
                <a:ext cx="88088" cy="67526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A081CC7C-DDBF-4758-A509-FD71979AB1FB}"/>
                  </a:ext>
                </a:extLst>
              </p:cNvPr>
              <p:cNvSpPr/>
              <p:nvPr/>
            </p:nvSpPr>
            <p:spPr bwMode="auto">
              <a:xfrm rot="7186732">
                <a:off x="3491568" y="4868130"/>
                <a:ext cx="106919" cy="6383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EBBFC2E1-1A37-422B-86FF-09F5FC967BAA}"/>
                  </a:ext>
                </a:extLst>
              </p:cNvPr>
              <p:cNvSpPr/>
              <p:nvPr/>
            </p:nvSpPr>
            <p:spPr bwMode="auto">
              <a:xfrm rot="8450378">
                <a:off x="3747463" y="4523538"/>
                <a:ext cx="105991" cy="86332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7" name="楕円 786">
                <a:extLst>
                  <a:ext uri="{FF2B5EF4-FFF2-40B4-BE49-F238E27FC236}">
                    <a16:creationId xmlns:a16="http://schemas.microsoft.com/office/drawing/2014/main" id="{DE08B6DD-B33A-4DAA-9B85-0590BA7465AF}"/>
                  </a:ext>
                </a:extLst>
              </p:cNvPr>
              <p:cNvSpPr/>
              <p:nvPr/>
            </p:nvSpPr>
            <p:spPr bwMode="auto">
              <a:xfrm rot="9672513">
                <a:off x="3813278" y="4664435"/>
                <a:ext cx="79776" cy="65323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B7BEF2B0-F349-468D-BA27-702ADE805E79}"/>
                  </a:ext>
                </a:extLst>
              </p:cNvPr>
              <p:cNvSpPr/>
              <p:nvPr/>
            </p:nvSpPr>
            <p:spPr bwMode="auto">
              <a:xfrm rot="9736209">
                <a:off x="3373285" y="4762396"/>
                <a:ext cx="140321" cy="79925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pptx637_野菜のイラスト5</dc:title>
  <dc:subject>pptx637_野菜のイラスト5</dc:subject>
  <dc:creator>http://www.digipot.net</dc:creator>
  <cp:lastModifiedBy/>
  <cp:revision>1</cp:revision>
  <dcterms:created xsi:type="dcterms:W3CDTF">2014-01-30T05:12:09Z</dcterms:created>
  <dcterms:modified xsi:type="dcterms:W3CDTF">2017-09-06T16:30:49Z</dcterms:modified>
  <cp:category/>
  <cp:version>1</cp:version>
</cp:coreProperties>
</file>