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CA4BB0C0-A1D4-4BDA-A2DD-E872ACCF4CAA}"/>
              </a:ext>
            </a:extLst>
          </p:cNvPr>
          <p:cNvGrpSpPr/>
          <p:nvPr/>
        </p:nvGrpSpPr>
        <p:grpSpPr>
          <a:xfrm>
            <a:off x="4684153" y="932948"/>
            <a:ext cx="582530" cy="1469157"/>
            <a:chOff x="5652080" y="2595971"/>
            <a:chExt cx="292775" cy="738387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C31C0CA3-6425-467E-BA11-4AD8A79B9D3B}"/>
                </a:ext>
              </a:extLst>
            </p:cNvPr>
            <p:cNvGrpSpPr/>
            <p:nvPr/>
          </p:nvGrpSpPr>
          <p:grpSpPr>
            <a:xfrm>
              <a:off x="5731115" y="2595971"/>
              <a:ext cx="134704" cy="120769"/>
              <a:chOff x="3803944" y="1413714"/>
              <a:chExt cx="284471" cy="393316"/>
            </a:xfrm>
            <a:solidFill>
              <a:srgbClr val="006600"/>
            </a:solidFill>
          </p:grpSpPr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184C4022-DB46-4C71-8D22-E33ABA18EF06}"/>
                  </a:ext>
                </a:extLst>
              </p:cNvPr>
              <p:cNvSpPr/>
              <p:nvPr/>
            </p:nvSpPr>
            <p:spPr bwMode="auto">
              <a:xfrm rot="10800000">
                <a:off x="3883435" y="1413714"/>
                <a:ext cx="119935" cy="385367"/>
              </a:xfrm>
              <a:prstGeom prst="trapezoid">
                <a:avLst/>
              </a:prstGeom>
              <a:solidFill>
                <a:srgbClr val="00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8D058D28-00FF-4FF2-B43F-8535BD807B47}"/>
                  </a:ext>
                </a:extLst>
              </p:cNvPr>
              <p:cNvSpPr/>
              <p:nvPr/>
            </p:nvSpPr>
            <p:spPr bwMode="auto">
              <a:xfrm rot="9900000">
                <a:off x="3803944" y="1421663"/>
                <a:ext cx="119935" cy="385367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98076372-3598-482C-BF23-174BB7FD8288}"/>
                  </a:ext>
                </a:extLst>
              </p:cNvPr>
              <p:cNvSpPr/>
              <p:nvPr/>
            </p:nvSpPr>
            <p:spPr bwMode="auto">
              <a:xfrm rot="11700000" flipH="1">
                <a:off x="3968480" y="1421663"/>
                <a:ext cx="119935" cy="385367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楕円 72">
              <a:extLst>
                <a:ext uri="{FF2B5EF4-FFF2-40B4-BE49-F238E27FC236}">
                  <a16:creationId xmlns:a16="http://schemas.microsoft.com/office/drawing/2014/main" id="{F475AC8A-E25F-4DDE-A70A-4DC60D8F29E5}"/>
                </a:ext>
              </a:extLst>
            </p:cNvPr>
            <p:cNvSpPr/>
            <p:nvPr/>
          </p:nvSpPr>
          <p:spPr bwMode="auto">
            <a:xfrm>
              <a:off x="5652080" y="2681070"/>
              <a:ext cx="292775" cy="653288"/>
            </a:xfrm>
            <a:custGeom>
              <a:avLst/>
              <a:gdLst>
                <a:gd name="connsiteX0" fmla="*/ 0 w 585065"/>
                <a:gd name="connsiteY0" fmla="*/ 488544 h 977088"/>
                <a:gd name="connsiteX1" fmla="*/ 292533 w 585065"/>
                <a:gd name="connsiteY1" fmla="*/ 0 h 977088"/>
                <a:gd name="connsiteX2" fmla="*/ 585066 w 585065"/>
                <a:gd name="connsiteY2" fmla="*/ 488544 h 977088"/>
                <a:gd name="connsiteX3" fmla="*/ 292533 w 585065"/>
                <a:gd name="connsiteY3" fmla="*/ 977088 h 977088"/>
                <a:gd name="connsiteX4" fmla="*/ 0 w 585065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  <a:gd name="connsiteX0" fmla="*/ 14401 w 599467"/>
                <a:gd name="connsiteY0" fmla="*/ 236060 h 724604"/>
                <a:gd name="connsiteX1" fmla="*/ 294234 w 599467"/>
                <a:gd name="connsiteY1" fmla="*/ 1516 h 724604"/>
                <a:gd name="connsiteX2" fmla="*/ 599467 w 599467"/>
                <a:gd name="connsiteY2" fmla="*/ 236060 h 724604"/>
                <a:gd name="connsiteX3" fmla="*/ 306934 w 599467"/>
                <a:gd name="connsiteY3" fmla="*/ 724604 h 724604"/>
                <a:gd name="connsiteX4" fmla="*/ 14401 w 599467"/>
                <a:gd name="connsiteY4" fmla="*/ 236060 h 724604"/>
                <a:gd name="connsiteX0" fmla="*/ 14401 w 614720"/>
                <a:gd name="connsiteY0" fmla="*/ 235129 h 723673"/>
                <a:gd name="connsiteX1" fmla="*/ 294234 w 614720"/>
                <a:gd name="connsiteY1" fmla="*/ 585 h 723673"/>
                <a:gd name="connsiteX2" fmla="*/ 599467 w 614720"/>
                <a:gd name="connsiteY2" fmla="*/ 235129 h 723673"/>
                <a:gd name="connsiteX3" fmla="*/ 306934 w 614720"/>
                <a:gd name="connsiteY3" fmla="*/ 723673 h 723673"/>
                <a:gd name="connsiteX4" fmla="*/ 14401 w 614720"/>
                <a:gd name="connsiteY4" fmla="*/ 235129 h 723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720" h="723673">
                  <a:moveTo>
                    <a:pt x="14401" y="235129"/>
                  </a:moveTo>
                  <a:cubicBezTo>
                    <a:pt x="-53627" y="-15796"/>
                    <a:pt x="132672" y="585"/>
                    <a:pt x="294234" y="585"/>
                  </a:cubicBezTo>
                  <a:cubicBezTo>
                    <a:pt x="455796" y="585"/>
                    <a:pt x="674656" y="-23352"/>
                    <a:pt x="599467" y="235129"/>
                  </a:cubicBezTo>
                  <a:cubicBezTo>
                    <a:pt x="524105" y="494206"/>
                    <a:pt x="393307" y="723673"/>
                    <a:pt x="306934" y="723673"/>
                  </a:cubicBezTo>
                  <a:cubicBezTo>
                    <a:pt x="220561" y="723673"/>
                    <a:pt x="85002" y="495543"/>
                    <a:pt x="14401" y="235129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2FC67944-BAAB-41CA-83A8-0587B5BEB3DA}"/>
                </a:ext>
              </a:extLst>
            </p:cNvPr>
            <p:cNvGrpSpPr/>
            <p:nvPr/>
          </p:nvGrpSpPr>
          <p:grpSpPr>
            <a:xfrm>
              <a:off x="5678660" y="2732558"/>
              <a:ext cx="240159" cy="371021"/>
              <a:chOff x="7293260" y="2343664"/>
              <a:chExt cx="463522" cy="916200"/>
            </a:xfrm>
            <a:solidFill>
              <a:srgbClr val="C00000"/>
            </a:solidFill>
          </p:grpSpPr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402CEFEA-EFBB-4F60-88E1-87AE7054E5ED}"/>
                  </a:ext>
                </a:extLst>
              </p:cNvPr>
              <p:cNvSpPr/>
              <p:nvPr/>
            </p:nvSpPr>
            <p:spPr bwMode="auto">
              <a:xfrm>
                <a:off x="7293260" y="2483895"/>
                <a:ext cx="184122" cy="4571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958F28A2-EA80-44DC-BCA6-8B4173A5480F}"/>
                  </a:ext>
                </a:extLst>
              </p:cNvPr>
              <p:cNvSpPr/>
              <p:nvPr/>
            </p:nvSpPr>
            <p:spPr bwMode="auto">
              <a:xfrm>
                <a:off x="7572660" y="2642645"/>
                <a:ext cx="184122" cy="4571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9979353C-F733-4A5E-BC64-0896CC5E7435}"/>
                  </a:ext>
                </a:extLst>
              </p:cNvPr>
              <p:cNvSpPr/>
              <p:nvPr/>
            </p:nvSpPr>
            <p:spPr bwMode="auto">
              <a:xfrm>
                <a:off x="7337710" y="2769645"/>
                <a:ext cx="184122" cy="4571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F7975B5F-D3F2-451A-8D8A-ADF3DC1B1A9C}"/>
                  </a:ext>
                </a:extLst>
              </p:cNvPr>
              <p:cNvSpPr/>
              <p:nvPr/>
            </p:nvSpPr>
            <p:spPr bwMode="auto">
              <a:xfrm>
                <a:off x="7483760" y="3023645"/>
                <a:ext cx="184122" cy="4571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76428C2C-5187-4462-8A18-96C8A9A4E7EC}"/>
                  </a:ext>
                </a:extLst>
              </p:cNvPr>
              <p:cNvSpPr/>
              <p:nvPr/>
            </p:nvSpPr>
            <p:spPr bwMode="auto">
              <a:xfrm>
                <a:off x="7378985" y="3214145"/>
                <a:ext cx="184122" cy="4571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85831103-11E0-4798-9833-5804CD989207}"/>
                  </a:ext>
                </a:extLst>
              </p:cNvPr>
              <p:cNvSpPr/>
              <p:nvPr/>
            </p:nvSpPr>
            <p:spPr bwMode="auto">
              <a:xfrm>
                <a:off x="7569369" y="2343664"/>
                <a:ext cx="184122" cy="4571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61BFD80D-93B2-4298-9A47-42B97E6EF071}"/>
              </a:ext>
            </a:extLst>
          </p:cNvPr>
          <p:cNvGrpSpPr/>
          <p:nvPr/>
        </p:nvGrpSpPr>
        <p:grpSpPr>
          <a:xfrm>
            <a:off x="6234160" y="1088032"/>
            <a:ext cx="1196040" cy="1196753"/>
            <a:chOff x="4553472" y="3045618"/>
            <a:chExt cx="1368389" cy="1369205"/>
          </a:xfrm>
        </p:grpSpPr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D02F6F5A-1299-40A5-B716-4A4ED64DC3D3}"/>
                </a:ext>
              </a:extLst>
            </p:cNvPr>
            <p:cNvSpPr/>
            <p:nvPr/>
          </p:nvSpPr>
          <p:spPr bwMode="auto">
            <a:xfrm>
              <a:off x="4553472" y="3242199"/>
              <a:ext cx="1368389" cy="1172624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0A758F4-5041-4613-A419-72B473B9483D}"/>
                </a:ext>
              </a:extLst>
            </p:cNvPr>
            <p:cNvSpPr/>
            <p:nvPr/>
          </p:nvSpPr>
          <p:spPr bwMode="auto">
            <a:xfrm>
              <a:off x="4632671" y="3045618"/>
              <a:ext cx="1209994" cy="1369205"/>
            </a:xfrm>
            <a:custGeom>
              <a:avLst/>
              <a:gdLst>
                <a:gd name="connsiteX0" fmla="*/ 561527 w 1209994"/>
                <a:gd name="connsiteY0" fmla="*/ 0 h 1369205"/>
                <a:gd name="connsiteX1" fmla="*/ 648464 w 1209994"/>
                <a:gd name="connsiteY1" fmla="*/ 0 h 1369205"/>
                <a:gd name="connsiteX2" fmla="*/ 743213 w 1209994"/>
                <a:gd name="connsiteY2" fmla="*/ 213393 h 1369205"/>
                <a:gd name="connsiteX3" fmla="*/ 840490 w 1209994"/>
                <a:gd name="connsiteY3" fmla="*/ 242656 h 1369205"/>
                <a:gd name="connsiteX4" fmla="*/ 1209994 w 1209994"/>
                <a:gd name="connsiteY4" fmla="*/ 782893 h 1369205"/>
                <a:gd name="connsiteX5" fmla="*/ 604997 w 1209994"/>
                <a:gd name="connsiteY5" fmla="*/ 1369205 h 1369205"/>
                <a:gd name="connsiteX6" fmla="*/ 0 w 1209994"/>
                <a:gd name="connsiteY6" fmla="*/ 782893 h 1369205"/>
                <a:gd name="connsiteX7" fmla="*/ 369505 w 1209994"/>
                <a:gd name="connsiteY7" fmla="*/ 242656 h 1369205"/>
                <a:gd name="connsiteX8" fmla="*/ 466778 w 1209994"/>
                <a:gd name="connsiteY8" fmla="*/ 213394 h 136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9994" h="1369205">
                  <a:moveTo>
                    <a:pt x="561527" y="0"/>
                  </a:moveTo>
                  <a:lnTo>
                    <a:pt x="648464" y="0"/>
                  </a:lnTo>
                  <a:lnTo>
                    <a:pt x="743213" y="213393"/>
                  </a:lnTo>
                  <a:lnTo>
                    <a:pt x="840490" y="242656"/>
                  </a:lnTo>
                  <a:cubicBezTo>
                    <a:pt x="1057632" y="331664"/>
                    <a:pt x="1209994" y="540035"/>
                    <a:pt x="1209994" y="782893"/>
                  </a:cubicBezTo>
                  <a:cubicBezTo>
                    <a:pt x="1209994" y="1106704"/>
                    <a:pt x="939128" y="1369205"/>
                    <a:pt x="604997" y="1369205"/>
                  </a:cubicBezTo>
                  <a:cubicBezTo>
                    <a:pt x="270866" y="1369205"/>
                    <a:pt x="0" y="1106704"/>
                    <a:pt x="0" y="782893"/>
                  </a:cubicBezTo>
                  <a:cubicBezTo>
                    <a:pt x="0" y="540035"/>
                    <a:pt x="152362" y="331664"/>
                    <a:pt x="369505" y="242656"/>
                  </a:cubicBezTo>
                  <a:lnTo>
                    <a:pt x="466778" y="213394"/>
                  </a:lnTo>
                  <a:close/>
                </a:path>
              </a:pathLst>
            </a:custGeom>
            <a:solidFill>
              <a:srgbClr val="FFD04B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D66A86C-9327-431A-B399-178E86F5EED1}"/>
                </a:ext>
              </a:extLst>
            </p:cNvPr>
            <p:cNvSpPr/>
            <p:nvPr/>
          </p:nvSpPr>
          <p:spPr bwMode="auto">
            <a:xfrm>
              <a:off x="4777237" y="3045618"/>
              <a:ext cx="920862" cy="1369205"/>
            </a:xfrm>
            <a:custGeom>
              <a:avLst/>
              <a:gdLst>
                <a:gd name="connsiteX0" fmla="*/ 447345 w 920862"/>
                <a:gd name="connsiteY0" fmla="*/ 0 h 1369205"/>
                <a:gd name="connsiteX1" fmla="*/ 473513 w 920862"/>
                <a:gd name="connsiteY1" fmla="*/ 0 h 1369205"/>
                <a:gd name="connsiteX2" fmla="*/ 548382 w 920862"/>
                <a:gd name="connsiteY2" fmla="*/ 207871 h 1369205"/>
                <a:gd name="connsiteX3" fmla="*/ 553224 w 920862"/>
                <a:gd name="connsiteY3" fmla="*/ 208493 h 1369205"/>
                <a:gd name="connsiteX4" fmla="*/ 920862 w 920862"/>
                <a:gd name="connsiteY4" fmla="*/ 782893 h 1369205"/>
                <a:gd name="connsiteX5" fmla="*/ 460431 w 920862"/>
                <a:gd name="connsiteY5" fmla="*/ 1369205 h 1369205"/>
                <a:gd name="connsiteX6" fmla="*/ 0 w 920862"/>
                <a:gd name="connsiteY6" fmla="*/ 782893 h 1369205"/>
                <a:gd name="connsiteX7" fmla="*/ 367638 w 920862"/>
                <a:gd name="connsiteY7" fmla="*/ 208493 h 1369205"/>
                <a:gd name="connsiteX8" fmla="*/ 372477 w 920862"/>
                <a:gd name="connsiteY8" fmla="*/ 207872 h 136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0862" h="1369205">
                  <a:moveTo>
                    <a:pt x="447345" y="0"/>
                  </a:moveTo>
                  <a:lnTo>
                    <a:pt x="473513" y="0"/>
                  </a:lnTo>
                  <a:lnTo>
                    <a:pt x="548382" y="207871"/>
                  </a:lnTo>
                  <a:lnTo>
                    <a:pt x="553224" y="208493"/>
                  </a:lnTo>
                  <a:cubicBezTo>
                    <a:pt x="763035" y="263164"/>
                    <a:pt x="920862" y="499559"/>
                    <a:pt x="920862" y="782893"/>
                  </a:cubicBezTo>
                  <a:cubicBezTo>
                    <a:pt x="920862" y="1106704"/>
                    <a:pt x="714720" y="1369205"/>
                    <a:pt x="460431" y="1369205"/>
                  </a:cubicBezTo>
                  <a:cubicBezTo>
                    <a:pt x="206142" y="1369205"/>
                    <a:pt x="0" y="1106704"/>
                    <a:pt x="0" y="782893"/>
                  </a:cubicBezTo>
                  <a:cubicBezTo>
                    <a:pt x="0" y="499559"/>
                    <a:pt x="157827" y="263164"/>
                    <a:pt x="367638" y="208493"/>
                  </a:cubicBezTo>
                  <a:lnTo>
                    <a:pt x="372477" y="207872"/>
                  </a:ln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4356D22A-B304-45C2-9ECE-B69570998907}"/>
                </a:ext>
              </a:extLst>
            </p:cNvPr>
            <p:cNvSpPr/>
            <p:nvPr/>
          </p:nvSpPr>
          <p:spPr bwMode="auto">
            <a:xfrm>
              <a:off x="5003801" y="3045618"/>
              <a:ext cx="467732" cy="1369205"/>
            </a:xfrm>
            <a:custGeom>
              <a:avLst/>
              <a:gdLst>
                <a:gd name="connsiteX0" fmla="*/ 229769 w 467732"/>
                <a:gd name="connsiteY0" fmla="*/ 0 h 1369205"/>
                <a:gd name="connsiteX1" fmla="*/ 237961 w 467732"/>
                <a:gd name="connsiteY1" fmla="*/ 0 h 1369205"/>
                <a:gd name="connsiteX2" fmla="*/ 260899 w 467732"/>
                <a:gd name="connsiteY2" fmla="*/ 203413 h 1369205"/>
                <a:gd name="connsiteX3" fmla="*/ 280999 w 467732"/>
                <a:gd name="connsiteY3" fmla="*/ 208493 h 1369205"/>
                <a:gd name="connsiteX4" fmla="*/ 467732 w 467732"/>
                <a:gd name="connsiteY4" fmla="*/ 782893 h 1369205"/>
                <a:gd name="connsiteX5" fmla="*/ 233866 w 467732"/>
                <a:gd name="connsiteY5" fmla="*/ 1369205 h 1369205"/>
                <a:gd name="connsiteX6" fmla="*/ 0 w 467732"/>
                <a:gd name="connsiteY6" fmla="*/ 782893 h 1369205"/>
                <a:gd name="connsiteX7" fmla="*/ 186734 w 467732"/>
                <a:gd name="connsiteY7" fmla="*/ 208493 h 1369205"/>
                <a:gd name="connsiteX8" fmla="*/ 206832 w 467732"/>
                <a:gd name="connsiteY8" fmla="*/ 203414 h 136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7732" h="1369205">
                  <a:moveTo>
                    <a:pt x="229769" y="0"/>
                  </a:moveTo>
                  <a:lnTo>
                    <a:pt x="237961" y="0"/>
                  </a:lnTo>
                  <a:lnTo>
                    <a:pt x="260899" y="203413"/>
                  </a:lnTo>
                  <a:lnTo>
                    <a:pt x="280999" y="208493"/>
                  </a:lnTo>
                  <a:cubicBezTo>
                    <a:pt x="387567" y="263164"/>
                    <a:pt x="467732" y="499559"/>
                    <a:pt x="467732" y="782893"/>
                  </a:cubicBezTo>
                  <a:cubicBezTo>
                    <a:pt x="467732" y="1106704"/>
                    <a:pt x="363027" y="1369205"/>
                    <a:pt x="233866" y="1369205"/>
                  </a:cubicBezTo>
                  <a:cubicBezTo>
                    <a:pt x="104705" y="1369205"/>
                    <a:pt x="0" y="1106704"/>
                    <a:pt x="0" y="782893"/>
                  </a:cubicBezTo>
                  <a:cubicBezTo>
                    <a:pt x="0" y="499559"/>
                    <a:pt x="80165" y="263164"/>
                    <a:pt x="186734" y="208493"/>
                  </a:cubicBezTo>
                  <a:lnTo>
                    <a:pt x="206832" y="203414"/>
                  </a:lnTo>
                  <a:close/>
                </a:path>
              </a:pathLst>
            </a:custGeom>
            <a:solidFill>
              <a:srgbClr val="FFD04B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573B206-DEE3-45F3-9EE5-330D1EEF11EB}"/>
              </a:ext>
            </a:extLst>
          </p:cNvPr>
          <p:cNvGrpSpPr/>
          <p:nvPr/>
        </p:nvGrpSpPr>
        <p:grpSpPr>
          <a:xfrm>
            <a:off x="2884874" y="887867"/>
            <a:ext cx="267926" cy="1479542"/>
            <a:chOff x="4043533" y="2201998"/>
            <a:chExt cx="393136" cy="2170977"/>
          </a:xfrm>
        </p:grpSpPr>
        <p:sp>
          <p:nvSpPr>
            <p:cNvPr id="84" name="楕円 28">
              <a:extLst>
                <a:ext uri="{FF2B5EF4-FFF2-40B4-BE49-F238E27FC236}">
                  <a16:creationId xmlns:a16="http://schemas.microsoft.com/office/drawing/2014/main" id="{F2DEA7A5-A2AF-4235-B1D5-13EB6FEC2D80}"/>
                </a:ext>
              </a:extLst>
            </p:cNvPr>
            <p:cNvSpPr/>
            <p:nvPr/>
          </p:nvSpPr>
          <p:spPr bwMode="auto">
            <a:xfrm>
              <a:off x="4043533" y="2201998"/>
              <a:ext cx="393136" cy="2170977"/>
            </a:xfrm>
            <a:custGeom>
              <a:avLst/>
              <a:gdLst>
                <a:gd name="connsiteX0" fmla="*/ 0 w 334108"/>
                <a:gd name="connsiteY0" fmla="*/ 1106786 h 2213571"/>
                <a:gd name="connsiteX1" fmla="*/ 167054 w 334108"/>
                <a:gd name="connsiteY1" fmla="*/ 0 h 2213571"/>
                <a:gd name="connsiteX2" fmla="*/ 334108 w 334108"/>
                <a:gd name="connsiteY2" fmla="*/ 1106786 h 2213571"/>
                <a:gd name="connsiteX3" fmla="*/ 167054 w 334108"/>
                <a:gd name="connsiteY3" fmla="*/ 2213572 h 2213571"/>
                <a:gd name="connsiteX4" fmla="*/ 0 w 334108"/>
                <a:gd name="connsiteY4" fmla="*/ 1106786 h 2213571"/>
                <a:gd name="connsiteX0" fmla="*/ 0 w 562708"/>
                <a:gd name="connsiteY0" fmla="*/ 1106786 h 2213572"/>
                <a:gd name="connsiteX1" fmla="*/ 167054 w 562708"/>
                <a:gd name="connsiteY1" fmla="*/ 0 h 2213572"/>
                <a:gd name="connsiteX2" fmla="*/ 562708 w 562708"/>
                <a:gd name="connsiteY2" fmla="*/ 1106786 h 2213572"/>
                <a:gd name="connsiteX3" fmla="*/ 167054 w 562708"/>
                <a:gd name="connsiteY3" fmla="*/ 2213572 h 2213572"/>
                <a:gd name="connsiteX4" fmla="*/ 0 w 562708"/>
                <a:gd name="connsiteY4" fmla="*/ 1106786 h 2213572"/>
                <a:gd name="connsiteX0" fmla="*/ 109661 w 405669"/>
                <a:gd name="connsiteY0" fmla="*/ 1167896 h 2213892"/>
                <a:gd name="connsiteX1" fmla="*/ 10015 w 405669"/>
                <a:gd name="connsiteY1" fmla="*/ 150 h 2213892"/>
                <a:gd name="connsiteX2" fmla="*/ 405669 w 405669"/>
                <a:gd name="connsiteY2" fmla="*/ 1106936 h 2213892"/>
                <a:gd name="connsiteX3" fmla="*/ 10015 w 405669"/>
                <a:gd name="connsiteY3" fmla="*/ 2213722 h 2213892"/>
                <a:gd name="connsiteX4" fmla="*/ 109661 w 405669"/>
                <a:gd name="connsiteY4" fmla="*/ 1167896 h 2213892"/>
                <a:gd name="connsiteX0" fmla="*/ 118213 w 404696"/>
                <a:gd name="connsiteY0" fmla="*/ 1120129 h 2213587"/>
                <a:gd name="connsiteX1" fmla="*/ 9042 w 404696"/>
                <a:gd name="connsiteY1" fmla="*/ 8 h 2213587"/>
                <a:gd name="connsiteX2" fmla="*/ 404696 w 404696"/>
                <a:gd name="connsiteY2" fmla="*/ 1106794 h 2213587"/>
                <a:gd name="connsiteX3" fmla="*/ 9042 w 404696"/>
                <a:gd name="connsiteY3" fmla="*/ 2213580 h 2213587"/>
                <a:gd name="connsiteX4" fmla="*/ 118213 w 404696"/>
                <a:gd name="connsiteY4" fmla="*/ 1120129 h 2213587"/>
                <a:gd name="connsiteX0" fmla="*/ 156913 w 443396"/>
                <a:gd name="connsiteY0" fmla="*/ 1120129 h 2217991"/>
                <a:gd name="connsiteX1" fmla="*/ 47742 w 443396"/>
                <a:gd name="connsiteY1" fmla="*/ 8 h 2217991"/>
                <a:gd name="connsiteX2" fmla="*/ 443396 w 443396"/>
                <a:gd name="connsiteY2" fmla="*/ 1106794 h 2217991"/>
                <a:gd name="connsiteX3" fmla="*/ 47742 w 443396"/>
                <a:gd name="connsiteY3" fmla="*/ 2213580 h 2217991"/>
                <a:gd name="connsiteX4" fmla="*/ 156913 w 443396"/>
                <a:gd name="connsiteY4" fmla="*/ 1120129 h 2217991"/>
                <a:gd name="connsiteX0" fmla="*/ 156913 w 443396"/>
                <a:gd name="connsiteY0" fmla="*/ 1122754 h 2220616"/>
                <a:gd name="connsiteX1" fmla="*/ 47742 w 443396"/>
                <a:gd name="connsiteY1" fmla="*/ 2633 h 2220616"/>
                <a:gd name="connsiteX2" fmla="*/ 443396 w 443396"/>
                <a:gd name="connsiteY2" fmla="*/ 1109419 h 2220616"/>
                <a:gd name="connsiteX3" fmla="*/ 47742 w 443396"/>
                <a:gd name="connsiteY3" fmla="*/ 2216205 h 2220616"/>
                <a:gd name="connsiteX4" fmla="*/ 156913 w 443396"/>
                <a:gd name="connsiteY4" fmla="*/ 1122754 h 2220616"/>
                <a:gd name="connsiteX0" fmla="*/ 157387 w 443870"/>
                <a:gd name="connsiteY0" fmla="*/ 1075361 h 2173223"/>
                <a:gd name="connsiteX1" fmla="*/ 72029 w 443870"/>
                <a:gd name="connsiteY1" fmla="*/ 2865 h 2173223"/>
                <a:gd name="connsiteX2" fmla="*/ 443870 w 443870"/>
                <a:gd name="connsiteY2" fmla="*/ 1062026 h 2173223"/>
                <a:gd name="connsiteX3" fmla="*/ 48216 w 443870"/>
                <a:gd name="connsiteY3" fmla="*/ 2168812 h 2173223"/>
                <a:gd name="connsiteX4" fmla="*/ 157387 w 443870"/>
                <a:gd name="connsiteY4" fmla="*/ 1075361 h 2173223"/>
                <a:gd name="connsiteX0" fmla="*/ 119370 w 424903"/>
                <a:gd name="connsiteY0" fmla="*/ 1072497 h 2165948"/>
                <a:gd name="connsiteX1" fmla="*/ 34012 w 424903"/>
                <a:gd name="connsiteY1" fmla="*/ 1 h 2165948"/>
                <a:gd name="connsiteX2" fmla="*/ 424903 w 424903"/>
                <a:gd name="connsiteY2" fmla="*/ 1073449 h 2165948"/>
                <a:gd name="connsiteX3" fmla="*/ 10199 w 424903"/>
                <a:gd name="connsiteY3" fmla="*/ 2165948 h 2165948"/>
                <a:gd name="connsiteX4" fmla="*/ 119370 w 424903"/>
                <a:gd name="connsiteY4" fmla="*/ 1072497 h 2165948"/>
                <a:gd name="connsiteX0" fmla="*/ 133240 w 438773"/>
                <a:gd name="connsiteY0" fmla="*/ 1074521 h 2167972"/>
                <a:gd name="connsiteX1" fmla="*/ 47882 w 438773"/>
                <a:gd name="connsiteY1" fmla="*/ 2025 h 2167972"/>
                <a:gd name="connsiteX2" fmla="*/ 438773 w 438773"/>
                <a:gd name="connsiteY2" fmla="*/ 1075473 h 2167972"/>
                <a:gd name="connsiteX3" fmla="*/ 24069 w 438773"/>
                <a:gd name="connsiteY3" fmla="*/ 2167972 h 2167972"/>
                <a:gd name="connsiteX4" fmla="*/ 133240 w 438773"/>
                <a:gd name="connsiteY4" fmla="*/ 1074521 h 2167972"/>
                <a:gd name="connsiteX0" fmla="*/ 176453 w 481986"/>
                <a:gd name="connsiteY0" fmla="*/ 1074521 h 2170977"/>
                <a:gd name="connsiteX1" fmla="*/ 91095 w 481986"/>
                <a:gd name="connsiteY1" fmla="*/ 2025 h 2170977"/>
                <a:gd name="connsiteX2" fmla="*/ 481986 w 481986"/>
                <a:gd name="connsiteY2" fmla="*/ 1075473 h 2170977"/>
                <a:gd name="connsiteX3" fmla="*/ 67282 w 481986"/>
                <a:gd name="connsiteY3" fmla="*/ 2167972 h 2170977"/>
                <a:gd name="connsiteX4" fmla="*/ 176453 w 481986"/>
                <a:gd name="connsiteY4" fmla="*/ 1074521 h 2170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986" h="2170977">
                  <a:moveTo>
                    <a:pt x="176453" y="1074521"/>
                  </a:moveTo>
                  <a:cubicBezTo>
                    <a:pt x="180422" y="713530"/>
                    <a:pt x="-55077" y="39966"/>
                    <a:pt x="91095" y="2025"/>
                  </a:cubicBezTo>
                  <a:cubicBezTo>
                    <a:pt x="237267" y="-35916"/>
                    <a:pt x="481986" y="464212"/>
                    <a:pt x="481986" y="1075473"/>
                  </a:cubicBezTo>
                  <a:cubicBezTo>
                    <a:pt x="481986" y="1686734"/>
                    <a:pt x="265842" y="2215756"/>
                    <a:pt x="67282" y="2167972"/>
                  </a:cubicBezTo>
                  <a:cubicBezTo>
                    <a:pt x="-131278" y="2120188"/>
                    <a:pt x="172484" y="1435512"/>
                    <a:pt x="176453" y="1074521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E9D75684-376D-4DFB-A45B-4F2FC16DBD6B}"/>
                </a:ext>
              </a:extLst>
            </p:cNvPr>
            <p:cNvGrpSpPr/>
            <p:nvPr/>
          </p:nvGrpSpPr>
          <p:grpSpPr>
            <a:xfrm>
              <a:off x="4178161" y="2657476"/>
              <a:ext cx="208102" cy="1360448"/>
              <a:chOff x="4105606" y="822794"/>
              <a:chExt cx="709610" cy="4477170"/>
            </a:xfrm>
            <a:solidFill>
              <a:srgbClr val="003300"/>
            </a:solidFill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71D2A9D2-E8C5-4CA3-9C81-7807C9340383}"/>
                  </a:ext>
                </a:extLst>
              </p:cNvPr>
              <p:cNvSpPr/>
              <p:nvPr/>
            </p:nvSpPr>
            <p:spPr bwMode="auto">
              <a:xfrm>
                <a:off x="4215144" y="1770851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EC6DAF62-B900-415D-9AAF-BEC6BE627977}"/>
                  </a:ext>
                </a:extLst>
              </p:cNvPr>
              <p:cNvSpPr/>
              <p:nvPr/>
            </p:nvSpPr>
            <p:spPr bwMode="auto">
              <a:xfrm>
                <a:off x="4654711" y="2079909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864D0D72-8CCD-4159-87E0-FEF1D03C191B}"/>
                  </a:ext>
                </a:extLst>
              </p:cNvPr>
              <p:cNvSpPr/>
              <p:nvPr/>
            </p:nvSpPr>
            <p:spPr bwMode="auto">
              <a:xfrm>
                <a:off x="4363832" y="2423971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E412761A-46FF-497E-8545-58210EC13295}"/>
                  </a:ext>
                </a:extLst>
              </p:cNvPr>
              <p:cNvSpPr/>
              <p:nvPr/>
            </p:nvSpPr>
            <p:spPr bwMode="auto">
              <a:xfrm>
                <a:off x="4703274" y="2634957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65506454-A1AA-41B0-B725-29F752419C65}"/>
                  </a:ext>
                </a:extLst>
              </p:cNvPr>
              <p:cNvSpPr/>
              <p:nvPr/>
            </p:nvSpPr>
            <p:spPr bwMode="auto">
              <a:xfrm>
                <a:off x="4509941" y="3179926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516A9ACC-063C-440B-90E2-9940863057BF}"/>
                  </a:ext>
                </a:extLst>
              </p:cNvPr>
              <p:cNvSpPr/>
              <p:nvPr/>
            </p:nvSpPr>
            <p:spPr bwMode="auto">
              <a:xfrm>
                <a:off x="4305153" y="3646649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D82D0C35-90B0-4258-A754-945B85FC4898}"/>
                  </a:ext>
                </a:extLst>
              </p:cNvPr>
              <p:cNvSpPr/>
              <p:nvPr/>
            </p:nvSpPr>
            <p:spPr bwMode="auto">
              <a:xfrm>
                <a:off x="4703271" y="3924782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60D65FAF-1255-4527-A9D9-AE19C32513E0}"/>
                  </a:ext>
                </a:extLst>
              </p:cNvPr>
              <p:cNvSpPr/>
              <p:nvPr/>
            </p:nvSpPr>
            <p:spPr bwMode="auto">
              <a:xfrm>
                <a:off x="4452036" y="4409016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512A00DA-710B-4A38-AB47-494E2B8D96EA}"/>
                  </a:ext>
                </a:extLst>
              </p:cNvPr>
              <p:cNvSpPr/>
              <p:nvPr/>
            </p:nvSpPr>
            <p:spPr bwMode="auto">
              <a:xfrm>
                <a:off x="4105606" y="4730823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6EA71992-151F-4CA3-839A-407F3D3E1DA2}"/>
                  </a:ext>
                </a:extLst>
              </p:cNvPr>
              <p:cNvSpPr/>
              <p:nvPr/>
            </p:nvSpPr>
            <p:spPr bwMode="auto">
              <a:xfrm>
                <a:off x="4305153" y="4069547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991C6FF0-B5AE-4A3A-B4E7-792FE9F4552F}"/>
                  </a:ext>
                </a:extLst>
              </p:cNvPr>
              <p:cNvSpPr/>
              <p:nvPr/>
            </p:nvSpPr>
            <p:spPr bwMode="auto">
              <a:xfrm>
                <a:off x="4105606" y="1140579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6900F9EB-B461-43D3-BCE5-D9DB17A165D0}"/>
                  </a:ext>
                </a:extLst>
              </p:cNvPr>
              <p:cNvSpPr/>
              <p:nvPr/>
            </p:nvSpPr>
            <p:spPr bwMode="auto">
              <a:xfrm>
                <a:off x="4554946" y="1469445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A6957163-BB77-4098-870D-B4BE71D92656}"/>
                  </a:ext>
                </a:extLst>
              </p:cNvPr>
              <p:cNvSpPr/>
              <p:nvPr/>
            </p:nvSpPr>
            <p:spPr bwMode="auto">
              <a:xfrm>
                <a:off x="4725207" y="3489745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FF8AA6CC-91A3-4ABF-9B1E-F3922C343FDB}"/>
                  </a:ext>
                </a:extLst>
              </p:cNvPr>
              <p:cNvSpPr/>
              <p:nvPr/>
            </p:nvSpPr>
            <p:spPr bwMode="auto">
              <a:xfrm>
                <a:off x="4174229" y="5164949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4525ABF7-A8EB-4552-9755-91C5E7CA8396}"/>
                  </a:ext>
                </a:extLst>
              </p:cNvPr>
              <p:cNvSpPr/>
              <p:nvPr/>
            </p:nvSpPr>
            <p:spPr bwMode="auto">
              <a:xfrm>
                <a:off x="4305138" y="822794"/>
                <a:ext cx="90009" cy="13501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513958C6-ADBC-4E8C-9D3D-65424106B11F}"/>
              </a:ext>
            </a:extLst>
          </p:cNvPr>
          <p:cNvGrpSpPr/>
          <p:nvPr/>
        </p:nvGrpSpPr>
        <p:grpSpPr>
          <a:xfrm>
            <a:off x="719687" y="943456"/>
            <a:ext cx="890797" cy="1425385"/>
            <a:chOff x="2510937" y="2104011"/>
            <a:chExt cx="1121036" cy="1793795"/>
          </a:xfrm>
        </p:grpSpPr>
        <p:sp>
          <p:nvSpPr>
            <p:cNvPr id="136" name="楕円 41">
              <a:extLst>
                <a:ext uri="{FF2B5EF4-FFF2-40B4-BE49-F238E27FC236}">
                  <a16:creationId xmlns:a16="http://schemas.microsoft.com/office/drawing/2014/main" id="{243A3F5B-D583-462B-AD14-48F2FFC7EDA2}"/>
                </a:ext>
              </a:extLst>
            </p:cNvPr>
            <p:cNvSpPr/>
            <p:nvPr/>
          </p:nvSpPr>
          <p:spPr bwMode="auto">
            <a:xfrm>
              <a:off x="2510937" y="2168071"/>
              <a:ext cx="1121036" cy="1729735"/>
            </a:xfrm>
            <a:custGeom>
              <a:avLst/>
              <a:gdLst>
                <a:gd name="connsiteX0" fmla="*/ 0 w 1080120"/>
                <a:gd name="connsiteY0" fmla="*/ 411800 h 823600"/>
                <a:gd name="connsiteX1" fmla="*/ 540060 w 1080120"/>
                <a:gd name="connsiteY1" fmla="*/ 0 h 823600"/>
                <a:gd name="connsiteX2" fmla="*/ 1080120 w 1080120"/>
                <a:gd name="connsiteY2" fmla="*/ 411800 h 823600"/>
                <a:gd name="connsiteX3" fmla="*/ 540060 w 1080120"/>
                <a:gd name="connsiteY3" fmla="*/ 823600 h 823600"/>
                <a:gd name="connsiteX4" fmla="*/ 0 w 1080120"/>
                <a:gd name="connsiteY4" fmla="*/ 411800 h 823600"/>
                <a:gd name="connsiteX0" fmla="*/ 5625 w 1090339"/>
                <a:gd name="connsiteY0" fmla="*/ 1183325 h 1595125"/>
                <a:gd name="connsiteX1" fmla="*/ 845722 w 1090339"/>
                <a:gd name="connsiteY1" fmla="*/ 0 h 1595125"/>
                <a:gd name="connsiteX2" fmla="*/ 1085745 w 1090339"/>
                <a:gd name="connsiteY2" fmla="*/ 1183325 h 1595125"/>
                <a:gd name="connsiteX3" fmla="*/ 545685 w 1090339"/>
                <a:gd name="connsiteY3" fmla="*/ 1595125 h 1595125"/>
                <a:gd name="connsiteX4" fmla="*/ 5625 w 1090339"/>
                <a:gd name="connsiteY4" fmla="*/ 1183325 h 1595125"/>
                <a:gd name="connsiteX0" fmla="*/ 13849 w 1098563"/>
                <a:gd name="connsiteY0" fmla="*/ 1183325 h 1728475"/>
                <a:gd name="connsiteX1" fmla="*/ 853946 w 1098563"/>
                <a:gd name="connsiteY1" fmla="*/ 0 h 1728475"/>
                <a:gd name="connsiteX2" fmla="*/ 1093969 w 1098563"/>
                <a:gd name="connsiteY2" fmla="*/ 1183325 h 1728475"/>
                <a:gd name="connsiteX3" fmla="*/ 439609 w 1098563"/>
                <a:gd name="connsiteY3" fmla="*/ 1728475 h 1728475"/>
                <a:gd name="connsiteX4" fmla="*/ 13849 w 1098563"/>
                <a:gd name="connsiteY4" fmla="*/ 1183325 h 1728475"/>
                <a:gd name="connsiteX0" fmla="*/ 13196 w 1097910"/>
                <a:gd name="connsiteY0" fmla="*/ 1183325 h 1747378"/>
                <a:gd name="connsiteX1" fmla="*/ 853293 w 1097910"/>
                <a:gd name="connsiteY1" fmla="*/ 0 h 1747378"/>
                <a:gd name="connsiteX2" fmla="*/ 1093316 w 1097910"/>
                <a:gd name="connsiteY2" fmla="*/ 1183325 h 1747378"/>
                <a:gd name="connsiteX3" fmla="*/ 438956 w 1097910"/>
                <a:gd name="connsiteY3" fmla="*/ 1728475 h 1747378"/>
                <a:gd name="connsiteX4" fmla="*/ 13196 w 1097910"/>
                <a:gd name="connsiteY4" fmla="*/ 1183325 h 1747378"/>
                <a:gd name="connsiteX0" fmla="*/ 19267 w 1103981"/>
                <a:gd name="connsiteY0" fmla="*/ 1183325 h 1729249"/>
                <a:gd name="connsiteX1" fmla="*/ 859364 w 1103981"/>
                <a:gd name="connsiteY1" fmla="*/ 0 h 1729249"/>
                <a:gd name="connsiteX2" fmla="*/ 1099387 w 1103981"/>
                <a:gd name="connsiteY2" fmla="*/ 1183325 h 1729249"/>
                <a:gd name="connsiteX3" fmla="*/ 445027 w 1103981"/>
                <a:gd name="connsiteY3" fmla="*/ 1728475 h 1729249"/>
                <a:gd name="connsiteX4" fmla="*/ 19267 w 1103981"/>
                <a:gd name="connsiteY4" fmla="*/ 1183325 h 1729249"/>
                <a:gd name="connsiteX0" fmla="*/ 19267 w 1099387"/>
                <a:gd name="connsiteY0" fmla="*/ 1197672 h 1743596"/>
                <a:gd name="connsiteX1" fmla="*/ 310221 w 1099387"/>
                <a:gd name="connsiteY1" fmla="*/ 582653 h 1743596"/>
                <a:gd name="connsiteX2" fmla="*/ 859364 w 1099387"/>
                <a:gd name="connsiteY2" fmla="*/ 14347 h 1743596"/>
                <a:gd name="connsiteX3" fmla="*/ 1099387 w 1099387"/>
                <a:gd name="connsiteY3" fmla="*/ 1197672 h 1743596"/>
                <a:gd name="connsiteX4" fmla="*/ 445027 w 1099387"/>
                <a:gd name="connsiteY4" fmla="*/ 1742822 h 1743596"/>
                <a:gd name="connsiteX5" fmla="*/ 19267 w 1099387"/>
                <a:gd name="connsiteY5" fmla="*/ 1197672 h 1743596"/>
                <a:gd name="connsiteX0" fmla="*/ 97 w 1080217"/>
                <a:gd name="connsiteY0" fmla="*/ 1193837 h 1739761"/>
                <a:gd name="connsiteX1" fmla="*/ 391064 w 1080217"/>
                <a:gd name="connsiteY1" fmla="*/ 645493 h 1739761"/>
                <a:gd name="connsiteX2" fmla="*/ 840194 w 1080217"/>
                <a:gd name="connsiteY2" fmla="*/ 10512 h 1739761"/>
                <a:gd name="connsiteX3" fmla="*/ 1080217 w 1080217"/>
                <a:gd name="connsiteY3" fmla="*/ 1193837 h 1739761"/>
                <a:gd name="connsiteX4" fmla="*/ 425857 w 1080217"/>
                <a:gd name="connsiteY4" fmla="*/ 1738987 h 1739761"/>
                <a:gd name="connsiteX5" fmla="*/ 97 w 1080217"/>
                <a:gd name="connsiteY5" fmla="*/ 1193837 h 1739761"/>
                <a:gd name="connsiteX0" fmla="*/ 82 w 1080202"/>
                <a:gd name="connsiteY0" fmla="*/ 1194998 h 1740922"/>
                <a:gd name="connsiteX1" fmla="*/ 391049 w 1080202"/>
                <a:gd name="connsiteY1" fmla="*/ 646654 h 1740922"/>
                <a:gd name="connsiteX2" fmla="*/ 840179 w 1080202"/>
                <a:gd name="connsiteY2" fmla="*/ 11673 h 1740922"/>
                <a:gd name="connsiteX3" fmla="*/ 1080202 w 1080202"/>
                <a:gd name="connsiteY3" fmla="*/ 1194998 h 1740922"/>
                <a:gd name="connsiteX4" fmla="*/ 425842 w 1080202"/>
                <a:gd name="connsiteY4" fmla="*/ 1740148 h 1740922"/>
                <a:gd name="connsiteX5" fmla="*/ 82 w 1080202"/>
                <a:gd name="connsiteY5" fmla="*/ 1194998 h 1740922"/>
                <a:gd name="connsiteX0" fmla="*/ 28768 w 1108888"/>
                <a:gd name="connsiteY0" fmla="*/ 1194998 h 1740922"/>
                <a:gd name="connsiteX1" fmla="*/ 419735 w 1108888"/>
                <a:gd name="connsiteY1" fmla="*/ 646654 h 1740922"/>
                <a:gd name="connsiteX2" fmla="*/ 868865 w 1108888"/>
                <a:gd name="connsiteY2" fmla="*/ 11673 h 1740922"/>
                <a:gd name="connsiteX3" fmla="*/ 1108888 w 1108888"/>
                <a:gd name="connsiteY3" fmla="*/ 1194998 h 1740922"/>
                <a:gd name="connsiteX4" fmla="*/ 454528 w 1108888"/>
                <a:gd name="connsiteY4" fmla="*/ 1740148 h 1740922"/>
                <a:gd name="connsiteX5" fmla="*/ 28768 w 1108888"/>
                <a:gd name="connsiteY5" fmla="*/ 1194998 h 1740922"/>
                <a:gd name="connsiteX0" fmla="*/ 28768 w 1142570"/>
                <a:gd name="connsiteY0" fmla="*/ 1194998 h 1741486"/>
                <a:gd name="connsiteX1" fmla="*/ 419735 w 1142570"/>
                <a:gd name="connsiteY1" fmla="*/ 646654 h 1741486"/>
                <a:gd name="connsiteX2" fmla="*/ 868865 w 1142570"/>
                <a:gd name="connsiteY2" fmla="*/ 11673 h 1741486"/>
                <a:gd name="connsiteX3" fmla="*/ 1108888 w 1142570"/>
                <a:gd name="connsiteY3" fmla="*/ 1194998 h 1741486"/>
                <a:gd name="connsiteX4" fmla="*/ 454528 w 1142570"/>
                <a:gd name="connsiteY4" fmla="*/ 1740148 h 1741486"/>
                <a:gd name="connsiteX5" fmla="*/ 28768 w 1142570"/>
                <a:gd name="connsiteY5" fmla="*/ 1194998 h 1741486"/>
                <a:gd name="connsiteX0" fmla="*/ 709 w 1113354"/>
                <a:gd name="connsiteY0" fmla="*/ 1195275 h 1741763"/>
                <a:gd name="connsiteX1" fmla="*/ 472638 w 1113354"/>
                <a:gd name="connsiteY1" fmla="*/ 642169 h 1741763"/>
                <a:gd name="connsiteX2" fmla="*/ 840806 w 1113354"/>
                <a:gd name="connsiteY2" fmla="*/ 11950 h 1741763"/>
                <a:gd name="connsiteX3" fmla="*/ 1080829 w 1113354"/>
                <a:gd name="connsiteY3" fmla="*/ 1195275 h 1741763"/>
                <a:gd name="connsiteX4" fmla="*/ 426469 w 1113354"/>
                <a:gd name="connsiteY4" fmla="*/ 1740425 h 1741763"/>
                <a:gd name="connsiteX5" fmla="*/ 709 w 1113354"/>
                <a:gd name="connsiteY5" fmla="*/ 1195275 h 1741763"/>
                <a:gd name="connsiteX0" fmla="*/ 709 w 1120945"/>
                <a:gd name="connsiteY0" fmla="*/ 1183331 h 1729819"/>
                <a:gd name="connsiteX1" fmla="*/ 472638 w 1120945"/>
                <a:gd name="connsiteY1" fmla="*/ 630225 h 1729819"/>
                <a:gd name="connsiteX2" fmla="*/ 840806 w 1120945"/>
                <a:gd name="connsiteY2" fmla="*/ 6 h 1729819"/>
                <a:gd name="connsiteX3" fmla="*/ 1080829 w 1120945"/>
                <a:gd name="connsiteY3" fmla="*/ 1183331 h 1729819"/>
                <a:gd name="connsiteX4" fmla="*/ 426469 w 1120945"/>
                <a:gd name="connsiteY4" fmla="*/ 1728481 h 1729819"/>
                <a:gd name="connsiteX5" fmla="*/ 709 w 1120945"/>
                <a:gd name="connsiteY5" fmla="*/ 1183331 h 1729819"/>
                <a:gd name="connsiteX0" fmla="*/ 24811 w 1145047"/>
                <a:gd name="connsiteY0" fmla="*/ 1183331 h 1729819"/>
                <a:gd name="connsiteX1" fmla="*/ 496740 w 1145047"/>
                <a:gd name="connsiteY1" fmla="*/ 630225 h 1729819"/>
                <a:gd name="connsiteX2" fmla="*/ 864908 w 1145047"/>
                <a:gd name="connsiteY2" fmla="*/ 6 h 1729819"/>
                <a:gd name="connsiteX3" fmla="*/ 1104931 w 1145047"/>
                <a:gd name="connsiteY3" fmla="*/ 1183331 h 1729819"/>
                <a:gd name="connsiteX4" fmla="*/ 450571 w 1145047"/>
                <a:gd name="connsiteY4" fmla="*/ 1728481 h 1729819"/>
                <a:gd name="connsiteX5" fmla="*/ 24811 w 1145047"/>
                <a:gd name="connsiteY5" fmla="*/ 1183331 h 1729819"/>
                <a:gd name="connsiteX0" fmla="*/ 24811 w 1121036"/>
                <a:gd name="connsiteY0" fmla="*/ 1183331 h 1729735"/>
                <a:gd name="connsiteX1" fmla="*/ 496740 w 1121036"/>
                <a:gd name="connsiteY1" fmla="*/ 630225 h 1729735"/>
                <a:gd name="connsiteX2" fmla="*/ 864908 w 1121036"/>
                <a:gd name="connsiteY2" fmla="*/ 6 h 1729735"/>
                <a:gd name="connsiteX3" fmla="*/ 1104931 w 1121036"/>
                <a:gd name="connsiteY3" fmla="*/ 1183331 h 1729735"/>
                <a:gd name="connsiteX4" fmla="*/ 450571 w 1121036"/>
                <a:gd name="connsiteY4" fmla="*/ 1728481 h 1729735"/>
                <a:gd name="connsiteX5" fmla="*/ 24811 w 1121036"/>
                <a:gd name="connsiteY5" fmla="*/ 1183331 h 172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1036" h="1729735">
                  <a:moveTo>
                    <a:pt x="24811" y="1183331"/>
                  </a:moveTo>
                  <a:cubicBezTo>
                    <a:pt x="108706" y="938376"/>
                    <a:pt x="404349" y="889358"/>
                    <a:pt x="496740" y="630225"/>
                  </a:cubicBezTo>
                  <a:cubicBezTo>
                    <a:pt x="589131" y="371092"/>
                    <a:pt x="687343" y="-1690"/>
                    <a:pt x="864908" y="6"/>
                  </a:cubicBezTo>
                  <a:cubicBezTo>
                    <a:pt x="1042473" y="1702"/>
                    <a:pt x="1166843" y="817787"/>
                    <a:pt x="1104931" y="1183331"/>
                  </a:cubicBezTo>
                  <a:cubicBezTo>
                    <a:pt x="1043019" y="1548875"/>
                    <a:pt x="834562" y="1747531"/>
                    <a:pt x="450571" y="1728481"/>
                  </a:cubicBezTo>
                  <a:cubicBezTo>
                    <a:pt x="66580" y="1709431"/>
                    <a:pt x="-59084" y="1428286"/>
                    <a:pt x="24811" y="1183331"/>
                  </a:cubicBezTo>
                  <a:close/>
                </a:path>
              </a:pathLst>
            </a:custGeom>
            <a:solidFill>
              <a:srgbClr val="66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438A6A6A-4FE9-4231-9FC9-F2A73B3E3BE0}"/>
                </a:ext>
              </a:extLst>
            </p:cNvPr>
            <p:cNvSpPr/>
            <p:nvPr/>
          </p:nvSpPr>
          <p:spPr bwMode="auto">
            <a:xfrm>
              <a:off x="3128173" y="2104011"/>
              <a:ext cx="441385" cy="294429"/>
            </a:xfrm>
            <a:custGeom>
              <a:avLst/>
              <a:gdLst>
                <a:gd name="connsiteX0" fmla="*/ 277151 w 674942"/>
                <a:gd name="connsiteY0" fmla="*/ 0 h 541679"/>
                <a:gd name="connsiteX1" fmla="*/ 390558 w 674942"/>
                <a:gd name="connsiteY1" fmla="*/ 0 h 541679"/>
                <a:gd name="connsiteX2" fmla="*/ 422060 w 674942"/>
                <a:gd name="connsiteY2" fmla="*/ 126009 h 541679"/>
                <a:gd name="connsiteX3" fmla="*/ 448300 w 674942"/>
                <a:gd name="connsiteY3" fmla="*/ 113205 h 541679"/>
                <a:gd name="connsiteX4" fmla="*/ 584902 w 674942"/>
                <a:gd name="connsiteY4" fmla="*/ 131189 h 541679"/>
                <a:gd name="connsiteX5" fmla="*/ 650794 w 674942"/>
                <a:gd name="connsiteY5" fmla="*/ 377101 h 541679"/>
                <a:gd name="connsiteX6" fmla="*/ 560784 w 674942"/>
                <a:gd name="connsiteY6" fmla="*/ 533003 h 541679"/>
                <a:gd name="connsiteX7" fmla="*/ 418374 w 674942"/>
                <a:gd name="connsiteY7" fmla="*/ 450783 h 541679"/>
                <a:gd name="connsiteX8" fmla="*/ 327478 w 674942"/>
                <a:gd name="connsiteY8" fmla="*/ 541679 h 541679"/>
                <a:gd name="connsiteX9" fmla="*/ 240099 w 674942"/>
                <a:gd name="connsiteY9" fmla="*/ 454300 h 541679"/>
                <a:gd name="connsiteX10" fmla="*/ 226657 w 674942"/>
                <a:gd name="connsiteY10" fmla="*/ 460977 h 541679"/>
                <a:gd name="connsiteX11" fmla="*/ 52771 w 674942"/>
                <a:gd name="connsiteY11" fmla="*/ 507570 h 541679"/>
                <a:gd name="connsiteX12" fmla="*/ 6178 w 674942"/>
                <a:gd name="connsiteY12" fmla="*/ 333684 h 541679"/>
                <a:gd name="connsiteX13" fmla="*/ 133471 w 674942"/>
                <a:gd name="connsiteY13" fmla="*/ 113205 h 541679"/>
                <a:gd name="connsiteX14" fmla="*/ 204817 w 674942"/>
                <a:gd name="connsiteY14" fmla="*/ 108734 h 541679"/>
                <a:gd name="connsiteX15" fmla="*/ 246391 w 674942"/>
                <a:gd name="connsiteY15" fmla="*/ 123040 h 541679"/>
                <a:gd name="connsiteX0" fmla="*/ 316999 w 714790"/>
                <a:gd name="connsiteY0" fmla="*/ 0 h 541679"/>
                <a:gd name="connsiteX1" fmla="*/ 430406 w 714790"/>
                <a:gd name="connsiteY1" fmla="*/ 0 h 541679"/>
                <a:gd name="connsiteX2" fmla="*/ 461908 w 714790"/>
                <a:gd name="connsiteY2" fmla="*/ 126009 h 541679"/>
                <a:gd name="connsiteX3" fmla="*/ 488148 w 714790"/>
                <a:gd name="connsiteY3" fmla="*/ 113205 h 541679"/>
                <a:gd name="connsiteX4" fmla="*/ 624750 w 714790"/>
                <a:gd name="connsiteY4" fmla="*/ 131189 h 541679"/>
                <a:gd name="connsiteX5" fmla="*/ 690642 w 714790"/>
                <a:gd name="connsiteY5" fmla="*/ 377101 h 541679"/>
                <a:gd name="connsiteX6" fmla="*/ 600632 w 714790"/>
                <a:gd name="connsiteY6" fmla="*/ 533003 h 541679"/>
                <a:gd name="connsiteX7" fmla="*/ 458222 w 714790"/>
                <a:gd name="connsiteY7" fmla="*/ 450783 h 541679"/>
                <a:gd name="connsiteX8" fmla="*/ 367326 w 714790"/>
                <a:gd name="connsiteY8" fmla="*/ 541679 h 541679"/>
                <a:gd name="connsiteX9" fmla="*/ 279947 w 714790"/>
                <a:gd name="connsiteY9" fmla="*/ 454300 h 541679"/>
                <a:gd name="connsiteX10" fmla="*/ 266505 w 714790"/>
                <a:gd name="connsiteY10" fmla="*/ 460977 h 541679"/>
                <a:gd name="connsiteX11" fmla="*/ 2131 w 714790"/>
                <a:gd name="connsiteY11" fmla="*/ 526620 h 541679"/>
                <a:gd name="connsiteX12" fmla="*/ 46026 w 714790"/>
                <a:gd name="connsiteY12" fmla="*/ 333684 h 541679"/>
                <a:gd name="connsiteX13" fmla="*/ 173319 w 714790"/>
                <a:gd name="connsiteY13" fmla="*/ 113205 h 541679"/>
                <a:gd name="connsiteX14" fmla="*/ 244665 w 714790"/>
                <a:gd name="connsiteY14" fmla="*/ 108734 h 541679"/>
                <a:gd name="connsiteX15" fmla="*/ 286239 w 714790"/>
                <a:gd name="connsiteY15" fmla="*/ 123040 h 541679"/>
                <a:gd name="connsiteX16" fmla="*/ 316999 w 714790"/>
                <a:gd name="connsiteY16" fmla="*/ 0 h 541679"/>
                <a:gd name="connsiteX0" fmla="*/ 316999 w 714932"/>
                <a:gd name="connsiteY0" fmla="*/ 0 h 556815"/>
                <a:gd name="connsiteX1" fmla="*/ 430406 w 714932"/>
                <a:gd name="connsiteY1" fmla="*/ 0 h 556815"/>
                <a:gd name="connsiteX2" fmla="*/ 461908 w 714932"/>
                <a:gd name="connsiteY2" fmla="*/ 126009 h 556815"/>
                <a:gd name="connsiteX3" fmla="*/ 488148 w 714932"/>
                <a:gd name="connsiteY3" fmla="*/ 113205 h 556815"/>
                <a:gd name="connsiteX4" fmla="*/ 624750 w 714932"/>
                <a:gd name="connsiteY4" fmla="*/ 131189 h 556815"/>
                <a:gd name="connsiteX5" fmla="*/ 690642 w 714932"/>
                <a:gd name="connsiteY5" fmla="*/ 377101 h 556815"/>
                <a:gd name="connsiteX6" fmla="*/ 714932 w 714932"/>
                <a:gd name="connsiteY6" fmla="*/ 556815 h 556815"/>
                <a:gd name="connsiteX7" fmla="*/ 458222 w 714932"/>
                <a:gd name="connsiteY7" fmla="*/ 450783 h 556815"/>
                <a:gd name="connsiteX8" fmla="*/ 367326 w 714932"/>
                <a:gd name="connsiteY8" fmla="*/ 541679 h 556815"/>
                <a:gd name="connsiteX9" fmla="*/ 279947 w 714932"/>
                <a:gd name="connsiteY9" fmla="*/ 454300 h 556815"/>
                <a:gd name="connsiteX10" fmla="*/ 266505 w 714932"/>
                <a:gd name="connsiteY10" fmla="*/ 460977 h 556815"/>
                <a:gd name="connsiteX11" fmla="*/ 2131 w 714932"/>
                <a:gd name="connsiteY11" fmla="*/ 526620 h 556815"/>
                <a:gd name="connsiteX12" fmla="*/ 46026 w 714932"/>
                <a:gd name="connsiteY12" fmla="*/ 333684 h 556815"/>
                <a:gd name="connsiteX13" fmla="*/ 173319 w 714932"/>
                <a:gd name="connsiteY13" fmla="*/ 113205 h 556815"/>
                <a:gd name="connsiteX14" fmla="*/ 244665 w 714932"/>
                <a:gd name="connsiteY14" fmla="*/ 108734 h 556815"/>
                <a:gd name="connsiteX15" fmla="*/ 286239 w 714932"/>
                <a:gd name="connsiteY15" fmla="*/ 123040 h 556815"/>
                <a:gd name="connsiteX16" fmla="*/ 316999 w 714932"/>
                <a:gd name="connsiteY16" fmla="*/ 0 h 55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14932" h="556815">
                  <a:moveTo>
                    <a:pt x="316999" y="0"/>
                  </a:moveTo>
                  <a:lnTo>
                    <a:pt x="430406" y="0"/>
                  </a:lnTo>
                  <a:lnTo>
                    <a:pt x="461908" y="126009"/>
                  </a:lnTo>
                  <a:lnTo>
                    <a:pt x="488148" y="113205"/>
                  </a:lnTo>
                  <a:cubicBezTo>
                    <a:pt x="532649" y="101281"/>
                    <a:pt x="581699" y="106334"/>
                    <a:pt x="624750" y="131189"/>
                  </a:cubicBezTo>
                  <a:cubicBezTo>
                    <a:pt x="710852" y="180900"/>
                    <a:pt x="740353" y="290999"/>
                    <a:pt x="690642" y="377101"/>
                  </a:cubicBezTo>
                  <a:lnTo>
                    <a:pt x="714932" y="556815"/>
                  </a:lnTo>
                  <a:lnTo>
                    <a:pt x="458222" y="450783"/>
                  </a:lnTo>
                  <a:lnTo>
                    <a:pt x="367326" y="541679"/>
                  </a:lnTo>
                  <a:lnTo>
                    <a:pt x="279947" y="454300"/>
                  </a:lnTo>
                  <a:lnTo>
                    <a:pt x="266505" y="460977"/>
                  </a:lnTo>
                  <a:lnTo>
                    <a:pt x="2131" y="526620"/>
                  </a:lnTo>
                  <a:cubicBezTo>
                    <a:pt x="-13400" y="468658"/>
                    <a:pt x="61557" y="391646"/>
                    <a:pt x="46026" y="333684"/>
                  </a:cubicBezTo>
                  <a:cubicBezTo>
                    <a:pt x="20294" y="237649"/>
                    <a:pt x="77285" y="138937"/>
                    <a:pt x="173319" y="113205"/>
                  </a:cubicBezTo>
                  <a:cubicBezTo>
                    <a:pt x="197328" y="106772"/>
                    <a:pt x="221504" y="105509"/>
                    <a:pt x="244665" y="108734"/>
                  </a:cubicBezTo>
                  <a:lnTo>
                    <a:pt x="286239" y="123040"/>
                  </a:lnTo>
                  <a:lnTo>
                    <a:pt x="316999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8" name="フリーフォーム: 図形 137">
            <a:extLst>
              <a:ext uri="{FF2B5EF4-FFF2-40B4-BE49-F238E27FC236}">
                <a16:creationId xmlns:a16="http://schemas.microsoft.com/office/drawing/2014/main" id="{2D9C5E0C-FFEE-4716-B885-D78587F2B60F}"/>
              </a:ext>
            </a:extLst>
          </p:cNvPr>
          <p:cNvSpPr/>
          <p:nvPr/>
        </p:nvSpPr>
        <p:spPr bwMode="auto">
          <a:xfrm>
            <a:off x="8103350" y="1088032"/>
            <a:ext cx="1213200" cy="1162936"/>
          </a:xfrm>
          <a:custGeom>
            <a:avLst/>
            <a:gdLst>
              <a:gd name="connsiteX0" fmla="*/ 530990 w 1148201"/>
              <a:gd name="connsiteY0" fmla="*/ 0 h 1100630"/>
              <a:gd name="connsiteX1" fmla="*/ 617210 w 1148201"/>
              <a:gd name="connsiteY1" fmla="*/ 0 h 1100630"/>
              <a:gd name="connsiteX2" fmla="*/ 692973 w 1148201"/>
              <a:gd name="connsiteY2" fmla="*/ 250875 h 1100630"/>
              <a:gd name="connsiteX3" fmla="*/ 698645 w 1148201"/>
              <a:gd name="connsiteY3" fmla="*/ 252206 h 1100630"/>
              <a:gd name="connsiteX4" fmla="*/ 1113157 w 1148201"/>
              <a:gd name="connsiteY4" fmla="*/ 610805 h 1100630"/>
              <a:gd name="connsiteX5" fmla="*/ 1002189 w 1148201"/>
              <a:gd name="connsiteY5" fmla="*/ 1018713 h 1100630"/>
              <a:gd name="connsiteX6" fmla="*/ 777311 w 1148201"/>
              <a:gd name="connsiteY6" fmla="*/ 1040628 h 1100630"/>
              <a:gd name="connsiteX7" fmla="*/ 764876 w 1148201"/>
              <a:gd name="connsiteY7" fmla="*/ 1035545 h 1100630"/>
              <a:gd name="connsiteX8" fmla="*/ 753897 w 1148201"/>
              <a:gd name="connsiteY8" fmla="*/ 1045384 h 1100630"/>
              <a:gd name="connsiteX9" fmla="*/ 590830 w 1148201"/>
              <a:gd name="connsiteY9" fmla="*/ 1100630 h 1100630"/>
              <a:gd name="connsiteX10" fmla="*/ 424684 w 1148201"/>
              <a:gd name="connsiteY10" fmla="*/ 1045384 h 1100630"/>
              <a:gd name="connsiteX11" fmla="*/ 403581 w 1148201"/>
              <a:gd name="connsiteY11" fmla="*/ 1027263 h 1100630"/>
              <a:gd name="connsiteX12" fmla="*/ 370890 w 1148201"/>
              <a:gd name="connsiteY12" fmla="*/ 1040626 h 1100630"/>
              <a:gd name="connsiteX13" fmla="*/ 146012 w 1148201"/>
              <a:gd name="connsiteY13" fmla="*/ 1018711 h 1100630"/>
              <a:gd name="connsiteX14" fmla="*/ 35044 w 1148201"/>
              <a:gd name="connsiteY14" fmla="*/ 610802 h 1100630"/>
              <a:gd name="connsiteX15" fmla="*/ 388855 w 1148201"/>
              <a:gd name="connsiteY15" fmla="*/ 281041 h 1100630"/>
              <a:gd name="connsiteX16" fmla="*/ 455361 w 1148201"/>
              <a:gd name="connsiteY16" fmla="*/ 250430 h 110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8201" h="1100630">
                <a:moveTo>
                  <a:pt x="530990" y="0"/>
                </a:moveTo>
                <a:lnTo>
                  <a:pt x="617210" y="0"/>
                </a:lnTo>
                <a:lnTo>
                  <a:pt x="692973" y="250875"/>
                </a:lnTo>
                <a:lnTo>
                  <a:pt x="698645" y="252206"/>
                </a:lnTo>
                <a:cubicBezTo>
                  <a:pt x="855863" y="312740"/>
                  <a:pt x="1058341" y="514448"/>
                  <a:pt x="1113157" y="610805"/>
                </a:cubicBezTo>
                <a:cubicBezTo>
                  <a:pt x="1186246" y="739280"/>
                  <a:pt x="1143002" y="937415"/>
                  <a:pt x="1002189" y="1018713"/>
                </a:cubicBezTo>
                <a:cubicBezTo>
                  <a:pt x="931782" y="1059363"/>
                  <a:pt x="850313" y="1063106"/>
                  <a:pt x="777311" y="1040628"/>
                </a:cubicBezTo>
                <a:lnTo>
                  <a:pt x="764876" y="1035545"/>
                </a:lnTo>
                <a:lnTo>
                  <a:pt x="753897" y="1045384"/>
                </a:lnTo>
                <a:cubicBezTo>
                  <a:pt x="707786" y="1079540"/>
                  <a:pt x="651804" y="1100630"/>
                  <a:pt x="590830" y="1100630"/>
                </a:cubicBezTo>
                <a:cubicBezTo>
                  <a:pt x="529856" y="1100630"/>
                  <a:pt x="472549" y="1079540"/>
                  <a:pt x="424684" y="1045384"/>
                </a:cubicBezTo>
                <a:lnTo>
                  <a:pt x="403581" y="1027263"/>
                </a:lnTo>
                <a:lnTo>
                  <a:pt x="370890" y="1040626"/>
                </a:lnTo>
                <a:cubicBezTo>
                  <a:pt x="297887" y="1063104"/>
                  <a:pt x="216419" y="1059361"/>
                  <a:pt x="146012" y="1018711"/>
                </a:cubicBezTo>
                <a:cubicBezTo>
                  <a:pt x="5199" y="937413"/>
                  <a:pt x="-38045" y="739277"/>
                  <a:pt x="35044" y="610802"/>
                </a:cubicBezTo>
                <a:cubicBezTo>
                  <a:pt x="83008" y="526491"/>
                  <a:pt x="244025" y="361519"/>
                  <a:pt x="388855" y="281041"/>
                </a:cubicBezTo>
                <a:lnTo>
                  <a:pt x="455361" y="250430"/>
                </a:lnTo>
                <a:close/>
              </a:path>
            </a:pathLst>
          </a:custGeom>
          <a:solidFill>
            <a:srgbClr val="FFFF99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846DD60-DF40-4EA5-BC6F-A1C23A9120B7}"/>
              </a:ext>
            </a:extLst>
          </p:cNvPr>
          <p:cNvGrpSpPr/>
          <p:nvPr/>
        </p:nvGrpSpPr>
        <p:grpSpPr>
          <a:xfrm>
            <a:off x="6174673" y="2890555"/>
            <a:ext cx="1253816" cy="1211534"/>
            <a:chOff x="6174673" y="2890555"/>
            <a:chExt cx="1253816" cy="1211534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83B5CA5E-1645-4435-B364-90C3FD13781E}"/>
                </a:ext>
              </a:extLst>
            </p:cNvPr>
            <p:cNvGrpSpPr/>
            <p:nvPr/>
          </p:nvGrpSpPr>
          <p:grpSpPr>
            <a:xfrm>
              <a:off x="6661784" y="2890555"/>
              <a:ext cx="749614" cy="750060"/>
              <a:chOff x="4553472" y="3045618"/>
              <a:chExt cx="1368389" cy="1369205"/>
            </a:xfrm>
          </p:grpSpPr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67D0D376-3AE8-4DC2-BF12-B30EF10B565D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4BFB7D2D-9427-4715-B919-E08088BA85E7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6CB0A8A4-4F56-461B-88DB-93A44397CB00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17A5D125-2351-4786-A65F-4460E577125F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B03C300E-1E37-4180-997C-C8410F21E2FC}"/>
                </a:ext>
              </a:extLst>
            </p:cNvPr>
            <p:cNvGrpSpPr/>
            <p:nvPr/>
          </p:nvGrpSpPr>
          <p:grpSpPr>
            <a:xfrm>
              <a:off x="6174673" y="3172567"/>
              <a:ext cx="749614" cy="750060"/>
              <a:chOff x="4553472" y="3045618"/>
              <a:chExt cx="1368389" cy="1369205"/>
            </a:xfrm>
          </p:grpSpPr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2E76978D-1B95-49BA-BA8E-813C71E01ACD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4BEBB68C-523E-4D56-B6D7-E2301107FFF4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3ACADC37-B020-4567-94A5-A17D482F45BE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FEE17B41-5DDB-4CEA-83D9-DD9D42409B68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7409BB08-8349-4AE1-800A-A5CAAC1CE6AD}"/>
                </a:ext>
              </a:extLst>
            </p:cNvPr>
            <p:cNvGrpSpPr/>
            <p:nvPr/>
          </p:nvGrpSpPr>
          <p:grpSpPr>
            <a:xfrm>
              <a:off x="6678875" y="3352029"/>
              <a:ext cx="749614" cy="750060"/>
              <a:chOff x="4553472" y="3045618"/>
              <a:chExt cx="1368389" cy="1369205"/>
            </a:xfrm>
          </p:grpSpPr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2D92CF47-0883-40C1-8980-6F03EEFB33AF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B4664DDC-DEEF-4CA8-84FE-B163D16EDB76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23E907FE-0FBE-4712-911F-CFD8506044CE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9444ED2D-11D4-431E-AACC-1DC951BF8B60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66BE2D3-74CC-4946-A3DC-2857C9B5E553}"/>
              </a:ext>
            </a:extLst>
          </p:cNvPr>
          <p:cNvGrpSpPr/>
          <p:nvPr/>
        </p:nvGrpSpPr>
        <p:grpSpPr>
          <a:xfrm>
            <a:off x="8078341" y="2984555"/>
            <a:ext cx="1274043" cy="1241614"/>
            <a:chOff x="8078341" y="2984555"/>
            <a:chExt cx="1274043" cy="1241614"/>
          </a:xfrm>
        </p:grpSpPr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5A198C0D-6725-4E02-86C8-371B23312B28}"/>
                </a:ext>
              </a:extLst>
            </p:cNvPr>
            <p:cNvSpPr/>
            <p:nvPr/>
          </p:nvSpPr>
          <p:spPr bwMode="auto">
            <a:xfrm>
              <a:off x="8438192" y="2984555"/>
              <a:ext cx="760368" cy="728866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423427CB-FB50-40E1-B9BB-61D3571D5002}"/>
                </a:ext>
              </a:extLst>
            </p:cNvPr>
            <p:cNvSpPr/>
            <p:nvPr/>
          </p:nvSpPr>
          <p:spPr bwMode="auto">
            <a:xfrm>
              <a:off x="8078341" y="3265900"/>
              <a:ext cx="760368" cy="728866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BD53CB9-58AC-4057-8A5B-4FA94C592B68}"/>
                </a:ext>
              </a:extLst>
            </p:cNvPr>
            <p:cNvSpPr/>
            <p:nvPr/>
          </p:nvSpPr>
          <p:spPr bwMode="auto">
            <a:xfrm>
              <a:off x="8592016" y="3497303"/>
              <a:ext cx="760368" cy="728866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61EB404-07E0-47E7-8423-92B3705806E5}"/>
              </a:ext>
            </a:extLst>
          </p:cNvPr>
          <p:cNvGrpSpPr/>
          <p:nvPr/>
        </p:nvGrpSpPr>
        <p:grpSpPr>
          <a:xfrm>
            <a:off x="4277805" y="3208946"/>
            <a:ext cx="1433923" cy="973315"/>
            <a:chOff x="4277805" y="3208946"/>
            <a:chExt cx="1433923" cy="973315"/>
          </a:xfrm>
        </p:grpSpPr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A516C3F8-0CD1-4BAA-9B89-7C08E0BFAA87}"/>
                </a:ext>
              </a:extLst>
            </p:cNvPr>
            <p:cNvGrpSpPr/>
            <p:nvPr/>
          </p:nvGrpSpPr>
          <p:grpSpPr>
            <a:xfrm rot="3600000">
              <a:off x="5068782" y="3332754"/>
              <a:ext cx="365100" cy="920792"/>
              <a:chOff x="5652080" y="2595971"/>
              <a:chExt cx="292775" cy="738387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1B6EE061-8FB9-4C61-9998-68FCBA13C843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B474971E-A778-49C1-BDAB-581AB897F175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7C32EFD5-3655-4F6D-9E66-0FDC01E0F6B2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9D0C5270-B452-47EF-9888-718F6ADDC1E6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楕円 72">
                <a:extLst>
                  <a:ext uri="{FF2B5EF4-FFF2-40B4-BE49-F238E27FC236}">
                    <a16:creationId xmlns:a16="http://schemas.microsoft.com/office/drawing/2014/main" id="{E9BE8032-03C3-4577-BB08-A63F9F8833E8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09DD795D-2B13-4C39-9B1D-52B1B796A3A1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9C0CFCCE-3C95-43F9-B3CD-88CF1C6DC5FE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8D95BBB9-2A35-41DF-A5B7-1054465D64AD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FE77BD81-92AD-4AB4-986F-405AFCD8CCCE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A189D84D-FC95-4E4B-929E-9CDA2DDEC7BD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4513678F-4B4E-4635-9815-9422F76E1AD5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D3F60D80-DB57-474B-80EE-D4964A75959D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A63322A4-EE4D-417E-9953-FE739799D250}"/>
                </a:ext>
              </a:extLst>
            </p:cNvPr>
            <p:cNvGrpSpPr/>
            <p:nvPr/>
          </p:nvGrpSpPr>
          <p:grpSpPr>
            <a:xfrm rot="18000000">
              <a:off x="4555651" y="3539315"/>
              <a:ext cx="365100" cy="920792"/>
              <a:chOff x="5652080" y="2595971"/>
              <a:chExt cx="292775" cy="738387"/>
            </a:xfrm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A883E1B8-5542-4EC4-B0F1-1034344EEE5E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201" name="台形 200">
                  <a:extLst>
                    <a:ext uri="{FF2B5EF4-FFF2-40B4-BE49-F238E27FC236}">
                      <a16:creationId xmlns:a16="http://schemas.microsoft.com/office/drawing/2014/main" id="{1DDFC8C2-0AE4-4976-834D-1D0DDF70A080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台形 201">
                  <a:extLst>
                    <a:ext uri="{FF2B5EF4-FFF2-40B4-BE49-F238E27FC236}">
                      <a16:creationId xmlns:a16="http://schemas.microsoft.com/office/drawing/2014/main" id="{E7644A44-BFBF-4107-8794-02F5315EF1DE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台形 202">
                  <a:extLst>
                    <a:ext uri="{FF2B5EF4-FFF2-40B4-BE49-F238E27FC236}">
                      <a16:creationId xmlns:a16="http://schemas.microsoft.com/office/drawing/2014/main" id="{343BD9E0-4FC0-4F32-B27B-449552ED7EF5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3" name="楕円 72">
                <a:extLst>
                  <a:ext uri="{FF2B5EF4-FFF2-40B4-BE49-F238E27FC236}">
                    <a16:creationId xmlns:a16="http://schemas.microsoft.com/office/drawing/2014/main" id="{10395453-0993-4BA5-99A0-CBC6D5A2AB9C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5305DFFC-F4CB-4209-92AA-00F0C70C4AE6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A099922A-5DE1-4044-969D-9EE2315FDCE6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2FF5168C-C987-4DA7-87E3-894A2A0C643A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5C20A3FB-5733-445B-AF07-466D4708EC35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764C8296-1CFF-4750-A1A3-DBB61C592659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1A787CAE-A2D4-4BB3-A7A3-9363386CA6AF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C44FC641-1562-471A-BF3A-B58A5D95B724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C6A4867A-BD67-41A4-8EBA-A942BAF503B4}"/>
                </a:ext>
              </a:extLst>
            </p:cNvPr>
            <p:cNvGrpSpPr/>
            <p:nvPr/>
          </p:nvGrpSpPr>
          <p:grpSpPr>
            <a:xfrm rot="3600000">
              <a:off x="5068782" y="2931100"/>
              <a:ext cx="365100" cy="920792"/>
              <a:chOff x="5652080" y="2595971"/>
              <a:chExt cx="292775" cy="738387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11CFF2BA-87BB-4E98-8803-8B14705040C4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214" name="台形 213">
                  <a:extLst>
                    <a:ext uri="{FF2B5EF4-FFF2-40B4-BE49-F238E27FC236}">
                      <a16:creationId xmlns:a16="http://schemas.microsoft.com/office/drawing/2014/main" id="{B174AD1C-3A1D-437D-A54F-51B7F96C60FF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台形 214">
                  <a:extLst>
                    <a:ext uri="{FF2B5EF4-FFF2-40B4-BE49-F238E27FC236}">
                      <a16:creationId xmlns:a16="http://schemas.microsoft.com/office/drawing/2014/main" id="{7F9FE36F-01A5-422F-9BCD-B664406A0433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台形 215">
                  <a:extLst>
                    <a:ext uri="{FF2B5EF4-FFF2-40B4-BE49-F238E27FC236}">
                      <a16:creationId xmlns:a16="http://schemas.microsoft.com/office/drawing/2014/main" id="{C2CA0A94-9623-4553-B41E-1507BA02C9E8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6" name="楕円 72">
                <a:extLst>
                  <a:ext uri="{FF2B5EF4-FFF2-40B4-BE49-F238E27FC236}">
                    <a16:creationId xmlns:a16="http://schemas.microsoft.com/office/drawing/2014/main" id="{DFBCC630-B19E-4E2B-8E21-B186DC31FE62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4ADCEA24-E604-432F-AD69-AE767DB2377C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D51FCC6E-8E54-4C54-B53E-BAA97BE424FB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0AB76BE8-E6C0-44DC-8B56-9273A46FD19B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61980D7E-A9CC-4AE1-9A20-06588DA3C9CA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5E6B6864-D53D-4F00-A7E2-12389D468AB3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4FFFAFC7-6CE3-4128-B555-DA0468823556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9409E1AC-1D3A-42DC-85E7-1296D5CD2EB9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61152D85-FA74-4029-A804-9A45A8486FC7}"/>
                </a:ext>
              </a:extLst>
            </p:cNvPr>
            <p:cNvGrpSpPr/>
            <p:nvPr/>
          </p:nvGrpSpPr>
          <p:grpSpPr>
            <a:xfrm rot="18000000">
              <a:off x="4555651" y="3137661"/>
              <a:ext cx="365100" cy="920792"/>
              <a:chOff x="5652080" y="2595971"/>
              <a:chExt cx="292775" cy="738387"/>
            </a:xfrm>
          </p:grpSpPr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C003BB88-AB48-48D8-945B-6C760AE9B909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227" name="台形 226">
                  <a:extLst>
                    <a:ext uri="{FF2B5EF4-FFF2-40B4-BE49-F238E27FC236}">
                      <a16:creationId xmlns:a16="http://schemas.microsoft.com/office/drawing/2014/main" id="{4BA8F6FE-D888-40F9-BF0F-3E94F7A2ED3A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台形 227">
                  <a:extLst>
                    <a:ext uri="{FF2B5EF4-FFF2-40B4-BE49-F238E27FC236}">
                      <a16:creationId xmlns:a16="http://schemas.microsoft.com/office/drawing/2014/main" id="{1F10B711-8A35-457F-9B05-6F4D5B368963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台形 228">
                  <a:extLst>
                    <a:ext uri="{FF2B5EF4-FFF2-40B4-BE49-F238E27FC236}">
                      <a16:creationId xmlns:a16="http://schemas.microsoft.com/office/drawing/2014/main" id="{A15F5EC2-B102-48E3-8E5E-94D2A5967070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9" name="楕円 72">
                <a:extLst>
                  <a:ext uri="{FF2B5EF4-FFF2-40B4-BE49-F238E27FC236}">
                    <a16:creationId xmlns:a16="http://schemas.microsoft.com/office/drawing/2014/main" id="{D40A4DD8-3B3B-4318-8335-22A53180F5A1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C35DBBB1-E070-4BB7-B4C4-28D99240BC5A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EF1A360B-1750-425E-9622-94CBF6CE2643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楕円 221">
                  <a:extLst>
                    <a:ext uri="{FF2B5EF4-FFF2-40B4-BE49-F238E27FC236}">
                      <a16:creationId xmlns:a16="http://schemas.microsoft.com/office/drawing/2014/main" id="{018BFE03-F68A-4931-A05E-A996402B51AF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CE3D9D55-9168-46DE-9BCC-E20D7C68DD4B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D292F3F3-297E-4156-97D6-2F58F0897BF8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92F5A382-418F-4693-813B-345F0E656482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楕円 225">
                  <a:extLst>
                    <a:ext uri="{FF2B5EF4-FFF2-40B4-BE49-F238E27FC236}">
                      <a16:creationId xmlns:a16="http://schemas.microsoft.com/office/drawing/2014/main" id="{95325970-26EB-451C-8273-6B4012F3520C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D8FD6E9-2239-415B-9A5A-D6C5D8BCAE2B}"/>
              </a:ext>
            </a:extLst>
          </p:cNvPr>
          <p:cNvGrpSpPr/>
          <p:nvPr/>
        </p:nvGrpSpPr>
        <p:grpSpPr>
          <a:xfrm>
            <a:off x="425058" y="3325437"/>
            <a:ext cx="1521707" cy="1022300"/>
            <a:chOff x="425058" y="3325437"/>
            <a:chExt cx="1521707" cy="1022300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CE0B890E-778B-41ED-A6D4-1A6F7E62F008}"/>
                </a:ext>
              </a:extLst>
            </p:cNvPr>
            <p:cNvGrpSpPr/>
            <p:nvPr/>
          </p:nvGrpSpPr>
          <p:grpSpPr>
            <a:xfrm rot="2700000">
              <a:off x="592583" y="3157912"/>
              <a:ext cx="558306" cy="893356"/>
              <a:chOff x="2510937" y="2104011"/>
              <a:chExt cx="1121036" cy="1793795"/>
            </a:xfrm>
          </p:grpSpPr>
          <p:sp>
            <p:nvSpPr>
              <p:cNvPr id="176" name="楕円 41">
                <a:extLst>
                  <a:ext uri="{FF2B5EF4-FFF2-40B4-BE49-F238E27FC236}">
                    <a16:creationId xmlns:a16="http://schemas.microsoft.com/office/drawing/2014/main" id="{11E8BB43-2D1B-4128-9E35-46A083D57788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69ACB3E2-953B-40D3-B560-ACF58CE2D42A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DF0A84AC-D4FD-437A-BC12-A522B0DEB0E6}"/>
                </a:ext>
              </a:extLst>
            </p:cNvPr>
            <p:cNvGrpSpPr/>
            <p:nvPr/>
          </p:nvGrpSpPr>
          <p:grpSpPr>
            <a:xfrm rot="1800000">
              <a:off x="618161" y="3454381"/>
              <a:ext cx="558306" cy="893356"/>
              <a:chOff x="2510937" y="2104011"/>
              <a:chExt cx="1121036" cy="1793795"/>
            </a:xfrm>
          </p:grpSpPr>
          <p:sp>
            <p:nvSpPr>
              <p:cNvPr id="303" name="楕円 41">
                <a:extLst>
                  <a:ext uri="{FF2B5EF4-FFF2-40B4-BE49-F238E27FC236}">
                    <a16:creationId xmlns:a16="http://schemas.microsoft.com/office/drawing/2014/main" id="{9E1992D0-3FD4-44B2-ADE1-BF0E3F47D531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F20031F9-59E8-403F-9876-835D6B7C2332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A695D36C-98A0-4EB5-8590-A6DCCA54B314}"/>
                </a:ext>
              </a:extLst>
            </p:cNvPr>
            <p:cNvGrpSpPr/>
            <p:nvPr/>
          </p:nvGrpSpPr>
          <p:grpSpPr>
            <a:xfrm rot="19800000" flipH="1">
              <a:off x="1388459" y="3341115"/>
              <a:ext cx="558306" cy="893356"/>
              <a:chOff x="2510937" y="2104011"/>
              <a:chExt cx="1121036" cy="1793795"/>
            </a:xfrm>
          </p:grpSpPr>
          <p:sp>
            <p:nvSpPr>
              <p:cNvPr id="306" name="楕円 41">
                <a:extLst>
                  <a:ext uri="{FF2B5EF4-FFF2-40B4-BE49-F238E27FC236}">
                    <a16:creationId xmlns:a16="http://schemas.microsoft.com/office/drawing/2014/main" id="{CE1D20DA-A682-4CCA-9EB4-1E71E10D78F4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05514BC3-73F4-4BC0-A714-E82C0D687B2D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4334586-610B-4035-B877-FA4E143F5103}"/>
              </a:ext>
            </a:extLst>
          </p:cNvPr>
          <p:cNvGrpSpPr/>
          <p:nvPr/>
        </p:nvGrpSpPr>
        <p:grpSpPr>
          <a:xfrm>
            <a:off x="2279066" y="3399387"/>
            <a:ext cx="1693187" cy="643941"/>
            <a:chOff x="2279066" y="3399387"/>
            <a:chExt cx="1693187" cy="643941"/>
          </a:xfrm>
        </p:grpSpPr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042F11CC-8B44-4CA9-899E-D219ABEAB546}"/>
                </a:ext>
              </a:extLst>
            </p:cNvPr>
            <p:cNvGrpSpPr/>
            <p:nvPr/>
          </p:nvGrpSpPr>
          <p:grpSpPr>
            <a:xfrm rot="3743889">
              <a:off x="2884874" y="2793579"/>
              <a:ext cx="267926" cy="1479542"/>
              <a:chOff x="4043533" y="2201998"/>
              <a:chExt cx="393136" cy="2170977"/>
            </a:xfrm>
          </p:grpSpPr>
          <p:sp>
            <p:nvSpPr>
              <p:cNvPr id="309" name="楕円 28">
                <a:extLst>
                  <a:ext uri="{FF2B5EF4-FFF2-40B4-BE49-F238E27FC236}">
                    <a16:creationId xmlns:a16="http://schemas.microsoft.com/office/drawing/2014/main" id="{3E291CF0-77CC-46E1-BC65-A8B0D5DF2E87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D3F3910B-BEDB-40C3-9C34-F2225B7174B7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B5E36477-990C-42A6-848D-242883504D6C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B779971C-D26F-4C73-A113-6B4C9BC7A672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7806FF88-4B68-457B-AA6A-FD94C1216A1D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98B88349-A611-4E35-AED9-85583CFEC990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4D81402A-AD2E-47FF-87A0-9CB311FDCC53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BC888E12-4ED0-4EDF-8043-77EC2AAFD8FD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48F875A5-6AB9-4AE4-9EF6-97891D9B9891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E8873118-CD41-4F73-BFD4-4B402BCFD306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BAD1F870-76C0-4C16-BFFE-DCA974A527E3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83B19525-DCF8-4441-8DE8-E0BEE4697C77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402BD7C5-43A8-42BB-9FC2-6111B0BD6E0A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539A03EB-6FF3-4DB6-AB92-0B729641C4A4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9B4B81AC-14EE-4B3A-9D56-BC9A88840C3E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F05015DC-09D9-4635-962B-F62F87FEB078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34869013-AA1B-47C0-89BE-2057710CE90A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90DEE108-2E14-4DA7-B05F-E5EC70CEFAF4}"/>
                </a:ext>
              </a:extLst>
            </p:cNvPr>
            <p:cNvGrpSpPr/>
            <p:nvPr/>
          </p:nvGrpSpPr>
          <p:grpSpPr>
            <a:xfrm rot="3743889">
              <a:off x="2919057" y="3169594"/>
              <a:ext cx="267926" cy="1479542"/>
              <a:chOff x="4043533" y="2201998"/>
              <a:chExt cx="393136" cy="2170977"/>
            </a:xfrm>
          </p:grpSpPr>
          <p:sp>
            <p:nvSpPr>
              <p:cNvPr id="327" name="楕円 28">
                <a:extLst>
                  <a:ext uri="{FF2B5EF4-FFF2-40B4-BE49-F238E27FC236}">
                    <a16:creationId xmlns:a16="http://schemas.microsoft.com/office/drawing/2014/main" id="{E7F5FBDE-2B0B-44D4-9DC9-128CE116D33A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001E5408-9CEB-49C2-9F33-A27F90D9CB64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32029358-029C-40C7-A63D-E3D657EFDF34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1D61F129-3FA0-4DF4-B294-FAF85CE9A694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83E453EE-B189-46AC-B0C5-A71AD5D1DC2C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273F59F8-A9B5-4A19-A023-C90BC0EFBE43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D0F729C5-D35C-43BA-A744-81E3A07292BE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193180F3-E530-4A1A-984F-C5C9DD355C9F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89D3C6C9-2923-4EDD-AB36-9B7DAA8973FB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A4FCDB93-4359-43F1-B0E0-C7D250602CD5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4CE01794-B919-4279-AA22-F0CA02CE93DF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19B9D378-28A3-4BD5-BDAE-2840234F2DAA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CE53BAEA-800F-42B7-830E-D5611201690F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983CF267-240F-4E98-96C7-D8F5457A730A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E98FDB81-C885-4B14-9F9D-B3B7F74777F2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F2C4E9F5-5FB2-4760-B193-E6DF28E5AB7E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4414B093-0378-4C52-B71E-D68AA5BD9D51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9431D2B8-1981-4EF6-AB03-22CFBBE440BB}"/>
                </a:ext>
              </a:extLst>
            </p:cNvPr>
            <p:cNvGrpSpPr/>
            <p:nvPr/>
          </p:nvGrpSpPr>
          <p:grpSpPr>
            <a:xfrm rot="3743889">
              <a:off x="3098519" y="2896129"/>
              <a:ext cx="267926" cy="1479542"/>
              <a:chOff x="4043533" y="2201998"/>
              <a:chExt cx="393136" cy="2170977"/>
            </a:xfrm>
          </p:grpSpPr>
          <p:sp>
            <p:nvSpPr>
              <p:cNvPr id="345" name="楕円 28">
                <a:extLst>
                  <a:ext uri="{FF2B5EF4-FFF2-40B4-BE49-F238E27FC236}">
                    <a16:creationId xmlns:a16="http://schemas.microsoft.com/office/drawing/2014/main" id="{80B350D9-6799-4054-8353-E73450CAD264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19414FEC-B9AE-4B8D-A3C6-7325643A4AC5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66C45242-1D02-4150-BC36-E86690247347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8DAD17E2-98FC-4051-A9F8-EC1AD6AC410E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958BD377-B6D6-4225-BE64-4457A9968DA0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B84A5AC5-42D4-493E-B6F0-61CAFEFC57AF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楕円 350">
                  <a:extLst>
                    <a:ext uri="{FF2B5EF4-FFF2-40B4-BE49-F238E27FC236}">
                      <a16:creationId xmlns:a16="http://schemas.microsoft.com/office/drawing/2014/main" id="{F2C9B076-BBF5-48EB-9E03-A73AE21C8A2E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楕円 351">
                  <a:extLst>
                    <a:ext uri="{FF2B5EF4-FFF2-40B4-BE49-F238E27FC236}">
                      <a16:creationId xmlns:a16="http://schemas.microsoft.com/office/drawing/2014/main" id="{6AD61C02-1A8D-4717-AFAD-32A41A7066B3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08F5D8A5-E507-47E0-BAD4-45C15A0724D7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8A3CA57E-D455-422B-BE4F-1DEA7B335CDE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A0089708-B106-45AA-BEB3-A10F333C7D4B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524F4B26-EF5B-48E3-AF7E-1B45C760BCB7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D647E232-C960-444A-892C-E35FB50FD79F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C29853D3-7215-4DFC-AB53-62C9E51188BE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14BE7F06-3ACB-46A7-96AF-9214C9127224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楕円 359">
                  <a:extLst>
                    <a:ext uri="{FF2B5EF4-FFF2-40B4-BE49-F238E27FC236}">
                      <a16:creationId xmlns:a16="http://schemas.microsoft.com/office/drawing/2014/main" id="{0F832B8B-6B7F-40B8-8B2B-CB0355C1B424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BC1621F2-F939-4422-A1C5-02F57C914039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54B206A-F305-4076-B0CD-FA66C031EAE3}"/>
              </a:ext>
            </a:extLst>
          </p:cNvPr>
          <p:cNvGrpSpPr/>
          <p:nvPr/>
        </p:nvGrpSpPr>
        <p:grpSpPr>
          <a:xfrm>
            <a:off x="2301619" y="5184195"/>
            <a:ext cx="1581625" cy="1130424"/>
            <a:chOff x="2301619" y="5184195"/>
            <a:chExt cx="1581625" cy="1130424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5C84A002-5CBA-44B1-BB46-6FDD9D64F83C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28EEA711-8D83-4F8C-8520-4C964B6AD6D9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1" name="楕円 31">
                  <a:extLst>
                    <a:ext uri="{FF2B5EF4-FFF2-40B4-BE49-F238E27FC236}">
                      <a16:creationId xmlns:a16="http://schemas.microsoft.com/office/drawing/2014/main" id="{DF06D596-C9DD-4B46-AFFA-6BFA97915B3D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2DC52EE0-5C64-419F-90FD-F99883930A1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E35453AE-F6A3-41DF-8C38-A6293A25773C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7287BD68-785C-4FFC-B2B5-5734A338DCCE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A47D9E35-AC44-4162-85FE-334A07DBE25F}"/>
                </a:ext>
              </a:extLst>
            </p:cNvPr>
            <p:cNvGrpSpPr/>
            <p:nvPr/>
          </p:nvGrpSpPr>
          <p:grpSpPr>
            <a:xfrm rot="4411578">
              <a:off x="2862715" y="4795008"/>
              <a:ext cx="229872" cy="1269398"/>
              <a:chOff x="4043533" y="2201998"/>
              <a:chExt cx="393136" cy="2170977"/>
            </a:xfrm>
          </p:grpSpPr>
          <p:sp>
            <p:nvSpPr>
              <p:cNvPr id="399" name="楕円 28">
                <a:extLst>
                  <a:ext uri="{FF2B5EF4-FFF2-40B4-BE49-F238E27FC236}">
                    <a16:creationId xmlns:a16="http://schemas.microsoft.com/office/drawing/2014/main" id="{6D616612-BEC7-44BB-8AC0-D008E3DD9A5E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2DD3F7F2-CA99-42EE-A1D6-7C23E2CAEF3F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6FD3E8AB-EDC7-4C5B-8904-1DB0CFD02FCC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楕円 401">
                  <a:extLst>
                    <a:ext uri="{FF2B5EF4-FFF2-40B4-BE49-F238E27FC236}">
                      <a16:creationId xmlns:a16="http://schemas.microsoft.com/office/drawing/2014/main" id="{D9C13F47-8E54-46E4-8861-97552D0F6D2F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3" name="楕円 402">
                  <a:extLst>
                    <a:ext uri="{FF2B5EF4-FFF2-40B4-BE49-F238E27FC236}">
                      <a16:creationId xmlns:a16="http://schemas.microsoft.com/office/drawing/2014/main" id="{08B788C7-0688-4D3B-8A15-BD41F61F4A44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4" name="楕円 403">
                  <a:extLst>
                    <a:ext uri="{FF2B5EF4-FFF2-40B4-BE49-F238E27FC236}">
                      <a16:creationId xmlns:a16="http://schemas.microsoft.com/office/drawing/2014/main" id="{21CD22A3-F21D-46A5-9CD1-18E3B60DA3E5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楕円 404">
                  <a:extLst>
                    <a:ext uri="{FF2B5EF4-FFF2-40B4-BE49-F238E27FC236}">
                      <a16:creationId xmlns:a16="http://schemas.microsoft.com/office/drawing/2014/main" id="{52D17AA4-EE8C-4D2F-9C0B-05BBFD0BAC44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E6F9CCF5-F508-4903-B7B8-E6DC4B76D7BC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75960871-7AE8-4276-A097-6E75CE135358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楕円 407">
                  <a:extLst>
                    <a:ext uri="{FF2B5EF4-FFF2-40B4-BE49-F238E27FC236}">
                      <a16:creationId xmlns:a16="http://schemas.microsoft.com/office/drawing/2014/main" id="{54FC366A-8093-48C4-B4FD-DED37E3ECA52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9C32B86C-0F64-47CF-9680-AAE0266A9E2F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楕円 409">
                  <a:extLst>
                    <a:ext uri="{FF2B5EF4-FFF2-40B4-BE49-F238E27FC236}">
                      <a16:creationId xmlns:a16="http://schemas.microsoft.com/office/drawing/2014/main" id="{19B9DA37-B33B-462F-B54D-C151AB94985B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楕円 410">
                  <a:extLst>
                    <a:ext uri="{FF2B5EF4-FFF2-40B4-BE49-F238E27FC236}">
                      <a16:creationId xmlns:a16="http://schemas.microsoft.com/office/drawing/2014/main" id="{2EA5842E-8B27-4D43-91E7-823BB8877A11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F7B3FCDD-7D29-4639-B9DE-9A1C51EA4309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楕円 412">
                  <a:extLst>
                    <a:ext uri="{FF2B5EF4-FFF2-40B4-BE49-F238E27FC236}">
                      <a16:creationId xmlns:a16="http://schemas.microsoft.com/office/drawing/2014/main" id="{47B10F06-5C21-4B91-B3CB-20E84E8A786D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楕円 413">
                  <a:extLst>
                    <a:ext uri="{FF2B5EF4-FFF2-40B4-BE49-F238E27FC236}">
                      <a16:creationId xmlns:a16="http://schemas.microsoft.com/office/drawing/2014/main" id="{B0F64D0D-1ADE-4004-9FB1-C15F1BD7CBDD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楕円 414">
                  <a:extLst>
                    <a:ext uri="{FF2B5EF4-FFF2-40B4-BE49-F238E27FC236}">
                      <a16:creationId xmlns:a16="http://schemas.microsoft.com/office/drawing/2014/main" id="{11CAFCBE-08C1-49A8-A78D-09F12DFA60BB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79FD3357-FD1E-4D54-8151-54490DF890EE}"/>
                </a:ext>
              </a:extLst>
            </p:cNvPr>
            <p:cNvGrpSpPr/>
            <p:nvPr/>
          </p:nvGrpSpPr>
          <p:grpSpPr>
            <a:xfrm rot="4691658">
              <a:off x="2938710" y="5013102"/>
              <a:ext cx="229872" cy="1269398"/>
              <a:chOff x="4043533" y="2201998"/>
              <a:chExt cx="393136" cy="2170977"/>
            </a:xfrm>
          </p:grpSpPr>
          <p:sp>
            <p:nvSpPr>
              <p:cNvPr id="417" name="楕円 28">
                <a:extLst>
                  <a:ext uri="{FF2B5EF4-FFF2-40B4-BE49-F238E27FC236}">
                    <a16:creationId xmlns:a16="http://schemas.microsoft.com/office/drawing/2014/main" id="{396FCDE0-E982-4C7B-89A3-E621E16B1080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55FC293F-D3D8-4D9E-8E22-344AAC1F5A2B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80F456BE-0EAD-4AE0-9E3D-4EF24EF70DEB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0D7B2FAC-3311-4869-B469-5A7EA1136069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A9C637EC-E85B-4ABD-94F1-1F1EFBB376C7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E7189059-DEFD-4BB3-8FDC-7B669C925E1B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D3F623B3-BF25-4155-8169-3109EDDD809C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楕円 423">
                  <a:extLst>
                    <a:ext uri="{FF2B5EF4-FFF2-40B4-BE49-F238E27FC236}">
                      <a16:creationId xmlns:a16="http://schemas.microsoft.com/office/drawing/2014/main" id="{08728828-669C-49D9-BD81-243530562873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DCFE44AB-36E6-4AFE-9A0A-6879424334BD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FDE0FEBD-BC8E-46D9-A517-13BCCC31F48B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B791EC65-1538-4E52-9A2C-59569DF3C56D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B1905001-717B-4321-BA68-8B7F21F4AA01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A83AB879-5F89-4E6C-9949-817027102CB8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楕円 429">
                  <a:extLst>
                    <a:ext uri="{FF2B5EF4-FFF2-40B4-BE49-F238E27FC236}">
                      <a16:creationId xmlns:a16="http://schemas.microsoft.com/office/drawing/2014/main" id="{BA621AA8-BA3F-423F-B1C7-0DBE28F2F87B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B6670E80-9853-4E4D-AD59-FB2558D6D5B2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447CBEAF-5F9C-4A2D-9D96-AA4815233C46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C59BD9B7-B4E5-45B2-87B9-4D5939563F44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8C7B2736-BF01-475D-A29C-D131EEDA918C}"/>
                </a:ext>
              </a:extLst>
            </p:cNvPr>
            <p:cNvGrpSpPr/>
            <p:nvPr/>
          </p:nvGrpSpPr>
          <p:grpSpPr>
            <a:xfrm rot="4691658">
              <a:off x="3031060" y="4869879"/>
              <a:ext cx="229872" cy="1269398"/>
              <a:chOff x="4043533" y="2201998"/>
              <a:chExt cx="393136" cy="2170977"/>
            </a:xfrm>
          </p:grpSpPr>
          <p:sp>
            <p:nvSpPr>
              <p:cNvPr id="435" name="楕円 28">
                <a:extLst>
                  <a:ext uri="{FF2B5EF4-FFF2-40B4-BE49-F238E27FC236}">
                    <a16:creationId xmlns:a16="http://schemas.microsoft.com/office/drawing/2014/main" id="{F3F866DD-084C-4D0B-A950-27B715E102E4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45CAD4C4-42AF-44CF-8781-487CF80282CC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437" name="楕円 436">
                  <a:extLst>
                    <a:ext uri="{FF2B5EF4-FFF2-40B4-BE49-F238E27FC236}">
                      <a16:creationId xmlns:a16="http://schemas.microsoft.com/office/drawing/2014/main" id="{3E94E82B-2614-4044-BFD0-C355F277AEE3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楕円 437">
                  <a:extLst>
                    <a:ext uri="{FF2B5EF4-FFF2-40B4-BE49-F238E27FC236}">
                      <a16:creationId xmlns:a16="http://schemas.microsoft.com/office/drawing/2014/main" id="{76072664-3EBA-4BE2-947E-102A0A1CC008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9" name="楕円 438">
                  <a:extLst>
                    <a:ext uri="{FF2B5EF4-FFF2-40B4-BE49-F238E27FC236}">
                      <a16:creationId xmlns:a16="http://schemas.microsoft.com/office/drawing/2014/main" id="{A1A44472-1E18-46ED-995E-E5FE4A897D1A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908DC117-1B7A-4B67-8FD5-5C151F69BBBF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楕円 440">
                  <a:extLst>
                    <a:ext uri="{FF2B5EF4-FFF2-40B4-BE49-F238E27FC236}">
                      <a16:creationId xmlns:a16="http://schemas.microsoft.com/office/drawing/2014/main" id="{7118AFBB-7183-45CE-A5EF-C51DD3D1661F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081B719A-C990-49AA-B7C2-BD8DF79B3EB4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26291F8F-0285-41BB-A144-24D14F6BD1BD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4AE83BBC-39A9-4726-AF9C-490DAE213981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71FCFB9B-8CD6-4E6A-B1DF-5AFB540D93B6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A5C9F2B4-665A-48CD-87E2-8C9EAED50E10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EE254E15-FD7F-42BF-A810-15D1761CD0D0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62687B7F-E344-4B09-B4AC-D6327BED0EDD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3CA96B83-C48A-4D83-979B-4BFFCB5A4C09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8F27F1E3-D9BE-478B-91CD-175AD33EEE8B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F4457688-2C48-48ED-95E1-A4E573C317D9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50347692-36BC-4A82-A095-E730F0A2A9FC}"/>
                </a:ext>
              </a:extLst>
            </p:cNvPr>
            <p:cNvGrpSpPr/>
            <p:nvPr/>
          </p:nvGrpSpPr>
          <p:grpSpPr>
            <a:xfrm rot="4411578">
              <a:off x="2965264" y="5145385"/>
              <a:ext cx="229872" cy="1269398"/>
              <a:chOff x="4043533" y="2201998"/>
              <a:chExt cx="393136" cy="2170977"/>
            </a:xfrm>
          </p:grpSpPr>
          <p:sp>
            <p:nvSpPr>
              <p:cNvPr id="507" name="楕円 28">
                <a:extLst>
                  <a:ext uri="{FF2B5EF4-FFF2-40B4-BE49-F238E27FC236}">
                    <a16:creationId xmlns:a16="http://schemas.microsoft.com/office/drawing/2014/main" id="{21E117F8-6260-49CF-B186-39307A41C46F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DA287FFA-052B-4DDC-BA49-E45C48372090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195C5568-82F4-4BED-AE8F-F7B441AFB51F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楕円 509">
                  <a:extLst>
                    <a:ext uri="{FF2B5EF4-FFF2-40B4-BE49-F238E27FC236}">
                      <a16:creationId xmlns:a16="http://schemas.microsoft.com/office/drawing/2014/main" id="{4C632827-936F-4DFD-8B07-5FEBC420EC47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801D1D4F-FFFB-487A-B615-779E4B4393E3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CB0A2389-ED4D-476C-8120-A75F7EC21C6C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楕円 512">
                  <a:extLst>
                    <a:ext uri="{FF2B5EF4-FFF2-40B4-BE49-F238E27FC236}">
                      <a16:creationId xmlns:a16="http://schemas.microsoft.com/office/drawing/2014/main" id="{1A512A98-B80A-4C8C-AC4D-DB4156A1A968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F33BA960-967C-4F27-8FAF-7F071BF9E247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楕円 514">
                  <a:extLst>
                    <a:ext uri="{FF2B5EF4-FFF2-40B4-BE49-F238E27FC236}">
                      <a16:creationId xmlns:a16="http://schemas.microsoft.com/office/drawing/2014/main" id="{2823A34D-DB55-4139-B675-91B899437BD8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楕円 515">
                  <a:extLst>
                    <a:ext uri="{FF2B5EF4-FFF2-40B4-BE49-F238E27FC236}">
                      <a16:creationId xmlns:a16="http://schemas.microsoft.com/office/drawing/2014/main" id="{CA175180-67A6-4CD9-B797-122F191676C4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楕円 516">
                  <a:extLst>
                    <a:ext uri="{FF2B5EF4-FFF2-40B4-BE49-F238E27FC236}">
                      <a16:creationId xmlns:a16="http://schemas.microsoft.com/office/drawing/2014/main" id="{6E0BD02F-999A-49F3-AC3D-DB8621B798DB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1B8B07E6-1F16-4CBF-82A3-A8938D0CB2A7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楕円 518">
                  <a:extLst>
                    <a:ext uri="{FF2B5EF4-FFF2-40B4-BE49-F238E27FC236}">
                      <a16:creationId xmlns:a16="http://schemas.microsoft.com/office/drawing/2014/main" id="{63F59A4D-C828-4487-88DD-59A8D565F72B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96489B5F-92A4-43E8-AA4A-B42B16386C88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7FAFAF37-A177-4D5D-9975-0EDEDF4A5F41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楕円 521">
                  <a:extLst>
                    <a:ext uri="{FF2B5EF4-FFF2-40B4-BE49-F238E27FC236}">
                      <a16:creationId xmlns:a16="http://schemas.microsoft.com/office/drawing/2014/main" id="{743ED64B-831B-4835-A9BD-127EE665BDC9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楕円 522">
                  <a:extLst>
                    <a:ext uri="{FF2B5EF4-FFF2-40B4-BE49-F238E27FC236}">
                      <a16:creationId xmlns:a16="http://schemas.microsoft.com/office/drawing/2014/main" id="{A55924BB-F3E0-43F6-A937-3A075574A089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8609E42E-DB75-46F0-B10F-DDF3D067EE90}"/>
                </a:ext>
              </a:extLst>
            </p:cNvPr>
            <p:cNvGrpSpPr/>
            <p:nvPr/>
          </p:nvGrpSpPr>
          <p:grpSpPr>
            <a:xfrm rot="4691658">
              <a:off x="3041259" y="5363479"/>
              <a:ext cx="229872" cy="1269398"/>
              <a:chOff x="4043533" y="2201998"/>
              <a:chExt cx="393136" cy="2170977"/>
            </a:xfrm>
          </p:grpSpPr>
          <p:sp>
            <p:nvSpPr>
              <p:cNvPr id="525" name="楕円 28">
                <a:extLst>
                  <a:ext uri="{FF2B5EF4-FFF2-40B4-BE49-F238E27FC236}">
                    <a16:creationId xmlns:a16="http://schemas.microsoft.com/office/drawing/2014/main" id="{969F8077-26F8-4AAE-96C0-BC24521CCDA0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DA0D7BC8-8028-4E21-AF3F-AEDFA48BFEFB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8890E553-54A8-496E-813E-44E4D45E6850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FB7A8666-B476-457A-96AE-61DE4B3156E5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C3B2C65D-56B4-4F9B-9317-BC4947DF296A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82CC9621-037E-4AF0-BACB-DF7EDD469441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楕円 530">
                  <a:extLst>
                    <a:ext uri="{FF2B5EF4-FFF2-40B4-BE49-F238E27FC236}">
                      <a16:creationId xmlns:a16="http://schemas.microsoft.com/office/drawing/2014/main" id="{E5BC4356-A667-4B49-AADA-45DFD5D643BC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楕円 531">
                  <a:extLst>
                    <a:ext uri="{FF2B5EF4-FFF2-40B4-BE49-F238E27FC236}">
                      <a16:creationId xmlns:a16="http://schemas.microsoft.com/office/drawing/2014/main" id="{038D6109-0EC9-4DBF-91EE-0E0D8B68C49F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D65835FC-D3AD-4767-ACDB-B4E770899774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BCBF37F0-7743-459A-ADBA-D620D08770FD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楕円 534">
                  <a:extLst>
                    <a:ext uri="{FF2B5EF4-FFF2-40B4-BE49-F238E27FC236}">
                      <a16:creationId xmlns:a16="http://schemas.microsoft.com/office/drawing/2014/main" id="{F8ABE4C1-7323-4144-A692-C7D2FE5BA46B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9592120F-7B95-4329-BFE9-3644CA914620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E557F40C-38DC-4BE8-A826-B81684561B97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78AF35D3-F2BC-4A45-9C39-A5B85AD2ACE9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50CC98D0-D9F6-4F63-8168-1B5280950A50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98A1C19D-CDFE-4898-8B26-CA685A3ACE94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0B7777E2-3F88-4EC7-BFB9-9FECF63780A9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1E04F9FB-335B-458E-8811-9CB210DBA540}"/>
                </a:ext>
              </a:extLst>
            </p:cNvPr>
            <p:cNvGrpSpPr/>
            <p:nvPr/>
          </p:nvGrpSpPr>
          <p:grpSpPr>
            <a:xfrm rot="4691658">
              <a:off x="3133609" y="5220256"/>
              <a:ext cx="229872" cy="1269398"/>
              <a:chOff x="4043533" y="2201998"/>
              <a:chExt cx="393136" cy="2170977"/>
            </a:xfrm>
          </p:grpSpPr>
          <p:sp>
            <p:nvSpPr>
              <p:cNvPr id="543" name="楕円 28">
                <a:extLst>
                  <a:ext uri="{FF2B5EF4-FFF2-40B4-BE49-F238E27FC236}">
                    <a16:creationId xmlns:a16="http://schemas.microsoft.com/office/drawing/2014/main" id="{397C1A11-B8C5-4D43-89B0-79DB66CE8146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09A1AAE0-DA5A-43CE-9D08-6B841C4B07B8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7A3CEF9B-61A0-4312-9E39-F65763CD4C07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BA6195F0-09AB-4669-97A6-23AF4A10CA25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C6063A18-B0D4-4C00-BF9B-46914FD5A76A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53C94444-643E-436F-897C-A3BF6093344F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B91007CB-A5DA-4CD0-A977-7AA60C5DB241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楕円 549">
                  <a:extLst>
                    <a:ext uri="{FF2B5EF4-FFF2-40B4-BE49-F238E27FC236}">
                      <a16:creationId xmlns:a16="http://schemas.microsoft.com/office/drawing/2014/main" id="{A70E9B43-6E55-4D11-89A2-CA86D7F841AC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BCF6F6EF-5CDA-4083-A051-B01C20E2452F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62CE79F6-8B30-4F7A-A752-C9798DD22B26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C42530B9-7E8A-4CAE-B27A-26376FBF96B4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40AEBD7E-3680-4BF0-A17A-C48483631304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7F8A6271-3F89-4F11-8A16-6B3DB7D40060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7F5A62F3-4356-4463-9FA0-A83FECDD646E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9626E2D4-5864-4ABC-8D43-5408AF390A7C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楕円 557">
                  <a:extLst>
                    <a:ext uri="{FF2B5EF4-FFF2-40B4-BE49-F238E27FC236}">
                      <a16:creationId xmlns:a16="http://schemas.microsoft.com/office/drawing/2014/main" id="{014BAB5A-D29A-45C8-B540-BDF2216B38C4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楕円 558">
                  <a:extLst>
                    <a:ext uri="{FF2B5EF4-FFF2-40B4-BE49-F238E27FC236}">
                      <a16:creationId xmlns:a16="http://schemas.microsoft.com/office/drawing/2014/main" id="{4055ABBF-27EC-478B-BE24-57B62014001B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E30CAA3-48B4-4E7E-ABFB-D85E421B63F9}"/>
              </a:ext>
            </a:extLst>
          </p:cNvPr>
          <p:cNvGrpSpPr/>
          <p:nvPr/>
        </p:nvGrpSpPr>
        <p:grpSpPr>
          <a:xfrm>
            <a:off x="4119815" y="5184195"/>
            <a:ext cx="1638170" cy="1130424"/>
            <a:chOff x="4119815" y="5184195"/>
            <a:chExt cx="1638170" cy="1130424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EA8B7007-5DE4-43D5-AB24-CBAEF34BB08F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9CF38832-2D79-4FAD-A1C9-CA804CD16A87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7" name="楕円 31">
                  <a:extLst>
                    <a:ext uri="{FF2B5EF4-FFF2-40B4-BE49-F238E27FC236}">
                      <a16:creationId xmlns:a16="http://schemas.microsoft.com/office/drawing/2014/main" id="{F57B2E7F-B541-4D4E-8E00-96EE64B1724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B1AAD24C-0ACF-42BC-B392-D43CC43E7F42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75E1CAB5-655D-4E75-8A8F-28933F90DA1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4F72F41C-2631-4CAE-B454-3F8304F1BB6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FD704A55-0B61-44E0-842F-5CC82E8D0478}"/>
                </a:ext>
              </a:extLst>
            </p:cNvPr>
            <p:cNvGrpSpPr/>
            <p:nvPr/>
          </p:nvGrpSpPr>
          <p:grpSpPr>
            <a:xfrm rot="18000000">
              <a:off x="4378613" y="5315156"/>
              <a:ext cx="340070" cy="857666"/>
              <a:chOff x="5652080" y="2595971"/>
              <a:chExt cx="292775" cy="738387"/>
            </a:xfrm>
          </p:grpSpPr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8B0E4657-6343-42F0-833E-00504BA79C99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609" name="台形 608">
                  <a:extLst>
                    <a:ext uri="{FF2B5EF4-FFF2-40B4-BE49-F238E27FC236}">
                      <a16:creationId xmlns:a16="http://schemas.microsoft.com/office/drawing/2014/main" id="{11EDF3DA-BDCB-446F-A582-223D82FA9C5F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台形 609">
                  <a:extLst>
                    <a:ext uri="{FF2B5EF4-FFF2-40B4-BE49-F238E27FC236}">
                      <a16:creationId xmlns:a16="http://schemas.microsoft.com/office/drawing/2014/main" id="{9A66FE3A-8C2A-449E-B35A-9335D44D9184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台形 610">
                  <a:extLst>
                    <a:ext uri="{FF2B5EF4-FFF2-40B4-BE49-F238E27FC236}">
                      <a16:creationId xmlns:a16="http://schemas.microsoft.com/office/drawing/2014/main" id="{3E74719E-0BF2-4859-9A0E-FA90E8150216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1" name="楕円 72">
                <a:extLst>
                  <a:ext uri="{FF2B5EF4-FFF2-40B4-BE49-F238E27FC236}">
                    <a16:creationId xmlns:a16="http://schemas.microsoft.com/office/drawing/2014/main" id="{FC0A5EE6-69CF-4D05-BED5-BD8567293231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D0A505E9-BBE7-49CD-B365-2E501BA4F9D4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603" name="楕円 602">
                  <a:extLst>
                    <a:ext uri="{FF2B5EF4-FFF2-40B4-BE49-F238E27FC236}">
                      <a16:creationId xmlns:a16="http://schemas.microsoft.com/office/drawing/2014/main" id="{CD149BD6-288B-4163-B7DA-21A037958E73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楕円 603">
                  <a:extLst>
                    <a:ext uri="{FF2B5EF4-FFF2-40B4-BE49-F238E27FC236}">
                      <a16:creationId xmlns:a16="http://schemas.microsoft.com/office/drawing/2014/main" id="{6496BBA2-DE14-47FD-8F44-9E86B4AF3F46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楕円 604">
                  <a:extLst>
                    <a:ext uri="{FF2B5EF4-FFF2-40B4-BE49-F238E27FC236}">
                      <a16:creationId xmlns:a16="http://schemas.microsoft.com/office/drawing/2014/main" id="{F9D374D0-2210-44D2-A1BB-10AA3ED67392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楕円 605">
                  <a:extLst>
                    <a:ext uri="{FF2B5EF4-FFF2-40B4-BE49-F238E27FC236}">
                      <a16:creationId xmlns:a16="http://schemas.microsoft.com/office/drawing/2014/main" id="{18CB4028-3B5F-449B-BC18-9B331D267494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楕円 606">
                  <a:extLst>
                    <a:ext uri="{FF2B5EF4-FFF2-40B4-BE49-F238E27FC236}">
                      <a16:creationId xmlns:a16="http://schemas.microsoft.com/office/drawing/2014/main" id="{3C659115-6CCE-4D1B-B130-4E34B3025B95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楕円 607">
                  <a:extLst>
                    <a:ext uri="{FF2B5EF4-FFF2-40B4-BE49-F238E27FC236}">
                      <a16:creationId xmlns:a16="http://schemas.microsoft.com/office/drawing/2014/main" id="{56AA78AF-0BBC-4E22-BE10-9E54B463ADF4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4C462356-A3C1-492C-AFFF-13C5AE19E1A0}"/>
                </a:ext>
              </a:extLst>
            </p:cNvPr>
            <p:cNvGrpSpPr/>
            <p:nvPr/>
          </p:nvGrpSpPr>
          <p:grpSpPr>
            <a:xfrm rot="3600000">
              <a:off x="4873288" y="5082323"/>
              <a:ext cx="340070" cy="857664"/>
              <a:chOff x="5652080" y="2595971"/>
              <a:chExt cx="292775" cy="738387"/>
            </a:xfrm>
          </p:grpSpPr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6E560665-E653-4F0D-B016-FBDE5AFAB119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622" name="台形 621">
                  <a:extLst>
                    <a:ext uri="{FF2B5EF4-FFF2-40B4-BE49-F238E27FC236}">
                      <a16:creationId xmlns:a16="http://schemas.microsoft.com/office/drawing/2014/main" id="{2FE0E88A-50D7-48BB-BF15-9C4BF8774700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台形 622">
                  <a:extLst>
                    <a:ext uri="{FF2B5EF4-FFF2-40B4-BE49-F238E27FC236}">
                      <a16:creationId xmlns:a16="http://schemas.microsoft.com/office/drawing/2014/main" id="{BD155E5D-3EFF-4B2E-8AD4-DA212FC60EDC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台形 623">
                  <a:extLst>
                    <a:ext uri="{FF2B5EF4-FFF2-40B4-BE49-F238E27FC236}">
                      <a16:creationId xmlns:a16="http://schemas.microsoft.com/office/drawing/2014/main" id="{9556E366-AA7B-4D34-87FF-36EAEBDCFA78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4" name="楕円 72">
                <a:extLst>
                  <a:ext uri="{FF2B5EF4-FFF2-40B4-BE49-F238E27FC236}">
                    <a16:creationId xmlns:a16="http://schemas.microsoft.com/office/drawing/2014/main" id="{DFD29C79-2C5F-41E9-B8C4-5DBC01D232B8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F06DD7FD-1348-4712-918C-E583182A7AA9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616" name="楕円 615">
                  <a:extLst>
                    <a:ext uri="{FF2B5EF4-FFF2-40B4-BE49-F238E27FC236}">
                      <a16:creationId xmlns:a16="http://schemas.microsoft.com/office/drawing/2014/main" id="{46BECECE-B8FC-4DD2-8D33-DE52CED17307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楕円 616">
                  <a:extLst>
                    <a:ext uri="{FF2B5EF4-FFF2-40B4-BE49-F238E27FC236}">
                      <a16:creationId xmlns:a16="http://schemas.microsoft.com/office/drawing/2014/main" id="{CEC1C3CA-3C64-4DF7-A33E-4110802936E4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楕円 617">
                  <a:extLst>
                    <a:ext uri="{FF2B5EF4-FFF2-40B4-BE49-F238E27FC236}">
                      <a16:creationId xmlns:a16="http://schemas.microsoft.com/office/drawing/2014/main" id="{56B9C17C-96B6-49EA-8A38-03A7B99B7988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A32467D9-AE7B-4C6C-8AC7-7250CAE472F7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楕円 619">
                  <a:extLst>
                    <a:ext uri="{FF2B5EF4-FFF2-40B4-BE49-F238E27FC236}">
                      <a16:creationId xmlns:a16="http://schemas.microsoft.com/office/drawing/2014/main" id="{434AAE88-8262-47E5-A8D6-FC3E04EFAF1F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楕円 620">
                  <a:extLst>
                    <a:ext uri="{FF2B5EF4-FFF2-40B4-BE49-F238E27FC236}">
                      <a16:creationId xmlns:a16="http://schemas.microsoft.com/office/drawing/2014/main" id="{17EF088F-33C8-4385-9C9F-F0CA90DDD926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EBF34A3A-FC83-4D0D-BE8D-12032569857B}"/>
                </a:ext>
              </a:extLst>
            </p:cNvPr>
            <p:cNvGrpSpPr/>
            <p:nvPr/>
          </p:nvGrpSpPr>
          <p:grpSpPr>
            <a:xfrm rot="18000000">
              <a:off x="4472691" y="5058376"/>
              <a:ext cx="340070" cy="857666"/>
              <a:chOff x="5652080" y="2595971"/>
              <a:chExt cx="292775" cy="738387"/>
            </a:xfrm>
          </p:grpSpPr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3FD1FC01-848F-4099-9BFD-0DC09B172188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635" name="台形 634">
                  <a:extLst>
                    <a:ext uri="{FF2B5EF4-FFF2-40B4-BE49-F238E27FC236}">
                      <a16:creationId xmlns:a16="http://schemas.microsoft.com/office/drawing/2014/main" id="{82CFCC89-9388-4349-BF86-31100593DA28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台形 635">
                  <a:extLst>
                    <a:ext uri="{FF2B5EF4-FFF2-40B4-BE49-F238E27FC236}">
                      <a16:creationId xmlns:a16="http://schemas.microsoft.com/office/drawing/2014/main" id="{C2757E44-5CB2-482A-A408-CBF0D7613474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台形 636">
                  <a:extLst>
                    <a:ext uri="{FF2B5EF4-FFF2-40B4-BE49-F238E27FC236}">
                      <a16:creationId xmlns:a16="http://schemas.microsoft.com/office/drawing/2014/main" id="{4E662FC8-ED1D-481B-9D9F-DAECC808917A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7" name="楕円 72">
                <a:extLst>
                  <a:ext uri="{FF2B5EF4-FFF2-40B4-BE49-F238E27FC236}">
                    <a16:creationId xmlns:a16="http://schemas.microsoft.com/office/drawing/2014/main" id="{E32CF1FE-1200-4D01-86D1-A66A31D26D1E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838588A1-05FF-4810-87D3-E51948EC7FA1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D6A7CFCD-7024-4BBB-B5F1-B61A5D0E349B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9AEDC0A0-15D3-4D5A-986E-803E5C811575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楕円 630">
                  <a:extLst>
                    <a:ext uri="{FF2B5EF4-FFF2-40B4-BE49-F238E27FC236}">
                      <a16:creationId xmlns:a16="http://schemas.microsoft.com/office/drawing/2014/main" id="{D4EDF34A-B592-4D0B-A2E8-4F3BC57811F9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楕円 631">
                  <a:extLst>
                    <a:ext uri="{FF2B5EF4-FFF2-40B4-BE49-F238E27FC236}">
                      <a16:creationId xmlns:a16="http://schemas.microsoft.com/office/drawing/2014/main" id="{706F387E-32F8-4E66-A0EE-03BA2CC8EE9B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楕円 632">
                  <a:extLst>
                    <a:ext uri="{FF2B5EF4-FFF2-40B4-BE49-F238E27FC236}">
                      <a16:creationId xmlns:a16="http://schemas.microsoft.com/office/drawing/2014/main" id="{8645F909-C320-4F03-8F6E-B8DF0B1564A0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楕円 633">
                  <a:extLst>
                    <a:ext uri="{FF2B5EF4-FFF2-40B4-BE49-F238E27FC236}">
                      <a16:creationId xmlns:a16="http://schemas.microsoft.com/office/drawing/2014/main" id="{A63A2F11-683C-41F6-82B2-0B6E50F1F6F9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5A5A7AB1-014B-422B-8508-ABD727454710}"/>
                </a:ext>
              </a:extLst>
            </p:cNvPr>
            <p:cNvGrpSpPr/>
            <p:nvPr/>
          </p:nvGrpSpPr>
          <p:grpSpPr>
            <a:xfrm rot="4663706">
              <a:off x="5068001" y="5219531"/>
              <a:ext cx="340070" cy="857664"/>
              <a:chOff x="5652080" y="2595971"/>
              <a:chExt cx="292775" cy="738387"/>
            </a:xfrm>
          </p:grpSpPr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C9893A62-A83E-48A3-859D-26B6B9AC4D3B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648" name="台形 647">
                  <a:extLst>
                    <a:ext uri="{FF2B5EF4-FFF2-40B4-BE49-F238E27FC236}">
                      <a16:creationId xmlns:a16="http://schemas.microsoft.com/office/drawing/2014/main" id="{10429EC5-678C-4300-B3DA-F87F7FBE5C8A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台形 648">
                  <a:extLst>
                    <a:ext uri="{FF2B5EF4-FFF2-40B4-BE49-F238E27FC236}">
                      <a16:creationId xmlns:a16="http://schemas.microsoft.com/office/drawing/2014/main" id="{DBBE328A-AE74-499D-8929-DA2107B4BE4E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台形 649">
                  <a:extLst>
                    <a:ext uri="{FF2B5EF4-FFF2-40B4-BE49-F238E27FC236}">
                      <a16:creationId xmlns:a16="http://schemas.microsoft.com/office/drawing/2014/main" id="{629AB142-6E0C-44A2-B5F1-488B0AB60057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0" name="楕円 72">
                <a:extLst>
                  <a:ext uri="{FF2B5EF4-FFF2-40B4-BE49-F238E27FC236}">
                    <a16:creationId xmlns:a16="http://schemas.microsoft.com/office/drawing/2014/main" id="{C5D7E398-A108-4AA9-B032-D9201E688BF5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C12E333F-B138-49E8-93E5-E0563F873C3D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8E6FE292-56BB-49F9-8F67-AFEFE09A0DC7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F7B8E61B-68D9-4F4E-B65E-3E1F2B160CBA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楕円 643">
                  <a:extLst>
                    <a:ext uri="{FF2B5EF4-FFF2-40B4-BE49-F238E27FC236}">
                      <a16:creationId xmlns:a16="http://schemas.microsoft.com/office/drawing/2014/main" id="{D7C6FA1D-8C76-4F1F-8FB9-1BC8E27D3B54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楕円 644">
                  <a:extLst>
                    <a:ext uri="{FF2B5EF4-FFF2-40B4-BE49-F238E27FC236}">
                      <a16:creationId xmlns:a16="http://schemas.microsoft.com/office/drawing/2014/main" id="{A9BA6BAC-7CD7-496F-B0A7-615F67CA1835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楕円 645">
                  <a:extLst>
                    <a:ext uri="{FF2B5EF4-FFF2-40B4-BE49-F238E27FC236}">
                      <a16:creationId xmlns:a16="http://schemas.microsoft.com/office/drawing/2014/main" id="{E8CC3039-E7FB-469B-995F-D049D963076D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楕円 646">
                  <a:extLst>
                    <a:ext uri="{FF2B5EF4-FFF2-40B4-BE49-F238E27FC236}">
                      <a16:creationId xmlns:a16="http://schemas.microsoft.com/office/drawing/2014/main" id="{48F20C37-608F-4329-B43A-B31B34DC00E2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1" name="グループ化 650">
              <a:extLst>
                <a:ext uri="{FF2B5EF4-FFF2-40B4-BE49-F238E27FC236}">
                  <a16:creationId xmlns:a16="http://schemas.microsoft.com/office/drawing/2014/main" id="{28A7C798-A1C7-400A-9DD6-BF9CA28AE6BE}"/>
                </a:ext>
              </a:extLst>
            </p:cNvPr>
            <p:cNvGrpSpPr/>
            <p:nvPr/>
          </p:nvGrpSpPr>
          <p:grpSpPr>
            <a:xfrm rot="6246642">
              <a:off x="4989941" y="5443468"/>
              <a:ext cx="340070" cy="857664"/>
              <a:chOff x="5652080" y="2595971"/>
              <a:chExt cx="292775" cy="738387"/>
            </a:xfrm>
          </p:grpSpPr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DF63AC01-C145-4AFD-AB84-B292181051D8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661" name="台形 660">
                  <a:extLst>
                    <a:ext uri="{FF2B5EF4-FFF2-40B4-BE49-F238E27FC236}">
                      <a16:creationId xmlns:a16="http://schemas.microsoft.com/office/drawing/2014/main" id="{5F504784-8EA5-46CF-80A5-48F8E666BDD0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台形 661">
                  <a:extLst>
                    <a:ext uri="{FF2B5EF4-FFF2-40B4-BE49-F238E27FC236}">
                      <a16:creationId xmlns:a16="http://schemas.microsoft.com/office/drawing/2014/main" id="{F6342327-1E01-4C06-B9FE-81F481BEFE31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台形 662">
                  <a:extLst>
                    <a:ext uri="{FF2B5EF4-FFF2-40B4-BE49-F238E27FC236}">
                      <a16:creationId xmlns:a16="http://schemas.microsoft.com/office/drawing/2014/main" id="{AE19F724-8024-485D-8F5A-FDE4D287B979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3" name="楕円 72">
                <a:extLst>
                  <a:ext uri="{FF2B5EF4-FFF2-40B4-BE49-F238E27FC236}">
                    <a16:creationId xmlns:a16="http://schemas.microsoft.com/office/drawing/2014/main" id="{ECBA0773-F2D6-4294-8AB2-19E59D484487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67AA02DE-C760-4B53-A961-10A0A8E5DAF3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655" name="楕円 654">
                  <a:extLst>
                    <a:ext uri="{FF2B5EF4-FFF2-40B4-BE49-F238E27FC236}">
                      <a16:creationId xmlns:a16="http://schemas.microsoft.com/office/drawing/2014/main" id="{D1F0C97A-C52B-4500-9837-8517FDA80E1D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楕円 655">
                  <a:extLst>
                    <a:ext uri="{FF2B5EF4-FFF2-40B4-BE49-F238E27FC236}">
                      <a16:creationId xmlns:a16="http://schemas.microsoft.com/office/drawing/2014/main" id="{1E9F9A2C-41F9-43C4-95BA-2234F464AE06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75671E7F-F64A-4D7C-9B0A-CFC901B94F24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楕円 657">
                  <a:extLst>
                    <a:ext uri="{FF2B5EF4-FFF2-40B4-BE49-F238E27FC236}">
                      <a16:creationId xmlns:a16="http://schemas.microsoft.com/office/drawing/2014/main" id="{FDC0C682-18E9-4D24-B421-4FBB2ABC28F1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楕円 658">
                  <a:extLst>
                    <a:ext uri="{FF2B5EF4-FFF2-40B4-BE49-F238E27FC236}">
                      <a16:creationId xmlns:a16="http://schemas.microsoft.com/office/drawing/2014/main" id="{4B737326-BC65-489C-B83E-28518D2628E5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楕円 659">
                  <a:extLst>
                    <a:ext uri="{FF2B5EF4-FFF2-40B4-BE49-F238E27FC236}">
                      <a16:creationId xmlns:a16="http://schemas.microsoft.com/office/drawing/2014/main" id="{7622BDE7-710E-4534-AECD-445E1ABEE9EA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92E4089A-9B55-4188-BB4F-AF8336B8DFAA}"/>
                </a:ext>
              </a:extLst>
            </p:cNvPr>
            <p:cNvGrpSpPr/>
            <p:nvPr/>
          </p:nvGrpSpPr>
          <p:grpSpPr>
            <a:xfrm rot="16517972">
              <a:off x="4515346" y="5528801"/>
              <a:ext cx="340070" cy="857666"/>
              <a:chOff x="5652080" y="2595971"/>
              <a:chExt cx="292775" cy="738387"/>
            </a:xfrm>
          </p:grpSpPr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A0FF9A86-CF5F-48C2-AABD-32AAD44C0F9A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674" name="台形 673">
                  <a:extLst>
                    <a:ext uri="{FF2B5EF4-FFF2-40B4-BE49-F238E27FC236}">
                      <a16:creationId xmlns:a16="http://schemas.microsoft.com/office/drawing/2014/main" id="{A08A8568-D9C5-4E33-B455-616A6BDF0A4F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台形 674">
                  <a:extLst>
                    <a:ext uri="{FF2B5EF4-FFF2-40B4-BE49-F238E27FC236}">
                      <a16:creationId xmlns:a16="http://schemas.microsoft.com/office/drawing/2014/main" id="{02DA3636-E07A-434A-ACB6-C886560ECD64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台形 675">
                  <a:extLst>
                    <a:ext uri="{FF2B5EF4-FFF2-40B4-BE49-F238E27FC236}">
                      <a16:creationId xmlns:a16="http://schemas.microsoft.com/office/drawing/2014/main" id="{5DB25EBD-4A24-42EE-B587-6A0787719299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6" name="楕円 72">
                <a:extLst>
                  <a:ext uri="{FF2B5EF4-FFF2-40B4-BE49-F238E27FC236}">
                    <a16:creationId xmlns:a16="http://schemas.microsoft.com/office/drawing/2014/main" id="{E0D04BAB-7EF0-4CD5-A238-A7FC86618FDD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F77F5262-A1C4-4D7F-B643-3B208F8DEC25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668" name="楕円 667">
                  <a:extLst>
                    <a:ext uri="{FF2B5EF4-FFF2-40B4-BE49-F238E27FC236}">
                      <a16:creationId xmlns:a16="http://schemas.microsoft.com/office/drawing/2014/main" id="{8F92EA77-5258-40F8-B5BF-2195E9697E22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楕円 668">
                  <a:extLst>
                    <a:ext uri="{FF2B5EF4-FFF2-40B4-BE49-F238E27FC236}">
                      <a16:creationId xmlns:a16="http://schemas.microsoft.com/office/drawing/2014/main" id="{F347FC74-D94D-43B5-B922-311410D748CF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楕円 669">
                  <a:extLst>
                    <a:ext uri="{FF2B5EF4-FFF2-40B4-BE49-F238E27FC236}">
                      <a16:creationId xmlns:a16="http://schemas.microsoft.com/office/drawing/2014/main" id="{0C58283F-4D63-4FB7-AF76-E1757468095D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楕円 670">
                  <a:extLst>
                    <a:ext uri="{FF2B5EF4-FFF2-40B4-BE49-F238E27FC236}">
                      <a16:creationId xmlns:a16="http://schemas.microsoft.com/office/drawing/2014/main" id="{7EA8AA98-4FCB-4958-ACEC-DD9E291D7EBD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楕円 671">
                  <a:extLst>
                    <a:ext uri="{FF2B5EF4-FFF2-40B4-BE49-F238E27FC236}">
                      <a16:creationId xmlns:a16="http://schemas.microsoft.com/office/drawing/2014/main" id="{6AE2070F-8CD6-4361-B8B3-2D723B6B401C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楕円 672">
                  <a:extLst>
                    <a:ext uri="{FF2B5EF4-FFF2-40B4-BE49-F238E27FC236}">
                      <a16:creationId xmlns:a16="http://schemas.microsoft.com/office/drawing/2014/main" id="{DE3F3E7D-60AC-4EA2-AA98-2888A3D95148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9C977EA-E39A-4B91-8A57-C5DC098E7348}"/>
              </a:ext>
            </a:extLst>
          </p:cNvPr>
          <p:cNvGrpSpPr/>
          <p:nvPr/>
        </p:nvGrpSpPr>
        <p:grpSpPr>
          <a:xfrm>
            <a:off x="449010" y="5019357"/>
            <a:ext cx="1575175" cy="1295262"/>
            <a:chOff x="449010" y="5019357"/>
            <a:chExt cx="1575175" cy="1295262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71FD0E8-8EBD-4475-B988-1DF6553946F6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EC105F0-F651-4AC5-A4CE-5453086B4E02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21AC798-03E3-4FFF-88B6-3D146EBDED3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6CBD7D0-461B-43BE-9E87-9B876AD6A6A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13227B6E-E41E-4E03-87BF-326F641C59C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FFB3D57B-4B1C-483B-B49B-90917A8C8F2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F9A7783E-073A-4EE2-A4EF-E00F5B35B7CE}"/>
                </a:ext>
              </a:extLst>
            </p:cNvPr>
            <p:cNvGrpSpPr/>
            <p:nvPr/>
          </p:nvGrpSpPr>
          <p:grpSpPr>
            <a:xfrm rot="2700000">
              <a:off x="619074" y="4943069"/>
              <a:ext cx="473700" cy="757976"/>
              <a:chOff x="2510937" y="2104011"/>
              <a:chExt cx="1121036" cy="1793795"/>
            </a:xfrm>
          </p:grpSpPr>
          <p:sp>
            <p:nvSpPr>
              <p:cNvPr id="678" name="楕円 41">
                <a:extLst>
                  <a:ext uri="{FF2B5EF4-FFF2-40B4-BE49-F238E27FC236}">
                    <a16:creationId xmlns:a16="http://schemas.microsoft.com/office/drawing/2014/main" id="{6E764C10-5895-4751-B658-8A52492F5663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945FB341-DA80-4B5F-ACC6-DF5628A57820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0ABFE6E8-F256-419C-8861-096E342B9742}"/>
                </a:ext>
              </a:extLst>
            </p:cNvPr>
            <p:cNvGrpSpPr/>
            <p:nvPr/>
          </p:nvGrpSpPr>
          <p:grpSpPr>
            <a:xfrm rot="1800000">
              <a:off x="644652" y="5239538"/>
              <a:ext cx="473700" cy="757976"/>
              <a:chOff x="2510937" y="2104011"/>
              <a:chExt cx="1121036" cy="1793795"/>
            </a:xfrm>
          </p:grpSpPr>
          <p:sp>
            <p:nvSpPr>
              <p:cNvPr id="681" name="楕円 41">
                <a:extLst>
                  <a:ext uri="{FF2B5EF4-FFF2-40B4-BE49-F238E27FC236}">
                    <a16:creationId xmlns:a16="http://schemas.microsoft.com/office/drawing/2014/main" id="{5046EB73-6ED9-4D08-969A-A8FEC0E9DEE5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F9C9AFB0-E1EA-4CD6-A378-59953AA1F5F1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70DE2558-081C-44AC-A970-B8FC7540645A}"/>
                </a:ext>
              </a:extLst>
            </p:cNvPr>
            <p:cNvGrpSpPr/>
            <p:nvPr/>
          </p:nvGrpSpPr>
          <p:grpSpPr>
            <a:xfrm rot="257410">
              <a:off x="1124268" y="5019357"/>
              <a:ext cx="473700" cy="757976"/>
              <a:chOff x="2510937" y="2104011"/>
              <a:chExt cx="1121036" cy="1793795"/>
            </a:xfrm>
          </p:grpSpPr>
          <p:sp>
            <p:nvSpPr>
              <p:cNvPr id="684" name="楕円 41">
                <a:extLst>
                  <a:ext uri="{FF2B5EF4-FFF2-40B4-BE49-F238E27FC236}">
                    <a16:creationId xmlns:a16="http://schemas.microsoft.com/office/drawing/2014/main" id="{B7521040-BD5B-4A5C-9D15-50DA2F35D771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F509BDEE-E4F1-48CD-A594-2D5A23C16B05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6" name="グループ化 685">
              <a:extLst>
                <a:ext uri="{FF2B5EF4-FFF2-40B4-BE49-F238E27FC236}">
                  <a16:creationId xmlns:a16="http://schemas.microsoft.com/office/drawing/2014/main" id="{6A640074-1DC9-4C2A-91F5-5CCDF9C5AECD}"/>
                </a:ext>
              </a:extLst>
            </p:cNvPr>
            <p:cNvGrpSpPr/>
            <p:nvPr/>
          </p:nvGrpSpPr>
          <p:grpSpPr>
            <a:xfrm rot="20957410">
              <a:off x="919000" y="5349625"/>
              <a:ext cx="473700" cy="757976"/>
              <a:chOff x="2510937" y="2104011"/>
              <a:chExt cx="1121036" cy="1793795"/>
            </a:xfrm>
          </p:grpSpPr>
          <p:sp>
            <p:nvSpPr>
              <p:cNvPr id="687" name="楕円 41">
                <a:extLst>
                  <a:ext uri="{FF2B5EF4-FFF2-40B4-BE49-F238E27FC236}">
                    <a16:creationId xmlns:a16="http://schemas.microsoft.com/office/drawing/2014/main" id="{1078F8C7-2855-444B-8C25-35F32DA60382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445B670D-D00F-4573-8BA2-A52E09824317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3D4222C3-DAA1-467B-886B-367F3EE93F56}"/>
                </a:ext>
              </a:extLst>
            </p:cNvPr>
            <p:cNvGrpSpPr/>
            <p:nvPr/>
          </p:nvGrpSpPr>
          <p:grpSpPr>
            <a:xfrm rot="20957410">
              <a:off x="1329197" y="5341079"/>
              <a:ext cx="473700" cy="757976"/>
              <a:chOff x="2510937" y="2104011"/>
              <a:chExt cx="1121036" cy="1793795"/>
            </a:xfrm>
          </p:grpSpPr>
          <p:sp>
            <p:nvSpPr>
              <p:cNvPr id="690" name="楕円 41">
                <a:extLst>
                  <a:ext uri="{FF2B5EF4-FFF2-40B4-BE49-F238E27FC236}">
                    <a16:creationId xmlns:a16="http://schemas.microsoft.com/office/drawing/2014/main" id="{91FE7669-8246-4C7E-AD35-1A22D8B868E4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494A6826-78BC-481C-9C8C-50D0BC7C59C3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6B4985F-D5FF-424D-B28A-13C0A1F1B254}"/>
              </a:ext>
            </a:extLst>
          </p:cNvPr>
          <p:cNvGrpSpPr/>
          <p:nvPr/>
        </p:nvGrpSpPr>
        <p:grpSpPr>
          <a:xfrm>
            <a:off x="6035419" y="4984786"/>
            <a:ext cx="1575175" cy="1329833"/>
            <a:chOff x="6035419" y="4984786"/>
            <a:chExt cx="1575175" cy="1329833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7A77B50-48E6-4C0F-8CB8-9FFF8D260A26}"/>
                </a:ext>
              </a:extLst>
            </p:cNvPr>
            <p:cNvGrpSpPr/>
            <p:nvPr/>
          </p:nvGrpSpPr>
          <p:grpSpPr>
            <a:xfrm>
              <a:off x="60354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1D35D1EB-71C7-44BA-B725-DD43E205E858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3" name="楕円 31">
                  <a:extLst>
                    <a:ext uri="{FF2B5EF4-FFF2-40B4-BE49-F238E27FC236}">
                      <a16:creationId xmlns:a16="http://schemas.microsoft.com/office/drawing/2014/main" id="{5D1F5F8F-FC31-4366-8DA0-EA195A8A657F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7BE85249-510B-4BB1-8E95-4F413EF93390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90AA82ED-2A59-4C00-8C13-DE7D45E2FD2F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4103209B-7466-42F2-8214-FC51DCD525FE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5AD36CD0-5536-4D09-BBC0-0B48F7336359}"/>
                </a:ext>
              </a:extLst>
            </p:cNvPr>
            <p:cNvGrpSpPr/>
            <p:nvPr/>
          </p:nvGrpSpPr>
          <p:grpSpPr>
            <a:xfrm>
              <a:off x="6663378" y="4984786"/>
              <a:ext cx="631478" cy="631854"/>
              <a:chOff x="4553472" y="3045618"/>
              <a:chExt cx="1368389" cy="1369205"/>
            </a:xfrm>
          </p:grpSpPr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918F2F7F-AC75-472E-8B9A-B1EDD071418F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4756A0CC-EFEB-4BFF-B88E-22F8E6C97299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882E50D0-FC98-43C2-99B5-5FEAFB25DE0D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5E6510D6-2E25-4AAF-A9C5-F1CE4E5195BB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DE0D12E4-ABD4-4278-B909-8B5C5700A10D}"/>
                </a:ext>
              </a:extLst>
            </p:cNvPr>
            <p:cNvGrpSpPr/>
            <p:nvPr/>
          </p:nvGrpSpPr>
          <p:grpSpPr>
            <a:xfrm rot="20946629">
              <a:off x="6122009" y="5128217"/>
              <a:ext cx="631478" cy="631854"/>
              <a:chOff x="4553472" y="3045618"/>
              <a:chExt cx="1368389" cy="1369205"/>
            </a:xfrm>
          </p:grpSpPr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B847FB7E-EFCE-4D08-9331-EEAFC74BD63A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D293B228-6710-4225-B1E2-C73463B7277B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8545152F-027D-41BB-85C5-3A26320FF03A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AEDFA236-2222-4206-B2F0-EB246B064BB0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57B8C84D-2921-4AED-9917-02E01C7BFBEA}"/>
                </a:ext>
              </a:extLst>
            </p:cNvPr>
            <p:cNvGrpSpPr/>
            <p:nvPr/>
          </p:nvGrpSpPr>
          <p:grpSpPr>
            <a:xfrm>
              <a:off x="6902368" y="5238088"/>
              <a:ext cx="631478" cy="631854"/>
              <a:chOff x="4553472" y="3045618"/>
              <a:chExt cx="1368389" cy="1369205"/>
            </a:xfrm>
          </p:grpSpPr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C0D3E4D4-ADB6-4FCA-9EBC-03FECC09B2E0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8AB13012-215B-499D-8AA2-7459F3A46BFD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3879BAD8-47EB-4053-A7E2-838A13B3E266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B030133B-C87A-478C-BE25-B8D87BF272FD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6E7393B7-5C1D-4454-86DC-B95356E78410}"/>
                </a:ext>
              </a:extLst>
            </p:cNvPr>
            <p:cNvGrpSpPr/>
            <p:nvPr/>
          </p:nvGrpSpPr>
          <p:grpSpPr>
            <a:xfrm>
              <a:off x="6201613" y="5426095"/>
              <a:ext cx="631478" cy="631854"/>
              <a:chOff x="4553472" y="3045618"/>
              <a:chExt cx="1368389" cy="1369205"/>
            </a:xfrm>
          </p:grpSpPr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B49023B0-2937-4EB8-B697-5ADC0650CC35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19E8D0FE-0CD7-4845-8BED-D7E6128C3372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346A8DFB-6F85-4C32-AAD0-B35FDB7E72B1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B93970A0-6B4C-45B0-81A9-902C3BFA058D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FC799606-30C4-40C7-B409-85DAF7EA9B7A}"/>
                </a:ext>
              </a:extLst>
            </p:cNvPr>
            <p:cNvGrpSpPr/>
            <p:nvPr/>
          </p:nvGrpSpPr>
          <p:grpSpPr>
            <a:xfrm>
              <a:off x="6628903" y="5494462"/>
              <a:ext cx="631478" cy="631854"/>
              <a:chOff x="4553472" y="3045618"/>
              <a:chExt cx="1368389" cy="1369205"/>
            </a:xfrm>
          </p:grpSpPr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39D83262-F603-4099-BF26-91D89B8AF3FD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E3FCF3C1-B049-48CB-84AB-BA3EB0CADAAA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BAC0E4B4-AD94-47B4-A525-9DA7F5750319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FBB95FEA-F969-4060-BE47-4B827F4B32DD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6F02DCA-B73E-4AFB-A2F9-2B1C646B692C}"/>
              </a:ext>
            </a:extLst>
          </p:cNvPr>
          <p:cNvGrpSpPr/>
          <p:nvPr/>
        </p:nvGrpSpPr>
        <p:grpSpPr>
          <a:xfrm>
            <a:off x="7927719" y="5135917"/>
            <a:ext cx="1575175" cy="1178702"/>
            <a:chOff x="7927719" y="5135917"/>
            <a:chExt cx="1575175" cy="1178702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BFB24C27-128F-4A5A-8620-8DFB3FA01066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CC71CF7-6A66-42E1-8330-BE20866AF95D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9" name="楕円 31">
                  <a:extLst>
                    <a:ext uri="{FF2B5EF4-FFF2-40B4-BE49-F238E27FC236}">
                      <a16:creationId xmlns:a16="http://schemas.microsoft.com/office/drawing/2014/main" id="{F9F5A6FA-6128-40D8-A689-306FF57AF1E8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F1158038-B676-4BF5-B4C6-C6BA4ADFAF01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FD29023C-AD17-42A2-B0FD-6EEC4C4E8FB3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3EE8B3F-968B-4B51-A923-4FA3ECBC88CD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7" name="フリーフォーム: 図形 716">
              <a:extLst>
                <a:ext uri="{FF2B5EF4-FFF2-40B4-BE49-F238E27FC236}">
                  <a16:creationId xmlns:a16="http://schemas.microsoft.com/office/drawing/2014/main" id="{0CB4C035-C44C-4E56-8E87-C06A2AD0C908}"/>
                </a:ext>
              </a:extLst>
            </p:cNvPr>
            <p:cNvSpPr/>
            <p:nvPr/>
          </p:nvSpPr>
          <p:spPr bwMode="auto">
            <a:xfrm>
              <a:off x="8647472" y="5135917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0EBCA7B0-907E-4AFD-90D5-44C28A705FD7}"/>
                </a:ext>
              </a:extLst>
            </p:cNvPr>
            <p:cNvSpPr/>
            <p:nvPr/>
          </p:nvSpPr>
          <p:spPr bwMode="auto">
            <a:xfrm>
              <a:off x="8184232" y="5151724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569F58D1-5BB3-49B1-B238-E613F363E09D}"/>
                </a:ext>
              </a:extLst>
            </p:cNvPr>
            <p:cNvSpPr/>
            <p:nvPr/>
          </p:nvSpPr>
          <p:spPr bwMode="auto">
            <a:xfrm>
              <a:off x="7954343" y="5461108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F60D102D-373F-4695-8738-D41EDA3B6ABF}"/>
                </a:ext>
              </a:extLst>
            </p:cNvPr>
            <p:cNvSpPr/>
            <p:nvPr/>
          </p:nvSpPr>
          <p:spPr bwMode="auto">
            <a:xfrm>
              <a:off x="8449999" y="5435471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0455CB08-1F82-49AD-AC18-AAAA549DED0E}"/>
                </a:ext>
              </a:extLst>
            </p:cNvPr>
            <p:cNvSpPr/>
            <p:nvPr/>
          </p:nvSpPr>
          <p:spPr bwMode="auto">
            <a:xfrm>
              <a:off x="8954201" y="5426925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60A6372C-E2BB-452A-A2DD-19F8D114E24D}"/>
                </a:ext>
              </a:extLst>
            </p:cNvPr>
            <p:cNvSpPr/>
            <p:nvPr/>
          </p:nvSpPr>
          <p:spPr bwMode="auto">
            <a:xfrm>
              <a:off x="8697828" y="5683299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771691D1-9A96-4F44-A44D-4D7322DACCC2}"/>
                </a:ext>
              </a:extLst>
            </p:cNvPr>
            <p:cNvSpPr/>
            <p:nvPr/>
          </p:nvSpPr>
          <p:spPr bwMode="auto">
            <a:xfrm>
              <a:off x="8236355" y="5666208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93548E0-4152-43C2-A7EB-2C6834C1B9BE}"/>
              </a:ext>
            </a:extLst>
          </p:cNvPr>
          <p:cNvGrpSpPr/>
          <p:nvPr/>
        </p:nvGrpSpPr>
        <p:grpSpPr>
          <a:xfrm>
            <a:off x="4684153" y="932948"/>
            <a:ext cx="582530" cy="1469157"/>
            <a:chOff x="5652080" y="2595971"/>
            <a:chExt cx="292775" cy="73838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8551CE1-EBD7-4D9E-9F30-9D3F2053D52C}"/>
                </a:ext>
              </a:extLst>
            </p:cNvPr>
            <p:cNvGrpSpPr/>
            <p:nvPr/>
          </p:nvGrpSpPr>
          <p:grpSpPr>
            <a:xfrm>
              <a:off x="5731115" y="2595971"/>
              <a:ext cx="134704" cy="120769"/>
              <a:chOff x="3803944" y="1413714"/>
              <a:chExt cx="284471" cy="393316"/>
            </a:xfrm>
            <a:solidFill>
              <a:srgbClr val="006600"/>
            </a:solidFill>
          </p:grpSpPr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54764466-18ED-4BD1-8204-882E793A2265}"/>
                  </a:ext>
                </a:extLst>
              </p:cNvPr>
              <p:cNvSpPr/>
              <p:nvPr/>
            </p:nvSpPr>
            <p:spPr bwMode="auto">
              <a:xfrm rot="10800000">
                <a:off x="3883435" y="1413714"/>
                <a:ext cx="119935" cy="385367"/>
              </a:xfrm>
              <a:prstGeom prst="trapezoid">
                <a:avLst/>
              </a:prstGeom>
              <a:solidFill>
                <a:srgbClr val="00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BFA0C66E-1B5C-41C4-B9B9-DD995B9D3936}"/>
                  </a:ext>
                </a:extLst>
              </p:cNvPr>
              <p:cNvSpPr/>
              <p:nvPr/>
            </p:nvSpPr>
            <p:spPr bwMode="auto">
              <a:xfrm rot="9900000">
                <a:off x="3803944" y="1421663"/>
                <a:ext cx="119935" cy="38536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A3C2DF0D-698A-4FFD-A2E2-3E01A0691AFA}"/>
                  </a:ext>
                </a:extLst>
              </p:cNvPr>
              <p:cNvSpPr/>
              <p:nvPr/>
            </p:nvSpPr>
            <p:spPr bwMode="auto">
              <a:xfrm rot="11700000" flipH="1">
                <a:off x="3968480" y="1421663"/>
                <a:ext cx="119935" cy="38536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楕円 72">
              <a:extLst>
                <a:ext uri="{FF2B5EF4-FFF2-40B4-BE49-F238E27FC236}">
                  <a16:creationId xmlns:a16="http://schemas.microsoft.com/office/drawing/2014/main" id="{C51309B9-C263-4782-B672-CA115C016245}"/>
                </a:ext>
              </a:extLst>
            </p:cNvPr>
            <p:cNvSpPr/>
            <p:nvPr/>
          </p:nvSpPr>
          <p:spPr bwMode="auto">
            <a:xfrm>
              <a:off x="5652080" y="2681070"/>
              <a:ext cx="292775" cy="653288"/>
            </a:xfrm>
            <a:custGeom>
              <a:avLst/>
              <a:gdLst>
                <a:gd name="connsiteX0" fmla="*/ 0 w 585065"/>
                <a:gd name="connsiteY0" fmla="*/ 488544 h 977088"/>
                <a:gd name="connsiteX1" fmla="*/ 292533 w 585065"/>
                <a:gd name="connsiteY1" fmla="*/ 0 h 977088"/>
                <a:gd name="connsiteX2" fmla="*/ 585066 w 585065"/>
                <a:gd name="connsiteY2" fmla="*/ 488544 h 977088"/>
                <a:gd name="connsiteX3" fmla="*/ 292533 w 585065"/>
                <a:gd name="connsiteY3" fmla="*/ 977088 h 977088"/>
                <a:gd name="connsiteX4" fmla="*/ 0 w 585065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  <a:gd name="connsiteX0" fmla="*/ 14401 w 599467"/>
                <a:gd name="connsiteY0" fmla="*/ 236060 h 724604"/>
                <a:gd name="connsiteX1" fmla="*/ 294234 w 599467"/>
                <a:gd name="connsiteY1" fmla="*/ 1516 h 724604"/>
                <a:gd name="connsiteX2" fmla="*/ 599467 w 599467"/>
                <a:gd name="connsiteY2" fmla="*/ 236060 h 724604"/>
                <a:gd name="connsiteX3" fmla="*/ 306934 w 599467"/>
                <a:gd name="connsiteY3" fmla="*/ 724604 h 724604"/>
                <a:gd name="connsiteX4" fmla="*/ 14401 w 599467"/>
                <a:gd name="connsiteY4" fmla="*/ 236060 h 724604"/>
                <a:gd name="connsiteX0" fmla="*/ 14401 w 614720"/>
                <a:gd name="connsiteY0" fmla="*/ 235129 h 723673"/>
                <a:gd name="connsiteX1" fmla="*/ 294234 w 614720"/>
                <a:gd name="connsiteY1" fmla="*/ 585 h 723673"/>
                <a:gd name="connsiteX2" fmla="*/ 599467 w 614720"/>
                <a:gd name="connsiteY2" fmla="*/ 235129 h 723673"/>
                <a:gd name="connsiteX3" fmla="*/ 306934 w 614720"/>
                <a:gd name="connsiteY3" fmla="*/ 723673 h 723673"/>
                <a:gd name="connsiteX4" fmla="*/ 14401 w 614720"/>
                <a:gd name="connsiteY4" fmla="*/ 235129 h 723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4720" h="723673">
                  <a:moveTo>
                    <a:pt x="14401" y="235129"/>
                  </a:moveTo>
                  <a:cubicBezTo>
                    <a:pt x="-53627" y="-15796"/>
                    <a:pt x="132672" y="585"/>
                    <a:pt x="294234" y="585"/>
                  </a:cubicBezTo>
                  <a:cubicBezTo>
                    <a:pt x="455796" y="585"/>
                    <a:pt x="674656" y="-23352"/>
                    <a:pt x="599467" y="235129"/>
                  </a:cubicBezTo>
                  <a:cubicBezTo>
                    <a:pt x="524105" y="494206"/>
                    <a:pt x="393307" y="723673"/>
                    <a:pt x="306934" y="723673"/>
                  </a:cubicBezTo>
                  <a:cubicBezTo>
                    <a:pt x="220561" y="723673"/>
                    <a:pt x="85002" y="495543"/>
                    <a:pt x="14401" y="235129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0CEB564-C474-428C-ACD7-E773F50D7044}"/>
                </a:ext>
              </a:extLst>
            </p:cNvPr>
            <p:cNvGrpSpPr/>
            <p:nvPr/>
          </p:nvGrpSpPr>
          <p:grpSpPr>
            <a:xfrm>
              <a:off x="5678660" y="2732558"/>
              <a:ext cx="240159" cy="371021"/>
              <a:chOff x="7293260" y="2343664"/>
              <a:chExt cx="463522" cy="916200"/>
            </a:xfrm>
            <a:solidFill>
              <a:srgbClr val="C00000"/>
            </a:solidFill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B5820527-3D39-4798-9E1A-D154EE1B8186}"/>
                  </a:ext>
                </a:extLst>
              </p:cNvPr>
              <p:cNvSpPr/>
              <p:nvPr/>
            </p:nvSpPr>
            <p:spPr bwMode="auto">
              <a:xfrm>
                <a:off x="7293260" y="2483895"/>
                <a:ext cx="184122" cy="4571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4C7823E8-9769-4BCF-B826-A19FA4467F57}"/>
                  </a:ext>
                </a:extLst>
              </p:cNvPr>
              <p:cNvSpPr/>
              <p:nvPr/>
            </p:nvSpPr>
            <p:spPr bwMode="auto">
              <a:xfrm>
                <a:off x="7572660" y="2642645"/>
                <a:ext cx="184122" cy="4571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070F7F50-0DC4-4979-9FB1-423356FD297A}"/>
                  </a:ext>
                </a:extLst>
              </p:cNvPr>
              <p:cNvSpPr/>
              <p:nvPr/>
            </p:nvSpPr>
            <p:spPr bwMode="auto">
              <a:xfrm>
                <a:off x="7337710" y="2769645"/>
                <a:ext cx="184122" cy="4571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36982B8D-97A6-4F8D-ABD3-6CB7EB46417E}"/>
                  </a:ext>
                </a:extLst>
              </p:cNvPr>
              <p:cNvSpPr/>
              <p:nvPr/>
            </p:nvSpPr>
            <p:spPr bwMode="auto">
              <a:xfrm>
                <a:off x="7483760" y="3023645"/>
                <a:ext cx="184122" cy="4571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0B4F7313-1774-4C84-B7FF-DABE9F6728BC}"/>
                  </a:ext>
                </a:extLst>
              </p:cNvPr>
              <p:cNvSpPr/>
              <p:nvPr/>
            </p:nvSpPr>
            <p:spPr bwMode="auto">
              <a:xfrm>
                <a:off x="7378985" y="3214145"/>
                <a:ext cx="184122" cy="4571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C31D34C6-C0B9-4B21-98BF-5B0F460E2959}"/>
                  </a:ext>
                </a:extLst>
              </p:cNvPr>
              <p:cNvSpPr/>
              <p:nvPr/>
            </p:nvSpPr>
            <p:spPr bwMode="auto">
              <a:xfrm>
                <a:off x="7569369" y="2343664"/>
                <a:ext cx="184122" cy="4571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5E82691-3499-44CB-9109-8BEF127D5F77}"/>
              </a:ext>
            </a:extLst>
          </p:cNvPr>
          <p:cNvGrpSpPr/>
          <p:nvPr/>
        </p:nvGrpSpPr>
        <p:grpSpPr>
          <a:xfrm>
            <a:off x="6234160" y="1088032"/>
            <a:ext cx="1196040" cy="1196753"/>
            <a:chOff x="4553472" y="3045618"/>
            <a:chExt cx="1368389" cy="1369205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C5AF5BD8-4586-4D9D-B3F1-27E538547133}"/>
                </a:ext>
              </a:extLst>
            </p:cNvPr>
            <p:cNvSpPr/>
            <p:nvPr/>
          </p:nvSpPr>
          <p:spPr bwMode="auto">
            <a:xfrm>
              <a:off x="4553472" y="3242199"/>
              <a:ext cx="1368389" cy="1172624"/>
            </a:xfrm>
            <a:prstGeom prst="ellipse">
              <a:avLst/>
            </a:pr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364BD3A3-3CE6-4CC5-B039-62D9B7F56F55}"/>
                </a:ext>
              </a:extLst>
            </p:cNvPr>
            <p:cNvSpPr/>
            <p:nvPr/>
          </p:nvSpPr>
          <p:spPr bwMode="auto">
            <a:xfrm>
              <a:off x="4632671" y="3045618"/>
              <a:ext cx="1209994" cy="1369205"/>
            </a:xfrm>
            <a:custGeom>
              <a:avLst/>
              <a:gdLst>
                <a:gd name="connsiteX0" fmla="*/ 561527 w 1209994"/>
                <a:gd name="connsiteY0" fmla="*/ 0 h 1369205"/>
                <a:gd name="connsiteX1" fmla="*/ 648464 w 1209994"/>
                <a:gd name="connsiteY1" fmla="*/ 0 h 1369205"/>
                <a:gd name="connsiteX2" fmla="*/ 743213 w 1209994"/>
                <a:gd name="connsiteY2" fmla="*/ 213393 h 1369205"/>
                <a:gd name="connsiteX3" fmla="*/ 840490 w 1209994"/>
                <a:gd name="connsiteY3" fmla="*/ 242656 h 1369205"/>
                <a:gd name="connsiteX4" fmla="*/ 1209994 w 1209994"/>
                <a:gd name="connsiteY4" fmla="*/ 782893 h 1369205"/>
                <a:gd name="connsiteX5" fmla="*/ 604997 w 1209994"/>
                <a:gd name="connsiteY5" fmla="*/ 1369205 h 1369205"/>
                <a:gd name="connsiteX6" fmla="*/ 0 w 1209994"/>
                <a:gd name="connsiteY6" fmla="*/ 782893 h 1369205"/>
                <a:gd name="connsiteX7" fmla="*/ 369505 w 1209994"/>
                <a:gd name="connsiteY7" fmla="*/ 242656 h 1369205"/>
                <a:gd name="connsiteX8" fmla="*/ 466778 w 1209994"/>
                <a:gd name="connsiteY8" fmla="*/ 213394 h 136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9994" h="1369205">
                  <a:moveTo>
                    <a:pt x="561527" y="0"/>
                  </a:moveTo>
                  <a:lnTo>
                    <a:pt x="648464" y="0"/>
                  </a:lnTo>
                  <a:lnTo>
                    <a:pt x="743213" y="213393"/>
                  </a:lnTo>
                  <a:lnTo>
                    <a:pt x="840490" y="242656"/>
                  </a:lnTo>
                  <a:cubicBezTo>
                    <a:pt x="1057632" y="331664"/>
                    <a:pt x="1209994" y="540035"/>
                    <a:pt x="1209994" y="782893"/>
                  </a:cubicBezTo>
                  <a:cubicBezTo>
                    <a:pt x="1209994" y="1106704"/>
                    <a:pt x="939128" y="1369205"/>
                    <a:pt x="604997" y="1369205"/>
                  </a:cubicBezTo>
                  <a:cubicBezTo>
                    <a:pt x="270866" y="1369205"/>
                    <a:pt x="0" y="1106704"/>
                    <a:pt x="0" y="782893"/>
                  </a:cubicBezTo>
                  <a:cubicBezTo>
                    <a:pt x="0" y="540035"/>
                    <a:pt x="152362" y="331664"/>
                    <a:pt x="369505" y="242656"/>
                  </a:cubicBezTo>
                  <a:lnTo>
                    <a:pt x="466778" y="213394"/>
                  </a:lnTo>
                  <a:close/>
                </a:path>
              </a:pathLst>
            </a:custGeom>
            <a:solidFill>
              <a:srgbClr val="FFD04B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9086C8D-1BCA-4226-8E6F-754E1C6B1C68}"/>
                </a:ext>
              </a:extLst>
            </p:cNvPr>
            <p:cNvSpPr/>
            <p:nvPr/>
          </p:nvSpPr>
          <p:spPr bwMode="auto">
            <a:xfrm>
              <a:off x="4777237" y="3045618"/>
              <a:ext cx="920862" cy="1369205"/>
            </a:xfrm>
            <a:custGeom>
              <a:avLst/>
              <a:gdLst>
                <a:gd name="connsiteX0" fmla="*/ 447345 w 920862"/>
                <a:gd name="connsiteY0" fmla="*/ 0 h 1369205"/>
                <a:gd name="connsiteX1" fmla="*/ 473513 w 920862"/>
                <a:gd name="connsiteY1" fmla="*/ 0 h 1369205"/>
                <a:gd name="connsiteX2" fmla="*/ 548382 w 920862"/>
                <a:gd name="connsiteY2" fmla="*/ 207871 h 1369205"/>
                <a:gd name="connsiteX3" fmla="*/ 553224 w 920862"/>
                <a:gd name="connsiteY3" fmla="*/ 208493 h 1369205"/>
                <a:gd name="connsiteX4" fmla="*/ 920862 w 920862"/>
                <a:gd name="connsiteY4" fmla="*/ 782893 h 1369205"/>
                <a:gd name="connsiteX5" fmla="*/ 460431 w 920862"/>
                <a:gd name="connsiteY5" fmla="*/ 1369205 h 1369205"/>
                <a:gd name="connsiteX6" fmla="*/ 0 w 920862"/>
                <a:gd name="connsiteY6" fmla="*/ 782893 h 1369205"/>
                <a:gd name="connsiteX7" fmla="*/ 367638 w 920862"/>
                <a:gd name="connsiteY7" fmla="*/ 208493 h 1369205"/>
                <a:gd name="connsiteX8" fmla="*/ 372477 w 920862"/>
                <a:gd name="connsiteY8" fmla="*/ 207872 h 136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0862" h="1369205">
                  <a:moveTo>
                    <a:pt x="447345" y="0"/>
                  </a:moveTo>
                  <a:lnTo>
                    <a:pt x="473513" y="0"/>
                  </a:lnTo>
                  <a:lnTo>
                    <a:pt x="548382" y="207871"/>
                  </a:lnTo>
                  <a:lnTo>
                    <a:pt x="553224" y="208493"/>
                  </a:lnTo>
                  <a:cubicBezTo>
                    <a:pt x="763035" y="263164"/>
                    <a:pt x="920862" y="499559"/>
                    <a:pt x="920862" y="782893"/>
                  </a:cubicBezTo>
                  <a:cubicBezTo>
                    <a:pt x="920862" y="1106704"/>
                    <a:pt x="714720" y="1369205"/>
                    <a:pt x="460431" y="1369205"/>
                  </a:cubicBezTo>
                  <a:cubicBezTo>
                    <a:pt x="206142" y="1369205"/>
                    <a:pt x="0" y="1106704"/>
                    <a:pt x="0" y="782893"/>
                  </a:cubicBezTo>
                  <a:cubicBezTo>
                    <a:pt x="0" y="499559"/>
                    <a:pt x="157827" y="263164"/>
                    <a:pt x="367638" y="208493"/>
                  </a:cubicBezTo>
                  <a:lnTo>
                    <a:pt x="372477" y="207872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6BE5A6FE-E9CC-4CD5-90FF-1A53829DF51C}"/>
                </a:ext>
              </a:extLst>
            </p:cNvPr>
            <p:cNvSpPr/>
            <p:nvPr/>
          </p:nvSpPr>
          <p:spPr bwMode="auto">
            <a:xfrm>
              <a:off x="5003801" y="3045618"/>
              <a:ext cx="467732" cy="1369205"/>
            </a:xfrm>
            <a:custGeom>
              <a:avLst/>
              <a:gdLst>
                <a:gd name="connsiteX0" fmla="*/ 229769 w 467732"/>
                <a:gd name="connsiteY0" fmla="*/ 0 h 1369205"/>
                <a:gd name="connsiteX1" fmla="*/ 237961 w 467732"/>
                <a:gd name="connsiteY1" fmla="*/ 0 h 1369205"/>
                <a:gd name="connsiteX2" fmla="*/ 260899 w 467732"/>
                <a:gd name="connsiteY2" fmla="*/ 203413 h 1369205"/>
                <a:gd name="connsiteX3" fmla="*/ 280999 w 467732"/>
                <a:gd name="connsiteY3" fmla="*/ 208493 h 1369205"/>
                <a:gd name="connsiteX4" fmla="*/ 467732 w 467732"/>
                <a:gd name="connsiteY4" fmla="*/ 782893 h 1369205"/>
                <a:gd name="connsiteX5" fmla="*/ 233866 w 467732"/>
                <a:gd name="connsiteY5" fmla="*/ 1369205 h 1369205"/>
                <a:gd name="connsiteX6" fmla="*/ 0 w 467732"/>
                <a:gd name="connsiteY6" fmla="*/ 782893 h 1369205"/>
                <a:gd name="connsiteX7" fmla="*/ 186734 w 467732"/>
                <a:gd name="connsiteY7" fmla="*/ 208493 h 1369205"/>
                <a:gd name="connsiteX8" fmla="*/ 206832 w 467732"/>
                <a:gd name="connsiteY8" fmla="*/ 203414 h 136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7732" h="1369205">
                  <a:moveTo>
                    <a:pt x="229769" y="0"/>
                  </a:moveTo>
                  <a:lnTo>
                    <a:pt x="237961" y="0"/>
                  </a:lnTo>
                  <a:lnTo>
                    <a:pt x="260899" y="203413"/>
                  </a:lnTo>
                  <a:lnTo>
                    <a:pt x="280999" y="208493"/>
                  </a:lnTo>
                  <a:cubicBezTo>
                    <a:pt x="387567" y="263164"/>
                    <a:pt x="467732" y="499559"/>
                    <a:pt x="467732" y="782893"/>
                  </a:cubicBezTo>
                  <a:cubicBezTo>
                    <a:pt x="467732" y="1106704"/>
                    <a:pt x="363027" y="1369205"/>
                    <a:pt x="233866" y="1369205"/>
                  </a:cubicBezTo>
                  <a:cubicBezTo>
                    <a:pt x="104705" y="1369205"/>
                    <a:pt x="0" y="1106704"/>
                    <a:pt x="0" y="782893"/>
                  </a:cubicBezTo>
                  <a:cubicBezTo>
                    <a:pt x="0" y="499559"/>
                    <a:pt x="80165" y="263164"/>
                    <a:pt x="186734" y="208493"/>
                  </a:cubicBezTo>
                  <a:lnTo>
                    <a:pt x="206832" y="203414"/>
                  </a:lnTo>
                  <a:close/>
                </a:path>
              </a:pathLst>
            </a:custGeom>
            <a:solidFill>
              <a:srgbClr val="FFD04B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95AA1EE-0A0A-444C-B047-135D5DEF660C}"/>
              </a:ext>
            </a:extLst>
          </p:cNvPr>
          <p:cNvGrpSpPr/>
          <p:nvPr/>
        </p:nvGrpSpPr>
        <p:grpSpPr>
          <a:xfrm>
            <a:off x="2884874" y="887867"/>
            <a:ext cx="267926" cy="1479542"/>
            <a:chOff x="4043533" y="2201998"/>
            <a:chExt cx="393136" cy="2170977"/>
          </a:xfrm>
        </p:grpSpPr>
        <p:sp>
          <p:nvSpPr>
            <p:cNvPr id="21" name="楕円 28">
              <a:extLst>
                <a:ext uri="{FF2B5EF4-FFF2-40B4-BE49-F238E27FC236}">
                  <a16:creationId xmlns:a16="http://schemas.microsoft.com/office/drawing/2014/main" id="{E4A14D5E-5120-423D-9F40-FC30A8D6B03C}"/>
                </a:ext>
              </a:extLst>
            </p:cNvPr>
            <p:cNvSpPr/>
            <p:nvPr/>
          </p:nvSpPr>
          <p:spPr bwMode="auto">
            <a:xfrm>
              <a:off x="4043533" y="2201998"/>
              <a:ext cx="393136" cy="2170977"/>
            </a:xfrm>
            <a:custGeom>
              <a:avLst/>
              <a:gdLst>
                <a:gd name="connsiteX0" fmla="*/ 0 w 334108"/>
                <a:gd name="connsiteY0" fmla="*/ 1106786 h 2213571"/>
                <a:gd name="connsiteX1" fmla="*/ 167054 w 334108"/>
                <a:gd name="connsiteY1" fmla="*/ 0 h 2213571"/>
                <a:gd name="connsiteX2" fmla="*/ 334108 w 334108"/>
                <a:gd name="connsiteY2" fmla="*/ 1106786 h 2213571"/>
                <a:gd name="connsiteX3" fmla="*/ 167054 w 334108"/>
                <a:gd name="connsiteY3" fmla="*/ 2213572 h 2213571"/>
                <a:gd name="connsiteX4" fmla="*/ 0 w 334108"/>
                <a:gd name="connsiteY4" fmla="*/ 1106786 h 2213571"/>
                <a:gd name="connsiteX0" fmla="*/ 0 w 562708"/>
                <a:gd name="connsiteY0" fmla="*/ 1106786 h 2213572"/>
                <a:gd name="connsiteX1" fmla="*/ 167054 w 562708"/>
                <a:gd name="connsiteY1" fmla="*/ 0 h 2213572"/>
                <a:gd name="connsiteX2" fmla="*/ 562708 w 562708"/>
                <a:gd name="connsiteY2" fmla="*/ 1106786 h 2213572"/>
                <a:gd name="connsiteX3" fmla="*/ 167054 w 562708"/>
                <a:gd name="connsiteY3" fmla="*/ 2213572 h 2213572"/>
                <a:gd name="connsiteX4" fmla="*/ 0 w 562708"/>
                <a:gd name="connsiteY4" fmla="*/ 1106786 h 2213572"/>
                <a:gd name="connsiteX0" fmla="*/ 109661 w 405669"/>
                <a:gd name="connsiteY0" fmla="*/ 1167896 h 2213892"/>
                <a:gd name="connsiteX1" fmla="*/ 10015 w 405669"/>
                <a:gd name="connsiteY1" fmla="*/ 150 h 2213892"/>
                <a:gd name="connsiteX2" fmla="*/ 405669 w 405669"/>
                <a:gd name="connsiteY2" fmla="*/ 1106936 h 2213892"/>
                <a:gd name="connsiteX3" fmla="*/ 10015 w 405669"/>
                <a:gd name="connsiteY3" fmla="*/ 2213722 h 2213892"/>
                <a:gd name="connsiteX4" fmla="*/ 109661 w 405669"/>
                <a:gd name="connsiteY4" fmla="*/ 1167896 h 2213892"/>
                <a:gd name="connsiteX0" fmla="*/ 118213 w 404696"/>
                <a:gd name="connsiteY0" fmla="*/ 1120129 h 2213587"/>
                <a:gd name="connsiteX1" fmla="*/ 9042 w 404696"/>
                <a:gd name="connsiteY1" fmla="*/ 8 h 2213587"/>
                <a:gd name="connsiteX2" fmla="*/ 404696 w 404696"/>
                <a:gd name="connsiteY2" fmla="*/ 1106794 h 2213587"/>
                <a:gd name="connsiteX3" fmla="*/ 9042 w 404696"/>
                <a:gd name="connsiteY3" fmla="*/ 2213580 h 2213587"/>
                <a:gd name="connsiteX4" fmla="*/ 118213 w 404696"/>
                <a:gd name="connsiteY4" fmla="*/ 1120129 h 2213587"/>
                <a:gd name="connsiteX0" fmla="*/ 156913 w 443396"/>
                <a:gd name="connsiteY0" fmla="*/ 1120129 h 2217991"/>
                <a:gd name="connsiteX1" fmla="*/ 47742 w 443396"/>
                <a:gd name="connsiteY1" fmla="*/ 8 h 2217991"/>
                <a:gd name="connsiteX2" fmla="*/ 443396 w 443396"/>
                <a:gd name="connsiteY2" fmla="*/ 1106794 h 2217991"/>
                <a:gd name="connsiteX3" fmla="*/ 47742 w 443396"/>
                <a:gd name="connsiteY3" fmla="*/ 2213580 h 2217991"/>
                <a:gd name="connsiteX4" fmla="*/ 156913 w 443396"/>
                <a:gd name="connsiteY4" fmla="*/ 1120129 h 2217991"/>
                <a:gd name="connsiteX0" fmla="*/ 156913 w 443396"/>
                <a:gd name="connsiteY0" fmla="*/ 1122754 h 2220616"/>
                <a:gd name="connsiteX1" fmla="*/ 47742 w 443396"/>
                <a:gd name="connsiteY1" fmla="*/ 2633 h 2220616"/>
                <a:gd name="connsiteX2" fmla="*/ 443396 w 443396"/>
                <a:gd name="connsiteY2" fmla="*/ 1109419 h 2220616"/>
                <a:gd name="connsiteX3" fmla="*/ 47742 w 443396"/>
                <a:gd name="connsiteY3" fmla="*/ 2216205 h 2220616"/>
                <a:gd name="connsiteX4" fmla="*/ 156913 w 443396"/>
                <a:gd name="connsiteY4" fmla="*/ 1122754 h 2220616"/>
                <a:gd name="connsiteX0" fmla="*/ 157387 w 443870"/>
                <a:gd name="connsiteY0" fmla="*/ 1075361 h 2173223"/>
                <a:gd name="connsiteX1" fmla="*/ 72029 w 443870"/>
                <a:gd name="connsiteY1" fmla="*/ 2865 h 2173223"/>
                <a:gd name="connsiteX2" fmla="*/ 443870 w 443870"/>
                <a:gd name="connsiteY2" fmla="*/ 1062026 h 2173223"/>
                <a:gd name="connsiteX3" fmla="*/ 48216 w 443870"/>
                <a:gd name="connsiteY3" fmla="*/ 2168812 h 2173223"/>
                <a:gd name="connsiteX4" fmla="*/ 157387 w 443870"/>
                <a:gd name="connsiteY4" fmla="*/ 1075361 h 2173223"/>
                <a:gd name="connsiteX0" fmla="*/ 119370 w 424903"/>
                <a:gd name="connsiteY0" fmla="*/ 1072497 h 2165948"/>
                <a:gd name="connsiteX1" fmla="*/ 34012 w 424903"/>
                <a:gd name="connsiteY1" fmla="*/ 1 h 2165948"/>
                <a:gd name="connsiteX2" fmla="*/ 424903 w 424903"/>
                <a:gd name="connsiteY2" fmla="*/ 1073449 h 2165948"/>
                <a:gd name="connsiteX3" fmla="*/ 10199 w 424903"/>
                <a:gd name="connsiteY3" fmla="*/ 2165948 h 2165948"/>
                <a:gd name="connsiteX4" fmla="*/ 119370 w 424903"/>
                <a:gd name="connsiteY4" fmla="*/ 1072497 h 2165948"/>
                <a:gd name="connsiteX0" fmla="*/ 133240 w 438773"/>
                <a:gd name="connsiteY0" fmla="*/ 1074521 h 2167972"/>
                <a:gd name="connsiteX1" fmla="*/ 47882 w 438773"/>
                <a:gd name="connsiteY1" fmla="*/ 2025 h 2167972"/>
                <a:gd name="connsiteX2" fmla="*/ 438773 w 438773"/>
                <a:gd name="connsiteY2" fmla="*/ 1075473 h 2167972"/>
                <a:gd name="connsiteX3" fmla="*/ 24069 w 438773"/>
                <a:gd name="connsiteY3" fmla="*/ 2167972 h 2167972"/>
                <a:gd name="connsiteX4" fmla="*/ 133240 w 438773"/>
                <a:gd name="connsiteY4" fmla="*/ 1074521 h 2167972"/>
                <a:gd name="connsiteX0" fmla="*/ 176453 w 481986"/>
                <a:gd name="connsiteY0" fmla="*/ 1074521 h 2170977"/>
                <a:gd name="connsiteX1" fmla="*/ 91095 w 481986"/>
                <a:gd name="connsiteY1" fmla="*/ 2025 h 2170977"/>
                <a:gd name="connsiteX2" fmla="*/ 481986 w 481986"/>
                <a:gd name="connsiteY2" fmla="*/ 1075473 h 2170977"/>
                <a:gd name="connsiteX3" fmla="*/ 67282 w 481986"/>
                <a:gd name="connsiteY3" fmla="*/ 2167972 h 2170977"/>
                <a:gd name="connsiteX4" fmla="*/ 176453 w 481986"/>
                <a:gd name="connsiteY4" fmla="*/ 1074521 h 2170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986" h="2170977">
                  <a:moveTo>
                    <a:pt x="176453" y="1074521"/>
                  </a:moveTo>
                  <a:cubicBezTo>
                    <a:pt x="180422" y="713530"/>
                    <a:pt x="-55077" y="39966"/>
                    <a:pt x="91095" y="2025"/>
                  </a:cubicBezTo>
                  <a:cubicBezTo>
                    <a:pt x="237267" y="-35916"/>
                    <a:pt x="481986" y="464212"/>
                    <a:pt x="481986" y="1075473"/>
                  </a:cubicBezTo>
                  <a:cubicBezTo>
                    <a:pt x="481986" y="1686734"/>
                    <a:pt x="265842" y="2215756"/>
                    <a:pt x="67282" y="2167972"/>
                  </a:cubicBezTo>
                  <a:cubicBezTo>
                    <a:pt x="-131278" y="2120188"/>
                    <a:pt x="172484" y="1435512"/>
                    <a:pt x="176453" y="1074521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2BF80408-774F-409A-AA2A-AE1D8C11ECC9}"/>
                </a:ext>
              </a:extLst>
            </p:cNvPr>
            <p:cNvGrpSpPr/>
            <p:nvPr/>
          </p:nvGrpSpPr>
          <p:grpSpPr>
            <a:xfrm>
              <a:off x="4178161" y="2657476"/>
              <a:ext cx="208102" cy="1360448"/>
              <a:chOff x="4105606" y="822794"/>
              <a:chExt cx="709610" cy="4477170"/>
            </a:xfrm>
            <a:solidFill>
              <a:srgbClr val="003300"/>
            </a:solidFill>
          </p:grpSpPr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2EE6D857-5207-4C1E-AFAA-909F3E8D5FAA}"/>
                  </a:ext>
                </a:extLst>
              </p:cNvPr>
              <p:cNvSpPr/>
              <p:nvPr/>
            </p:nvSpPr>
            <p:spPr bwMode="auto">
              <a:xfrm>
                <a:off x="4215144" y="1770851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62C88B7C-0ED7-4C75-B1B4-6C6C413FFA53}"/>
                  </a:ext>
                </a:extLst>
              </p:cNvPr>
              <p:cNvSpPr/>
              <p:nvPr/>
            </p:nvSpPr>
            <p:spPr bwMode="auto">
              <a:xfrm>
                <a:off x="4654711" y="2079909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93828EEC-4BD4-4A73-BF71-B2B422730E9F}"/>
                  </a:ext>
                </a:extLst>
              </p:cNvPr>
              <p:cNvSpPr/>
              <p:nvPr/>
            </p:nvSpPr>
            <p:spPr bwMode="auto">
              <a:xfrm>
                <a:off x="4363832" y="2423971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01EDD6E6-F9FC-4EC7-8086-16046C7CD3E4}"/>
                  </a:ext>
                </a:extLst>
              </p:cNvPr>
              <p:cNvSpPr/>
              <p:nvPr/>
            </p:nvSpPr>
            <p:spPr bwMode="auto">
              <a:xfrm>
                <a:off x="4703274" y="2634957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AC4A667D-7880-439E-AA21-8BAF2A5A208D}"/>
                  </a:ext>
                </a:extLst>
              </p:cNvPr>
              <p:cNvSpPr/>
              <p:nvPr/>
            </p:nvSpPr>
            <p:spPr bwMode="auto">
              <a:xfrm>
                <a:off x="4509941" y="3179926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7C7D551D-9C7B-4174-8CAF-79C45A10B878}"/>
                  </a:ext>
                </a:extLst>
              </p:cNvPr>
              <p:cNvSpPr/>
              <p:nvPr/>
            </p:nvSpPr>
            <p:spPr bwMode="auto">
              <a:xfrm>
                <a:off x="4305153" y="3646649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C113ACBE-85FC-4A5C-8406-AE1D3B688BED}"/>
                  </a:ext>
                </a:extLst>
              </p:cNvPr>
              <p:cNvSpPr/>
              <p:nvPr/>
            </p:nvSpPr>
            <p:spPr bwMode="auto">
              <a:xfrm>
                <a:off x="4703271" y="3924782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3FC6DC3C-2B48-4AFE-B7EC-21C45A556974}"/>
                  </a:ext>
                </a:extLst>
              </p:cNvPr>
              <p:cNvSpPr/>
              <p:nvPr/>
            </p:nvSpPr>
            <p:spPr bwMode="auto">
              <a:xfrm>
                <a:off x="4452036" y="4409016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2A56DFDD-64BB-4EED-A2C7-DC66188401DB}"/>
                  </a:ext>
                </a:extLst>
              </p:cNvPr>
              <p:cNvSpPr/>
              <p:nvPr/>
            </p:nvSpPr>
            <p:spPr bwMode="auto">
              <a:xfrm>
                <a:off x="4105606" y="4730823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EE034B3A-DD19-4A4B-95F8-CE65D84EE9EA}"/>
                  </a:ext>
                </a:extLst>
              </p:cNvPr>
              <p:cNvSpPr/>
              <p:nvPr/>
            </p:nvSpPr>
            <p:spPr bwMode="auto">
              <a:xfrm>
                <a:off x="4305153" y="4069547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E51E9D87-91C3-48C0-8A2A-910782001F6A}"/>
                  </a:ext>
                </a:extLst>
              </p:cNvPr>
              <p:cNvSpPr/>
              <p:nvPr/>
            </p:nvSpPr>
            <p:spPr bwMode="auto">
              <a:xfrm>
                <a:off x="4105606" y="1140579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9B714FE9-D2D9-43E0-ABB9-A9369F805C67}"/>
                  </a:ext>
                </a:extLst>
              </p:cNvPr>
              <p:cNvSpPr/>
              <p:nvPr/>
            </p:nvSpPr>
            <p:spPr bwMode="auto">
              <a:xfrm>
                <a:off x="4554946" y="1469445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34240506-7E29-4ECF-A295-CE1D55ED8D90}"/>
                  </a:ext>
                </a:extLst>
              </p:cNvPr>
              <p:cNvSpPr/>
              <p:nvPr/>
            </p:nvSpPr>
            <p:spPr bwMode="auto">
              <a:xfrm>
                <a:off x="4725207" y="3489745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72503E0A-366F-4E89-9BE8-B310C3509E3A}"/>
                  </a:ext>
                </a:extLst>
              </p:cNvPr>
              <p:cNvSpPr/>
              <p:nvPr/>
            </p:nvSpPr>
            <p:spPr bwMode="auto">
              <a:xfrm>
                <a:off x="4174229" y="5164949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EFF2778F-6441-4458-B89F-D4E5ACC12FD5}"/>
                  </a:ext>
                </a:extLst>
              </p:cNvPr>
              <p:cNvSpPr/>
              <p:nvPr/>
            </p:nvSpPr>
            <p:spPr bwMode="auto">
              <a:xfrm>
                <a:off x="4305138" y="822794"/>
                <a:ext cx="90009" cy="13501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09496313-6A59-47A2-86BC-949CF4415AC0}"/>
              </a:ext>
            </a:extLst>
          </p:cNvPr>
          <p:cNvGrpSpPr/>
          <p:nvPr/>
        </p:nvGrpSpPr>
        <p:grpSpPr>
          <a:xfrm>
            <a:off x="719687" y="943456"/>
            <a:ext cx="890797" cy="1425385"/>
            <a:chOff x="2510937" y="2104011"/>
            <a:chExt cx="1121036" cy="1793795"/>
          </a:xfrm>
        </p:grpSpPr>
        <p:sp>
          <p:nvSpPr>
            <p:cNvPr id="39" name="楕円 41">
              <a:extLst>
                <a:ext uri="{FF2B5EF4-FFF2-40B4-BE49-F238E27FC236}">
                  <a16:creationId xmlns:a16="http://schemas.microsoft.com/office/drawing/2014/main" id="{B516AA17-5015-469F-95E4-8B2B0BC9B9CA}"/>
                </a:ext>
              </a:extLst>
            </p:cNvPr>
            <p:cNvSpPr/>
            <p:nvPr/>
          </p:nvSpPr>
          <p:spPr bwMode="auto">
            <a:xfrm>
              <a:off x="2510937" y="2168071"/>
              <a:ext cx="1121036" cy="1729735"/>
            </a:xfrm>
            <a:custGeom>
              <a:avLst/>
              <a:gdLst>
                <a:gd name="connsiteX0" fmla="*/ 0 w 1080120"/>
                <a:gd name="connsiteY0" fmla="*/ 411800 h 823600"/>
                <a:gd name="connsiteX1" fmla="*/ 540060 w 1080120"/>
                <a:gd name="connsiteY1" fmla="*/ 0 h 823600"/>
                <a:gd name="connsiteX2" fmla="*/ 1080120 w 1080120"/>
                <a:gd name="connsiteY2" fmla="*/ 411800 h 823600"/>
                <a:gd name="connsiteX3" fmla="*/ 540060 w 1080120"/>
                <a:gd name="connsiteY3" fmla="*/ 823600 h 823600"/>
                <a:gd name="connsiteX4" fmla="*/ 0 w 1080120"/>
                <a:gd name="connsiteY4" fmla="*/ 411800 h 823600"/>
                <a:gd name="connsiteX0" fmla="*/ 5625 w 1090339"/>
                <a:gd name="connsiteY0" fmla="*/ 1183325 h 1595125"/>
                <a:gd name="connsiteX1" fmla="*/ 845722 w 1090339"/>
                <a:gd name="connsiteY1" fmla="*/ 0 h 1595125"/>
                <a:gd name="connsiteX2" fmla="*/ 1085745 w 1090339"/>
                <a:gd name="connsiteY2" fmla="*/ 1183325 h 1595125"/>
                <a:gd name="connsiteX3" fmla="*/ 545685 w 1090339"/>
                <a:gd name="connsiteY3" fmla="*/ 1595125 h 1595125"/>
                <a:gd name="connsiteX4" fmla="*/ 5625 w 1090339"/>
                <a:gd name="connsiteY4" fmla="*/ 1183325 h 1595125"/>
                <a:gd name="connsiteX0" fmla="*/ 13849 w 1098563"/>
                <a:gd name="connsiteY0" fmla="*/ 1183325 h 1728475"/>
                <a:gd name="connsiteX1" fmla="*/ 853946 w 1098563"/>
                <a:gd name="connsiteY1" fmla="*/ 0 h 1728475"/>
                <a:gd name="connsiteX2" fmla="*/ 1093969 w 1098563"/>
                <a:gd name="connsiteY2" fmla="*/ 1183325 h 1728475"/>
                <a:gd name="connsiteX3" fmla="*/ 439609 w 1098563"/>
                <a:gd name="connsiteY3" fmla="*/ 1728475 h 1728475"/>
                <a:gd name="connsiteX4" fmla="*/ 13849 w 1098563"/>
                <a:gd name="connsiteY4" fmla="*/ 1183325 h 1728475"/>
                <a:gd name="connsiteX0" fmla="*/ 13196 w 1097910"/>
                <a:gd name="connsiteY0" fmla="*/ 1183325 h 1747378"/>
                <a:gd name="connsiteX1" fmla="*/ 853293 w 1097910"/>
                <a:gd name="connsiteY1" fmla="*/ 0 h 1747378"/>
                <a:gd name="connsiteX2" fmla="*/ 1093316 w 1097910"/>
                <a:gd name="connsiteY2" fmla="*/ 1183325 h 1747378"/>
                <a:gd name="connsiteX3" fmla="*/ 438956 w 1097910"/>
                <a:gd name="connsiteY3" fmla="*/ 1728475 h 1747378"/>
                <a:gd name="connsiteX4" fmla="*/ 13196 w 1097910"/>
                <a:gd name="connsiteY4" fmla="*/ 1183325 h 1747378"/>
                <a:gd name="connsiteX0" fmla="*/ 19267 w 1103981"/>
                <a:gd name="connsiteY0" fmla="*/ 1183325 h 1729249"/>
                <a:gd name="connsiteX1" fmla="*/ 859364 w 1103981"/>
                <a:gd name="connsiteY1" fmla="*/ 0 h 1729249"/>
                <a:gd name="connsiteX2" fmla="*/ 1099387 w 1103981"/>
                <a:gd name="connsiteY2" fmla="*/ 1183325 h 1729249"/>
                <a:gd name="connsiteX3" fmla="*/ 445027 w 1103981"/>
                <a:gd name="connsiteY3" fmla="*/ 1728475 h 1729249"/>
                <a:gd name="connsiteX4" fmla="*/ 19267 w 1103981"/>
                <a:gd name="connsiteY4" fmla="*/ 1183325 h 1729249"/>
                <a:gd name="connsiteX0" fmla="*/ 19267 w 1099387"/>
                <a:gd name="connsiteY0" fmla="*/ 1197672 h 1743596"/>
                <a:gd name="connsiteX1" fmla="*/ 310221 w 1099387"/>
                <a:gd name="connsiteY1" fmla="*/ 582653 h 1743596"/>
                <a:gd name="connsiteX2" fmla="*/ 859364 w 1099387"/>
                <a:gd name="connsiteY2" fmla="*/ 14347 h 1743596"/>
                <a:gd name="connsiteX3" fmla="*/ 1099387 w 1099387"/>
                <a:gd name="connsiteY3" fmla="*/ 1197672 h 1743596"/>
                <a:gd name="connsiteX4" fmla="*/ 445027 w 1099387"/>
                <a:gd name="connsiteY4" fmla="*/ 1742822 h 1743596"/>
                <a:gd name="connsiteX5" fmla="*/ 19267 w 1099387"/>
                <a:gd name="connsiteY5" fmla="*/ 1197672 h 1743596"/>
                <a:gd name="connsiteX0" fmla="*/ 97 w 1080217"/>
                <a:gd name="connsiteY0" fmla="*/ 1193837 h 1739761"/>
                <a:gd name="connsiteX1" fmla="*/ 391064 w 1080217"/>
                <a:gd name="connsiteY1" fmla="*/ 645493 h 1739761"/>
                <a:gd name="connsiteX2" fmla="*/ 840194 w 1080217"/>
                <a:gd name="connsiteY2" fmla="*/ 10512 h 1739761"/>
                <a:gd name="connsiteX3" fmla="*/ 1080217 w 1080217"/>
                <a:gd name="connsiteY3" fmla="*/ 1193837 h 1739761"/>
                <a:gd name="connsiteX4" fmla="*/ 425857 w 1080217"/>
                <a:gd name="connsiteY4" fmla="*/ 1738987 h 1739761"/>
                <a:gd name="connsiteX5" fmla="*/ 97 w 1080217"/>
                <a:gd name="connsiteY5" fmla="*/ 1193837 h 1739761"/>
                <a:gd name="connsiteX0" fmla="*/ 82 w 1080202"/>
                <a:gd name="connsiteY0" fmla="*/ 1194998 h 1740922"/>
                <a:gd name="connsiteX1" fmla="*/ 391049 w 1080202"/>
                <a:gd name="connsiteY1" fmla="*/ 646654 h 1740922"/>
                <a:gd name="connsiteX2" fmla="*/ 840179 w 1080202"/>
                <a:gd name="connsiteY2" fmla="*/ 11673 h 1740922"/>
                <a:gd name="connsiteX3" fmla="*/ 1080202 w 1080202"/>
                <a:gd name="connsiteY3" fmla="*/ 1194998 h 1740922"/>
                <a:gd name="connsiteX4" fmla="*/ 425842 w 1080202"/>
                <a:gd name="connsiteY4" fmla="*/ 1740148 h 1740922"/>
                <a:gd name="connsiteX5" fmla="*/ 82 w 1080202"/>
                <a:gd name="connsiteY5" fmla="*/ 1194998 h 1740922"/>
                <a:gd name="connsiteX0" fmla="*/ 28768 w 1108888"/>
                <a:gd name="connsiteY0" fmla="*/ 1194998 h 1740922"/>
                <a:gd name="connsiteX1" fmla="*/ 419735 w 1108888"/>
                <a:gd name="connsiteY1" fmla="*/ 646654 h 1740922"/>
                <a:gd name="connsiteX2" fmla="*/ 868865 w 1108888"/>
                <a:gd name="connsiteY2" fmla="*/ 11673 h 1740922"/>
                <a:gd name="connsiteX3" fmla="*/ 1108888 w 1108888"/>
                <a:gd name="connsiteY3" fmla="*/ 1194998 h 1740922"/>
                <a:gd name="connsiteX4" fmla="*/ 454528 w 1108888"/>
                <a:gd name="connsiteY4" fmla="*/ 1740148 h 1740922"/>
                <a:gd name="connsiteX5" fmla="*/ 28768 w 1108888"/>
                <a:gd name="connsiteY5" fmla="*/ 1194998 h 1740922"/>
                <a:gd name="connsiteX0" fmla="*/ 28768 w 1142570"/>
                <a:gd name="connsiteY0" fmla="*/ 1194998 h 1741486"/>
                <a:gd name="connsiteX1" fmla="*/ 419735 w 1142570"/>
                <a:gd name="connsiteY1" fmla="*/ 646654 h 1741486"/>
                <a:gd name="connsiteX2" fmla="*/ 868865 w 1142570"/>
                <a:gd name="connsiteY2" fmla="*/ 11673 h 1741486"/>
                <a:gd name="connsiteX3" fmla="*/ 1108888 w 1142570"/>
                <a:gd name="connsiteY3" fmla="*/ 1194998 h 1741486"/>
                <a:gd name="connsiteX4" fmla="*/ 454528 w 1142570"/>
                <a:gd name="connsiteY4" fmla="*/ 1740148 h 1741486"/>
                <a:gd name="connsiteX5" fmla="*/ 28768 w 1142570"/>
                <a:gd name="connsiteY5" fmla="*/ 1194998 h 1741486"/>
                <a:gd name="connsiteX0" fmla="*/ 709 w 1113354"/>
                <a:gd name="connsiteY0" fmla="*/ 1195275 h 1741763"/>
                <a:gd name="connsiteX1" fmla="*/ 472638 w 1113354"/>
                <a:gd name="connsiteY1" fmla="*/ 642169 h 1741763"/>
                <a:gd name="connsiteX2" fmla="*/ 840806 w 1113354"/>
                <a:gd name="connsiteY2" fmla="*/ 11950 h 1741763"/>
                <a:gd name="connsiteX3" fmla="*/ 1080829 w 1113354"/>
                <a:gd name="connsiteY3" fmla="*/ 1195275 h 1741763"/>
                <a:gd name="connsiteX4" fmla="*/ 426469 w 1113354"/>
                <a:gd name="connsiteY4" fmla="*/ 1740425 h 1741763"/>
                <a:gd name="connsiteX5" fmla="*/ 709 w 1113354"/>
                <a:gd name="connsiteY5" fmla="*/ 1195275 h 1741763"/>
                <a:gd name="connsiteX0" fmla="*/ 709 w 1120945"/>
                <a:gd name="connsiteY0" fmla="*/ 1183331 h 1729819"/>
                <a:gd name="connsiteX1" fmla="*/ 472638 w 1120945"/>
                <a:gd name="connsiteY1" fmla="*/ 630225 h 1729819"/>
                <a:gd name="connsiteX2" fmla="*/ 840806 w 1120945"/>
                <a:gd name="connsiteY2" fmla="*/ 6 h 1729819"/>
                <a:gd name="connsiteX3" fmla="*/ 1080829 w 1120945"/>
                <a:gd name="connsiteY3" fmla="*/ 1183331 h 1729819"/>
                <a:gd name="connsiteX4" fmla="*/ 426469 w 1120945"/>
                <a:gd name="connsiteY4" fmla="*/ 1728481 h 1729819"/>
                <a:gd name="connsiteX5" fmla="*/ 709 w 1120945"/>
                <a:gd name="connsiteY5" fmla="*/ 1183331 h 1729819"/>
                <a:gd name="connsiteX0" fmla="*/ 24811 w 1145047"/>
                <a:gd name="connsiteY0" fmla="*/ 1183331 h 1729819"/>
                <a:gd name="connsiteX1" fmla="*/ 496740 w 1145047"/>
                <a:gd name="connsiteY1" fmla="*/ 630225 h 1729819"/>
                <a:gd name="connsiteX2" fmla="*/ 864908 w 1145047"/>
                <a:gd name="connsiteY2" fmla="*/ 6 h 1729819"/>
                <a:gd name="connsiteX3" fmla="*/ 1104931 w 1145047"/>
                <a:gd name="connsiteY3" fmla="*/ 1183331 h 1729819"/>
                <a:gd name="connsiteX4" fmla="*/ 450571 w 1145047"/>
                <a:gd name="connsiteY4" fmla="*/ 1728481 h 1729819"/>
                <a:gd name="connsiteX5" fmla="*/ 24811 w 1145047"/>
                <a:gd name="connsiteY5" fmla="*/ 1183331 h 1729819"/>
                <a:gd name="connsiteX0" fmla="*/ 24811 w 1121036"/>
                <a:gd name="connsiteY0" fmla="*/ 1183331 h 1729735"/>
                <a:gd name="connsiteX1" fmla="*/ 496740 w 1121036"/>
                <a:gd name="connsiteY1" fmla="*/ 630225 h 1729735"/>
                <a:gd name="connsiteX2" fmla="*/ 864908 w 1121036"/>
                <a:gd name="connsiteY2" fmla="*/ 6 h 1729735"/>
                <a:gd name="connsiteX3" fmla="*/ 1104931 w 1121036"/>
                <a:gd name="connsiteY3" fmla="*/ 1183331 h 1729735"/>
                <a:gd name="connsiteX4" fmla="*/ 450571 w 1121036"/>
                <a:gd name="connsiteY4" fmla="*/ 1728481 h 1729735"/>
                <a:gd name="connsiteX5" fmla="*/ 24811 w 1121036"/>
                <a:gd name="connsiteY5" fmla="*/ 1183331 h 172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1036" h="1729735">
                  <a:moveTo>
                    <a:pt x="24811" y="1183331"/>
                  </a:moveTo>
                  <a:cubicBezTo>
                    <a:pt x="108706" y="938376"/>
                    <a:pt x="404349" y="889358"/>
                    <a:pt x="496740" y="630225"/>
                  </a:cubicBezTo>
                  <a:cubicBezTo>
                    <a:pt x="589131" y="371092"/>
                    <a:pt x="687343" y="-1690"/>
                    <a:pt x="864908" y="6"/>
                  </a:cubicBezTo>
                  <a:cubicBezTo>
                    <a:pt x="1042473" y="1702"/>
                    <a:pt x="1166843" y="817787"/>
                    <a:pt x="1104931" y="1183331"/>
                  </a:cubicBezTo>
                  <a:cubicBezTo>
                    <a:pt x="1043019" y="1548875"/>
                    <a:pt x="834562" y="1747531"/>
                    <a:pt x="450571" y="1728481"/>
                  </a:cubicBezTo>
                  <a:cubicBezTo>
                    <a:pt x="66580" y="1709431"/>
                    <a:pt x="-59084" y="1428286"/>
                    <a:pt x="24811" y="1183331"/>
                  </a:cubicBezTo>
                  <a:close/>
                </a:path>
              </a:pathLst>
            </a:custGeom>
            <a:solidFill>
              <a:srgbClr val="66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C496B939-FE0B-444E-A135-18C68386953F}"/>
                </a:ext>
              </a:extLst>
            </p:cNvPr>
            <p:cNvSpPr/>
            <p:nvPr/>
          </p:nvSpPr>
          <p:spPr bwMode="auto">
            <a:xfrm>
              <a:off x="3128173" y="2104011"/>
              <a:ext cx="441385" cy="294429"/>
            </a:xfrm>
            <a:custGeom>
              <a:avLst/>
              <a:gdLst>
                <a:gd name="connsiteX0" fmla="*/ 277151 w 674942"/>
                <a:gd name="connsiteY0" fmla="*/ 0 h 541679"/>
                <a:gd name="connsiteX1" fmla="*/ 390558 w 674942"/>
                <a:gd name="connsiteY1" fmla="*/ 0 h 541679"/>
                <a:gd name="connsiteX2" fmla="*/ 422060 w 674942"/>
                <a:gd name="connsiteY2" fmla="*/ 126009 h 541679"/>
                <a:gd name="connsiteX3" fmla="*/ 448300 w 674942"/>
                <a:gd name="connsiteY3" fmla="*/ 113205 h 541679"/>
                <a:gd name="connsiteX4" fmla="*/ 584902 w 674942"/>
                <a:gd name="connsiteY4" fmla="*/ 131189 h 541679"/>
                <a:gd name="connsiteX5" fmla="*/ 650794 w 674942"/>
                <a:gd name="connsiteY5" fmla="*/ 377101 h 541679"/>
                <a:gd name="connsiteX6" fmla="*/ 560784 w 674942"/>
                <a:gd name="connsiteY6" fmla="*/ 533003 h 541679"/>
                <a:gd name="connsiteX7" fmla="*/ 418374 w 674942"/>
                <a:gd name="connsiteY7" fmla="*/ 450783 h 541679"/>
                <a:gd name="connsiteX8" fmla="*/ 327478 w 674942"/>
                <a:gd name="connsiteY8" fmla="*/ 541679 h 541679"/>
                <a:gd name="connsiteX9" fmla="*/ 240099 w 674942"/>
                <a:gd name="connsiteY9" fmla="*/ 454300 h 541679"/>
                <a:gd name="connsiteX10" fmla="*/ 226657 w 674942"/>
                <a:gd name="connsiteY10" fmla="*/ 460977 h 541679"/>
                <a:gd name="connsiteX11" fmla="*/ 52771 w 674942"/>
                <a:gd name="connsiteY11" fmla="*/ 507570 h 541679"/>
                <a:gd name="connsiteX12" fmla="*/ 6178 w 674942"/>
                <a:gd name="connsiteY12" fmla="*/ 333684 h 541679"/>
                <a:gd name="connsiteX13" fmla="*/ 133471 w 674942"/>
                <a:gd name="connsiteY13" fmla="*/ 113205 h 541679"/>
                <a:gd name="connsiteX14" fmla="*/ 204817 w 674942"/>
                <a:gd name="connsiteY14" fmla="*/ 108734 h 541679"/>
                <a:gd name="connsiteX15" fmla="*/ 246391 w 674942"/>
                <a:gd name="connsiteY15" fmla="*/ 123040 h 541679"/>
                <a:gd name="connsiteX0" fmla="*/ 316999 w 714790"/>
                <a:gd name="connsiteY0" fmla="*/ 0 h 541679"/>
                <a:gd name="connsiteX1" fmla="*/ 430406 w 714790"/>
                <a:gd name="connsiteY1" fmla="*/ 0 h 541679"/>
                <a:gd name="connsiteX2" fmla="*/ 461908 w 714790"/>
                <a:gd name="connsiteY2" fmla="*/ 126009 h 541679"/>
                <a:gd name="connsiteX3" fmla="*/ 488148 w 714790"/>
                <a:gd name="connsiteY3" fmla="*/ 113205 h 541679"/>
                <a:gd name="connsiteX4" fmla="*/ 624750 w 714790"/>
                <a:gd name="connsiteY4" fmla="*/ 131189 h 541679"/>
                <a:gd name="connsiteX5" fmla="*/ 690642 w 714790"/>
                <a:gd name="connsiteY5" fmla="*/ 377101 h 541679"/>
                <a:gd name="connsiteX6" fmla="*/ 600632 w 714790"/>
                <a:gd name="connsiteY6" fmla="*/ 533003 h 541679"/>
                <a:gd name="connsiteX7" fmla="*/ 458222 w 714790"/>
                <a:gd name="connsiteY7" fmla="*/ 450783 h 541679"/>
                <a:gd name="connsiteX8" fmla="*/ 367326 w 714790"/>
                <a:gd name="connsiteY8" fmla="*/ 541679 h 541679"/>
                <a:gd name="connsiteX9" fmla="*/ 279947 w 714790"/>
                <a:gd name="connsiteY9" fmla="*/ 454300 h 541679"/>
                <a:gd name="connsiteX10" fmla="*/ 266505 w 714790"/>
                <a:gd name="connsiteY10" fmla="*/ 460977 h 541679"/>
                <a:gd name="connsiteX11" fmla="*/ 2131 w 714790"/>
                <a:gd name="connsiteY11" fmla="*/ 526620 h 541679"/>
                <a:gd name="connsiteX12" fmla="*/ 46026 w 714790"/>
                <a:gd name="connsiteY12" fmla="*/ 333684 h 541679"/>
                <a:gd name="connsiteX13" fmla="*/ 173319 w 714790"/>
                <a:gd name="connsiteY13" fmla="*/ 113205 h 541679"/>
                <a:gd name="connsiteX14" fmla="*/ 244665 w 714790"/>
                <a:gd name="connsiteY14" fmla="*/ 108734 h 541679"/>
                <a:gd name="connsiteX15" fmla="*/ 286239 w 714790"/>
                <a:gd name="connsiteY15" fmla="*/ 123040 h 541679"/>
                <a:gd name="connsiteX16" fmla="*/ 316999 w 714790"/>
                <a:gd name="connsiteY16" fmla="*/ 0 h 541679"/>
                <a:gd name="connsiteX0" fmla="*/ 316999 w 714932"/>
                <a:gd name="connsiteY0" fmla="*/ 0 h 556815"/>
                <a:gd name="connsiteX1" fmla="*/ 430406 w 714932"/>
                <a:gd name="connsiteY1" fmla="*/ 0 h 556815"/>
                <a:gd name="connsiteX2" fmla="*/ 461908 w 714932"/>
                <a:gd name="connsiteY2" fmla="*/ 126009 h 556815"/>
                <a:gd name="connsiteX3" fmla="*/ 488148 w 714932"/>
                <a:gd name="connsiteY3" fmla="*/ 113205 h 556815"/>
                <a:gd name="connsiteX4" fmla="*/ 624750 w 714932"/>
                <a:gd name="connsiteY4" fmla="*/ 131189 h 556815"/>
                <a:gd name="connsiteX5" fmla="*/ 690642 w 714932"/>
                <a:gd name="connsiteY5" fmla="*/ 377101 h 556815"/>
                <a:gd name="connsiteX6" fmla="*/ 714932 w 714932"/>
                <a:gd name="connsiteY6" fmla="*/ 556815 h 556815"/>
                <a:gd name="connsiteX7" fmla="*/ 458222 w 714932"/>
                <a:gd name="connsiteY7" fmla="*/ 450783 h 556815"/>
                <a:gd name="connsiteX8" fmla="*/ 367326 w 714932"/>
                <a:gd name="connsiteY8" fmla="*/ 541679 h 556815"/>
                <a:gd name="connsiteX9" fmla="*/ 279947 w 714932"/>
                <a:gd name="connsiteY9" fmla="*/ 454300 h 556815"/>
                <a:gd name="connsiteX10" fmla="*/ 266505 w 714932"/>
                <a:gd name="connsiteY10" fmla="*/ 460977 h 556815"/>
                <a:gd name="connsiteX11" fmla="*/ 2131 w 714932"/>
                <a:gd name="connsiteY11" fmla="*/ 526620 h 556815"/>
                <a:gd name="connsiteX12" fmla="*/ 46026 w 714932"/>
                <a:gd name="connsiteY12" fmla="*/ 333684 h 556815"/>
                <a:gd name="connsiteX13" fmla="*/ 173319 w 714932"/>
                <a:gd name="connsiteY13" fmla="*/ 113205 h 556815"/>
                <a:gd name="connsiteX14" fmla="*/ 244665 w 714932"/>
                <a:gd name="connsiteY14" fmla="*/ 108734 h 556815"/>
                <a:gd name="connsiteX15" fmla="*/ 286239 w 714932"/>
                <a:gd name="connsiteY15" fmla="*/ 123040 h 556815"/>
                <a:gd name="connsiteX16" fmla="*/ 316999 w 714932"/>
                <a:gd name="connsiteY16" fmla="*/ 0 h 55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14932" h="556815">
                  <a:moveTo>
                    <a:pt x="316999" y="0"/>
                  </a:moveTo>
                  <a:lnTo>
                    <a:pt x="430406" y="0"/>
                  </a:lnTo>
                  <a:lnTo>
                    <a:pt x="461908" y="126009"/>
                  </a:lnTo>
                  <a:lnTo>
                    <a:pt x="488148" y="113205"/>
                  </a:lnTo>
                  <a:cubicBezTo>
                    <a:pt x="532649" y="101281"/>
                    <a:pt x="581699" y="106334"/>
                    <a:pt x="624750" y="131189"/>
                  </a:cubicBezTo>
                  <a:cubicBezTo>
                    <a:pt x="710852" y="180900"/>
                    <a:pt x="740353" y="290999"/>
                    <a:pt x="690642" y="377101"/>
                  </a:cubicBezTo>
                  <a:lnTo>
                    <a:pt x="714932" y="556815"/>
                  </a:lnTo>
                  <a:lnTo>
                    <a:pt x="458222" y="450783"/>
                  </a:lnTo>
                  <a:lnTo>
                    <a:pt x="367326" y="541679"/>
                  </a:lnTo>
                  <a:lnTo>
                    <a:pt x="279947" y="454300"/>
                  </a:lnTo>
                  <a:lnTo>
                    <a:pt x="266505" y="460977"/>
                  </a:lnTo>
                  <a:lnTo>
                    <a:pt x="2131" y="526620"/>
                  </a:lnTo>
                  <a:cubicBezTo>
                    <a:pt x="-13400" y="468658"/>
                    <a:pt x="61557" y="391646"/>
                    <a:pt x="46026" y="333684"/>
                  </a:cubicBezTo>
                  <a:cubicBezTo>
                    <a:pt x="20294" y="237649"/>
                    <a:pt x="77285" y="138937"/>
                    <a:pt x="173319" y="113205"/>
                  </a:cubicBezTo>
                  <a:cubicBezTo>
                    <a:pt x="197328" y="106772"/>
                    <a:pt x="221504" y="105509"/>
                    <a:pt x="244665" y="108734"/>
                  </a:cubicBezTo>
                  <a:lnTo>
                    <a:pt x="286239" y="123040"/>
                  </a:lnTo>
                  <a:lnTo>
                    <a:pt x="316999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9598D549-53AD-444B-AADE-9DE461EB6DE0}"/>
              </a:ext>
            </a:extLst>
          </p:cNvPr>
          <p:cNvSpPr/>
          <p:nvPr/>
        </p:nvSpPr>
        <p:spPr bwMode="auto">
          <a:xfrm>
            <a:off x="8103350" y="1088032"/>
            <a:ext cx="1213200" cy="1162936"/>
          </a:xfrm>
          <a:custGeom>
            <a:avLst/>
            <a:gdLst>
              <a:gd name="connsiteX0" fmla="*/ 530990 w 1148201"/>
              <a:gd name="connsiteY0" fmla="*/ 0 h 1100630"/>
              <a:gd name="connsiteX1" fmla="*/ 617210 w 1148201"/>
              <a:gd name="connsiteY1" fmla="*/ 0 h 1100630"/>
              <a:gd name="connsiteX2" fmla="*/ 692973 w 1148201"/>
              <a:gd name="connsiteY2" fmla="*/ 250875 h 1100630"/>
              <a:gd name="connsiteX3" fmla="*/ 698645 w 1148201"/>
              <a:gd name="connsiteY3" fmla="*/ 252206 h 1100630"/>
              <a:gd name="connsiteX4" fmla="*/ 1113157 w 1148201"/>
              <a:gd name="connsiteY4" fmla="*/ 610805 h 1100630"/>
              <a:gd name="connsiteX5" fmla="*/ 1002189 w 1148201"/>
              <a:gd name="connsiteY5" fmla="*/ 1018713 h 1100630"/>
              <a:gd name="connsiteX6" fmla="*/ 777311 w 1148201"/>
              <a:gd name="connsiteY6" fmla="*/ 1040628 h 1100630"/>
              <a:gd name="connsiteX7" fmla="*/ 764876 w 1148201"/>
              <a:gd name="connsiteY7" fmla="*/ 1035545 h 1100630"/>
              <a:gd name="connsiteX8" fmla="*/ 753897 w 1148201"/>
              <a:gd name="connsiteY8" fmla="*/ 1045384 h 1100630"/>
              <a:gd name="connsiteX9" fmla="*/ 590830 w 1148201"/>
              <a:gd name="connsiteY9" fmla="*/ 1100630 h 1100630"/>
              <a:gd name="connsiteX10" fmla="*/ 424684 w 1148201"/>
              <a:gd name="connsiteY10" fmla="*/ 1045384 h 1100630"/>
              <a:gd name="connsiteX11" fmla="*/ 403581 w 1148201"/>
              <a:gd name="connsiteY11" fmla="*/ 1027263 h 1100630"/>
              <a:gd name="connsiteX12" fmla="*/ 370890 w 1148201"/>
              <a:gd name="connsiteY12" fmla="*/ 1040626 h 1100630"/>
              <a:gd name="connsiteX13" fmla="*/ 146012 w 1148201"/>
              <a:gd name="connsiteY13" fmla="*/ 1018711 h 1100630"/>
              <a:gd name="connsiteX14" fmla="*/ 35044 w 1148201"/>
              <a:gd name="connsiteY14" fmla="*/ 610802 h 1100630"/>
              <a:gd name="connsiteX15" fmla="*/ 388855 w 1148201"/>
              <a:gd name="connsiteY15" fmla="*/ 281041 h 1100630"/>
              <a:gd name="connsiteX16" fmla="*/ 455361 w 1148201"/>
              <a:gd name="connsiteY16" fmla="*/ 250430 h 110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8201" h="1100630">
                <a:moveTo>
                  <a:pt x="530990" y="0"/>
                </a:moveTo>
                <a:lnTo>
                  <a:pt x="617210" y="0"/>
                </a:lnTo>
                <a:lnTo>
                  <a:pt x="692973" y="250875"/>
                </a:lnTo>
                <a:lnTo>
                  <a:pt x="698645" y="252206"/>
                </a:lnTo>
                <a:cubicBezTo>
                  <a:pt x="855863" y="312740"/>
                  <a:pt x="1058341" y="514448"/>
                  <a:pt x="1113157" y="610805"/>
                </a:cubicBezTo>
                <a:cubicBezTo>
                  <a:pt x="1186246" y="739280"/>
                  <a:pt x="1143002" y="937415"/>
                  <a:pt x="1002189" y="1018713"/>
                </a:cubicBezTo>
                <a:cubicBezTo>
                  <a:pt x="931782" y="1059363"/>
                  <a:pt x="850313" y="1063106"/>
                  <a:pt x="777311" y="1040628"/>
                </a:cubicBezTo>
                <a:lnTo>
                  <a:pt x="764876" y="1035545"/>
                </a:lnTo>
                <a:lnTo>
                  <a:pt x="753897" y="1045384"/>
                </a:lnTo>
                <a:cubicBezTo>
                  <a:pt x="707786" y="1079540"/>
                  <a:pt x="651804" y="1100630"/>
                  <a:pt x="590830" y="1100630"/>
                </a:cubicBezTo>
                <a:cubicBezTo>
                  <a:pt x="529856" y="1100630"/>
                  <a:pt x="472549" y="1079540"/>
                  <a:pt x="424684" y="1045384"/>
                </a:cubicBezTo>
                <a:lnTo>
                  <a:pt x="403581" y="1027263"/>
                </a:lnTo>
                <a:lnTo>
                  <a:pt x="370890" y="1040626"/>
                </a:lnTo>
                <a:cubicBezTo>
                  <a:pt x="297887" y="1063104"/>
                  <a:pt x="216419" y="1059361"/>
                  <a:pt x="146012" y="1018711"/>
                </a:cubicBezTo>
                <a:cubicBezTo>
                  <a:pt x="5199" y="937413"/>
                  <a:pt x="-38045" y="739277"/>
                  <a:pt x="35044" y="610802"/>
                </a:cubicBezTo>
                <a:cubicBezTo>
                  <a:pt x="83008" y="526491"/>
                  <a:pt x="244025" y="361519"/>
                  <a:pt x="388855" y="281041"/>
                </a:cubicBezTo>
                <a:lnTo>
                  <a:pt x="455361" y="250430"/>
                </a:lnTo>
                <a:close/>
              </a:path>
            </a:pathLst>
          </a:custGeom>
          <a:solidFill>
            <a:srgbClr val="FFFF99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1A6DD378-9A0E-4F2A-82B1-23F0B7FEEACF}"/>
              </a:ext>
            </a:extLst>
          </p:cNvPr>
          <p:cNvGrpSpPr/>
          <p:nvPr/>
        </p:nvGrpSpPr>
        <p:grpSpPr>
          <a:xfrm>
            <a:off x="6174673" y="2890555"/>
            <a:ext cx="1253816" cy="1211534"/>
            <a:chOff x="6174673" y="2890555"/>
            <a:chExt cx="1253816" cy="1211534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D25E3021-090C-4A4E-B98D-9A5FCA8610B2}"/>
                </a:ext>
              </a:extLst>
            </p:cNvPr>
            <p:cNvGrpSpPr/>
            <p:nvPr/>
          </p:nvGrpSpPr>
          <p:grpSpPr>
            <a:xfrm>
              <a:off x="6661784" y="2890555"/>
              <a:ext cx="749614" cy="750060"/>
              <a:chOff x="4553472" y="3045618"/>
              <a:chExt cx="1368389" cy="1369205"/>
            </a:xfrm>
          </p:grpSpPr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67601EC5-2877-4CDB-87CF-32E72CFC2E48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486527E-64F1-4500-B1FF-6221B51BF8A8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A4AE7D98-EEDA-45C1-9865-CA08B6A21B41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D4DF82E3-62F5-4ABA-9564-5B484D9CE84E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2B64B05C-E346-4388-A09B-BC111405CAE4}"/>
                </a:ext>
              </a:extLst>
            </p:cNvPr>
            <p:cNvGrpSpPr/>
            <p:nvPr/>
          </p:nvGrpSpPr>
          <p:grpSpPr>
            <a:xfrm>
              <a:off x="6174673" y="3172567"/>
              <a:ext cx="749614" cy="750060"/>
              <a:chOff x="4553472" y="3045618"/>
              <a:chExt cx="1368389" cy="1369205"/>
            </a:xfrm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ED0AD3DE-AB98-48B5-98B5-06E1A31B9F46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036826C-DFFF-4F11-88F8-187DB09F88FF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C8578F7-55C7-436E-82A1-5428F1258F15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B67873FF-F4F3-4EA8-B36A-C50A5FB62DAD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888A411E-11B4-435F-B612-6F97B9D8BB4D}"/>
                </a:ext>
              </a:extLst>
            </p:cNvPr>
            <p:cNvGrpSpPr/>
            <p:nvPr/>
          </p:nvGrpSpPr>
          <p:grpSpPr>
            <a:xfrm>
              <a:off x="6678875" y="3352029"/>
              <a:ext cx="749614" cy="750060"/>
              <a:chOff x="4553472" y="3045618"/>
              <a:chExt cx="1368389" cy="1369205"/>
            </a:xfrm>
          </p:grpSpPr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45C55C3C-F2EE-4C9F-834B-BD4CFF7E2B18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C8B3E76-DD00-44E5-8988-D7D0DA0BF5DE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F2837A4-CA3F-44D0-A0F9-63E6B1FE0D38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8C5816C-E963-4D6F-9B5A-53DAAC0BC8B4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22F6A92D-6578-461A-9933-2B6E1F9E716B}"/>
              </a:ext>
            </a:extLst>
          </p:cNvPr>
          <p:cNvGrpSpPr/>
          <p:nvPr/>
        </p:nvGrpSpPr>
        <p:grpSpPr>
          <a:xfrm>
            <a:off x="8078341" y="2984555"/>
            <a:ext cx="1274043" cy="1241614"/>
            <a:chOff x="8078341" y="2984555"/>
            <a:chExt cx="1274043" cy="1241614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952BFF2F-A887-4EB8-9559-6A9CF3397118}"/>
                </a:ext>
              </a:extLst>
            </p:cNvPr>
            <p:cNvSpPr/>
            <p:nvPr/>
          </p:nvSpPr>
          <p:spPr bwMode="auto">
            <a:xfrm>
              <a:off x="8438192" y="2984555"/>
              <a:ext cx="760368" cy="728866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2A454508-BFEA-4FC8-B463-9494184A50D8}"/>
                </a:ext>
              </a:extLst>
            </p:cNvPr>
            <p:cNvSpPr/>
            <p:nvPr/>
          </p:nvSpPr>
          <p:spPr bwMode="auto">
            <a:xfrm>
              <a:off x="8078341" y="3265900"/>
              <a:ext cx="760368" cy="728866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C11C6DA2-B446-4483-95A5-674DFB0C76CD}"/>
                </a:ext>
              </a:extLst>
            </p:cNvPr>
            <p:cNvSpPr/>
            <p:nvPr/>
          </p:nvSpPr>
          <p:spPr bwMode="auto">
            <a:xfrm>
              <a:off x="8592016" y="3497303"/>
              <a:ext cx="760368" cy="728866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3B1BB2D1-90C9-4F24-87CB-6B5E64F9C263}"/>
              </a:ext>
            </a:extLst>
          </p:cNvPr>
          <p:cNvGrpSpPr/>
          <p:nvPr/>
        </p:nvGrpSpPr>
        <p:grpSpPr>
          <a:xfrm>
            <a:off x="4277805" y="3208946"/>
            <a:ext cx="1433923" cy="973315"/>
            <a:chOff x="4277805" y="3208946"/>
            <a:chExt cx="1433923" cy="973315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F93DB139-FE63-4857-8282-A88C0D4B68A8}"/>
                </a:ext>
              </a:extLst>
            </p:cNvPr>
            <p:cNvGrpSpPr/>
            <p:nvPr/>
          </p:nvGrpSpPr>
          <p:grpSpPr>
            <a:xfrm rot="3600000">
              <a:off x="5068782" y="3332754"/>
              <a:ext cx="365100" cy="920792"/>
              <a:chOff x="5652080" y="2595971"/>
              <a:chExt cx="292775" cy="738387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28EB92E1-55C9-4DEB-91D9-A30F24A27A1D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112" name="台形 111">
                  <a:extLst>
                    <a:ext uri="{FF2B5EF4-FFF2-40B4-BE49-F238E27FC236}">
                      <a16:creationId xmlns:a16="http://schemas.microsoft.com/office/drawing/2014/main" id="{2CBD8146-B0F1-4426-9BDF-FD164F6282CC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台形 112">
                  <a:extLst>
                    <a:ext uri="{FF2B5EF4-FFF2-40B4-BE49-F238E27FC236}">
                      <a16:creationId xmlns:a16="http://schemas.microsoft.com/office/drawing/2014/main" id="{972F1CFE-8474-4898-8B9E-37A9D3C46307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台形 113">
                  <a:extLst>
                    <a:ext uri="{FF2B5EF4-FFF2-40B4-BE49-F238E27FC236}">
                      <a16:creationId xmlns:a16="http://schemas.microsoft.com/office/drawing/2014/main" id="{B7B7D070-12F5-450D-95E6-1DE2CE8DBD67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" name="楕円 72">
                <a:extLst>
                  <a:ext uri="{FF2B5EF4-FFF2-40B4-BE49-F238E27FC236}">
                    <a16:creationId xmlns:a16="http://schemas.microsoft.com/office/drawing/2014/main" id="{360F070E-6559-4159-A9BF-2E7D3EC85087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9CAB30DF-6FC4-4BC5-9CA6-62D089F394BF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A323464D-A23F-4C47-B6AA-2B89C7626992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D77FEDF5-8BFB-4F55-AA52-0E381B918A69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4EFAD8B4-D908-4898-8C3F-949A11209F5F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45034079-762E-41F0-9584-32574DE888F2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0D56C45B-B800-4608-955B-AE8CB4045AB6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BB5958A4-76D9-43A8-ACC2-D624F60FEB36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8580E82-351F-437C-B330-BB5464071CAF}"/>
                </a:ext>
              </a:extLst>
            </p:cNvPr>
            <p:cNvGrpSpPr/>
            <p:nvPr/>
          </p:nvGrpSpPr>
          <p:grpSpPr>
            <a:xfrm rot="18000000">
              <a:off x="4555651" y="3539315"/>
              <a:ext cx="365100" cy="920792"/>
              <a:chOff x="5652080" y="2595971"/>
              <a:chExt cx="292775" cy="738387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DA50214B-67D5-4FF4-9E08-74A8C1ED928F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27B2A903-5B40-443D-BAE6-CFE323919075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台形 100">
                  <a:extLst>
                    <a:ext uri="{FF2B5EF4-FFF2-40B4-BE49-F238E27FC236}">
                      <a16:creationId xmlns:a16="http://schemas.microsoft.com/office/drawing/2014/main" id="{4CC450B5-3B33-403F-BB8D-C864447DA92B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台形 101">
                  <a:extLst>
                    <a:ext uri="{FF2B5EF4-FFF2-40B4-BE49-F238E27FC236}">
                      <a16:creationId xmlns:a16="http://schemas.microsoft.com/office/drawing/2014/main" id="{02CCAF68-1C5F-4725-8C66-FE88B254DF59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2" name="楕円 72">
                <a:extLst>
                  <a:ext uri="{FF2B5EF4-FFF2-40B4-BE49-F238E27FC236}">
                    <a16:creationId xmlns:a16="http://schemas.microsoft.com/office/drawing/2014/main" id="{1D530290-BEE2-4C79-89BA-A707A149F68C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293372D1-4850-4872-806C-DED3B9D2D4AB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8DCA54E5-99C0-438C-A898-F2E5642DA436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639A1B6E-B1A4-45BB-BEFA-E92152904788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16E2A4EF-EC92-4A47-B079-7222C097AFDC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61712F82-3FBC-4817-82B1-756C2D1D5DA1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0D166D61-ED50-4FB3-A494-A4A42504FC46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EDB52014-DCAD-435B-B306-AD9D61F432B8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31676386-1BD0-46CB-8971-65C81C3FA478}"/>
                </a:ext>
              </a:extLst>
            </p:cNvPr>
            <p:cNvGrpSpPr/>
            <p:nvPr/>
          </p:nvGrpSpPr>
          <p:grpSpPr>
            <a:xfrm rot="3600000">
              <a:off x="5068782" y="2931100"/>
              <a:ext cx="365100" cy="920792"/>
              <a:chOff x="5652080" y="2595971"/>
              <a:chExt cx="292775" cy="738387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202CC1FA-37F8-481F-9D3E-03766F04C883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88" name="台形 87">
                  <a:extLst>
                    <a:ext uri="{FF2B5EF4-FFF2-40B4-BE49-F238E27FC236}">
                      <a16:creationId xmlns:a16="http://schemas.microsoft.com/office/drawing/2014/main" id="{D692D0DF-DF6E-4222-8422-C90A5B64D1F4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4202FF64-91FB-43EF-B79C-9C4EF4CE5EFA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台形 89">
                  <a:extLst>
                    <a:ext uri="{FF2B5EF4-FFF2-40B4-BE49-F238E27FC236}">
                      <a16:creationId xmlns:a16="http://schemas.microsoft.com/office/drawing/2014/main" id="{C7E9C74C-BEEE-43CB-900B-C93DE132052D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" name="楕円 72">
                <a:extLst>
                  <a:ext uri="{FF2B5EF4-FFF2-40B4-BE49-F238E27FC236}">
                    <a16:creationId xmlns:a16="http://schemas.microsoft.com/office/drawing/2014/main" id="{4C89AA55-8F83-4415-BD0D-3B02B83A2DCF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EA904E8A-201A-4C98-902F-C6448965579A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EB687DBC-08CD-46E0-9205-D42CB785735A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9131FBEB-AEB9-415C-8296-30EE7CEAD2CB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8F33DBD7-79F2-4B04-9770-6EB3A38714B9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5DF3162A-33CD-4B2E-BF1E-D00592EB457D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78F6AA96-CA71-4008-9CBF-FD212207E9F6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F4487586-27B7-4D81-97A6-5E5C1DF4CEA1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0BD92E69-4C90-4B8D-B050-859C1CB49CCC}"/>
                </a:ext>
              </a:extLst>
            </p:cNvPr>
            <p:cNvGrpSpPr/>
            <p:nvPr/>
          </p:nvGrpSpPr>
          <p:grpSpPr>
            <a:xfrm rot="18000000">
              <a:off x="4555651" y="3137661"/>
              <a:ext cx="365100" cy="920792"/>
              <a:chOff x="5652080" y="2595971"/>
              <a:chExt cx="292775" cy="738387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324B92A-CD3B-4FD3-BF62-CFCFD6CDF2C9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76" name="台形 75">
                  <a:extLst>
                    <a:ext uri="{FF2B5EF4-FFF2-40B4-BE49-F238E27FC236}">
                      <a16:creationId xmlns:a16="http://schemas.microsoft.com/office/drawing/2014/main" id="{0C787EBB-9123-4823-8C76-BB071CAAD8E4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台形 76">
                  <a:extLst>
                    <a:ext uri="{FF2B5EF4-FFF2-40B4-BE49-F238E27FC236}">
                      <a16:creationId xmlns:a16="http://schemas.microsoft.com/office/drawing/2014/main" id="{F9F838E3-9463-4866-92EE-A02A6A159A9A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台形 77">
                  <a:extLst>
                    <a:ext uri="{FF2B5EF4-FFF2-40B4-BE49-F238E27FC236}">
                      <a16:creationId xmlns:a16="http://schemas.microsoft.com/office/drawing/2014/main" id="{62812EB9-307E-499F-9D09-27479DD507FE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楕円 72">
                <a:extLst>
                  <a:ext uri="{FF2B5EF4-FFF2-40B4-BE49-F238E27FC236}">
                    <a16:creationId xmlns:a16="http://schemas.microsoft.com/office/drawing/2014/main" id="{4A0D6A63-6CB6-4B85-A04E-40F5D229BDE6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3B7ADC4-4FE8-4DF2-965B-F0051877F783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E2D1EE54-27F7-4354-AE91-AC23B376887F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C9BF5550-50EE-4E2B-ADBE-9278F4A8A9F6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81EDE9AC-310F-4C96-9AB2-8F3F417AE72D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F6B32F8A-0FC3-4FA4-9B4B-694C3B818CE7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11112DC3-55E6-492E-938C-4FBF76760D7E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B4C68AB0-4AC3-4466-B07A-E820C24FB11D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E4D2E715-2F4C-45A0-AE62-B84DE361F749}"/>
              </a:ext>
            </a:extLst>
          </p:cNvPr>
          <p:cNvGrpSpPr/>
          <p:nvPr/>
        </p:nvGrpSpPr>
        <p:grpSpPr>
          <a:xfrm>
            <a:off x="425058" y="3325437"/>
            <a:ext cx="1521707" cy="1022300"/>
            <a:chOff x="425058" y="3325437"/>
            <a:chExt cx="1521707" cy="1022300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28723DF3-771C-417E-9885-D2E2DF26FBB5}"/>
                </a:ext>
              </a:extLst>
            </p:cNvPr>
            <p:cNvGrpSpPr/>
            <p:nvPr/>
          </p:nvGrpSpPr>
          <p:grpSpPr>
            <a:xfrm rot="2700000">
              <a:off x="592583" y="3157912"/>
              <a:ext cx="558306" cy="893356"/>
              <a:chOff x="2510937" y="2104011"/>
              <a:chExt cx="1121036" cy="1793795"/>
            </a:xfrm>
          </p:grpSpPr>
          <p:sp>
            <p:nvSpPr>
              <p:cNvPr id="123" name="楕円 41">
                <a:extLst>
                  <a:ext uri="{FF2B5EF4-FFF2-40B4-BE49-F238E27FC236}">
                    <a16:creationId xmlns:a16="http://schemas.microsoft.com/office/drawing/2014/main" id="{98DA20B8-29E9-40EF-B4C0-476A6697A962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48FA4213-42C1-47CA-883D-1D40C48A8CF2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5DE615A5-0A3A-4326-822C-08A72CECE03C}"/>
                </a:ext>
              </a:extLst>
            </p:cNvPr>
            <p:cNvGrpSpPr/>
            <p:nvPr/>
          </p:nvGrpSpPr>
          <p:grpSpPr>
            <a:xfrm rot="1800000">
              <a:off x="618161" y="3454381"/>
              <a:ext cx="558306" cy="893356"/>
              <a:chOff x="2510937" y="2104011"/>
              <a:chExt cx="1121036" cy="1793795"/>
            </a:xfrm>
          </p:grpSpPr>
          <p:sp>
            <p:nvSpPr>
              <p:cNvPr id="121" name="楕円 41">
                <a:extLst>
                  <a:ext uri="{FF2B5EF4-FFF2-40B4-BE49-F238E27FC236}">
                    <a16:creationId xmlns:a16="http://schemas.microsoft.com/office/drawing/2014/main" id="{352600E9-CAC4-46C0-8B10-F455D543251E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4BB5292C-3AB4-4C7F-84A0-27588AC52D83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CE78847E-6181-4E88-B980-C13081437081}"/>
                </a:ext>
              </a:extLst>
            </p:cNvPr>
            <p:cNvGrpSpPr/>
            <p:nvPr/>
          </p:nvGrpSpPr>
          <p:grpSpPr>
            <a:xfrm rot="19800000" flipH="1">
              <a:off x="1388459" y="3341115"/>
              <a:ext cx="558306" cy="893356"/>
              <a:chOff x="2510937" y="2104011"/>
              <a:chExt cx="1121036" cy="1793795"/>
            </a:xfrm>
          </p:grpSpPr>
          <p:sp>
            <p:nvSpPr>
              <p:cNvPr id="119" name="楕円 41">
                <a:extLst>
                  <a:ext uri="{FF2B5EF4-FFF2-40B4-BE49-F238E27FC236}">
                    <a16:creationId xmlns:a16="http://schemas.microsoft.com/office/drawing/2014/main" id="{6F446155-5942-41E9-8D5A-13F47279BBC3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C5ACE222-D78B-4A3F-B7CA-080F77034090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29F2422A-825B-4516-BDD3-0FA60465C4F7}"/>
              </a:ext>
            </a:extLst>
          </p:cNvPr>
          <p:cNvGrpSpPr/>
          <p:nvPr/>
        </p:nvGrpSpPr>
        <p:grpSpPr>
          <a:xfrm>
            <a:off x="2279066" y="3399387"/>
            <a:ext cx="1693187" cy="643941"/>
            <a:chOff x="2279066" y="3399387"/>
            <a:chExt cx="1693187" cy="643941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A198FE63-8225-4B0A-B82D-F996B877D7F1}"/>
                </a:ext>
              </a:extLst>
            </p:cNvPr>
            <p:cNvGrpSpPr/>
            <p:nvPr/>
          </p:nvGrpSpPr>
          <p:grpSpPr>
            <a:xfrm rot="3743889">
              <a:off x="2884874" y="2793579"/>
              <a:ext cx="267926" cy="1479542"/>
              <a:chOff x="4043533" y="2201998"/>
              <a:chExt cx="393136" cy="2170977"/>
            </a:xfrm>
          </p:grpSpPr>
          <p:sp>
            <p:nvSpPr>
              <p:cNvPr id="163" name="楕円 28">
                <a:extLst>
                  <a:ext uri="{FF2B5EF4-FFF2-40B4-BE49-F238E27FC236}">
                    <a16:creationId xmlns:a16="http://schemas.microsoft.com/office/drawing/2014/main" id="{81BBBFC7-3909-45F6-ADEF-BDDEDA33E6CF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BC7FD0A9-2885-4DE3-8F58-398A2A039587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66B717AD-B3AC-4767-A0D2-030B7C4C951B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1C049B51-1AFB-4C02-AFD7-0AFF5D1885D3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84961586-65F9-49BF-8127-27E6509EE307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A7D85A59-EFAA-42CC-8C56-FD796EF770DA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631E7DD3-195B-45A3-8235-6C442EB115CE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164A837E-12AB-4E73-BBEE-D72598A8E42B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036EE4CB-02C0-4F30-8BBE-675BFC99E9B7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9C1C1830-D70E-4416-84C3-B4A053F5A958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0082FD25-69CA-4DD3-B040-D2D2244424EF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6A820ACB-3480-48E0-85C5-046D4B101A67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98E02C5B-CB36-4632-AC7C-A01D2B5B5470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C563E7E5-F6C4-405C-A9D8-78716F203418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9A06C184-6BB7-416D-843D-3494CEB61747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BC45369B-1B1B-416D-89BD-8D098A0E8773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C7F6BF34-152C-4276-BC83-F618FA113C51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F676B378-B182-4041-826A-8CA8698F3FA8}"/>
                </a:ext>
              </a:extLst>
            </p:cNvPr>
            <p:cNvGrpSpPr/>
            <p:nvPr/>
          </p:nvGrpSpPr>
          <p:grpSpPr>
            <a:xfrm rot="3743889">
              <a:off x="2919057" y="3169594"/>
              <a:ext cx="267926" cy="1479542"/>
              <a:chOff x="4043533" y="2201998"/>
              <a:chExt cx="393136" cy="2170977"/>
            </a:xfrm>
          </p:grpSpPr>
          <p:sp>
            <p:nvSpPr>
              <p:cNvPr id="146" name="楕円 28">
                <a:extLst>
                  <a:ext uri="{FF2B5EF4-FFF2-40B4-BE49-F238E27FC236}">
                    <a16:creationId xmlns:a16="http://schemas.microsoft.com/office/drawing/2014/main" id="{B4C04E09-6FC1-4AA2-A017-F999D0474A18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E8B52B37-B4A1-4A93-929C-B1F1CA897CE0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DCF0B51A-7A55-415A-9F2E-BABF1D52A60F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42FC1810-93FC-45B4-B41B-C8B9F14B0A48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686579DE-E893-44DF-8C85-85C1CDBC613E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731E085A-5DF3-4179-BADD-8F867E12B24B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B2EC2848-BD73-4540-B799-D496346335AC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4C3F6EDD-D2D0-45A0-AB96-EF2170E05595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E320848C-6C3D-4C35-94B0-A3920DEA0BF2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CC871AEE-8097-48AF-ABC4-C6F638BD1899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2928EFE8-ACED-4A5F-841B-D81C1903470E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7E686AB7-1AC4-4904-A82D-2B05CAE3D95B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ABDEF0B7-DD51-40E6-9D12-D9D6514EB860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2E714399-9B24-4637-8262-3B6B254424EB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1C23F572-4339-4909-9C61-6C6869B4D5BF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F57C7E47-A64A-4093-A390-906ACBE0D58C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434AD68F-F99A-4E4E-9B12-BF7405E59D97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67014C67-A38E-4088-8A87-ABB40AA8F96E}"/>
                </a:ext>
              </a:extLst>
            </p:cNvPr>
            <p:cNvGrpSpPr/>
            <p:nvPr/>
          </p:nvGrpSpPr>
          <p:grpSpPr>
            <a:xfrm rot="3743889">
              <a:off x="3098519" y="2896129"/>
              <a:ext cx="267926" cy="1479542"/>
              <a:chOff x="4043533" y="2201998"/>
              <a:chExt cx="393136" cy="2170977"/>
            </a:xfrm>
          </p:grpSpPr>
          <p:sp>
            <p:nvSpPr>
              <p:cNvPr id="129" name="楕円 28">
                <a:extLst>
                  <a:ext uri="{FF2B5EF4-FFF2-40B4-BE49-F238E27FC236}">
                    <a16:creationId xmlns:a16="http://schemas.microsoft.com/office/drawing/2014/main" id="{AC0C91E0-B147-4D88-A522-6764FE551143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BE5D1DC9-5BEE-4CE6-88C5-68B55693969F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09EB6E63-F103-4FDD-AB9C-A65AA9A7589C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04F23CA6-B2F5-4472-9575-413C216456B6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88FB6500-CDEF-4DF7-A0BA-ED9E5B5ADDDB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C0B9E308-6932-4131-9CAF-A0A9F48E5ACA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923989B6-8B0C-4CE5-A4BB-68453CB1169D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C6695FD4-14F7-4503-B64D-EF13602B0129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F58D6F78-FE14-4011-8405-E089D3A4919A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37BB1CDC-EE50-408E-A396-EFE14D7A4408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1A12DE10-4A01-4B65-BFE4-CDC73B39C569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61D4B7D7-6D20-4BB1-AF3D-F00DD1AAEE25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8A2414D9-2723-4BD0-B94F-E1C7262A506E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DB29F0E4-60F6-42A7-ADBA-63979CF7A3BB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1666AF97-5174-4847-95CC-B7A453E499A7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63EC8795-9C3C-4F75-8969-DE6987FB892E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2A0EC91A-76E1-40CC-BAA5-D73F1BA9BE98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69C599F8-A4A0-4F0D-B8B7-F0F43B443532}"/>
              </a:ext>
            </a:extLst>
          </p:cNvPr>
          <p:cNvGrpSpPr/>
          <p:nvPr/>
        </p:nvGrpSpPr>
        <p:grpSpPr>
          <a:xfrm>
            <a:off x="2301619" y="5184195"/>
            <a:ext cx="1581625" cy="1130424"/>
            <a:chOff x="2301619" y="5184195"/>
            <a:chExt cx="1581625" cy="1130424"/>
          </a:xfrm>
        </p:grpSpPr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AB0F607F-BF37-41F0-A4CE-4A6E203A9AAA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727B548E-2B3E-4369-9137-97672BC1DB0C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292" name="楕円 31">
                  <a:extLst>
                    <a:ext uri="{FF2B5EF4-FFF2-40B4-BE49-F238E27FC236}">
                      <a16:creationId xmlns:a16="http://schemas.microsoft.com/office/drawing/2014/main" id="{F523E52A-D67D-446E-A331-D5AB66698BB3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5356B3D9-8C31-4EED-8AA5-91B8C90CED2F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8A41B113-A563-4292-A013-C7978A49B411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E28C4300-A0B8-4EB5-A8D7-BA07A6504504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07118CB9-0AC4-4818-B97D-7F93119060DA}"/>
                </a:ext>
              </a:extLst>
            </p:cNvPr>
            <p:cNvGrpSpPr/>
            <p:nvPr/>
          </p:nvGrpSpPr>
          <p:grpSpPr>
            <a:xfrm rot="4411578">
              <a:off x="2862715" y="4795008"/>
              <a:ext cx="229872" cy="1269398"/>
              <a:chOff x="4043533" y="2201998"/>
              <a:chExt cx="393136" cy="2170977"/>
            </a:xfrm>
          </p:grpSpPr>
          <p:sp>
            <p:nvSpPr>
              <p:cNvPr id="273" name="楕円 28">
                <a:extLst>
                  <a:ext uri="{FF2B5EF4-FFF2-40B4-BE49-F238E27FC236}">
                    <a16:creationId xmlns:a16="http://schemas.microsoft.com/office/drawing/2014/main" id="{6F22ED8B-111D-4B82-A6A3-E5692DC02E65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562307B0-185A-4BE7-9E0D-F51DC061EB1A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570BDD09-ABB3-4DA2-8084-5789576A60DE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E157EA1A-89DC-4028-80FA-F8F7862933AB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DCEF82A8-03F0-4957-B28E-95F0F61DA3F8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D1019684-4B42-43D0-B620-666F70CCD769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03173287-9819-492C-8C20-9683F7B6E7F0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EDEB24B6-0331-425A-8B50-6AB565E85C1F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C206784F-D09E-4874-A8C6-C1B98C7A3AAF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B34EF15C-5C0F-429F-82EC-211847EA7B6D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FC54B038-BAFD-418A-9AB4-D262FE3FFD4A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6D63597D-9274-4C59-8AAC-05A35585F205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71CFCB97-C50F-4089-B019-4819F78A8961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D8D23B27-6ED6-48ED-8718-A8855759597E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AAF32A3F-8EDF-41D9-91AF-63441AE446D2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2505ABC7-DE5B-40C1-A181-A1F0E4874773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5CD1F081-5595-4609-84D7-7081C84607BD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E7F56123-5A7E-476A-B98E-F42E9A3476BD}"/>
                </a:ext>
              </a:extLst>
            </p:cNvPr>
            <p:cNvGrpSpPr/>
            <p:nvPr/>
          </p:nvGrpSpPr>
          <p:grpSpPr>
            <a:xfrm rot="4691658">
              <a:off x="2938710" y="5013102"/>
              <a:ext cx="229872" cy="1269398"/>
              <a:chOff x="4043533" y="2201998"/>
              <a:chExt cx="393136" cy="2170977"/>
            </a:xfrm>
          </p:grpSpPr>
          <p:sp>
            <p:nvSpPr>
              <p:cNvPr id="256" name="楕円 28">
                <a:extLst>
                  <a:ext uri="{FF2B5EF4-FFF2-40B4-BE49-F238E27FC236}">
                    <a16:creationId xmlns:a16="http://schemas.microsoft.com/office/drawing/2014/main" id="{748111EA-215C-4B6F-8B56-419DB8250316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58A80EA7-8479-4E0C-AEDA-E68757BB9F89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3DD12005-5585-494A-A6D4-40A4A0BC4158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59D398CF-3BD7-45C4-9173-D9D04AAA4927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8A5F6806-4DC2-4D2B-95CE-FF919C803D16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9E955BAA-8743-43BC-8D55-3E70523FD5E0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7524E868-DC92-410F-8500-852969C7667B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08A7E1E9-7EC0-46FF-B05F-4F4B913C716E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9386D328-1214-4F20-AC37-5193C505CDFF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C88BA378-9562-4BAC-B312-580F94439151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C74FBDBD-8379-4BA9-A8FA-C14067D7763E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2E29C9C9-B432-4B02-857D-38C1B10DDEB3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844E8CBF-90FC-4F2E-9CD5-FD4770F47C64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19C9BD7E-7813-4EC9-B77B-DA85E58B9B5C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B7EB652A-A5F6-41D6-89C7-0EFB693BCA72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0A9C6914-FA83-4B44-A2A3-55E91FBA1F24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44E821E9-D35E-48FA-869A-28293A5343B0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2E75D8D2-4B5A-453F-8E12-5F0FB72139A5}"/>
                </a:ext>
              </a:extLst>
            </p:cNvPr>
            <p:cNvGrpSpPr/>
            <p:nvPr/>
          </p:nvGrpSpPr>
          <p:grpSpPr>
            <a:xfrm rot="4691658">
              <a:off x="3031060" y="4869879"/>
              <a:ext cx="229872" cy="1269398"/>
              <a:chOff x="4043533" y="2201998"/>
              <a:chExt cx="393136" cy="2170977"/>
            </a:xfrm>
          </p:grpSpPr>
          <p:sp>
            <p:nvSpPr>
              <p:cNvPr id="239" name="楕円 28">
                <a:extLst>
                  <a:ext uri="{FF2B5EF4-FFF2-40B4-BE49-F238E27FC236}">
                    <a16:creationId xmlns:a16="http://schemas.microsoft.com/office/drawing/2014/main" id="{F520C028-287E-44B8-8699-D90917DB1138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C777EFB4-DC32-46E0-8E87-AE74E297293D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F9E32A1F-CC81-4F89-9DAF-A3C23B0BDC3B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252FA6AA-D916-4EA0-B8DE-DE6485A8AB01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CA1D18FC-0A1E-4EE4-BC24-69EC5576BAB1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672256F4-2B37-4F0B-BBFF-F77E13B43BDD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9F5D95BF-AF0F-43E9-92D1-758307C21254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C5AE3A0F-9323-4305-B913-DBE52556C316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8153EE12-0314-4162-96CB-F7FD7FF2190D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1D39D79D-9F0C-43A4-8C17-6E4D61787B52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B37B2225-0F9D-4BA6-9101-F50BC727612E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206DF7CA-1595-4E5B-B6E4-58ABA266A744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09DA161B-71AF-4BB6-846E-AE58ED9B39B2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3B67E912-1563-4524-AA3D-DF4AA8FA4DB6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9F6CAF57-2EFE-4138-8FD9-D1BBDAA19939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19031E8C-BB5C-4EB8-8323-12CF80D43263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FE7D76C6-C0CE-4CCD-802A-0744F3016D95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BD506B0F-E3D6-46D4-B9D7-361113204429}"/>
                </a:ext>
              </a:extLst>
            </p:cNvPr>
            <p:cNvGrpSpPr/>
            <p:nvPr/>
          </p:nvGrpSpPr>
          <p:grpSpPr>
            <a:xfrm rot="4411578">
              <a:off x="2965264" y="5145385"/>
              <a:ext cx="229872" cy="1269398"/>
              <a:chOff x="4043533" y="2201998"/>
              <a:chExt cx="393136" cy="2170977"/>
            </a:xfrm>
          </p:grpSpPr>
          <p:sp>
            <p:nvSpPr>
              <p:cNvPr id="222" name="楕円 28">
                <a:extLst>
                  <a:ext uri="{FF2B5EF4-FFF2-40B4-BE49-F238E27FC236}">
                    <a16:creationId xmlns:a16="http://schemas.microsoft.com/office/drawing/2014/main" id="{BF94EF77-34C2-4074-90A5-364A7DD152FD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6E867B74-670D-44FD-BA31-5B539A9A206B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0F68C838-9646-4960-BA3E-4BB8FF5CEF18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3CEBE817-1D85-4629-AC6D-3E97E9629AD6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" name="楕円 225">
                  <a:extLst>
                    <a:ext uri="{FF2B5EF4-FFF2-40B4-BE49-F238E27FC236}">
                      <a16:creationId xmlns:a16="http://schemas.microsoft.com/office/drawing/2014/main" id="{5385A3CF-FE0C-44D0-982C-CF7B36138F4F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66139E40-D1AF-4933-9F70-61CE8BEB675F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1B089652-2794-4D9F-96E6-A6A60FF8CA90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6CDB7946-50C7-4C0B-9B6A-DCDC10A88B7F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535C0F8D-20DD-474F-B523-884B377629AC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CEAF5BEB-8475-4842-B85D-D4E62146DC72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855CF398-10F8-4EEC-8F08-10240E732973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D3F5182D-0E4C-41A1-8175-DECC450649DF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9EA8BDA3-7E65-454F-B070-B66897DD0DB3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3DB67CD3-DAEF-4385-BF00-463CE7801765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723D45ED-D220-4491-B87D-87A01264A0B1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236">
                  <a:extLst>
                    <a:ext uri="{FF2B5EF4-FFF2-40B4-BE49-F238E27FC236}">
                      <a16:creationId xmlns:a16="http://schemas.microsoft.com/office/drawing/2014/main" id="{14C9BD90-E59A-4DB4-A177-028523A0F632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37">
                  <a:extLst>
                    <a:ext uri="{FF2B5EF4-FFF2-40B4-BE49-F238E27FC236}">
                      <a16:creationId xmlns:a16="http://schemas.microsoft.com/office/drawing/2014/main" id="{DE65DF9B-BAFC-4377-B34A-60DB2B1BF189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666FFB91-8F2E-473D-912C-D37C0686F60B}"/>
                </a:ext>
              </a:extLst>
            </p:cNvPr>
            <p:cNvGrpSpPr/>
            <p:nvPr/>
          </p:nvGrpSpPr>
          <p:grpSpPr>
            <a:xfrm rot="4691658">
              <a:off x="3041259" y="5363479"/>
              <a:ext cx="229872" cy="1269398"/>
              <a:chOff x="4043533" y="2201998"/>
              <a:chExt cx="393136" cy="2170977"/>
            </a:xfrm>
          </p:grpSpPr>
          <p:sp>
            <p:nvSpPr>
              <p:cNvPr id="205" name="楕円 28">
                <a:extLst>
                  <a:ext uri="{FF2B5EF4-FFF2-40B4-BE49-F238E27FC236}">
                    <a16:creationId xmlns:a16="http://schemas.microsoft.com/office/drawing/2014/main" id="{91518E34-5E48-4977-B95B-1FA5A82D1F24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63070F85-FF00-4995-9E79-D764A2A158B5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0236EBAD-1DCB-45F3-A780-1613A92E0AFF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757AAF96-B8A4-4244-9266-147AED2B7C18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2DF65DA3-1916-4955-9BE5-827A484C3522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4525887D-44EF-4CA5-9516-C09EA5D38018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D98524A8-F69E-4D5B-8A38-85741A4F727B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E88BCA29-2B91-4787-8F2A-94084483D223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32D8F477-63A2-4787-9026-0B025339272C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10EA5540-1097-4F83-A658-6142AEC2B0DF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388A6103-5CAD-4EA2-90BF-15C373287832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3E9CBC8E-625D-4189-AACE-83E2D682290C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3111163F-73DE-4F77-805C-5ACCFC69FD0A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DDDE7698-0ED8-45AD-BB53-B3BBF3FC49BC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DB4DBC4D-73C7-41B9-B1F6-91D095B39FC9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7C3AE821-44DD-4AF3-AA0F-9BEC4FB8F099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EF257AB5-7BA2-4288-87BD-FE1757226123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63765320-6D57-4E4E-B66C-82D12DEED806}"/>
                </a:ext>
              </a:extLst>
            </p:cNvPr>
            <p:cNvGrpSpPr/>
            <p:nvPr/>
          </p:nvGrpSpPr>
          <p:grpSpPr>
            <a:xfrm rot="4691658">
              <a:off x="3133609" y="5220256"/>
              <a:ext cx="229872" cy="1269398"/>
              <a:chOff x="4043533" y="2201998"/>
              <a:chExt cx="393136" cy="2170977"/>
            </a:xfrm>
          </p:grpSpPr>
          <p:sp>
            <p:nvSpPr>
              <p:cNvPr id="188" name="楕円 28">
                <a:extLst>
                  <a:ext uri="{FF2B5EF4-FFF2-40B4-BE49-F238E27FC236}">
                    <a16:creationId xmlns:a16="http://schemas.microsoft.com/office/drawing/2014/main" id="{53CC3DC8-81BD-441C-91E3-E50D23955DE0}"/>
                  </a:ext>
                </a:extLst>
              </p:cNvPr>
              <p:cNvSpPr/>
              <p:nvPr/>
            </p:nvSpPr>
            <p:spPr bwMode="auto">
              <a:xfrm>
                <a:off x="4043533" y="2201998"/>
                <a:ext cx="393136" cy="2170977"/>
              </a:xfrm>
              <a:custGeom>
                <a:avLst/>
                <a:gdLst>
                  <a:gd name="connsiteX0" fmla="*/ 0 w 334108"/>
                  <a:gd name="connsiteY0" fmla="*/ 1106786 h 2213571"/>
                  <a:gd name="connsiteX1" fmla="*/ 167054 w 334108"/>
                  <a:gd name="connsiteY1" fmla="*/ 0 h 2213571"/>
                  <a:gd name="connsiteX2" fmla="*/ 334108 w 334108"/>
                  <a:gd name="connsiteY2" fmla="*/ 1106786 h 2213571"/>
                  <a:gd name="connsiteX3" fmla="*/ 167054 w 334108"/>
                  <a:gd name="connsiteY3" fmla="*/ 2213572 h 2213571"/>
                  <a:gd name="connsiteX4" fmla="*/ 0 w 334108"/>
                  <a:gd name="connsiteY4" fmla="*/ 1106786 h 2213571"/>
                  <a:gd name="connsiteX0" fmla="*/ 0 w 562708"/>
                  <a:gd name="connsiteY0" fmla="*/ 1106786 h 2213572"/>
                  <a:gd name="connsiteX1" fmla="*/ 167054 w 562708"/>
                  <a:gd name="connsiteY1" fmla="*/ 0 h 2213572"/>
                  <a:gd name="connsiteX2" fmla="*/ 562708 w 562708"/>
                  <a:gd name="connsiteY2" fmla="*/ 1106786 h 2213572"/>
                  <a:gd name="connsiteX3" fmla="*/ 167054 w 562708"/>
                  <a:gd name="connsiteY3" fmla="*/ 2213572 h 2213572"/>
                  <a:gd name="connsiteX4" fmla="*/ 0 w 562708"/>
                  <a:gd name="connsiteY4" fmla="*/ 1106786 h 2213572"/>
                  <a:gd name="connsiteX0" fmla="*/ 109661 w 405669"/>
                  <a:gd name="connsiteY0" fmla="*/ 1167896 h 2213892"/>
                  <a:gd name="connsiteX1" fmla="*/ 10015 w 405669"/>
                  <a:gd name="connsiteY1" fmla="*/ 150 h 2213892"/>
                  <a:gd name="connsiteX2" fmla="*/ 405669 w 405669"/>
                  <a:gd name="connsiteY2" fmla="*/ 1106936 h 2213892"/>
                  <a:gd name="connsiteX3" fmla="*/ 10015 w 405669"/>
                  <a:gd name="connsiteY3" fmla="*/ 2213722 h 2213892"/>
                  <a:gd name="connsiteX4" fmla="*/ 109661 w 405669"/>
                  <a:gd name="connsiteY4" fmla="*/ 1167896 h 2213892"/>
                  <a:gd name="connsiteX0" fmla="*/ 118213 w 404696"/>
                  <a:gd name="connsiteY0" fmla="*/ 1120129 h 2213587"/>
                  <a:gd name="connsiteX1" fmla="*/ 9042 w 404696"/>
                  <a:gd name="connsiteY1" fmla="*/ 8 h 2213587"/>
                  <a:gd name="connsiteX2" fmla="*/ 404696 w 404696"/>
                  <a:gd name="connsiteY2" fmla="*/ 1106794 h 2213587"/>
                  <a:gd name="connsiteX3" fmla="*/ 9042 w 404696"/>
                  <a:gd name="connsiteY3" fmla="*/ 2213580 h 2213587"/>
                  <a:gd name="connsiteX4" fmla="*/ 118213 w 404696"/>
                  <a:gd name="connsiteY4" fmla="*/ 1120129 h 2213587"/>
                  <a:gd name="connsiteX0" fmla="*/ 156913 w 443396"/>
                  <a:gd name="connsiteY0" fmla="*/ 1120129 h 2217991"/>
                  <a:gd name="connsiteX1" fmla="*/ 47742 w 443396"/>
                  <a:gd name="connsiteY1" fmla="*/ 8 h 2217991"/>
                  <a:gd name="connsiteX2" fmla="*/ 443396 w 443396"/>
                  <a:gd name="connsiteY2" fmla="*/ 1106794 h 2217991"/>
                  <a:gd name="connsiteX3" fmla="*/ 47742 w 443396"/>
                  <a:gd name="connsiteY3" fmla="*/ 2213580 h 2217991"/>
                  <a:gd name="connsiteX4" fmla="*/ 156913 w 443396"/>
                  <a:gd name="connsiteY4" fmla="*/ 1120129 h 2217991"/>
                  <a:gd name="connsiteX0" fmla="*/ 156913 w 443396"/>
                  <a:gd name="connsiteY0" fmla="*/ 1122754 h 2220616"/>
                  <a:gd name="connsiteX1" fmla="*/ 47742 w 443396"/>
                  <a:gd name="connsiteY1" fmla="*/ 2633 h 2220616"/>
                  <a:gd name="connsiteX2" fmla="*/ 443396 w 443396"/>
                  <a:gd name="connsiteY2" fmla="*/ 1109419 h 2220616"/>
                  <a:gd name="connsiteX3" fmla="*/ 47742 w 443396"/>
                  <a:gd name="connsiteY3" fmla="*/ 2216205 h 2220616"/>
                  <a:gd name="connsiteX4" fmla="*/ 156913 w 443396"/>
                  <a:gd name="connsiteY4" fmla="*/ 1122754 h 2220616"/>
                  <a:gd name="connsiteX0" fmla="*/ 157387 w 443870"/>
                  <a:gd name="connsiteY0" fmla="*/ 1075361 h 2173223"/>
                  <a:gd name="connsiteX1" fmla="*/ 72029 w 443870"/>
                  <a:gd name="connsiteY1" fmla="*/ 2865 h 2173223"/>
                  <a:gd name="connsiteX2" fmla="*/ 443870 w 443870"/>
                  <a:gd name="connsiteY2" fmla="*/ 1062026 h 2173223"/>
                  <a:gd name="connsiteX3" fmla="*/ 48216 w 443870"/>
                  <a:gd name="connsiteY3" fmla="*/ 2168812 h 2173223"/>
                  <a:gd name="connsiteX4" fmla="*/ 157387 w 443870"/>
                  <a:gd name="connsiteY4" fmla="*/ 1075361 h 2173223"/>
                  <a:gd name="connsiteX0" fmla="*/ 119370 w 424903"/>
                  <a:gd name="connsiteY0" fmla="*/ 1072497 h 2165948"/>
                  <a:gd name="connsiteX1" fmla="*/ 34012 w 424903"/>
                  <a:gd name="connsiteY1" fmla="*/ 1 h 2165948"/>
                  <a:gd name="connsiteX2" fmla="*/ 424903 w 424903"/>
                  <a:gd name="connsiteY2" fmla="*/ 1073449 h 2165948"/>
                  <a:gd name="connsiteX3" fmla="*/ 10199 w 424903"/>
                  <a:gd name="connsiteY3" fmla="*/ 2165948 h 2165948"/>
                  <a:gd name="connsiteX4" fmla="*/ 119370 w 424903"/>
                  <a:gd name="connsiteY4" fmla="*/ 1072497 h 2165948"/>
                  <a:gd name="connsiteX0" fmla="*/ 133240 w 438773"/>
                  <a:gd name="connsiteY0" fmla="*/ 1074521 h 2167972"/>
                  <a:gd name="connsiteX1" fmla="*/ 47882 w 438773"/>
                  <a:gd name="connsiteY1" fmla="*/ 2025 h 2167972"/>
                  <a:gd name="connsiteX2" fmla="*/ 438773 w 438773"/>
                  <a:gd name="connsiteY2" fmla="*/ 1075473 h 2167972"/>
                  <a:gd name="connsiteX3" fmla="*/ 24069 w 438773"/>
                  <a:gd name="connsiteY3" fmla="*/ 2167972 h 2167972"/>
                  <a:gd name="connsiteX4" fmla="*/ 133240 w 438773"/>
                  <a:gd name="connsiteY4" fmla="*/ 1074521 h 2167972"/>
                  <a:gd name="connsiteX0" fmla="*/ 176453 w 481986"/>
                  <a:gd name="connsiteY0" fmla="*/ 1074521 h 2170977"/>
                  <a:gd name="connsiteX1" fmla="*/ 91095 w 481986"/>
                  <a:gd name="connsiteY1" fmla="*/ 2025 h 2170977"/>
                  <a:gd name="connsiteX2" fmla="*/ 481986 w 481986"/>
                  <a:gd name="connsiteY2" fmla="*/ 1075473 h 2170977"/>
                  <a:gd name="connsiteX3" fmla="*/ 67282 w 481986"/>
                  <a:gd name="connsiteY3" fmla="*/ 2167972 h 2170977"/>
                  <a:gd name="connsiteX4" fmla="*/ 176453 w 481986"/>
                  <a:gd name="connsiteY4" fmla="*/ 1074521 h 217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986" h="2170977">
                    <a:moveTo>
                      <a:pt x="176453" y="1074521"/>
                    </a:moveTo>
                    <a:cubicBezTo>
                      <a:pt x="180422" y="713530"/>
                      <a:pt x="-55077" y="39966"/>
                      <a:pt x="91095" y="2025"/>
                    </a:cubicBezTo>
                    <a:cubicBezTo>
                      <a:pt x="237267" y="-35916"/>
                      <a:pt x="481986" y="464212"/>
                      <a:pt x="481986" y="1075473"/>
                    </a:cubicBezTo>
                    <a:cubicBezTo>
                      <a:pt x="481986" y="1686734"/>
                      <a:pt x="265842" y="2215756"/>
                      <a:pt x="67282" y="2167972"/>
                    </a:cubicBezTo>
                    <a:cubicBezTo>
                      <a:pt x="-131278" y="2120188"/>
                      <a:pt x="172484" y="1435512"/>
                      <a:pt x="176453" y="1074521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746D1099-E23F-4A6F-A577-6268596FDAB5}"/>
                  </a:ext>
                </a:extLst>
              </p:cNvPr>
              <p:cNvGrpSpPr/>
              <p:nvPr/>
            </p:nvGrpSpPr>
            <p:grpSpPr>
              <a:xfrm>
                <a:off x="4178161" y="2657476"/>
                <a:ext cx="208102" cy="1360448"/>
                <a:chOff x="4105606" y="822794"/>
                <a:chExt cx="709610" cy="4477170"/>
              </a:xfrm>
              <a:solidFill>
                <a:srgbClr val="003300"/>
              </a:solidFill>
            </p:grpSpPr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35648873-0A21-40EA-9C5C-CCE08C6D3FEE}"/>
                    </a:ext>
                  </a:extLst>
                </p:cNvPr>
                <p:cNvSpPr/>
                <p:nvPr/>
              </p:nvSpPr>
              <p:spPr bwMode="auto">
                <a:xfrm>
                  <a:off x="4215144" y="177085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913DE574-278D-4770-B1B5-48F529E64B5C}"/>
                    </a:ext>
                  </a:extLst>
                </p:cNvPr>
                <p:cNvSpPr/>
                <p:nvPr/>
              </p:nvSpPr>
              <p:spPr bwMode="auto">
                <a:xfrm>
                  <a:off x="4654711" y="207990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FDE580A1-3FEE-40D4-92C7-DD3741C2F0F4}"/>
                    </a:ext>
                  </a:extLst>
                </p:cNvPr>
                <p:cNvSpPr/>
                <p:nvPr/>
              </p:nvSpPr>
              <p:spPr bwMode="auto">
                <a:xfrm>
                  <a:off x="4363832" y="2423971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E147F902-9395-4A5E-B911-E04E187786E1}"/>
                    </a:ext>
                  </a:extLst>
                </p:cNvPr>
                <p:cNvSpPr/>
                <p:nvPr/>
              </p:nvSpPr>
              <p:spPr bwMode="auto">
                <a:xfrm>
                  <a:off x="4703274" y="263495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E73EAEFB-134A-4007-95FF-8AC61E84D358}"/>
                    </a:ext>
                  </a:extLst>
                </p:cNvPr>
                <p:cNvSpPr/>
                <p:nvPr/>
              </p:nvSpPr>
              <p:spPr bwMode="auto">
                <a:xfrm>
                  <a:off x="4509941" y="317992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E05AA98C-228E-47D4-B4E4-6E73BDB131DB}"/>
                    </a:ext>
                  </a:extLst>
                </p:cNvPr>
                <p:cNvSpPr/>
                <p:nvPr/>
              </p:nvSpPr>
              <p:spPr bwMode="auto">
                <a:xfrm>
                  <a:off x="4305153" y="36466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90A5F935-08A7-4540-9B93-F64D9A60384E}"/>
                    </a:ext>
                  </a:extLst>
                </p:cNvPr>
                <p:cNvSpPr/>
                <p:nvPr/>
              </p:nvSpPr>
              <p:spPr bwMode="auto">
                <a:xfrm>
                  <a:off x="4703271" y="3924782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0BD83824-4B90-47BE-A995-0626D79299F1}"/>
                    </a:ext>
                  </a:extLst>
                </p:cNvPr>
                <p:cNvSpPr/>
                <p:nvPr/>
              </p:nvSpPr>
              <p:spPr bwMode="auto">
                <a:xfrm>
                  <a:off x="4452036" y="4409016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45E7B0FD-9D39-4F96-A4B5-2A1B04F8B2FD}"/>
                    </a:ext>
                  </a:extLst>
                </p:cNvPr>
                <p:cNvSpPr/>
                <p:nvPr/>
              </p:nvSpPr>
              <p:spPr bwMode="auto">
                <a:xfrm>
                  <a:off x="4105606" y="4730823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6CC56612-8366-44A9-855C-BA763057265D}"/>
                    </a:ext>
                  </a:extLst>
                </p:cNvPr>
                <p:cNvSpPr/>
                <p:nvPr/>
              </p:nvSpPr>
              <p:spPr bwMode="auto">
                <a:xfrm>
                  <a:off x="4305153" y="4069547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BC87DC4D-601E-4401-A2F7-414445B98465}"/>
                    </a:ext>
                  </a:extLst>
                </p:cNvPr>
                <p:cNvSpPr/>
                <p:nvPr/>
              </p:nvSpPr>
              <p:spPr bwMode="auto">
                <a:xfrm>
                  <a:off x="4105606" y="114057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58B689C4-B51D-4C1A-93F2-36B9BE03B91E}"/>
                    </a:ext>
                  </a:extLst>
                </p:cNvPr>
                <p:cNvSpPr/>
                <p:nvPr/>
              </p:nvSpPr>
              <p:spPr bwMode="auto">
                <a:xfrm>
                  <a:off x="4554946" y="14694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250326BA-1F6D-4DD2-94E5-9F950BF0547D}"/>
                    </a:ext>
                  </a:extLst>
                </p:cNvPr>
                <p:cNvSpPr/>
                <p:nvPr/>
              </p:nvSpPr>
              <p:spPr bwMode="auto">
                <a:xfrm>
                  <a:off x="4725207" y="3489745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B7633244-8B35-40CB-83F9-2A915D4D18F7}"/>
                    </a:ext>
                  </a:extLst>
                </p:cNvPr>
                <p:cNvSpPr/>
                <p:nvPr/>
              </p:nvSpPr>
              <p:spPr bwMode="auto">
                <a:xfrm>
                  <a:off x="4174229" y="5164949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A6D55CC6-F87A-4A0C-AC26-C1D79D99523C}"/>
                    </a:ext>
                  </a:extLst>
                </p:cNvPr>
                <p:cNvSpPr/>
                <p:nvPr/>
              </p:nvSpPr>
              <p:spPr bwMode="auto">
                <a:xfrm>
                  <a:off x="4305138" y="822794"/>
                  <a:ext cx="90009" cy="1350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E4EAFBF5-E71A-4161-9B4C-97E6B81B4A6E}"/>
              </a:ext>
            </a:extLst>
          </p:cNvPr>
          <p:cNvGrpSpPr/>
          <p:nvPr/>
        </p:nvGrpSpPr>
        <p:grpSpPr>
          <a:xfrm>
            <a:off x="4119815" y="5184195"/>
            <a:ext cx="1638170" cy="1130424"/>
            <a:chOff x="4119815" y="5184195"/>
            <a:chExt cx="1638170" cy="1130424"/>
          </a:xfrm>
        </p:grpSpPr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95EEA1BF-3515-4D86-8561-D7A1AE7DB4D1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ADD3F99D-8F95-4EC4-8165-395D63A3A6E1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377" name="楕円 31">
                  <a:extLst>
                    <a:ext uri="{FF2B5EF4-FFF2-40B4-BE49-F238E27FC236}">
                      <a16:creationId xmlns:a16="http://schemas.microsoft.com/office/drawing/2014/main" id="{0AF8C48B-7282-434F-97DC-8F8B788A529D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4BAD79F7-3C33-4B6A-A415-79718DC2FF9E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E47BEF1C-5297-45B5-9340-AD8F4B29003F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66D3AF51-5694-481E-B0E6-C4781A5E22E4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3749F576-1222-4052-8029-09074141C711}"/>
                </a:ext>
              </a:extLst>
            </p:cNvPr>
            <p:cNvGrpSpPr/>
            <p:nvPr/>
          </p:nvGrpSpPr>
          <p:grpSpPr>
            <a:xfrm rot="18000000">
              <a:off x="4378613" y="5315156"/>
              <a:ext cx="340070" cy="857666"/>
              <a:chOff x="5652080" y="2595971"/>
              <a:chExt cx="292775" cy="738387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F7DC7587-3F5B-43B9-B048-10A395818201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372" name="台形 371">
                  <a:extLst>
                    <a:ext uri="{FF2B5EF4-FFF2-40B4-BE49-F238E27FC236}">
                      <a16:creationId xmlns:a16="http://schemas.microsoft.com/office/drawing/2014/main" id="{5C9AC870-3EEF-4166-9CC6-E9DADB9650AE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台形 372">
                  <a:extLst>
                    <a:ext uri="{FF2B5EF4-FFF2-40B4-BE49-F238E27FC236}">
                      <a16:creationId xmlns:a16="http://schemas.microsoft.com/office/drawing/2014/main" id="{FBAB51E2-ABE3-4414-BCC5-C61AA0779669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台形 373">
                  <a:extLst>
                    <a:ext uri="{FF2B5EF4-FFF2-40B4-BE49-F238E27FC236}">
                      <a16:creationId xmlns:a16="http://schemas.microsoft.com/office/drawing/2014/main" id="{79495324-1E43-4B84-9D2E-FCCDD97D44EF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4" name="楕円 72">
                <a:extLst>
                  <a:ext uri="{FF2B5EF4-FFF2-40B4-BE49-F238E27FC236}">
                    <a16:creationId xmlns:a16="http://schemas.microsoft.com/office/drawing/2014/main" id="{CC939686-F953-4F6C-A475-D636311261A9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93391CC0-6983-4311-8D0E-4AEC8767F696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C8BF7E90-4F24-4158-A118-E89CBC4B4018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F380C0B4-3938-4E7A-BBD0-726EF9E73960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367">
                  <a:extLst>
                    <a:ext uri="{FF2B5EF4-FFF2-40B4-BE49-F238E27FC236}">
                      <a16:creationId xmlns:a16="http://schemas.microsoft.com/office/drawing/2014/main" id="{BC36DC14-7301-4743-8A38-76D96D67285F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楕円 368">
                  <a:extLst>
                    <a:ext uri="{FF2B5EF4-FFF2-40B4-BE49-F238E27FC236}">
                      <a16:creationId xmlns:a16="http://schemas.microsoft.com/office/drawing/2014/main" id="{F4CD668D-DFD9-4802-A9F3-255681B01A16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445E2867-ED0D-49BB-90E4-AF7667E4154B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EF4AC13A-08E7-406D-8F75-33E32ACA720D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EC2B55DC-9B3D-478D-BECB-7B4296D4E61C}"/>
                </a:ext>
              </a:extLst>
            </p:cNvPr>
            <p:cNvGrpSpPr/>
            <p:nvPr/>
          </p:nvGrpSpPr>
          <p:grpSpPr>
            <a:xfrm rot="3600000">
              <a:off x="4873288" y="5082323"/>
              <a:ext cx="340070" cy="857664"/>
              <a:chOff x="5652080" y="2595971"/>
              <a:chExt cx="292775" cy="738387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3FBF72C5-EE18-4C3F-9E6A-0D622A0AB459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360" name="台形 359">
                  <a:extLst>
                    <a:ext uri="{FF2B5EF4-FFF2-40B4-BE49-F238E27FC236}">
                      <a16:creationId xmlns:a16="http://schemas.microsoft.com/office/drawing/2014/main" id="{751B38F6-7514-478F-A7E6-7FAE7AD5BFA3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台形 360">
                  <a:extLst>
                    <a:ext uri="{FF2B5EF4-FFF2-40B4-BE49-F238E27FC236}">
                      <a16:creationId xmlns:a16="http://schemas.microsoft.com/office/drawing/2014/main" id="{5246934F-2BAB-4E9A-98CF-84A83F20740E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台形 361">
                  <a:extLst>
                    <a:ext uri="{FF2B5EF4-FFF2-40B4-BE49-F238E27FC236}">
                      <a16:creationId xmlns:a16="http://schemas.microsoft.com/office/drawing/2014/main" id="{455A3DF0-B636-4722-BA41-4AB7BC4E10A5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2" name="楕円 72">
                <a:extLst>
                  <a:ext uri="{FF2B5EF4-FFF2-40B4-BE49-F238E27FC236}">
                    <a16:creationId xmlns:a16="http://schemas.microsoft.com/office/drawing/2014/main" id="{D11980BD-C231-4C5B-A68B-4D6B7823EC32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73026EDE-58B7-458C-8353-075345259E90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69939AAA-DF86-47EC-BB86-27502D0F6419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05064E9D-D21B-4679-B1D4-66CC6CDDE00E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093B7B7A-594E-4E79-BF80-6BC91F84CB42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BCB3DAB0-04BB-4973-924B-DE328DD8BE22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BC0A7768-227C-420A-9465-52AA929B0DF4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6E49EEAA-5F70-42EE-BCE2-AA94EF2FAE55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06C9636E-50CC-406F-A87D-504EE8A12C19}"/>
                </a:ext>
              </a:extLst>
            </p:cNvPr>
            <p:cNvGrpSpPr/>
            <p:nvPr/>
          </p:nvGrpSpPr>
          <p:grpSpPr>
            <a:xfrm rot="18000000">
              <a:off x="4472691" y="5058376"/>
              <a:ext cx="340070" cy="857666"/>
              <a:chOff x="5652080" y="2595971"/>
              <a:chExt cx="292775" cy="738387"/>
            </a:xfrm>
          </p:grpSpPr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14325D84-11D4-4A2D-BF80-0D34B754EDE5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348" name="台形 347">
                  <a:extLst>
                    <a:ext uri="{FF2B5EF4-FFF2-40B4-BE49-F238E27FC236}">
                      <a16:creationId xmlns:a16="http://schemas.microsoft.com/office/drawing/2014/main" id="{D18B31E2-E047-4E69-954C-EDDD4AE14A93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台形 348">
                  <a:extLst>
                    <a:ext uri="{FF2B5EF4-FFF2-40B4-BE49-F238E27FC236}">
                      <a16:creationId xmlns:a16="http://schemas.microsoft.com/office/drawing/2014/main" id="{60F268A5-6073-4E6A-8CEF-BC8EB0BB1A88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台形 349">
                  <a:extLst>
                    <a:ext uri="{FF2B5EF4-FFF2-40B4-BE49-F238E27FC236}">
                      <a16:creationId xmlns:a16="http://schemas.microsoft.com/office/drawing/2014/main" id="{CEC1F523-767F-420F-874F-DF4AB7ED2D45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0" name="楕円 72">
                <a:extLst>
                  <a:ext uri="{FF2B5EF4-FFF2-40B4-BE49-F238E27FC236}">
                    <a16:creationId xmlns:a16="http://schemas.microsoft.com/office/drawing/2014/main" id="{259874C0-6DFE-48D3-8932-DF65F632400F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B16607D0-22B5-4EAC-B3D5-4DAC99FBDEDA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72E97535-20FA-48BB-A901-6A51C5786A99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3B9D9EF8-5983-4307-B082-999BA6B17412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1BC14A36-00DF-4D8F-B67F-17690E658582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D0236D01-E361-4863-AF28-CCD0A7985158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03002F15-3FD7-4920-9E4F-A66A78637029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4F9D1884-3637-4A31-B09B-33BD4773F007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F905852D-AC6D-47FC-92CC-49833886EF4B}"/>
                </a:ext>
              </a:extLst>
            </p:cNvPr>
            <p:cNvGrpSpPr/>
            <p:nvPr/>
          </p:nvGrpSpPr>
          <p:grpSpPr>
            <a:xfrm rot="4663706">
              <a:off x="5068001" y="5219531"/>
              <a:ext cx="340070" cy="857664"/>
              <a:chOff x="5652080" y="2595971"/>
              <a:chExt cx="292775" cy="738387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877DEA25-2474-472F-9189-C34E157858FF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336" name="台形 335">
                  <a:extLst>
                    <a:ext uri="{FF2B5EF4-FFF2-40B4-BE49-F238E27FC236}">
                      <a16:creationId xmlns:a16="http://schemas.microsoft.com/office/drawing/2014/main" id="{733A81CA-0CC7-4420-9D5C-7B9B761CA07C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台形 336">
                  <a:extLst>
                    <a:ext uri="{FF2B5EF4-FFF2-40B4-BE49-F238E27FC236}">
                      <a16:creationId xmlns:a16="http://schemas.microsoft.com/office/drawing/2014/main" id="{DAFA55CF-B09C-40E4-9DFF-94FD3B4A4C04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台形 337">
                  <a:extLst>
                    <a:ext uri="{FF2B5EF4-FFF2-40B4-BE49-F238E27FC236}">
                      <a16:creationId xmlns:a16="http://schemas.microsoft.com/office/drawing/2014/main" id="{1B4F04FB-BDF7-47AD-B1EF-E6E7DD3628D2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8" name="楕円 72">
                <a:extLst>
                  <a:ext uri="{FF2B5EF4-FFF2-40B4-BE49-F238E27FC236}">
                    <a16:creationId xmlns:a16="http://schemas.microsoft.com/office/drawing/2014/main" id="{6AB94857-B690-42BE-891B-B7CB866BFC78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587497A3-2D3F-423F-AD3F-FEC6DE9A0E75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BCAE6A5F-2744-414B-B381-3B8AB26938B1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FDC9235F-1459-4DEC-90AB-A9B90E7F1FB5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7B4C7856-B418-4C8D-862A-8D88EC5639F4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448082D7-413F-4EA4-B730-2B31C544621D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AFFD0B12-DE3C-4AA9-AA1D-A4F0479E2604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C45DC2F1-1DC0-4984-A74B-F1F6EE678E68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0F7A127E-43AD-40BC-8A46-583D4E34AD10}"/>
                </a:ext>
              </a:extLst>
            </p:cNvPr>
            <p:cNvGrpSpPr/>
            <p:nvPr/>
          </p:nvGrpSpPr>
          <p:grpSpPr>
            <a:xfrm rot="6246642">
              <a:off x="4989941" y="5443468"/>
              <a:ext cx="340070" cy="857664"/>
              <a:chOff x="5652080" y="2595971"/>
              <a:chExt cx="292775" cy="738387"/>
            </a:xfrm>
          </p:grpSpPr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AD78B983-8C62-482F-AC65-2EF9864FF03D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E3B0CE65-778E-47A4-98CA-585CCAC3E4F3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台形 324">
                  <a:extLst>
                    <a:ext uri="{FF2B5EF4-FFF2-40B4-BE49-F238E27FC236}">
                      <a16:creationId xmlns:a16="http://schemas.microsoft.com/office/drawing/2014/main" id="{CAA5E5F4-9A0F-4898-B9C1-173475BDC699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台形 325">
                  <a:extLst>
                    <a:ext uri="{FF2B5EF4-FFF2-40B4-BE49-F238E27FC236}">
                      <a16:creationId xmlns:a16="http://schemas.microsoft.com/office/drawing/2014/main" id="{9D981702-60B4-4EA1-9D62-B8158B4D028F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6" name="楕円 72">
                <a:extLst>
                  <a:ext uri="{FF2B5EF4-FFF2-40B4-BE49-F238E27FC236}">
                    <a16:creationId xmlns:a16="http://schemas.microsoft.com/office/drawing/2014/main" id="{5791472F-61A8-4E40-8AF6-42A86605D7A9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2394014A-3976-446D-8404-59C8255F9163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9DF5301F-6BFD-490E-A2F2-A60B7ED3F018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203106B3-18A4-429A-8C25-7FD27053EB93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78505F94-E796-47BE-AA7B-84FDCBD7C47B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73D889DF-B75F-4283-80EB-384C894FAEBE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2D2454BB-C1D0-4A5B-BC9C-8DC3AD95C131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BDC60842-6EAB-42E5-B4DD-1E1B6F195E08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7EEA8A6D-96CC-4DC6-B273-A725EA866C0F}"/>
                </a:ext>
              </a:extLst>
            </p:cNvPr>
            <p:cNvGrpSpPr/>
            <p:nvPr/>
          </p:nvGrpSpPr>
          <p:grpSpPr>
            <a:xfrm rot="16517972">
              <a:off x="4515346" y="5528801"/>
              <a:ext cx="340070" cy="857666"/>
              <a:chOff x="5652080" y="2595971"/>
              <a:chExt cx="292775" cy="738387"/>
            </a:xfrm>
          </p:grpSpPr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F8714A77-B72E-48FA-9AE2-87D37E699BDD}"/>
                  </a:ext>
                </a:extLst>
              </p:cNvPr>
              <p:cNvGrpSpPr/>
              <p:nvPr/>
            </p:nvGrpSpPr>
            <p:grpSpPr>
              <a:xfrm>
                <a:off x="5731115" y="2595971"/>
                <a:ext cx="134704" cy="120769"/>
                <a:chOff x="3803944" y="1413714"/>
                <a:chExt cx="284471" cy="393316"/>
              </a:xfrm>
              <a:solidFill>
                <a:srgbClr val="006600"/>
              </a:solidFill>
            </p:grpSpPr>
            <p:sp>
              <p:nvSpPr>
                <p:cNvPr id="312" name="台形 311">
                  <a:extLst>
                    <a:ext uri="{FF2B5EF4-FFF2-40B4-BE49-F238E27FC236}">
                      <a16:creationId xmlns:a16="http://schemas.microsoft.com/office/drawing/2014/main" id="{FEA2CA06-1573-48AE-91AB-A85DF6F4A1AA}"/>
                    </a:ext>
                  </a:extLst>
                </p:cNvPr>
                <p:cNvSpPr/>
                <p:nvPr/>
              </p:nvSpPr>
              <p:spPr bwMode="auto">
                <a:xfrm rot="10800000">
                  <a:off x="3883435" y="1413714"/>
                  <a:ext cx="119935" cy="385367"/>
                </a:xfrm>
                <a:prstGeom prst="trapezoid">
                  <a:avLst/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台形 312">
                  <a:extLst>
                    <a:ext uri="{FF2B5EF4-FFF2-40B4-BE49-F238E27FC236}">
                      <a16:creationId xmlns:a16="http://schemas.microsoft.com/office/drawing/2014/main" id="{0C98B8F4-435A-4F0A-90B2-72A87526564F}"/>
                    </a:ext>
                  </a:extLst>
                </p:cNvPr>
                <p:cNvSpPr/>
                <p:nvPr/>
              </p:nvSpPr>
              <p:spPr bwMode="auto">
                <a:xfrm rot="9900000">
                  <a:off x="3803944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台形 313">
                  <a:extLst>
                    <a:ext uri="{FF2B5EF4-FFF2-40B4-BE49-F238E27FC236}">
                      <a16:creationId xmlns:a16="http://schemas.microsoft.com/office/drawing/2014/main" id="{C9C76EAA-4DE1-4A02-8505-44CAE29AD7AE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3968480" y="1421663"/>
                  <a:ext cx="119935" cy="385367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4" name="楕円 72">
                <a:extLst>
                  <a:ext uri="{FF2B5EF4-FFF2-40B4-BE49-F238E27FC236}">
                    <a16:creationId xmlns:a16="http://schemas.microsoft.com/office/drawing/2014/main" id="{FC70F596-CECF-4EE3-9879-3FD910D8C7F8}"/>
                  </a:ext>
                </a:extLst>
              </p:cNvPr>
              <p:cNvSpPr/>
              <p:nvPr/>
            </p:nvSpPr>
            <p:spPr bwMode="auto">
              <a:xfrm>
                <a:off x="5652080" y="2681070"/>
                <a:ext cx="292775" cy="65328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  <a:gd name="connsiteX0" fmla="*/ 14401 w 599467"/>
                  <a:gd name="connsiteY0" fmla="*/ 236060 h 724604"/>
                  <a:gd name="connsiteX1" fmla="*/ 294234 w 599467"/>
                  <a:gd name="connsiteY1" fmla="*/ 1516 h 724604"/>
                  <a:gd name="connsiteX2" fmla="*/ 599467 w 599467"/>
                  <a:gd name="connsiteY2" fmla="*/ 236060 h 724604"/>
                  <a:gd name="connsiteX3" fmla="*/ 306934 w 599467"/>
                  <a:gd name="connsiteY3" fmla="*/ 724604 h 724604"/>
                  <a:gd name="connsiteX4" fmla="*/ 14401 w 599467"/>
                  <a:gd name="connsiteY4" fmla="*/ 236060 h 724604"/>
                  <a:gd name="connsiteX0" fmla="*/ 14401 w 614720"/>
                  <a:gd name="connsiteY0" fmla="*/ 235129 h 723673"/>
                  <a:gd name="connsiteX1" fmla="*/ 294234 w 614720"/>
                  <a:gd name="connsiteY1" fmla="*/ 585 h 723673"/>
                  <a:gd name="connsiteX2" fmla="*/ 599467 w 614720"/>
                  <a:gd name="connsiteY2" fmla="*/ 235129 h 723673"/>
                  <a:gd name="connsiteX3" fmla="*/ 306934 w 614720"/>
                  <a:gd name="connsiteY3" fmla="*/ 723673 h 723673"/>
                  <a:gd name="connsiteX4" fmla="*/ 14401 w 614720"/>
                  <a:gd name="connsiteY4" fmla="*/ 235129 h 723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720" h="723673">
                    <a:moveTo>
                      <a:pt x="14401" y="235129"/>
                    </a:moveTo>
                    <a:cubicBezTo>
                      <a:pt x="-53627" y="-15796"/>
                      <a:pt x="132672" y="585"/>
                      <a:pt x="294234" y="585"/>
                    </a:cubicBezTo>
                    <a:cubicBezTo>
                      <a:pt x="455796" y="585"/>
                      <a:pt x="674656" y="-23352"/>
                      <a:pt x="599467" y="235129"/>
                    </a:cubicBezTo>
                    <a:cubicBezTo>
                      <a:pt x="524105" y="494206"/>
                      <a:pt x="393307" y="723673"/>
                      <a:pt x="306934" y="723673"/>
                    </a:cubicBezTo>
                    <a:cubicBezTo>
                      <a:pt x="220561" y="723673"/>
                      <a:pt x="85002" y="495543"/>
                      <a:pt x="14401" y="23512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4D4A898D-4E2A-4203-A1B5-EBD1DC5F8C53}"/>
                  </a:ext>
                </a:extLst>
              </p:cNvPr>
              <p:cNvGrpSpPr/>
              <p:nvPr/>
            </p:nvGrpSpPr>
            <p:grpSpPr>
              <a:xfrm>
                <a:off x="5678660" y="2732558"/>
                <a:ext cx="240159" cy="371021"/>
                <a:chOff x="7293260" y="2343664"/>
                <a:chExt cx="463522" cy="916200"/>
              </a:xfrm>
              <a:solidFill>
                <a:srgbClr val="C00000"/>
              </a:solidFill>
            </p:grpSpPr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85A8BE64-EC4A-42F5-9A02-F4E57E0C25DA}"/>
                    </a:ext>
                  </a:extLst>
                </p:cNvPr>
                <p:cNvSpPr/>
                <p:nvPr/>
              </p:nvSpPr>
              <p:spPr bwMode="auto">
                <a:xfrm>
                  <a:off x="7293260" y="248389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6AF08704-0F47-43B7-B89C-1451D6E8C08A}"/>
                    </a:ext>
                  </a:extLst>
                </p:cNvPr>
                <p:cNvSpPr/>
                <p:nvPr/>
              </p:nvSpPr>
              <p:spPr bwMode="auto">
                <a:xfrm>
                  <a:off x="7572660" y="2642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61AC8C9B-E15A-47A3-91DC-C688345B8663}"/>
                    </a:ext>
                  </a:extLst>
                </p:cNvPr>
                <p:cNvSpPr/>
                <p:nvPr/>
              </p:nvSpPr>
              <p:spPr bwMode="auto">
                <a:xfrm>
                  <a:off x="7337710" y="2769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025066B1-05F4-4B4C-8CA9-D0E943412E7D}"/>
                    </a:ext>
                  </a:extLst>
                </p:cNvPr>
                <p:cNvSpPr/>
                <p:nvPr/>
              </p:nvSpPr>
              <p:spPr bwMode="auto">
                <a:xfrm>
                  <a:off x="7483760" y="30236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1AC81905-D4E3-463D-9691-F5302AFC871F}"/>
                    </a:ext>
                  </a:extLst>
                </p:cNvPr>
                <p:cNvSpPr/>
                <p:nvPr/>
              </p:nvSpPr>
              <p:spPr bwMode="auto">
                <a:xfrm>
                  <a:off x="7378985" y="3214145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4C959A17-3DEC-4AAF-B89A-743EAA887E2C}"/>
                    </a:ext>
                  </a:extLst>
                </p:cNvPr>
                <p:cNvSpPr/>
                <p:nvPr/>
              </p:nvSpPr>
              <p:spPr bwMode="auto">
                <a:xfrm>
                  <a:off x="7569369" y="2343664"/>
                  <a:ext cx="184122" cy="45719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8C591C03-66B5-445C-B856-087CBF4DEE5A}"/>
              </a:ext>
            </a:extLst>
          </p:cNvPr>
          <p:cNvGrpSpPr/>
          <p:nvPr/>
        </p:nvGrpSpPr>
        <p:grpSpPr>
          <a:xfrm>
            <a:off x="449010" y="5019357"/>
            <a:ext cx="1575175" cy="1295262"/>
            <a:chOff x="449010" y="5019357"/>
            <a:chExt cx="1575175" cy="1295262"/>
          </a:xfrm>
        </p:grpSpPr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4F20ABF0-3FA8-4CAC-B24D-F9314F544C74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7565915A-5EEB-4BDD-83D9-FE954D4EE718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399" name="楕円 31">
                  <a:extLst>
                    <a:ext uri="{FF2B5EF4-FFF2-40B4-BE49-F238E27FC236}">
                      <a16:creationId xmlns:a16="http://schemas.microsoft.com/office/drawing/2014/main" id="{57B1E18C-3C26-4B63-B882-9E61B9FE4580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楕円 399">
                  <a:extLst>
                    <a:ext uri="{FF2B5EF4-FFF2-40B4-BE49-F238E27FC236}">
                      <a16:creationId xmlns:a16="http://schemas.microsoft.com/office/drawing/2014/main" id="{C84DF2AB-5F7F-4E38-BE6C-6E3EE579A5B7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C17E73E0-8A8E-44C1-B9C6-EB1F659D7BB0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C06B0743-D48C-4628-8795-A23575AF509E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2BCC8017-230C-49F2-859F-D796257D314E}"/>
                </a:ext>
              </a:extLst>
            </p:cNvPr>
            <p:cNvGrpSpPr/>
            <p:nvPr/>
          </p:nvGrpSpPr>
          <p:grpSpPr>
            <a:xfrm rot="2700000">
              <a:off x="619074" y="4943069"/>
              <a:ext cx="473700" cy="757976"/>
              <a:chOff x="2510937" y="2104011"/>
              <a:chExt cx="1121036" cy="1793795"/>
            </a:xfrm>
          </p:grpSpPr>
          <p:sp>
            <p:nvSpPr>
              <p:cNvPr id="395" name="楕円 41">
                <a:extLst>
                  <a:ext uri="{FF2B5EF4-FFF2-40B4-BE49-F238E27FC236}">
                    <a16:creationId xmlns:a16="http://schemas.microsoft.com/office/drawing/2014/main" id="{50031289-089A-45F6-B50B-06BF061DA6AF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DFD327F4-2CFB-473A-BCB6-8C02071B4157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B1DD59AB-AE1E-424F-9DFD-FB132DD135AA}"/>
                </a:ext>
              </a:extLst>
            </p:cNvPr>
            <p:cNvGrpSpPr/>
            <p:nvPr/>
          </p:nvGrpSpPr>
          <p:grpSpPr>
            <a:xfrm rot="1800000">
              <a:off x="644652" y="5239538"/>
              <a:ext cx="473700" cy="757976"/>
              <a:chOff x="2510937" y="2104011"/>
              <a:chExt cx="1121036" cy="1793795"/>
            </a:xfrm>
          </p:grpSpPr>
          <p:sp>
            <p:nvSpPr>
              <p:cNvPr id="393" name="楕円 41">
                <a:extLst>
                  <a:ext uri="{FF2B5EF4-FFF2-40B4-BE49-F238E27FC236}">
                    <a16:creationId xmlns:a16="http://schemas.microsoft.com/office/drawing/2014/main" id="{BACBE5DE-BDF4-42E3-A5EF-813BAFD03920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528273A8-D9B1-4CAE-AE6F-B63344DC9FD9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25968C52-D50C-4903-8224-F0F286A6C583}"/>
                </a:ext>
              </a:extLst>
            </p:cNvPr>
            <p:cNvGrpSpPr/>
            <p:nvPr/>
          </p:nvGrpSpPr>
          <p:grpSpPr>
            <a:xfrm rot="257410">
              <a:off x="1124268" y="5019357"/>
              <a:ext cx="473700" cy="757976"/>
              <a:chOff x="2510937" y="2104011"/>
              <a:chExt cx="1121036" cy="1793795"/>
            </a:xfrm>
          </p:grpSpPr>
          <p:sp>
            <p:nvSpPr>
              <p:cNvPr id="391" name="楕円 41">
                <a:extLst>
                  <a:ext uri="{FF2B5EF4-FFF2-40B4-BE49-F238E27FC236}">
                    <a16:creationId xmlns:a16="http://schemas.microsoft.com/office/drawing/2014/main" id="{33F6F058-0DE0-4DE2-8215-202EAA632083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ACF34D8E-191D-455C-B0A6-02F9EC07E98F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A52154D6-0C52-4E18-9317-E9679E9BB152}"/>
                </a:ext>
              </a:extLst>
            </p:cNvPr>
            <p:cNvGrpSpPr/>
            <p:nvPr/>
          </p:nvGrpSpPr>
          <p:grpSpPr>
            <a:xfrm rot="20957410">
              <a:off x="919000" y="5349625"/>
              <a:ext cx="473700" cy="757976"/>
              <a:chOff x="2510937" y="2104011"/>
              <a:chExt cx="1121036" cy="1793795"/>
            </a:xfrm>
          </p:grpSpPr>
          <p:sp>
            <p:nvSpPr>
              <p:cNvPr id="389" name="楕円 41">
                <a:extLst>
                  <a:ext uri="{FF2B5EF4-FFF2-40B4-BE49-F238E27FC236}">
                    <a16:creationId xmlns:a16="http://schemas.microsoft.com/office/drawing/2014/main" id="{D0271DDB-0B5E-4113-9838-16CFCAF63ACA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3E89FFB0-551B-43E3-B955-1708D39EBD18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300FC2B1-354A-4541-8481-30744BB53776}"/>
                </a:ext>
              </a:extLst>
            </p:cNvPr>
            <p:cNvGrpSpPr/>
            <p:nvPr/>
          </p:nvGrpSpPr>
          <p:grpSpPr>
            <a:xfrm rot="20957410">
              <a:off x="1329197" y="5341079"/>
              <a:ext cx="473700" cy="757976"/>
              <a:chOff x="2510937" y="2104011"/>
              <a:chExt cx="1121036" cy="1793795"/>
            </a:xfrm>
          </p:grpSpPr>
          <p:sp>
            <p:nvSpPr>
              <p:cNvPr id="387" name="楕円 41">
                <a:extLst>
                  <a:ext uri="{FF2B5EF4-FFF2-40B4-BE49-F238E27FC236}">
                    <a16:creationId xmlns:a16="http://schemas.microsoft.com/office/drawing/2014/main" id="{62F11372-846D-4B13-8C61-2449542EE958}"/>
                  </a:ext>
                </a:extLst>
              </p:cNvPr>
              <p:cNvSpPr/>
              <p:nvPr/>
            </p:nvSpPr>
            <p:spPr bwMode="auto">
              <a:xfrm>
                <a:off x="2510937" y="2168071"/>
                <a:ext cx="1121036" cy="1729735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1036" h="1729735">
                    <a:moveTo>
                      <a:pt x="24811" y="1183331"/>
                    </a:moveTo>
                    <a:cubicBezTo>
                      <a:pt x="108706" y="938376"/>
                      <a:pt x="404349" y="889358"/>
                      <a:pt x="496740" y="630225"/>
                    </a:cubicBezTo>
                    <a:cubicBezTo>
                      <a:pt x="589131" y="371092"/>
                      <a:pt x="687343" y="-1690"/>
                      <a:pt x="864908" y="6"/>
                    </a:cubicBezTo>
                    <a:cubicBezTo>
                      <a:pt x="1042473" y="1702"/>
                      <a:pt x="1166843" y="817787"/>
                      <a:pt x="1104931" y="1183331"/>
                    </a:cubicBezTo>
                    <a:cubicBezTo>
                      <a:pt x="1043019" y="1548875"/>
                      <a:pt x="834562" y="1747531"/>
                      <a:pt x="450571" y="1728481"/>
                    </a:cubicBezTo>
                    <a:cubicBezTo>
                      <a:pt x="66580" y="1709431"/>
                      <a:pt x="-59084" y="1428286"/>
                      <a:pt x="24811" y="1183331"/>
                    </a:cubicBezTo>
                    <a:close/>
                  </a:path>
                </a:pathLst>
              </a:cu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6EE3CA5C-9C34-418A-BEFF-313534DBC509}"/>
                  </a:ext>
                </a:extLst>
              </p:cNvPr>
              <p:cNvSpPr/>
              <p:nvPr/>
            </p:nvSpPr>
            <p:spPr bwMode="auto">
              <a:xfrm>
                <a:off x="3128173" y="2104011"/>
                <a:ext cx="441385" cy="294429"/>
              </a:xfrm>
              <a:custGeom>
                <a:avLst/>
                <a:gdLst>
                  <a:gd name="connsiteX0" fmla="*/ 277151 w 674942"/>
                  <a:gd name="connsiteY0" fmla="*/ 0 h 541679"/>
                  <a:gd name="connsiteX1" fmla="*/ 390558 w 674942"/>
                  <a:gd name="connsiteY1" fmla="*/ 0 h 541679"/>
                  <a:gd name="connsiteX2" fmla="*/ 422060 w 674942"/>
                  <a:gd name="connsiteY2" fmla="*/ 126009 h 541679"/>
                  <a:gd name="connsiteX3" fmla="*/ 448300 w 674942"/>
                  <a:gd name="connsiteY3" fmla="*/ 113205 h 541679"/>
                  <a:gd name="connsiteX4" fmla="*/ 584902 w 674942"/>
                  <a:gd name="connsiteY4" fmla="*/ 131189 h 541679"/>
                  <a:gd name="connsiteX5" fmla="*/ 650794 w 674942"/>
                  <a:gd name="connsiteY5" fmla="*/ 377101 h 541679"/>
                  <a:gd name="connsiteX6" fmla="*/ 560784 w 674942"/>
                  <a:gd name="connsiteY6" fmla="*/ 533003 h 541679"/>
                  <a:gd name="connsiteX7" fmla="*/ 418374 w 674942"/>
                  <a:gd name="connsiteY7" fmla="*/ 450783 h 541679"/>
                  <a:gd name="connsiteX8" fmla="*/ 327478 w 674942"/>
                  <a:gd name="connsiteY8" fmla="*/ 541679 h 541679"/>
                  <a:gd name="connsiteX9" fmla="*/ 240099 w 674942"/>
                  <a:gd name="connsiteY9" fmla="*/ 454300 h 541679"/>
                  <a:gd name="connsiteX10" fmla="*/ 226657 w 674942"/>
                  <a:gd name="connsiteY10" fmla="*/ 460977 h 541679"/>
                  <a:gd name="connsiteX11" fmla="*/ 52771 w 674942"/>
                  <a:gd name="connsiteY11" fmla="*/ 507570 h 541679"/>
                  <a:gd name="connsiteX12" fmla="*/ 6178 w 674942"/>
                  <a:gd name="connsiteY12" fmla="*/ 333684 h 541679"/>
                  <a:gd name="connsiteX13" fmla="*/ 133471 w 674942"/>
                  <a:gd name="connsiteY13" fmla="*/ 113205 h 541679"/>
                  <a:gd name="connsiteX14" fmla="*/ 204817 w 674942"/>
                  <a:gd name="connsiteY14" fmla="*/ 108734 h 541679"/>
                  <a:gd name="connsiteX15" fmla="*/ 246391 w 674942"/>
                  <a:gd name="connsiteY15" fmla="*/ 123040 h 541679"/>
                  <a:gd name="connsiteX0" fmla="*/ 316999 w 714790"/>
                  <a:gd name="connsiteY0" fmla="*/ 0 h 541679"/>
                  <a:gd name="connsiteX1" fmla="*/ 430406 w 714790"/>
                  <a:gd name="connsiteY1" fmla="*/ 0 h 541679"/>
                  <a:gd name="connsiteX2" fmla="*/ 461908 w 714790"/>
                  <a:gd name="connsiteY2" fmla="*/ 126009 h 541679"/>
                  <a:gd name="connsiteX3" fmla="*/ 488148 w 714790"/>
                  <a:gd name="connsiteY3" fmla="*/ 113205 h 541679"/>
                  <a:gd name="connsiteX4" fmla="*/ 624750 w 714790"/>
                  <a:gd name="connsiteY4" fmla="*/ 131189 h 541679"/>
                  <a:gd name="connsiteX5" fmla="*/ 690642 w 714790"/>
                  <a:gd name="connsiteY5" fmla="*/ 377101 h 541679"/>
                  <a:gd name="connsiteX6" fmla="*/ 600632 w 714790"/>
                  <a:gd name="connsiteY6" fmla="*/ 533003 h 541679"/>
                  <a:gd name="connsiteX7" fmla="*/ 458222 w 714790"/>
                  <a:gd name="connsiteY7" fmla="*/ 450783 h 541679"/>
                  <a:gd name="connsiteX8" fmla="*/ 367326 w 714790"/>
                  <a:gd name="connsiteY8" fmla="*/ 541679 h 541679"/>
                  <a:gd name="connsiteX9" fmla="*/ 279947 w 714790"/>
                  <a:gd name="connsiteY9" fmla="*/ 454300 h 541679"/>
                  <a:gd name="connsiteX10" fmla="*/ 266505 w 714790"/>
                  <a:gd name="connsiteY10" fmla="*/ 460977 h 541679"/>
                  <a:gd name="connsiteX11" fmla="*/ 2131 w 714790"/>
                  <a:gd name="connsiteY11" fmla="*/ 526620 h 541679"/>
                  <a:gd name="connsiteX12" fmla="*/ 46026 w 714790"/>
                  <a:gd name="connsiteY12" fmla="*/ 333684 h 541679"/>
                  <a:gd name="connsiteX13" fmla="*/ 173319 w 714790"/>
                  <a:gd name="connsiteY13" fmla="*/ 113205 h 541679"/>
                  <a:gd name="connsiteX14" fmla="*/ 244665 w 714790"/>
                  <a:gd name="connsiteY14" fmla="*/ 108734 h 541679"/>
                  <a:gd name="connsiteX15" fmla="*/ 286239 w 714790"/>
                  <a:gd name="connsiteY15" fmla="*/ 123040 h 541679"/>
                  <a:gd name="connsiteX16" fmla="*/ 316999 w 714790"/>
                  <a:gd name="connsiteY16" fmla="*/ 0 h 541679"/>
                  <a:gd name="connsiteX0" fmla="*/ 316999 w 714932"/>
                  <a:gd name="connsiteY0" fmla="*/ 0 h 556815"/>
                  <a:gd name="connsiteX1" fmla="*/ 430406 w 714932"/>
                  <a:gd name="connsiteY1" fmla="*/ 0 h 556815"/>
                  <a:gd name="connsiteX2" fmla="*/ 461908 w 714932"/>
                  <a:gd name="connsiteY2" fmla="*/ 126009 h 556815"/>
                  <a:gd name="connsiteX3" fmla="*/ 488148 w 714932"/>
                  <a:gd name="connsiteY3" fmla="*/ 113205 h 556815"/>
                  <a:gd name="connsiteX4" fmla="*/ 624750 w 714932"/>
                  <a:gd name="connsiteY4" fmla="*/ 131189 h 556815"/>
                  <a:gd name="connsiteX5" fmla="*/ 690642 w 714932"/>
                  <a:gd name="connsiteY5" fmla="*/ 377101 h 556815"/>
                  <a:gd name="connsiteX6" fmla="*/ 714932 w 714932"/>
                  <a:gd name="connsiteY6" fmla="*/ 556815 h 556815"/>
                  <a:gd name="connsiteX7" fmla="*/ 458222 w 714932"/>
                  <a:gd name="connsiteY7" fmla="*/ 450783 h 556815"/>
                  <a:gd name="connsiteX8" fmla="*/ 367326 w 714932"/>
                  <a:gd name="connsiteY8" fmla="*/ 541679 h 556815"/>
                  <a:gd name="connsiteX9" fmla="*/ 279947 w 714932"/>
                  <a:gd name="connsiteY9" fmla="*/ 454300 h 556815"/>
                  <a:gd name="connsiteX10" fmla="*/ 266505 w 714932"/>
                  <a:gd name="connsiteY10" fmla="*/ 460977 h 556815"/>
                  <a:gd name="connsiteX11" fmla="*/ 2131 w 714932"/>
                  <a:gd name="connsiteY11" fmla="*/ 526620 h 556815"/>
                  <a:gd name="connsiteX12" fmla="*/ 46026 w 714932"/>
                  <a:gd name="connsiteY12" fmla="*/ 333684 h 556815"/>
                  <a:gd name="connsiteX13" fmla="*/ 173319 w 714932"/>
                  <a:gd name="connsiteY13" fmla="*/ 113205 h 556815"/>
                  <a:gd name="connsiteX14" fmla="*/ 244665 w 714932"/>
                  <a:gd name="connsiteY14" fmla="*/ 108734 h 556815"/>
                  <a:gd name="connsiteX15" fmla="*/ 286239 w 714932"/>
                  <a:gd name="connsiteY15" fmla="*/ 123040 h 556815"/>
                  <a:gd name="connsiteX16" fmla="*/ 316999 w 714932"/>
                  <a:gd name="connsiteY16" fmla="*/ 0 h 5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4932" h="556815">
                    <a:moveTo>
                      <a:pt x="316999" y="0"/>
                    </a:moveTo>
                    <a:lnTo>
                      <a:pt x="430406" y="0"/>
                    </a:lnTo>
                    <a:lnTo>
                      <a:pt x="461908" y="126009"/>
                    </a:lnTo>
                    <a:lnTo>
                      <a:pt x="488148" y="113205"/>
                    </a:lnTo>
                    <a:cubicBezTo>
                      <a:pt x="532649" y="101281"/>
                      <a:pt x="581699" y="106334"/>
                      <a:pt x="624750" y="131189"/>
                    </a:cubicBezTo>
                    <a:cubicBezTo>
                      <a:pt x="710852" y="180900"/>
                      <a:pt x="740353" y="290999"/>
                      <a:pt x="690642" y="377101"/>
                    </a:cubicBezTo>
                    <a:lnTo>
                      <a:pt x="714932" y="556815"/>
                    </a:lnTo>
                    <a:lnTo>
                      <a:pt x="458222" y="450783"/>
                    </a:lnTo>
                    <a:lnTo>
                      <a:pt x="367326" y="541679"/>
                    </a:lnTo>
                    <a:lnTo>
                      <a:pt x="279947" y="454300"/>
                    </a:lnTo>
                    <a:lnTo>
                      <a:pt x="266505" y="460977"/>
                    </a:lnTo>
                    <a:lnTo>
                      <a:pt x="2131" y="526620"/>
                    </a:lnTo>
                    <a:cubicBezTo>
                      <a:pt x="-13400" y="468658"/>
                      <a:pt x="61557" y="391646"/>
                      <a:pt x="46026" y="333684"/>
                    </a:cubicBezTo>
                    <a:cubicBezTo>
                      <a:pt x="20294" y="237649"/>
                      <a:pt x="77285" y="138937"/>
                      <a:pt x="173319" y="113205"/>
                    </a:cubicBezTo>
                    <a:cubicBezTo>
                      <a:pt x="197328" y="106772"/>
                      <a:pt x="221504" y="105509"/>
                      <a:pt x="244665" y="108734"/>
                    </a:cubicBezTo>
                    <a:lnTo>
                      <a:pt x="286239" y="123040"/>
                    </a:lnTo>
                    <a:lnTo>
                      <a:pt x="316999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004918B2-E0C3-498D-8AE5-AB00E1C1B46D}"/>
              </a:ext>
            </a:extLst>
          </p:cNvPr>
          <p:cNvGrpSpPr/>
          <p:nvPr/>
        </p:nvGrpSpPr>
        <p:grpSpPr>
          <a:xfrm>
            <a:off x="6035419" y="4984786"/>
            <a:ext cx="1575175" cy="1329833"/>
            <a:chOff x="6035419" y="4984786"/>
            <a:chExt cx="1575175" cy="1329833"/>
          </a:xfrm>
        </p:grpSpPr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E2AC1521-D183-4659-802A-5ED3D8461709}"/>
                </a:ext>
              </a:extLst>
            </p:cNvPr>
            <p:cNvGrpSpPr/>
            <p:nvPr/>
          </p:nvGrpSpPr>
          <p:grpSpPr>
            <a:xfrm>
              <a:off x="60354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A2BDB42D-2C75-4639-9712-8348A8C59C7E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31" name="楕円 31">
                  <a:extLst>
                    <a:ext uri="{FF2B5EF4-FFF2-40B4-BE49-F238E27FC236}">
                      <a16:creationId xmlns:a16="http://schemas.microsoft.com/office/drawing/2014/main" id="{50B247D3-514C-4AA2-8722-75A82D1ED273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C2C89A83-C5EE-43C3-B6B1-10B3FF8F04C0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42A6F442-F415-4777-A6E4-CDD10C5385E6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02039E11-3B03-4144-8229-FFB37801DAA7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70118C9E-C65F-4CD6-BCDD-073F9FDC44F3}"/>
                </a:ext>
              </a:extLst>
            </p:cNvPr>
            <p:cNvGrpSpPr/>
            <p:nvPr/>
          </p:nvGrpSpPr>
          <p:grpSpPr>
            <a:xfrm>
              <a:off x="6663378" y="4984786"/>
              <a:ext cx="631478" cy="631854"/>
              <a:chOff x="4553472" y="3045618"/>
              <a:chExt cx="1368389" cy="1369205"/>
            </a:xfrm>
          </p:grpSpPr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9E44ED48-973B-43AD-820A-BB24B8A7F3E1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BC010038-9E9D-444A-8818-6CE22BCD3874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489142CA-BF69-4143-A30E-C1BCBFAC8B2A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39845155-F189-496F-8CC3-D860E1E7DFC5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D496FF26-AEFD-43C6-8315-1C77FE172757}"/>
                </a:ext>
              </a:extLst>
            </p:cNvPr>
            <p:cNvGrpSpPr/>
            <p:nvPr/>
          </p:nvGrpSpPr>
          <p:grpSpPr>
            <a:xfrm rot="20946629">
              <a:off x="6122009" y="5128217"/>
              <a:ext cx="631478" cy="631854"/>
              <a:chOff x="4553472" y="3045618"/>
              <a:chExt cx="1368389" cy="1369205"/>
            </a:xfrm>
          </p:grpSpPr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696AB53A-96CF-4C44-BACA-E875737B54BC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1EDFD866-8581-48B7-877D-28A39D377492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E8FCC0E1-3664-492F-80D5-4B42B8214519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3F4BD4DA-267E-4789-AE25-82201CEDDC6A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E7796976-F3B1-4EE6-9E54-02F9BFB4A465}"/>
                </a:ext>
              </a:extLst>
            </p:cNvPr>
            <p:cNvGrpSpPr/>
            <p:nvPr/>
          </p:nvGrpSpPr>
          <p:grpSpPr>
            <a:xfrm>
              <a:off x="6902368" y="5238088"/>
              <a:ext cx="631478" cy="631854"/>
              <a:chOff x="4553472" y="3045618"/>
              <a:chExt cx="1368389" cy="1369205"/>
            </a:xfrm>
          </p:grpSpPr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E792CCA1-E057-46C2-86FC-6D98138A20BD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39BDA4C3-520C-4B8B-A98F-34DD84831CEE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5512BCE1-B156-4EA5-900F-E03AFC63841C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1078BFA5-D913-43EC-A3CC-59AA7F46A52D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1F7C47BD-271B-4306-89E2-B9236A5AB43B}"/>
                </a:ext>
              </a:extLst>
            </p:cNvPr>
            <p:cNvGrpSpPr/>
            <p:nvPr/>
          </p:nvGrpSpPr>
          <p:grpSpPr>
            <a:xfrm>
              <a:off x="6201613" y="5426095"/>
              <a:ext cx="631478" cy="631854"/>
              <a:chOff x="4553472" y="3045618"/>
              <a:chExt cx="1368389" cy="1369205"/>
            </a:xfrm>
          </p:grpSpPr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96DD8FC5-90FD-450C-93CD-EF1FE6203FC3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D1D4675E-A1A1-4AD5-A482-82FA681F59B7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C56B7E73-7531-4EB0-ACAC-225AE6FB4F95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9EA757C3-D769-4768-AECC-49791F33B6C8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A0A84748-D57D-4914-8F26-72F35D7505F1}"/>
                </a:ext>
              </a:extLst>
            </p:cNvPr>
            <p:cNvGrpSpPr/>
            <p:nvPr/>
          </p:nvGrpSpPr>
          <p:grpSpPr>
            <a:xfrm>
              <a:off x="6628903" y="5494462"/>
              <a:ext cx="631478" cy="631854"/>
              <a:chOff x="4553472" y="3045618"/>
              <a:chExt cx="1368389" cy="1369205"/>
            </a:xfrm>
          </p:grpSpPr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95CA39EE-784E-4158-A67C-F1ACC7890AFD}"/>
                  </a:ext>
                </a:extLst>
              </p:cNvPr>
              <p:cNvSpPr/>
              <p:nvPr/>
            </p:nvSpPr>
            <p:spPr bwMode="auto">
              <a:xfrm>
                <a:off x="4553472" y="3242199"/>
                <a:ext cx="1368389" cy="1172624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B18DD6C7-EE37-45D1-98DE-1DF55AA3023B}"/>
                  </a:ext>
                </a:extLst>
              </p:cNvPr>
              <p:cNvSpPr/>
              <p:nvPr/>
            </p:nvSpPr>
            <p:spPr bwMode="auto">
              <a:xfrm>
                <a:off x="4632671" y="3045618"/>
                <a:ext cx="1209994" cy="1369205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52EE8C81-4186-4BB7-9F19-180761145822}"/>
                  </a:ext>
                </a:extLst>
              </p:cNvPr>
              <p:cNvSpPr/>
              <p:nvPr/>
            </p:nvSpPr>
            <p:spPr bwMode="auto">
              <a:xfrm>
                <a:off x="4777237" y="3045618"/>
                <a:ext cx="920862" cy="1369205"/>
              </a:xfrm>
              <a:custGeom>
                <a:avLst/>
                <a:gdLst>
                  <a:gd name="connsiteX0" fmla="*/ 447345 w 920862"/>
                  <a:gd name="connsiteY0" fmla="*/ 0 h 1369205"/>
                  <a:gd name="connsiteX1" fmla="*/ 473513 w 920862"/>
                  <a:gd name="connsiteY1" fmla="*/ 0 h 1369205"/>
                  <a:gd name="connsiteX2" fmla="*/ 548382 w 920862"/>
                  <a:gd name="connsiteY2" fmla="*/ 207871 h 1369205"/>
                  <a:gd name="connsiteX3" fmla="*/ 553224 w 920862"/>
                  <a:gd name="connsiteY3" fmla="*/ 208493 h 1369205"/>
                  <a:gd name="connsiteX4" fmla="*/ 920862 w 920862"/>
                  <a:gd name="connsiteY4" fmla="*/ 782893 h 1369205"/>
                  <a:gd name="connsiteX5" fmla="*/ 460431 w 920862"/>
                  <a:gd name="connsiteY5" fmla="*/ 1369205 h 1369205"/>
                  <a:gd name="connsiteX6" fmla="*/ 0 w 920862"/>
                  <a:gd name="connsiteY6" fmla="*/ 782893 h 1369205"/>
                  <a:gd name="connsiteX7" fmla="*/ 367638 w 920862"/>
                  <a:gd name="connsiteY7" fmla="*/ 208493 h 1369205"/>
                  <a:gd name="connsiteX8" fmla="*/ 372477 w 920862"/>
                  <a:gd name="connsiteY8" fmla="*/ 207872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0862" h="1369205">
                    <a:moveTo>
                      <a:pt x="447345" y="0"/>
                    </a:moveTo>
                    <a:lnTo>
                      <a:pt x="473513" y="0"/>
                    </a:lnTo>
                    <a:lnTo>
                      <a:pt x="548382" y="207871"/>
                    </a:lnTo>
                    <a:lnTo>
                      <a:pt x="553224" y="208493"/>
                    </a:lnTo>
                    <a:cubicBezTo>
                      <a:pt x="763035" y="263164"/>
                      <a:pt x="920862" y="499559"/>
                      <a:pt x="920862" y="782893"/>
                    </a:cubicBezTo>
                    <a:cubicBezTo>
                      <a:pt x="920862" y="1106704"/>
                      <a:pt x="714720" y="1369205"/>
                      <a:pt x="460431" y="1369205"/>
                    </a:cubicBezTo>
                    <a:cubicBezTo>
                      <a:pt x="206142" y="1369205"/>
                      <a:pt x="0" y="1106704"/>
                      <a:pt x="0" y="782893"/>
                    </a:cubicBezTo>
                    <a:cubicBezTo>
                      <a:pt x="0" y="499559"/>
                      <a:pt x="157827" y="263164"/>
                      <a:pt x="367638" y="208493"/>
                    </a:cubicBezTo>
                    <a:lnTo>
                      <a:pt x="372477" y="207872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313EF260-ACA3-4BE2-9630-F3B5039479CB}"/>
                  </a:ext>
                </a:extLst>
              </p:cNvPr>
              <p:cNvSpPr/>
              <p:nvPr/>
            </p:nvSpPr>
            <p:spPr bwMode="auto">
              <a:xfrm>
                <a:off x="5003801" y="3045618"/>
                <a:ext cx="467732" cy="1369205"/>
              </a:xfrm>
              <a:custGeom>
                <a:avLst/>
                <a:gdLst>
                  <a:gd name="connsiteX0" fmla="*/ 229769 w 467732"/>
                  <a:gd name="connsiteY0" fmla="*/ 0 h 1369205"/>
                  <a:gd name="connsiteX1" fmla="*/ 237961 w 467732"/>
                  <a:gd name="connsiteY1" fmla="*/ 0 h 1369205"/>
                  <a:gd name="connsiteX2" fmla="*/ 260899 w 467732"/>
                  <a:gd name="connsiteY2" fmla="*/ 203413 h 1369205"/>
                  <a:gd name="connsiteX3" fmla="*/ 280999 w 467732"/>
                  <a:gd name="connsiteY3" fmla="*/ 208493 h 1369205"/>
                  <a:gd name="connsiteX4" fmla="*/ 467732 w 467732"/>
                  <a:gd name="connsiteY4" fmla="*/ 782893 h 1369205"/>
                  <a:gd name="connsiteX5" fmla="*/ 233866 w 467732"/>
                  <a:gd name="connsiteY5" fmla="*/ 1369205 h 1369205"/>
                  <a:gd name="connsiteX6" fmla="*/ 0 w 467732"/>
                  <a:gd name="connsiteY6" fmla="*/ 782893 h 1369205"/>
                  <a:gd name="connsiteX7" fmla="*/ 186734 w 467732"/>
                  <a:gd name="connsiteY7" fmla="*/ 208493 h 1369205"/>
                  <a:gd name="connsiteX8" fmla="*/ 206832 w 467732"/>
                  <a:gd name="connsiteY8" fmla="*/ 20341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732" h="1369205">
                    <a:moveTo>
                      <a:pt x="229769" y="0"/>
                    </a:moveTo>
                    <a:lnTo>
                      <a:pt x="237961" y="0"/>
                    </a:lnTo>
                    <a:lnTo>
                      <a:pt x="260899" y="203413"/>
                    </a:lnTo>
                    <a:lnTo>
                      <a:pt x="280999" y="208493"/>
                    </a:lnTo>
                    <a:cubicBezTo>
                      <a:pt x="387567" y="263164"/>
                      <a:pt x="467732" y="499559"/>
                      <a:pt x="467732" y="782893"/>
                    </a:cubicBezTo>
                    <a:cubicBezTo>
                      <a:pt x="467732" y="1106704"/>
                      <a:pt x="363027" y="1369205"/>
                      <a:pt x="233866" y="1369205"/>
                    </a:cubicBezTo>
                    <a:cubicBezTo>
                      <a:pt x="104705" y="1369205"/>
                      <a:pt x="0" y="1106704"/>
                      <a:pt x="0" y="782893"/>
                    </a:cubicBezTo>
                    <a:cubicBezTo>
                      <a:pt x="0" y="499559"/>
                      <a:pt x="80165" y="263164"/>
                      <a:pt x="186734" y="208493"/>
                    </a:cubicBezTo>
                    <a:lnTo>
                      <a:pt x="206832" y="203414"/>
                    </a:lnTo>
                    <a:close/>
                  </a:path>
                </a:pathLst>
              </a:cu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2A74DA0B-1597-421D-A1E3-D0DAEB4C0403}"/>
              </a:ext>
            </a:extLst>
          </p:cNvPr>
          <p:cNvGrpSpPr/>
          <p:nvPr/>
        </p:nvGrpSpPr>
        <p:grpSpPr>
          <a:xfrm>
            <a:off x="7927719" y="5135917"/>
            <a:ext cx="1575175" cy="1178702"/>
            <a:chOff x="7927719" y="5135917"/>
            <a:chExt cx="1575175" cy="1178702"/>
          </a:xfrm>
        </p:grpSpPr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03BE6E2B-F8B8-45A8-9EC9-3A19EB97FB6C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90FA27E3-6599-40A6-8A69-C40592C749BC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45" name="楕円 31">
                  <a:extLst>
                    <a:ext uri="{FF2B5EF4-FFF2-40B4-BE49-F238E27FC236}">
                      <a16:creationId xmlns:a16="http://schemas.microsoft.com/office/drawing/2014/main" id="{A5666D8E-868F-4AB0-AA71-A428BB26FE8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4E3180E1-BCCB-4293-AB64-7514400C6879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49B88A21-5523-4D9E-A202-839D81D786FC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2B7F93EF-66FB-4D05-BBAC-2B80E6669177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0B5CFC4F-2C2A-4231-9928-D90391760262}"/>
                </a:ext>
              </a:extLst>
            </p:cNvPr>
            <p:cNvSpPr/>
            <p:nvPr/>
          </p:nvSpPr>
          <p:spPr bwMode="auto">
            <a:xfrm>
              <a:off x="8647472" y="5135917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AF3D4683-F989-4B5C-894A-8F2849A36329}"/>
                </a:ext>
              </a:extLst>
            </p:cNvPr>
            <p:cNvSpPr/>
            <p:nvPr/>
          </p:nvSpPr>
          <p:spPr bwMode="auto">
            <a:xfrm>
              <a:off x="8184232" y="5151724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728AEBBA-384C-4BA7-9BBB-1CF14B5E7237}"/>
                </a:ext>
              </a:extLst>
            </p:cNvPr>
            <p:cNvSpPr/>
            <p:nvPr/>
          </p:nvSpPr>
          <p:spPr bwMode="auto">
            <a:xfrm>
              <a:off x="7954343" y="5461108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C6520B0F-E7C5-4666-A086-A056E67ACA59}"/>
                </a:ext>
              </a:extLst>
            </p:cNvPr>
            <p:cNvSpPr/>
            <p:nvPr/>
          </p:nvSpPr>
          <p:spPr bwMode="auto">
            <a:xfrm>
              <a:off x="8449999" y="5435471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EF6706A0-27C6-430D-999F-4110D25E0D62}"/>
                </a:ext>
              </a:extLst>
            </p:cNvPr>
            <p:cNvSpPr/>
            <p:nvPr/>
          </p:nvSpPr>
          <p:spPr bwMode="auto">
            <a:xfrm>
              <a:off x="8954201" y="5426925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5E5EA626-F220-4D13-8D9A-A06F8A993FF5}"/>
                </a:ext>
              </a:extLst>
            </p:cNvPr>
            <p:cNvSpPr/>
            <p:nvPr/>
          </p:nvSpPr>
          <p:spPr bwMode="auto">
            <a:xfrm>
              <a:off x="8697828" y="5683299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19A22E1B-C63B-4F45-8A16-1B30E445B287}"/>
                </a:ext>
              </a:extLst>
            </p:cNvPr>
            <p:cNvSpPr/>
            <p:nvPr/>
          </p:nvSpPr>
          <p:spPr bwMode="auto">
            <a:xfrm>
              <a:off x="8236355" y="5666208"/>
              <a:ext cx="463240" cy="444048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pptx636_野菜のイラスト4</dc:title>
  <dc:subject>pptx636_野菜のイラスト4</dc:subject>
  <dc:creator>http://www.digipot.net</dc:creator>
  <cp:lastModifiedBy/>
  <cp:revision>1</cp:revision>
  <dcterms:created xsi:type="dcterms:W3CDTF">2014-01-30T05:12:09Z</dcterms:created>
  <dcterms:modified xsi:type="dcterms:W3CDTF">2017-09-06T16:11:50Z</dcterms:modified>
  <cp:category/>
  <cp:version>1</cp:version>
</cp:coreProperties>
</file>