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86" r:id="rId2"/>
    <p:sldId id="287" r:id="rId3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6600"/>
    <a:srgbClr val="002060"/>
    <a:srgbClr val="9DC3E6"/>
    <a:srgbClr val="DEEBF7"/>
    <a:srgbClr val="CCECFF"/>
    <a:srgbClr val="FFCC99"/>
    <a:srgbClr val="FF9966"/>
    <a:srgbClr val="FFCCCC"/>
    <a:srgbClr val="FF6699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363" autoAdjust="0"/>
    <p:restoredTop sz="94704" autoAdjust="0"/>
  </p:normalViewPr>
  <p:slideViewPr>
    <p:cSldViewPr>
      <p:cViewPr>
        <p:scale>
          <a:sx n="125" d="100"/>
          <a:sy n="125" d="100"/>
        </p:scale>
        <p:origin x="1458" y="-492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/>
              <a:t>Copyright©2017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8" name="Rectangle 24"/>
          <p:cNvSpPr>
            <a:spLocks noChangeArrowheads="1"/>
          </p:cNvSpPr>
          <p:nvPr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9" name="Rectangle 25"/>
          <p:cNvSpPr>
            <a:spLocks noChangeArrowheads="1"/>
          </p:cNvSpPr>
          <p:nvPr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0" name="Rectangle 26"/>
          <p:cNvSpPr>
            <a:spLocks noChangeArrowheads="1"/>
          </p:cNvSpPr>
          <p:nvPr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2" name="グループ化 61">
            <a:extLst>
              <a:ext uri="{FF2B5EF4-FFF2-40B4-BE49-F238E27FC236}">
                <a16:creationId xmlns:a16="http://schemas.microsoft.com/office/drawing/2014/main" id="{E72E2E85-158F-4EBC-AC51-8FC5D33ABB14}"/>
              </a:ext>
            </a:extLst>
          </p:cNvPr>
          <p:cNvGrpSpPr/>
          <p:nvPr/>
        </p:nvGrpSpPr>
        <p:grpSpPr>
          <a:xfrm>
            <a:off x="418593" y="1022041"/>
            <a:ext cx="1474697" cy="1254501"/>
            <a:chOff x="3926182" y="1672919"/>
            <a:chExt cx="1196715" cy="1018026"/>
          </a:xfrm>
        </p:grpSpPr>
        <p:sp>
          <p:nvSpPr>
            <p:cNvPr id="63" name="楕円 62">
              <a:extLst>
                <a:ext uri="{FF2B5EF4-FFF2-40B4-BE49-F238E27FC236}">
                  <a16:creationId xmlns:a16="http://schemas.microsoft.com/office/drawing/2014/main" id="{3D08C73B-16DC-4082-8AC7-4E631931DE1F}"/>
                </a:ext>
              </a:extLst>
            </p:cNvPr>
            <p:cNvSpPr/>
            <p:nvPr/>
          </p:nvSpPr>
          <p:spPr bwMode="auto">
            <a:xfrm>
              <a:off x="4047864" y="1690960"/>
              <a:ext cx="1035154" cy="990110"/>
            </a:xfrm>
            <a:prstGeom prst="ellipse">
              <a:avLst/>
            </a:prstGeom>
            <a:solidFill>
              <a:srgbClr val="00B05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4" name="フリーフォーム: 図形 63">
              <a:extLst>
                <a:ext uri="{FF2B5EF4-FFF2-40B4-BE49-F238E27FC236}">
                  <a16:creationId xmlns:a16="http://schemas.microsoft.com/office/drawing/2014/main" id="{8D4ED846-B1AA-45B0-8D5C-24785084ABB9}"/>
                </a:ext>
              </a:extLst>
            </p:cNvPr>
            <p:cNvSpPr/>
            <p:nvPr/>
          </p:nvSpPr>
          <p:spPr bwMode="auto">
            <a:xfrm rot="19438643">
              <a:off x="3926182" y="1730631"/>
              <a:ext cx="963010" cy="504116"/>
            </a:xfrm>
            <a:custGeom>
              <a:avLst/>
              <a:gdLst>
                <a:gd name="connsiteX0" fmla="*/ 787709 w 963010"/>
                <a:gd name="connsiteY0" fmla="*/ 102593 h 504116"/>
                <a:gd name="connsiteX1" fmla="*/ 927771 w 963010"/>
                <a:gd name="connsiteY1" fmla="*/ 252541 h 504116"/>
                <a:gd name="connsiteX2" fmla="*/ 963010 w 963010"/>
                <a:gd name="connsiteY2" fmla="*/ 323095 h 504116"/>
                <a:gd name="connsiteX3" fmla="*/ 855523 w 963010"/>
                <a:gd name="connsiteY3" fmla="*/ 398348 h 504116"/>
                <a:gd name="connsiteX4" fmla="*/ 447454 w 963010"/>
                <a:gd name="connsiteY4" fmla="*/ 504116 h 504116"/>
                <a:gd name="connsiteX5" fmla="*/ 39385 w 963010"/>
                <a:gd name="connsiteY5" fmla="*/ 398348 h 504116"/>
                <a:gd name="connsiteX6" fmla="*/ 0 w 963010"/>
                <a:gd name="connsiteY6" fmla="*/ 370774 h 504116"/>
                <a:gd name="connsiteX7" fmla="*/ 27785 w 963010"/>
                <a:gd name="connsiteY7" fmla="*/ 285474 h 504116"/>
                <a:gd name="connsiteX8" fmla="*/ 77956 w 963010"/>
                <a:gd name="connsiteY8" fmla="*/ 198597 h 504116"/>
                <a:gd name="connsiteX9" fmla="*/ 787709 w 963010"/>
                <a:gd name="connsiteY9" fmla="*/ 102593 h 5041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963010" h="504116">
                  <a:moveTo>
                    <a:pt x="787709" y="102593"/>
                  </a:moveTo>
                  <a:cubicBezTo>
                    <a:pt x="845506" y="144621"/>
                    <a:pt x="892422" y="195863"/>
                    <a:pt x="927771" y="252541"/>
                  </a:cubicBezTo>
                  <a:lnTo>
                    <a:pt x="963010" y="323095"/>
                  </a:lnTo>
                  <a:lnTo>
                    <a:pt x="855523" y="398348"/>
                  </a:lnTo>
                  <a:cubicBezTo>
                    <a:pt x="739037" y="465124"/>
                    <a:pt x="598612" y="504116"/>
                    <a:pt x="447454" y="504116"/>
                  </a:cubicBezTo>
                  <a:cubicBezTo>
                    <a:pt x="296296" y="504116"/>
                    <a:pt x="155871" y="465124"/>
                    <a:pt x="39385" y="398348"/>
                  </a:cubicBezTo>
                  <a:lnTo>
                    <a:pt x="0" y="370774"/>
                  </a:lnTo>
                  <a:lnTo>
                    <a:pt x="27785" y="285474"/>
                  </a:lnTo>
                  <a:cubicBezTo>
                    <a:pt x="41161" y="255355"/>
                    <a:pt x="57857" y="226238"/>
                    <a:pt x="77956" y="198597"/>
                  </a:cubicBezTo>
                  <a:cubicBezTo>
                    <a:pt x="238750" y="-22534"/>
                    <a:pt x="556518" y="-65516"/>
                    <a:pt x="787709" y="102593"/>
                  </a:cubicBezTo>
                  <a:close/>
                </a:path>
              </a:pathLst>
            </a:custGeom>
            <a:solidFill>
              <a:srgbClr val="99FF33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5" name="フリーフォーム: 図形 64">
              <a:extLst>
                <a:ext uri="{FF2B5EF4-FFF2-40B4-BE49-F238E27FC236}">
                  <a16:creationId xmlns:a16="http://schemas.microsoft.com/office/drawing/2014/main" id="{3082725D-7FBA-4F50-9881-9E6E7E85047E}"/>
                </a:ext>
              </a:extLst>
            </p:cNvPr>
            <p:cNvSpPr/>
            <p:nvPr/>
          </p:nvSpPr>
          <p:spPr bwMode="auto">
            <a:xfrm>
              <a:off x="4267802" y="1672919"/>
              <a:ext cx="822683" cy="480372"/>
            </a:xfrm>
            <a:custGeom>
              <a:avLst/>
              <a:gdLst>
                <a:gd name="connsiteX0" fmla="*/ 307717 w 822683"/>
                <a:gd name="connsiteY0" fmla="*/ 0 h 480372"/>
                <a:gd name="connsiteX1" fmla="*/ 814779 w 822683"/>
                <a:gd name="connsiteY1" fmla="*/ 395284 h 480372"/>
                <a:gd name="connsiteX2" fmla="*/ 822683 w 822683"/>
                <a:gd name="connsiteY2" fmla="*/ 470275 h 480372"/>
                <a:gd name="connsiteX3" fmla="*/ 687897 w 822683"/>
                <a:gd name="connsiteY3" fmla="*/ 480372 h 480372"/>
                <a:gd name="connsiteX4" fmla="*/ 404700 w 822683"/>
                <a:gd name="connsiteY4" fmla="*/ 426737 h 480372"/>
                <a:gd name="connsiteX5" fmla="*/ 59284 w 822683"/>
                <a:gd name="connsiteY5" fmla="*/ 185088 h 480372"/>
                <a:gd name="connsiteX6" fmla="*/ 0 w 822683"/>
                <a:gd name="connsiteY6" fmla="*/ 99018 h 480372"/>
                <a:gd name="connsiteX7" fmla="*/ 18335 w 822683"/>
                <a:gd name="connsiteY7" fmla="*/ 84548 h 480372"/>
                <a:gd name="connsiteX8" fmla="*/ 307717 w 822683"/>
                <a:gd name="connsiteY8" fmla="*/ 0 h 4803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22683" h="480372">
                  <a:moveTo>
                    <a:pt x="307717" y="0"/>
                  </a:moveTo>
                  <a:cubicBezTo>
                    <a:pt x="557836" y="0"/>
                    <a:pt x="766517" y="169696"/>
                    <a:pt x="814779" y="395284"/>
                  </a:cubicBezTo>
                  <a:lnTo>
                    <a:pt x="822683" y="470275"/>
                  </a:lnTo>
                  <a:lnTo>
                    <a:pt x="687897" y="480372"/>
                  </a:lnTo>
                  <a:cubicBezTo>
                    <a:pt x="595132" y="479235"/>
                    <a:pt x="499124" y="461938"/>
                    <a:pt x="404700" y="426737"/>
                  </a:cubicBezTo>
                  <a:cubicBezTo>
                    <a:pt x="263064" y="373936"/>
                    <a:pt x="145105" y="288348"/>
                    <a:pt x="59284" y="185088"/>
                  </a:cubicBezTo>
                  <a:lnTo>
                    <a:pt x="0" y="99018"/>
                  </a:lnTo>
                  <a:lnTo>
                    <a:pt x="18335" y="84548"/>
                  </a:lnTo>
                  <a:cubicBezTo>
                    <a:pt x="100941" y="31169"/>
                    <a:pt x="200524" y="0"/>
                    <a:pt x="307717" y="0"/>
                  </a:cubicBezTo>
                  <a:close/>
                </a:path>
              </a:pathLst>
            </a:custGeom>
            <a:solidFill>
              <a:srgbClr val="92D05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6" name="フリーフォーム: 図形 65">
              <a:extLst>
                <a:ext uri="{FF2B5EF4-FFF2-40B4-BE49-F238E27FC236}">
                  <a16:creationId xmlns:a16="http://schemas.microsoft.com/office/drawing/2014/main" id="{D577140C-F617-41FB-81A1-50E3A0D04682}"/>
                </a:ext>
              </a:extLst>
            </p:cNvPr>
            <p:cNvSpPr/>
            <p:nvPr/>
          </p:nvSpPr>
          <p:spPr bwMode="auto">
            <a:xfrm>
              <a:off x="4026244" y="1852668"/>
              <a:ext cx="874955" cy="819166"/>
            </a:xfrm>
            <a:custGeom>
              <a:avLst/>
              <a:gdLst>
                <a:gd name="connsiteX0" fmla="*/ 110708 w 852040"/>
                <a:gd name="connsiteY0" fmla="*/ 0 h 797712"/>
                <a:gd name="connsiteX1" fmla="*/ 133715 w 852040"/>
                <a:gd name="connsiteY1" fmla="*/ 85938 h 797712"/>
                <a:gd name="connsiteX2" fmla="*/ 475772 w 852040"/>
                <a:gd name="connsiteY2" fmla="*/ 511158 h 797712"/>
                <a:gd name="connsiteX3" fmla="*/ 734526 w 852040"/>
                <a:gd name="connsiteY3" fmla="*/ 646023 h 797712"/>
                <a:gd name="connsiteX4" fmla="*/ 852040 w 852040"/>
                <a:gd name="connsiteY4" fmla="*/ 677588 h 797712"/>
                <a:gd name="connsiteX5" fmla="*/ 806960 w 852040"/>
                <a:gd name="connsiteY5" fmla="*/ 713164 h 797712"/>
                <a:gd name="connsiteX6" fmla="*/ 517577 w 852040"/>
                <a:gd name="connsiteY6" fmla="*/ 797712 h 797712"/>
                <a:gd name="connsiteX7" fmla="*/ 0 w 852040"/>
                <a:gd name="connsiteY7" fmla="*/ 302657 h 797712"/>
                <a:gd name="connsiteX8" fmla="*/ 88394 w 852040"/>
                <a:gd name="connsiteY8" fmla="*/ 25867 h 7977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52040" h="797712">
                  <a:moveTo>
                    <a:pt x="110708" y="0"/>
                  </a:moveTo>
                  <a:lnTo>
                    <a:pt x="133715" y="85938"/>
                  </a:lnTo>
                  <a:cubicBezTo>
                    <a:pt x="190110" y="238614"/>
                    <a:pt x="308584" y="392417"/>
                    <a:pt x="475772" y="511158"/>
                  </a:cubicBezTo>
                  <a:cubicBezTo>
                    <a:pt x="559366" y="570528"/>
                    <a:pt x="647225" y="615512"/>
                    <a:pt x="734526" y="646023"/>
                  </a:cubicBezTo>
                  <a:lnTo>
                    <a:pt x="852040" y="677588"/>
                  </a:lnTo>
                  <a:lnTo>
                    <a:pt x="806960" y="713164"/>
                  </a:lnTo>
                  <a:cubicBezTo>
                    <a:pt x="724354" y="766543"/>
                    <a:pt x="624771" y="797712"/>
                    <a:pt x="517577" y="797712"/>
                  </a:cubicBezTo>
                  <a:cubicBezTo>
                    <a:pt x="231727" y="797712"/>
                    <a:pt x="0" y="576068"/>
                    <a:pt x="0" y="302657"/>
                  </a:cubicBezTo>
                  <a:cubicBezTo>
                    <a:pt x="0" y="200128"/>
                    <a:pt x="32587" y="104879"/>
                    <a:pt x="88394" y="25867"/>
                  </a:cubicBezTo>
                  <a:close/>
                </a:path>
              </a:pathLst>
            </a:custGeom>
            <a:solidFill>
              <a:srgbClr val="92D05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7" name="フリーフォーム: 図形 66">
              <a:extLst>
                <a:ext uri="{FF2B5EF4-FFF2-40B4-BE49-F238E27FC236}">
                  <a16:creationId xmlns:a16="http://schemas.microsoft.com/office/drawing/2014/main" id="{2B0C4C33-B276-4AFB-9B5D-DC315A7B4445}"/>
                </a:ext>
              </a:extLst>
            </p:cNvPr>
            <p:cNvSpPr/>
            <p:nvPr/>
          </p:nvSpPr>
          <p:spPr bwMode="auto">
            <a:xfrm>
              <a:off x="4411632" y="1790952"/>
              <a:ext cx="711265" cy="899993"/>
            </a:xfrm>
            <a:custGeom>
              <a:avLst/>
              <a:gdLst>
                <a:gd name="connsiteX0" fmla="*/ 499240 w 696162"/>
                <a:gd name="connsiteY0" fmla="*/ 0 h 880883"/>
                <a:gd name="connsiteX1" fmla="*/ 544567 w 696162"/>
                <a:gd name="connsiteY1" fmla="*/ 35772 h 880883"/>
                <a:gd name="connsiteX2" fmla="*/ 696162 w 696162"/>
                <a:gd name="connsiteY2" fmla="*/ 385828 h 880883"/>
                <a:gd name="connsiteX3" fmla="*/ 178585 w 696162"/>
                <a:gd name="connsiteY3" fmla="*/ 880883 h 880883"/>
                <a:gd name="connsiteX4" fmla="*/ 74275 w 696162"/>
                <a:gd name="connsiteY4" fmla="*/ 870825 h 880883"/>
                <a:gd name="connsiteX5" fmla="*/ 0 w 696162"/>
                <a:gd name="connsiteY5" fmla="*/ 848772 h 880883"/>
                <a:gd name="connsiteX6" fmla="*/ 83219 w 696162"/>
                <a:gd name="connsiteY6" fmla="*/ 799581 h 880883"/>
                <a:gd name="connsiteX7" fmla="*/ 365863 w 696162"/>
                <a:gd name="connsiteY7" fmla="*/ 483339 h 880883"/>
                <a:gd name="connsiteX8" fmla="*/ 498415 w 696162"/>
                <a:gd name="connsiteY8" fmla="*/ 80441 h 8808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96162" h="880883">
                  <a:moveTo>
                    <a:pt x="499240" y="0"/>
                  </a:moveTo>
                  <a:lnTo>
                    <a:pt x="544567" y="35772"/>
                  </a:lnTo>
                  <a:cubicBezTo>
                    <a:pt x="638230" y="125359"/>
                    <a:pt x="696162" y="249123"/>
                    <a:pt x="696162" y="385828"/>
                  </a:cubicBezTo>
                  <a:cubicBezTo>
                    <a:pt x="696162" y="659239"/>
                    <a:pt x="464435" y="880883"/>
                    <a:pt x="178585" y="880883"/>
                  </a:cubicBezTo>
                  <a:cubicBezTo>
                    <a:pt x="142854" y="880883"/>
                    <a:pt x="107968" y="877420"/>
                    <a:pt x="74275" y="870825"/>
                  </a:cubicBezTo>
                  <a:lnTo>
                    <a:pt x="0" y="848772"/>
                  </a:lnTo>
                  <a:lnTo>
                    <a:pt x="83219" y="799581"/>
                  </a:lnTo>
                  <a:cubicBezTo>
                    <a:pt x="189859" y="724295"/>
                    <a:pt x="288964" y="616532"/>
                    <a:pt x="365863" y="483339"/>
                  </a:cubicBezTo>
                  <a:cubicBezTo>
                    <a:pt x="442762" y="350146"/>
                    <a:pt x="486535" y="210437"/>
                    <a:pt x="498415" y="80441"/>
                  </a:cubicBezTo>
                  <a:close/>
                </a:path>
              </a:pathLst>
            </a:custGeom>
            <a:solidFill>
              <a:srgbClr val="99FF33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68" name="グループ化 67">
            <a:extLst>
              <a:ext uri="{FF2B5EF4-FFF2-40B4-BE49-F238E27FC236}">
                <a16:creationId xmlns:a16="http://schemas.microsoft.com/office/drawing/2014/main" id="{50B81028-CB3E-4B1A-9F3B-1B24FF354115}"/>
              </a:ext>
            </a:extLst>
          </p:cNvPr>
          <p:cNvGrpSpPr/>
          <p:nvPr/>
        </p:nvGrpSpPr>
        <p:grpSpPr>
          <a:xfrm>
            <a:off x="4417155" y="977941"/>
            <a:ext cx="1028570" cy="1315494"/>
            <a:chOff x="2705910" y="4339547"/>
            <a:chExt cx="1224740" cy="1566386"/>
          </a:xfrm>
        </p:grpSpPr>
        <p:sp>
          <p:nvSpPr>
            <p:cNvPr id="69" name="楕円 72">
              <a:extLst>
                <a:ext uri="{FF2B5EF4-FFF2-40B4-BE49-F238E27FC236}">
                  <a16:creationId xmlns:a16="http://schemas.microsoft.com/office/drawing/2014/main" id="{A1CA05CD-F903-4623-B0B6-9A5FA60CEC9D}"/>
                </a:ext>
              </a:extLst>
            </p:cNvPr>
            <p:cNvSpPr/>
            <p:nvPr/>
          </p:nvSpPr>
          <p:spPr bwMode="auto">
            <a:xfrm rot="10800000">
              <a:off x="2705910" y="4339547"/>
              <a:ext cx="1224740" cy="1566386"/>
            </a:xfrm>
            <a:custGeom>
              <a:avLst/>
              <a:gdLst>
                <a:gd name="connsiteX0" fmla="*/ 0 w 585065"/>
                <a:gd name="connsiteY0" fmla="*/ 488544 h 977088"/>
                <a:gd name="connsiteX1" fmla="*/ 292533 w 585065"/>
                <a:gd name="connsiteY1" fmla="*/ 0 h 977088"/>
                <a:gd name="connsiteX2" fmla="*/ 585066 w 585065"/>
                <a:gd name="connsiteY2" fmla="*/ 488544 h 977088"/>
                <a:gd name="connsiteX3" fmla="*/ 292533 w 585065"/>
                <a:gd name="connsiteY3" fmla="*/ 977088 h 977088"/>
                <a:gd name="connsiteX4" fmla="*/ 0 w 585065"/>
                <a:gd name="connsiteY4" fmla="*/ 488544 h 977088"/>
                <a:gd name="connsiteX0" fmla="*/ 0 w 585066"/>
                <a:gd name="connsiteY0" fmla="*/ 488544 h 977088"/>
                <a:gd name="connsiteX1" fmla="*/ 292533 w 585066"/>
                <a:gd name="connsiteY1" fmla="*/ 0 h 977088"/>
                <a:gd name="connsiteX2" fmla="*/ 585066 w 585066"/>
                <a:gd name="connsiteY2" fmla="*/ 488544 h 977088"/>
                <a:gd name="connsiteX3" fmla="*/ 292533 w 585066"/>
                <a:gd name="connsiteY3" fmla="*/ 977088 h 977088"/>
                <a:gd name="connsiteX4" fmla="*/ 0 w 585066"/>
                <a:gd name="connsiteY4" fmla="*/ 488544 h 977088"/>
                <a:gd name="connsiteX0" fmla="*/ 0 w 585066"/>
                <a:gd name="connsiteY0" fmla="*/ 488544 h 977088"/>
                <a:gd name="connsiteX1" fmla="*/ 292533 w 585066"/>
                <a:gd name="connsiteY1" fmla="*/ 0 h 977088"/>
                <a:gd name="connsiteX2" fmla="*/ 585066 w 585066"/>
                <a:gd name="connsiteY2" fmla="*/ 488544 h 977088"/>
                <a:gd name="connsiteX3" fmla="*/ 292533 w 585066"/>
                <a:gd name="connsiteY3" fmla="*/ 977088 h 977088"/>
                <a:gd name="connsiteX4" fmla="*/ 0 w 585066"/>
                <a:gd name="connsiteY4" fmla="*/ 488544 h 977088"/>
                <a:gd name="connsiteX0" fmla="*/ 0 w 585066"/>
                <a:gd name="connsiteY0" fmla="*/ 488544 h 977088"/>
                <a:gd name="connsiteX1" fmla="*/ 292533 w 585066"/>
                <a:gd name="connsiteY1" fmla="*/ 0 h 977088"/>
                <a:gd name="connsiteX2" fmla="*/ 585066 w 585066"/>
                <a:gd name="connsiteY2" fmla="*/ 488544 h 977088"/>
                <a:gd name="connsiteX3" fmla="*/ 292533 w 585066"/>
                <a:gd name="connsiteY3" fmla="*/ 977088 h 977088"/>
                <a:gd name="connsiteX4" fmla="*/ 0 w 585066"/>
                <a:gd name="connsiteY4" fmla="*/ 488544 h 977088"/>
                <a:gd name="connsiteX0" fmla="*/ 0 w 585066"/>
                <a:gd name="connsiteY0" fmla="*/ 236060 h 724604"/>
                <a:gd name="connsiteX1" fmla="*/ 279833 w 585066"/>
                <a:gd name="connsiteY1" fmla="*/ 1516 h 724604"/>
                <a:gd name="connsiteX2" fmla="*/ 585066 w 585066"/>
                <a:gd name="connsiteY2" fmla="*/ 236060 h 724604"/>
                <a:gd name="connsiteX3" fmla="*/ 292533 w 585066"/>
                <a:gd name="connsiteY3" fmla="*/ 724604 h 724604"/>
                <a:gd name="connsiteX4" fmla="*/ 0 w 585066"/>
                <a:gd name="connsiteY4" fmla="*/ 236060 h 7246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85066" h="724604">
                  <a:moveTo>
                    <a:pt x="0" y="236060"/>
                  </a:moveTo>
                  <a:cubicBezTo>
                    <a:pt x="0" y="-33755"/>
                    <a:pt x="118271" y="1516"/>
                    <a:pt x="279833" y="1516"/>
                  </a:cubicBezTo>
                  <a:cubicBezTo>
                    <a:pt x="441395" y="1516"/>
                    <a:pt x="585066" y="-33755"/>
                    <a:pt x="585066" y="236060"/>
                  </a:cubicBezTo>
                  <a:cubicBezTo>
                    <a:pt x="585066" y="505875"/>
                    <a:pt x="454095" y="724604"/>
                    <a:pt x="292533" y="724604"/>
                  </a:cubicBezTo>
                  <a:cubicBezTo>
                    <a:pt x="130971" y="724604"/>
                    <a:pt x="0" y="505875"/>
                    <a:pt x="0" y="236060"/>
                  </a:cubicBezTo>
                  <a:close/>
                </a:path>
              </a:pathLst>
            </a:custGeom>
            <a:solidFill>
              <a:srgbClr val="92D050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70" name="楕円 72">
              <a:extLst>
                <a:ext uri="{FF2B5EF4-FFF2-40B4-BE49-F238E27FC236}">
                  <a16:creationId xmlns:a16="http://schemas.microsoft.com/office/drawing/2014/main" id="{B59D12A0-4F3C-45E0-99D4-577A6DFCC6DA}"/>
                </a:ext>
              </a:extLst>
            </p:cNvPr>
            <p:cNvSpPr/>
            <p:nvPr/>
          </p:nvSpPr>
          <p:spPr bwMode="auto">
            <a:xfrm rot="10800000">
              <a:off x="2886698" y="4339547"/>
              <a:ext cx="891552" cy="1566386"/>
            </a:xfrm>
            <a:custGeom>
              <a:avLst/>
              <a:gdLst>
                <a:gd name="connsiteX0" fmla="*/ 0 w 585065"/>
                <a:gd name="connsiteY0" fmla="*/ 488544 h 977088"/>
                <a:gd name="connsiteX1" fmla="*/ 292533 w 585065"/>
                <a:gd name="connsiteY1" fmla="*/ 0 h 977088"/>
                <a:gd name="connsiteX2" fmla="*/ 585066 w 585065"/>
                <a:gd name="connsiteY2" fmla="*/ 488544 h 977088"/>
                <a:gd name="connsiteX3" fmla="*/ 292533 w 585065"/>
                <a:gd name="connsiteY3" fmla="*/ 977088 h 977088"/>
                <a:gd name="connsiteX4" fmla="*/ 0 w 585065"/>
                <a:gd name="connsiteY4" fmla="*/ 488544 h 977088"/>
                <a:gd name="connsiteX0" fmla="*/ 0 w 585066"/>
                <a:gd name="connsiteY0" fmla="*/ 488544 h 977088"/>
                <a:gd name="connsiteX1" fmla="*/ 292533 w 585066"/>
                <a:gd name="connsiteY1" fmla="*/ 0 h 977088"/>
                <a:gd name="connsiteX2" fmla="*/ 585066 w 585066"/>
                <a:gd name="connsiteY2" fmla="*/ 488544 h 977088"/>
                <a:gd name="connsiteX3" fmla="*/ 292533 w 585066"/>
                <a:gd name="connsiteY3" fmla="*/ 977088 h 977088"/>
                <a:gd name="connsiteX4" fmla="*/ 0 w 585066"/>
                <a:gd name="connsiteY4" fmla="*/ 488544 h 977088"/>
                <a:gd name="connsiteX0" fmla="*/ 0 w 585066"/>
                <a:gd name="connsiteY0" fmla="*/ 488544 h 977088"/>
                <a:gd name="connsiteX1" fmla="*/ 292533 w 585066"/>
                <a:gd name="connsiteY1" fmla="*/ 0 h 977088"/>
                <a:gd name="connsiteX2" fmla="*/ 585066 w 585066"/>
                <a:gd name="connsiteY2" fmla="*/ 488544 h 977088"/>
                <a:gd name="connsiteX3" fmla="*/ 292533 w 585066"/>
                <a:gd name="connsiteY3" fmla="*/ 977088 h 977088"/>
                <a:gd name="connsiteX4" fmla="*/ 0 w 585066"/>
                <a:gd name="connsiteY4" fmla="*/ 488544 h 977088"/>
                <a:gd name="connsiteX0" fmla="*/ 0 w 585066"/>
                <a:gd name="connsiteY0" fmla="*/ 488544 h 977088"/>
                <a:gd name="connsiteX1" fmla="*/ 292533 w 585066"/>
                <a:gd name="connsiteY1" fmla="*/ 0 h 977088"/>
                <a:gd name="connsiteX2" fmla="*/ 585066 w 585066"/>
                <a:gd name="connsiteY2" fmla="*/ 488544 h 977088"/>
                <a:gd name="connsiteX3" fmla="*/ 292533 w 585066"/>
                <a:gd name="connsiteY3" fmla="*/ 977088 h 977088"/>
                <a:gd name="connsiteX4" fmla="*/ 0 w 585066"/>
                <a:gd name="connsiteY4" fmla="*/ 488544 h 977088"/>
                <a:gd name="connsiteX0" fmla="*/ 0 w 585066"/>
                <a:gd name="connsiteY0" fmla="*/ 236060 h 724604"/>
                <a:gd name="connsiteX1" fmla="*/ 279833 w 585066"/>
                <a:gd name="connsiteY1" fmla="*/ 1516 h 724604"/>
                <a:gd name="connsiteX2" fmla="*/ 585066 w 585066"/>
                <a:gd name="connsiteY2" fmla="*/ 236060 h 724604"/>
                <a:gd name="connsiteX3" fmla="*/ 292533 w 585066"/>
                <a:gd name="connsiteY3" fmla="*/ 724604 h 724604"/>
                <a:gd name="connsiteX4" fmla="*/ 0 w 585066"/>
                <a:gd name="connsiteY4" fmla="*/ 236060 h 7246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85066" h="724604">
                  <a:moveTo>
                    <a:pt x="0" y="236060"/>
                  </a:moveTo>
                  <a:cubicBezTo>
                    <a:pt x="0" y="-33755"/>
                    <a:pt x="118271" y="1516"/>
                    <a:pt x="279833" y="1516"/>
                  </a:cubicBezTo>
                  <a:cubicBezTo>
                    <a:pt x="441395" y="1516"/>
                    <a:pt x="585066" y="-33755"/>
                    <a:pt x="585066" y="236060"/>
                  </a:cubicBezTo>
                  <a:cubicBezTo>
                    <a:pt x="585066" y="505875"/>
                    <a:pt x="454095" y="724604"/>
                    <a:pt x="292533" y="724604"/>
                  </a:cubicBezTo>
                  <a:cubicBezTo>
                    <a:pt x="130971" y="724604"/>
                    <a:pt x="0" y="505875"/>
                    <a:pt x="0" y="236060"/>
                  </a:cubicBezTo>
                  <a:close/>
                </a:path>
              </a:pathLst>
            </a:custGeom>
            <a:solidFill>
              <a:srgbClr val="99FF33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71" name="フリーフォーム: 図形 70">
              <a:extLst>
                <a:ext uri="{FF2B5EF4-FFF2-40B4-BE49-F238E27FC236}">
                  <a16:creationId xmlns:a16="http://schemas.microsoft.com/office/drawing/2014/main" id="{EE95474B-DA72-4353-86B8-16205C169F93}"/>
                </a:ext>
              </a:extLst>
            </p:cNvPr>
            <p:cNvSpPr/>
            <p:nvPr/>
          </p:nvSpPr>
          <p:spPr bwMode="auto">
            <a:xfrm rot="10800000">
              <a:off x="2914403" y="4507703"/>
              <a:ext cx="807549" cy="1398228"/>
            </a:xfrm>
            <a:custGeom>
              <a:avLst/>
              <a:gdLst>
                <a:gd name="connsiteX0" fmla="*/ 403673 w 807549"/>
                <a:gd name="connsiteY0" fmla="*/ 1398228 h 1398228"/>
                <a:gd name="connsiteX1" fmla="*/ 311911 w 807549"/>
                <a:gd name="connsiteY1" fmla="*/ 1122112 h 1398228"/>
                <a:gd name="connsiteX2" fmla="*/ 300211 w 807549"/>
                <a:gd name="connsiteY2" fmla="*/ 1019095 h 1398228"/>
                <a:gd name="connsiteX3" fmla="*/ 138961 w 807549"/>
                <a:gd name="connsiteY3" fmla="*/ 1084049 h 1398228"/>
                <a:gd name="connsiteX4" fmla="*/ 294543 w 807549"/>
                <a:gd name="connsiteY4" fmla="*/ 962233 h 1398228"/>
                <a:gd name="connsiteX5" fmla="*/ 284100 w 807549"/>
                <a:gd name="connsiteY5" fmla="*/ 822459 h 1398228"/>
                <a:gd name="connsiteX6" fmla="*/ 278100 w 807549"/>
                <a:gd name="connsiteY6" fmla="*/ 682057 h 1398228"/>
                <a:gd name="connsiteX7" fmla="*/ 72286 w 807549"/>
                <a:gd name="connsiteY7" fmla="*/ 764962 h 1398228"/>
                <a:gd name="connsiteX8" fmla="*/ 275983 w 807549"/>
                <a:gd name="connsiteY8" fmla="*/ 605474 h 1398228"/>
                <a:gd name="connsiteX9" fmla="*/ 273902 w 807549"/>
                <a:gd name="connsiteY9" fmla="*/ 455511 h 1398228"/>
                <a:gd name="connsiteX10" fmla="*/ 274509 w 807549"/>
                <a:gd name="connsiteY10" fmla="*/ 364628 h 1398228"/>
                <a:gd name="connsiteX11" fmla="*/ 275742 w 807549"/>
                <a:gd name="connsiteY11" fmla="*/ 310785 h 1398228"/>
                <a:gd name="connsiteX12" fmla="*/ 0 w 807549"/>
                <a:gd name="connsiteY12" fmla="*/ 432312 h 1398228"/>
                <a:gd name="connsiteX13" fmla="*/ 279664 w 807549"/>
                <a:gd name="connsiteY13" fmla="*/ 227511 h 1398228"/>
                <a:gd name="connsiteX14" fmla="*/ 283220 w 807549"/>
                <a:gd name="connsiteY14" fmla="*/ 165146 h 1398228"/>
                <a:gd name="connsiteX15" fmla="*/ 398039 w 807549"/>
                <a:gd name="connsiteY15" fmla="*/ 2924 h 1398228"/>
                <a:gd name="connsiteX16" fmla="*/ 530565 w 807549"/>
                <a:gd name="connsiteY16" fmla="*/ 286581 h 1398228"/>
                <a:gd name="connsiteX17" fmla="*/ 531227 w 807549"/>
                <a:gd name="connsiteY17" fmla="*/ 325393 h 1398228"/>
                <a:gd name="connsiteX18" fmla="*/ 807549 w 807549"/>
                <a:gd name="connsiteY18" fmla="*/ 526384 h 1398228"/>
                <a:gd name="connsiteX19" fmla="*/ 532568 w 807549"/>
                <a:gd name="connsiteY19" fmla="*/ 404135 h 1398228"/>
                <a:gd name="connsiteX20" fmla="*/ 533444 w 807549"/>
                <a:gd name="connsiteY20" fmla="*/ 455511 h 1398228"/>
                <a:gd name="connsiteX21" fmla="*/ 525697 w 807549"/>
                <a:gd name="connsiteY21" fmla="*/ 734265 h 1398228"/>
                <a:gd name="connsiteX22" fmla="*/ 739231 w 807549"/>
                <a:gd name="connsiteY22" fmla="*/ 901455 h 1398228"/>
                <a:gd name="connsiteX23" fmla="*/ 523466 w 807549"/>
                <a:gd name="connsiteY23" fmla="*/ 814542 h 1398228"/>
                <a:gd name="connsiteX24" fmla="*/ 523246 w 807549"/>
                <a:gd name="connsiteY24" fmla="*/ 822459 h 1398228"/>
                <a:gd name="connsiteX25" fmla="*/ 496999 w 807549"/>
                <a:gd name="connsiteY25" fmla="*/ 1105257 h 1398228"/>
                <a:gd name="connsiteX26" fmla="*/ 632075 w 807549"/>
                <a:gd name="connsiteY26" fmla="*/ 1211017 h 1398228"/>
                <a:gd name="connsiteX27" fmla="*/ 490141 w 807549"/>
                <a:gd name="connsiteY27" fmla="*/ 1153844 h 1398228"/>
                <a:gd name="connsiteX28" fmla="*/ 476229 w 807549"/>
                <a:gd name="connsiteY28" fmla="*/ 1237227 h 1398228"/>
                <a:gd name="connsiteX29" fmla="*/ 403673 w 807549"/>
                <a:gd name="connsiteY29" fmla="*/ 1398228 h 13982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807549" h="1398228">
                  <a:moveTo>
                    <a:pt x="403673" y="1398228"/>
                  </a:moveTo>
                  <a:cubicBezTo>
                    <a:pt x="367837" y="1398228"/>
                    <a:pt x="335395" y="1292711"/>
                    <a:pt x="311911" y="1122112"/>
                  </a:cubicBezTo>
                  <a:lnTo>
                    <a:pt x="300211" y="1019095"/>
                  </a:lnTo>
                  <a:lnTo>
                    <a:pt x="138961" y="1084049"/>
                  </a:lnTo>
                  <a:lnTo>
                    <a:pt x="294543" y="962233"/>
                  </a:lnTo>
                  <a:lnTo>
                    <a:pt x="284100" y="822459"/>
                  </a:lnTo>
                  <a:lnTo>
                    <a:pt x="278100" y="682057"/>
                  </a:lnTo>
                  <a:lnTo>
                    <a:pt x="72286" y="764962"/>
                  </a:lnTo>
                  <a:lnTo>
                    <a:pt x="275983" y="605474"/>
                  </a:lnTo>
                  <a:lnTo>
                    <a:pt x="273902" y="455511"/>
                  </a:lnTo>
                  <a:cubicBezTo>
                    <a:pt x="273902" y="422970"/>
                    <a:pt x="274107" y="392729"/>
                    <a:pt x="274509" y="364628"/>
                  </a:cubicBezTo>
                  <a:lnTo>
                    <a:pt x="275742" y="310785"/>
                  </a:lnTo>
                  <a:lnTo>
                    <a:pt x="0" y="432312"/>
                  </a:lnTo>
                  <a:lnTo>
                    <a:pt x="279664" y="227511"/>
                  </a:lnTo>
                  <a:lnTo>
                    <a:pt x="283220" y="165146"/>
                  </a:lnTo>
                  <a:cubicBezTo>
                    <a:pt x="301336" y="-35361"/>
                    <a:pt x="344286" y="2924"/>
                    <a:pt x="398039" y="2924"/>
                  </a:cubicBezTo>
                  <a:cubicBezTo>
                    <a:pt x="460751" y="2924"/>
                    <a:pt x="517387" y="-49186"/>
                    <a:pt x="530565" y="286581"/>
                  </a:cubicBezTo>
                  <a:lnTo>
                    <a:pt x="531227" y="325393"/>
                  </a:lnTo>
                  <a:lnTo>
                    <a:pt x="807549" y="526384"/>
                  </a:lnTo>
                  <a:lnTo>
                    <a:pt x="532568" y="404135"/>
                  </a:lnTo>
                  <a:lnTo>
                    <a:pt x="533444" y="455511"/>
                  </a:lnTo>
                  <a:lnTo>
                    <a:pt x="525697" y="734265"/>
                  </a:lnTo>
                  <a:lnTo>
                    <a:pt x="739231" y="901455"/>
                  </a:lnTo>
                  <a:lnTo>
                    <a:pt x="523466" y="814542"/>
                  </a:lnTo>
                  <a:lnTo>
                    <a:pt x="523246" y="822459"/>
                  </a:lnTo>
                  <a:lnTo>
                    <a:pt x="496999" y="1105257"/>
                  </a:lnTo>
                  <a:lnTo>
                    <a:pt x="632075" y="1211017"/>
                  </a:lnTo>
                  <a:lnTo>
                    <a:pt x="490141" y="1153844"/>
                  </a:lnTo>
                  <a:lnTo>
                    <a:pt x="476229" y="1237227"/>
                  </a:lnTo>
                  <a:cubicBezTo>
                    <a:pt x="455518" y="1338875"/>
                    <a:pt x="430549" y="1398228"/>
                    <a:pt x="403673" y="1398228"/>
                  </a:cubicBezTo>
                  <a:close/>
                </a:path>
              </a:pathLst>
            </a:custGeom>
            <a:solidFill>
              <a:srgbClr val="FFFF99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2" name="フリーフォーム: 図形 71">
              <a:extLst>
                <a:ext uri="{FF2B5EF4-FFF2-40B4-BE49-F238E27FC236}">
                  <a16:creationId xmlns:a16="http://schemas.microsoft.com/office/drawing/2014/main" id="{C3743ADA-3909-41D3-A252-CEE423219038}"/>
                </a:ext>
              </a:extLst>
            </p:cNvPr>
            <p:cNvSpPr/>
            <p:nvPr/>
          </p:nvSpPr>
          <p:spPr bwMode="auto">
            <a:xfrm rot="10800000">
              <a:off x="2744010" y="4548005"/>
              <a:ext cx="1148540" cy="1334728"/>
            </a:xfrm>
            <a:custGeom>
              <a:avLst/>
              <a:gdLst>
                <a:gd name="connsiteX0" fmla="*/ 265297 w 1148540"/>
                <a:gd name="connsiteY0" fmla="*/ 1334728 h 1334728"/>
                <a:gd name="connsiteX1" fmla="*/ 253190 w 1148540"/>
                <a:gd name="connsiteY1" fmla="*/ 1322643 h 1334728"/>
                <a:gd name="connsiteX2" fmla="*/ 0 w 1148540"/>
                <a:gd name="connsiteY2" fmla="*/ 446915 h 1334728"/>
                <a:gd name="connsiteX3" fmla="*/ 90188 w 1148540"/>
                <a:gd name="connsiteY3" fmla="*/ 30175 h 1334728"/>
                <a:gd name="connsiteX4" fmla="*/ 125830 w 1148540"/>
                <a:gd name="connsiteY4" fmla="*/ 0 h 1334728"/>
                <a:gd name="connsiteX5" fmla="*/ 120004 w 1148540"/>
                <a:gd name="connsiteY5" fmla="*/ 10922 h 1334728"/>
                <a:gd name="connsiteX6" fmla="*/ 63500 w 1148540"/>
                <a:gd name="connsiteY6" fmla="*/ 421706 h 1334728"/>
                <a:gd name="connsiteX7" fmla="*/ 213101 w 1148540"/>
                <a:gd name="connsiteY7" fmla="*/ 1237458 h 1334728"/>
                <a:gd name="connsiteX8" fmla="*/ 883244 w 1148540"/>
                <a:gd name="connsiteY8" fmla="*/ 1334728 h 1334728"/>
                <a:gd name="connsiteX9" fmla="*/ 935439 w 1148540"/>
                <a:gd name="connsiteY9" fmla="*/ 1237458 h 1334728"/>
                <a:gd name="connsiteX10" fmla="*/ 1085040 w 1148540"/>
                <a:gd name="connsiteY10" fmla="*/ 421706 h 1334728"/>
                <a:gd name="connsiteX11" fmla="*/ 1041437 w 1148540"/>
                <a:gd name="connsiteY11" fmla="*/ 66373 h 1334728"/>
                <a:gd name="connsiteX12" fmla="*/ 1018967 w 1148540"/>
                <a:gd name="connsiteY12" fmla="*/ 12638 h 1334728"/>
                <a:gd name="connsiteX13" fmla="*/ 1042576 w 1148540"/>
                <a:gd name="connsiteY13" fmla="*/ 30175 h 1334728"/>
                <a:gd name="connsiteX14" fmla="*/ 1148540 w 1148540"/>
                <a:gd name="connsiteY14" fmla="*/ 446915 h 1334728"/>
                <a:gd name="connsiteX15" fmla="*/ 895350 w 1148540"/>
                <a:gd name="connsiteY15" fmla="*/ 1322643 h 13347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148540" h="1334728">
                  <a:moveTo>
                    <a:pt x="265297" y="1334728"/>
                  </a:moveTo>
                  <a:lnTo>
                    <a:pt x="253190" y="1322643"/>
                  </a:lnTo>
                  <a:cubicBezTo>
                    <a:pt x="100433" y="1132855"/>
                    <a:pt x="0" y="811454"/>
                    <a:pt x="0" y="446915"/>
                  </a:cubicBezTo>
                  <a:cubicBezTo>
                    <a:pt x="0" y="228192"/>
                    <a:pt x="32650" y="102212"/>
                    <a:pt x="90188" y="30175"/>
                  </a:cubicBezTo>
                  <a:lnTo>
                    <a:pt x="125830" y="0"/>
                  </a:lnTo>
                  <a:lnTo>
                    <a:pt x="120004" y="10922"/>
                  </a:lnTo>
                  <a:cubicBezTo>
                    <a:pt x="83667" y="93848"/>
                    <a:pt x="63500" y="222600"/>
                    <a:pt x="63500" y="421706"/>
                  </a:cubicBezTo>
                  <a:cubicBezTo>
                    <a:pt x="63500" y="740277"/>
                    <a:pt x="120670" y="1028689"/>
                    <a:pt x="213101" y="1237458"/>
                  </a:cubicBezTo>
                  <a:close/>
                  <a:moveTo>
                    <a:pt x="883244" y="1334728"/>
                  </a:moveTo>
                  <a:lnTo>
                    <a:pt x="935439" y="1237458"/>
                  </a:lnTo>
                  <a:cubicBezTo>
                    <a:pt x="1027870" y="1028689"/>
                    <a:pt x="1085040" y="740277"/>
                    <a:pt x="1085040" y="421706"/>
                  </a:cubicBezTo>
                  <a:cubicBezTo>
                    <a:pt x="1085040" y="262421"/>
                    <a:pt x="1069362" y="148163"/>
                    <a:pt x="1041437" y="66373"/>
                  </a:cubicBezTo>
                  <a:lnTo>
                    <a:pt x="1018967" y="12638"/>
                  </a:lnTo>
                  <a:lnTo>
                    <a:pt x="1042576" y="30175"/>
                  </a:lnTo>
                  <a:cubicBezTo>
                    <a:pt x="1108878" y="102212"/>
                    <a:pt x="1148540" y="228192"/>
                    <a:pt x="1148540" y="446915"/>
                  </a:cubicBezTo>
                  <a:cubicBezTo>
                    <a:pt x="1148540" y="811454"/>
                    <a:pt x="1048107" y="1132855"/>
                    <a:pt x="895350" y="1322643"/>
                  </a:cubicBezTo>
                  <a:close/>
                </a:path>
              </a:pathLst>
            </a:custGeom>
            <a:solidFill>
              <a:srgbClr val="FFFF99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84" name="グループ化 83">
            <a:extLst>
              <a:ext uri="{FF2B5EF4-FFF2-40B4-BE49-F238E27FC236}">
                <a16:creationId xmlns:a16="http://schemas.microsoft.com/office/drawing/2014/main" id="{5B1AE4DA-E8A4-4BCC-B2C6-AF8F2CEF0FCA}"/>
              </a:ext>
            </a:extLst>
          </p:cNvPr>
          <p:cNvGrpSpPr/>
          <p:nvPr/>
        </p:nvGrpSpPr>
        <p:grpSpPr>
          <a:xfrm>
            <a:off x="8154422" y="977940"/>
            <a:ext cx="1040854" cy="1407082"/>
            <a:chOff x="617650" y="953725"/>
            <a:chExt cx="3067044" cy="4146205"/>
          </a:xfrm>
        </p:grpSpPr>
        <p:grpSp>
          <p:nvGrpSpPr>
            <p:cNvPr id="85" name="グループ化 84">
              <a:extLst>
                <a:ext uri="{FF2B5EF4-FFF2-40B4-BE49-F238E27FC236}">
                  <a16:creationId xmlns:a16="http://schemas.microsoft.com/office/drawing/2014/main" id="{2E746ADA-56B1-43E6-80DD-2CD6A94AC85F}"/>
                </a:ext>
              </a:extLst>
            </p:cNvPr>
            <p:cNvGrpSpPr/>
            <p:nvPr/>
          </p:nvGrpSpPr>
          <p:grpSpPr>
            <a:xfrm rot="900000" flipH="1">
              <a:off x="1919908" y="1294246"/>
              <a:ext cx="1764786" cy="3805684"/>
              <a:chOff x="1257814" y="953725"/>
              <a:chExt cx="1764786" cy="4095455"/>
            </a:xfrm>
          </p:grpSpPr>
          <p:sp>
            <p:nvSpPr>
              <p:cNvPr id="102" name="楕円 261">
                <a:extLst>
                  <a:ext uri="{FF2B5EF4-FFF2-40B4-BE49-F238E27FC236}">
                    <a16:creationId xmlns:a16="http://schemas.microsoft.com/office/drawing/2014/main" id="{A39BFED7-DE5A-491B-BE25-8AF3903CC9F4}"/>
                  </a:ext>
                </a:extLst>
              </p:cNvPr>
              <p:cNvSpPr/>
              <p:nvPr/>
            </p:nvSpPr>
            <p:spPr bwMode="auto">
              <a:xfrm>
                <a:off x="1257814" y="953725"/>
                <a:ext cx="1764786" cy="2208576"/>
              </a:xfrm>
              <a:custGeom>
                <a:avLst/>
                <a:gdLst>
                  <a:gd name="connsiteX0" fmla="*/ 0 w 760186"/>
                  <a:gd name="connsiteY0" fmla="*/ 265814 h 531627"/>
                  <a:gd name="connsiteX1" fmla="*/ 380093 w 760186"/>
                  <a:gd name="connsiteY1" fmla="*/ 0 h 531627"/>
                  <a:gd name="connsiteX2" fmla="*/ 760186 w 760186"/>
                  <a:gd name="connsiteY2" fmla="*/ 265814 h 531627"/>
                  <a:gd name="connsiteX3" fmla="*/ 380093 w 760186"/>
                  <a:gd name="connsiteY3" fmla="*/ 531628 h 531627"/>
                  <a:gd name="connsiteX4" fmla="*/ 0 w 760186"/>
                  <a:gd name="connsiteY4" fmla="*/ 265814 h 531627"/>
                  <a:gd name="connsiteX0" fmla="*/ 0 w 760186"/>
                  <a:gd name="connsiteY0" fmla="*/ 265814 h 531628"/>
                  <a:gd name="connsiteX1" fmla="*/ 380093 w 760186"/>
                  <a:gd name="connsiteY1" fmla="*/ 0 h 531628"/>
                  <a:gd name="connsiteX2" fmla="*/ 760186 w 760186"/>
                  <a:gd name="connsiteY2" fmla="*/ 265814 h 531628"/>
                  <a:gd name="connsiteX3" fmla="*/ 380093 w 760186"/>
                  <a:gd name="connsiteY3" fmla="*/ 531628 h 531628"/>
                  <a:gd name="connsiteX4" fmla="*/ 0 w 760186"/>
                  <a:gd name="connsiteY4" fmla="*/ 265814 h 531628"/>
                  <a:gd name="connsiteX0" fmla="*/ 0 w 760186"/>
                  <a:gd name="connsiteY0" fmla="*/ 265814 h 531628"/>
                  <a:gd name="connsiteX1" fmla="*/ 380093 w 760186"/>
                  <a:gd name="connsiteY1" fmla="*/ 0 h 531628"/>
                  <a:gd name="connsiteX2" fmla="*/ 760186 w 760186"/>
                  <a:gd name="connsiteY2" fmla="*/ 265814 h 531628"/>
                  <a:gd name="connsiteX3" fmla="*/ 380093 w 760186"/>
                  <a:gd name="connsiteY3" fmla="*/ 531628 h 531628"/>
                  <a:gd name="connsiteX4" fmla="*/ 0 w 760186"/>
                  <a:gd name="connsiteY4" fmla="*/ 265814 h 531628"/>
                  <a:gd name="connsiteX0" fmla="*/ 0 w 760186"/>
                  <a:gd name="connsiteY0" fmla="*/ 265814 h 531628"/>
                  <a:gd name="connsiteX1" fmla="*/ 380093 w 760186"/>
                  <a:gd name="connsiteY1" fmla="*/ 0 h 531628"/>
                  <a:gd name="connsiteX2" fmla="*/ 760186 w 760186"/>
                  <a:gd name="connsiteY2" fmla="*/ 265814 h 531628"/>
                  <a:gd name="connsiteX3" fmla="*/ 380093 w 760186"/>
                  <a:gd name="connsiteY3" fmla="*/ 531628 h 531628"/>
                  <a:gd name="connsiteX4" fmla="*/ 0 w 760186"/>
                  <a:gd name="connsiteY4" fmla="*/ 265814 h 531628"/>
                  <a:gd name="connsiteX0" fmla="*/ 0 w 760186"/>
                  <a:gd name="connsiteY0" fmla="*/ 723014 h 988828"/>
                  <a:gd name="connsiteX1" fmla="*/ 376918 w 760186"/>
                  <a:gd name="connsiteY1" fmla="*/ 0 h 988828"/>
                  <a:gd name="connsiteX2" fmla="*/ 760186 w 760186"/>
                  <a:gd name="connsiteY2" fmla="*/ 723014 h 988828"/>
                  <a:gd name="connsiteX3" fmla="*/ 380093 w 760186"/>
                  <a:gd name="connsiteY3" fmla="*/ 988828 h 988828"/>
                  <a:gd name="connsiteX4" fmla="*/ 0 w 760186"/>
                  <a:gd name="connsiteY4" fmla="*/ 723014 h 988828"/>
                  <a:gd name="connsiteX0" fmla="*/ 0 w 760186"/>
                  <a:gd name="connsiteY0" fmla="*/ 723014 h 988828"/>
                  <a:gd name="connsiteX1" fmla="*/ 376918 w 760186"/>
                  <a:gd name="connsiteY1" fmla="*/ 0 h 988828"/>
                  <a:gd name="connsiteX2" fmla="*/ 760186 w 760186"/>
                  <a:gd name="connsiteY2" fmla="*/ 723014 h 988828"/>
                  <a:gd name="connsiteX3" fmla="*/ 380093 w 760186"/>
                  <a:gd name="connsiteY3" fmla="*/ 988828 h 988828"/>
                  <a:gd name="connsiteX4" fmla="*/ 0 w 760186"/>
                  <a:gd name="connsiteY4" fmla="*/ 723014 h 9888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60186" h="988828">
                    <a:moveTo>
                      <a:pt x="0" y="723014"/>
                    </a:moveTo>
                    <a:cubicBezTo>
                      <a:pt x="0" y="576209"/>
                      <a:pt x="268598" y="0"/>
                      <a:pt x="376918" y="0"/>
                    </a:cubicBezTo>
                    <a:cubicBezTo>
                      <a:pt x="485238" y="0"/>
                      <a:pt x="760186" y="576209"/>
                      <a:pt x="760186" y="723014"/>
                    </a:cubicBezTo>
                    <a:cubicBezTo>
                      <a:pt x="760186" y="869819"/>
                      <a:pt x="590013" y="988828"/>
                      <a:pt x="380093" y="988828"/>
                    </a:cubicBezTo>
                    <a:cubicBezTo>
                      <a:pt x="170173" y="988828"/>
                      <a:pt x="0" y="869819"/>
                      <a:pt x="0" y="723014"/>
                    </a:cubicBezTo>
                    <a:close/>
                  </a:path>
                </a:pathLst>
              </a:custGeom>
              <a:solidFill>
                <a:srgbClr val="0033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103" name="楕円 102">
                <a:extLst>
                  <a:ext uri="{FF2B5EF4-FFF2-40B4-BE49-F238E27FC236}">
                    <a16:creationId xmlns:a16="http://schemas.microsoft.com/office/drawing/2014/main" id="{406FC57B-8170-4F08-BA70-868735B32F83}"/>
                  </a:ext>
                </a:extLst>
              </p:cNvPr>
              <p:cNvSpPr/>
              <p:nvPr/>
            </p:nvSpPr>
            <p:spPr bwMode="auto">
              <a:xfrm>
                <a:off x="2030780" y="4779150"/>
                <a:ext cx="218854" cy="270030"/>
              </a:xfrm>
              <a:prstGeom prst="ellipse">
                <a:avLst/>
              </a:prstGeom>
              <a:solidFill>
                <a:srgbClr val="CC0066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04" name="台形 103">
                <a:extLst>
                  <a:ext uri="{FF2B5EF4-FFF2-40B4-BE49-F238E27FC236}">
                    <a16:creationId xmlns:a16="http://schemas.microsoft.com/office/drawing/2014/main" id="{E8EE53C5-2AFA-46D1-A44C-6D7AEB9A1259}"/>
                  </a:ext>
                </a:extLst>
              </p:cNvPr>
              <p:cNvSpPr/>
              <p:nvPr/>
            </p:nvSpPr>
            <p:spPr bwMode="auto">
              <a:xfrm>
                <a:off x="2030780" y="1255886"/>
                <a:ext cx="218854" cy="3648758"/>
              </a:xfrm>
              <a:prstGeom prst="trapezoid">
                <a:avLst>
                  <a:gd name="adj" fmla="val 36606"/>
                </a:avLst>
              </a:prstGeom>
              <a:solidFill>
                <a:srgbClr val="92D05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86" name="グループ化 85">
              <a:extLst>
                <a:ext uri="{FF2B5EF4-FFF2-40B4-BE49-F238E27FC236}">
                  <a16:creationId xmlns:a16="http://schemas.microsoft.com/office/drawing/2014/main" id="{7C153557-B932-4F3E-95F3-97B5367942EB}"/>
                </a:ext>
              </a:extLst>
            </p:cNvPr>
            <p:cNvGrpSpPr/>
            <p:nvPr/>
          </p:nvGrpSpPr>
          <p:grpSpPr>
            <a:xfrm rot="20700000">
              <a:off x="617650" y="1294246"/>
              <a:ext cx="1764786" cy="3805684"/>
              <a:chOff x="1257814" y="953725"/>
              <a:chExt cx="1764786" cy="4095455"/>
            </a:xfrm>
          </p:grpSpPr>
          <p:sp>
            <p:nvSpPr>
              <p:cNvPr id="99" name="楕円 261">
                <a:extLst>
                  <a:ext uri="{FF2B5EF4-FFF2-40B4-BE49-F238E27FC236}">
                    <a16:creationId xmlns:a16="http://schemas.microsoft.com/office/drawing/2014/main" id="{F8EFCB97-B351-4D37-9F19-80EBB1B09ED9}"/>
                  </a:ext>
                </a:extLst>
              </p:cNvPr>
              <p:cNvSpPr/>
              <p:nvPr/>
            </p:nvSpPr>
            <p:spPr bwMode="auto">
              <a:xfrm>
                <a:off x="1257814" y="953725"/>
                <a:ext cx="1764786" cy="2208576"/>
              </a:xfrm>
              <a:custGeom>
                <a:avLst/>
                <a:gdLst>
                  <a:gd name="connsiteX0" fmla="*/ 0 w 760186"/>
                  <a:gd name="connsiteY0" fmla="*/ 265814 h 531627"/>
                  <a:gd name="connsiteX1" fmla="*/ 380093 w 760186"/>
                  <a:gd name="connsiteY1" fmla="*/ 0 h 531627"/>
                  <a:gd name="connsiteX2" fmla="*/ 760186 w 760186"/>
                  <a:gd name="connsiteY2" fmla="*/ 265814 h 531627"/>
                  <a:gd name="connsiteX3" fmla="*/ 380093 w 760186"/>
                  <a:gd name="connsiteY3" fmla="*/ 531628 h 531627"/>
                  <a:gd name="connsiteX4" fmla="*/ 0 w 760186"/>
                  <a:gd name="connsiteY4" fmla="*/ 265814 h 531627"/>
                  <a:gd name="connsiteX0" fmla="*/ 0 w 760186"/>
                  <a:gd name="connsiteY0" fmla="*/ 265814 h 531628"/>
                  <a:gd name="connsiteX1" fmla="*/ 380093 w 760186"/>
                  <a:gd name="connsiteY1" fmla="*/ 0 h 531628"/>
                  <a:gd name="connsiteX2" fmla="*/ 760186 w 760186"/>
                  <a:gd name="connsiteY2" fmla="*/ 265814 h 531628"/>
                  <a:gd name="connsiteX3" fmla="*/ 380093 w 760186"/>
                  <a:gd name="connsiteY3" fmla="*/ 531628 h 531628"/>
                  <a:gd name="connsiteX4" fmla="*/ 0 w 760186"/>
                  <a:gd name="connsiteY4" fmla="*/ 265814 h 531628"/>
                  <a:gd name="connsiteX0" fmla="*/ 0 w 760186"/>
                  <a:gd name="connsiteY0" fmla="*/ 265814 h 531628"/>
                  <a:gd name="connsiteX1" fmla="*/ 380093 w 760186"/>
                  <a:gd name="connsiteY1" fmla="*/ 0 h 531628"/>
                  <a:gd name="connsiteX2" fmla="*/ 760186 w 760186"/>
                  <a:gd name="connsiteY2" fmla="*/ 265814 h 531628"/>
                  <a:gd name="connsiteX3" fmla="*/ 380093 w 760186"/>
                  <a:gd name="connsiteY3" fmla="*/ 531628 h 531628"/>
                  <a:gd name="connsiteX4" fmla="*/ 0 w 760186"/>
                  <a:gd name="connsiteY4" fmla="*/ 265814 h 531628"/>
                  <a:gd name="connsiteX0" fmla="*/ 0 w 760186"/>
                  <a:gd name="connsiteY0" fmla="*/ 265814 h 531628"/>
                  <a:gd name="connsiteX1" fmla="*/ 380093 w 760186"/>
                  <a:gd name="connsiteY1" fmla="*/ 0 h 531628"/>
                  <a:gd name="connsiteX2" fmla="*/ 760186 w 760186"/>
                  <a:gd name="connsiteY2" fmla="*/ 265814 h 531628"/>
                  <a:gd name="connsiteX3" fmla="*/ 380093 w 760186"/>
                  <a:gd name="connsiteY3" fmla="*/ 531628 h 531628"/>
                  <a:gd name="connsiteX4" fmla="*/ 0 w 760186"/>
                  <a:gd name="connsiteY4" fmla="*/ 265814 h 531628"/>
                  <a:gd name="connsiteX0" fmla="*/ 0 w 760186"/>
                  <a:gd name="connsiteY0" fmla="*/ 723014 h 988828"/>
                  <a:gd name="connsiteX1" fmla="*/ 376918 w 760186"/>
                  <a:gd name="connsiteY1" fmla="*/ 0 h 988828"/>
                  <a:gd name="connsiteX2" fmla="*/ 760186 w 760186"/>
                  <a:gd name="connsiteY2" fmla="*/ 723014 h 988828"/>
                  <a:gd name="connsiteX3" fmla="*/ 380093 w 760186"/>
                  <a:gd name="connsiteY3" fmla="*/ 988828 h 988828"/>
                  <a:gd name="connsiteX4" fmla="*/ 0 w 760186"/>
                  <a:gd name="connsiteY4" fmla="*/ 723014 h 988828"/>
                  <a:gd name="connsiteX0" fmla="*/ 0 w 760186"/>
                  <a:gd name="connsiteY0" fmla="*/ 723014 h 988828"/>
                  <a:gd name="connsiteX1" fmla="*/ 376918 w 760186"/>
                  <a:gd name="connsiteY1" fmla="*/ 0 h 988828"/>
                  <a:gd name="connsiteX2" fmla="*/ 760186 w 760186"/>
                  <a:gd name="connsiteY2" fmla="*/ 723014 h 988828"/>
                  <a:gd name="connsiteX3" fmla="*/ 380093 w 760186"/>
                  <a:gd name="connsiteY3" fmla="*/ 988828 h 988828"/>
                  <a:gd name="connsiteX4" fmla="*/ 0 w 760186"/>
                  <a:gd name="connsiteY4" fmla="*/ 723014 h 9888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60186" h="988828">
                    <a:moveTo>
                      <a:pt x="0" y="723014"/>
                    </a:moveTo>
                    <a:cubicBezTo>
                      <a:pt x="0" y="576209"/>
                      <a:pt x="268598" y="0"/>
                      <a:pt x="376918" y="0"/>
                    </a:cubicBezTo>
                    <a:cubicBezTo>
                      <a:pt x="485238" y="0"/>
                      <a:pt x="760186" y="576209"/>
                      <a:pt x="760186" y="723014"/>
                    </a:cubicBezTo>
                    <a:cubicBezTo>
                      <a:pt x="760186" y="869819"/>
                      <a:pt x="590013" y="988828"/>
                      <a:pt x="380093" y="988828"/>
                    </a:cubicBezTo>
                    <a:cubicBezTo>
                      <a:pt x="170173" y="988828"/>
                      <a:pt x="0" y="869819"/>
                      <a:pt x="0" y="723014"/>
                    </a:cubicBezTo>
                    <a:close/>
                  </a:path>
                </a:pathLst>
              </a:custGeom>
              <a:solidFill>
                <a:srgbClr val="0033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100" name="楕円 99">
                <a:extLst>
                  <a:ext uri="{FF2B5EF4-FFF2-40B4-BE49-F238E27FC236}">
                    <a16:creationId xmlns:a16="http://schemas.microsoft.com/office/drawing/2014/main" id="{8A899360-8441-433C-AF2C-4B6F5F9E5618}"/>
                  </a:ext>
                </a:extLst>
              </p:cNvPr>
              <p:cNvSpPr/>
              <p:nvPr/>
            </p:nvSpPr>
            <p:spPr bwMode="auto">
              <a:xfrm>
                <a:off x="2030780" y="4779150"/>
                <a:ext cx="218854" cy="270030"/>
              </a:xfrm>
              <a:prstGeom prst="ellipse">
                <a:avLst/>
              </a:prstGeom>
              <a:solidFill>
                <a:srgbClr val="CC0066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01" name="台形 100">
                <a:extLst>
                  <a:ext uri="{FF2B5EF4-FFF2-40B4-BE49-F238E27FC236}">
                    <a16:creationId xmlns:a16="http://schemas.microsoft.com/office/drawing/2014/main" id="{EBA511C3-2DD3-4092-986F-C2FDC6A48024}"/>
                  </a:ext>
                </a:extLst>
              </p:cNvPr>
              <p:cNvSpPr/>
              <p:nvPr/>
            </p:nvSpPr>
            <p:spPr bwMode="auto">
              <a:xfrm>
                <a:off x="2030780" y="1255886"/>
                <a:ext cx="218854" cy="3648758"/>
              </a:xfrm>
              <a:prstGeom prst="trapezoid">
                <a:avLst>
                  <a:gd name="adj" fmla="val 36606"/>
                </a:avLst>
              </a:prstGeom>
              <a:solidFill>
                <a:srgbClr val="92D05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87" name="グループ化 86">
              <a:extLst>
                <a:ext uri="{FF2B5EF4-FFF2-40B4-BE49-F238E27FC236}">
                  <a16:creationId xmlns:a16="http://schemas.microsoft.com/office/drawing/2014/main" id="{E40D1BF6-42B5-4047-93CF-67FD2924A747}"/>
                </a:ext>
              </a:extLst>
            </p:cNvPr>
            <p:cNvGrpSpPr/>
            <p:nvPr/>
          </p:nvGrpSpPr>
          <p:grpSpPr>
            <a:xfrm rot="323327" flipH="1">
              <a:off x="1605377" y="960075"/>
              <a:ext cx="1764786" cy="4095455"/>
              <a:chOff x="1257814" y="953725"/>
              <a:chExt cx="1764786" cy="4095455"/>
            </a:xfrm>
          </p:grpSpPr>
          <p:sp>
            <p:nvSpPr>
              <p:cNvPr id="96" name="楕円 261">
                <a:extLst>
                  <a:ext uri="{FF2B5EF4-FFF2-40B4-BE49-F238E27FC236}">
                    <a16:creationId xmlns:a16="http://schemas.microsoft.com/office/drawing/2014/main" id="{34472EB9-2C49-46FE-851B-9B34060BD737}"/>
                  </a:ext>
                </a:extLst>
              </p:cNvPr>
              <p:cNvSpPr/>
              <p:nvPr/>
            </p:nvSpPr>
            <p:spPr bwMode="auto">
              <a:xfrm>
                <a:off x="1257814" y="953725"/>
                <a:ext cx="1764786" cy="2208576"/>
              </a:xfrm>
              <a:custGeom>
                <a:avLst/>
                <a:gdLst>
                  <a:gd name="connsiteX0" fmla="*/ 0 w 760186"/>
                  <a:gd name="connsiteY0" fmla="*/ 265814 h 531627"/>
                  <a:gd name="connsiteX1" fmla="*/ 380093 w 760186"/>
                  <a:gd name="connsiteY1" fmla="*/ 0 h 531627"/>
                  <a:gd name="connsiteX2" fmla="*/ 760186 w 760186"/>
                  <a:gd name="connsiteY2" fmla="*/ 265814 h 531627"/>
                  <a:gd name="connsiteX3" fmla="*/ 380093 w 760186"/>
                  <a:gd name="connsiteY3" fmla="*/ 531628 h 531627"/>
                  <a:gd name="connsiteX4" fmla="*/ 0 w 760186"/>
                  <a:gd name="connsiteY4" fmla="*/ 265814 h 531627"/>
                  <a:gd name="connsiteX0" fmla="*/ 0 w 760186"/>
                  <a:gd name="connsiteY0" fmla="*/ 265814 h 531628"/>
                  <a:gd name="connsiteX1" fmla="*/ 380093 w 760186"/>
                  <a:gd name="connsiteY1" fmla="*/ 0 h 531628"/>
                  <a:gd name="connsiteX2" fmla="*/ 760186 w 760186"/>
                  <a:gd name="connsiteY2" fmla="*/ 265814 h 531628"/>
                  <a:gd name="connsiteX3" fmla="*/ 380093 w 760186"/>
                  <a:gd name="connsiteY3" fmla="*/ 531628 h 531628"/>
                  <a:gd name="connsiteX4" fmla="*/ 0 w 760186"/>
                  <a:gd name="connsiteY4" fmla="*/ 265814 h 531628"/>
                  <a:gd name="connsiteX0" fmla="*/ 0 w 760186"/>
                  <a:gd name="connsiteY0" fmla="*/ 265814 h 531628"/>
                  <a:gd name="connsiteX1" fmla="*/ 380093 w 760186"/>
                  <a:gd name="connsiteY1" fmla="*/ 0 h 531628"/>
                  <a:gd name="connsiteX2" fmla="*/ 760186 w 760186"/>
                  <a:gd name="connsiteY2" fmla="*/ 265814 h 531628"/>
                  <a:gd name="connsiteX3" fmla="*/ 380093 w 760186"/>
                  <a:gd name="connsiteY3" fmla="*/ 531628 h 531628"/>
                  <a:gd name="connsiteX4" fmla="*/ 0 w 760186"/>
                  <a:gd name="connsiteY4" fmla="*/ 265814 h 531628"/>
                  <a:gd name="connsiteX0" fmla="*/ 0 w 760186"/>
                  <a:gd name="connsiteY0" fmla="*/ 265814 h 531628"/>
                  <a:gd name="connsiteX1" fmla="*/ 380093 w 760186"/>
                  <a:gd name="connsiteY1" fmla="*/ 0 h 531628"/>
                  <a:gd name="connsiteX2" fmla="*/ 760186 w 760186"/>
                  <a:gd name="connsiteY2" fmla="*/ 265814 h 531628"/>
                  <a:gd name="connsiteX3" fmla="*/ 380093 w 760186"/>
                  <a:gd name="connsiteY3" fmla="*/ 531628 h 531628"/>
                  <a:gd name="connsiteX4" fmla="*/ 0 w 760186"/>
                  <a:gd name="connsiteY4" fmla="*/ 265814 h 531628"/>
                  <a:gd name="connsiteX0" fmla="*/ 0 w 760186"/>
                  <a:gd name="connsiteY0" fmla="*/ 723014 h 988828"/>
                  <a:gd name="connsiteX1" fmla="*/ 376918 w 760186"/>
                  <a:gd name="connsiteY1" fmla="*/ 0 h 988828"/>
                  <a:gd name="connsiteX2" fmla="*/ 760186 w 760186"/>
                  <a:gd name="connsiteY2" fmla="*/ 723014 h 988828"/>
                  <a:gd name="connsiteX3" fmla="*/ 380093 w 760186"/>
                  <a:gd name="connsiteY3" fmla="*/ 988828 h 988828"/>
                  <a:gd name="connsiteX4" fmla="*/ 0 w 760186"/>
                  <a:gd name="connsiteY4" fmla="*/ 723014 h 988828"/>
                  <a:gd name="connsiteX0" fmla="*/ 0 w 760186"/>
                  <a:gd name="connsiteY0" fmla="*/ 723014 h 988828"/>
                  <a:gd name="connsiteX1" fmla="*/ 376918 w 760186"/>
                  <a:gd name="connsiteY1" fmla="*/ 0 h 988828"/>
                  <a:gd name="connsiteX2" fmla="*/ 760186 w 760186"/>
                  <a:gd name="connsiteY2" fmla="*/ 723014 h 988828"/>
                  <a:gd name="connsiteX3" fmla="*/ 380093 w 760186"/>
                  <a:gd name="connsiteY3" fmla="*/ 988828 h 988828"/>
                  <a:gd name="connsiteX4" fmla="*/ 0 w 760186"/>
                  <a:gd name="connsiteY4" fmla="*/ 723014 h 9888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60186" h="988828">
                    <a:moveTo>
                      <a:pt x="0" y="723014"/>
                    </a:moveTo>
                    <a:cubicBezTo>
                      <a:pt x="0" y="576209"/>
                      <a:pt x="268598" y="0"/>
                      <a:pt x="376918" y="0"/>
                    </a:cubicBezTo>
                    <a:cubicBezTo>
                      <a:pt x="485238" y="0"/>
                      <a:pt x="760186" y="576209"/>
                      <a:pt x="760186" y="723014"/>
                    </a:cubicBezTo>
                    <a:cubicBezTo>
                      <a:pt x="760186" y="869819"/>
                      <a:pt x="590013" y="988828"/>
                      <a:pt x="380093" y="988828"/>
                    </a:cubicBezTo>
                    <a:cubicBezTo>
                      <a:pt x="170173" y="988828"/>
                      <a:pt x="0" y="869819"/>
                      <a:pt x="0" y="723014"/>
                    </a:cubicBezTo>
                    <a:close/>
                  </a:path>
                </a:pathLst>
              </a:custGeom>
              <a:solidFill>
                <a:srgbClr val="0033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97" name="楕円 96">
                <a:extLst>
                  <a:ext uri="{FF2B5EF4-FFF2-40B4-BE49-F238E27FC236}">
                    <a16:creationId xmlns:a16="http://schemas.microsoft.com/office/drawing/2014/main" id="{0FBFF270-349F-4A4A-AC85-E10EE2BC93AC}"/>
                  </a:ext>
                </a:extLst>
              </p:cNvPr>
              <p:cNvSpPr/>
              <p:nvPr/>
            </p:nvSpPr>
            <p:spPr bwMode="auto">
              <a:xfrm>
                <a:off x="2030780" y="4779150"/>
                <a:ext cx="218854" cy="270030"/>
              </a:xfrm>
              <a:prstGeom prst="ellipse">
                <a:avLst/>
              </a:prstGeom>
              <a:solidFill>
                <a:srgbClr val="CC0066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8" name="台形 97">
                <a:extLst>
                  <a:ext uri="{FF2B5EF4-FFF2-40B4-BE49-F238E27FC236}">
                    <a16:creationId xmlns:a16="http://schemas.microsoft.com/office/drawing/2014/main" id="{D35B7D9D-F8FD-461B-B0BC-0367E91D58DD}"/>
                  </a:ext>
                </a:extLst>
              </p:cNvPr>
              <p:cNvSpPr/>
              <p:nvPr/>
            </p:nvSpPr>
            <p:spPr bwMode="auto">
              <a:xfrm>
                <a:off x="2030780" y="1255886"/>
                <a:ext cx="218854" cy="3648758"/>
              </a:xfrm>
              <a:prstGeom prst="trapezoid">
                <a:avLst>
                  <a:gd name="adj" fmla="val 36606"/>
                </a:avLst>
              </a:prstGeom>
              <a:solidFill>
                <a:srgbClr val="92D05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88" name="グループ化 87">
              <a:extLst>
                <a:ext uri="{FF2B5EF4-FFF2-40B4-BE49-F238E27FC236}">
                  <a16:creationId xmlns:a16="http://schemas.microsoft.com/office/drawing/2014/main" id="{E984A3B8-2C70-4F1C-8B2B-25C6090056BA}"/>
                </a:ext>
              </a:extLst>
            </p:cNvPr>
            <p:cNvGrpSpPr/>
            <p:nvPr/>
          </p:nvGrpSpPr>
          <p:grpSpPr>
            <a:xfrm rot="21276673">
              <a:off x="916700" y="960075"/>
              <a:ext cx="1764786" cy="4095455"/>
              <a:chOff x="1257814" y="953725"/>
              <a:chExt cx="1764786" cy="4095455"/>
            </a:xfrm>
          </p:grpSpPr>
          <p:sp>
            <p:nvSpPr>
              <p:cNvPr id="93" name="楕円 261">
                <a:extLst>
                  <a:ext uri="{FF2B5EF4-FFF2-40B4-BE49-F238E27FC236}">
                    <a16:creationId xmlns:a16="http://schemas.microsoft.com/office/drawing/2014/main" id="{CF604512-14D6-4FB6-AB34-8FDB9007339F}"/>
                  </a:ext>
                </a:extLst>
              </p:cNvPr>
              <p:cNvSpPr/>
              <p:nvPr/>
            </p:nvSpPr>
            <p:spPr bwMode="auto">
              <a:xfrm>
                <a:off x="1257814" y="953725"/>
                <a:ext cx="1764786" cy="2208576"/>
              </a:xfrm>
              <a:custGeom>
                <a:avLst/>
                <a:gdLst>
                  <a:gd name="connsiteX0" fmla="*/ 0 w 760186"/>
                  <a:gd name="connsiteY0" fmla="*/ 265814 h 531627"/>
                  <a:gd name="connsiteX1" fmla="*/ 380093 w 760186"/>
                  <a:gd name="connsiteY1" fmla="*/ 0 h 531627"/>
                  <a:gd name="connsiteX2" fmla="*/ 760186 w 760186"/>
                  <a:gd name="connsiteY2" fmla="*/ 265814 h 531627"/>
                  <a:gd name="connsiteX3" fmla="*/ 380093 w 760186"/>
                  <a:gd name="connsiteY3" fmla="*/ 531628 h 531627"/>
                  <a:gd name="connsiteX4" fmla="*/ 0 w 760186"/>
                  <a:gd name="connsiteY4" fmla="*/ 265814 h 531627"/>
                  <a:gd name="connsiteX0" fmla="*/ 0 w 760186"/>
                  <a:gd name="connsiteY0" fmla="*/ 265814 h 531628"/>
                  <a:gd name="connsiteX1" fmla="*/ 380093 w 760186"/>
                  <a:gd name="connsiteY1" fmla="*/ 0 h 531628"/>
                  <a:gd name="connsiteX2" fmla="*/ 760186 w 760186"/>
                  <a:gd name="connsiteY2" fmla="*/ 265814 h 531628"/>
                  <a:gd name="connsiteX3" fmla="*/ 380093 w 760186"/>
                  <a:gd name="connsiteY3" fmla="*/ 531628 h 531628"/>
                  <a:gd name="connsiteX4" fmla="*/ 0 w 760186"/>
                  <a:gd name="connsiteY4" fmla="*/ 265814 h 531628"/>
                  <a:gd name="connsiteX0" fmla="*/ 0 w 760186"/>
                  <a:gd name="connsiteY0" fmla="*/ 265814 h 531628"/>
                  <a:gd name="connsiteX1" fmla="*/ 380093 w 760186"/>
                  <a:gd name="connsiteY1" fmla="*/ 0 h 531628"/>
                  <a:gd name="connsiteX2" fmla="*/ 760186 w 760186"/>
                  <a:gd name="connsiteY2" fmla="*/ 265814 h 531628"/>
                  <a:gd name="connsiteX3" fmla="*/ 380093 w 760186"/>
                  <a:gd name="connsiteY3" fmla="*/ 531628 h 531628"/>
                  <a:gd name="connsiteX4" fmla="*/ 0 w 760186"/>
                  <a:gd name="connsiteY4" fmla="*/ 265814 h 531628"/>
                  <a:gd name="connsiteX0" fmla="*/ 0 w 760186"/>
                  <a:gd name="connsiteY0" fmla="*/ 265814 h 531628"/>
                  <a:gd name="connsiteX1" fmla="*/ 380093 w 760186"/>
                  <a:gd name="connsiteY1" fmla="*/ 0 h 531628"/>
                  <a:gd name="connsiteX2" fmla="*/ 760186 w 760186"/>
                  <a:gd name="connsiteY2" fmla="*/ 265814 h 531628"/>
                  <a:gd name="connsiteX3" fmla="*/ 380093 w 760186"/>
                  <a:gd name="connsiteY3" fmla="*/ 531628 h 531628"/>
                  <a:gd name="connsiteX4" fmla="*/ 0 w 760186"/>
                  <a:gd name="connsiteY4" fmla="*/ 265814 h 531628"/>
                  <a:gd name="connsiteX0" fmla="*/ 0 w 760186"/>
                  <a:gd name="connsiteY0" fmla="*/ 723014 h 988828"/>
                  <a:gd name="connsiteX1" fmla="*/ 376918 w 760186"/>
                  <a:gd name="connsiteY1" fmla="*/ 0 h 988828"/>
                  <a:gd name="connsiteX2" fmla="*/ 760186 w 760186"/>
                  <a:gd name="connsiteY2" fmla="*/ 723014 h 988828"/>
                  <a:gd name="connsiteX3" fmla="*/ 380093 w 760186"/>
                  <a:gd name="connsiteY3" fmla="*/ 988828 h 988828"/>
                  <a:gd name="connsiteX4" fmla="*/ 0 w 760186"/>
                  <a:gd name="connsiteY4" fmla="*/ 723014 h 988828"/>
                  <a:gd name="connsiteX0" fmla="*/ 0 w 760186"/>
                  <a:gd name="connsiteY0" fmla="*/ 723014 h 988828"/>
                  <a:gd name="connsiteX1" fmla="*/ 376918 w 760186"/>
                  <a:gd name="connsiteY1" fmla="*/ 0 h 988828"/>
                  <a:gd name="connsiteX2" fmla="*/ 760186 w 760186"/>
                  <a:gd name="connsiteY2" fmla="*/ 723014 h 988828"/>
                  <a:gd name="connsiteX3" fmla="*/ 380093 w 760186"/>
                  <a:gd name="connsiteY3" fmla="*/ 988828 h 988828"/>
                  <a:gd name="connsiteX4" fmla="*/ 0 w 760186"/>
                  <a:gd name="connsiteY4" fmla="*/ 723014 h 9888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60186" h="988828">
                    <a:moveTo>
                      <a:pt x="0" y="723014"/>
                    </a:moveTo>
                    <a:cubicBezTo>
                      <a:pt x="0" y="576209"/>
                      <a:pt x="268598" y="0"/>
                      <a:pt x="376918" y="0"/>
                    </a:cubicBezTo>
                    <a:cubicBezTo>
                      <a:pt x="485238" y="0"/>
                      <a:pt x="760186" y="576209"/>
                      <a:pt x="760186" y="723014"/>
                    </a:cubicBezTo>
                    <a:cubicBezTo>
                      <a:pt x="760186" y="869819"/>
                      <a:pt x="590013" y="988828"/>
                      <a:pt x="380093" y="988828"/>
                    </a:cubicBezTo>
                    <a:cubicBezTo>
                      <a:pt x="170173" y="988828"/>
                      <a:pt x="0" y="869819"/>
                      <a:pt x="0" y="723014"/>
                    </a:cubicBezTo>
                    <a:close/>
                  </a:path>
                </a:pathLst>
              </a:custGeom>
              <a:solidFill>
                <a:srgbClr val="0033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94" name="楕円 93">
                <a:extLst>
                  <a:ext uri="{FF2B5EF4-FFF2-40B4-BE49-F238E27FC236}">
                    <a16:creationId xmlns:a16="http://schemas.microsoft.com/office/drawing/2014/main" id="{771579EB-C71B-4E40-B3E8-E7C95D3B9A63}"/>
                  </a:ext>
                </a:extLst>
              </p:cNvPr>
              <p:cNvSpPr/>
              <p:nvPr/>
            </p:nvSpPr>
            <p:spPr bwMode="auto">
              <a:xfrm>
                <a:off x="2030780" y="4779150"/>
                <a:ext cx="218854" cy="270030"/>
              </a:xfrm>
              <a:prstGeom prst="ellipse">
                <a:avLst/>
              </a:prstGeom>
              <a:solidFill>
                <a:srgbClr val="CC0066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5" name="台形 94">
                <a:extLst>
                  <a:ext uri="{FF2B5EF4-FFF2-40B4-BE49-F238E27FC236}">
                    <a16:creationId xmlns:a16="http://schemas.microsoft.com/office/drawing/2014/main" id="{2C8E3B7E-56A6-4D37-98D2-D9668D22C9B0}"/>
                  </a:ext>
                </a:extLst>
              </p:cNvPr>
              <p:cNvSpPr/>
              <p:nvPr/>
            </p:nvSpPr>
            <p:spPr bwMode="auto">
              <a:xfrm>
                <a:off x="2030780" y="1255886"/>
                <a:ext cx="218854" cy="3648758"/>
              </a:xfrm>
              <a:prstGeom prst="trapezoid">
                <a:avLst>
                  <a:gd name="adj" fmla="val 36606"/>
                </a:avLst>
              </a:prstGeom>
              <a:solidFill>
                <a:srgbClr val="92D05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89" name="グループ化 88">
              <a:extLst>
                <a:ext uri="{FF2B5EF4-FFF2-40B4-BE49-F238E27FC236}">
                  <a16:creationId xmlns:a16="http://schemas.microsoft.com/office/drawing/2014/main" id="{2F9EB67C-D39F-4B40-B2AA-A19CE376EB9F}"/>
                </a:ext>
              </a:extLst>
            </p:cNvPr>
            <p:cNvGrpSpPr/>
            <p:nvPr/>
          </p:nvGrpSpPr>
          <p:grpSpPr>
            <a:xfrm>
              <a:off x="1257814" y="953725"/>
              <a:ext cx="1764786" cy="4095455"/>
              <a:chOff x="1257814" y="953725"/>
              <a:chExt cx="1764786" cy="4095455"/>
            </a:xfrm>
          </p:grpSpPr>
          <p:sp>
            <p:nvSpPr>
              <p:cNvPr id="90" name="楕円 261">
                <a:extLst>
                  <a:ext uri="{FF2B5EF4-FFF2-40B4-BE49-F238E27FC236}">
                    <a16:creationId xmlns:a16="http://schemas.microsoft.com/office/drawing/2014/main" id="{D4E1E020-CBAD-4128-A8D2-B084DB1193E9}"/>
                  </a:ext>
                </a:extLst>
              </p:cNvPr>
              <p:cNvSpPr/>
              <p:nvPr/>
            </p:nvSpPr>
            <p:spPr bwMode="auto">
              <a:xfrm>
                <a:off x="1257814" y="953725"/>
                <a:ext cx="1764786" cy="2208576"/>
              </a:xfrm>
              <a:custGeom>
                <a:avLst/>
                <a:gdLst>
                  <a:gd name="connsiteX0" fmla="*/ 0 w 760186"/>
                  <a:gd name="connsiteY0" fmla="*/ 265814 h 531627"/>
                  <a:gd name="connsiteX1" fmla="*/ 380093 w 760186"/>
                  <a:gd name="connsiteY1" fmla="*/ 0 h 531627"/>
                  <a:gd name="connsiteX2" fmla="*/ 760186 w 760186"/>
                  <a:gd name="connsiteY2" fmla="*/ 265814 h 531627"/>
                  <a:gd name="connsiteX3" fmla="*/ 380093 w 760186"/>
                  <a:gd name="connsiteY3" fmla="*/ 531628 h 531627"/>
                  <a:gd name="connsiteX4" fmla="*/ 0 w 760186"/>
                  <a:gd name="connsiteY4" fmla="*/ 265814 h 531627"/>
                  <a:gd name="connsiteX0" fmla="*/ 0 w 760186"/>
                  <a:gd name="connsiteY0" fmla="*/ 265814 h 531628"/>
                  <a:gd name="connsiteX1" fmla="*/ 380093 w 760186"/>
                  <a:gd name="connsiteY1" fmla="*/ 0 h 531628"/>
                  <a:gd name="connsiteX2" fmla="*/ 760186 w 760186"/>
                  <a:gd name="connsiteY2" fmla="*/ 265814 h 531628"/>
                  <a:gd name="connsiteX3" fmla="*/ 380093 w 760186"/>
                  <a:gd name="connsiteY3" fmla="*/ 531628 h 531628"/>
                  <a:gd name="connsiteX4" fmla="*/ 0 w 760186"/>
                  <a:gd name="connsiteY4" fmla="*/ 265814 h 531628"/>
                  <a:gd name="connsiteX0" fmla="*/ 0 w 760186"/>
                  <a:gd name="connsiteY0" fmla="*/ 265814 h 531628"/>
                  <a:gd name="connsiteX1" fmla="*/ 380093 w 760186"/>
                  <a:gd name="connsiteY1" fmla="*/ 0 h 531628"/>
                  <a:gd name="connsiteX2" fmla="*/ 760186 w 760186"/>
                  <a:gd name="connsiteY2" fmla="*/ 265814 h 531628"/>
                  <a:gd name="connsiteX3" fmla="*/ 380093 w 760186"/>
                  <a:gd name="connsiteY3" fmla="*/ 531628 h 531628"/>
                  <a:gd name="connsiteX4" fmla="*/ 0 w 760186"/>
                  <a:gd name="connsiteY4" fmla="*/ 265814 h 531628"/>
                  <a:gd name="connsiteX0" fmla="*/ 0 w 760186"/>
                  <a:gd name="connsiteY0" fmla="*/ 265814 h 531628"/>
                  <a:gd name="connsiteX1" fmla="*/ 380093 w 760186"/>
                  <a:gd name="connsiteY1" fmla="*/ 0 h 531628"/>
                  <a:gd name="connsiteX2" fmla="*/ 760186 w 760186"/>
                  <a:gd name="connsiteY2" fmla="*/ 265814 h 531628"/>
                  <a:gd name="connsiteX3" fmla="*/ 380093 w 760186"/>
                  <a:gd name="connsiteY3" fmla="*/ 531628 h 531628"/>
                  <a:gd name="connsiteX4" fmla="*/ 0 w 760186"/>
                  <a:gd name="connsiteY4" fmla="*/ 265814 h 531628"/>
                  <a:gd name="connsiteX0" fmla="*/ 0 w 760186"/>
                  <a:gd name="connsiteY0" fmla="*/ 723014 h 988828"/>
                  <a:gd name="connsiteX1" fmla="*/ 376918 w 760186"/>
                  <a:gd name="connsiteY1" fmla="*/ 0 h 988828"/>
                  <a:gd name="connsiteX2" fmla="*/ 760186 w 760186"/>
                  <a:gd name="connsiteY2" fmla="*/ 723014 h 988828"/>
                  <a:gd name="connsiteX3" fmla="*/ 380093 w 760186"/>
                  <a:gd name="connsiteY3" fmla="*/ 988828 h 988828"/>
                  <a:gd name="connsiteX4" fmla="*/ 0 w 760186"/>
                  <a:gd name="connsiteY4" fmla="*/ 723014 h 988828"/>
                  <a:gd name="connsiteX0" fmla="*/ 0 w 760186"/>
                  <a:gd name="connsiteY0" fmla="*/ 723014 h 988828"/>
                  <a:gd name="connsiteX1" fmla="*/ 376918 w 760186"/>
                  <a:gd name="connsiteY1" fmla="*/ 0 h 988828"/>
                  <a:gd name="connsiteX2" fmla="*/ 760186 w 760186"/>
                  <a:gd name="connsiteY2" fmla="*/ 723014 h 988828"/>
                  <a:gd name="connsiteX3" fmla="*/ 380093 w 760186"/>
                  <a:gd name="connsiteY3" fmla="*/ 988828 h 988828"/>
                  <a:gd name="connsiteX4" fmla="*/ 0 w 760186"/>
                  <a:gd name="connsiteY4" fmla="*/ 723014 h 9888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60186" h="988828">
                    <a:moveTo>
                      <a:pt x="0" y="723014"/>
                    </a:moveTo>
                    <a:cubicBezTo>
                      <a:pt x="0" y="576209"/>
                      <a:pt x="268598" y="0"/>
                      <a:pt x="376918" y="0"/>
                    </a:cubicBezTo>
                    <a:cubicBezTo>
                      <a:pt x="485238" y="0"/>
                      <a:pt x="760186" y="576209"/>
                      <a:pt x="760186" y="723014"/>
                    </a:cubicBezTo>
                    <a:cubicBezTo>
                      <a:pt x="760186" y="869819"/>
                      <a:pt x="590013" y="988828"/>
                      <a:pt x="380093" y="988828"/>
                    </a:cubicBezTo>
                    <a:cubicBezTo>
                      <a:pt x="170173" y="988828"/>
                      <a:pt x="0" y="869819"/>
                      <a:pt x="0" y="723014"/>
                    </a:cubicBezTo>
                    <a:close/>
                  </a:path>
                </a:pathLst>
              </a:custGeom>
              <a:solidFill>
                <a:srgbClr val="0066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91" name="楕円 90">
                <a:extLst>
                  <a:ext uri="{FF2B5EF4-FFF2-40B4-BE49-F238E27FC236}">
                    <a16:creationId xmlns:a16="http://schemas.microsoft.com/office/drawing/2014/main" id="{367EA549-C6AF-4D10-BD9B-7E51B8229CCA}"/>
                  </a:ext>
                </a:extLst>
              </p:cNvPr>
              <p:cNvSpPr/>
              <p:nvPr/>
            </p:nvSpPr>
            <p:spPr bwMode="auto">
              <a:xfrm>
                <a:off x="2030780" y="4779150"/>
                <a:ext cx="218854" cy="270030"/>
              </a:xfrm>
              <a:prstGeom prst="ellipse">
                <a:avLst/>
              </a:prstGeom>
              <a:solidFill>
                <a:srgbClr val="CC0066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2" name="台形 91">
                <a:extLst>
                  <a:ext uri="{FF2B5EF4-FFF2-40B4-BE49-F238E27FC236}">
                    <a16:creationId xmlns:a16="http://schemas.microsoft.com/office/drawing/2014/main" id="{4510F399-7C48-45EF-9DCE-5BD76413442A}"/>
                  </a:ext>
                </a:extLst>
              </p:cNvPr>
              <p:cNvSpPr/>
              <p:nvPr/>
            </p:nvSpPr>
            <p:spPr bwMode="auto">
              <a:xfrm>
                <a:off x="2030780" y="1255886"/>
                <a:ext cx="218854" cy="3648758"/>
              </a:xfrm>
              <a:prstGeom prst="trapezoid">
                <a:avLst>
                  <a:gd name="adj" fmla="val 36606"/>
                </a:avLst>
              </a:prstGeom>
              <a:solidFill>
                <a:srgbClr val="92D05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105" name="グループ化 104">
            <a:extLst>
              <a:ext uri="{FF2B5EF4-FFF2-40B4-BE49-F238E27FC236}">
                <a16:creationId xmlns:a16="http://schemas.microsoft.com/office/drawing/2014/main" id="{B2571DE7-C65D-4BC7-805C-1ED84E711285}"/>
              </a:ext>
            </a:extLst>
          </p:cNvPr>
          <p:cNvGrpSpPr/>
          <p:nvPr/>
        </p:nvGrpSpPr>
        <p:grpSpPr>
          <a:xfrm>
            <a:off x="6456930" y="878687"/>
            <a:ext cx="668265" cy="1468282"/>
            <a:chOff x="1636340" y="3642662"/>
            <a:chExt cx="910128" cy="1999693"/>
          </a:xfrm>
        </p:grpSpPr>
        <p:sp>
          <p:nvSpPr>
            <p:cNvPr id="106" name="楕円 426">
              <a:extLst>
                <a:ext uri="{FF2B5EF4-FFF2-40B4-BE49-F238E27FC236}">
                  <a16:creationId xmlns:a16="http://schemas.microsoft.com/office/drawing/2014/main" id="{E9780C71-157C-44FF-810D-D59097D7FF23}"/>
                </a:ext>
              </a:extLst>
            </p:cNvPr>
            <p:cNvSpPr/>
            <p:nvPr/>
          </p:nvSpPr>
          <p:spPr bwMode="auto">
            <a:xfrm rot="443591">
              <a:off x="1760872" y="3642662"/>
              <a:ext cx="614552" cy="1226109"/>
            </a:xfrm>
            <a:custGeom>
              <a:avLst/>
              <a:gdLst>
                <a:gd name="connsiteX0" fmla="*/ 0 w 770841"/>
                <a:gd name="connsiteY0" fmla="*/ 716576 h 1433151"/>
                <a:gd name="connsiteX1" fmla="*/ 385421 w 770841"/>
                <a:gd name="connsiteY1" fmla="*/ 0 h 1433151"/>
                <a:gd name="connsiteX2" fmla="*/ 770842 w 770841"/>
                <a:gd name="connsiteY2" fmla="*/ 716576 h 1433151"/>
                <a:gd name="connsiteX3" fmla="*/ 385421 w 770841"/>
                <a:gd name="connsiteY3" fmla="*/ 1433152 h 1433151"/>
                <a:gd name="connsiteX4" fmla="*/ 0 w 770841"/>
                <a:gd name="connsiteY4" fmla="*/ 716576 h 1433151"/>
                <a:gd name="connsiteX0" fmla="*/ 0 w 770842"/>
                <a:gd name="connsiteY0" fmla="*/ 716576 h 1433152"/>
                <a:gd name="connsiteX1" fmla="*/ 385421 w 770842"/>
                <a:gd name="connsiteY1" fmla="*/ 0 h 1433152"/>
                <a:gd name="connsiteX2" fmla="*/ 770842 w 770842"/>
                <a:gd name="connsiteY2" fmla="*/ 716576 h 1433152"/>
                <a:gd name="connsiteX3" fmla="*/ 385421 w 770842"/>
                <a:gd name="connsiteY3" fmla="*/ 1433152 h 1433152"/>
                <a:gd name="connsiteX4" fmla="*/ 0 w 770842"/>
                <a:gd name="connsiteY4" fmla="*/ 716576 h 1433152"/>
                <a:gd name="connsiteX0" fmla="*/ 0 w 770842"/>
                <a:gd name="connsiteY0" fmla="*/ 716576 h 1433152"/>
                <a:gd name="connsiteX1" fmla="*/ 385421 w 770842"/>
                <a:gd name="connsiteY1" fmla="*/ 0 h 1433152"/>
                <a:gd name="connsiteX2" fmla="*/ 770842 w 770842"/>
                <a:gd name="connsiteY2" fmla="*/ 716576 h 1433152"/>
                <a:gd name="connsiteX3" fmla="*/ 385421 w 770842"/>
                <a:gd name="connsiteY3" fmla="*/ 1433152 h 1433152"/>
                <a:gd name="connsiteX4" fmla="*/ 0 w 770842"/>
                <a:gd name="connsiteY4" fmla="*/ 716576 h 1433152"/>
                <a:gd name="connsiteX0" fmla="*/ 0 w 770842"/>
                <a:gd name="connsiteY0" fmla="*/ 716576 h 1433152"/>
                <a:gd name="connsiteX1" fmla="*/ 385421 w 770842"/>
                <a:gd name="connsiteY1" fmla="*/ 0 h 1433152"/>
                <a:gd name="connsiteX2" fmla="*/ 770842 w 770842"/>
                <a:gd name="connsiteY2" fmla="*/ 716576 h 1433152"/>
                <a:gd name="connsiteX3" fmla="*/ 385421 w 770842"/>
                <a:gd name="connsiteY3" fmla="*/ 1433152 h 1433152"/>
                <a:gd name="connsiteX4" fmla="*/ 0 w 770842"/>
                <a:gd name="connsiteY4" fmla="*/ 716576 h 1433152"/>
                <a:gd name="connsiteX0" fmla="*/ 0 w 770842"/>
                <a:gd name="connsiteY0" fmla="*/ 716576 h 1433152"/>
                <a:gd name="connsiteX1" fmla="*/ 385421 w 770842"/>
                <a:gd name="connsiteY1" fmla="*/ 0 h 1433152"/>
                <a:gd name="connsiteX2" fmla="*/ 770842 w 770842"/>
                <a:gd name="connsiteY2" fmla="*/ 716576 h 1433152"/>
                <a:gd name="connsiteX3" fmla="*/ 385421 w 770842"/>
                <a:gd name="connsiteY3" fmla="*/ 1433152 h 1433152"/>
                <a:gd name="connsiteX4" fmla="*/ 0 w 770842"/>
                <a:gd name="connsiteY4" fmla="*/ 716576 h 1433152"/>
                <a:gd name="connsiteX0" fmla="*/ 0 w 770842"/>
                <a:gd name="connsiteY0" fmla="*/ 716576 h 1433152"/>
                <a:gd name="connsiteX1" fmla="*/ 385421 w 770842"/>
                <a:gd name="connsiteY1" fmla="*/ 0 h 1433152"/>
                <a:gd name="connsiteX2" fmla="*/ 770842 w 770842"/>
                <a:gd name="connsiteY2" fmla="*/ 716576 h 1433152"/>
                <a:gd name="connsiteX3" fmla="*/ 385421 w 770842"/>
                <a:gd name="connsiteY3" fmla="*/ 1433152 h 1433152"/>
                <a:gd name="connsiteX4" fmla="*/ 0 w 770842"/>
                <a:gd name="connsiteY4" fmla="*/ 716576 h 1433152"/>
                <a:gd name="connsiteX0" fmla="*/ 0 w 770842"/>
                <a:gd name="connsiteY0" fmla="*/ 716576 h 1433152"/>
                <a:gd name="connsiteX1" fmla="*/ 385421 w 770842"/>
                <a:gd name="connsiteY1" fmla="*/ 0 h 1433152"/>
                <a:gd name="connsiteX2" fmla="*/ 770842 w 770842"/>
                <a:gd name="connsiteY2" fmla="*/ 716576 h 1433152"/>
                <a:gd name="connsiteX3" fmla="*/ 385421 w 770842"/>
                <a:gd name="connsiteY3" fmla="*/ 1433152 h 1433152"/>
                <a:gd name="connsiteX4" fmla="*/ 0 w 770842"/>
                <a:gd name="connsiteY4" fmla="*/ 716576 h 1433152"/>
                <a:gd name="connsiteX0" fmla="*/ 0 w 770842"/>
                <a:gd name="connsiteY0" fmla="*/ 716576 h 1433152"/>
                <a:gd name="connsiteX1" fmla="*/ 385421 w 770842"/>
                <a:gd name="connsiteY1" fmla="*/ 0 h 1433152"/>
                <a:gd name="connsiteX2" fmla="*/ 770842 w 770842"/>
                <a:gd name="connsiteY2" fmla="*/ 716576 h 1433152"/>
                <a:gd name="connsiteX3" fmla="*/ 385421 w 770842"/>
                <a:gd name="connsiteY3" fmla="*/ 1433152 h 1433152"/>
                <a:gd name="connsiteX4" fmla="*/ 0 w 770842"/>
                <a:gd name="connsiteY4" fmla="*/ 716576 h 1433152"/>
                <a:gd name="connsiteX0" fmla="*/ 0 w 770842"/>
                <a:gd name="connsiteY0" fmla="*/ 716576 h 1537927"/>
                <a:gd name="connsiteX1" fmla="*/ 385421 w 770842"/>
                <a:gd name="connsiteY1" fmla="*/ 0 h 1537927"/>
                <a:gd name="connsiteX2" fmla="*/ 770842 w 770842"/>
                <a:gd name="connsiteY2" fmla="*/ 716576 h 1537927"/>
                <a:gd name="connsiteX3" fmla="*/ 375896 w 770842"/>
                <a:gd name="connsiteY3" fmla="*/ 1537927 h 1537927"/>
                <a:gd name="connsiteX4" fmla="*/ 0 w 770842"/>
                <a:gd name="connsiteY4" fmla="*/ 716576 h 15379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70842" h="1537927">
                  <a:moveTo>
                    <a:pt x="0" y="716576"/>
                  </a:moveTo>
                  <a:cubicBezTo>
                    <a:pt x="0" y="320822"/>
                    <a:pt x="182084" y="42862"/>
                    <a:pt x="385421" y="0"/>
                  </a:cubicBezTo>
                  <a:cubicBezTo>
                    <a:pt x="598283" y="33338"/>
                    <a:pt x="770842" y="320822"/>
                    <a:pt x="770842" y="716576"/>
                  </a:cubicBezTo>
                  <a:cubicBezTo>
                    <a:pt x="770842" y="1112330"/>
                    <a:pt x="641145" y="1380765"/>
                    <a:pt x="375896" y="1537927"/>
                  </a:cubicBezTo>
                  <a:cubicBezTo>
                    <a:pt x="96359" y="1366477"/>
                    <a:pt x="0" y="1112330"/>
                    <a:pt x="0" y="716576"/>
                  </a:cubicBezTo>
                  <a:close/>
                </a:path>
              </a:pathLst>
            </a:custGeom>
            <a:solidFill>
              <a:srgbClr val="009900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107" name="グループ化 106">
              <a:extLst>
                <a:ext uri="{FF2B5EF4-FFF2-40B4-BE49-F238E27FC236}">
                  <a16:creationId xmlns:a16="http://schemas.microsoft.com/office/drawing/2014/main" id="{459671C5-70D1-46A8-AA35-7450C914F935}"/>
                </a:ext>
              </a:extLst>
            </p:cNvPr>
            <p:cNvGrpSpPr/>
            <p:nvPr/>
          </p:nvGrpSpPr>
          <p:grpSpPr>
            <a:xfrm rot="21214059" flipH="1">
              <a:off x="1636340" y="3704959"/>
              <a:ext cx="614552" cy="1937396"/>
              <a:chOff x="1741357" y="3704966"/>
              <a:chExt cx="614552" cy="1937396"/>
            </a:xfrm>
          </p:grpSpPr>
          <p:sp>
            <p:nvSpPr>
              <p:cNvPr id="114" name="楕円 426">
                <a:extLst>
                  <a:ext uri="{FF2B5EF4-FFF2-40B4-BE49-F238E27FC236}">
                    <a16:creationId xmlns:a16="http://schemas.microsoft.com/office/drawing/2014/main" id="{ED36755F-60E4-4E38-B8A7-936E0561679F}"/>
                  </a:ext>
                </a:extLst>
              </p:cNvPr>
              <p:cNvSpPr/>
              <p:nvPr/>
            </p:nvSpPr>
            <p:spPr bwMode="auto">
              <a:xfrm rot="21278739">
                <a:off x="1741357" y="3704966"/>
                <a:ext cx="614552" cy="1226109"/>
              </a:xfrm>
              <a:custGeom>
                <a:avLst/>
                <a:gdLst>
                  <a:gd name="connsiteX0" fmla="*/ 0 w 770841"/>
                  <a:gd name="connsiteY0" fmla="*/ 716576 h 1433151"/>
                  <a:gd name="connsiteX1" fmla="*/ 385421 w 770841"/>
                  <a:gd name="connsiteY1" fmla="*/ 0 h 1433151"/>
                  <a:gd name="connsiteX2" fmla="*/ 770842 w 770841"/>
                  <a:gd name="connsiteY2" fmla="*/ 716576 h 1433151"/>
                  <a:gd name="connsiteX3" fmla="*/ 385421 w 770841"/>
                  <a:gd name="connsiteY3" fmla="*/ 1433152 h 1433151"/>
                  <a:gd name="connsiteX4" fmla="*/ 0 w 770841"/>
                  <a:gd name="connsiteY4" fmla="*/ 716576 h 1433151"/>
                  <a:gd name="connsiteX0" fmla="*/ 0 w 770842"/>
                  <a:gd name="connsiteY0" fmla="*/ 716576 h 1433152"/>
                  <a:gd name="connsiteX1" fmla="*/ 385421 w 770842"/>
                  <a:gd name="connsiteY1" fmla="*/ 0 h 1433152"/>
                  <a:gd name="connsiteX2" fmla="*/ 770842 w 770842"/>
                  <a:gd name="connsiteY2" fmla="*/ 716576 h 1433152"/>
                  <a:gd name="connsiteX3" fmla="*/ 385421 w 770842"/>
                  <a:gd name="connsiteY3" fmla="*/ 1433152 h 1433152"/>
                  <a:gd name="connsiteX4" fmla="*/ 0 w 770842"/>
                  <a:gd name="connsiteY4" fmla="*/ 716576 h 1433152"/>
                  <a:gd name="connsiteX0" fmla="*/ 0 w 770842"/>
                  <a:gd name="connsiteY0" fmla="*/ 716576 h 1433152"/>
                  <a:gd name="connsiteX1" fmla="*/ 385421 w 770842"/>
                  <a:gd name="connsiteY1" fmla="*/ 0 h 1433152"/>
                  <a:gd name="connsiteX2" fmla="*/ 770842 w 770842"/>
                  <a:gd name="connsiteY2" fmla="*/ 716576 h 1433152"/>
                  <a:gd name="connsiteX3" fmla="*/ 385421 w 770842"/>
                  <a:gd name="connsiteY3" fmla="*/ 1433152 h 1433152"/>
                  <a:gd name="connsiteX4" fmla="*/ 0 w 770842"/>
                  <a:gd name="connsiteY4" fmla="*/ 716576 h 1433152"/>
                  <a:gd name="connsiteX0" fmla="*/ 0 w 770842"/>
                  <a:gd name="connsiteY0" fmla="*/ 716576 h 1433152"/>
                  <a:gd name="connsiteX1" fmla="*/ 385421 w 770842"/>
                  <a:gd name="connsiteY1" fmla="*/ 0 h 1433152"/>
                  <a:gd name="connsiteX2" fmla="*/ 770842 w 770842"/>
                  <a:gd name="connsiteY2" fmla="*/ 716576 h 1433152"/>
                  <a:gd name="connsiteX3" fmla="*/ 385421 w 770842"/>
                  <a:gd name="connsiteY3" fmla="*/ 1433152 h 1433152"/>
                  <a:gd name="connsiteX4" fmla="*/ 0 w 770842"/>
                  <a:gd name="connsiteY4" fmla="*/ 716576 h 1433152"/>
                  <a:gd name="connsiteX0" fmla="*/ 0 w 770842"/>
                  <a:gd name="connsiteY0" fmla="*/ 716576 h 1433152"/>
                  <a:gd name="connsiteX1" fmla="*/ 385421 w 770842"/>
                  <a:gd name="connsiteY1" fmla="*/ 0 h 1433152"/>
                  <a:gd name="connsiteX2" fmla="*/ 770842 w 770842"/>
                  <a:gd name="connsiteY2" fmla="*/ 716576 h 1433152"/>
                  <a:gd name="connsiteX3" fmla="*/ 385421 w 770842"/>
                  <a:gd name="connsiteY3" fmla="*/ 1433152 h 1433152"/>
                  <a:gd name="connsiteX4" fmla="*/ 0 w 770842"/>
                  <a:gd name="connsiteY4" fmla="*/ 716576 h 1433152"/>
                  <a:gd name="connsiteX0" fmla="*/ 0 w 770842"/>
                  <a:gd name="connsiteY0" fmla="*/ 716576 h 1433152"/>
                  <a:gd name="connsiteX1" fmla="*/ 385421 w 770842"/>
                  <a:gd name="connsiteY1" fmla="*/ 0 h 1433152"/>
                  <a:gd name="connsiteX2" fmla="*/ 770842 w 770842"/>
                  <a:gd name="connsiteY2" fmla="*/ 716576 h 1433152"/>
                  <a:gd name="connsiteX3" fmla="*/ 385421 w 770842"/>
                  <a:gd name="connsiteY3" fmla="*/ 1433152 h 1433152"/>
                  <a:gd name="connsiteX4" fmla="*/ 0 w 770842"/>
                  <a:gd name="connsiteY4" fmla="*/ 716576 h 1433152"/>
                  <a:gd name="connsiteX0" fmla="*/ 0 w 770842"/>
                  <a:gd name="connsiteY0" fmla="*/ 716576 h 1433152"/>
                  <a:gd name="connsiteX1" fmla="*/ 385421 w 770842"/>
                  <a:gd name="connsiteY1" fmla="*/ 0 h 1433152"/>
                  <a:gd name="connsiteX2" fmla="*/ 770842 w 770842"/>
                  <a:gd name="connsiteY2" fmla="*/ 716576 h 1433152"/>
                  <a:gd name="connsiteX3" fmla="*/ 385421 w 770842"/>
                  <a:gd name="connsiteY3" fmla="*/ 1433152 h 1433152"/>
                  <a:gd name="connsiteX4" fmla="*/ 0 w 770842"/>
                  <a:gd name="connsiteY4" fmla="*/ 716576 h 1433152"/>
                  <a:gd name="connsiteX0" fmla="*/ 0 w 770842"/>
                  <a:gd name="connsiteY0" fmla="*/ 716576 h 1433152"/>
                  <a:gd name="connsiteX1" fmla="*/ 385421 w 770842"/>
                  <a:gd name="connsiteY1" fmla="*/ 0 h 1433152"/>
                  <a:gd name="connsiteX2" fmla="*/ 770842 w 770842"/>
                  <a:gd name="connsiteY2" fmla="*/ 716576 h 1433152"/>
                  <a:gd name="connsiteX3" fmla="*/ 385421 w 770842"/>
                  <a:gd name="connsiteY3" fmla="*/ 1433152 h 1433152"/>
                  <a:gd name="connsiteX4" fmla="*/ 0 w 770842"/>
                  <a:gd name="connsiteY4" fmla="*/ 716576 h 1433152"/>
                  <a:gd name="connsiteX0" fmla="*/ 0 w 770842"/>
                  <a:gd name="connsiteY0" fmla="*/ 716576 h 1537927"/>
                  <a:gd name="connsiteX1" fmla="*/ 385421 w 770842"/>
                  <a:gd name="connsiteY1" fmla="*/ 0 h 1537927"/>
                  <a:gd name="connsiteX2" fmla="*/ 770842 w 770842"/>
                  <a:gd name="connsiteY2" fmla="*/ 716576 h 1537927"/>
                  <a:gd name="connsiteX3" fmla="*/ 375896 w 770842"/>
                  <a:gd name="connsiteY3" fmla="*/ 1537927 h 1537927"/>
                  <a:gd name="connsiteX4" fmla="*/ 0 w 770842"/>
                  <a:gd name="connsiteY4" fmla="*/ 716576 h 15379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70842" h="1537927">
                    <a:moveTo>
                      <a:pt x="0" y="716576"/>
                    </a:moveTo>
                    <a:cubicBezTo>
                      <a:pt x="0" y="320822"/>
                      <a:pt x="182084" y="42862"/>
                      <a:pt x="385421" y="0"/>
                    </a:cubicBezTo>
                    <a:cubicBezTo>
                      <a:pt x="598283" y="33338"/>
                      <a:pt x="770842" y="320822"/>
                      <a:pt x="770842" y="716576"/>
                    </a:cubicBezTo>
                    <a:cubicBezTo>
                      <a:pt x="770842" y="1112330"/>
                      <a:pt x="641145" y="1380765"/>
                      <a:pt x="375896" y="1537927"/>
                    </a:cubicBezTo>
                    <a:cubicBezTo>
                      <a:pt x="96359" y="1366477"/>
                      <a:pt x="0" y="1112330"/>
                      <a:pt x="0" y="716576"/>
                    </a:cubicBezTo>
                    <a:close/>
                  </a:path>
                </a:pathLst>
              </a:custGeom>
              <a:solidFill>
                <a:srgbClr val="33CC33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15" name="楕円 432">
                <a:extLst>
                  <a:ext uri="{FF2B5EF4-FFF2-40B4-BE49-F238E27FC236}">
                    <a16:creationId xmlns:a16="http://schemas.microsoft.com/office/drawing/2014/main" id="{A628B906-3F5C-49E0-8554-4B7A05672A70}"/>
                  </a:ext>
                </a:extLst>
              </p:cNvPr>
              <p:cNvSpPr/>
              <p:nvPr/>
            </p:nvSpPr>
            <p:spPr bwMode="auto">
              <a:xfrm>
                <a:off x="1957053" y="4266360"/>
                <a:ext cx="245256" cy="1376002"/>
              </a:xfrm>
              <a:custGeom>
                <a:avLst/>
                <a:gdLst>
                  <a:gd name="connsiteX0" fmla="*/ 0 w 601115"/>
                  <a:gd name="connsiteY0" fmla="*/ 300558 h 601115"/>
                  <a:gd name="connsiteX1" fmla="*/ 300558 w 601115"/>
                  <a:gd name="connsiteY1" fmla="*/ 0 h 601115"/>
                  <a:gd name="connsiteX2" fmla="*/ 601116 w 601115"/>
                  <a:gd name="connsiteY2" fmla="*/ 300558 h 601115"/>
                  <a:gd name="connsiteX3" fmla="*/ 300558 w 601115"/>
                  <a:gd name="connsiteY3" fmla="*/ 601116 h 601115"/>
                  <a:gd name="connsiteX4" fmla="*/ 0 w 601115"/>
                  <a:gd name="connsiteY4" fmla="*/ 300558 h 601115"/>
                  <a:gd name="connsiteX0" fmla="*/ 0 w 601116"/>
                  <a:gd name="connsiteY0" fmla="*/ 300558 h 601116"/>
                  <a:gd name="connsiteX1" fmla="*/ 300558 w 601116"/>
                  <a:gd name="connsiteY1" fmla="*/ 0 h 601116"/>
                  <a:gd name="connsiteX2" fmla="*/ 601116 w 601116"/>
                  <a:gd name="connsiteY2" fmla="*/ 300558 h 601116"/>
                  <a:gd name="connsiteX3" fmla="*/ 300558 w 601116"/>
                  <a:gd name="connsiteY3" fmla="*/ 601116 h 601116"/>
                  <a:gd name="connsiteX4" fmla="*/ 0 w 601116"/>
                  <a:gd name="connsiteY4" fmla="*/ 300558 h 601116"/>
                  <a:gd name="connsiteX0" fmla="*/ 0 w 601116"/>
                  <a:gd name="connsiteY0" fmla="*/ 300558 h 601116"/>
                  <a:gd name="connsiteX1" fmla="*/ 300558 w 601116"/>
                  <a:gd name="connsiteY1" fmla="*/ 0 h 601116"/>
                  <a:gd name="connsiteX2" fmla="*/ 601116 w 601116"/>
                  <a:gd name="connsiteY2" fmla="*/ 300558 h 601116"/>
                  <a:gd name="connsiteX3" fmla="*/ 300558 w 601116"/>
                  <a:gd name="connsiteY3" fmla="*/ 601116 h 601116"/>
                  <a:gd name="connsiteX4" fmla="*/ 0 w 601116"/>
                  <a:gd name="connsiteY4" fmla="*/ 300558 h 601116"/>
                  <a:gd name="connsiteX0" fmla="*/ 0 w 601116"/>
                  <a:gd name="connsiteY0" fmla="*/ 1434033 h 1734591"/>
                  <a:gd name="connsiteX1" fmla="*/ 281508 w 601116"/>
                  <a:gd name="connsiteY1" fmla="*/ 0 h 1734591"/>
                  <a:gd name="connsiteX2" fmla="*/ 601116 w 601116"/>
                  <a:gd name="connsiteY2" fmla="*/ 1434033 h 1734591"/>
                  <a:gd name="connsiteX3" fmla="*/ 300558 w 601116"/>
                  <a:gd name="connsiteY3" fmla="*/ 1734591 h 1734591"/>
                  <a:gd name="connsiteX4" fmla="*/ 0 w 601116"/>
                  <a:gd name="connsiteY4" fmla="*/ 1434033 h 1734591"/>
                  <a:gd name="connsiteX0" fmla="*/ 0 w 601116"/>
                  <a:gd name="connsiteY0" fmla="*/ 1434033 h 1734591"/>
                  <a:gd name="connsiteX1" fmla="*/ 281508 w 601116"/>
                  <a:gd name="connsiteY1" fmla="*/ 0 h 1734591"/>
                  <a:gd name="connsiteX2" fmla="*/ 601116 w 601116"/>
                  <a:gd name="connsiteY2" fmla="*/ 1434033 h 1734591"/>
                  <a:gd name="connsiteX3" fmla="*/ 300558 w 601116"/>
                  <a:gd name="connsiteY3" fmla="*/ 1734591 h 1734591"/>
                  <a:gd name="connsiteX4" fmla="*/ 0 w 601116"/>
                  <a:gd name="connsiteY4" fmla="*/ 1434033 h 1734591"/>
                  <a:gd name="connsiteX0" fmla="*/ 0 w 601116"/>
                  <a:gd name="connsiteY0" fmla="*/ 1434033 h 1734591"/>
                  <a:gd name="connsiteX1" fmla="*/ 281508 w 601116"/>
                  <a:gd name="connsiteY1" fmla="*/ 0 h 1734591"/>
                  <a:gd name="connsiteX2" fmla="*/ 601116 w 601116"/>
                  <a:gd name="connsiteY2" fmla="*/ 1434033 h 1734591"/>
                  <a:gd name="connsiteX3" fmla="*/ 300558 w 601116"/>
                  <a:gd name="connsiteY3" fmla="*/ 1734591 h 1734591"/>
                  <a:gd name="connsiteX4" fmla="*/ 0 w 601116"/>
                  <a:gd name="connsiteY4" fmla="*/ 1434033 h 1734591"/>
                  <a:gd name="connsiteX0" fmla="*/ 0 w 601116"/>
                  <a:gd name="connsiteY0" fmla="*/ 1505470 h 1806028"/>
                  <a:gd name="connsiteX1" fmla="*/ 200545 w 601116"/>
                  <a:gd name="connsiteY1" fmla="*/ 0 h 1806028"/>
                  <a:gd name="connsiteX2" fmla="*/ 601116 w 601116"/>
                  <a:gd name="connsiteY2" fmla="*/ 1505470 h 1806028"/>
                  <a:gd name="connsiteX3" fmla="*/ 300558 w 601116"/>
                  <a:gd name="connsiteY3" fmla="*/ 1806028 h 1806028"/>
                  <a:gd name="connsiteX4" fmla="*/ 0 w 601116"/>
                  <a:gd name="connsiteY4" fmla="*/ 1505470 h 1806028"/>
                  <a:gd name="connsiteX0" fmla="*/ 0 w 601116"/>
                  <a:gd name="connsiteY0" fmla="*/ 1505470 h 1806028"/>
                  <a:gd name="connsiteX1" fmla="*/ 200545 w 601116"/>
                  <a:gd name="connsiteY1" fmla="*/ 0 h 1806028"/>
                  <a:gd name="connsiteX2" fmla="*/ 601116 w 601116"/>
                  <a:gd name="connsiteY2" fmla="*/ 1505470 h 1806028"/>
                  <a:gd name="connsiteX3" fmla="*/ 300558 w 601116"/>
                  <a:gd name="connsiteY3" fmla="*/ 1806028 h 1806028"/>
                  <a:gd name="connsiteX4" fmla="*/ 0 w 601116"/>
                  <a:gd name="connsiteY4" fmla="*/ 1505470 h 1806028"/>
                  <a:gd name="connsiteX0" fmla="*/ 0 w 601116"/>
                  <a:gd name="connsiteY0" fmla="*/ 1505470 h 1806028"/>
                  <a:gd name="connsiteX1" fmla="*/ 200545 w 601116"/>
                  <a:gd name="connsiteY1" fmla="*/ 0 h 1806028"/>
                  <a:gd name="connsiteX2" fmla="*/ 601116 w 601116"/>
                  <a:gd name="connsiteY2" fmla="*/ 1505470 h 1806028"/>
                  <a:gd name="connsiteX3" fmla="*/ 300558 w 601116"/>
                  <a:gd name="connsiteY3" fmla="*/ 1806028 h 1806028"/>
                  <a:gd name="connsiteX4" fmla="*/ 0 w 601116"/>
                  <a:gd name="connsiteY4" fmla="*/ 1505470 h 18060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01116" h="1806028">
                    <a:moveTo>
                      <a:pt x="0" y="1505470"/>
                    </a:moveTo>
                    <a:cubicBezTo>
                      <a:pt x="0" y="1339476"/>
                      <a:pt x="210763" y="952500"/>
                      <a:pt x="200545" y="0"/>
                    </a:cubicBezTo>
                    <a:cubicBezTo>
                      <a:pt x="518938" y="885825"/>
                      <a:pt x="601116" y="1339476"/>
                      <a:pt x="601116" y="1505470"/>
                    </a:cubicBezTo>
                    <a:cubicBezTo>
                      <a:pt x="601116" y="1671464"/>
                      <a:pt x="466552" y="1806028"/>
                      <a:pt x="300558" y="1806028"/>
                    </a:cubicBezTo>
                    <a:cubicBezTo>
                      <a:pt x="134564" y="1806028"/>
                      <a:pt x="0" y="1671464"/>
                      <a:pt x="0" y="1505470"/>
                    </a:cubicBezTo>
                    <a:close/>
                  </a:path>
                </a:pathLst>
              </a:custGeom>
              <a:solidFill>
                <a:srgbClr val="66FF66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08" name="グループ化 107">
              <a:extLst>
                <a:ext uri="{FF2B5EF4-FFF2-40B4-BE49-F238E27FC236}">
                  <a16:creationId xmlns:a16="http://schemas.microsoft.com/office/drawing/2014/main" id="{9129FE00-8705-49A1-9C99-DDCFA93CB909}"/>
                </a:ext>
              </a:extLst>
            </p:cNvPr>
            <p:cNvGrpSpPr/>
            <p:nvPr/>
          </p:nvGrpSpPr>
          <p:grpSpPr>
            <a:xfrm rot="385941">
              <a:off x="1931916" y="3704969"/>
              <a:ext cx="614552" cy="1933699"/>
              <a:chOff x="1741357" y="3704966"/>
              <a:chExt cx="614552" cy="1933699"/>
            </a:xfrm>
          </p:grpSpPr>
          <p:sp>
            <p:nvSpPr>
              <p:cNvPr id="112" name="楕円 426">
                <a:extLst>
                  <a:ext uri="{FF2B5EF4-FFF2-40B4-BE49-F238E27FC236}">
                    <a16:creationId xmlns:a16="http://schemas.microsoft.com/office/drawing/2014/main" id="{B3909322-E1F8-4931-88E8-3CE10BAE0FDC}"/>
                  </a:ext>
                </a:extLst>
              </p:cNvPr>
              <p:cNvSpPr/>
              <p:nvPr/>
            </p:nvSpPr>
            <p:spPr bwMode="auto">
              <a:xfrm rot="21278739">
                <a:off x="1741357" y="3704966"/>
                <a:ext cx="614552" cy="1226109"/>
              </a:xfrm>
              <a:custGeom>
                <a:avLst/>
                <a:gdLst>
                  <a:gd name="connsiteX0" fmla="*/ 0 w 770841"/>
                  <a:gd name="connsiteY0" fmla="*/ 716576 h 1433151"/>
                  <a:gd name="connsiteX1" fmla="*/ 385421 w 770841"/>
                  <a:gd name="connsiteY1" fmla="*/ 0 h 1433151"/>
                  <a:gd name="connsiteX2" fmla="*/ 770842 w 770841"/>
                  <a:gd name="connsiteY2" fmla="*/ 716576 h 1433151"/>
                  <a:gd name="connsiteX3" fmla="*/ 385421 w 770841"/>
                  <a:gd name="connsiteY3" fmla="*/ 1433152 h 1433151"/>
                  <a:gd name="connsiteX4" fmla="*/ 0 w 770841"/>
                  <a:gd name="connsiteY4" fmla="*/ 716576 h 1433151"/>
                  <a:gd name="connsiteX0" fmla="*/ 0 w 770842"/>
                  <a:gd name="connsiteY0" fmla="*/ 716576 h 1433152"/>
                  <a:gd name="connsiteX1" fmla="*/ 385421 w 770842"/>
                  <a:gd name="connsiteY1" fmla="*/ 0 h 1433152"/>
                  <a:gd name="connsiteX2" fmla="*/ 770842 w 770842"/>
                  <a:gd name="connsiteY2" fmla="*/ 716576 h 1433152"/>
                  <a:gd name="connsiteX3" fmla="*/ 385421 w 770842"/>
                  <a:gd name="connsiteY3" fmla="*/ 1433152 h 1433152"/>
                  <a:gd name="connsiteX4" fmla="*/ 0 w 770842"/>
                  <a:gd name="connsiteY4" fmla="*/ 716576 h 1433152"/>
                  <a:gd name="connsiteX0" fmla="*/ 0 w 770842"/>
                  <a:gd name="connsiteY0" fmla="*/ 716576 h 1433152"/>
                  <a:gd name="connsiteX1" fmla="*/ 385421 w 770842"/>
                  <a:gd name="connsiteY1" fmla="*/ 0 h 1433152"/>
                  <a:gd name="connsiteX2" fmla="*/ 770842 w 770842"/>
                  <a:gd name="connsiteY2" fmla="*/ 716576 h 1433152"/>
                  <a:gd name="connsiteX3" fmla="*/ 385421 w 770842"/>
                  <a:gd name="connsiteY3" fmla="*/ 1433152 h 1433152"/>
                  <a:gd name="connsiteX4" fmla="*/ 0 w 770842"/>
                  <a:gd name="connsiteY4" fmla="*/ 716576 h 1433152"/>
                  <a:gd name="connsiteX0" fmla="*/ 0 w 770842"/>
                  <a:gd name="connsiteY0" fmla="*/ 716576 h 1433152"/>
                  <a:gd name="connsiteX1" fmla="*/ 385421 w 770842"/>
                  <a:gd name="connsiteY1" fmla="*/ 0 h 1433152"/>
                  <a:gd name="connsiteX2" fmla="*/ 770842 w 770842"/>
                  <a:gd name="connsiteY2" fmla="*/ 716576 h 1433152"/>
                  <a:gd name="connsiteX3" fmla="*/ 385421 w 770842"/>
                  <a:gd name="connsiteY3" fmla="*/ 1433152 h 1433152"/>
                  <a:gd name="connsiteX4" fmla="*/ 0 w 770842"/>
                  <a:gd name="connsiteY4" fmla="*/ 716576 h 1433152"/>
                  <a:gd name="connsiteX0" fmla="*/ 0 w 770842"/>
                  <a:gd name="connsiteY0" fmla="*/ 716576 h 1433152"/>
                  <a:gd name="connsiteX1" fmla="*/ 385421 w 770842"/>
                  <a:gd name="connsiteY1" fmla="*/ 0 h 1433152"/>
                  <a:gd name="connsiteX2" fmla="*/ 770842 w 770842"/>
                  <a:gd name="connsiteY2" fmla="*/ 716576 h 1433152"/>
                  <a:gd name="connsiteX3" fmla="*/ 385421 w 770842"/>
                  <a:gd name="connsiteY3" fmla="*/ 1433152 h 1433152"/>
                  <a:gd name="connsiteX4" fmla="*/ 0 w 770842"/>
                  <a:gd name="connsiteY4" fmla="*/ 716576 h 1433152"/>
                  <a:gd name="connsiteX0" fmla="*/ 0 w 770842"/>
                  <a:gd name="connsiteY0" fmla="*/ 716576 h 1433152"/>
                  <a:gd name="connsiteX1" fmla="*/ 385421 w 770842"/>
                  <a:gd name="connsiteY1" fmla="*/ 0 h 1433152"/>
                  <a:gd name="connsiteX2" fmla="*/ 770842 w 770842"/>
                  <a:gd name="connsiteY2" fmla="*/ 716576 h 1433152"/>
                  <a:gd name="connsiteX3" fmla="*/ 385421 w 770842"/>
                  <a:gd name="connsiteY3" fmla="*/ 1433152 h 1433152"/>
                  <a:gd name="connsiteX4" fmla="*/ 0 w 770842"/>
                  <a:gd name="connsiteY4" fmla="*/ 716576 h 1433152"/>
                  <a:gd name="connsiteX0" fmla="*/ 0 w 770842"/>
                  <a:gd name="connsiteY0" fmla="*/ 716576 h 1433152"/>
                  <a:gd name="connsiteX1" fmla="*/ 385421 w 770842"/>
                  <a:gd name="connsiteY1" fmla="*/ 0 h 1433152"/>
                  <a:gd name="connsiteX2" fmla="*/ 770842 w 770842"/>
                  <a:gd name="connsiteY2" fmla="*/ 716576 h 1433152"/>
                  <a:gd name="connsiteX3" fmla="*/ 385421 w 770842"/>
                  <a:gd name="connsiteY3" fmla="*/ 1433152 h 1433152"/>
                  <a:gd name="connsiteX4" fmla="*/ 0 w 770842"/>
                  <a:gd name="connsiteY4" fmla="*/ 716576 h 1433152"/>
                  <a:gd name="connsiteX0" fmla="*/ 0 w 770842"/>
                  <a:gd name="connsiteY0" fmla="*/ 716576 h 1433152"/>
                  <a:gd name="connsiteX1" fmla="*/ 385421 w 770842"/>
                  <a:gd name="connsiteY1" fmla="*/ 0 h 1433152"/>
                  <a:gd name="connsiteX2" fmla="*/ 770842 w 770842"/>
                  <a:gd name="connsiteY2" fmla="*/ 716576 h 1433152"/>
                  <a:gd name="connsiteX3" fmla="*/ 385421 w 770842"/>
                  <a:gd name="connsiteY3" fmla="*/ 1433152 h 1433152"/>
                  <a:gd name="connsiteX4" fmla="*/ 0 w 770842"/>
                  <a:gd name="connsiteY4" fmla="*/ 716576 h 1433152"/>
                  <a:gd name="connsiteX0" fmla="*/ 0 w 770842"/>
                  <a:gd name="connsiteY0" fmla="*/ 716576 h 1537927"/>
                  <a:gd name="connsiteX1" fmla="*/ 385421 w 770842"/>
                  <a:gd name="connsiteY1" fmla="*/ 0 h 1537927"/>
                  <a:gd name="connsiteX2" fmla="*/ 770842 w 770842"/>
                  <a:gd name="connsiteY2" fmla="*/ 716576 h 1537927"/>
                  <a:gd name="connsiteX3" fmla="*/ 375896 w 770842"/>
                  <a:gd name="connsiteY3" fmla="*/ 1537927 h 1537927"/>
                  <a:gd name="connsiteX4" fmla="*/ 0 w 770842"/>
                  <a:gd name="connsiteY4" fmla="*/ 716576 h 15379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70842" h="1537927">
                    <a:moveTo>
                      <a:pt x="0" y="716576"/>
                    </a:moveTo>
                    <a:cubicBezTo>
                      <a:pt x="0" y="320822"/>
                      <a:pt x="182084" y="42862"/>
                      <a:pt x="385421" y="0"/>
                    </a:cubicBezTo>
                    <a:cubicBezTo>
                      <a:pt x="598283" y="33338"/>
                      <a:pt x="770842" y="320822"/>
                      <a:pt x="770842" y="716576"/>
                    </a:cubicBezTo>
                    <a:cubicBezTo>
                      <a:pt x="770842" y="1112330"/>
                      <a:pt x="641145" y="1380765"/>
                      <a:pt x="375896" y="1537927"/>
                    </a:cubicBezTo>
                    <a:cubicBezTo>
                      <a:pt x="96359" y="1366477"/>
                      <a:pt x="0" y="1112330"/>
                      <a:pt x="0" y="716576"/>
                    </a:cubicBezTo>
                    <a:close/>
                  </a:path>
                </a:pathLst>
              </a:custGeom>
              <a:solidFill>
                <a:srgbClr val="33CC33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13" name="楕円 432">
                <a:extLst>
                  <a:ext uri="{FF2B5EF4-FFF2-40B4-BE49-F238E27FC236}">
                    <a16:creationId xmlns:a16="http://schemas.microsoft.com/office/drawing/2014/main" id="{EBBF778D-6ABA-42B4-BFD2-1496A98FBAAE}"/>
                  </a:ext>
                </a:extLst>
              </p:cNvPr>
              <p:cNvSpPr/>
              <p:nvPr/>
            </p:nvSpPr>
            <p:spPr bwMode="auto">
              <a:xfrm>
                <a:off x="2006322" y="4262663"/>
                <a:ext cx="212304" cy="1376002"/>
              </a:xfrm>
              <a:custGeom>
                <a:avLst/>
                <a:gdLst>
                  <a:gd name="connsiteX0" fmla="*/ 0 w 601115"/>
                  <a:gd name="connsiteY0" fmla="*/ 300558 h 601115"/>
                  <a:gd name="connsiteX1" fmla="*/ 300558 w 601115"/>
                  <a:gd name="connsiteY1" fmla="*/ 0 h 601115"/>
                  <a:gd name="connsiteX2" fmla="*/ 601116 w 601115"/>
                  <a:gd name="connsiteY2" fmla="*/ 300558 h 601115"/>
                  <a:gd name="connsiteX3" fmla="*/ 300558 w 601115"/>
                  <a:gd name="connsiteY3" fmla="*/ 601116 h 601115"/>
                  <a:gd name="connsiteX4" fmla="*/ 0 w 601115"/>
                  <a:gd name="connsiteY4" fmla="*/ 300558 h 601115"/>
                  <a:gd name="connsiteX0" fmla="*/ 0 w 601116"/>
                  <a:gd name="connsiteY0" fmla="*/ 300558 h 601116"/>
                  <a:gd name="connsiteX1" fmla="*/ 300558 w 601116"/>
                  <a:gd name="connsiteY1" fmla="*/ 0 h 601116"/>
                  <a:gd name="connsiteX2" fmla="*/ 601116 w 601116"/>
                  <a:gd name="connsiteY2" fmla="*/ 300558 h 601116"/>
                  <a:gd name="connsiteX3" fmla="*/ 300558 w 601116"/>
                  <a:gd name="connsiteY3" fmla="*/ 601116 h 601116"/>
                  <a:gd name="connsiteX4" fmla="*/ 0 w 601116"/>
                  <a:gd name="connsiteY4" fmla="*/ 300558 h 601116"/>
                  <a:gd name="connsiteX0" fmla="*/ 0 w 601116"/>
                  <a:gd name="connsiteY0" fmla="*/ 300558 h 601116"/>
                  <a:gd name="connsiteX1" fmla="*/ 300558 w 601116"/>
                  <a:gd name="connsiteY1" fmla="*/ 0 h 601116"/>
                  <a:gd name="connsiteX2" fmla="*/ 601116 w 601116"/>
                  <a:gd name="connsiteY2" fmla="*/ 300558 h 601116"/>
                  <a:gd name="connsiteX3" fmla="*/ 300558 w 601116"/>
                  <a:gd name="connsiteY3" fmla="*/ 601116 h 601116"/>
                  <a:gd name="connsiteX4" fmla="*/ 0 w 601116"/>
                  <a:gd name="connsiteY4" fmla="*/ 300558 h 601116"/>
                  <a:gd name="connsiteX0" fmla="*/ 0 w 601116"/>
                  <a:gd name="connsiteY0" fmla="*/ 1434033 h 1734591"/>
                  <a:gd name="connsiteX1" fmla="*/ 281508 w 601116"/>
                  <a:gd name="connsiteY1" fmla="*/ 0 h 1734591"/>
                  <a:gd name="connsiteX2" fmla="*/ 601116 w 601116"/>
                  <a:gd name="connsiteY2" fmla="*/ 1434033 h 1734591"/>
                  <a:gd name="connsiteX3" fmla="*/ 300558 w 601116"/>
                  <a:gd name="connsiteY3" fmla="*/ 1734591 h 1734591"/>
                  <a:gd name="connsiteX4" fmla="*/ 0 w 601116"/>
                  <a:gd name="connsiteY4" fmla="*/ 1434033 h 1734591"/>
                  <a:gd name="connsiteX0" fmla="*/ 0 w 601116"/>
                  <a:gd name="connsiteY0" fmla="*/ 1434033 h 1734591"/>
                  <a:gd name="connsiteX1" fmla="*/ 281508 w 601116"/>
                  <a:gd name="connsiteY1" fmla="*/ 0 h 1734591"/>
                  <a:gd name="connsiteX2" fmla="*/ 601116 w 601116"/>
                  <a:gd name="connsiteY2" fmla="*/ 1434033 h 1734591"/>
                  <a:gd name="connsiteX3" fmla="*/ 300558 w 601116"/>
                  <a:gd name="connsiteY3" fmla="*/ 1734591 h 1734591"/>
                  <a:gd name="connsiteX4" fmla="*/ 0 w 601116"/>
                  <a:gd name="connsiteY4" fmla="*/ 1434033 h 1734591"/>
                  <a:gd name="connsiteX0" fmla="*/ 0 w 601116"/>
                  <a:gd name="connsiteY0" fmla="*/ 1434033 h 1734591"/>
                  <a:gd name="connsiteX1" fmla="*/ 281508 w 601116"/>
                  <a:gd name="connsiteY1" fmla="*/ 0 h 1734591"/>
                  <a:gd name="connsiteX2" fmla="*/ 601116 w 601116"/>
                  <a:gd name="connsiteY2" fmla="*/ 1434033 h 1734591"/>
                  <a:gd name="connsiteX3" fmla="*/ 300558 w 601116"/>
                  <a:gd name="connsiteY3" fmla="*/ 1734591 h 1734591"/>
                  <a:gd name="connsiteX4" fmla="*/ 0 w 601116"/>
                  <a:gd name="connsiteY4" fmla="*/ 1434033 h 1734591"/>
                  <a:gd name="connsiteX0" fmla="*/ 0 w 601116"/>
                  <a:gd name="connsiteY0" fmla="*/ 1505470 h 1806028"/>
                  <a:gd name="connsiteX1" fmla="*/ 200545 w 601116"/>
                  <a:gd name="connsiteY1" fmla="*/ 0 h 1806028"/>
                  <a:gd name="connsiteX2" fmla="*/ 601116 w 601116"/>
                  <a:gd name="connsiteY2" fmla="*/ 1505470 h 1806028"/>
                  <a:gd name="connsiteX3" fmla="*/ 300558 w 601116"/>
                  <a:gd name="connsiteY3" fmla="*/ 1806028 h 1806028"/>
                  <a:gd name="connsiteX4" fmla="*/ 0 w 601116"/>
                  <a:gd name="connsiteY4" fmla="*/ 1505470 h 1806028"/>
                  <a:gd name="connsiteX0" fmla="*/ 0 w 601116"/>
                  <a:gd name="connsiteY0" fmla="*/ 1505470 h 1806028"/>
                  <a:gd name="connsiteX1" fmla="*/ 200545 w 601116"/>
                  <a:gd name="connsiteY1" fmla="*/ 0 h 1806028"/>
                  <a:gd name="connsiteX2" fmla="*/ 601116 w 601116"/>
                  <a:gd name="connsiteY2" fmla="*/ 1505470 h 1806028"/>
                  <a:gd name="connsiteX3" fmla="*/ 300558 w 601116"/>
                  <a:gd name="connsiteY3" fmla="*/ 1806028 h 1806028"/>
                  <a:gd name="connsiteX4" fmla="*/ 0 w 601116"/>
                  <a:gd name="connsiteY4" fmla="*/ 1505470 h 1806028"/>
                  <a:gd name="connsiteX0" fmla="*/ 0 w 601116"/>
                  <a:gd name="connsiteY0" fmla="*/ 1505470 h 1806028"/>
                  <a:gd name="connsiteX1" fmla="*/ 200545 w 601116"/>
                  <a:gd name="connsiteY1" fmla="*/ 0 h 1806028"/>
                  <a:gd name="connsiteX2" fmla="*/ 601116 w 601116"/>
                  <a:gd name="connsiteY2" fmla="*/ 1505470 h 1806028"/>
                  <a:gd name="connsiteX3" fmla="*/ 300558 w 601116"/>
                  <a:gd name="connsiteY3" fmla="*/ 1806028 h 1806028"/>
                  <a:gd name="connsiteX4" fmla="*/ 0 w 601116"/>
                  <a:gd name="connsiteY4" fmla="*/ 1505470 h 18060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01116" h="1806028">
                    <a:moveTo>
                      <a:pt x="0" y="1505470"/>
                    </a:moveTo>
                    <a:cubicBezTo>
                      <a:pt x="0" y="1339476"/>
                      <a:pt x="210763" y="952500"/>
                      <a:pt x="200545" y="0"/>
                    </a:cubicBezTo>
                    <a:cubicBezTo>
                      <a:pt x="518938" y="885825"/>
                      <a:pt x="601116" y="1339476"/>
                      <a:pt x="601116" y="1505470"/>
                    </a:cubicBezTo>
                    <a:cubicBezTo>
                      <a:pt x="601116" y="1671464"/>
                      <a:pt x="466552" y="1806028"/>
                      <a:pt x="300558" y="1806028"/>
                    </a:cubicBezTo>
                    <a:cubicBezTo>
                      <a:pt x="134564" y="1806028"/>
                      <a:pt x="0" y="1671464"/>
                      <a:pt x="0" y="1505470"/>
                    </a:cubicBezTo>
                    <a:close/>
                  </a:path>
                </a:pathLst>
              </a:custGeom>
              <a:solidFill>
                <a:srgbClr val="66FF66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09" name="グループ化 108">
              <a:extLst>
                <a:ext uri="{FF2B5EF4-FFF2-40B4-BE49-F238E27FC236}">
                  <a16:creationId xmlns:a16="http://schemas.microsoft.com/office/drawing/2014/main" id="{4A169677-87DD-4678-8BE3-93651A435648}"/>
                </a:ext>
              </a:extLst>
            </p:cNvPr>
            <p:cNvGrpSpPr/>
            <p:nvPr/>
          </p:nvGrpSpPr>
          <p:grpSpPr>
            <a:xfrm>
              <a:off x="1741357" y="3704966"/>
              <a:ext cx="614552" cy="1934750"/>
              <a:chOff x="1741357" y="3704966"/>
              <a:chExt cx="614552" cy="1934750"/>
            </a:xfrm>
          </p:grpSpPr>
          <p:sp>
            <p:nvSpPr>
              <p:cNvPr id="110" name="楕円 426">
                <a:extLst>
                  <a:ext uri="{FF2B5EF4-FFF2-40B4-BE49-F238E27FC236}">
                    <a16:creationId xmlns:a16="http://schemas.microsoft.com/office/drawing/2014/main" id="{323D0E27-8D5D-4359-A0C0-6E6EE1263C49}"/>
                  </a:ext>
                </a:extLst>
              </p:cNvPr>
              <p:cNvSpPr/>
              <p:nvPr/>
            </p:nvSpPr>
            <p:spPr bwMode="auto">
              <a:xfrm rot="21278739">
                <a:off x="1741357" y="3704966"/>
                <a:ext cx="614552" cy="1226109"/>
              </a:xfrm>
              <a:custGeom>
                <a:avLst/>
                <a:gdLst>
                  <a:gd name="connsiteX0" fmla="*/ 0 w 770841"/>
                  <a:gd name="connsiteY0" fmla="*/ 716576 h 1433151"/>
                  <a:gd name="connsiteX1" fmla="*/ 385421 w 770841"/>
                  <a:gd name="connsiteY1" fmla="*/ 0 h 1433151"/>
                  <a:gd name="connsiteX2" fmla="*/ 770842 w 770841"/>
                  <a:gd name="connsiteY2" fmla="*/ 716576 h 1433151"/>
                  <a:gd name="connsiteX3" fmla="*/ 385421 w 770841"/>
                  <a:gd name="connsiteY3" fmla="*/ 1433152 h 1433151"/>
                  <a:gd name="connsiteX4" fmla="*/ 0 w 770841"/>
                  <a:gd name="connsiteY4" fmla="*/ 716576 h 1433151"/>
                  <a:gd name="connsiteX0" fmla="*/ 0 w 770842"/>
                  <a:gd name="connsiteY0" fmla="*/ 716576 h 1433152"/>
                  <a:gd name="connsiteX1" fmla="*/ 385421 w 770842"/>
                  <a:gd name="connsiteY1" fmla="*/ 0 h 1433152"/>
                  <a:gd name="connsiteX2" fmla="*/ 770842 w 770842"/>
                  <a:gd name="connsiteY2" fmla="*/ 716576 h 1433152"/>
                  <a:gd name="connsiteX3" fmla="*/ 385421 w 770842"/>
                  <a:gd name="connsiteY3" fmla="*/ 1433152 h 1433152"/>
                  <a:gd name="connsiteX4" fmla="*/ 0 w 770842"/>
                  <a:gd name="connsiteY4" fmla="*/ 716576 h 1433152"/>
                  <a:gd name="connsiteX0" fmla="*/ 0 w 770842"/>
                  <a:gd name="connsiteY0" fmla="*/ 716576 h 1433152"/>
                  <a:gd name="connsiteX1" fmla="*/ 385421 w 770842"/>
                  <a:gd name="connsiteY1" fmla="*/ 0 h 1433152"/>
                  <a:gd name="connsiteX2" fmla="*/ 770842 w 770842"/>
                  <a:gd name="connsiteY2" fmla="*/ 716576 h 1433152"/>
                  <a:gd name="connsiteX3" fmla="*/ 385421 w 770842"/>
                  <a:gd name="connsiteY3" fmla="*/ 1433152 h 1433152"/>
                  <a:gd name="connsiteX4" fmla="*/ 0 w 770842"/>
                  <a:gd name="connsiteY4" fmla="*/ 716576 h 1433152"/>
                  <a:gd name="connsiteX0" fmla="*/ 0 w 770842"/>
                  <a:gd name="connsiteY0" fmla="*/ 716576 h 1433152"/>
                  <a:gd name="connsiteX1" fmla="*/ 385421 w 770842"/>
                  <a:gd name="connsiteY1" fmla="*/ 0 h 1433152"/>
                  <a:gd name="connsiteX2" fmla="*/ 770842 w 770842"/>
                  <a:gd name="connsiteY2" fmla="*/ 716576 h 1433152"/>
                  <a:gd name="connsiteX3" fmla="*/ 385421 w 770842"/>
                  <a:gd name="connsiteY3" fmla="*/ 1433152 h 1433152"/>
                  <a:gd name="connsiteX4" fmla="*/ 0 w 770842"/>
                  <a:gd name="connsiteY4" fmla="*/ 716576 h 1433152"/>
                  <a:gd name="connsiteX0" fmla="*/ 0 w 770842"/>
                  <a:gd name="connsiteY0" fmla="*/ 716576 h 1433152"/>
                  <a:gd name="connsiteX1" fmla="*/ 385421 w 770842"/>
                  <a:gd name="connsiteY1" fmla="*/ 0 h 1433152"/>
                  <a:gd name="connsiteX2" fmla="*/ 770842 w 770842"/>
                  <a:gd name="connsiteY2" fmla="*/ 716576 h 1433152"/>
                  <a:gd name="connsiteX3" fmla="*/ 385421 w 770842"/>
                  <a:gd name="connsiteY3" fmla="*/ 1433152 h 1433152"/>
                  <a:gd name="connsiteX4" fmla="*/ 0 w 770842"/>
                  <a:gd name="connsiteY4" fmla="*/ 716576 h 1433152"/>
                  <a:gd name="connsiteX0" fmla="*/ 0 w 770842"/>
                  <a:gd name="connsiteY0" fmla="*/ 716576 h 1433152"/>
                  <a:gd name="connsiteX1" fmla="*/ 385421 w 770842"/>
                  <a:gd name="connsiteY1" fmla="*/ 0 h 1433152"/>
                  <a:gd name="connsiteX2" fmla="*/ 770842 w 770842"/>
                  <a:gd name="connsiteY2" fmla="*/ 716576 h 1433152"/>
                  <a:gd name="connsiteX3" fmla="*/ 385421 w 770842"/>
                  <a:gd name="connsiteY3" fmla="*/ 1433152 h 1433152"/>
                  <a:gd name="connsiteX4" fmla="*/ 0 w 770842"/>
                  <a:gd name="connsiteY4" fmla="*/ 716576 h 1433152"/>
                  <a:gd name="connsiteX0" fmla="*/ 0 w 770842"/>
                  <a:gd name="connsiteY0" fmla="*/ 716576 h 1433152"/>
                  <a:gd name="connsiteX1" fmla="*/ 385421 w 770842"/>
                  <a:gd name="connsiteY1" fmla="*/ 0 h 1433152"/>
                  <a:gd name="connsiteX2" fmla="*/ 770842 w 770842"/>
                  <a:gd name="connsiteY2" fmla="*/ 716576 h 1433152"/>
                  <a:gd name="connsiteX3" fmla="*/ 385421 w 770842"/>
                  <a:gd name="connsiteY3" fmla="*/ 1433152 h 1433152"/>
                  <a:gd name="connsiteX4" fmla="*/ 0 w 770842"/>
                  <a:gd name="connsiteY4" fmla="*/ 716576 h 1433152"/>
                  <a:gd name="connsiteX0" fmla="*/ 0 w 770842"/>
                  <a:gd name="connsiteY0" fmla="*/ 716576 h 1433152"/>
                  <a:gd name="connsiteX1" fmla="*/ 385421 w 770842"/>
                  <a:gd name="connsiteY1" fmla="*/ 0 h 1433152"/>
                  <a:gd name="connsiteX2" fmla="*/ 770842 w 770842"/>
                  <a:gd name="connsiteY2" fmla="*/ 716576 h 1433152"/>
                  <a:gd name="connsiteX3" fmla="*/ 385421 w 770842"/>
                  <a:gd name="connsiteY3" fmla="*/ 1433152 h 1433152"/>
                  <a:gd name="connsiteX4" fmla="*/ 0 w 770842"/>
                  <a:gd name="connsiteY4" fmla="*/ 716576 h 1433152"/>
                  <a:gd name="connsiteX0" fmla="*/ 0 w 770842"/>
                  <a:gd name="connsiteY0" fmla="*/ 716576 h 1537927"/>
                  <a:gd name="connsiteX1" fmla="*/ 385421 w 770842"/>
                  <a:gd name="connsiteY1" fmla="*/ 0 h 1537927"/>
                  <a:gd name="connsiteX2" fmla="*/ 770842 w 770842"/>
                  <a:gd name="connsiteY2" fmla="*/ 716576 h 1537927"/>
                  <a:gd name="connsiteX3" fmla="*/ 375896 w 770842"/>
                  <a:gd name="connsiteY3" fmla="*/ 1537927 h 1537927"/>
                  <a:gd name="connsiteX4" fmla="*/ 0 w 770842"/>
                  <a:gd name="connsiteY4" fmla="*/ 716576 h 15379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70842" h="1537927">
                    <a:moveTo>
                      <a:pt x="0" y="716576"/>
                    </a:moveTo>
                    <a:cubicBezTo>
                      <a:pt x="0" y="320822"/>
                      <a:pt x="182084" y="42862"/>
                      <a:pt x="385421" y="0"/>
                    </a:cubicBezTo>
                    <a:cubicBezTo>
                      <a:pt x="598283" y="33338"/>
                      <a:pt x="770842" y="320822"/>
                      <a:pt x="770842" y="716576"/>
                    </a:cubicBezTo>
                    <a:cubicBezTo>
                      <a:pt x="770842" y="1112330"/>
                      <a:pt x="641145" y="1380765"/>
                      <a:pt x="375896" y="1537927"/>
                    </a:cubicBezTo>
                    <a:cubicBezTo>
                      <a:pt x="96359" y="1366477"/>
                      <a:pt x="0" y="1112330"/>
                      <a:pt x="0" y="716576"/>
                    </a:cubicBezTo>
                    <a:close/>
                  </a:path>
                </a:pathLst>
              </a:custGeom>
              <a:solidFill>
                <a:srgbClr val="0099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11" name="楕円 432">
                <a:extLst>
                  <a:ext uri="{FF2B5EF4-FFF2-40B4-BE49-F238E27FC236}">
                    <a16:creationId xmlns:a16="http://schemas.microsoft.com/office/drawing/2014/main" id="{1CA8103A-463C-49ED-A8FC-8F45EFA7669E}"/>
                  </a:ext>
                </a:extLst>
              </p:cNvPr>
              <p:cNvSpPr/>
              <p:nvPr/>
            </p:nvSpPr>
            <p:spPr bwMode="auto">
              <a:xfrm>
                <a:off x="1954286" y="4263714"/>
                <a:ext cx="297730" cy="1376002"/>
              </a:xfrm>
              <a:custGeom>
                <a:avLst/>
                <a:gdLst>
                  <a:gd name="connsiteX0" fmla="*/ 0 w 601115"/>
                  <a:gd name="connsiteY0" fmla="*/ 300558 h 601115"/>
                  <a:gd name="connsiteX1" fmla="*/ 300558 w 601115"/>
                  <a:gd name="connsiteY1" fmla="*/ 0 h 601115"/>
                  <a:gd name="connsiteX2" fmla="*/ 601116 w 601115"/>
                  <a:gd name="connsiteY2" fmla="*/ 300558 h 601115"/>
                  <a:gd name="connsiteX3" fmla="*/ 300558 w 601115"/>
                  <a:gd name="connsiteY3" fmla="*/ 601116 h 601115"/>
                  <a:gd name="connsiteX4" fmla="*/ 0 w 601115"/>
                  <a:gd name="connsiteY4" fmla="*/ 300558 h 601115"/>
                  <a:gd name="connsiteX0" fmla="*/ 0 w 601116"/>
                  <a:gd name="connsiteY0" fmla="*/ 300558 h 601116"/>
                  <a:gd name="connsiteX1" fmla="*/ 300558 w 601116"/>
                  <a:gd name="connsiteY1" fmla="*/ 0 h 601116"/>
                  <a:gd name="connsiteX2" fmla="*/ 601116 w 601116"/>
                  <a:gd name="connsiteY2" fmla="*/ 300558 h 601116"/>
                  <a:gd name="connsiteX3" fmla="*/ 300558 w 601116"/>
                  <a:gd name="connsiteY3" fmla="*/ 601116 h 601116"/>
                  <a:gd name="connsiteX4" fmla="*/ 0 w 601116"/>
                  <a:gd name="connsiteY4" fmla="*/ 300558 h 601116"/>
                  <a:gd name="connsiteX0" fmla="*/ 0 w 601116"/>
                  <a:gd name="connsiteY0" fmla="*/ 300558 h 601116"/>
                  <a:gd name="connsiteX1" fmla="*/ 300558 w 601116"/>
                  <a:gd name="connsiteY1" fmla="*/ 0 h 601116"/>
                  <a:gd name="connsiteX2" fmla="*/ 601116 w 601116"/>
                  <a:gd name="connsiteY2" fmla="*/ 300558 h 601116"/>
                  <a:gd name="connsiteX3" fmla="*/ 300558 w 601116"/>
                  <a:gd name="connsiteY3" fmla="*/ 601116 h 601116"/>
                  <a:gd name="connsiteX4" fmla="*/ 0 w 601116"/>
                  <a:gd name="connsiteY4" fmla="*/ 300558 h 601116"/>
                  <a:gd name="connsiteX0" fmla="*/ 0 w 601116"/>
                  <a:gd name="connsiteY0" fmla="*/ 1434033 h 1734591"/>
                  <a:gd name="connsiteX1" fmla="*/ 281508 w 601116"/>
                  <a:gd name="connsiteY1" fmla="*/ 0 h 1734591"/>
                  <a:gd name="connsiteX2" fmla="*/ 601116 w 601116"/>
                  <a:gd name="connsiteY2" fmla="*/ 1434033 h 1734591"/>
                  <a:gd name="connsiteX3" fmla="*/ 300558 w 601116"/>
                  <a:gd name="connsiteY3" fmla="*/ 1734591 h 1734591"/>
                  <a:gd name="connsiteX4" fmla="*/ 0 w 601116"/>
                  <a:gd name="connsiteY4" fmla="*/ 1434033 h 1734591"/>
                  <a:gd name="connsiteX0" fmla="*/ 0 w 601116"/>
                  <a:gd name="connsiteY0" fmla="*/ 1434033 h 1734591"/>
                  <a:gd name="connsiteX1" fmla="*/ 281508 w 601116"/>
                  <a:gd name="connsiteY1" fmla="*/ 0 h 1734591"/>
                  <a:gd name="connsiteX2" fmla="*/ 601116 w 601116"/>
                  <a:gd name="connsiteY2" fmla="*/ 1434033 h 1734591"/>
                  <a:gd name="connsiteX3" fmla="*/ 300558 w 601116"/>
                  <a:gd name="connsiteY3" fmla="*/ 1734591 h 1734591"/>
                  <a:gd name="connsiteX4" fmla="*/ 0 w 601116"/>
                  <a:gd name="connsiteY4" fmla="*/ 1434033 h 1734591"/>
                  <a:gd name="connsiteX0" fmla="*/ 0 w 601116"/>
                  <a:gd name="connsiteY0" fmla="*/ 1434033 h 1734591"/>
                  <a:gd name="connsiteX1" fmla="*/ 281508 w 601116"/>
                  <a:gd name="connsiteY1" fmla="*/ 0 h 1734591"/>
                  <a:gd name="connsiteX2" fmla="*/ 601116 w 601116"/>
                  <a:gd name="connsiteY2" fmla="*/ 1434033 h 1734591"/>
                  <a:gd name="connsiteX3" fmla="*/ 300558 w 601116"/>
                  <a:gd name="connsiteY3" fmla="*/ 1734591 h 1734591"/>
                  <a:gd name="connsiteX4" fmla="*/ 0 w 601116"/>
                  <a:gd name="connsiteY4" fmla="*/ 1434033 h 1734591"/>
                  <a:gd name="connsiteX0" fmla="*/ 0 w 601116"/>
                  <a:gd name="connsiteY0" fmla="*/ 1505470 h 1806028"/>
                  <a:gd name="connsiteX1" fmla="*/ 200545 w 601116"/>
                  <a:gd name="connsiteY1" fmla="*/ 0 h 1806028"/>
                  <a:gd name="connsiteX2" fmla="*/ 601116 w 601116"/>
                  <a:gd name="connsiteY2" fmla="*/ 1505470 h 1806028"/>
                  <a:gd name="connsiteX3" fmla="*/ 300558 w 601116"/>
                  <a:gd name="connsiteY3" fmla="*/ 1806028 h 1806028"/>
                  <a:gd name="connsiteX4" fmla="*/ 0 w 601116"/>
                  <a:gd name="connsiteY4" fmla="*/ 1505470 h 1806028"/>
                  <a:gd name="connsiteX0" fmla="*/ 0 w 601116"/>
                  <a:gd name="connsiteY0" fmla="*/ 1505470 h 1806028"/>
                  <a:gd name="connsiteX1" fmla="*/ 200545 w 601116"/>
                  <a:gd name="connsiteY1" fmla="*/ 0 h 1806028"/>
                  <a:gd name="connsiteX2" fmla="*/ 601116 w 601116"/>
                  <a:gd name="connsiteY2" fmla="*/ 1505470 h 1806028"/>
                  <a:gd name="connsiteX3" fmla="*/ 300558 w 601116"/>
                  <a:gd name="connsiteY3" fmla="*/ 1806028 h 1806028"/>
                  <a:gd name="connsiteX4" fmla="*/ 0 w 601116"/>
                  <a:gd name="connsiteY4" fmla="*/ 1505470 h 1806028"/>
                  <a:gd name="connsiteX0" fmla="*/ 0 w 601116"/>
                  <a:gd name="connsiteY0" fmla="*/ 1505470 h 1806028"/>
                  <a:gd name="connsiteX1" fmla="*/ 200545 w 601116"/>
                  <a:gd name="connsiteY1" fmla="*/ 0 h 1806028"/>
                  <a:gd name="connsiteX2" fmla="*/ 601116 w 601116"/>
                  <a:gd name="connsiteY2" fmla="*/ 1505470 h 1806028"/>
                  <a:gd name="connsiteX3" fmla="*/ 300558 w 601116"/>
                  <a:gd name="connsiteY3" fmla="*/ 1806028 h 1806028"/>
                  <a:gd name="connsiteX4" fmla="*/ 0 w 601116"/>
                  <a:gd name="connsiteY4" fmla="*/ 1505470 h 18060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01116" h="1806028">
                    <a:moveTo>
                      <a:pt x="0" y="1505470"/>
                    </a:moveTo>
                    <a:cubicBezTo>
                      <a:pt x="0" y="1339476"/>
                      <a:pt x="210763" y="952500"/>
                      <a:pt x="200545" y="0"/>
                    </a:cubicBezTo>
                    <a:cubicBezTo>
                      <a:pt x="518938" y="885825"/>
                      <a:pt x="601116" y="1339476"/>
                      <a:pt x="601116" y="1505470"/>
                    </a:cubicBezTo>
                    <a:cubicBezTo>
                      <a:pt x="601116" y="1671464"/>
                      <a:pt x="466552" y="1806028"/>
                      <a:pt x="300558" y="1806028"/>
                    </a:cubicBezTo>
                    <a:cubicBezTo>
                      <a:pt x="134564" y="1806028"/>
                      <a:pt x="0" y="1671464"/>
                      <a:pt x="0" y="1505470"/>
                    </a:cubicBezTo>
                    <a:close/>
                  </a:path>
                </a:pathLst>
              </a:custGeom>
              <a:solidFill>
                <a:srgbClr val="92D05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F259F403-F23B-42CA-A296-11731688E8F2}"/>
              </a:ext>
            </a:extLst>
          </p:cNvPr>
          <p:cNvGrpSpPr/>
          <p:nvPr/>
        </p:nvGrpSpPr>
        <p:grpSpPr>
          <a:xfrm>
            <a:off x="326804" y="2846124"/>
            <a:ext cx="1675362" cy="1490035"/>
            <a:chOff x="326804" y="2846124"/>
            <a:chExt cx="1675362" cy="1490035"/>
          </a:xfrm>
        </p:grpSpPr>
        <p:grpSp>
          <p:nvGrpSpPr>
            <p:cNvPr id="116" name="グループ化 115">
              <a:extLst>
                <a:ext uri="{FF2B5EF4-FFF2-40B4-BE49-F238E27FC236}">
                  <a16:creationId xmlns:a16="http://schemas.microsoft.com/office/drawing/2014/main" id="{84232034-27C6-42AB-BAD0-9413E76448AD}"/>
                </a:ext>
              </a:extLst>
            </p:cNvPr>
            <p:cNvGrpSpPr/>
            <p:nvPr/>
          </p:nvGrpSpPr>
          <p:grpSpPr>
            <a:xfrm>
              <a:off x="504370" y="2846124"/>
              <a:ext cx="1079052" cy="917932"/>
              <a:chOff x="3926182" y="1672919"/>
              <a:chExt cx="1196715" cy="1018026"/>
            </a:xfrm>
          </p:grpSpPr>
          <p:sp>
            <p:nvSpPr>
              <p:cNvPr id="117" name="楕円 116">
                <a:extLst>
                  <a:ext uri="{FF2B5EF4-FFF2-40B4-BE49-F238E27FC236}">
                    <a16:creationId xmlns:a16="http://schemas.microsoft.com/office/drawing/2014/main" id="{8420215A-CE98-4250-AA03-CD55ACDE3F28}"/>
                  </a:ext>
                </a:extLst>
              </p:cNvPr>
              <p:cNvSpPr/>
              <p:nvPr/>
            </p:nvSpPr>
            <p:spPr bwMode="auto">
              <a:xfrm>
                <a:off x="4047864" y="1690960"/>
                <a:ext cx="1035154" cy="990110"/>
              </a:xfrm>
              <a:prstGeom prst="ellipse">
                <a:avLst/>
              </a:prstGeom>
              <a:solidFill>
                <a:srgbClr val="00B05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" name="フリーフォーム: 図形 117">
                <a:extLst>
                  <a:ext uri="{FF2B5EF4-FFF2-40B4-BE49-F238E27FC236}">
                    <a16:creationId xmlns:a16="http://schemas.microsoft.com/office/drawing/2014/main" id="{0CDC3367-FA1C-4088-955D-079114955590}"/>
                  </a:ext>
                </a:extLst>
              </p:cNvPr>
              <p:cNvSpPr/>
              <p:nvPr/>
            </p:nvSpPr>
            <p:spPr bwMode="auto">
              <a:xfrm rot="19438643">
                <a:off x="3926182" y="1730631"/>
                <a:ext cx="963010" cy="504116"/>
              </a:xfrm>
              <a:custGeom>
                <a:avLst/>
                <a:gdLst>
                  <a:gd name="connsiteX0" fmla="*/ 787709 w 963010"/>
                  <a:gd name="connsiteY0" fmla="*/ 102593 h 504116"/>
                  <a:gd name="connsiteX1" fmla="*/ 927771 w 963010"/>
                  <a:gd name="connsiteY1" fmla="*/ 252541 h 504116"/>
                  <a:gd name="connsiteX2" fmla="*/ 963010 w 963010"/>
                  <a:gd name="connsiteY2" fmla="*/ 323095 h 504116"/>
                  <a:gd name="connsiteX3" fmla="*/ 855523 w 963010"/>
                  <a:gd name="connsiteY3" fmla="*/ 398348 h 504116"/>
                  <a:gd name="connsiteX4" fmla="*/ 447454 w 963010"/>
                  <a:gd name="connsiteY4" fmla="*/ 504116 h 504116"/>
                  <a:gd name="connsiteX5" fmla="*/ 39385 w 963010"/>
                  <a:gd name="connsiteY5" fmla="*/ 398348 h 504116"/>
                  <a:gd name="connsiteX6" fmla="*/ 0 w 963010"/>
                  <a:gd name="connsiteY6" fmla="*/ 370774 h 504116"/>
                  <a:gd name="connsiteX7" fmla="*/ 27785 w 963010"/>
                  <a:gd name="connsiteY7" fmla="*/ 285474 h 504116"/>
                  <a:gd name="connsiteX8" fmla="*/ 77956 w 963010"/>
                  <a:gd name="connsiteY8" fmla="*/ 198597 h 504116"/>
                  <a:gd name="connsiteX9" fmla="*/ 787709 w 963010"/>
                  <a:gd name="connsiteY9" fmla="*/ 102593 h 5041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963010" h="504116">
                    <a:moveTo>
                      <a:pt x="787709" y="102593"/>
                    </a:moveTo>
                    <a:cubicBezTo>
                      <a:pt x="845506" y="144621"/>
                      <a:pt x="892422" y="195863"/>
                      <a:pt x="927771" y="252541"/>
                    </a:cubicBezTo>
                    <a:lnTo>
                      <a:pt x="963010" y="323095"/>
                    </a:lnTo>
                    <a:lnTo>
                      <a:pt x="855523" y="398348"/>
                    </a:lnTo>
                    <a:cubicBezTo>
                      <a:pt x="739037" y="465124"/>
                      <a:pt x="598612" y="504116"/>
                      <a:pt x="447454" y="504116"/>
                    </a:cubicBezTo>
                    <a:cubicBezTo>
                      <a:pt x="296296" y="504116"/>
                      <a:pt x="155871" y="465124"/>
                      <a:pt x="39385" y="398348"/>
                    </a:cubicBezTo>
                    <a:lnTo>
                      <a:pt x="0" y="370774"/>
                    </a:lnTo>
                    <a:lnTo>
                      <a:pt x="27785" y="285474"/>
                    </a:lnTo>
                    <a:cubicBezTo>
                      <a:pt x="41161" y="255355"/>
                      <a:pt x="57857" y="226238"/>
                      <a:pt x="77956" y="198597"/>
                    </a:cubicBezTo>
                    <a:cubicBezTo>
                      <a:pt x="238750" y="-22534"/>
                      <a:pt x="556518" y="-65516"/>
                      <a:pt x="787709" y="102593"/>
                    </a:cubicBezTo>
                    <a:close/>
                  </a:path>
                </a:pathLst>
              </a:custGeom>
              <a:solidFill>
                <a:srgbClr val="99FF33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" name="フリーフォーム: 図形 118">
                <a:extLst>
                  <a:ext uri="{FF2B5EF4-FFF2-40B4-BE49-F238E27FC236}">
                    <a16:creationId xmlns:a16="http://schemas.microsoft.com/office/drawing/2014/main" id="{E904C349-6295-4D19-A942-46B7D5B4D911}"/>
                  </a:ext>
                </a:extLst>
              </p:cNvPr>
              <p:cNvSpPr/>
              <p:nvPr/>
            </p:nvSpPr>
            <p:spPr bwMode="auto">
              <a:xfrm>
                <a:off x="4267802" y="1672919"/>
                <a:ext cx="822683" cy="480372"/>
              </a:xfrm>
              <a:custGeom>
                <a:avLst/>
                <a:gdLst>
                  <a:gd name="connsiteX0" fmla="*/ 307717 w 822683"/>
                  <a:gd name="connsiteY0" fmla="*/ 0 h 480372"/>
                  <a:gd name="connsiteX1" fmla="*/ 814779 w 822683"/>
                  <a:gd name="connsiteY1" fmla="*/ 395284 h 480372"/>
                  <a:gd name="connsiteX2" fmla="*/ 822683 w 822683"/>
                  <a:gd name="connsiteY2" fmla="*/ 470275 h 480372"/>
                  <a:gd name="connsiteX3" fmla="*/ 687897 w 822683"/>
                  <a:gd name="connsiteY3" fmla="*/ 480372 h 480372"/>
                  <a:gd name="connsiteX4" fmla="*/ 404700 w 822683"/>
                  <a:gd name="connsiteY4" fmla="*/ 426737 h 480372"/>
                  <a:gd name="connsiteX5" fmla="*/ 59284 w 822683"/>
                  <a:gd name="connsiteY5" fmla="*/ 185088 h 480372"/>
                  <a:gd name="connsiteX6" fmla="*/ 0 w 822683"/>
                  <a:gd name="connsiteY6" fmla="*/ 99018 h 480372"/>
                  <a:gd name="connsiteX7" fmla="*/ 18335 w 822683"/>
                  <a:gd name="connsiteY7" fmla="*/ 84548 h 480372"/>
                  <a:gd name="connsiteX8" fmla="*/ 307717 w 822683"/>
                  <a:gd name="connsiteY8" fmla="*/ 0 h 4803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22683" h="480372">
                    <a:moveTo>
                      <a:pt x="307717" y="0"/>
                    </a:moveTo>
                    <a:cubicBezTo>
                      <a:pt x="557836" y="0"/>
                      <a:pt x="766517" y="169696"/>
                      <a:pt x="814779" y="395284"/>
                    </a:cubicBezTo>
                    <a:lnTo>
                      <a:pt x="822683" y="470275"/>
                    </a:lnTo>
                    <a:lnTo>
                      <a:pt x="687897" y="480372"/>
                    </a:lnTo>
                    <a:cubicBezTo>
                      <a:pt x="595132" y="479235"/>
                      <a:pt x="499124" y="461938"/>
                      <a:pt x="404700" y="426737"/>
                    </a:cubicBezTo>
                    <a:cubicBezTo>
                      <a:pt x="263064" y="373936"/>
                      <a:pt x="145105" y="288348"/>
                      <a:pt x="59284" y="185088"/>
                    </a:cubicBezTo>
                    <a:lnTo>
                      <a:pt x="0" y="99018"/>
                    </a:lnTo>
                    <a:lnTo>
                      <a:pt x="18335" y="84548"/>
                    </a:lnTo>
                    <a:cubicBezTo>
                      <a:pt x="100941" y="31169"/>
                      <a:pt x="200524" y="0"/>
                      <a:pt x="307717" y="0"/>
                    </a:cubicBezTo>
                    <a:close/>
                  </a:path>
                </a:pathLst>
              </a:custGeom>
              <a:solidFill>
                <a:srgbClr val="92D05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0" name="フリーフォーム: 図形 119">
                <a:extLst>
                  <a:ext uri="{FF2B5EF4-FFF2-40B4-BE49-F238E27FC236}">
                    <a16:creationId xmlns:a16="http://schemas.microsoft.com/office/drawing/2014/main" id="{65767664-FA1A-4AEB-83EB-129186299079}"/>
                  </a:ext>
                </a:extLst>
              </p:cNvPr>
              <p:cNvSpPr/>
              <p:nvPr/>
            </p:nvSpPr>
            <p:spPr bwMode="auto">
              <a:xfrm>
                <a:off x="4026244" y="1852668"/>
                <a:ext cx="874955" cy="819166"/>
              </a:xfrm>
              <a:custGeom>
                <a:avLst/>
                <a:gdLst>
                  <a:gd name="connsiteX0" fmla="*/ 110708 w 852040"/>
                  <a:gd name="connsiteY0" fmla="*/ 0 h 797712"/>
                  <a:gd name="connsiteX1" fmla="*/ 133715 w 852040"/>
                  <a:gd name="connsiteY1" fmla="*/ 85938 h 797712"/>
                  <a:gd name="connsiteX2" fmla="*/ 475772 w 852040"/>
                  <a:gd name="connsiteY2" fmla="*/ 511158 h 797712"/>
                  <a:gd name="connsiteX3" fmla="*/ 734526 w 852040"/>
                  <a:gd name="connsiteY3" fmla="*/ 646023 h 797712"/>
                  <a:gd name="connsiteX4" fmla="*/ 852040 w 852040"/>
                  <a:gd name="connsiteY4" fmla="*/ 677588 h 797712"/>
                  <a:gd name="connsiteX5" fmla="*/ 806960 w 852040"/>
                  <a:gd name="connsiteY5" fmla="*/ 713164 h 797712"/>
                  <a:gd name="connsiteX6" fmla="*/ 517577 w 852040"/>
                  <a:gd name="connsiteY6" fmla="*/ 797712 h 797712"/>
                  <a:gd name="connsiteX7" fmla="*/ 0 w 852040"/>
                  <a:gd name="connsiteY7" fmla="*/ 302657 h 797712"/>
                  <a:gd name="connsiteX8" fmla="*/ 88394 w 852040"/>
                  <a:gd name="connsiteY8" fmla="*/ 25867 h 7977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52040" h="797712">
                    <a:moveTo>
                      <a:pt x="110708" y="0"/>
                    </a:moveTo>
                    <a:lnTo>
                      <a:pt x="133715" y="85938"/>
                    </a:lnTo>
                    <a:cubicBezTo>
                      <a:pt x="190110" y="238614"/>
                      <a:pt x="308584" y="392417"/>
                      <a:pt x="475772" y="511158"/>
                    </a:cubicBezTo>
                    <a:cubicBezTo>
                      <a:pt x="559366" y="570528"/>
                      <a:pt x="647225" y="615512"/>
                      <a:pt x="734526" y="646023"/>
                    </a:cubicBezTo>
                    <a:lnTo>
                      <a:pt x="852040" y="677588"/>
                    </a:lnTo>
                    <a:lnTo>
                      <a:pt x="806960" y="713164"/>
                    </a:lnTo>
                    <a:cubicBezTo>
                      <a:pt x="724354" y="766543"/>
                      <a:pt x="624771" y="797712"/>
                      <a:pt x="517577" y="797712"/>
                    </a:cubicBezTo>
                    <a:cubicBezTo>
                      <a:pt x="231727" y="797712"/>
                      <a:pt x="0" y="576068"/>
                      <a:pt x="0" y="302657"/>
                    </a:cubicBezTo>
                    <a:cubicBezTo>
                      <a:pt x="0" y="200128"/>
                      <a:pt x="32587" y="104879"/>
                      <a:pt x="88394" y="25867"/>
                    </a:cubicBezTo>
                    <a:close/>
                  </a:path>
                </a:pathLst>
              </a:custGeom>
              <a:solidFill>
                <a:srgbClr val="92D05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1" name="フリーフォーム: 図形 120">
                <a:extLst>
                  <a:ext uri="{FF2B5EF4-FFF2-40B4-BE49-F238E27FC236}">
                    <a16:creationId xmlns:a16="http://schemas.microsoft.com/office/drawing/2014/main" id="{66391FAA-8E48-4FD1-BFBB-C83458D82A90}"/>
                  </a:ext>
                </a:extLst>
              </p:cNvPr>
              <p:cNvSpPr/>
              <p:nvPr/>
            </p:nvSpPr>
            <p:spPr bwMode="auto">
              <a:xfrm>
                <a:off x="4411632" y="1790952"/>
                <a:ext cx="711265" cy="899993"/>
              </a:xfrm>
              <a:custGeom>
                <a:avLst/>
                <a:gdLst>
                  <a:gd name="connsiteX0" fmla="*/ 499240 w 696162"/>
                  <a:gd name="connsiteY0" fmla="*/ 0 h 880883"/>
                  <a:gd name="connsiteX1" fmla="*/ 544567 w 696162"/>
                  <a:gd name="connsiteY1" fmla="*/ 35772 h 880883"/>
                  <a:gd name="connsiteX2" fmla="*/ 696162 w 696162"/>
                  <a:gd name="connsiteY2" fmla="*/ 385828 h 880883"/>
                  <a:gd name="connsiteX3" fmla="*/ 178585 w 696162"/>
                  <a:gd name="connsiteY3" fmla="*/ 880883 h 880883"/>
                  <a:gd name="connsiteX4" fmla="*/ 74275 w 696162"/>
                  <a:gd name="connsiteY4" fmla="*/ 870825 h 880883"/>
                  <a:gd name="connsiteX5" fmla="*/ 0 w 696162"/>
                  <a:gd name="connsiteY5" fmla="*/ 848772 h 880883"/>
                  <a:gd name="connsiteX6" fmla="*/ 83219 w 696162"/>
                  <a:gd name="connsiteY6" fmla="*/ 799581 h 880883"/>
                  <a:gd name="connsiteX7" fmla="*/ 365863 w 696162"/>
                  <a:gd name="connsiteY7" fmla="*/ 483339 h 880883"/>
                  <a:gd name="connsiteX8" fmla="*/ 498415 w 696162"/>
                  <a:gd name="connsiteY8" fmla="*/ 80441 h 8808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96162" h="880883">
                    <a:moveTo>
                      <a:pt x="499240" y="0"/>
                    </a:moveTo>
                    <a:lnTo>
                      <a:pt x="544567" y="35772"/>
                    </a:lnTo>
                    <a:cubicBezTo>
                      <a:pt x="638230" y="125359"/>
                      <a:pt x="696162" y="249123"/>
                      <a:pt x="696162" y="385828"/>
                    </a:cubicBezTo>
                    <a:cubicBezTo>
                      <a:pt x="696162" y="659239"/>
                      <a:pt x="464435" y="880883"/>
                      <a:pt x="178585" y="880883"/>
                    </a:cubicBezTo>
                    <a:cubicBezTo>
                      <a:pt x="142854" y="880883"/>
                      <a:pt x="107968" y="877420"/>
                      <a:pt x="74275" y="870825"/>
                    </a:cubicBezTo>
                    <a:lnTo>
                      <a:pt x="0" y="848772"/>
                    </a:lnTo>
                    <a:lnTo>
                      <a:pt x="83219" y="799581"/>
                    </a:lnTo>
                    <a:cubicBezTo>
                      <a:pt x="189859" y="724295"/>
                      <a:pt x="288964" y="616532"/>
                      <a:pt x="365863" y="483339"/>
                    </a:cubicBezTo>
                    <a:cubicBezTo>
                      <a:pt x="442762" y="350146"/>
                      <a:pt x="486535" y="210437"/>
                      <a:pt x="498415" y="80441"/>
                    </a:cubicBezTo>
                    <a:close/>
                  </a:path>
                </a:pathLst>
              </a:custGeom>
              <a:solidFill>
                <a:srgbClr val="99FF33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70" name="グループ化 169">
              <a:extLst>
                <a:ext uri="{FF2B5EF4-FFF2-40B4-BE49-F238E27FC236}">
                  <a16:creationId xmlns:a16="http://schemas.microsoft.com/office/drawing/2014/main" id="{4EADAD52-134C-4214-9345-B3B0818BB292}"/>
                </a:ext>
              </a:extLst>
            </p:cNvPr>
            <p:cNvGrpSpPr/>
            <p:nvPr/>
          </p:nvGrpSpPr>
          <p:grpSpPr>
            <a:xfrm>
              <a:off x="923114" y="3239230"/>
              <a:ext cx="1079052" cy="917932"/>
              <a:chOff x="3926182" y="1672919"/>
              <a:chExt cx="1196715" cy="1018026"/>
            </a:xfrm>
          </p:grpSpPr>
          <p:sp>
            <p:nvSpPr>
              <p:cNvPr id="171" name="楕円 170">
                <a:extLst>
                  <a:ext uri="{FF2B5EF4-FFF2-40B4-BE49-F238E27FC236}">
                    <a16:creationId xmlns:a16="http://schemas.microsoft.com/office/drawing/2014/main" id="{6B5C0C6E-C4F2-472C-BD00-C3E517A833EC}"/>
                  </a:ext>
                </a:extLst>
              </p:cNvPr>
              <p:cNvSpPr/>
              <p:nvPr/>
            </p:nvSpPr>
            <p:spPr bwMode="auto">
              <a:xfrm>
                <a:off x="4047864" y="1690960"/>
                <a:ext cx="1035154" cy="990110"/>
              </a:xfrm>
              <a:prstGeom prst="ellipse">
                <a:avLst/>
              </a:prstGeom>
              <a:solidFill>
                <a:srgbClr val="00B05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2" name="フリーフォーム: 図形 171">
                <a:extLst>
                  <a:ext uri="{FF2B5EF4-FFF2-40B4-BE49-F238E27FC236}">
                    <a16:creationId xmlns:a16="http://schemas.microsoft.com/office/drawing/2014/main" id="{6B38843E-FB17-4E6D-BD3E-54B900E9EC06}"/>
                  </a:ext>
                </a:extLst>
              </p:cNvPr>
              <p:cNvSpPr/>
              <p:nvPr/>
            </p:nvSpPr>
            <p:spPr bwMode="auto">
              <a:xfrm rot="19438643">
                <a:off x="3926182" y="1730631"/>
                <a:ext cx="963010" cy="504116"/>
              </a:xfrm>
              <a:custGeom>
                <a:avLst/>
                <a:gdLst>
                  <a:gd name="connsiteX0" fmla="*/ 787709 w 963010"/>
                  <a:gd name="connsiteY0" fmla="*/ 102593 h 504116"/>
                  <a:gd name="connsiteX1" fmla="*/ 927771 w 963010"/>
                  <a:gd name="connsiteY1" fmla="*/ 252541 h 504116"/>
                  <a:gd name="connsiteX2" fmla="*/ 963010 w 963010"/>
                  <a:gd name="connsiteY2" fmla="*/ 323095 h 504116"/>
                  <a:gd name="connsiteX3" fmla="*/ 855523 w 963010"/>
                  <a:gd name="connsiteY3" fmla="*/ 398348 h 504116"/>
                  <a:gd name="connsiteX4" fmla="*/ 447454 w 963010"/>
                  <a:gd name="connsiteY4" fmla="*/ 504116 h 504116"/>
                  <a:gd name="connsiteX5" fmla="*/ 39385 w 963010"/>
                  <a:gd name="connsiteY5" fmla="*/ 398348 h 504116"/>
                  <a:gd name="connsiteX6" fmla="*/ 0 w 963010"/>
                  <a:gd name="connsiteY6" fmla="*/ 370774 h 504116"/>
                  <a:gd name="connsiteX7" fmla="*/ 27785 w 963010"/>
                  <a:gd name="connsiteY7" fmla="*/ 285474 h 504116"/>
                  <a:gd name="connsiteX8" fmla="*/ 77956 w 963010"/>
                  <a:gd name="connsiteY8" fmla="*/ 198597 h 504116"/>
                  <a:gd name="connsiteX9" fmla="*/ 787709 w 963010"/>
                  <a:gd name="connsiteY9" fmla="*/ 102593 h 5041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963010" h="504116">
                    <a:moveTo>
                      <a:pt x="787709" y="102593"/>
                    </a:moveTo>
                    <a:cubicBezTo>
                      <a:pt x="845506" y="144621"/>
                      <a:pt x="892422" y="195863"/>
                      <a:pt x="927771" y="252541"/>
                    </a:cubicBezTo>
                    <a:lnTo>
                      <a:pt x="963010" y="323095"/>
                    </a:lnTo>
                    <a:lnTo>
                      <a:pt x="855523" y="398348"/>
                    </a:lnTo>
                    <a:cubicBezTo>
                      <a:pt x="739037" y="465124"/>
                      <a:pt x="598612" y="504116"/>
                      <a:pt x="447454" y="504116"/>
                    </a:cubicBezTo>
                    <a:cubicBezTo>
                      <a:pt x="296296" y="504116"/>
                      <a:pt x="155871" y="465124"/>
                      <a:pt x="39385" y="398348"/>
                    </a:cubicBezTo>
                    <a:lnTo>
                      <a:pt x="0" y="370774"/>
                    </a:lnTo>
                    <a:lnTo>
                      <a:pt x="27785" y="285474"/>
                    </a:lnTo>
                    <a:cubicBezTo>
                      <a:pt x="41161" y="255355"/>
                      <a:pt x="57857" y="226238"/>
                      <a:pt x="77956" y="198597"/>
                    </a:cubicBezTo>
                    <a:cubicBezTo>
                      <a:pt x="238750" y="-22534"/>
                      <a:pt x="556518" y="-65516"/>
                      <a:pt x="787709" y="102593"/>
                    </a:cubicBezTo>
                    <a:close/>
                  </a:path>
                </a:pathLst>
              </a:custGeom>
              <a:solidFill>
                <a:srgbClr val="99FF33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3" name="フリーフォーム: 図形 172">
                <a:extLst>
                  <a:ext uri="{FF2B5EF4-FFF2-40B4-BE49-F238E27FC236}">
                    <a16:creationId xmlns:a16="http://schemas.microsoft.com/office/drawing/2014/main" id="{13D0C1FA-378E-4201-833B-EDD63E9ADF31}"/>
                  </a:ext>
                </a:extLst>
              </p:cNvPr>
              <p:cNvSpPr/>
              <p:nvPr/>
            </p:nvSpPr>
            <p:spPr bwMode="auto">
              <a:xfrm>
                <a:off x="4267802" y="1672919"/>
                <a:ext cx="822683" cy="480372"/>
              </a:xfrm>
              <a:custGeom>
                <a:avLst/>
                <a:gdLst>
                  <a:gd name="connsiteX0" fmla="*/ 307717 w 822683"/>
                  <a:gd name="connsiteY0" fmla="*/ 0 h 480372"/>
                  <a:gd name="connsiteX1" fmla="*/ 814779 w 822683"/>
                  <a:gd name="connsiteY1" fmla="*/ 395284 h 480372"/>
                  <a:gd name="connsiteX2" fmla="*/ 822683 w 822683"/>
                  <a:gd name="connsiteY2" fmla="*/ 470275 h 480372"/>
                  <a:gd name="connsiteX3" fmla="*/ 687897 w 822683"/>
                  <a:gd name="connsiteY3" fmla="*/ 480372 h 480372"/>
                  <a:gd name="connsiteX4" fmla="*/ 404700 w 822683"/>
                  <a:gd name="connsiteY4" fmla="*/ 426737 h 480372"/>
                  <a:gd name="connsiteX5" fmla="*/ 59284 w 822683"/>
                  <a:gd name="connsiteY5" fmla="*/ 185088 h 480372"/>
                  <a:gd name="connsiteX6" fmla="*/ 0 w 822683"/>
                  <a:gd name="connsiteY6" fmla="*/ 99018 h 480372"/>
                  <a:gd name="connsiteX7" fmla="*/ 18335 w 822683"/>
                  <a:gd name="connsiteY7" fmla="*/ 84548 h 480372"/>
                  <a:gd name="connsiteX8" fmla="*/ 307717 w 822683"/>
                  <a:gd name="connsiteY8" fmla="*/ 0 h 4803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22683" h="480372">
                    <a:moveTo>
                      <a:pt x="307717" y="0"/>
                    </a:moveTo>
                    <a:cubicBezTo>
                      <a:pt x="557836" y="0"/>
                      <a:pt x="766517" y="169696"/>
                      <a:pt x="814779" y="395284"/>
                    </a:cubicBezTo>
                    <a:lnTo>
                      <a:pt x="822683" y="470275"/>
                    </a:lnTo>
                    <a:lnTo>
                      <a:pt x="687897" y="480372"/>
                    </a:lnTo>
                    <a:cubicBezTo>
                      <a:pt x="595132" y="479235"/>
                      <a:pt x="499124" y="461938"/>
                      <a:pt x="404700" y="426737"/>
                    </a:cubicBezTo>
                    <a:cubicBezTo>
                      <a:pt x="263064" y="373936"/>
                      <a:pt x="145105" y="288348"/>
                      <a:pt x="59284" y="185088"/>
                    </a:cubicBezTo>
                    <a:lnTo>
                      <a:pt x="0" y="99018"/>
                    </a:lnTo>
                    <a:lnTo>
                      <a:pt x="18335" y="84548"/>
                    </a:lnTo>
                    <a:cubicBezTo>
                      <a:pt x="100941" y="31169"/>
                      <a:pt x="200524" y="0"/>
                      <a:pt x="307717" y="0"/>
                    </a:cubicBezTo>
                    <a:close/>
                  </a:path>
                </a:pathLst>
              </a:custGeom>
              <a:solidFill>
                <a:srgbClr val="92D05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4" name="フリーフォーム: 図形 173">
                <a:extLst>
                  <a:ext uri="{FF2B5EF4-FFF2-40B4-BE49-F238E27FC236}">
                    <a16:creationId xmlns:a16="http://schemas.microsoft.com/office/drawing/2014/main" id="{306FAF22-3FEF-44FC-B760-FE49AB8231C1}"/>
                  </a:ext>
                </a:extLst>
              </p:cNvPr>
              <p:cNvSpPr/>
              <p:nvPr/>
            </p:nvSpPr>
            <p:spPr bwMode="auto">
              <a:xfrm>
                <a:off x="4026244" y="1852668"/>
                <a:ext cx="874955" cy="819166"/>
              </a:xfrm>
              <a:custGeom>
                <a:avLst/>
                <a:gdLst>
                  <a:gd name="connsiteX0" fmla="*/ 110708 w 852040"/>
                  <a:gd name="connsiteY0" fmla="*/ 0 h 797712"/>
                  <a:gd name="connsiteX1" fmla="*/ 133715 w 852040"/>
                  <a:gd name="connsiteY1" fmla="*/ 85938 h 797712"/>
                  <a:gd name="connsiteX2" fmla="*/ 475772 w 852040"/>
                  <a:gd name="connsiteY2" fmla="*/ 511158 h 797712"/>
                  <a:gd name="connsiteX3" fmla="*/ 734526 w 852040"/>
                  <a:gd name="connsiteY3" fmla="*/ 646023 h 797712"/>
                  <a:gd name="connsiteX4" fmla="*/ 852040 w 852040"/>
                  <a:gd name="connsiteY4" fmla="*/ 677588 h 797712"/>
                  <a:gd name="connsiteX5" fmla="*/ 806960 w 852040"/>
                  <a:gd name="connsiteY5" fmla="*/ 713164 h 797712"/>
                  <a:gd name="connsiteX6" fmla="*/ 517577 w 852040"/>
                  <a:gd name="connsiteY6" fmla="*/ 797712 h 797712"/>
                  <a:gd name="connsiteX7" fmla="*/ 0 w 852040"/>
                  <a:gd name="connsiteY7" fmla="*/ 302657 h 797712"/>
                  <a:gd name="connsiteX8" fmla="*/ 88394 w 852040"/>
                  <a:gd name="connsiteY8" fmla="*/ 25867 h 7977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52040" h="797712">
                    <a:moveTo>
                      <a:pt x="110708" y="0"/>
                    </a:moveTo>
                    <a:lnTo>
                      <a:pt x="133715" y="85938"/>
                    </a:lnTo>
                    <a:cubicBezTo>
                      <a:pt x="190110" y="238614"/>
                      <a:pt x="308584" y="392417"/>
                      <a:pt x="475772" y="511158"/>
                    </a:cubicBezTo>
                    <a:cubicBezTo>
                      <a:pt x="559366" y="570528"/>
                      <a:pt x="647225" y="615512"/>
                      <a:pt x="734526" y="646023"/>
                    </a:cubicBezTo>
                    <a:lnTo>
                      <a:pt x="852040" y="677588"/>
                    </a:lnTo>
                    <a:lnTo>
                      <a:pt x="806960" y="713164"/>
                    </a:lnTo>
                    <a:cubicBezTo>
                      <a:pt x="724354" y="766543"/>
                      <a:pt x="624771" y="797712"/>
                      <a:pt x="517577" y="797712"/>
                    </a:cubicBezTo>
                    <a:cubicBezTo>
                      <a:pt x="231727" y="797712"/>
                      <a:pt x="0" y="576068"/>
                      <a:pt x="0" y="302657"/>
                    </a:cubicBezTo>
                    <a:cubicBezTo>
                      <a:pt x="0" y="200128"/>
                      <a:pt x="32587" y="104879"/>
                      <a:pt x="88394" y="25867"/>
                    </a:cubicBezTo>
                    <a:close/>
                  </a:path>
                </a:pathLst>
              </a:custGeom>
              <a:solidFill>
                <a:srgbClr val="92D05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5" name="フリーフォーム: 図形 174">
                <a:extLst>
                  <a:ext uri="{FF2B5EF4-FFF2-40B4-BE49-F238E27FC236}">
                    <a16:creationId xmlns:a16="http://schemas.microsoft.com/office/drawing/2014/main" id="{2AACB808-2AE4-4E70-928F-9ADBC5EB868D}"/>
                  </a:ext>
                </a:extLst>
              </p:cNvPr>
              <p:cNvSpPr/>
              <p:nvPr/>
            </p:nvSpPr>
            <p:spPr bwMode="auto">
              <a:xfrm>
                <a:off x="4411632" y="1790952"/>
                <a:ext cx="711265" cy="899993"/>
              </a:xfrm>
              <a:custGeom>
                <a:avLst/>
                <a:gdLst>
                  <a:gd name="connsiteX0" fmla="*/ 499240 w 696162"/>
                  <a:gd name="connsiteY0" fmla="*/ 0 h 880883"/>
                  <a:gd name="connsiteX1" fmla="*/ 544567 w 696162"/>
                  <a:gd name="connsiteY1" fmla="*/ 35772 h 880883"/>
                  <a:gd name="connsiteX2" fmla="*/ 696162 w 696162"/>
                  <a:gd name="connsiteY2" fmla="*/ 385828 h 880883"/>
                  <a:gd name="connsiteX3" fmla="*/ 178585 w 696162"/>
                  <a:gd name="connsiteY3" fmla="*/ 880883 h 880883"/>
                  <a:gd name="connsiteX4" fmla="*/ 74275 w 696162"/>
                  <a:gd name="connsiteY4" fmla="*/ 870825 h 880883"/>
                  <a:gd name="connsiteX5" fmla="*/ 0 w 696162"/>
                  <a:gd name="connsiteY5" fmla="*/ 848772 h 880883"/>
                  <a:gd name="connsiteX6" fmla="*/ 83219 w 696162"/>
                  <a:gd name="connsiteY6" fmla="*/ 799581 h 880883"/>
                  <a:gd name="connsiteX7" fmla="*/ 365863 w 696162"/>
                  <a:gd name="connsiteY7" fmla="*/ 483339 h 880883"/>
                  <a:gd name="connsiteX8" fmla="*/ 498415 w 696162"/>
                  <a:gd name="connsiteY8" fmla="*/ 80441 h 8808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96162" h="880883">
                    <a:moveTo>
                      <a:pt x="499240" y="0"/>
                    </a:moveTo>
                    <a:lnTo>
                      <a:pt x="544567" y="35772"/>
                    </a:lnTo>
                    <a:cubicBezTo>
                      <a:pt x="638230" y="125359"/>
                      <a:pt x="696162" y="249123"/>
                      <a:pt x="696162" y="385828"/>
                    </a:cubicBezTo>
                    <a:cubicBezTo>
                      <a:pt x="696162" y="659239"/>
                      <a:pt x="464435" y="880883"/>
                      <a:pt x="178585" y="880883"/>
                    </a:cubicBezTo>
                    <a:cubicBezTo>
                      <a:pt x="142854" y="880883"/>
                      <a:pt x="107968" y="877420"/>
                      <a:pt x="74275" y="870825"/>
                    </a:cubicBezTo>
                    <a:lnTo>
                      <a:pt x="0" y="848772"/>
                    </a:lnTo>
                    <a:lnTo>
                      <a:pt x="83219" y="799581"/>
                    </a:lnTo>
                    <a:cubicBezTo>
                      <a:pt x="189859" y="724295"/>
                      <a:pt x="288964" y="616532"/>
                      <a:pt x="365863" y="483339"/>
                    </a:cubicBezTo>
                    <a:cubicBezTo>
                      <a:pt x="442762" y="350146"/>
                      <a:pt x="486535" y="210437"/>
                      <a:pt x="498415" y="80441"/>
                    </a:cubicBezTo>
                    <a:close/>
                  </a:path>
                </a:pathLst>
              </a:custGeom>
              <a:solidFill>
                <a:srgbClr val="99FF33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24" name="グループ化 223">
              <a:extLst>
                <a:ext uri="{FF2B5EF4-FFF2-40B4-BE49-F238E27FC236}">
                  <a16:creationId xmlns:a16="http://schemas.microsoft.com/office/drawing/2014/main" id="{BABBBDE7-8522-4A0B-AFC7-A4F8025EC5C7}"/>
                </a:ext>
              </a:extLst>
            </p:cNvPr>
            <p:cNvGrpSpPr/>
            <p:nvPr/>
          </p:nvGrpSpPr>
          <p:grpSpPr>
            <a:xfrm>
              <a:off x="326804" y="3418227"/>
              <a:ext cx="1079052" cy="917932"/>
              <a:chOff x="3926182" y="1672919"/>
              <a:chExt cx="1196715" cy="1018026"/>
            </a:xfrm>
          </p:grpSpPr>
          <p:sp>
            <p:nvSpPr>
              <p:cNvPr id="225" name="楕円 224">
                <a:extLst>
                  <a:ext uri="{FF2B5EF4-FFF2-40B4-BE49-F238E27FC236}">
                    <a16:creationId xmlns:a16="http://schemas.microsoft.com/office/drawing/2014/main" id="{7FF5614F-78D5-47E9-BF85-51E91208D60D}"/>
                  </a:ext>
                </a:extLst>
              </p:cNvPr>
              <p:cNvSpPr/>
              <p:nvPr/>
            </p:nvSpPr>
            <p:spPr bwMode="auto">
              <a:xfrm>
                <a:off x="4047864" y="1690960"/>
                <a:ext cx="1035154" cy="990110"/>
              </a:xfrm>
              <a:prstGeom prst="ellipse">
                <a:avLst/>
              </a:prstGeom>
              <a:solidFill>
                <a:srgbClr val="00B05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6" name="フリーフォーム: 図形 225">
                <a:extLst>
                  <a:ext uri="{FF2B5EF4-FFF2-40B4-BE49-F238E27FC236}">
                    <a16:creationId xmlns:a16="http://schemas.microsoft.com/office/drawing/2014/main" id="{9A5AE36F-8F0B-4893-9B0A-66CDC3D3164A}"/>
                  </a:ext>
                </a:extLst>
              </p:cNvPr>
              <p:cNvSpPr/>
              <p:nvPr/>
            </p:nvSpPr>
            <p:spPr bwMode="auto">
              <a:xfrm rot="19438643">
                <a:off x="3926182" y="1730631"/>
                <a:ext cx="963010" cy="504116"/>
              </a:xfrm>
              <a:custGeom>
                <a:avLst/>
                <a:gdLst>
                  <a:gd name="connsiteX0" fmla="*/ 787709 w 963010"/>
                  <a:gd name="connsiteY0" fmla="*/ 102593 h 504116"/>
                  <a:gd name="connsiteX1" fmla="*/ 927771 w 963010"/>
                  <a:gd name="connsiteY1" fmla="*/ 252541 h 504116"/>
                  <a:gd name="connsiteX2" fmla="*/ 963010 w 963010"/>
                  <a:gd name="connsiteY2" fmla="*/ 323095 h 504116"/>
                  <a:gd name="connsiteX3" fmla="*/ 855523 w 963010"/>
                  <a:gd name="connsiteY3" fmla="*/ 398348 h 504116"/>
                  <a:gd name="connsiteX4" fmla="*/ 447454 w 963010"/>
                  <a:gd name="connsiteY4" fmla="*/ 504116 h 504116"/>
                  <a:gd name="connsiteX5" fmla="*/ 39385 w 963010"/>
                  <a:gd name="connsiteY5" fmla="*/ 398348 h 504116"/>
                  <a:gd name="connsiteX6" fmla="*/ 0 w 963010"/>
                  <a:gd name="connsiteY6" fmla="*/ 370774 h 504116"/>
                  <a:gd name="connsiteX7" fmla="*/ 27785 w 963010"/>
                  <a:gd name="connsiteY7" fmla="*/ 285474 h 504116"/>
                  <a:gd name="connsiteX8" fmla="*/ 77956 w 963010"/>
                  <a:gd name="connsiteY8" fmla="*/ 198597 h 504116"/>
                  <a:gd name="connsiteX9" fmla="*/ 787709 w 963010"/>
                  <a:gd name="connsiteY9" fmla="*/ 102593 h 5041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963010" h="504116">
                    <a:moveTo>
                      <a:pt x="787709" y="102593"/>
                    </a:moveTo>
                    <a:cubicBezTo>
                      <a:pt x="845506" y="144621"/>
                      <a:pt x="892422" y="195863"/>
                      <a:pt x="927771" y="252541"/>
                    </a:cubicBezTo>
                    <a:lnTo>
                      <a:pt x="963010" y="323095"/>
                    </a:lnTo>
                    <a:lnTo>
                      <a:pt x="855523" y="398348"/>
                    </a:lnTo>
                    <a:cubicBezTo>
                      <a:pt x="739037" y="465124"/>
                      <a:pt x="598612" y="504116"/>
                      <a:pt x="447454" y="504116"/>
                    </a:cubicBezTo>
                    <a:cubicBezTo>
                      <a:pt x="296296" y="504116"/>
                      <a:pt x="155871" y="465124"/>
                      <a:pt x="39385" y="398348"/>
                    </a:cubicBezTo>
                    <a:lnTo>
                      <a:pt x="0" y="370774"/>
                    </a:lnTo>
                    <a:lnTo>
                      <a:pt x="27785" y="285474"/>
                    </a:lnTo>
                    <a:cubicBezTo>
                      <a:pt x="41161" y="255355"/>
                      <a:pt x="57857" y="226238"/>
                      <a:pt x="77956" y="198597"/>
                    </a:cubicBezTo>
                    <a:cubicBezTo>
                      <a:pt x="238750" y="-22534"/>
                      <a:pt x="556518" y="-65516"/>
                      <a:pt x="787709" y="102593"/>
                    </a:cubicBezTo>
                    <a:close/>
                  </a:path>
                </a:pathLst>
              </a:custGeom>
              <a:solidFill>
                <a:srgbClr val="99FF33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7" name="フリーフォーム: 図形 226">
                <a:extLst>
                  <a:ext uri="{FF2B5EF4-FFF2-40B4-BE49-F238E27FC236}">
                    <a16:creationId xmlns:a16="http://schemas.microsoft.com/office/drawing/2014/main" id="{FBBE3CD6-70AD-42B3-BCFB-E465D81BD244}"/>
                  </a:ext>
                </a:extLst>
              </p:cNvPr>
              <p:cNvSpPr/>
              <p:nvPr/>
            </p:nvSpPr>
            <p:spPr bwMode="auto">
              <a:xfrm>
                <a:off x="4267802" y="1672919"/>
                <a:ext cx="822683" cy="480372"/>
              </a:xfrm>
              <a:custGeom>
                <a:avLst/>
                <a:gdLst>
                  <a:gd name="connsiteX0" fmla="*/ 307717 w 822683"/>
                  <a:gd name="connsiteY0" fmla="*/ 0 h 480372"/>
                  <a:gd name="connsiteX1" fmla="*/ 814779 w 822683"/>
                  <a:gd name="connsiteY1" fmla="*/ 395284 h 480372"/>
                  <a:gd name="connsiteX2" fmla="*/ 822683 w 822683"/>
                  <a:gd name="connsiteY2" fmla="*/ 470275 h 480372"/>
                  <a:gd name="connsiteX3" fmla="*/ 687897 w 822683"/>
                  <a:gd name="connsiteY3" fmla="*/ 480372 h 480372"/>
                  <a:gd name="connsiteX4" fmla="*/ 404700 w 822683"/>
                  <a:gd name="connsiteY4" fmla="*/ 426737 h 480372"/>
                  <a:gd name="connsiteX5" fmla="*/ 59284 w 822683"/>
                  <a:gd name="connsiteY5" fmla="*/ 185088 h 480372"/>
                  <a:gd name="connsiteX6" fmla="*/ 0 w 822683"/>
                  <a:gd name="connsiteY6" fmla="*/ 99018 h 480372"/>
                  <a:gd name="connsiteX7" fmla="*/ 18335 w 822683"/>
                  <a:gd name="connsiteY7" fmla="*/ 84548 h 480372"/>
                  <a:gd name="connsiteX8" fmla="*/ 307717 w 822683"/>
                  <a:gd name="connsiteY8" fmla="*/ 0 h 4803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22683" h="480372">
                    <a:moveTo>
                      <a:pt x="307717" y="0"/>
                    </a:moveTo>
                    <a:cubicBezTo>
                      <a:pt x="557836" y="0"/>
                      <a:pt x="766517" y="169696"/>
                      <a:pt x="814779" y="395284"/>
                    </a:cubicBezTo>
                    <a:lnTo>
                      <a:pt x="822683" y="470275"/>
                    </a:lnTo>
                    <a:lnTo>
                      <a:pt x="687897" y="480372"/>
                    </a:lnTo>
                    <a:cubicBezTo>
                      <a:pt x="595132" y="479235"/>
                      <a:pt x="499124" y="461938"/>
                      <a:pt x="404700" y="426737"/>
                    </a:cubicBezTo>
                    <a:cubicBezTo>
                      <a:pt x="263064" y="373936"/>
                      <a:pt x="145105" y="288348"/>
                      <a:pt x="59284" y="185088"/>
                    </a:cubicBezTo>
                    <a:lnTo>
                      <a:pt x="0" y="99018"/>
                    </a:lnTo>
                    <a:lnTo>
                      <a:pt x="18335" y="84548"/>
                    </a:lnTo>
                    <a:cubicBezTo>
                      <a:pt x="100941" y="31169"/>
                      <a:pt x="200524" y="0"/>
                      <a:pt x="307717" y="0"/>
                    </a:cubicBezTo>
                    <a:close/>
                  </a:path>
                </a:pathLst>
              </a:custGeom>
              <a:solidFill>
                <a:srgbClr val="92D05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8" name="フリーフォーム: 図形 227">
                <a:extLst>
                  <a:ext uri="{FF2B5EF4-FFF2-40B4-BE49-F238E27FC236}">
                    <a16:creationId xmlns:a16="http://schemas.microsoft.com/office/drawing/2014/main" id="{9343EF04-D1E1-4C8F-A237-F1BFACF12E33}"/>
                  </a:ext>
                </a:extLst>
              </p:cNvPr>
              <p:cNvSpPr/>
              <p:nvPr/>
            </p:nvSpPr>
            <p:spPr bwMode="auto">
              <a:xfrm>
                <a:off x="4026244" y="1852668"/>
                <a:ext cx="874955" cy="819166"/>
              </a:xfrm>
              <a:custGeom>
                <a:avLst/>
                <a:gdLst>
                  <a:gd name="connsiteX0" fmla="*/ 110708 w 852040"/>
                  <a:gd name="connsiteY0" fmla="*/ 0 h 797712"/>
                  <a:gd name="connsiteX1" fmla="*/ 133715 w 852040"/>
                  <a:gd name="connsiteY1" fmla="*/ 85938 h 797712"/>
                  <a:gd name="connsiteX2" fmla="*/ 475772 w 852040"/>
                  <a:gd name="connsiteY2" fmla="*/ 511158 h 797712"/>
                  <a:gd name="connsiteX3" fmla="*/ 734526 w 852040"/>
                  <a:gd name="connsiteY3" fmla="*/ 646023 h 797712"/>
                  <a:gd name="connsiteX4" fmla="*/ 852040 w 852040"/>
                  <a:gd name="connsiteY4" fmla="*/ 677588 h 797712"/>
                  <a:gd name="connsiteX5" fmla="*/ 806960 w 852040"/>
                  <a:gd name="connsiteY5" fmla="*/ 713164 h 797712"/>
                  <a:gd name="connsiteX6" fmla="*/ 517577 w 852040"/>
                  <a:gd name="connsiteY6" fmla="*/ 797712 h 797712"/>
                  <a:gd name="connsiteX7" fmla="*/ 0 w 852040"/>
                  <a:gd name="connsiteY7" fmla="*/ 302657 h 797712"/>
                  <a:gd name="connsiteX8" fmla="*/ 88394 w 852040"/>
                  <a:gd name="connsiteY8" fmla="*/ 25867 h 7977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52040" h="797712">
                    <a:moveTo>
                      <a:pt x="110708" y="0"/>
                    </a:moveTo>
                    <a:lnTo>
                      <a:pt x="133715" y="85938"/>
                    </a:lnTo>
                    <a:cubicBezTo>
                      <a:pt x="190110" y="238614"/>
                      <a:pt x="308584" y="392417"/>
                      <a:pt x="475772" y="511158"/>
                    </a:cubicBezTo>
                    <a:cubicBezTo>
                      <a:pt x="559366" y="570528"/>
                      <a:pt x="647225" y="615512"/>
                      <a:pt x="734526" y="646023"/>
                    </a:cubicBezTo>
                    <a:lnTo>
                      <a:pt x="852040" y="677588"/>
                    </a:lnTo>
                    <a:lnTo>
                      <a:pt x="806960" y="713164"/>
                    </a:lnTo>
                    <a:cubicBezTo>
                      <a:pt x="724354" y="766543"/>
                      <a:pt x="624771" y="797712"/>
                      <a:pt x="517577" y="797712"/>
                    </a:cubicBezTo>
                    <a:cubicBezTo>
                      <a:pt x="231727" y="797712"/>
                      <a:pt x="0" y="576068"/>
                      <a:pt x="0" y="302657"/>
                    </a:cubicBezTo>
                    <a:cubicBezTo>
                      <a:pt x="0" y="200128"/>
                      <a:pt x="32587" y="104879"/>
                      <a:pt x="88394" y="25867"/>
                    </a:cubicBezTo>
                    <a:close/>
                  </a:path>
                </a:pathLst>
              </a:custGeom>
              <a:solidFill>
                <a:srgbClr val="92D05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9" name="フリーフォーム: 図形 228">
                <a:extLst>
                  <a:ext uri="{FF2B5EF4-FFF2-40B4-BE49-F238E27FC236}">
                    <a16:creationId xmlns:a16="http://schemas.microsoft.com/office/drawing/2014/main" id="{E395FB00-ADF4-4E12-9616-E2472B806DE8}"/>
                  </a:ext>
                </a:extLst>
              </p:cNvPr>
              <p:cNvSpPr/>
              <p:nvPr/>
            </p:nvSpPr>
            <p:spPr bwMode="auto">
              <a:xfrm>
                <a:off x="4411632" y="1790952"/>
                <a:ext cx="711265" cy="899993"/>
              </a:xfrm>
              <a:custGeom>
                <a:avLst/>
                <a:gdLst>
                  <a:gd name="connsiteX0" fmla="*/ 499240 w 696162"/>
                  <a:gd name="connsiteY0" fmla="*/ 0 h 880883"/>
                  <a:gd name="connsiteX1" fmla="*/ 544567 w 696162"/>
                  <a:gd name="connsiteY1" fmla="*/ 35772 h 880883"/>
                  <a:gd name="connsiteX2" fmla="*/ 696162 w 696162"/>
                  <a:gd name="connsiteY2" fmla="*/ 385828 h 880883"/>
                  <a:gd name="connsiteX3" fmla="*/ 178585 w 696162"/>
                  <a:gd name="connsiteY3" fmla="*/ 880883 h 880883"/>
                  <a:gd name="connsiteX4" fmla="*/ 74275 w 696162"/>
                  <a:gd name="connsiteY4" fmla="*/ 870825 h 880883"/>
                  <a:gd name="connsiteX5" fmla="*/ 0 w 696162"/>
                  <a:gd name="connsiteY5" fmla="*/ 848772 h 880883"/>
                  <a:gd name="connsiteX6" fmla="*/ 83219 w 696162"/>
                  <a:gd name="connsiteY6" fmla="*/ 799581 h 880883"/>
                  <a:gd name="connsiteX7" fmla="*/ 365863 w 696162"/>
                  <a:gd name="connsiteY7" fmla="*/ 483339 h 880883"/>
                  <a:gd name="connsiteX8" fmla="*/ 498415 w 696162"/>
                  <a:gd name="connsiteY8" fmla="*/ 80441 h 8808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96162" h="880883">
                    <a:moveTo>
                      <a:pt x="499240" y="0"/>
                    </a:moveTo>
                    <a:lnTo>
                      <a:pt x="544567" y="35772"/>
                    </a:lnTo>
                    <a:cubicBezTo>
                      <a:pt x="638230" y="125359"/>
                      <a:pt x="696162" y="249123"/>
                      <a:pt x="696162" y="385828"/>
                    </a:cubicBezTo>
                    <a:cubicBezTo>
                      <a:pt x="696162" y="659239"/>
                      <a:pt x="464435" y="880883"/>
                      <a:pt x="178585" y="880883"/>
                    </a:cubicBezTo>
                    <a:cubicBezTo>
                      <a:pt x="142854" y="880883"/>
                      <a:pt x="107968" y="877420"/>
                      <a:pt x="74275" y="870825"/>
                    </a:cubicBezTo>
                    <a:lnTo>
                      <a:pt x="0" y="848772"/>
                    </a:lnTo>
                    <a:lnTo>
                      <a:pt x="83219" y="799581"/>
                    </a:lnTo>
                    <a:cubicBezTo>
                      <a:pt x="189859" y="724295"/>
                      <a:pt x="288964" y="616532"/>
                      <a:pt x="365863" y="483339"/>
                    </a:cubicBezTo>
                    <a:cubicBezTo>
                      <a:pt x="442762" y="350146"/>
                      <a:pt x="486535" y="210437"/>
                      <a:pt x="498415" y="80441"/>
                    </a:cubicBezTo>
                    <a:close/>
                  </a:path>
                </a:pathLst>
              </a:custGeom>
              <a:solidFill>
                <a:srgbClr val="99FF33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4F70183D-58C1-49D0-8DFB-997F2C9565B2}"/>
              </a:ext>
            </a:extLst>
          </p:cNvPr>
          <p:cNvGrpSpPr/>
          <p:nvPr/>
        </p:nvGrpSpPr>
        <p:grpSpPr>
          <a:xfrm>
            <a:off x="4243329" y="3037823"/>
            <a:ext cx="1507984" cy="1187291"/>
            <a:chOff x="4243329" y="3037823"/>
            <a:chExt cx="1507984" cy="1187291"/>
          </a:xfrm>
        </p:grpSpPr>
        <p:grpSp>
          <p:nvGrpSpPr>
            <p:cNvPr id="122" name="グループ化 121">
              <a:extLst>
                <a:ext uri="{FF2B5EF4-FFF2-40B4-BE49-F238E27FC236}">
                  <a16:creationId xmlns:a16="http://schemas.microsoft.com/office/drawing/2014/main" id="{3EEA2F23-133F-4121-92C0-E0ED2E11B447}"/>
                </a:ext>
              </a:extLst>
            </p:cNvPr>
            <p:cNvGrpSpPr/>
            <p:nvPr/>
          </p:nvGrpSpPr>
          <p:grpSpPr>
            <a:xfrm rot="2700000">
              <a:off x="4526343" y="2932850"/>
              <a:ext cx="752614" cy="962560"/>
              <a:chOff x="2705910" y="4339547"/>
              <a:chExt cx="1224740" cy="1566386"/>
            </a:xfrm>
          </p:grpSpPr>
          <p:sp>
            <p:nvSpPr>
              <p:cNvPr id="123" name="楕円 72">
                <a:extLst>
                  <a:ext uri="{FF2B5EF4-FFF2-40B4-BE49-F238E27FC236}">
                    <a16:creationId xmlns:a16="http://schemas.microsoft.com/office/drawing/2014/main" id="{79D55EB1-500D-4883-B074-1C0AA2651FD9}"/>
                  </a:ext>
                </a:extLst>
              </p:cNvPr>
              <p:cNvSpPr/>
              <p:nvPr/>
            </p:nvSpPr>
            <p:spPr bwMode="auto">
              <a:xfrm rot="10800000">
                <a:off x="2705910" y="4339547"/>
                <a:ext cx="1224740" cy="1566386"/>
              </a:xfrm>
              <a:custGeom>
                <a:avLst/>
                <a:gdLst>
                  <a:gd name="connsiteX0" fmla="*/ 0 w 585065"/>
                  <a:gd name="connsiteY0" fmla="*/ 488544 h 977088"/>
                  <a:gd name="connsiteX1" fmla="*/ 292533 w 585065"/>
                  <a:gd name="connsiteY1" fmla="*/ 0 h 977088"/>
                  <a:gd name="connsiteX2" fmla="*/ 585066 w 585065"/>
                  <a:gd name="connsiteY2" fmla="*/ 488544 h 977088"/>
                  <a:gd name="connsiteX3" fmla="*/ 292533 w 585065"/>
                  <a:gd name="connsiteY3" fmla="*/ 977088 h 977088"/>
                  <a:gd name="connsiteX4" fmla="*/ 0 w 585065"/>
                  <a:gd name="connsiteY4" fmla="*/ 488544 h 977088"/>
                  <a:gd name="connsiteX0" fmla="*/ 0 w 585066"/>
                  <a:gd name="connsiteY0" fmla="*/ 488544 h 977088"/>
                  <a:gd name="connsiteX1" fmla="*/ 292533 w 585066"/>
                  <a:gd name="connsiteY1" fmla="*/ 0 h 977088"/>
                  <a:gd name="connsiteX2" fmla="*/ 585066 w 585066"/>
                  <a:gd name="connsiteY2" fmla="*/ 488544 h 977088"/>
                  <a:gd name="connsiteX3" fmla="*/ 292533 w 585066"/>
                  <a:gd name="connsiteY3" fmla="*/ 977088 h 977088"/>
                  <a:gd name="connsiteX4" fmla="*/ 0 w 585066"/>
                  <a:gd name="connsiteY4" fmla="*/ 488544 h 977088"/>
                  <a:gd name="connsiteX0" fmla="*/ 0 w 585066"/>
                  <a:gd name="connsiteY0" fmla="*/ 488544 h 977088"/>
                  <a:gd name="connsiteX1" fmla="*/ 292533 w 585066"/>
                  <a:gd name="connsiteY1" fmla="*/ 0 h 977088"/>
                  <a:gd name="connsiteX2" fmla="*/ 585066 w 585066"/>
                  <a:gd name="connsiteY2" fmla="*/ 488544 h 977088"/>
                  <a:gd name="connsiteX3" fmla="*/ 292533 w 585066"/>
                  <a:gd name="connsiteY3" fmla="*/ 977088 h 977088"/>
                  <a:gd name="connsiteX4" fmla="*/ 0 w 585066"/>
                  <a:gd name="connsiteY4" fmla="*/ 488544 h 977088"/>
                  <a:gd name="connsiteX0" fmla="*/ 0 w 585066"/>
                  <a:gd name="connsiteY0" fmla="*/ 488544 h 977088"/>
                  <a:gd name="connsiteX1" fmla="*/ 292533 w 585066"/>
                  <a:gd name="connsiteY1" fmla="*/ 0 h 977088"/>
                  <a:gd name="connsiteX2" fmla="*/ 585066 w 585066"/>
                  <a:gd name="connsiteY2" fmla="*/ 488544 h 977088"/>
                  <a:gd name="connsiteX3" fmla="*/ 292533 w 585066"/>
                  <a:gd name="connsiteY3" fmla="*/ 977088 h 977088"/>
                  <a:gd name="connsiteX4" fmla="*/ 0 w 585066"/>
                  <a:gd name="connsiteY4" fmla="*/ 488544 h 977088"/>
                  <a:gd name="connsiteX0" fmla="*/ 0 w 585066"/>
                  <a:gd name="connsiteY0" fmla="*/ 236060 h 724604"/>
                  <a:gd name="connsiteX1" fmla="*/ 279833 w 585066"/>
                  <a:gd name="connsiteY1" fmla="*/ 1516 h 724604"/>
                  <a:gd name="connsiteX2" fmla="*/ 585066 w 585066"/>
                  <a:gd name="connsiteY2" fmla="*/ 236060 h 724604"/>
                  <a:gd name="connsiteX3" fmla="*/ 292533 w 585066"/>
                  <a:gd name="connsiteY3" fmla="*/ 724604 h 724604"/>
                  <a:gd name="connsiteX4" fmla="*/ 0 w 585066"/>
                  <a:gd name="connsiteY4" fmla="*/ 236060 h 7246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85066" h="724604">
                    <a:moveTo>
                      <a:pt x="0" y="236060"/>
                    </a:moveTo>
                    <a:cubicBezTo>
                      <a:pt x="0" y="-33755"/>
                      <a:pt x="118271" y="1516"/>
                      <a:pt x="279833" y="1516"/>
                    </a:cubicBezTo>
                    <a:cubicBezTo>
                      <a:pt x="441395" y="1516"/>
                      <a:pt x="585066" y="-33755"/>
                      <a:pt x="585066" y="236060"/>
                    </a:cubicBezTo>
                    <a:cubicBezTo>
                      <a:pt x="585066" y="505875"/>
                      <a:pt x="454095" y="724604"/>
                      <a:pt x="292533" y="724604"/>
                    </a:cubicBezTo>
                    <a:cubicBezTo>
                      <a:pt x="130971" y="724604"/>
                      <a:pt x="0" y="505875"/>
                      <a:pt x="0" y="236060"/>
                    </a:cubicBezTo>
                    <a:close/>
                  </a:path>
                </a:pathLst>
              </a:custGeom>
              <a:solidFill>
                <a:srgbClr val="92D05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4" name="楕円 72">
                <a:extLst>
                  <a:ext uri="{FF2B5EF4-FFF2-40B4-BE49-F238E27FC236}">
                    <a16:creationId xmlns:a16="http://schemas.microsoft.com/office/drawing/2014/main" id="{0517523F-2A22-4CC1-8847-4720641B2F47}"/>
                  </a:ext>
                </a:extLst>
              </p:cNvPr>
              <p:cNvSpPr/>
              <p:nvPr/>
            </p:nvSpPr>
            <p:spPr bwMode="auto">
              <a:xfrm rot="10800000">
                <a:off x="2886698" y="4339547"/>
                <a:ext cx="891552" cy="1566386"/>
              </a:xfrm>
              <a:custGeom>
                <a:avLst/>
                <a:gdLst>
                  <a:gd name="connsiteX0" fmla="*/ 0 w 585065"/>
                  <a:gd name="connsiteY0" fmla="*/ 488544 h 977088"/>
                  <a:gd name="connsiteX1" fmla="*/ 292533 w 585065"/>
                  <a:gd name="connsiteY1" fmla="*/ 0 h 977088"/>
                  <a:gd name="connsiteX2" fmla="*/ 585066 w 585065"/>
                  <a:gd name="connsiteY2" fmla="*/ 488544 h 977088"/>
                  <a:gd name="connsiteX3" fmla="*/ 292533 w 585065"/>
                  <a:gd name="connsiteY3" fmla="*/ 977088 h 977088"/>
                  <a:gd name="connsiteX4" fmla="*/ 0 w 585065"/>
                  <a:gd name="connsiteY4" fmla="*/ 488544 h 977088"/>
                  <a:gd name="connsiteX0" fmla="*/ 0 w 585066"/>
                  <a:gd name="connsiteY0" fmla="*/ 488544 h 977088"/>
                  <a:gd name="connsiteX1" fmla="*/ 292533 w 585066"/>
                  <a:gd name="connsiteY1" fmla="*/ 0 h 977088"/>
                  <a:gd name="connsiteX2" fmla="*/ 585066 w 585066"/>
                  <a:gd name="connsiteY2" fmla="*/ 488544 h 977088"/>
                  <a:gd name="connsiteX3" fmla="*/ 292533 w 585066"/>
                  <a:gd name="connsiteY3" fmla="*/ 977088 h 977088"/>
                  <a:gd name="connsiteX4" fmla="*/ 0 w 585066"/>
                  <a:gd name="connsiteY4" fmla="*/ 488544 h 977088"/>
                  <a:gd name="connsiteX0" fmla="*/ 0 w 585066"/>
                  <a:gd name="connsiteY0" fmla="*/ 488544 h 977088"/>
                  <a:gd name="connsiteX1" fmla="*/ 292533 w 585066"/>
                  <a:gd name="connsiteY1" fmla="*/ 0 h 977088"/>
                  <a:gd name="connsiteX2" fmla="*/ 585066 w 585066"/>
                  <a:gd name="connsiteY2" fmla="*/ 488544 h 977088"/>
                  <a:gd name="connsiteX3" fmla="*/ 292533 w 585066"/>
                  <a:gd name="connsiteY3" fmla="*/ 977088 h 977088"/>
                  <a:gd name="connsiteX4" fmla="*/ 0 w 585066"/>
                  <a:gd name="connsiteY4" fmla="*/ 488544 h 977088"/>
                  <a:gd name="connsiteX0" fmla="*/ 0 w 585066"/>
                  <a:gd name="connsiteY0" fmla="*/ 488544 h 977088"/>
                  <a:gd name="connsiteX1" fmla="*/ 292533 w 585066"/>
                  <a:gd name="connsiteY1" fmla="*/ 0 h 977088"/>
                  <a:gd name="connsiteX2" fmla="*/ 585066 w 585066"/>
                  <a:gd name="connsiteY2" fmla="*/ 488544 h 977088"/>
                  <a:gd name="connsiteX3" fmla="*/ 292533 w 585066"/>
                  <a:gd name="connsiteY3" fmla="*/ 977088 h 977088"/>
                  <a:gd name="connsiteX4" fmla="*/ 0 w 585066"/>
                  <a:gd name="connsiteY4" fmla="*/ 488544 h 977088"/>
                  <a:gd name="connsiteX0" fmla="*/ 0 w 585066"/>
                  <a:gd name="connsiteY0" fmla="*/ 236060 h 724604"/>
                  <a:gd name="connsiteX1" fmla="*/ 279833 w 585066"/>
                  <a:gd name="connsiteY1" fmla="*/ 1516 h 724604"/>
                  <a:gd name="connsiteX2" fmla="*/ 585066 w 585066"/>
                  <a:gd name="connsiteY2" fmla="*/ 236060 h 724604"/>
                  <a:gd name="connsiteX3" fmla="*/ 292533 w 585066"/>
                  <a:gd name="connsiteY3" fmla="*/ 724604 h 724604"/>
                  <a:gd name="connsiteX4" fmla="*/ 0 w 585066"/>
                  <a:gd name="connsiteY4" fmla="*/ 236060 h 7246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85066" h="724604">
                    <a:moveTo>
                      <a:pt x="0" y="236060"/>
                    </a:moveTo>
                    <a:cubicBezTo>
                      <a:pt x="0" y="-33755"/>
                      <a:pt x="118271" y="1516"/>
                      <a:pt x="279833" y="1516"/>
                    </a:cubicBezTo>
                    <a:cubicBezTo>
                      <a:pt x="441395" y="1516"/>
                      <a:pt x="585066" y="-33755"/>
                      <a:pt x="585066" y="236060"/>
                    </a:cubicBezTo>
                    <a:cubicBezTo>
                      <a:pt x="585066" y="505875"/>
                      <a:pt x="454095" y="724604"/>
                      <a:pt x="292533" y="724604"/>
                    </a:cubicBezTo>
                    <a:cubicBezTo>
                      <a:pt x="130971" y="724604"/>
                      <a:pt x="0" y="505875"/>
                      <a:pt x="0" y="236060"/>
                    </a:cubicBezTo>
                    <a:close/>
                  </a:path>
                </a:pathLst>
              </a:custGeom>
              <a:solidFill>
                <a:srgbClr val="99FF33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5" name="フリーフォーム: 図形 124">
                <a:extLst>
                  <a:ext uri="{FF2B5EF4-FFF2-40B4-BE49-F238E27FC236}">
                    <a16:creationId xmlns:a16="http://schemas.microsoft.com/office/drawing/2014/main" id="{0C631509-2FBE-470C-B503-F94440384BF9}"/>
                  </a:ext>
                </a:extLst>
              </p:cNvPr>
              <p:cNvSpPr/>
              <p:nvPr/>
            </p:nvSpPr>
            <p:spPr bwMode="auto">
              <a:xfrm rot="10800000">
                <a:off x="2914403" y="4507703"/>
                <a:ext cx="807549" cy="1398228"/>
              </a:xfrm>
              <a:custGeom>
                <a:avLst/>
                <a:gdLst>
                  <a:gd name="connsiteX0" fmla="*/ 403673 w 807549"/>
                  <a:gd name="connsiteY0" fmla="*/ 1398228 h 1398228"/>
                  <a:gd name="connsiteX1" fmla="*/ 311911 w 807549"/>
                  <a:gd name="connsiteY1" fmla="*/ 1122112 h 1398228"/>
                  <a:gd name="connsiteX2" fmla="*/ 300211 w 807549"/>
                  <a:gd name="connsiteY2" fmla="*/ 1019095 h 1398228"/>
                  <a:gd name="connsiteX3" fmla="*/ 138961 w 807549"/>
                  <a:gd name="connsiteY3" fmla="*/ 1084049 h 1398228"/>
                  <a:gd name="connsiteX4" fmla="*/ 294543 w 807549"/>
                  <a:gd name="connsiteY4" fmla="*/ 962233 h 1398228"/>
                  <a:gd name="connsiteX5" fmla="*/ 284100 w 807549"/>
                  <a:gd name="connsiteY5" fmla="*/ 822459 h 1398228"/>
                  <a:gd name="connsiteX6" fmla="*/ 278100 w 807549"/>
                  <a:gd name="connsiteY6" fmla="*/ 682057 h 1398228"/>
                  <a:gd name="connsiteX7" fmla="*/ 72286 w 807549"/>
                  <a:gd name="connsiteY7" fmla="*/ 764962 h 1398228"/>
                  <a:gd name="connsiteX8" fmla="*/ 275983 w 807549"/>
                  <a:gd name="connsiteY8" fmla="*/ 605474 h 1398228"/>
                  <a:gd name="connsiteX9" fmla="*/ 273902 w 807549"/>
                  <a:gd name="connsiteY9" fmla="*/ 455511 h 1398228"/>
                  <a:gd name="connsiteX10" fmla="*/ 274509 w 807549"/>
                  <a:gd name="connsiteY10" fmla="*/ 364628 h 1398228"/>
                  <a:gd name="connsiteX11" fmla="*/ 275742 w 807549"/>
                  <a:gd name="connsiteY11" fmla="*/ 310785 h 1398228"/>
                  <a:gd name="connsiteX12" fmla="*/ 0 w 807549"/>
                  <a:gd name="connsiteY12" fmla="*/ 432312 h 1398228"/>
                  <a:gd name="connsiteX13" fmla="*/ 279664 w 807549"/>
                  <a:gd name="connsiteY13" fmla="*/ 227511 h 1398228"/>
                  <a:gd name="connsiteX14" fmla="*/ 283220 w 807549"/>
                  <a:gd name="connsiteY14" fmla="*/ 165146 h 1398228"/>
                  <a:gd name="connsiteX15" fmla="*/ 398039 w 807549"/>
                  <a:gd name="connsiteY15" fmla="*/ 2924 h 1398228"/>
                  <a:gd name="connsiteX16" fmla="*/ 530565 w 807549"/>
                  <a:gd name="connsiteY16" fmla="*/ 286581 h 1398228"/>
                  <a:gd name="connsiteX17" fmla="*/ 531227 w 807549"/>
                  <a:gd name="connsiteY17" fmla="*/ 325393 h 1398228"/>
                  <a:gd name="connsiteX18" fmla="*/ 807549 w 807549"/>
                  <a:gd name="connsiteY18" fmla="*/ 526384 h 1398228"/>
                  <a:gd name="connsiteX19" fmla="*/ 532568 w 807549"/>
                  <a:gd name="connsiteY19" fmla="*/ 404135 h 1398228"/>
                  <a:gd name="connsiteX20" fmla="*/ 533444 w 807549"/>
                  <a:gd name="connsiteY20" fmla="*/ 455511 h 1398228"/>
                  <a:gd name="connsiteX21" fmla="*/ 525697 w 807549"/>
                  <a:gd name="connsiteY21" fmla="*/ 734265 h 1398228"/>
                  <a:gd name="connsiteX22" fmla="*/ 739231 w 807549"/>
                  <a:gd name="connsiteY22" fmla="*/ 901455 h 1398228"/>
                  <a:gd name="connsiteX23" fmla="*/ 523466 w 807549"/>
                  <a:gd name="connsiteY23" fmla="*/ 814542 h 1398228"/>
                  <a:gd name="connsiteX24" fmla="*/ 523246 w 807549"/>
                  <a:gd name="connsiteY24" fmla="*/ 822459 h 1398228"/>
                  <a:gd name="connsiteX25" fmla="*/ 496999 w 807549"/>
                  <a:gd name="connsiteY25" fmla="*/ 1105257 h 1398228"/>
                  <a:gd name="connsiteX26" fmla="*/ 632075 w 807549"/>
                  <a:gd name="connsiteY26" fmla="*/ 1211017 h 1398228"/>
                  <a:gd name="connsiteX27" fmla="*/ 490141 w 807549"/>
                  <a:gd name="connsiteY27" fmla="*/ 1153844 h 1398228"/>
                  <a:gd name="connsiteX28" fmla="*/ 476229 w 807549"/>
                  <a:gd name="connsiteY28" fmla="*/ 1237227 h 1398228"/>
                  <a:gd name="connsiteX29" fmla="*/ 403673 w 807549"/>
                  <a:gd name="connsiteY29" fmla="*/ 1398228 h 13982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807549" h="1398228">
                    <a:moveTo>
                      <a:pt x="403673" y="1398228"/>
                    </a:moveTo>
                    <a:cubicBezTo>
                      <a:pt x="367837" y="1398228"/>
                      <a:pt x="335395" y="1292711"/>
                      <a:pt x="311911" y="1122112"/>
                    </a:cubicBezTo>
                    <a:lnTo>
                      <a:pt x="300211" y="1019095"/>
                    </a:lnTo>
                    <a:lnTo>
                      <a:pt x="138961" y="1084049"/>
                    </a:lnTo>
                    <a:lnTo>
                      <a:pt x="294543" y="962233"/>
                    </a:lnTo>
                    <a:lnTo>
                      <a:pt x="284100" y="822459"/>
                    </a:lnTo>
                    <a:lnTo>
                      <a:pt x="278100" y="682057"/>
                    </a:lnTo>
                    <a:lnTo>
                      <a:pt x="72286" y="764962"/>
                    </a:lnTo>
                    <a:lnTo>
                      <a:pt x="275983" y="605474"/>
                    </a:lnTo>
                    <a:lnTo>
                      <a:pt x="273902" y="455511"/>
                    </a:lnTo>
                    <a:cubicBezTo>
                      <a:pt x="273902" y="422970"/>
                      <a:pt x="274107" y="392729"/>
                      <a:pt x="274509" y="364628"/>
                    </a:cubicBezTo>
                    <a:lnTo>
                      <a:pt x="275742" y="310785"/>
                    </a:lnTo>
                    <a:lnTo>
                      <a:pt x="0" y="432312"/>
                    </a:lnTo>
                    <a:lnTo>
                      <a:pt x="279664" y="227511"/>
                    </a:lnTo>
                    <a:lnTo>
                      <a:pt x="283220" y="165146"/>
                    </a:lnTo>
                    <a:cubicBezTo>
                      <a:pt x="301336" y="-35361"/>
                      <a:pt x="344286" y="2924"/>
                      <a:pt x="398039" y="2924"/>
                    </a:cubicBezTo>
                    <a:cubicBezTo>
                      <a:pt x="460751" y="2924"/>
                      <a:pt x="517387" y="-49186"/>
                      <a:pt x="530565" y="286581"/>
                    </a:cubicBezTo>
                    <a:lnTo>
                      <a:pt x="531227" y="325393"/>
                    </a:lnTo>
                    <a:lnTo>
                      <a:pt x="807549" y="526384"/>
                    </a:lnTo>
                    <a:lnTo>
                      <a:pt x="532568" y="404135"/>
                    </a:lnTo>
                    <a:lnTo>
                      <a:pt x="533444" y="455511"/>
                    </a:lnTo>
                    <a:lnTo>
                      <a:pt x="525697" y="734265"/>
                    </a:lnTo>
                    <a:lnTo>
                      <a:pt x="739231" y="901455"/>
                    </a:lnTo>
                    <a:lnTo>
                      <a:pt x="523466" y="814542"/>
                    </a:lnTo>
                    <a:lnTo>
                      <a:pt x="523246" y="822459"/>
                    </a:lnTo>
                    <a:lnTo>
                      <a:pt x="496999" y="1105257"/>
                    </a:lnTo>
                    <a:lnTo>
                      <a:pt x="632075" y="1211017"/>
                    </a:lnTo>
                    <a:lnTo>
                      <a:pt x="490141" y="1153844"/>
                    </a:lnTo>
                    <a:lnTo>
                      <a:pt x="476229" y="1237227"/>
                    </a:lnTo>
                    <a:cubicBezTo>
                      <a:pt x="455518" y="1338875"/>
                      <a:pt x="430549" y="1398228"/>
                      <a:pt x="403673" y="1398228"/>
                    </a:cubicBezTo>
                    <a:close/>
                  </a:path>
                </a:pathLst>
              </a:custGeom>
              <a:solidFill>
                <a:srgbClr val="FFFF99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26" name="フリーフォーム: 図形 125">
                <a:extLst>
                  <a:ext uri="{FF2B5EF4-FFF2-40B4-BE49-F238E27FC236}">
                    <a16:creationId xmlns:a16="http://schemas.microsoft.com/office/drawing/2014/main" id="{297D14AE-C9FE-4DCC-A927-920C7F9A890E}"/>
                  </a:ext>
                </a:extLst>
              </p:cNvPr>
              <p:cNvSpPr/>
              <p:nvPr/>
            </p:nvSpPr>
            <p:spPr bwMode="auto">
              <a:xfrm rot="10800000">
                <a:off x="2744010" y="4548005"/>
                <a:ext cx="1148540" cy="1334728"/>
              </a:xfrm>
              <a:custGeom>
                <a:avLst/>
                <a:gdLst>
                  <a:gd name="connsiteX0" fmla="*/ 265297 w 1148540"/>
                  <a:gd name="connsiteY0" fmla="*/ 1334728 h 1334728"/>
                  <a:gd name="connsiteX1" fmla="*/ 253190 w 1148540"/>
                  <a:gd name="connsiteY1" fmla="*/ 1322643 h 1334728"/>
                  <a:gd name="connsiteX2" fmla="*/ 0 w 1148540"/>
                  <a:gd name="connsiteY2" fmla="*/ 446915 h 1334728"/>
                  <a:gd name="connsiteX3" fmla="*/ 90188 w 1148540"/>
                  <a:gd name="connsiteY3" fmla="*/ 30175 h 1334728"/>
                  <a:gd name="connsiteX4" fmla="*/ 125830 w 1148540"/>
                  <a:gd name="connsiteY4" fmla="*/ 0 h 1334728"/>
                  <a:gd name="connsiteX5" fmla="*/ 120004 w 1148540"/>
                  <a:gd name="connsiteY5" fmla="*/ 10922 h 1334728"/>
                  <a:gd name="connsiteX6" fmla="*/ 63500 w 1148540"/>
                  <a:gd name="connsiteY6" fmla="*/ 421706 h 1334728"/>
                  <a:gd name="connsiteX7" fmla="*/ 213101 w 1148540"/>
                  <a:gd name="connsiteY7" fmla="*/ 1237458 h 1334728"/>
                  <a:gd name="connsiteX8" fmla="*/ 883244 w 1148540"/>
                  <a:gd name="connsiteY8" fmla="*/ 1334728 h 1334728"/>
                  <a:gd name="connsiteX9" fmla="*/ 935439 w 1148540"/>
                  <a:gd name="connsiteY9" fmla="*/ 1237458 h 1334728"/>
                  <a:gd name="connsiteX10" fmla="*/ 1085040 w 1148540"/>
                  <a:gd name="connsiteY10" fmla="*/ 421706 h 1334728"/>
                  <a:gd name="connsiteX11" fmla="*/ 1041437 w 1148540"/>
                  <a:gd name="connsiteY11" fmla="*/ 66373 h 1334728"/>
                  <a:gd name="connsiteX12" fmla="*/ 1018967 w 1148540"/>
                  <a:gd name="connsiteY12" fmla="*/ 12638 h 1334728"/>
                  <a:gd name="connsiteX13" fmla="*/ 1042576 w 1148540"/>
                  <a:gd name="connsiteY13" fmla="*/ 30175 h 1334728"/>
                  <a:gd name="connsiteX14" fmla="*/ 1148540 w 1148540"/>
                  <a:gd name="connsiteY14" fmla="*/ 446915 h 1334728"/>
                  <a:gd name="connsiteX15" fmla="*/ 895350 w 1148540"/>
                  <a:gd name="connsiteY15" fmla="*/ 1322643 h 13347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148540" h="1334728">
                    <a:moveTo>
                      <a:pt x="265297" y="1334728"/>
                    </a:moveTo>
                    <a:lnTo>
                      <a:pt x="253190" y="1322643"/>
                    </a:lnTo>
                    <a:cubicBezTo>
                      <a:pt x="100433" y="1132855"/>
                      <a:pt x="0" y="811454"/>
                      <a:pt x="0" y="446915"/>
                    </a:cubicBezTo>
                    <a:cubicBezTo>
                      <a:pt x="0" y="228192"/>
                      <a:pt x="32650" y="102212"/>
                      <a:pt x="90188" y="30175"/>
                    </a:cubicBezTo>
                    <a:lnTo>
                      <a:pt x="125830" y="0"/>
                    </a:lnTo>
                    <a:lnTo>
                      <a:pt x="120004" y="10922"/>
                    </a:lnTo>
                    <a:cubicBezTo>
                      <a:pt x="83667" y="93848"/>
                      <a:pt x="63500" y="222600"/>
                      <a:pt x="63500" y="421706"/>
                    </a:cubicBezTo>
                    <a:cubicBezTo>
                      <a:pt x="63500" y="740277"/>
                      <a:pt x="120670" y="1028689"/>
                      <a:pt x="213101" y="1237458"/>
                    </a:cubicBezTo>
                    <a:close/>
                    <a:moveTo>
                      <a:pt x="883244" y="1334728"/>
                    </a:moveTo>
                    <a:lnTo>
                      <a:pt x="935439" y="1237458"/>
                    </a:lnTo>
                    <a:cubicBezTo>
                      <a:pt x="1027870" y="1028689"/>
                      <a:pt x="1085040" y="740277"/>
                      <a:pt x="1085040" y="421706"/>
                    </a:cubicBezTo>
                    <a:cubicBezTo>
                      <a:pt x="1085040" y="262421"/>
                      <a:pt x="1069362" y="148163"/>
                      <a:pt x="1041437" y="66373"/>
                    </a:cubicBezTo>
                    <a:lnTo>
                      <a:pt x="1018967" y="12638"/>
                    </a:lnTo>
                    <a:lnTo>
                      <a:pt x="1042576" y="30175"/>
                    </a:lnTo>
                    <a:cubicBezTo>
                      <a:pt x="1108878" y="102212"/>
                      <a:pt x="1148540" y="228192"/>
                      <a:pt x="1148540" y="446915"/>
                    </a:cubicBezTo>
                    <a:cubicBezTo>
                      <a:pt x="1148540" y="811454"/>
                      <a:pt x="1048107" y="1132855"/>
                      <a:pt x="895350" y="1322643"/>
                    </a:cubicBezTo>
                    <a:close/>
                  </a:path>
                </a:pathLst>
              </a:custGeom>
              <a:solidFill>
                <a:srgbClr val="FFFF99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76" name="グループ化 175">
              <a:extLst>
                <a:ext uri="{FF2B5EF4-FFF2-40B4-BE49-F238E27FC236}">
                  <a16:creationId xmlns:a16="http://schemas.microsoft.com/office/drawing/2014/main" id="{D6DD4930-4227-4C39-9834-1DB3952253A1}"/>
                </a:ext>
              </a:extLst>
            </p:cNvPr>
            <p:cNvGrpSpPr/>
            <p:nvPr/>
          </p:nvGrpSpPr>
          <p:grpSpPr>
            <a:xfrm rot="18000000">
              <a:off x="4893726" y="3266416"/>
              <a:ext cx="752614" cy="962560"/>
              <a:chOff x="2705910" y="4339547"/>
              <a:chExt cx="1224740" cy="1566386"/>
            </a:xfrm>
          </p:grpSpPr>
          <p:sp>
            <p:nvSpPr>
              <p:cNvPr id="177" name="楕円 72">
                <a:extLst>
                  <a:ext uri="{FF2B5EF4-FFF2-40B4-BE49-F238E27FC236}">
                    <a16:creationId xmlns:a16="http://schemas.microsoft.com/office/drawing/2014/main" id="{80FD2BDD-E550-47DC-ACA5-0D9628002E1F}"/>
                  </a:ext>
                </a:extLst>
              </p:cNvPr>
              <p:cNvSpPr/>
              <p:nvPr/>
            </p:nvSpPr>
            <p:spPr bwMode="auto">
              <a:xfrm rot="10800000">
                <a:off x="2705910" y="4339547"/>
                <a:ext cx="1224740" cy="1566386"/>
              </a:xfrm>
              <a:custGeom>
                <a:avLst/>
                <a:gdLst>
                  <a:gd name="connsiteX0" fmla="*/ 0 w 585065"/>
                  <a:gd name="connsiteY0" fmla="*/ 488544 h 977088"/>
                  <a:gd name="connsiteX1" fmla="*/ 292533 w 585065"/>
                  <a:gd name="connsiteY1" fmla="*/ 0 h 977088"/>
                  <a:gd name="connsiteX2" fmla="*/ 585066 w 585065"/>
                  <a:gd name="connsiteY2" fmla="*/ 488544 h 977088"/>
                  <a:gd name="connsiteX3" fmla="*/ 292533 w 585065"/>
                  <a:gd name="connsiteY3" fmla="*/ 977088 h 977088"/>
                  <a:gd name="connsiteX4" fmla="*/ 0 w 585065"/>
                  <a:gd name="connsiteY4" fmla="*/ 488544 h 977088"/>
                  <a:gd name="connsiteX0" fmla="*/ 0 w 585066"/>
                  <a:gd name="connsiteY0" fmla="*/ 488544 h 977088"/>
                  <a:gd name="connsiteX1" fmla="*/ 292533 w 585066"/>
                  <a:gd name="connsiteY1" fmla="*/ 0 h 977088"/>
                  <a:gd name="connsiteX2" fmla="*/ 585066 w 585066"/>
                  <a:gd name="connsiteY2" fmla="*/ 488544 h 977088"/>
                  <a:gd name="connsiteX3" fmla="*/ 292533 w 585066"/>
                  <a:gd name="connsiteY3" fmla="*/ 977088 h 977088"/>
                  <a:gd name="connsiteX4" fmla="*/ 0 w 585066"/>
                  <a:gd name="connsiteY4" fmla="*/ 488544 h 977088"/>
                  <a:gd name="connsiteX0" fmla="*/ 0 w 585066"/>
                  <a:gd name="connsiteY0" fmla="*/ 488544 h 977088"/>
                  <a:gd name="connsiteX1" fmla="*/ 292533 w 585066"/>
                  <a:gd name="connsiteY1" fmla="*/ 0 h 977088"/>
                  <a:gd name="connsiteX2" fmla="*/ 585066 w 585066"/>
                  <a:gd name="connsiteY2" fmla="*/ 488544 h 977088"/>
                  <a:gd name="connsiteX3" fmla="*/ 292533 w 585066"/>
                  <a:gd name="connsiteY3" fmla="*/ 977088 h 977088"/>
                  <a:gd name="connsiteX4" fmla="*/ 0 w 585066"/>
                  <a:gd name="connsiteY4" fmla="*/ 488544 h 977088"/>
                  <a:gd name="connsiteX0" fmla="*/ 0 w 585066"/>
                  <a:gd name="connsiteY0" fmla="*/ 488544 h 977088"/>
                  <a:gd name="connsiteX1" fmla="*/ 292533 w 585066"/>
                  <a:gd name="connsiteY1" fmla="*/ 0 h 977088"/>
                  <a:gd name="connsiteX2" fmla="*/ 585066 w 585066"/>
                  <a:gd name="connsiteY2" fmla="*/ 488544 h 977088"/>
                  <a:gd name="connsiteX3" fmla="*/ 292533 w 585066"/>
                  <a:gd name="connsiteY3" fmla="*/ 977088 h 977088"/>
                  <a:gd name="connsiteX4" fmla="*/ 0 w 585066"/>
                  <a:gd name="connsiteY4" fmla="*/ 488544 h 977088"/>
                  <a:gd name="connsiteX0" fmla="*/ 0 w 585066"/>
                  <a:gd name="connsiteY0" fmla="*/ 236060 h 724604"/>
                  <a:gd name="connsiteX1" fmla="*/ 279833 w 585066"/>
                  <a:gd name="connsiteY1" fmla="*/ 1516 h 724604"/>
                  <a:gd name="connsiteX2" fmla="*/ 585066 w 585066"/>
                  <a:gd name="connsiteY2" fmla="*/ 236060 h 724604"/>
                  <a:gd name="connsiteX3" fmla="*/ 292533 w 585066"/>
                  <a:gd name="connsiteY3" fmla="*/ 724604 h 724604"/>
                  <a:gd name="connsiteX4" fmla="*/ 0 w 585066"/>
                  <a:gd name="connsiteY4" fmla="*/ 236060 h 7246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85066" h="724604">
                    <a:moveTo>
                      <a:pt x="0" y="236060"/>
                    </a:moveTo>
                    <a:cubicBezTo>
                      <a:pt x="0" y="-33755"/>
                      <a:pt x="118271" y="1516"/>
                      <a:pt x="279833" y="1516"/>
                    </a:cubicBezTo>
                    <a:cubicBezTo>
                      <a:pt x="441395" y="1516"/>
                      <a:pt x="585066" y="-33755"/>
                      <a:pt x="585066" y="236060"/>
                    </a:cubicBezTo>
                    <a:cubicBezTo>
                      <a:pt x="585066" y="505875"/>
                      <a:pt x="454095" y="724604"/>
                      <a:pt x="292533" y="724604"/>
                    </a:cubicBezTo>
                    <a:cubicBezTo>
                      <a:pt x="130971" y="724604"/>
                      <a:pt x="0" y="505875"/>
                      <a:pt x="0" y="236060"/>
                    </a:cubicBezTo>
                    <a:close/>
                  </a:path>
                </a:pathLst>
              </a:custGeom>
              <a:solidFill>
                <a:srgbClr val="92D05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78" name="楕円 72">
                <a:extLst>
                  <a:ext uri="{FF2B5EF4-FFF2-40B4-BE49-F238E27FC236}">
                    <a16:creationId xmlns:a16="http://schemas.microsoft.com/office/drawing/2014/main" id="{B4ABB882-8935-4483-B723-0E1B139917B7}"/>
                  </a:ext>
                </a:extLst>
              </p:cNvPr>
              <p:cNvSpPr/>
              <p:nvPr/>
            </p:nvSpPr>
            <p:spPr bwMode="auto">
              <a:xfrm rot="10800000">
                <a:off x="2886698" y="4339547"/>
                <a:ext cx="891552" cy="1566386"/>
              </a:xfrm>
              <a:custGeom>
                <a:avLst/>
                <a:gdLst>
                  <a:gd name="connsiteX0" fmla="*/ 0 w 585065"/>
                  <a:gd name="connsiteY0" fmla="*/ 488544 h 977088"/>
                  <a:gd name="connsiteX1" fmla="*/ 292533 w 585065"/>
                  <a:gd name="connsiteY1" fmla="*/ 0 h 977088"/>
                  <a:gd name="connsiteX2" fmla="*/ 585066 w 585065"/>
                  <a:gd name="connsiteY2" fmla="*/ 488544 h 977088"/>
                  <a:gd name="connsiteX3" fmla="*/ 292533 w 585065"/>
                  <a:gd name="connsiteY3" fmla="*/ 977088 h 977088"/>
                  <a:gd name="connsiteX4" fmla="*/ 0 w 585065"/>
                  <a:gd name="connsiteY4" fmla="*/ 488544 h 977088"/>
                  <a:gd name="connsiteX0" fmla="*/ 0 w 585066"/>
                  <a:gd name="connsiteY0" fmla="*/ 488544 h 977088"/>
                  <a:gd name="connsiteX1" fmla="*/ 292533 w 585066"/>
                  <a:gd name="connsiteY1" fmla="*/ 0 h 977088"/>
                  <a:gd name="connsiteX2" fmla="*/ 585066 w 585066"/>
                  <a:gd name="connsiteY2" fmla="*/ 488544 h 977088"/>
                  <a:gd name="connsiteX3" fmla="*/ 292533 w 585066"/>
                  <a:gd name="connsiteY3" fmla="*/ 977088 h 977088"/>
                  <a:gd name="connsiteX4" fmla="*/ 0 w 585066"/>
                  <a:gd name="connsiteY4" fmla="*/ 488544 h 977088"/>
                  <a:gd name="connsiteX0" fmla="*/ 0 w 585066"/>
                  <a:gd name="connsiteY0" fmla="*/ 488544 h 977088"/>
                  <a:gd name="connsiteX1" fmla="*/ 292533 w 585066"/>
                  <a:gd name="connsiteY1" fmla="*/ 0 h 977088"/>
                  <a:gd name="connsiteX2" fmla="*/ 585066 w 585066"/>
                  <a:gd name="connsiteY2" fmla="*/ 488544 h 977088"/>
                  <a:gd name="connsiteX3" fmla="*/ 292533 w 585066"/>
                  <a:gd name="connsiteY3" fmla="*/ 977088 h 977088"/>
                  <a:gd name="connsiteX4" fmla="*/ 0 w 585066"/>
                  <a:gd name="connsiteY4" fmla="*/ 488544 h 977088"/>
                  <a:gd name="connsiteX0" fmla="*/ 0 w 585066"/>
                  <a:gd name="connsiteY0" fmla="*/ 488544 h 977088"/>
                  <a:gd name="connsiteX1" fmla="*/ 292533 w 585066"/>
                  <a:gd name="connsiteY1" fmla="*/ 0 h 977088"/>
                  <a:gd name="connsiteX2" fmla="*/ 585066 w 585066"/>
                  <a:gd name="connsiteY2" fmla="*/ 488544 h 977088"/>
                  <a:gd name="connsiteX3" fmla="*/ 292533 w 585066"/>
                  <a:gd name="connsiteY3" fmla="*/ 977088 h 977088"/>
                  <a:gd name="connsiteX4" fmla="*/ 0 w 585066"/>
                  <a:gd name="connsiteY4" fmla="*/ 488544 h 977088"/>
                  <a:gd name="connsiteX0" fmla="*/ 0 w 585066"/>
                  <a:gd name="connsiteY0" fmla="*/ 236060 h 724604"/>
                  <a:gd name="connsiteX1" fmla="*/ 279833 w 585066"/>
                  <a:gd name="connsiteY1" fmla="*/ 1516 h 724604"/>
                  <a:gd name="connsiteX2" fmla="*/ 585066 w 585066"/>
                  <a:gd name="connsiteY2" fmla="*/ 236060 h 724604"/>
                  <a:gd name="connsiteX3" fmla="*/ 292533 w 585066"/>
                  <a:gd name="connsiteY3" fmla="*/ 724604 h 724604"/>
                  <a:gd name="connsiteX4" fmla="*/ 0 w 585066"/>
                  <a:gd name="connsiteY4" fmla="*/ 236060 h 7246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85066" h="724604">
                    <a:moveTo>
                      <a:pt x="0" y="236060"/>
                    </a:moveTo>
                    <a:cubicBezTo>
                      <a:pt x="0" y="-33755"/>
                      <a:pt x="118271" y="1516"/>
                      <a:pt x="279833" y="1516"/>
                    </a:cubicBezTo>
                    <a:cubicBezTo>
                      <a:pt x="441395" y="1516"/>
                      <a:pt x="585066" y="-33755"/>
                      <a:pt x="585066" y="236060"/>
                    </a:cubicBezTo>
                    <a:cubicBezTo>
                      <a:pt x="585066" y="505875"/>
                      <a:pt x="454095" y="724604"/>
                      <a:pt x="292533" y="724604"/>
                    </a:cubicBezTo>
                    <a:cubicBezTo>
                      <a:pt x="130971" y="724604"/>
                      <a:pt x="0" y="505875"/>
                      <a:pt x="0" y="236060"/>
                    </a:cubicBezTo>
                    <a:close/>
                  </a:path>
                </a:pathLst>
              </a:custGeom>
              <a:solidFill>
                <a:srgbClr val="99FF33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79" name="フリーフォーム: 図形 178">
                <a:extLst>
                  <a:ext uri="{FF2B5EF4-FFF2-40B4-BE49-F238E27FC236}">
                    <a16:creationId xmlns:a16="http://schemas.microsoft.com/office/drawing/2014/main" id="{6F083CD9-B84E-458B-9A05-3F1841C5FD36}"/>
                  </a:ext>
                </a:extLst>
              </p:cNvPr>
              <p:cNvSpPr/>
              <p:nvPr/>
            </p:nvSpPr>
            <p:spPr bwMode="auto">
              <a:xfrm rot="10800000">
                <a:off x="2914403" y="4507703"/>
                <a:ext cx="807549" cy="1398228"/>
              </a:xfrm>
              <a:custGeom>
                <a:avLst/>
                <a:gdLst>
                  <a:gd name="connsiteX0" fmla="*/ 403673 w 807549"/>
                  <a:gd name="connsiteY0" fmla="*/ 1398228 h 1398228"/>
                  <a:gd name="connsiteX1" fmla="*/ 311911 w 807549"/>
                  <a:gd name="connsiteY1" fmla="*/ 1122112 h 1398228"/>
                  <a:gd name="connsiteX2" fmla="*/ 300211 w 807549"/>
                  <a:gd name="connsiteY2" fmla="*/ 1019095 h 1398228"/>
                  <a:gd name="connsiteX3" fmla="*/ 138961 w 807549"/>
                  <a:gd name="connsiteY3" fmla="*/ 1084049 h 1398228"/>
                  <a:gd name="connsiteX4" fmla="*/ 294543 w 807549"/>
                  <a:gd name="connsiteY4" fmla="*/ 962233 h 1398228"/>
                  <a:gd name="connsiteX5" fmla="*/ 284100 w 807549"/>
                  <a:gd name="connsiteY5" fmla="*/ 822459 h 1398228"/>
                  <a:gd name="connsiteX6" fmla="*/ 278100 w 807549"/>
                  <a:gd name="connsiteY6" fmla="*/ 682057 h 1398228"/>
                  <a:gd name="connsiteX7" fmla="*/ 72286 w 807549"/>
                  <a:gd name="connsiteY7" fmla="*/ 764962 h 1398228"/>
                  <a:gd name="connsiteX8" fmla="*/ 275983 w 807549"/>
                  <a:gd name="connsiteY8" fmla="*/ 605474 h 1398228"/>
                  <a:gd name="connsiteX9" fmla="*/ 273902 w 807549"/>
                  <a:gd name="connsiteY9" fmla="*/ 455511 h 1398228"/>
                  <a:gd name="connsiteX10" fmla="*/ 274509 w 807549"/>
                  <a:gd name="connsiteY10" fmla="*/ 364628 h 1398228"/>
                  <a:gd name="connsiteX11" fmla="*/ 275742 w 807549"/>
                  <a:gd name="connsiteY11" fmla="*/ 310785 h 1398228"/>
                  <a:gd name="connsiteX12" fmla="*/ 0 w 807549"/>
                  <a:gd name="connsiteY12" fmla="*/ 432312 h 1398228"/>
                  <a:gd name="connsiteX13" fmla="*/ 279664 w 807549"/>
                  <a:gd name="connsiteY13" fmla="*/ 227511 h 1398228"/>
                  <a:gd name="connsiteX14" fmla="*/ 283220 w 807549"/>
                  <a:gd name="connsiteY14" fmla="*/ 165146 h 1398228"/>
                  <a:gd name="connsiteX15" fmla="*/ 398039 w 807549"/>
                  <a:gd name="connsiteY15" fmla="*/ 2924 h 1398228"/>
                  <a:gd name="connsiteX16" fmla="*/ 530565 w 807549"/>
                  <a:gd name="connsiteY16" fmla="*/ 286581 h 1398228"/>
                  <a:gd name="connsiteX17" fmla="*/ 531227 w 807549"/>
                  <a:gd name="connsiteY17" fmla="*/ 325393 h 1398228"/>
                  <a:gd name="connsiteX18" fmla="*/ 807549 w 807549"/>
                  <a:gd name="connsiteY18" fmla="*/ 526384 h 1398228"/>
                  <a:gd name="connsiteX19" fmla="*/ 532568 w 807549"/>
                  <a:gd name="connsiteY19" fmla="*/ 404135 h 1398228"/>
                  <a:gd name="connsiteX20" fmla="*/ 533444 w 807549"/>
                  <a:gd name="connsiteY20" fmla="*/ 455511 h 1398228"/>
                  <a:gd name="connsiteX21" fmla="*/ 525697 w 807549"/>
                  <a:gd name="connsiteY21" fmla="*/ 734265 h 1398228"/>
                  <a:gd name="connsiteX22" fmla="*/ 739231 w 807549"/>
                  <a:gd name="connsiteY22" fmla="*/ 901455 h 1398228"/>
                  <a:gd name="connsiteX23" fmla="*/ 523466 w 807549"/>
                  <a:gd name="connsiteY23" fmla="*/ 814542 h 1398228"/>
                  <a:gd name="connsiteX24" fmla="*/ 523246 w 807549"/>
                  <a:gd name="connsiteY24" fmla="*/ 822459 h 1398228"/>
                  <a:gd name="connsiteX25" fmla="*/ 496999 w 807549"/>
                  <a:gd name="connsiteY25" fmla="*/ 1105257 h 1398228"/>
                  <a:gd name="connsiteX26" fmla="*/ 632075 w 807549"/>
                  <a:gd name="connsiteY26" fmla="*/ 1211017 h 1398228"/>
                  <a:gd name="connsiteX27" fmla="*/ 490141 w 807549"/>
                  <a:gd name="connsiteY27" fmla="*/ 1153844 h 1398228"/>
                  <a:gd name="connsiteX28" fmla="*/ 476229 w 807549"/>
                  <a:gd name="connsiteY28" fmla="*/ 1237227 h 1398228"/>
                  <a:gd name="connsiteX29" fmla="*/ 403673 w 807549"/>
                  <a:gd name="connsiteY29" fmla="*/ 1398228 h 13982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807549" h="1398228">
                    <a:moveTo>
                      <a:pt x="403673" y="1398228"/>
                    </a:moveTo>
                    <a:cubicBezTo>
                      <a:pt x="367837" y="1398228"/>
                      <a:pt x="335395" y="1292711"/>
                      <a:pt x="311911" y="1122112"/>
                    </a:cubicBezTo>
                    <a:lnTo>
                      <a:pt x="300211" y="1019095"/>
                    </a:lnTo>
                    <a:lnTo>
                      <a:pt x="138961" y="1084049"/>
                    </a:lnTo>
                    <a:lnTo>
                      <a:pt x="294543" y="962233"/>
                    </a:lnTo>
                    <a:lnTo>
                      <a:pt x="284100" y="822459"/>
                    </a:lnTo>
                    <a:lnTo>
                      <a:pt x="278100" y="682057"/>
                    </a:lnTo>
                    <a:lnTo>
                      <a:pt x="72286" y="764962"/>
                    </a:lnTo>
                    <a:lnTo>
                      <a:pt x="275983" y="605474"/>
                    </a:lnTo>
                    <a:lnTo>
                      <a:pt x="273902" y="455511"/>
                    </a:lnTo>
                    <a:cubicBezTo>
                      <a:pt x="273902" y="422970"/>
                      <a:pt x="274107" y="392729"/>
                      <a:pt x="274509" y="364628"/>
                    </a:cubicBezTo>
                    <a:lnTo>
                      <a:pt x="275742" y="310785"/>
                    </a:lnTo>
                    <a:lnTo>
                      <a:pt x="0" y="432312"/>
                    </a:lnTo>
                    <a:lnTo>
                      <a:pt x="279664" y="227511"/>
                    </a:lnTo>
                    <a:lnTo>
                      <a:pt x="283220" y="165146"/>
                    </a:lnTo>
                    <a:cubicBezTo>
                      <a:pt x="301336" y="-35361"/>
                      <a:pt x="344286" y="2924"/>
                      <a:pt x="398039" y="2924"/>
                    </a:cubicBezTo>
                    <a:cubicBezTo>
                      <a:pt x="460751" y="2924"/>
                      <a:pt x="517387" y="-49186"/>
                      <a:pt x="530565" y="286581"/>
                    </a:cubicBezTo>
                    <a:lnTo>
                      <a:pt x="531227" y="325393"/>
                    </a:lnTo>
                    <a:lnTo>
                      <a:pt x="807549" y="526384"/>
                    </a:lnTo>
                    <a:lnTo>
                      <a:pt x="532568" y="404135"/>
                    </a:lnTo>
                    <a:lnTo>
                      <a:pt x="533444" y="455511"/>
                    </a:lnTo>
                    <a:lnTo>
                      <a:pt x="525697" y="734265"/>
                    </a:lnTo>
                    <a:lnTo>
                      <a:pt x="739231" y="901455"/>
                    </a:lnTo>
                    <a:lnTo>
                      <a:pt x="523466" y="814542"/>
                    </a:lnTo>
                    <a:lnTo>
                      <a:pt x="523246" y="822459"/>
                    </a:lnTo>
                    <a:lnTo>
                      <a:pt x="496999" y="1105257"/>
                    </a:lnTo>
                    <a:lnTo>
                      <a:pt x="632075" y="1211017"/>
                    </a:lnTo>
                    <a:lnTo>
                      <a:pt x="490141" y="1153844"/>
                    </a:lnTo>
                    <a:lnTo>
                      <a:pt x="476229" y="1237227"/>
                    </a:lnTo>
                    <a:cubicBezTo>
                      <a:pt x="455518" y="1338875"/>
                      <a:pt x="430549" y="1398228"/>
                      <a:pt x="403673" y="1398228"/>
                    </a:cubicBezTo>
                    <a:close/>
                  </a:path>
                </a:pathLst>
              </a:custGeom>
              <a:solidFill>
                <a:srgbClr val="FFFF99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80" name="フリーフォーム: 図形 179">
                <a:extLst>
                  <a:ext uri="{FF2B5EF4-FFF2-40B4-BE49-F238E27FC236}">
                    <a16:creationId xmlns:a16="http://schemas.microsoft.com/office/drawing/2014/main" id="{33D77CEB-68D7-4A96-B320-F9BECEA6C172}"/>
                  </a:ext>
                </a:extLst>
              </p:cNvPr>
              <p:cNvSpPr/>
              <p:nvPr/>
            </p:nvSpPr>
            <p:spPr bwMode="auto">
              <a:xfrm rot="10800000">
                <a:off x="2744010" y="4548005"/>
                <a:ext cx="1148540" cy="1334728"/>
              </a:xfrm>
              <a:custGeom>
                <a:avLst/>
                <a:gdLst>
                  <a:gd name="connsiteX0" fmla="*/ 265297 w 1148540"/>
                  <a:gd name="connsiteY0" fmla="*/ 1334728 h 1334728"/>
                  <a:gd name="connsiteX1" fmla="*/ 253190 w 1148540"/>
                  <a:gd name="connsiteY1" fmla="*/ 1322643 h 1334728"/>
                  <a:gd name="connsiteX2" fmla="*/ 0 w 1148540"/>
                  <a:gd name="connsiteY2" fmla="*/ 446915 h 1334728"/>
                  <a:gd name="connsiteX3" fmla="*/ 90188 w 1148540"/>
                  <a:gd name="connsiteY3" fmla="*/ 30175 h 1334728"/>
                  <a:gd name="connsiteX4" fmla="*/ 125830 w 1148540"/>
                  <a:gd name="connsiteY4" fmla="*/ 0 h 1334728"/>
                  <a:gd name="connsiteX5" fmla="*/ 120004 w 1148540"/>
                  <a:gd name="connsiteY5" fmla="*/ 10922 h 1334728"/>
                  <a:gd name="connsiteX6" fmla="*/ 63500 w 1148540"/>
                  <a:gd name="connsiteY6" fmla="*/ 421706 h 1334728"/>
                  <a:gd name="connsiteX7" fmla="*/ 213101 w 1148540"/>
                  <a:gd name="connsiteY7" fmla="*/ 1237458 h 1334728"/>
                  <a:gd name="connsiteX8" fmla="*/ 883244 w 1148540"/>
                  <a:gd name="connsiteY8" fmla="*/ 1334728 h 1334728"/>
                  <a:gd name="connsiteX9" fmla="*/ 935439 w 1148540"/>
                  <a:gd name="connsiteY9" fmla="*/ 1237458 h 1334728"/>
                  <a:gd name="connsiteX10" fmla="*/ 1085040 w 1148540"/>
                  <a:gd name="connsiteY10" fmla="*/ 421706 h 1334728"/>
                  <a:gd name="connsiteX11" fmla="*/ 1041437 w 1148540"/>
                  <a:gd name="connsiteY11" fmla="*/ 66373 h 1334728"/>
                  <a:gd name="connsiteX12" fmla="*/ 1018967 w 1148540"/>
                  <a:gd name="connsiteY12" fmla="*/ 12638 h 1334728"/>
                  <a:gd name="connsiteX13" fmla="*/ 1042576 w 1148540"/>
                  <a:gd name="connsiteY13" fmla="*/ 30175 h 1334728"/>
                  <a:gd name="connsiteX14" fmla="*/ 1148540 w 1148540"/>
                  <a:gd name="connsiteY14" fmla="*/ 446915 h 1334728"/>
                  <a:gd name="connsiteX15" fmla="*/ 895350 w 1148540"/>
                  <a:gd name="connsiteY15" fmla="*/ 1322643 h 13347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148540" h="1334728">
                    <a:moveTo>
                      <a:pt x="265297" y="1334728"/>
                    </a:moveTo>
                    <a:lnTo>
                      <a:pt x="253190" y="1322643"/>
                    </a:lnTo>
                    <a:cubicBezTo>
                      <a:pt x="100433" y="1132855"/>
                      <a:pt x="0" y="811454"/>
                      <a:pt x="0" y="446915"/>
                    </a:cubicBezTo>
                    <a:cubicBezTo>
                      <a:pt x="0" y="228192"/>
                      <a:pt x="32650" y="102212"/>
                      <a:pt x="90188" y="30175"/>
                    </a:cubicBezTo>
                    <a:lnTo>
                      <a:pt x="125830" y="0"/>
                    </a:lnTo>
                    <a:lnTo>
                      <a:pt x="120004" y="10922"/>
                    </a:lnTo>
                    <a:cubicBezTo>
                      <a:pt x="83667" y="93848"/>
                      <a:pt x="63500" y="222600"/>
                      <a:pt x="63500" y="421706"/>
                    </a:cubicBezTo>
                    <a:cubicBezTo>
                      <a:pt x="63500" y="740277"/>
                      <a:pt x="120670" y="1028689"/>
                      <a:pt x="213101" y="1237458"/>
                    </a:cubicBezTo>
                    <a:close/>
                    <a:moveTo>
                      <a:pt x="883244" y="1334728"/>
                    </a:moveTo>
                    <a:lnTo>
                      <a:pt x="935439" y="1237458"/>
                    </a:lnTo>
                    <a:cubicBezTo>
                      <a:pt x="1027870" y="1028689"/>
                      <a:pt x="1085040" y="740277"/>
                      <a:pt x="1085040" y="421706"/>
                    </a:cubicBezTo>
                    <a:cubicBezTo>
                      <a:pt x="1085040" y="262421"/>
                      <a:pt x="1069362" y="148163"/>
                      <a:pt x="1041437" y="66373"/>
                    </a:cubicBezTo>
                    <a:lnTo>
                      <a:pt x="1018967" y="12638"/>
                    </a:lnTo>
                    <a:lnTo>
                      <a:pt x="1042576" y="30175"/>
                    </a:lnTo>
                    <a:cubicBezTo>
                      <a:pt x="1108878" y="102212"/>
                      <a:pt x="1148540" y="228192"/>
                      <a:pt x="1148540" y="446915"/>
                    </a:cubicBezTo>
                    <a:cubicBezTo>
                      <a:pt x="1148540" y="811454"/>
                      <a:pt x="1048107" y="1132855"/>
                      <a:pt x="895350" y="1322643"/>
                    </a:cubicBezTo>
                    <a:close/>
                  </a:path>
                </a:pathLst>
              </a:custGeom>
              <a:solidFill>
                <a:srgbClr val="FFFF99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230" name="グループ化 229">
              <a:extLst>
                <a:ext uri="{FF2B5EF4-FFF2-40B4-BE49-F238E27FC236}">
                  <a16:creationId xmlns:a16="http://schemas.microsoft.com/office/drawing/2014/main" id="{846B85CB-75D5-4A0B-A46F-26649551BA2A}"/>
                </a:ext>
              </a:extLst>
            </p:cNvPr>
            <p:cNvGrpSpPr/>
            <p:nvPr/>
          </p:nvGrpSpPr>
          <p:grpSpPr>
            <a:xfrm rot="4500000">
              <a:off x="4348302" y="3367527"/>
              <a:ext cx="752614" cy="962560"/>
              <a:chOff x="2705910" y="4339547"/>
              <a:chExt cx="1224740" cy="1566386"/>
            </a:xfrm>
          </p:grpSpPr>
          <p:sp>
            <p:nvSpPr>
              <p:cNvPr id="231" name="楕円 72">
                <a:extLst>
                  <a:ext uri="{FF2B5EF4-FFF2-40B4-BE49-F238E27FC236}">
                    <a16:creationId xmlns:a16="http://schemas.microsoft.com/office/drawing/2014/main" id="{D18251AD-4450-4AF8-A128-CC80D5A58099}"/>
                  </a:ext>
                </a:extLst>
              </p:cNvPr>
              <p:cNvSpPr/>
              <p:nvPr/>
            </p:nvSpPr>
            <p:spPr bwMode="auto">
              <a:xfrm rot="10800000">
                <a:off x="2705910" y="4339547"/>
                <a:ext cx="1224740" cy="1566386"/>
              </a:xfrm>
              <a:custGeom>
                <a:avLst/>
                <a:gdLst>
                  <a:gd name="connsiteX0" fmla="*/ 0 w 585065"/>
                  <a:gd name="connsiteY0" fmla="*/ 488544 h 977088"/>
                  <a:gd name="connsiteX1" fmla="*/ 292533 w 585065"/>
                  <a:gd name="connsiteY1" fmla="*/ 0 h 977088"/>
                  <a:gd name="connsiteX2" fmla="*/ 585066 w 585065"/>
                  <a:gd name="connsiteY2" fmla="*/ 488544 h 977088"/>
                  <a:gd name="connsiteX3" fmla="*/ 292533 w 585065"/>
                  <a:gd name="connsiteY3" fmla="*/ 977088 h 977088"/>
                  <a:gd name="connsiteX4" fmla="*/ 0 w 585065"/>
                  <a:gd name="connsiteY4" fmla="*/ 488544 h 977088"/>
                  <a:gd name="connsiteX0" fmla="*/ 0 w 585066"/>
                  <a:gd name="connsiteY0" fmla="*/ 488544 h 977088"/>
                  <a:gd name="connsiteX1" fmla="*/ 292533 w 585066"/>
                  <a:gd name="connsiteY1" fmla="*/ 0 h 977088"/>
                  <a:gd name="connsiteX2" fmla="*/ 585066 w 585066"/>
                  <a:gd name="connsiteY2" fmla="*/ 488544 h 977088"/>
                  <a:gd name="connsiteX3" fmla="*/ 292533 w 585066"/>
                  <a:gd name="connsiteY3" fmla="*/ 977088 h 977088"/>
                  <a:gd name="connsiteX4" fmla="*/ 0 w 585066"/>
                  <a:gd name="connsiteY4" fmla="*/ 488544 h 977088"/>
                  <a:gd name="connsiteX0" fmla="*/ 0 w 585066"/>
                  <a:gd name="connsiteY0" fmla="*/ 488544 h 977088"/>
                  <a:gd name="connsiteX1" fmla="*/ 292533 w 585066"/>
                  <a:gd name="connsiteY1" fmla="*/ 0 h 977088"/>
                  <a:gd name="connsiteX2" fmla="*/ 585066 w 585066"/>
                  <a:gd name="connsiteY2" fmla="*/ 488544 h 977088"/>
                  <a:gd name="connsiteX3" fmla="*/ 292533 w 585066"/>
                  <a:gd name="connsiteY3" fmla="*/ 977088 h 977088"/>
                  <a:gd name="connsiteX4" fmla="*/ 0 w 585066"/>
                  <a:gd name="connsiteY4" fmla="*/ 488544 h 977088"/>
                  <a:gd name="connsiteX0" fmla="*/ 0 w 585066"/>
                  <a:gd name="connsiteY0" fmla="*/ 488544 h 977088"/>
                  <a:gd name="connsiteX1" fmla="*/ 292533 w 585066"/>
                  <a:gd name="connsiteY1" fmla="*/ 0 h 977088"/>
                  <a:gd name="connsiteX2" fmla="*/ 585066 w 585066"/>
                  <a:gd name="connsiteY2" fmla="*/ 488544 h 977088"/>
                  <a:gd name="connsiteX3" fmla="*/ 292533 w 585066"/>
                  <a:gd name="connsiteY3" fmla="*/ 977088 h 977088"/>
                  <a:gd name="connsiteX4" fmla="*/ 0 w 585066"/>
                  <a:gd name="connsiteY4" fmla="*/ 488544 h 977088"/>
                  <a:gd name="connsiteX0" fmla="*/ 0 w 585066"/>
                  <a:gd name="connsiteY0" fmla="*/ 236060 h 724604"/>
                  <a:gd name="connsiteX1" fmla="*/ 279833 w 585066"/>
                  <a:gd name="connsiteY1" fmla="*/ 1516 h 724604"/>
                  <a:gd name="connsiteX2" fmla="*/ 585066 w 585066"/>
                  <a:gd name="connsiteY2" fmla="*/ 236060 h 724604"/>
                  <a:gd name="connsiteX3" fmla="*/ 292533 w 585066"/>
                  <a:gd name="connsiteY3" fmla="*/ 724604 h 724604"/>
                  <a:gd name="connsiteX4" fmla="*/ 0 w 585066"/>
                  <a:gd name="connsiteY4" fmla="*/ 236060 h 7246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85066" h="724604">
                    <a:moveTo>
                      <a:pt x="0" y="236060"/>
                    </a:moveTo>
                    <a:cubicBezTo>
                      <a:pt x="0" y="-33755"/>
                      <a:pt x="118271" y="1516"/>
                      <a:pt x="279833" y="1516"/>
                    </a:cubicBezTo>
                    <a:cubicBezTo>
                      <a:pt x="441395" y="1516"/>
                      <a:pt x="585066" y="-33755"/>
                      <a:pt x="585066" y="236060"/>
                    </a:cubicBezTo>
                    <a:cubicBezTo>
                      <a:pt x="585066" y="505875"/>
                      <a:pt x="454095" y="724604"/>
                      <a:pt x="292533" y="724604"/>
                    </a:cubicBezTo>
                    <a:cubicBezTo>
                      <a:pt x="130971" y="724604"/>
                      <a:pt x="0" y="505875"/>
                      <a:pt x="0" y="236060"/>
                    </a:cubicBezTo>
                    <a:close/>
                  </a:path>
                </a:pathLst>
              </a:custGeom>
              <a:solidFill>
                <a:srgbClr val="92D05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32" name="楕円 72">
                <a:extLst>
                  <a:ext uri="{FF2B5EF4-FFF2-40B4-BE49-F238E27FC236}">
                    <a16:creationId xmlns:a16="http://schemas.microsoft.com/office/drawing/2014/main" id="{04554089-D458-436C-984F-C7D08ABFA61C}"/>
                  </a:ext>
                </a:extLst>
              </p:cNvPr>
              <p:cNvSpPr/>
              <p:nvPr/>
            </p:nvSpPr>
            <p:spPr bwMode="auto">
              <a:xfrm rot="10800000">
                <a:off x="2886698" y="4339547"/>
                <a:ext cx="891552" cy="1566386"/>
              </a:xfrm>
              <a:custGeom>
                <a:avLst/>
                <a:gdLst>
                  <a:gd name="connsiteX0" fmla="*/ 0 w 585065"/>
                  <a:gd name="connsiteY0" fmla="*/ 488544 h 977088"/>
                  <a:gd name="connsiteX1" fmla="*/ 292533 w 585065"/>
                  <a:gd name="connsiteY1" fmla="*/ 0 h 977088"/>
                  <a:gd name="connsiteX2" fmla="*/ 585066 w 585065"/>
                  <a:gd name="connsiteY2" fmla="*/ 488544 h 977088"/>
                  <a:gd name="connsiteX3" fmla="*/ 292533 w 585065"/>
                  <a:gd name="connsiteY3" fmla="*/ 977088 h 977088"/>
                  <a:gd name="connsiteX4" fmla="*/ 0 w 585065"/>
                  <a:gd name="connsiteY4" fmla="*/ 488544 h 977088"/>
                  <a:gd name="connsiteX0" fmla="*/ 0 w 585066"/>
                  <a:gd name="connsiteY0" fmla="*/ 488544 h 977088"/>
                  <a:gd name="connsiteX1" fmla="*/ 292533 w 585066"/>
                  <a:gd name="connsiteY1" fmla="*/ 0 h 977088"/>
                  <a:gd name="connsiteX2" fmla="*/ 585066 w 585066"/>
                  <a:gd name="connsiteY2" fmla="*/ 488544 h 977088"/>
                  <a:gd name="connsiteX3" fmla="*/ 292533 w 585066"/>
                  <a:gd name="connsiteY3" fmla="*/ 977088 h 977088"/>
                  <a:gd name="connsiteX4" fmla="*/ 0 w 585066"/>
                  <a:gd name="connsiteY4" fmla="*/ 488544 h 977088"/>
                  <a:gd name="connsiteX0" fmla="*/ 0 w 585066"/>
                  <a:gd name="connsiteY0" fmla="*/ 488544 h 977088"/>
                  <a:gd name="connsiteX1" fmla="*/ 292533 w 585066"/>
                  <a:gd name="connsiteY1" fmla="*/ 0 h 977088"/>
                  <a:gd name="connsiteX2" fmla="*/ 585066 w 585066"/>
                  <a:gd name="connsiteY2" fmla="*/ 488544 h 977088"/>
                  <a:gd name="connsiteX3" fmla="*/ 292533 w 585066"/>
                  <a:gd name="connsiteY3" fmla="*/ 977088 h 977088"/>
                  <a:gd name="connsiteX4" fmla="*/ 0 w 585066"/>
                  <a:gd name="connsiteY4" fmla="*/ 488544 h 977088"/>
                  <a:gd name="connsiteX0" fmla="*/ 0 w 585066"/>
                  <a:gd name="connsiteY0" fmla="*/ 488544 h 977088"/>
                  <a:gd name="connsiteX1" fmla="*/ 292533 w 585066"/>
                  <a:gd name="connsiteY1" fmla="*/ 0 h 977088"/>
                  <a:gd name="connsiteX2" fmla="*/ 585066 w 585066"/>
                  <a:gd name="connsiteY2" fmla="*/ 488544 h 977088"/>
                  <a:gd name="connsiteX3" fmla="*/ 292533 w 585066"/>
                  <a:gd name="connsiteY3" fmla="*/ 977088 h 977088"/>
                  <a:gd name="connsiteX4" fmla="*/ 0 w 585066"/>
                  <a:gd name="connsiteY4" fmla="*/ 488544 h 977088"/>
                  <a:gd name="connsiteX0" fmla="*/ 0 w 585066"/>
                  <a:gd name="connsiteY0" fmla="*/ 236060 h 724604"/>
                  <a:gd name="connsiteX1" fmla="*/ 279833 w 585066"/>
                  <a:gd name="connsiteY1" fmla="*/ 1516 h 724604"/>
                  <a:gd name="connsiteX2" fmla="*/ 585066 w 585066"/>
                  <a:gd name="connsiteY2" fmla="*/ 236060 h 724604"/>
                  <a:gd name="connsiteX3" fmla="*/ 292533 w 585066"/>
                  <a:gd name="connsiteY3" fmla="*/ 724604 h 724604"/>
                  <a:gd name="connsiteX4" fmla="*/ 0 w 585066"/>
                  <a:gd name="connsiteY4" fmla="*/ 236060 h 7246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85066" h="724604">
                    <a:moveTo>
                      <a:pt x="0" y="236060"/>
                    </a:moveTo>
                    <a:cubicBezTo>
                      <a:pt x="0" y="-33755"/>
                      <a:pt x="118271" y="1516"/>
                      <a:pt x="279833" y="1516"/>
                    </a:cubicBezTo>
                    <a:cubicBezTo>
                      <a:pt x="441395" y="1516"/>
                      <a:pt x="585066" y="-33755"/>
                      <a:pt x="585066" y="236060"/>
                    </a:cubicBezTo>
                    <a:cubicBezTo>
                      <a:pt x="585066" y="505875"/>
                      <a:pt x="454095" y="724604"/>
                      <a:pt x="292533" y="724604"/>
                    </a:cubicBezTo>
                    <a:cubicBezTo>
                      <a:pt x="130971" y="724604"/>
                      <a:pt x="0" y="505875"/>
                      <a:pt x="0" y="236060"/>
                    </a:cubicBezTo>
                    <a:close/>
                  </a:path>
                </a:pathLst>
              </a:custGeom>
              <a:solidFill>
                <a:srgbClr val="99FF33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33" name="フリーフォーム: 図形 232">
                <a:extLst>
                  <a:ext uri="{FF2B5EF4-FFF2-40B4-BE49-F238E27FC236}">
                    <a16:creationId xmlns:a16="http://schemas.microsoft.com/office/drawing/2014/main" id="{548D0F05-307D-4C9B-BC1E-2094A4C53F0C}"/>
                  </a:ext>
                </a:extLst>
              </p:cNvPr>
              <p:cNvSpPr/>
              <p:nvPr/>
            </p:nvSpPr>
            <p:spPr bwMode="auto">
              <a:xfrm rot="10800000">
                <a:off x="2914403" y="4507703"/>
                <a:ext cx="807549" cy="1398228"/>
              </a:xfrm>
              <a:custGeom>
                <a:avLst/>
                <a:gdLst>
                  <a:gd name="connsiteX0" fmla="*/ 403673 w 807549"/>
                  <a:gd name="connsiteY0" fmla="*/ 1398228 h 1398228"/>
                  <a:gd name="connsiteX1" fmla="*/ 311911 w 807549"/>
                  <a:gd name="connsiteY1" fmla="*/ 1122112 h 1398228"/>
                  <a:gd name="connsiteX2" fmla="*/ 300211 w 807549"/>
                  <a:gd name="connsiteY2" fmla="*/ 1019095 h 1398228"/>
                  <a:gd name="connsiteX3" fmla="*/ 138961 w 807549"/>
                  <a:gd name="connsiteY3" fmla="*/ 1084049 h 1398228"/>
                  <a:gd name="connsiteX4" fmla="*/ 294543 w 807549"/>
                  <a:gd name="connsiteY4" fmla="*/ 962233 h 1398228"/>
                  <a:gd name="connsiteX5" fmla="*/ 284100 w 807549"/>
                  <a:gd name="connsiteY5" fmla="*/ 822459 h 1398228"/>
                  <a:gd name="connsiteX6" fmla="*/ 278100 w 807549"/>
                  <a:gd name="connsiteY6" fmla="*/ 682057 h 1398228"/>
                  <a:gd name="connsiteX7" fmla="*/ 72286 w 807549"/>
                  <a:gd name="connsiteY7" fmla="*/ 764962 h 1398228"/>
                  <a:gd name="connsiteX8" fmla="*/ 275983 w 807549"/>
                  <a:gd name="connsiteY8" fmla="*/ 605474 h 1398228"/>
                  <a:gd name="connsiteX9" fmla="*/ 273902 w 807549"/>
                  <a:gd name="connsiteY9" fmla="*/ 455511 h 1398228"/>
                  <a:gd name="connsiteX10" fmla="*/ 274509 w 807549"/>
                  <a:gd name="connsiteY10" fmla="*/ 364628 h 1398228"/>
                  <a:gd name="connsiteX11" fmla="*/ 275742 w 807549"/>
                  <a:gd name="connsiteY11" fmla="*/ 310785 h 1398228"/>
                  <a:gd name="connsiteX12" fmla="*/ 0 w 807549"/>
                  <a:gd name="connsiteY12" fmla="*/ 432312 h 1398228"/>
                  <a:gd name="connsiteX13" fmla="*/ 279664 w 807549"/>
                  <a:gd name="connsiteY13" fmla="*/ 227511 h 1398228"/>
                  <a:gd name="connsiteX14" fmla="*/ 283220 w 807549"/>
                  <a:gd name="connsiteY14" fmla="*/ 165146 h 1398228"/>
                  <a:gd name="connsiteX15" fmla="*/ 398039 w 807549"/>
                  <a:gd name="connsiteY15" fmla="*/ 2924 h 1398228"/>
                  <a:gd name="connsiteX16" fmla="*/ 530565 w 807549"/>
                  <a:gd name="connsiteY16" fmla="*/ 286581 h 1398228"/>
                  <a:gd name="connsiteX17" fmla="*/ 531227 w 807549"/>
                  <a:gd name="connsiteY17" fmla="*/ 325393 h 1398228"/>
                  <a:gd name="connsiteX18" fmla="*/ 807549 w 807549"/>
                  <a:gd name="connsiteY18" fmla="*/ 526384 h 1398228"/>
                  <a:gd name="connsiteX19" fmla="*/ 532568 w 807549"/>
                  <a:gd name="connsiteY19" fmla="*/ 404135 h 1398228"/>
                  <a:gd name="connsiteX20" fmla="*/ 533444 w 807549"/>
                  <a:gd name="connsiteY20" fmla="*/ 455511 h 1398228"/>
                  <a:gd name="connsiteX21" fmla="*/ 525697 w 807549"/>
                  <a:gd name="connsiteY21" fmla="*/ 734265 h 1398228"/>
                  <a:gd name="connsiteX22" fmla="*/ 739231 w 807549"/>
                  <a:gd name="connsiteY22" fmla="*/ 901455 h 1398228"/>
                  <a:gd name="connsiteX23" fmla="*/ 523466 w 807549"/>
                  <a:gd name="connsiteY23" fmla="*/ 814542 h 1398228"/>
                  <a:gd name="connsiteX24" fmla="*/ 523246 w 807549"/>
                  <a:gd name="connsiteY24" fmla="*/ 822459 h 1398228"/>
                  <a:gd name="connsiteX25" fmla="*/ 496999 w 807549"/>
                  <a:gd name="connsiteY25" fmla="*/ 1105257 h 1398228"/>
                  <a:gd name="connsiteX26" fmla="*/ 632075 w 807549"/>
                  <a:gd name="connsiteY26" fmla="*/ 1211017 h 1398228"/>
                  <a:gd name="connsiteX27" fmla="*/ 490141 w 807549"/>
                  <a:gd name="connsiteY27" fmla="*/ 1153844 h 1398228"/>
                  <a:gd name="connsiteX28" fmla="*/ 476229 w 807549"/>
                  <a:gd name="connsiteY28" fmla="*/ 1237227 h 1398228"/>
                  <a:gd name="connsiteX29" fmla="*/ 403673 w 807549"/>
                  <a:gd name="connsiteY29" fmla="*/ 1398228 h 13982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807549" h="1398228">
                    <a:moveTo>
                      <a:pt x="403673" y="1398228"/>
                    </a:moveTo>
                    <a:cubicBezTo>
                      <a:pt x="367837" y="1398228"/>
                      <a:pt x="335395" y="1292711"/>
                      <a:pt x="311911" y="1122112"/>
                    </a:cubicBezTo>
                    <a:lnTo>
                      <a:pt x="300211" y="1019095"/>
                    </a:lnTo>
                    <a:lnTo>
                      <a:pt x="138961" y="1084049"/>
                    </a:lnTo>
                    <a:lnTo>
                      <a:pt x="294543" y="962233"/>
                    </a:lnTo>
                    <a:lnTo>
                      <a:pt x="284100" y="822459"/>
                    </a:lnTo>
                    <a:lnTo>
                      <a:pt x="278100" y="682057"/>
                    </a:lnTo>
                    <a:lnTo>
                      <a:pt x="72286" y="764962"/>
                    </a:lnTo>
                    <a:lnTo>
                      <a:pt x="275983" y="605474"/>
                    </a:lnTo>
                    <a:lnTo>
                      <a:pt x="273902" y="455511"/>
                    </a:lnTo>
                    <a:cubicBezTo>
                      <a:pt x="273902" y="422970"/>
                      <a:pt x="274107" y="392729"/>
                      <a:pt x="274509" y="364628"/>
                    </a:cubicBezTo>
                    <a:lnTo>
                      <a:pt x="275742" y="310785"/>
                    </a:lnTo>
                    <a:lnTo>
                      <a:pt x="0" y="432312"/>
                    </a:lnTo>
                    <a:lnTo>
                      <a:pt x="279664" y="227511"/>
                    </a:lnTo>
                    <a:lnTo>
                      <a:pt x="283220" y="165146"/>
                    </a:lnTo>
                    <a:cubicBezTo>
                      <a:pt x="301336" y="-35361"/>
                      <a:pt x="344286" y="2924"/>
                      <a:pt x="398039" y="2924"/>
                    </a:cubicBezTo>
                    <a:cubicBezTo>
                      <a:pt x="460751" y="2924"/>
                      <a:pt x="517387" y="-49186"/>
                      <a:pt x="530565" y="286581"/>
                    </a:cubicBezTo>
                    <a:lnTo>
                      <a:pt x="531227" y="325393"/>
                    </a:lnTo>
                    <a:lnTo>
                      <a:pt x="807549" y="526384"/>
                    </a:lnTo>
                    <a:lnTo>
                      <a:pt x="532568" y="404135"/>
                    </a:lnTo>
                    <a:lnTo>
                      <a:pt x="533444" y="455511"/>
                    </a:lnTo>
                    <a:lnTo>
                      <a:pt x="525697" y="734265"/>
                    </a:lnTo>
                    <a:lnTo>
                      <a:pt x="739231" y="901455"/>
                    </a:lnTo>
                    <a:lnTo>
                      <a:pt x="523466" y="814542"/>
                    </a:lnTo>
                    <a:lnTo>
                      <a:pt x="523246" y="822459"/>
                    </a:lnTo>
                    <a:lnTo>
                      <a:pt x="496999" y="1105257"/>
                    </a:lnTo>
                    <a:lnTo>
                      <a:pt x="632075" y="1211017"/>
                    </a:lnTo>
                    <a:lnTo>
                      <a:pt x="490141" y="1153844"/>
                    </a:lnTo>
                    <a:lnTo>
                      <a:pt x="476229" y="1237227"/>
                    </a:lnTo>
                    <a:cubicBezTo>
                      <a:pt x="455518" y="1338875"/>
                      <a:pt x="430549" y="1398228"/>
                      <a:pt x="403673" y="1398228"/>
                    </a:cubicBezTo>
                    <a:close/>
                  </a:path>
                </a:pathLst>
              </a:custGeom>
              <a:solidFill>
                <a:srgbClr val="FFFF99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34" name="フリーフォーム: 図形 233">
                <a:extLst>
                  <a:ext uri="{FF2B5EF4-FFF2-40B4-BE49-F238E27FC236}">
                    <a16:creationId xmlns:a16="http://schemas.microsoft.com/office/drawing/2014/main" id="{0F00A996-98AB-4AD5-8598-8A909926A623}"/>
                  </a:ext>
                </a:extLst>
              </p:cNvPr>
              <p:cNvSpPr/>
              <p:nvPr/>
            </p:nvSpPr>
            <p:spPr bwMode="auto">
              <a:xfrm rot="10800000">
                <a:off x="2744010" y="4548005"/>
                <a:ext cx="1148540" cy="1334728"/>
              </a:xfrm>
              <a:custGeom>
                <a:avLst/>
                <a:gdLst>
                  <a:gd name="connsiteX0" fmla="*/ 265297 w 1148540"/>
                  <a:gd name="connsiteY0" fmla="*/ 1334728 h 1334728"/>
                  <a:gd name="connsiteX1" fmla="*/ 253190 w 1148540"/>
                  <a:gd name="connsiteY1" fmla="*/ 1322643 h 1334728"/>
                  <a:gd name="connsiteX2" fmla="*/ 0 w 1148540"/>
                  <a:gd name="connsiteY2" fmla="*/ 446915 h 1334728"/>
                  <a:gd name="connsiteX3" fmla="*/ 90188 w 1148540"/>
                  <a:gd name="connsiteY3" fmla="*/ 30175 h 1334728"/>
                  <a:gd name="connsiteX4" fmla="*/ 125830 w 1148540"/>
                  <a:gd name="connsiteY4" fmla="*/ 0 h 1334728"/>
                  <a:gd name="connsiteX5" fmla="*/ 120004 w 1148540"/>
                  <a:gd name="connsiteY5" fmla="*/ 10922 h 1334728"/>
                  <a:gd name="connsiteX6" fmla="*/ 63500 w 1148540"/>
                  <a:gd name="connsiteY6" fmla="*/ 421706 h 1334728"/>
                  <a:gd name="connsiteX7" fmla="*/ 213101 w 1148540"/>
                  <a:gd name="connsiteY7" fmla="*/ 1237458 h 1334728"/>
                  <a:gd name="connsiteX8" fmla="*/ 883244 w 1148540"/>
                  <a:gd name="connsiteY8" fmla="*/ 1334728 h 1334728"/>
                  <a:gd name="connsiteX9" fmla="*/ 935439 w 1148540"/>
                  <a:gd name="connsiteY9" fmla="*/ 1237458 h 1334728"/>
                  <a:gd name="connsiteX10" fmla="*/ 1085040 w 1148540"/>
                  <a:gd name="connsiteY10" fmla="*/ 421706 h 1334728"/>
                  <a:gd name="connsiteX11" fmla="*/ 1041437 w 1148540"/>
                  <a:gd name="connsiteY11" fmla="*/ 66373 h 1334728"/>
                  <a:gd name="connsiteX12" fmla="*/ 1018967 w 1148540"/>
                  <a:gd name="connsiteY12" fmla="*/ 12638 h 1334728"/>
                  <a:gd name="connsiteX13" fmla="*/ 1042576 w 1148540"/>
                  <a:gd name="connsiteY13" fmla="*/ 30175 h 1334728"/>
                  <a:gd name="connsiteX14" fmla="*/ 1148540 w 1148540"/>
                  <a:gd name="connsiteY14" fmla="*/ 446915 h 1334728"/>
                  <a:gd name="connsiteX15" fmla="*/ 895350 w 1148540"/>
                  <a:gd name="connsiteY15" fmla="*/ 1322643 h 13347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148540" h="1334728">
                    <a:moveTo>
                      <a:pt x="265297" y="1334728"/>
                    </a:moveTo>
                    <a:lnTo>
                      <a:pt x="253190" y="1322643"/>
                    </a:lnTo>
                    <a:cubicBezTo>
                      <a:pt x="100433" y="1132855"/>
                      <a:pt x="0" y="811454"/>
                      <a:pt x="0" y="446915"/>
                    </a:cubicBezTo>
                    <a:cubicBezTo>
                      <a:pt x="0" y="228192"/>
                      <a:pt x="32650" y="102212"/>
                      <a:pt x="90188" y="30175"/>
                    </a:cubicBezTo>
                    <a:lnTo>
                      <a:pt x="125830" y="0"/>
                    </a:lnTo>
                    <a:lnTo>
                      <a:pt x="120004" y="10922"/>
                    </a:lnTo>
                    <a:cubicBezTo>
                      <a:pt x="83667" y="93848"/>
                      <a:pt x="63500" y="222600"/>
                      <a:pt x="63500" y="421706"/>
                    </a:cubicBezTo>
                    <a:cubicBezTo>
                      <a:pt x="63500" y="740277"/>
                      <a:pt x="120670" y="1028689"/>
                      <a:pt x="213101" y="1237458"/>
                    </a:cubicBezTo>
                    <a:close/>
                    <a:moveTo>
                      <a:pt x="883244" y="1334728"/>
                    </a:moveTo>
                    <a:lnTo>
                      <a:pt x="935439" y="1237458"/>
                    </a:lnTo>
                    <a:cubicBezTo>
                      <a:pt x="1027870" y="1028689"/>
                      <a:pt x="1085040" y="740277"/>
                      <a:pt x="1085040" y="421706"/>
                    </a:cubicBezTo>
                    <a:cubicBezTo>
                      <a:pt x="1085040" y="262421"/>
                      <a:pt x="1069362" y="148163"/>
                      <a:pt x="1041437" y="66373"/>
                    </a:cubicBezTo>
                    <a:lnTo>
                      <a:pt x="1018967" y="12638"/>
                    </a:lnTo>
                    <a:lnTo>
                      <a:pt x="1042576" y="30175"/>
                    </a:lnTo>
                    <a:cubicBezTo>
                      <a:pt x="1108878" y="102212"/>
                      <a:pt x="1148540" y="228192"/>
                      <a:pt x="1148540" y="446915"/>
                    </a:cubicBezTo>
                    <a:cubicBezTo>
                      <a:pt x="1148540" y="811454"/>
                      <a:pt x="1048107" y="1132855"/>
                      <a:pt x="895350" y="1322643"/>
                    </a:cubicBezTo>
                    <a:close/>
                  </a:path>
                </a:pathLst>
              </a:custGeom>
              <a:solidFill>
                <a:srgbClr val="FFFF99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C5635954-3274-4702-A2B2-95984589F914}"/>
              </a:ext>
            </a:extLst>
          </p:cNvPr>
          <p:cNvGrpSpPr/>
          <p:nvPr/>
        </p:nvGrpSpPr>
        <p:grpSpPr>
          <a:xfrm>
            <a:off x="7859880" y="3095773"/>
            <a:ext cx="1583266" cy="1034738"/>
            <a:chOff x="7859880" y="3095773"/>
            <a:chExt cx="1583266" cy="1034738"/>
          </a:xfrm>
        </p:grpSpPr>
        <p:grpSp>
          <p:nvGrpSpPr>
            <p:cNvPr id="138" name="グループ化 137">
              <a:extLst>
                <a:ext uri="{FF2B5EF4-FFF2-40B4-BE49-F238E27FC236}">
                  <a16:creationId xmlns:a16="http://schemas.microsoft.com/office/drawing/2014/main" id="{325F029D-A6C6-4058-9222-9E4ABD0DC04E}"/>
                </a:ext>
              </a:extLst>
            </p:cNvPr>
            <p:cNvGrpSpPr/>
            <p:nvPr/>
          </p:nvGrpSpPr>
          <p:grpSpPr>
            <a:xfrm rot="2700000">
              <a:off x="7993866" y="2961787"/>
              <a:ext cx="761604" cy="1029576"/>
              <a:chOff x="617650" y="953725"/>
              <a:chExt cx="3067044" cy="4146205"/>
            </a:xfrm>
          </p:grpSpPr>
          <p:grpSp>
            <p:nvGrpSpPr>
              <p:cNvPr id="139" name="グループ化 138">
                <a:extLst>
                  <a:ext uri="{FF2B5EF4-FFF2-40B4-BE49-F238E27FC236}">
                    <a16:creationId xmlns:a16="http://schemas.microsoft.com/office/drawing/2014/main" id="{78AAC530-724F-4210-81B0-10DBD96D7BA9}"/>
                  </a:ext>
                </a:extLst>
              </p:cNvPr>
              <p:cNvGrpSpPr/>
              <p:nvPr/>
            </p:nvGrpSpPr>
            <p:grpSpPr>
              <a:xfrm rot="900000" flipH="1">
                <a:off x="1919908" y="1294246"/>
                <a:ext cx="1764786" cy="3805684"/>
                <a:chOff x="1257814" y="953725"/>
                <a:chExt cx="1764786" cy="4095455"/>
              </a:xfrm>
            </p:grpSpPr>
            <p:sp>
              <p:nvSpPr>
                <p:cNvPr id="156" name="楕円 261">
                  <a:extLst>
                    <a:ext uri="{FF2B5EF4-FFF2-40B4-BE49-F238E27FC236}">
                      <a16:creationId xmlns:a16="http://schemas.microsoft.com/office/drawing/2014/main" id="{6F79EE3D-B57E-46E3-98AE-28399E62F7F5}"/>
                    </a:ext>
                  </a:extLst>
                </p:cNvPr>
                <p:cNvSpPr/>
                <p:nvPr/>
              </p:nvSpPr>
              <p:spPr bwMode="auto">
                <a:xfrm>
                  <a:off x="1257814" y="953725"/>
                  <a:ext cx="1764786" cy="2208576"/>
                </a:xfrm>
                <a:custGeom>
                  <a:avLst/>
                  <a:gdLst>
                    <a:gd name="connsiteX0" fmla="*/ 0 w 760186"/>
                    <a:gd name="connsiteY0" fmla="*/ 265814 h 531627"/>
                    <a:gd name="connsiteX1" fmla="*/ 380093 w 760186"/>
                    <a:gd name="connsiteY1" fmla="*/ 0 h 531627"/>
                    <a:gd name="connsiteX2" fmla="*/ 760186 w 760186"/>
                    <a:gd name="connsiteY2" fmla="*/ 265814 h 531627"/>
                    <a:gd name="connsiteX3" fmla="*/ 380093 w 760186"/>
                    <a:gd name="connsiteY3" fmla="*/ 531628 h 531627"/>
                    <a:gd name="connsiteX4" fmla="*/ 0 w 760186"/>
                    <a:gd name="connsiteY4" fmla="*/ 265814 h 531627"/>
                    <a:gd name="connsiteX0" fmla="*/ 0 w 760186"/>
                    <a:gd name="connsiteY0" fmla="*/ 265814 h 531628"/>
                    <a:gd name="connsiteX1" fmla="*/ 380093 w 760186"/>
                    <a:gd name="connsiteY1" fmla="*/ 0 h 531628"/>
                    <a:gd name="connsiteX2" fmla="*/ 760186 w 760186"/>
                    <a:gd name="connsiteY2" fmla="*/ 265814 h 531628"/>
                    <a:gd name="connsiteX3" fmla="*/ 380093 w 760186"/>
                    <a:gd name="connsiteY3" fmla="*/ 531628 h 531628"/>
                    <a:gd name="connsiteX4" fmla="*/ 0 w 760186"/>
                    <a:gd name="connsiteY4" fmla="*/ 265814 h 531628"/>
                    <a:gd name="connsiteX0" fmla="*/ 0 w 760186"/>
                    <a:gd name="connsiteY0" fmla="*/ 265814 h 531628"/>
                    <a:gd name="connsiteX1" fmla="*/ 380093 w 760186"/>
                    <a:gd name="connsiteY1" fmla="*/ 0 h 531628"/>
                    <a:gd name="connsiteX2" fmla="*/ 760186 w 760186"/>
                    <a:gd name="connsiteY2" fmla="*/ 265814 h 531628"/>
                    <a:gd name="connsiteX3" fmla="*/ 380093 w 760186"/>
                    <a:gd name="connsiteY3" fmla="*/ 531628 h 531628"/>
                    <a:gd name="connsiteX4" fmla="*/ 0 w 760186"/>
                    <a:gd name="connsiteY4" fmla="*/ 265814 h 531628"/>
                    <a:gd name="connsiteX0" fmla="*/ 0 w 760186"/>
                    <a:gd name="connsiteY0" fmla="*/ 265814 h 531628"/>
                    <a:gd name="connsiteX1" fmla="*/ 380093 w 760186"/>
                    <a:gd name="connsiteY1" fmla="*/ 0 h 531628"/>
                    <a:gd name="connsiteX2" fmla="*/ 760186 w 760186"/>
                    <a:gd name="connsiteY2" fmla="*/ 265814 h 531628"/>
                    <a:gd name="connsiteX3" fmla="*/ 380093 w 760186"/>
                    <a:gd name="connsiteY3" fmla="*/ 531628 h 531628"/>
                    <a:gd name="connsiteX4" fmla="*/ 0 w 760186"/>
                    <a:gd name="connsiteY4" fmla="*/ 265814 h 531628"/>
                    <a:gd name="connsiteX0" fmla="*/ 0 w 760186"/>
                    <a:gd name="connsiteY0" fmla="*/ 723014 h 988828"/>
                    <a:gd name="connsiteX1" fmla="*/ 376918 w 760186"/>
                    <a:gd name="connsiteY1" fmla="*/ 0 h 988828"/>
                    <a:gd name="connsiteX2" fmla="*/ 760186 w 760186"/>
                    <a:gd name="connsiteY2" fmla="*/ 723014 h 988828"/>
                    <a:gd name="connsiteX3" fmla="*/ 380093 w 760186"/>
                    <a:gd name="connsiteY3" fmla="*/ 988828 h 988828"/>
                    <a:gd name="connsiteX4" fmla="*/ 0 w 760186"/>
                    <a:gd name="connsiteY4" fmla="*/ 723014 h 988828"/>
                    <a:gd name="connsiteX0" fmla="*/ 0 w 760186"/>
                    <a:gd name="connsiteY0" fmla="*/ 723014 h 988828"/>
                    <a:gd name="connsiteX1" fmla="*/ 376918 w 760186"/>
                    <a:gd name="connsiteY1" fmla="*/ 0 h 988828"/>
                    <a:gd name="connsiteX2" fmla="*/ 760186 w 760186"/>
                    <a:gd name="connsiteY2" fmla="*/ 723014 h 988828"/>
                    <a:gd name="connsiteX3" fmla="*/ 380093 w 760186"/>
                    <a:gd name="connsiteY3" fmla="*/ 988828 h 988828"/>
                    <a:gd name="connsiteX4" fmla="*/ 0 w 760186"/>
                    <a:gd name="connsiteY4" fmla="*/ 723014 h 9888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60186" h="988828">
                      <a:moveTo>
                        <a:pt x="0" y="723014"/>
                      </a:moveTo>
                      <a:cubicBezTo>
                        <a:pt x="0" y="576209"/>
                        <a:pt x="268598" y="0"/>
                        <a:pt x="376918" y="0"/>
                      </a:cubicBezTo>
                      <a:cubicBezTo>
                        <a:pt x="485238" y="0"/>
                        <a:pt x="760186" y="576209"/>
                        <a:pt x="760186" y="723014"/>
                      </a:cubicBezTo>
                      <a:cubicBezTo>
                        <a:pt x="760186" y="869819"/>
                        <a:pt x="590013" y="988828"/>
                        <a:pt x="380093" y="988828"/>
                      </a:cubicBezTo>
                      <a:cubicBezTo>
                        <a:pt x="170173" y="988828"/>
                        <a:pt x="0" y="869819"/>
                        <a:pt x="0" y="723014"/>
                      </a:cubicBezTo>
                      <a:close/>
                    </a:path>
                  </a:pathLst>
                </a:custGeom>
                <a:solidFill>
                  <a:srgbClr val="0033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157" name="楕円 156">
                  <a:extLst>
                    <a:ext uri="{FF2B5EF4-FFF2-40B4-BE49-F238E27FC236}">
                      <a16:creationId xmlns:a16="http://schemas.microsoft.com/office/drawing/2014/main" id="{BA337A61-3317-4D74-8955-7265623A975A}"/>
                    </a:ext>
                  </a:extLst>
                </p:cNvPr>
                <p:cNvSpPr/>
                <p:nvPr/>
              </p:nvSpPr>
              <p:spPr bwMode="auto">
                <a:xfrm>
                  <a:off x="2030780" y="4779150"/>
                  <a:ext cx="218854" cy="270030"/>
                </a:xfrm>
                <a:prstGeom prst="ellipse">
                  <a:avLst/>
                </a:prstGeom>
                <a:solidFill>
                  <a:srgbClr val="CC0066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58" name="台形 157">
                  <a:extLst>
                    <a:ext uri="{FF2B5EF4-FFF2-40B4-BE49-F238E27FC236}">
                      <a16:creationId xmlns:a16="http://schemas.microsoft.com/office/drawing/2014/main" id="{DCABEB8D-D70F-46C7-B456-7225D70939C4}"/>
                    </a:ext>
                  </a:extLst>
                </p:cNvPr>
                <p:cNvSpPr/>
                <p:nvPr/>
              </p:nvSpPr>
              <p:spPr bwMode="auto">
                <a:xfrm>
                  <a:off x="2030780" y="1255886"/>
                  <a:ext cx="218854" cy="3648758"/>
                </a:xfrm>
                <a:prstGeom prst="trapezoid">
                  <a:avLst>
                    <a:gd name="adj" fmla="val 36606"/>
                  </a:avLst>
                </a:prstGeom>
                <a:solidFill>
                  <a:srgbClr val="92D05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140" name="グループ化 139">
                <a:extLst>
                  <a:ext uri="{FF2B5EF4-FFF2-40B4-BE49-F238E27FC236}">
                    <a16:creationId xmlns:a16="http://schemas.microsoft.com/office/drawing/2014/main" id="{24ACD218-0167-43B6-BF06-332BDA5A2A40}"/>
                  </a:ext>
                </a:extLst>
              </p:cNvPr>
              <p:cNvGrpSpPr/>
              <p:nvPr/>
            </p:nvGrpSpPr>
            <p:grpSpPr>
              <a:xfrm rot="20700000">
                <a:off x="617650" y="1294246"/>
                <a:ext cx="1764786" cy="3805684"/>
                <a:chOff x="1257814" y="953725"/>
                <a:chExt cx="1764786" cy="4095455"/>
              </a:xfrm>
            </p:grpSpPr>
            <p:sp>
              <p:nvSpPr>
                <p:cNvPr id="153" name="楕円 261">
                  <a:extLst>
                    <a:ext uri="{FF2B5EF4-FFF2-40B4-BE49-F238E27FC236}">
                      <a16:creationId xmlns:a16="http://schemas.microsoft.com/office/drawing/2014/main" id="{25C7F75A-65E3-4EDC-8158-48C7FD6EB869}"/>
                    </a:ext>
                  </a:extLst>
                </p:cNvPr>
                <p:cNvSpPr/>
                <p:nvPr/>
              </p:nvSpPr>
              <p:spPr bwMode="auto">
                <a:xfrm>
                  <a:off x="1257814" y="953725"/>
                  <a:ext cx="1764786" cy="2208576"/>
                </a:xfrm>
                <a:custGeom>
                  <a:avLst/>
                  <a:gdLst>
                    <a:gd name="connsiteX0" fmla="*/ 0 w 760186"/>
                    <a:gd name="connsiteY0" fmla="*/ 265814 h 531627"/>
                    <a:gd name="connsiteX1" fmla="*/ 380093 w 760186"/>
                    <a:gd name="connsiteY1" fmla="*/ 0 h 531627"/>
                    <a:gd name="connsiteX2" fmla="*/ 760186 w 760186"/>
                    <a:gd name="connsiteY2" fmla="*/ 265814 h 531627"/>
                    <a:gd name="connsiteX3" fmla="*/ 380093 w 760186"/>
                    <a:gd name="connsiteY3" fmla="*/ 531628 h 531627"/>
                    <a:gd name="connsiteX4" fmla="*/ 0 w 760186"/>
                    <a:gd name="connsiteY4" fmla="*/ 265814 h 531627"/>
                    <a:gd name="connsiteX0" fmla="*/ 0 w 760186"/>
                    <a:gd name="connsiteY0" fmla="*/ 265814 h 531628"/>
                    <a:gd name="connsiteX1" fmla="*/ 380093 w 760186"/>
                    <a:gd name="connsiteY1" fmla="*/ 0 h 531628"/>
                    <a:gd name="connsiteX2" fmla="*/ 760186 w 760186"/>
                    <a:gd name="connsiteY2" fmla="*/ 265814 h 531628"/>
                    <a:gd name="connsiteX3" fmla="*/ 380093 w 760186"/>
                    <a:gd name="connsiteY3" fmla="*/ 531628 h 531628"/>
                    <a:gd name="connsiteX4" fmla="*/ 0 w 760186"/>
                    <a:gd name="connsiteY4" fmla="*/ 265814 h 531628"/>
                    <a:gd name="connsiteX0" fmla="*/ 0 w 760186"/>
                    <a:gd name="connsiteY0" fmla="*/ 265814 h 531628"/>
                    <a:gd name="connsiteX1" fmla="*/ 380093 w 760186"/>
                    <a:gd name="connsiteY1" fmla="*/ 0 h 531628"/>
                    <a:gd name="connsiteX2" fmla="*/ 760186 w 760186"/>
                    <a:gd name="connsiteY2" fmla="*/ 265814 h 531628"/>
                    <a:gd name="connsiteX3" fmla="*/ 380093 w 760186"/>
                    <a:gd name="connsiteY3" fmla="*/ 531628 h 531628"/>
                    <a:gd name="connsiteX4" fmla="*/ 0 w 760186"/>
                    <a:gd name="connsiteY4" fmla="*/ 265814 h 531628"/>
                    <a:gd name="connsiteX0" fmla="*/ 0 w 760186"/>
                    <a:gd name="connsiteY0" fmla="*/ 265814 h 531628"/>
                    <a:gd name="connsiteX1" fmla="*/ 380093 w 760186"/>
                    <a:gd name="connsiteY1" fmla="*/ 0 h 531628"/>
                    <a:gd name="connsiteX2" fmla="*/ 760186 w 760186"/>
                    <a:gd name="connsiteY2" fmla="*/ 265814 h 531628"/>
                    <a:gd name="connsiteX3" fmla="*/ 380093 w 760186"/>
                    <a:gd name="connsiteY3" fmla="*/ 531628 h 531628"/>
                    <a:gd name="connsiteX4" fmla="*/ 0 w 760186"/>
                    <a:gd name="connsiteY4" fmla="*/ 265814 h 531628"/>
                    <a:gd name="connsiteX0" fmla="*/ 0 w 760186"/>
                    <a:gd name="connsiteY0" fmla="*/ 723014 h 988828"/>
                    <a:gd name="connsiteX1" fmla="*/ 376918 w 760186"/>
                    <a:gd name="connsiteY1" fmla="*/ 0 h 988828"/>
                    <a:gd name="connsiteX2" fmla="*/ 760186 w 760186"/>
                    <a:gd name="connsiteY2" fmla="*/ 723014 h 988828"/>
                    <a:gd name="connsiteX3" fmla="*/ 380093 w 760186"/>
                    <a:gd name="connsiteY3" fmla="*/ 988828 h 988828"/>
                    <a:gd name="connsiteX4" fmla="*/ 0 w 760186"/>
                    <a:gd name="connsiteY4" fmla="*/ 723014 h 988828"/>
                    <a:gd name="connsiteX0" fmla="*/ 0 w 760186"/>
                    <a:gd name="connsiteY0" fmla="*/ 723014 h 988828"/>
                    <a:gd name="connsiteX1" fmla="*/ 376918 w 760186"/>
                    <a:gd name="connsiteY1" fmla="*/ 0 h 988828"/>
                    <a:gd name="connsiteX2" fmla="*/ 760186 w 760186"/>
                    <a:gd name="connsiteY2" fmla="*/ 723014 h 988828"/>
                    <a:gd name="connsiteX3" fmla="*/ 380093 w 760186"/>
                    <a:gd name="connsiteY3" fmla="*/ 988828 h 988828"/>
                    <a:gd name="connsiteX4" fmla="*/ 0 w 760186"/>
                    <a:gd name="connsiteY4" fmla="*/ 723014 h 9888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60186" h="988828">
                      <a:moveTo>
                        <a:pt x="0" y="723014"/>
                      </a:moveTo>
                      <a:cubicBezTo>
                        <a:pt x="0" y="576209"/>
                        <a:pt x="268598" y="0"/>
                        <a:pt x="376918" y="0"/>
                      </a:cubicBezTo>
                      <a:cubicBezTo>
                        <a:pt x="485238" y="0"/>
                        <a:pt x="760186" y="576209"/>
                        <a:pt x="760186" y="723014"/>
                      </a:cubicBezTo>
                      <a:cubicBezTo>
                        <a:pt x="760186" y="869819"/>
                        <a:pt x="590013" y="988828"/>
                        <a:pt x="380093" y="988828"/>
                      </a:cubicBezTo>
                      <a:cubicBezTo>
                        <a:pt x="170173" y="988828"/>
                        <a:pt x="0" y="869819"/>
                        <a:pt x="0" y="723014"/>
                      </a:cubicBezTo>
                      <a:close/>
                    </a:path>
                  </a:pathLst>
                </a:custGeom>
                <a:solidFill>
                  <a:srgbClr val="0033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154" name="楕円 153">
                  <a:extLst>
                    <a:ext uri="{FF2B5EF4-FFF2-40B4-BE49-F238E27FC236}">
                      <a16:creationId xmlns:a16="http://schemas.microsoft.com/office/drawing/2014/main" id="{5861A8B6-E2EE-4534-B462-572B1F4BFDF3}"/>
                    </a:ext>
                  </a:extLst>
                </p:cNvPr>
                <p:cNvSpPr/>
                <p:nvPr/>
              </p:nvSpPr>
              <p:spPr bwMode="auto">
                <a:xfrm>
                  <a:off x="2030780" y="4779150"/>
                  <a:ext cx="218854" cy="270030"/>
                </a:xfrm>
                <a:prstGeom prst="ellipse">
                  <a:avLst/>
                </a:prstGeom>
                <a:solidFill>
                  <a:srgbClr val="CC0066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55" name="台形 154">
                  <a:extLst>
                    <a:ext uri="{FF2B5EF4-FFF2-40B4-BE49-F238E27FC236}">
                      <a16:creationId xmlns:a16="http://schemas.microsoft.com/office/drawing/2014/main" id="{45F9B98A-89F6-43A5-A597-1DE496FB7724}"/>
                    </a:ext>
                  </a:extLst>
                </p:cNvPr>
                <p:cNvSpPr/>
                <p:nvPr/>
              </p:nvSpPr>
              <p:spPr bwMode="auto">
                <a:xfrm>
                  <a:off x="2030780" y="1255886"/>
                  <a:ext cx="218854" cy="3648758"/>
                </a:xfrm>
                <a:prstGeom prst="trapezoid">
                  <a:avLst>
                    <a:gd name="adj" fmla="val 36606"/>
                  </a:avLst>
                </a:prstGeom>
                <a:solidFill>
                  <a:srgbClr val="92D05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141" name="グループ化 140">
                <a:extLst>
                  <a:ext uri="{FF2B5EF4-FFF2-40B4-BE49-F238E27FC236}">
                    <a16:creationId xmlns:a16="http://schemas.microsoft.com/office/drawing/2014/main" id="{3AC801F8-1FE0-47DE-B17E-EBC0CDECD83A}"/>
                  </a:ext>
                </a:extLst>
              </p:cNvPr>
              <p:cNvGrpSpPr/>
              <p:nvPr/>
            </p:nvGrpSpPr>
            <p:grpSpPr>
              <a:xfrm rot="323327" flipH="1">
                <a:off x="1605377" y="960075"/>
                <a:ext cx="1764786" cy="4095455"/>
                <a:chOff x="1257814" y="953725"/>
                <a:chExt cx="1764786" cy="4095455"/>
              </a:xfrm>
            </p:grpSpPr>
            <p:sp>
              <p:nvSpPr>
                <p:cNvPr id="150" name="楕円 261">
                  <a:extLst>
                    <a:ext uri="{FF2B5EF4-FFF2-40B4-BE49-F238E27FC236}">
                      <a16:creationId xmlns:a16="http://schemas.microsoft.com/office/drawing/2014/main" id="{9BFD7663-E532-477A-BA52-EBB080F40A40}"/>
                    </a:ext>
                  </a:extLst>
                </p:cNvPr>
                <p:cNvSpPr/>
                <p:nvPr/>
              </p:nvSpPr>
              <p:spPr bwMode="auto">
                <a:xfrm>
                  <a:off x="1257814" y="953725"/>
                  <a:ext cx="1764786" cy="2208576"/>
                </a:xfrm>
                <a:custGeom>
                  <a:avLst/>
                  <a:gdLst>
                    <a:gd name="connsiteX0" fmla="*/ 0 w 760186"/>
                    <a:gd name="connsiteY0" fmla="*/ 265814 h 531627"/>
                    <a:gd name="connsiteX1" fmla="*/ 380093 w 760186"/>
                    <a:gd name="connsiteY1" fmla="*/ 0 h 531627"/>
                    <a:gd name="connsiteX2" fmla="*/ 760186 w 760186"/>
                    <a:gd name="connsiteY2" fmla="*/ 265814 h 531627"/>
                    <a:gd name="connsiteX3" fmla="*/ 380093 w 760186"/>
                    <a:gd name="connsiteY3" fmla="*/ 531628 h 531627"/>
                    <a:gd name="connsiteX4" fmla="*/ 0 w 760186"/>
                    <a:gd name="connsiteY4" fmla="*/ 265814 h 531627"/>
                    <a:gd name="connsiteX0" fmla="*/ 0 w 760186"/>
                    <a:gd name="connsiteY0" fmla="*/ 265814 h 531628"/>
                    <a:gd name="connsiteX1" fmla="*/ 380093 w 760186"/>
                    <a:gd name="connsiteY1" fmla="*/ 0 h 531628"/>
                    <a:gd name="connsiteX2" fmla="*/ 760186 w 760186"/>
                    <a:gd name="connsiteY2" fmla="*/ 265814 h 531628"/>
                    <a:gd name="connsiteX3" fmla="*/ 380093 w 760186"/>
                    <a:gd name="connsiteY3" fmla="*/ 531628 h 531628"/>
                    <a:gd name="connsiteX4" fmla="*/ 0 w 760186"/>
                    <a:gd name="connsiteY4" fmla="*/ 265814 h 531628"/>
                    <a:gd name="connsiteX0" fmla="*/ 0 w 760186"/>
                    <a:gd name="connsiteY0" fmla="*/ 265814 h 531628"/>
                    <a:gd name="connsiteX1" fmla="*/ 380093 w 760186"/>
                    <a:gd name="connsiteY1" fmla="*/ 0 h 531628"/>
                    <a:gd name="connsiteX2" fmla="*/ 760186 w 760186"/>
                    <a:gd name="connsiteY2" fmla="*/ 265814 h 531628"/>
                    <a:gd name="connsiteX3" fmla="*/ 380093 w 760186"/>
                    <a:gd name="connsiteY3" fmla="*/ 531628 h 531628"/>
                    <a:gd name="connsiteX4" fmla="*/ 0 w 760186"/>
                    <a:gd name="connsiteY4" fmla="*/ 265814 h 531628"/>
                    <a:gd name="connsiteX0" fmla="*/ 0 w 760186"/>
                    <a:gd name="connsiteY0" fmla="*/ 265814 h 531628"/>
                    <a:gd name="connsiteX1" fmla="*/ 380093 w 760186"/>
                    <a:gd name="connsiteY1" fmla="*/ 0 h 531628"/>
                    <a:gd name="connsiteX2" fmla="*/ 760186 w 760186"/>
                    <a:gd name="connsiteY2" fmla="*/ 265814 h 531628"/>
                    <a:gd name="connsiteX3" fmla="*/ 380093 w 760186"/>
                    <a:gd name="connsiteY3" fmla="*/ 531628 h 531628"/>
                    <a:gd name="connsiteX4" fmla="*/ 0 w 760186"/>
                    <a:gd name="connsiteY4" fmla="*/ 265814 h 531628"/>
                    <a:gd name="connsiteX0" fmla="*/ 0 w 760186"/>
                    <a:gd name="connsiteY0" fmla="*/ 723014 h 988828"/>
                    <a:gd name="connsiteX1" fmla="*/ 376918 w 760186"/>
                    <a:gd name="connsiteY1" fmla="*/ 0 h 988828"/>
                    <a:gd name="connsiteX2" fmla="*/ 760186 w 760186"/>
                    <a:gd name="connsiteY2" fmla="*/ 723014 h 988828"/>
                    <a:gd name="connsiteX3" fmla="*/ 380093 w 760186"/>
                    <a:gd name="connsiteY3" fmla="*/ 988828 h 988828"/>
                    <a:gd name="connsiteX4" fmla="*/ 0 w 760186"/>
                    <a:gd name="connsiteY4" fmla="*/ 723014 h 988828"/>
                    <a:gd name="connsiteX0" fmla="*/ 0 w 760186"/>
                    <a:gd name="connsiteY0" fmla="*/ 723014 h 988828"/>
                    <a:gd name="connsiteX1" fmla="*/ 376918 w 760186"/>
                    <a:gd name="connsiteY1" fmla="*/ 0 h 988828"/>
                    <a:gd name="connsiteX2" fmla="*/ 760186 w 760186"/>
                    <a:gd name="connsiteY2" fmla="*/ 723014 h 988828"/>
                    <a:gd name="connsiteX3" fmla="*/ 380093 w 760186"/>
                    <a:gd name="connsiteY3" fmla="*/ 988828 h 988828"/>
                    <a:gd name="connsiteX4" fmla="*/ 0 w 760186"/>
                    <a:gd name="connsiteY4" fmla="*/ 723014 h 9888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60186" h="988828">
                      <a:moveTo>
                        <a:pt x="0" y="723014"/>
                      </a:moveTo>
                      <a:cubicBezTo>
                        <a:pt x="0" y="576209"/>
                        <a:pt x="268598" y="0"/>
                        <a:pt x="376918" y="0"/>
                      </a:cubicBezTo>
                      <a:cubicBezTo>
                        <a:pt x="485238" y="0"/>
                        <a:pt x="760186" y="576209"/>
                        <a:pt x="760186" y="723014"/>
                      </a:cubicBezTo>
                      <a:cubicBezTo>
                        <a:pt x="760186" y="869819"/>
                        <a:pt x="590013" y="988828"/>
                        <a:pt x="380093" y="988828"/>
                      </a:cubicBezTo>
                      <a:cubicBezTo>
                        <a:pt x="170173" y="988828"/>
                        <a:pt x="0" y="869819"/>
                        <a:pt x="0" y="723014"/>
                      </a:cubicBezTo>
                      <a:close/>
                    </a:path>
                  </a:pathLst>
                </a:custGeom>
                <a:solidFill>
                  <a:srgbClr val="0033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151" name="楕円 150">
                  <a:extLst>
                    <a:ext uri="{FF2B5EF4-FFF2-40B4-BE49-F238E27FC236}">
                      <a16:creationId xmlns:a16="http://schemas.microsoft.com/office/drawing/2014/main" id="{A56B29CF-D84D-4EE6-82F7-FCA3168E4DE9}"/>
                    </a:ext>
                  </a:extLst>
                </p:cNvPr>
                <p:cNvSpPr/>
                <p:nvPr/>
              </p:nvSpPr>
              <p:spPr bwMode="auto">
                <a:xfrm>
                  <a:off x="2030780" y="4779150"/>
                  <a:ext cx="218854" cy="270030"/>
                </a:xfrm>
                <a:prstGeom prst="ellipse">
                  <a:avLst/>
                </a:prstGeom>
                <a:solidFill>
                  <a:srgbClr val="CC0066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52" name="台形 151">
                  <a:extLst>
                    <a:ext uri="{FF2B5EF4-FFF2-40B4-BE49-F238E27FC236}">
                      <a16:creationId xmlns:a16="http://schemas.microsoft.com/office/drawing/2014/main" id="{140660CC-5AB2-4C1F-B10F-38B19ED7D61D}"/>
                    </a:ext>
                  </a:extLst>
                </p:cNvPr>
                <p:cNvSpPr/>
                <p:nvPr/>
              </p:nvSpPr>
              <p:spPr bwMode="auto">
                <a:xfrm>
                  <a:off x="2030780" y="1255886"/>
                  <a:ext cx="218854" cy="3648758"/>
                </a:xfrm>
                <a:prstGeom prst="trapezoid">
                  <a:avLst>
                    <a:gd name="adj" fmla="val 36606"/>
                  </a:avLst>
                </a:prstGeom>
                <a:solidFill>
                  <a:srgbClr val="92D05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142" name="グループ化 141">
                <a:extLst>
                  <a:ext uri="{FF2B5EF4-FFF2-40B4-BE49-F238E27FC236}">
                    <a16:creationId xmlns:a16="http://schemas.microsoft.com/office/drawing/2014/main" id="{B9C3C017-E80D-4874-B987-B7A2362D2158}"/>
                  </a:ext>
                </a:extLst>
              </p:cNvPr>
              <p:cNvGrpSpPr/>
              <p:nvPr/>
            </p:nvGrpSpPr>
            <p:grpSpPr>
              <a:xfrm rot="21276673">
                <a:off x="916700" y="960075"/>
                <a:ext cx="1764786" cy="4095455"/>
                <a:chOff x="1257814" y="953725"/>
                <a:chExt cx="1764786" cy="4095455"/>
              </a:xfrm>
            </p:grpSpPr>
            <p:sp>
              <p:nvSpPr>
                <p:cNvPr id="147" name="楕円 261">
                  <a:extLst>
                    <a:ext uri="{FF2B5EF4-FFF2-40B4-BE49-F238E27FC236}">
                      <a16:creationId xmlns:a16="http://schemas.microsoft.com/office/drawing/2014/main" id="{1002754D-85E7-430E-990A-8DF450590885}"/>
                    </a:ext>
                  </a:extLst>
                </p:cNvPr>
                <p:cNvSpPr/>
                <p:nvPr/>
              </p:nvSpPr>
              <p:spPr bwMode="auto">
                <a:xfrm>
                  <a:off x="1257814" y="953725"/>
                  <a:ext cx="1764786" cy="2208576"/>
                </a:xfrm>
                <a:custGeom>
                  <a:avLst/>
                  <a:gdLst>
                    <a:gd name="connsiteX0" fmla="*/ 0 w 760186"/>
                    <a:gd name="connsiteY0" fmla="*/ 265814 h 531627"/>
                    <a:gd name="connsiteX1" fmla="*/ 380093 w 760186"/>
                    <a:gd name="connsiteY1" fmla="*/ 0 h 531627"/>
                    <a:gd name="connsiteX2" fmla="*/ 760186 w 760186"/>
                    <a:gd name="connsiteY2" fmla="*/ 265814 h 531627"/>
                    <a:gd name="connsiteX3" fmla="*/ 380093 w 760186"/>
                    <a:gd name="connsiteY3" fmla="*/ 531628 h 531627"/>
                    <a:gd name="connsiteX4" fmla="*/ 0 w 760186"/>
                    <a:gd name="connsiteY4" fmla="*/ 265814 h 531627"/>
                    <a:gd name="connsiteX0" fmla="*/ 0 w 760186"/>
                    <a:gd name="connsiteY0" fmla="*/ 265814 h 531628"/>
                    <a:gd name="connsiteX1" fmla="*/ 380093 w 760186"/>
                    <a:gd name="connsiteY1" fmla="*/ 0 h 531628"/>
                    <a:gd name="connsiteX2" fmla="*/ 760186 w 760186"/>
                    <a:gd name="connsiteY2" fmla="*/ 265814 h 531628"/>
                    <a:gd name="connsiteX3" fmla="*/ 380093 w 760186"/>
                    <a:gd name="connsiteY3" fmla="*/ 531628 h 531628"/>
                    <a:gd name="connsiteX4" fmla="*/ 0 w 760186"/>
                    <a:gd name="connsiteY4" fmla="*/ 265814 h 531628"/>
                    <a:gd name="connsiteX0" fmla="*/ 0 w 760186"/>
                    <a:gd name="connsiteY0" fmla="*/ 265814 h 531628"/>
                    <a:gd name="connsiteX1" fmla="*/ 380093 w 760186"/>
                    <a:gd name="connsiteY1" fmla="*/ 0 h 531628"/>
                    <a:gd name="connsiteX2" fmla="*/ 760186 w 760186"/>
                    <a:gd name="connsiteY2" fmla="*/ 265814 h 531628"/>
                    <a:gd name="connsiteX3" fmla="*/ 380093 w 760186"/>
                    <a:gd name="connsiteY3" fmla="*/ 531628 h 531628"/>
                    <a:gd name="connsiteX4" fmla="*/ 0 w 760186"/>
                    <a:gd name="connsiteY4" fmla="*/ 265814 h 531628"/>
                    <a:gd name="connsiteX0" fmla="*/ 0 w 760186"/>
                    <a:gd name="connsiteY0" fmla="*/ 265814 h 531628"/>
                    <a:gd name="connsiteX1" fmla="*/ 380093 w 760186"/>
                    <a:gd name="connsiteY1" fmla="*/ 0 h 531628"/>
                    <a:gd name="connsiteX2" fmla="*/ 760186 w 760186"/>
                    <a:gd name="connsiteY2" fmla="*/ 265814 h 531628"/>
                    <a:gd name="connsiteX3" fmla="*/ 380093 w 760186"/>
                    <a:gd name="connsiteY3" fmla="*/ 531628 h 531628"/>
                    <a:gd name="connsiteX4" fmla="*/ 0 w 760186"/>
                    <a:gd name="connsiteY4" fmla="*/ 265814 h 531628"/>
                    <a:gd name="connsiteX0" fmla="*/ 0 w 760186"/>
                    <a:gd name="connsiteY0" fmla="*/ 723014 h 988828"/>
                    <a:gd name="connsiteX1" fmla="*/ 376918 w 760186"/>
                    <a:gd name="connsiteY1" fmla="*/ 0 h 988828"/>
                    <a:gd name="connsiteX2" fmla="*/ 760186 w 760186"/>
                    <a:gd name="connsiteY2" fmla="*/ 723014 h 988828"/>
                    <a:gd name="connsiteX3" fmla="*/ 380093 w 760186"/>
                    <a:gd name="connsiteY3" fmla="*/ 988828 h 988828"/>
                    <a:gd name="connsiteX4" fmla="*/ 0 w 760186"/>
                    <a:gd name="connsiteY4" fmla="*/ 723014 h 988828"/>
                    <a:gd name="connsiteX0" fmla="*/ 0 w 760186"/>
                    <a:gd name="connsiteY0" fmla="*/ 723014 h 988828"/>
                    <a:gd name="connsiteX1" fmla="*/ 376918 w 760186"/>
                    <a:gd name="connsiteY1" fmla="*/ 0 h 988828"/>
                    <a:gd name="connsiteX2" fmla="*/ 760186 w 760186"/>
                    <a:gd name="connsiteY2" fmla="*/ 723014 h 988828"/>
                    <a:gd name="connsiteX3" fmla="*/ 380093 w 760186"/>
                    <a:gd name="connsiteY3" fmla="*/ 988828 h 988828"/>
                    <a:gd name="connsiteX4" fmla="*/ 0 w 760186"/>
                    <a:gd name="connsiteY4" fmla="*/ 723014 h 9888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60186" h="988828">
                      <a:moveTo>
                        <a:pt x="0" y="723014"/>
                      </a:moveTo>
                      <a:cubicBezTo>
                        <a:pt x="0" y="576209"/>
                        <a:pt x="268598" y="0"/>
                        <a:pt x="376918" y="0"/>
                      </a:cubicBezTo>
                      <a:cubicBezTo>
                        <a:pt x="485238" y="0"/>
                        <a:pt x="760186" y="576209"/>
                        <a:pt x="760186" y="723014"/>
                      </a:cubicBezTo>
                      <a:cubicBezTo>
                        <a:pt x="760186" y="869819"/>
                        <a:pt x="590013" y="988828"/>
                        <a:pt x="380093" y="988828"/>
                      </a:cubicBezTo>
                      <a:cubicBezTo>
                        <a:pt x="170173" y="988828"/>
                        <a:pt x="0" y="869819"/>
                        <a:pt x="0" y="723014"/>
                      </a:cubicBezTo>
                      <a:close/>
                    </a:path>
                  </a:pathLst>
                </a:custGeom>
                <a:solidFill>
                  <a:srgbClr val="0033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148" name="楕円 147">
                  <a:extLst>
                    <a:ext uri="{FF2B5EF4-FFF2-40B4-BE49-F238E27FC236}">
                      <a16:creationId xmlns:a16="http://schemas.microsoft.com/office/drawing/2014/main" id="{5E83464A-392F-47D8-9828-589ECB25F0C9}"/>
                    </a:ext>
                  </a:extLst>
                </p:cNvPr>
                <p:cNvSpPr/>
                <p:nvPr/>
              </p:nvSpPr>
              <p:spPr bwMode="auto">
                <a:xfrm>
                  <a:off x="2030780" y="4779150"/>
                  <a:ext cx="218854" cy="270030"/>
                </a:xfrm>
                <a:prstGeom prst="ellipse">
                  <a:avLst/>
                </a:prstGeom>
                <a:solidFill>
                  <a:srgbClr val="CC0066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49" name="台形 148">
                  <a:extLst>
                    <a:ext uri="{FF2B5EF4-FFF2-40B4-BE49-F238E27FC236}">
                      <a16:creationId xmlns:a16="http://schemas.microsoft.com/office/drawing/2014/main" id="{3918A73C-3C98-465B-AD84-B3F4B8ABEF78}"/>
                    </a:ext>
                  </a:extLst>
                </p:cNvPr>
                <p:cNvSpPr/>
                <p:nvPr/>
              </p:nvSpPr>
              <p:spPr bwMode="auto">
                <a:xfrm>
                  <a:off x="2030780" y="1255886"/>
                  <a:ext cx="218854" cy="3648758"/>
                </a:xfrm>
                <a:prstGeom prst="trapezoid">
                  <a:avLst>
                    <a:gd name="adj" fmla="val 36606"/>
                  </a:avLst>
                </a:prstGeom>
                <a:solidFill>
                  <a:srgbClr val="92D05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143" name="グループ化 142">
                <a:extLst>
                  <a:ext uri="{FF2B5EF4-FFF2-40B4-BE49-F238E27FC236}">
                    <a16:creationId xmlns:a16="http://schemas.microsoft.com/office/drawing/2014/main" id="{3827051B-02EF-4E95-8E25-EBE58FED3D79}"/>
                  </a:ext>
                </a:extLst>
              </p:cNvPr>
              <p:cNvGrpSpPr/>
              <p:nvPr/>
            </p:nvGrpSpPr>
            <p:grpSpPr>
              <a:xfrm>
                <a:off x="1257814" y="953725"/>
                <a:ext cx="1764786" cy="4095455"/>
                <a:chOff x="1257814" y="953725"/>
                <a:chExt cx="1764786" cy="4095455"/>
              </a:xfrm>
            </p:grpSpPr>
            <p:sp>
              <p:nvSpPr>
                <p:cNvPr id="144" name="楕円 261">
                  <a:extLst>
                    <a:ext uri="{FF2B5EF4-FFF2-40B4-BE49-F238E27FC236}">
                      <a16:creationId xmlns:a16="http://schemas.microsoft.com/office/drawing/2014/main" id="{F482A76A-4D66-40A1-B832-4F3692F83CB7}"/>
                    </a:ext>
                  </a:extLst>
                </p:cNvPr>
                <p:cNvSpPr/>
                <p:nvPr/>
              </p:nvSpPr>
              <p:spPr bwMode="auto">
                <a:xfrm>
                  <a:off x="1257814" y="953725"/>
                  <a:ext cx="1764786" cy="2208576"/>
                </a:xfrm>
                <a:custGeom>
                  <a:avLst/>
                  <a:gdLst>
                    <a:gd name="connsiteX0" fmla="*/ 0 w 760186"/>
                    <a:gd name="connsiteY0" fmla="*/ 265814 h 531627"/>
                    <a:gd name="connsiteX1" fmla="*/ 380093 w 760186"/>
                    <a:gd name="connsiteY1" fmla="*/ 0 h 531627"/>
                    <a:gd name="connsiteX2" fmla="*/ 760186 w 760186"/>
                    <a:gd name="connsiteY2" fmla="*/ 265814 h 531627"/>
                    <a:gd name="connsiteX3" fmla="*/ 380093 w 760186"/>
                    <a:gd name="connsiteY3" fmla="*/ 531628 h 531627"/>
                    <a:gd name="connsiteX4" fmla="*/ 0 w 760186"/>
                    <a:gd name="connsiteY4" fmla="*/ 265814 h 531627"/>
                    <a:gd name="connsiteX0" fmla="*/ 0 w 760186"/>
                    <a:gd name="connsiteY0" fmla="*/ 265814 h 531628"/>
                    <a:gd name="connsiteX1" fmla="*/ 380093 w 760186"/>
                    <a:gd name="connsiteY1" fmla="*/ 0 h 531628"/>
                    <a:gd name="connsiteX2" fmla="*/ 760186 w 760186"/>
                    <a:gd name="connsiteY2" fmla="*/ 265814 h 531628"/>
                    <a:gd name="connsiteX3" fmla="*/ 380093 w 760186"/>
                    <a:gd name="connsiteY3" fmla="*/ 531628 h 531628"/>
                    <a:gd name="connsiteX4" fmla="*/ 0 w 760186"/>
                    <a:gd name="connsiteY4" fmla="*/ 265814 h 531628"/>
                    <a:gd name="connsiteX0" fmla="*/ 0 w 760186"/>
                    <a:gd name="connsiteY0" fmla="*/ 265814 h 531628"/>
                    <a:gd name="connsiteX1" fmla="*/ 380093 w 760186"/>
                    <a:gd name="connsiteY1" fmla="*/ 0 h 531628"/>
                    <a:gd name="connsiteX2" fmla="*/ 760186 w 760186"/>
                    <a:gd name="connsiteY2" fmla="*/ 265814 h 531628"/>
                    <a:gd name="connsiteX3" fmla="*/ 380093 w 760186"/>
                    <a:gd name="connsiteY3" fmla="*/ 531628 h 531628"/>
                    <a:gd name="connsiteX4" fmla="*/ 0 w 760186"/>
                    <a:gd name="connsiteY4" fmla="*/ 265814 h 531628"/>
                    <a:gd name="connsiteX0" fmla="*/ 0 w 760186"/>
                    <a:gd name="connsiteY0" fmla="*/ 265814 h 531628"/>
                    <a:gd name="connsiteX1" fmla="*/ 380093 w 760186"/>
                    <a:gd name="connsiteY1" fmla="*/ 0 h 531628"/>
                    <a:gd name="connsiteX2" fmla="*/ 760186 w 760186"/>
                    <a:gd name="connsiteY2" fmla="*/ 265814 h 531628"/>
                    <a:gd name="connsiteX3" fmla="*/ 380093 w 760186"/>
                    <a:gd name="connsiteY3" fmla="*/ 531628 h 531628"/>
                    <a:gd name="connsiteX4" fmla="*/ 0 w 760186"/>
                    <a:gd name="connsiteY4" fmla="*/ 265814 h 531628"/>
                    <a:gd name="connsiteX0" fmla="*/ 0 w 760186"/>
                    <a:gd name="connsiteY0" fmla="*/ 723014 h 988828"/>
                    <a:gd name="connsiteX1" fmla="*/ 376918 w 760186"/>
                    <a:gd name="connsiteY1" fmla="*/ 0 h 988828"/>
                    <a:gd name="connsiteX2" fmla="*/ 760186 w 760186"/>
                    <a:gd name="connsiteY2" fmla="*/ 723014 h 988828"/>
                    <a:gd name="connsiteX3" fmla="*/ 380093 w 760186"/>
                    <a:gd name="connsiteY3" fmla="*/ 988828 h 988828"/>
                    <a:gd name="connsiteX4" fmla="*/ 0 w 760186"/>
                    <a:gd name="connsiteY4" fmla="*/ 723014 h 988828"/>
                    <a:gd name="connsiteX0" fmla="*/ 0 w 760186"/>
                    <a:gd name="connsiteY0" fmla="*/ 723014 h 988828"/>
                    <a:gd name="connsiteX1" fmla="*/ 376918 w 760186"/>
                    <a:gd name="connsiteY1" fmla="*/ 0 h 988828"/>
                    <a:gd name="connsiteX2" fmla="*/ 760186 w 760186"/>
                    <a:gd name="connsiteY2" fmla="*/ 723014 h 988828"/>
                    <a:gd name="connsiteX3" fmla="*/ 380093 w 760186"/>
                    <a:gd name="connsiteY3" fmla="*/ 988828 h 988828"/>
                    <a:gd name="connsiteX4" fmla="*/ 0 w 760186"/>
                    <a:gd name="connsiteY4" fmla="*/ 723014 h 9888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60186" h="988828">
                      <a:moveTo>
                        <a:pt x="0" y="723014"/>
                      </a:moveTo>
                      <a:cubicBezTo>
                        <a:pt x="0" y="576209"/>
                        <a:pt x="268598" y="0"/>
                        <a:pt x="376918" y="0"/>
                      </a:cubicBezTo>
                      <a:cubicBezTo>
                        <a:pt x="485238" y="0"/>
                        <a:pt x="760186" y="576209"/>
                        <a:pt x="760186" y="723014"/>
                      </a:cubicBezTo>
                      <a:cubicBezTo>
                        <a:pt x="760186" y="869819"/>
                        <a:pt x="590013" y="988828"/>
                        <a:pt x="380093" y="988828"/>
                      </a:cubicBezTo>
                      <a:cubicBezTo>
                        <a:pt x="170173" y="988828"/>
                        <a:pt x="0" y="869819"/>
                        <a:pt x="0" y="723014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45" name="楕円 144">
                  <a:extLst>
                    <a:ext uri="{FF2B5EF4-FFF2-40B4-BE49-F238E27FC236}">
                      <a16:creationId xmlns:a16="http://schemas.microsoft.com/office/drawing/2014/main" id="{AAE5B9C0-30AC-4C6B-AC8A-BD2CF0AEFE52}"/>
                    </a:ext>
                  </a:extLst>
                </p:cNvPr>
                <p:cNvSpPr/>
                <p:nvPr/>
              </p:nvSpPr>
              <p:spPr bwMode="auto">
                <a:xfrm>
                  <a:off x="2030780" y="4779150"/>
                  <a:ext cx="218854" cy="270030"/>
                </a:xfrm>
                <a:prstGeom prst="ellipse">
                  <a:avLst/>
                </a:prstGeom>
                <a:solidFill>
                  <a:srgbClr val="CC0066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46" name="台形 145">
                  <a:extLst>
                    <a:ext uri="{FF2B5EF4-FFF2-40B4-BE49-F238E27FC236}">
                      <a16:creationId xmlns:a16="http://schemas.microsoft.com/office/drawing/2014/main" id="{A4323F97-025A-4CB9-8DF5-72B48A1196F4}"/>
                    </a:ext>
                  </a:extLst>
                </p:cNvPr>
                <p:cNvSpPr/>
                <p:nvPr/>
              </p:nvSpPr>
              <p:spPr bwMode="auto">
                <a:xfrm>
                  <a:off x="2030780" y="1255886"/>
                  <a:ext cx="218854" cy="3648758"/>
                </a:xfrm>
                <a:prstGeom prst="trapezoid">
                  <a:avLst>
                    <a:gd name="adj" fmla="val 36606"/>
                  </a:avLst>
                </a:prstGeom>
                <a:solidFill>
                  <a:srgbClr val="92D05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</p:grpSp>
        <p:grpSp>
          <p:nvGrpSpPr>
            <p:cNvPr id="192" name="グループ化 191">
              <a:extLst>
                <a:ext uri="{FF2B5EF4-FFF2-40B4-BE49-F238E27FC236}">
                  <a16:creationId xmlns:a16="http://schemas.microsoft.com/office/drawing/2014/main" id="{130C7F74-4C08-493D-8328-39CBC7660952}"/>
                </a:ext>
              </a:extLst>
            </p:cNvPr>
            <p:cNvGrpSpPr/>
            <p:nvPr/>
          </p:nvGrpSpPr>
          <p:grpSpPr>
            <a:xfrm rot="3600000">
              <a:off x="8547556" y="3020477"/>
              <a:ext cx="761604" cy="1029576"/>
              <a:chOff x="617650" y="953725"/>
              <a:chExt cx="3067044" cy="4146205"/>
            </a:xfrm>
          </p:grpSpPr>
          <p:grpSp>
            <p:nvGrpSpPr>
              <p:cNvPr id="193" name="グループ化 192">
                <a:extLst>
                  <a:ext uri="{FF2B5EF4-FFF2-40B4-BE49-F238E27FC236}">
                    <a16:creationId xmlns:a16="http://schemas.microsoft.com/office/drawing/2014/main" id="{E3AF35E3-5B99-47F4-B63C-54F5F0A18718}"/>
                  </a:ext>
                </a:extLst>
              </p:cNvPr>
              <p:cNvGrpSpPr/>
              <p:nvPr/>
            </p:nvGrpSpPr>
            <p:grpSpPr>
              <a:xfrm rot="900000" flipH="1">
                <a:off x="1919908" y="1294246"/>
                <a:ext cx="1764786" cy="3805684"/>
                <a:chOff x="1257814" y="953725"/>
                <a:chExt cx="1764786" cy="4095455"/>
              </a:xfrm>
            </p:grpSpPr>
            <p:sp>
              <p:nvSpPr>
                <p:cNvPr id="210" name="楕円 261">
                  <a:extLst>
                    <a:ext uri="{FF2B5EF4-FFF2-40B4-BE49-F238E27FC236}">
                      <a16:creationId xmlns:a16="http://schemas.microsoft.com/office/drawing/2014/main" id="{93558775-8C8C-4CEC-AB20-934A062B662E}"/>
                    </a:ext>
                  </a:extLst>
                </p:cNvPr>
                <p:cNvSpPr/>
                <p:nvPr/>
              </p:nvSpPr>
              <p:spPr bwMode="auto">
                <a:xfrm>
                  <a:off x="1257814" y="953725"/>
                  <a:ext cx="1764786" cy="2208576"/>
                </a:xfrm>
                <a:custGeom>
                  <a:avLst/>
                  <a:gdLst>
                    <a:gd name="connsiteX0" fmla="*/ 0 w 760186"/>
                    <a:gd name="connsiteY0" fmla="*/ 265814 h 531627"/>
                    <a:gd name="connsiteX1" fmla="*/ 380093 w 760186"/>
                    <a:gd name="connsiteY1" fmla="*/ 0 h 531627"/>
                    <a:gd name="connsiteX2" fmla="*/ 760186 w 760186"/>
                    <a:gd name="connsiteY2" fmla="*/ 265814 h 531627"/>
                    <a:gd name="connsiteX3" fmla="*/ 380093 w 760186"/>
                    <a:gd name="connsiteY3" fmla="*/ 531628 h 531627"/>
                    <a:gd name="connsiteX4" fmla="*/ 0 w 760186"/>
                    <a:gd name="connsiteY4" fmla="*/ 265814 h 531627"/>
                    <a:gd name="connsiteX0" fmla="*/ 0 w 760186"/>
                    <a:gd name="connsiteY0" fmla="*/ 265814 h 531628"/>
                    <a:gd name="connsiteX1" fmla="*/ 380093 w 760186"/>
                    <a:gd name="connsiteY1" fmla="*/ 0 h 531628"/>
                    <a:gd name="connsiteX2" fmla="*/ 760186 w 760186"/>
                    <a:gd name="connsiteY2" fmla="*/ 265814 h 531628"/>
                    <a:gd name="connsiteX3" fmla="*/ 380093 w 760186"/>
                    <a:gd name="connsiteY3" fmla="*/ 531628 h 531628"/>
                    <a:gd name="connsiteX4" fmla="*/ 0 w 760186"/>
                    <a:gd name="connsiteY4" fmla="*/ 265814 h 531628"/>
                    <a:gd name="connsiteX0" fmla="*/ 0 w 760186"/>
                    <a:gd name="connsiteY0" fmla="*/ 265814 h 531628"/>
                    <a:gd name="connsiteX1" fmla="*/ 380093 w 760186"/>
                    <a:gd name="connsiteY1" fmla="*/ 0 h 531628"/>
                    <a:gd name="connsiteX2" fmla="*/ 760186 w 760186"/>
                    <a:gd name="connsiteY2" fmla="*/ 265814 h 531628"/>
                    <a:gd name="connsiteX3" fmla="*/ 380093 w 760186"/>
                    <a:gd name="connsiteY3" fmla="*/ 531628 h 531628"/>
                    <a:gd name="connsiteX4" fmla="*/ 0 w 760186"/>
                    <a:gd name="connsiteY4" fmla="*/ 265814 h 531628"/>
                    <a:gd name="connsiteX0" fmla="*/ 0 w 760186"/>
                    <a:gd name="connsiteY0" fmla="*/ 265814 h 531628"/>
                    <a:gd name="connsiteX1" fmla="*/ 380093 w 760186"/>
                    <a:gd name="connsiteY1" fmla="*/ 0 h 531628"/>
                    <a:gd name="connsiteX2" fmla="*/ 760186 w 760186"/>
                    <a:gd name="connsiteY2" fmla="*/ 265814 h 531628"/>
                    <a:gd name="connsiteX3" fmla="*/ 380093 w 760186"/>
                    <a:gd name="connsiteY3" fmla="*/ 531628 h 531628"/>
                    <a:gd name="connsiteX4" fmla="*/ 0 w 760186"/>
                    <a:gd name="connsiteY4" fmla="*/ 265814 h 531628"/>
                    <a:gd name="connsiteX0" fmla="*/ 0 w 760186"/>
                    <a:gd name="connsiteY0" fmla="*/ 723014 h 988828"/>
                    <a:gd name="connsiteX1" fmla="*/ 376918 w 760186"/>
                    <a:gd name="connsiteY1" fmla="*/ 0 h 988828"/>
                    <a:gd name="connsiteX2" fmla="*/ 760186 w 760186"/>
                    <a:gd name="connsiteY2" fmla="*/ 723014 h 988828"/>
                    <a:gd name="connsiteX3" fmla="*/ 380093 w 760186"/>
                    <a:gd name="connsiteY3" fmla="*/ 988828 h 988828"/>
                    <a:gd name="connsiteX4" fmla="*/ 0 w 760186"/>
                    <a:gd name="connsiteY4" fmla="*/ 723014 h 988828"/>
                    <a:gd name="connsiteX0" fmla="*/ 0 w 760186"/>
                    <a:gd name="connsiteY0" fmla="*/ 723014 h 988828"/>
                    <a:gd name="connsiteX1" fmla="*/ 376918 w 760186"/>
                    <a:gd name="connsiteY1" fmla="*/ 0 h 988828"/>
                    <a:gd name="connsiteX2" fmla="*/ 760186 w 760186"/>
                    <a:gd name="connsiteY2" fmla="*/ 723014 h 988828"/>
                    <a:gd name="connsiteX3" fmla="*/ 380093 w 760186"/>
                    <a:gd name="connsiteY3" fmla="*/ 988828 h 988828"/>
                    <a:gd name="connsiteX4" fmla="*/ 0 w 760186"/>
                    <a:gd name="connsiteY4" fmla="*/ 723014 h 9888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60186" h="988828">
                      <a:moveTo>
                        <a:pt x="0" y="723014"/>
                      </a:moveTo>
                      <a:cubicBezTo>
                        <a:pt x="0" y="576209"/>
                        <a:pt x="268598" y="0"/>
                        <a:pt x="376918" y="0"/>
                      </a:cubicBezTo>
                      <a:cubicBezTo>
                        <a:pt x="485238" y="0"/>
                        <a:pt x="760186" y="576209"/>
                        <a:pt x="760186" y="723014"/>
                      </a:cubicBezTo>
                      <a:cubicBezTo>
                        <a:pt x="760186" y="869819"/>
                        <a:pt x="590013" y="988828"/>
                        <a:pt x="380093" y="988828"/>
                      </a:cubicBezTo>
                      <a:cubicBezTo>
                        <a:pt x="170173" y="988828"/>
                        <a:pt x="0" y="869819"/>
                        <a:pt x="0" y="723014"/>
                      </a:cubicBezTo>
                      <a:close/>
                    </a:path>
                  </a:pathLst>
                </a:custGeom>
                <a:solidFill>
                  <a:srgbClr val="0033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211" name="楕円 210">
                  <a:extLst>
                    <a:ext uri="{FF2B5EF4-FFF2-40B4-BE49-F238E27FC236}">
                      <a16:creationId xmlns:a16="http://schemas.microsoft.com/office/drawing/2014/main" id="{47A8AA96-BF76-4C47-A2CE-6DEA67C21F3D}"/>
                    </a:ext>
                  </a:extLst>
                </p:cNvPr>
                <p:cNvSpPr/>
                <p:nvPr/>
              </p:nvSpPr>
              <p:spPr bwMode="auto">
                <a:xfrm>
                  <a:off x="2030780" y="4779150"/>
                  <a:ext cx="218854" cy="270030"/>
                </a:xfrm>
                <a:prstGeom prst="ellipse">
                  <a:avLst/>
                </a:prstGeom>
                <a:solidFill>
                  <a:srgbClr val="CC0066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12" name="台形 211">
                  <a:extLst>
                    <a:ext uri="{FF2B5EF4-FFF2-40B4-BE49-F238E27FC236}">
                      <a16:creationId xmlns:a16="http://schemas.microsoft.com/office/drawing/2014/main" id="{B0A5DF7C-82E8-4040-ACD1-12A3DFBCD003}"/>
                    </a:ext>
                  </a:extLst>
                </p:cNvPr>
                <p:cNvSpPr/>
                <p:nvPr/>
              </p:nvSpPr>
              <p:spPr bwMode="auto">
                <a:xfrm>
                  <a:off x="2030780" y="1255886"/>
                  <a:ext cx="218854" cy="3648758"/>
                </a:xfrm>
                <a:prstGeom prst="trapezoid">
                  <a:avLst>
                    <a:gd name="adj" fmla="val 36606"/>
                  </a:avLst>
                </a:prstGeom>
                <a:solidFill>
                  <a:srgbClr val="92D05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194" name="グループ化 193">
                <a:extLst>
                  <a:ext uri="{FF2B5EF4-FFF2-40B4-BE49-F238E27FC236}">
                    <a16:creationId xmlns:a16="http://schemas.microsoft.com/office/drawing/2014/main" id="{EF76195A-453A-4270-AABD-4BFD9CF3E2B2}"/>
                  </a:ext>
                </a:extLst>
              </p:cNvPr>
              <p:cNvGrpSpPr/>
              <p:nvPr/>
            </p:nvGrpSpPr>
            <p:grpSpPr>
              <a:xfrm rot="20700000">
                <a:off x="617650" y="1294246"/>
                <a:ext cx="1764786" cy="3805684"/>
                <a:chOff x="1257814" y="953725"/>
                <a:chExt cx="1764786" cy="4095455"/>
              </a:xfrm>
            </p:grpSpPr>
            <p:sp>
              <p:nvSpPr>
                <p:cNvPr id="207" name="楕円 261">
                  <a:extLst>
                    <a:ext uri="{FF2B5EF4-FFF2-40B4-BE49-F238E27FC236}">
                      <a16:creationId xmlns:a16="http://schemas.microsoft.com/office/drawing/2014/main" id="{AB069F57-7F06-4814-A19C-97E4CF3BD03D}"/>
                    </a:ext>
                  </a:extLst>
                </p:cNvPr>
                <p:cNvSpPr/>
                <p:nvPr/>
              </p:nvSpPr>
              <p:spPr bwMode="auto">
                <a:xfrm>
                  <a:off x="1257814" y="953725"/>
                  <a:ext cx="1764786" cy="2208576"/>
                </a:xfrm>
                <a:custGeom>
                  <a:avLst/>
                  <a:gdLst>
                    <a:gd name="connsiteX0" fmla="*/ 0 w 760186"/>
                    <a:gd name="connsiteY0" fmla="*/ 265814 h 531627"/>
                    <a:gd name="connsiteX1" fmla="*/ 380093 w 760186"/>
                    <a:gd name="connsiteY1" fmla="*/ 0 h 531627"/>
                    <a:gd name="connsiteX2" fmla="*/ 760186 w 760186"/>
                    <a:gd name="connsiteY2" fmla="*/ 265814 h 531627"/>
                    <a:gd name="connsiteX3" fmla="*/ 380093 w 760186"/>
                    <a:gd name="connsiteY3" fmla="*/ 531628 h 531627"/>
                    <a:gd name="connsiteX4" fmla="*/ 0 w 760186"/>
                    <a:gd name="connsiteY4" fmla="*/ 265814 h 531627"/>
                    <a:gd name="connsiteX0" fmla="*/ 0 w 760186"/>
                    <a:gd name="connsiteY0" fmla="*/ 265814 h 531628"/>
                    <a:gd name="connsiteX1" fmla="*/ 380093 w 760186"/>
                    <a:gd name="connsiteY1" fmla="*/ 0 h 531628"/>
                    <a:gd name="connsiteX2" fmla="*/ 760186 w 760186"/>
                    <a:gd name="connsiteY2" fmla="*/ 265814 h 531628"/>
                    <a:gd name="connsiteX3" fmla="*/ 380093 w 760186"/>
                    <a:gd name="connsiteY3" fmla="*/ 531628 h 531628"/>
                    <a:gd name="connsiteX4" fmla="*/ 0 w 760186"/>
                    <a:gd name="connsiteY4" fmla="*/ 265814 h 531628"/>
                    <a:gd name="connsiteX0" fmla="*/ 0 w 760186"/>
                    <a:gd name="connsiteY0" fmla="*/ 265814 h 531628"/>
                    <a:gd name="connsiteX1" fmla="*/ 380093 w 760186"/>
                    <a:gd name="connsiteY1" fmla="*/ 0 h 531628"/>
                    <a:gd name="connsiteX2" fmla="*/ 760186 w 760186"/>
                    <a:gd name="connsiteY2" fmla="*/ 265814 h 531628"/>
                    <a:gd name="connsiteX3" fmla="*/ 380093 w 760186"/>
                    <a:gd name="connsiteY3" fmla="*/ 531628 h 531628"/>
                    <a:gd name="connsiteX4" fmla="*/ 0 w 760186"/>
                    <a:gd name="connsiteY4" fmla="*/ 265814 h 531628"/>
                    <a:gd name="connsiteX0" fmla="*/ 0 w 760186"/>
                    <a:gd name="connsiteY0" fmla="*/ 265814 h 531628"/>
                    <a:gd name="connsiteX1" fmla="*/ 380093 w 760186"/>
                    <a:gd name="connsiteY1" fmla="*/ 0 h 531628"/>
                    <a:gd name="connsiteX2" fmla="*/ 760186 w 760186"/>
                    <a:gd name="connsiteY2" fmla="*/ 265814 h 531628"/>
                    <a:gd name="connsiteX3" fmla="*/ 380093 w 760186"/>
                    <a:gd name="connsiteY3" fmla="*/ 531628 h 531628"/>
                    <a:gd name="connsiteX4" fmla="*/ 0 w 760186"/>
                    <a:gd name="connsiteY4" fmla="*/ 265814 h 531628"/>
                    <a:gd name="connsiteX0" fmla="*/ 0 w 760186"/>
                    <a:gd name="connsiteY0" fmla="*/ 723014 h 988828"/>
                    <a:gd name="connsiteX1" fmla="*/ 376918 w 760186"/>
                    <a:gd name="connsiteY1" fmla="*/ 0 h 988828"/>
                    <a:gd name="connsiteX2" fmla="*/ 760186 w 760186"/>
                    <a:gd name="connsiteY2" fmla="*/ 723014 h 988828"/>
                    <a:gd name="connsiteX3" fmla="*/ 380093 w 760186"/>
                    <a:gd name="connsiteY3" fmla="*/ 988828 h 988828"/>
                    <a:gd name="connsiteX4" fmla="*/ 0 w 760186"/>
                    <a:gd name="connsiteY4" fmla="*/ 723014 h 988828"/>
                    <a:gd name="connsiteX0" fmla="*/ 0 w 760186"/>
                    <a:gd name="connsiteY0" fmla="*/ 723014 h 988828"/>
                    <a:gd name="connsiteX1" fmla="*/ 376918 w 760186"/>
                    <a:gd name="connsiteY1" fmla="*/ 0 h 988828"/>
                    <a:gd name="connsiteX2" fmla="*/ 760186 w 760186"/>
                    <a:gd name="connsiteY2" fmla="*/ 723014 h 988828"/>
                    <a:gd name="connsiteX3" fmla="*/ 380093 w 760186"/>
                    <a:gd name="connsiteY3" fmla="*/ 988828 h 988828"/>
                    <a:gd name="connsiteX4" fmla="*/ 0 w 760186"/>
                    <a:gd name="connsiteY4" fmla="*/ 723014 h 9888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60186" h="988828">
                      <a:moveTo>
                        <a:pt x="0" y="723014"/>
                      </a:moveTo>
                      <a:cubicBezTo>
                        <a:pt x="0" y="576209"/>
                        <a:pt x="268598" y="0"/>
                        <a:pt x="376918" y="0"/>
                      </a:cubicBezTo>
                      <a:cubicBezTo>
                        <a:pt x="485238" y="0"/>
                        <a:pt x="760186" y="576209"/>
                        <a:pt x="760186" y="723014"/>
                      </a:cubicBezTo>
                      <a:cubicBezTo>
                        <a:pt x="760186" y="869819"/>
                        <a:pt x="590013" y="988828"/>
                        <a:pt x="380093" y="988828"/>
                      </a:cubicBezTo>
                      <a:cubicBezTo>
                        <a:pt x="170173" y="988828"/>
                        <a:pt x="0" y="869819"/>
                        <a:pt x="0" y="723014"/>
                      </a:cubicBezTo>
                      <a:close/>
                    </a:path>
                  </a:pathLst>
                </a:custGeom>
                <a:solidFill>
                  <a:srgbClr val="0033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208" name="楕円 207">
                  <a:extLst>
                    <a:ext uri="{FF2B5EF4-FFF2-40B4-BE49-F238E27FC236}">
                      <a16:creationId xmlns:a16="http://schemas.microsoft.com/office/drawing/2014/main" id="{F16F713A-2639-4B87-846D-1C338F81DEEB}"/>
                    </a:ext>
                  </a:extLst>
                </p:cNvPr>
                <p:cNvSpPr/>
                <p:nvPr/>
              </p:nvSpPr>
              <p:spPr bwMode="auto">
                <a:xfrm>
                  <a:off x="2030780" y="4779150"/>
                  <a:ext cx="218854" cy="270030"/>
                </a:xfrm>
                <a:prstGeom prst="ellipse">
                  <a:avLst/>
                </a:prstGeom>
                <a:solidFill>
                  <a:srgbClr val="CC0066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09" name="台形 208">
                  <a:extLst>
                    <a:ext uri="{FF2B5EF4-FFF2-40B4-BE49-F238E27FC236}">
                      <a16:creationId xmlns:a16="http://schemas.microsoft.com/office/drawing/2014/main" id="{76443979-BF85-420E-9686-3520C0962B5A}"/>
                    </a:ext>
                  </a:extLst>
                </p:cNvPr>
                <p:cNvSpPr/>
                <p:nvPr/>
              </p:nvSpPr>
              <p:spPr bwMode="auto">
                <a:xfrm>
                  <a:off x="2030780" y="1255886"/>
                  <a:ext cx="218854" cy="3648758"/>
                </a:xfrm>
                <a:prstGeom prst="trapezoid">
                  <a:avLst>
                    <a:gd name="adj" fmla="val 36606"/>
                  </a:avLst>
                </a:prstGeom>
                <a:solidFill>
                  <a:srgbClr val="92D05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195" name="グループ化 194">
                <a:extLst>
                  <a:ext uri="{FF2B5EF4-FFF2-40B4-BE49-F238E27FC236}">
                    <a16:creationId xmlns:a16="http://schemas.microsoft.com/office/drawing/2014/main" id="{10B4EE3A-1B12-49F5-BEE1-88EEDD851D86}"/>
                  </a:ext>
                </a:extLst>
              </p:cNvPr>
              <p:cNvGrpSpPr/>
              <p:nvPr/>
            </p:nvGrpSpPr>
            <p:grpSpPr>
              <a:xfrm rot="323327" flipH="1">
                <a:off x="1605377" y="960075"/>
                <a:ext cx="1764786" cy="4095455"/>
                <a:chOff x="1257814" y="953725"/>
                <a:chExt cx="1764786" cy="4095455"/>
              </a:xfrm>
            </p:grpSpPr>
            <p:sp>
              <p:nvSpPr>
                <p:cNvPr id="204" name="楕円 261">
                  <a:extLst>
                    <a:ext uri="{FF2B5EF4-FFF2-40B4-BE49-F238E27FC236}">
                      <a16:creationId xmlns:a16="http://schemas.microsoft.com/office/drawing/2014/main" id="{96C64CE3-5547-4A77-8E11-8CBBE8513744}"/>
                    </a:ext>
                  </a:extLst>
                </p:cNvPr>
                <p:cNvSpPr/>
                <p:nvPr/>
              </p:nvSpPr>
              <p:spPr bwMode="auto">
                <a:xfrm>
                  <a:off x="1257814" y="953725"/>
                  <a:ext cx="1764786" cy="2208576"/>
                </a:xfrm>
                <a:custGeom>
                  <a:avLst/>
                  <a:gdLst>
                    <a:gd name="connsiteX0" fmla="*/ 0 w 760186"/>
                    <a:gd name="connsiteY0" fmla="*/ 265814 h 531627"/>
                    <a:gd name="connsiteX1" fmla="*/ 380093 w 760186"/>
                    <a:gd name="connsiteY1" fmla="*/ 0 h 531627"/>
                    <a:gd name="connsiteX2" fmla="*/ 760186 w 760186"/>
                    <a:gd name="connsiteY2" fmla="*/ 265814 h 531627"/>
                    <a:gd name="connsiteX3" fmla="*/ 380093 w 760186"/>
                    <a:gd name="connsiteY3" fmla="*/ 531628 h 531627"/>
                    <a:gd name="connsiteX4" fmla="*/ 0 w 760186"/>
                    <a:gd name="connsiteY4" fmla="*/ 265814 h 531627"/>
                    <a:gd name="connsiteX0" fmla="*/ 0 w 760186"/>
                    <a:gd name="connsiteY0" fmla="*/ 265814 h 531628"/>
                    <a:gd name="connsiteX1" fmla="*/ 380093 w 760186"/>
                    <a:gd name="connsiteY1" fmla="*/ 0 h 531628"/>
                    <a:gd name="connsiteX2" fmla="*/ 760186 w 760186"/>
                    <a:gd name="connsiteY2" fmla="*/ 265814 h 531628"/>
                    <a:gd name="connsiteX3" fmla="*/ 380093 w 760186"/>
                    <a:gd name="connsiteY3" fmla="*/ 531628 h 531628"/>
                    <a:gd name="connsiteX4" fmla="*/ 0 w 760186"/>
                    <a:gd name="connsiteY4" fmla="*/ 265814 h 531628"/>
                    <a:gd name="connsiteX0" fmla="*/ 0 w 760186"/>
                    <a:gd name="connsiteY0" fmla="*/ 265814 h 531628"/>
                    <a:gd name="connsiteX1" fmla="*/ 380093 w 760186"/>
                    <a:gd name="connsiteY1" fmla="*/ 0 h 531628"/>
                    <a:gd name="connsiteX2" fmla="*/ 760186 w 760186"/>
                    <a:gd name="connsiteY2" fmla="*/ 265814 h 531628"/>
                    <a:gd name="connsiteX3" fmla="*/ 380093 w 760186"/>
                    <a:gd name="connsiteY3" fmla="*/ 531628 h 531628"/>
                    <a:gd name="connsiteX4" fmla="*/ 0 w 760186"/>
                    <a:gd name="connsiteY4" fmla="*/ 265814 h 531628"/>
                    <a:gd name="connsiteX0" fmla="*/ 0 w 760186"/>
                    <a:gd name="connsiteY0" fmla="*/ 265814 h 531628"/>
                    <a:gd name="connsiteX1" fmla="*/ 380093 w 760186"/>
                    <a:gd name="connsiteY1" fmla="*/ 0 h 531628"/>
                    <a:gd name="connsiteX2" fmla="*/ 760186 w 760186"/>
                    <a:gd name="connsiteY2" fmla="*/ 265814 h 531628"/>
                    <a:gd name="connsiteX3" fmla="*/ 380093 w 760186"/>
                    <a:gd name="connsiteY3" fmla="*/ 531628 h 531628"/>
                    <a:gd name="connsiteX4" fmla="*/ 0 w 760186"/>
                    <a:gd name="connsiteY4" fmla="*/ 265814 h 531628"/>
                    <a:gd name="connsiteX0" fmla="*/ 0 w 760186"/>
                    <a:gd name="connsiteY0" fmla="*/ 723014 h 988828"/>
                    <a:gd name="connsiteX1" fmla="*/ 376918 w 760186"/>
                    <a:gd name="connsiteY1" fmla="*/ 0 h 988828"/>
                    <a:gd name="connsiteX2" fmla="*/ 760186 w 760186"/>
                    <a:gd name="connsiteY2" fmla="*/ 723014 h 988828"/>
                    <a:gd name="connsiteX3" fmla="*/ 380093 w 760186"/>
                    <a:gd name="connsiteY3" fmla="*/ 988828 h 988828"/>
                    <a:gd name="connsiteX4" fmla="*/ 0 w 760186"/>
                    <a:gd name="connsiteY4" fmla="*/ 723014 h 988828"/>
                    <a:gd name="connsiteX0" fmla="*/ 0 w 760186"/>
                    <a:gd name="connsiteY0" fmla="*/ 723014 h 988828"/>
                    <a:gd name="connsiteX1" fmla="*/ 376918 w 760186"/>
                    <a:gd name="connsiteY1" fmla="*/ 0 h 988828"/>
                    <a:gd name="connsiteX2" fmla="*/ 760186 w 760186"/>
                    <a:gd name="connsiteY2" fmla="*/ 723014 h 988828"/>
                    <a:gd name="connsiteX3" fmla="*/ 380093 w 760186"/>
                    <a:gd name="connsiteY3" fmla="*/ 988828 h 988828"/>
                    <a:gd name="connsiteX4" fmla="*/ 0 w 760186"/>
                    <a:gd name="connsiteY4" fmla="*/ 723014 h 9888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60186" h="988828">
                      <a:moveTo>
                        <a:pt x="0" y="723014"/>
                      </a:moveTo>
                      <a:cubicBezTo>
                        <a:pt x="0" y="576209"/>
                        <a:pt x="268598" y="0"/>
                        <a:pt x="376918" y="0"/>
                      </a:cubicBezTo>
                      <a:cubicBezTo>
                        <a:pt x="485238" y="0"/>
                        <a:pt x="760186" y="576209"/>
                        <a:pt x="760186" y="723014"/>
                      </a:cubicBezTo>
                      <a:cubicBezTo>
                        <a:pt x="760186" y="869819"/>
                        <a:pt x="590013" y="988828"/>
                        <a:pt x="380093" y="988828"/>
                      </a:cubicBezTo>
                      <a:cubicBezTo>
                        <a:pt x="170173" y="988828"/>
                        <a:pt x="0" y="869819"/>
                        <a:pt x="0" y="723014"/>
                      </a:cubicBezTo>
                      <a:close/>
                    </a:path>
                  </a:pathLst>
                </a:custGeom>
                <a:solidFill>
                  <a:srgbClr val="0033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205" name="楕円 204">
                  <a:extLst>
                    <a:ext uri="{FF2B5EF4-FFF2-40B4-BE49-F238E27FC236}">
                      <a16:creationId xmlns:a16="http://schemas.microsoft.com/office/drawing/2014/main" id="{C0BCAFF1-3735-48A5-9888-7DF6A4EAD50E}"/>
                    </a:ext>
                  </a:extLst>
                </p:cNvPr>
                <p:cNvSpPr/>
                <p:nvPr/>
              </p:nvSpPr>
              <p:spPr bwMode="auto">
                <a:xfrm>
                  <a:off x="2030780" y="4779150"/>
                  <a:ext cx="218854" cy="270030"/>
                </a:xfrm>
                <a:prstGeom prst="ellipse">
                  <a:avLst/>
                </a:prstGeom>
                <a:solidFill>
                  <a:srgbClr val="CC0066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06" name="台形 205">
                  <a:extLst>
                    <a:ext uri="{FF2B5EF4-FFF2-40B4-BE49-F238E27FC236}">
                      <a16:creationId xmlns:a16="http://schemas.microsoft.com/office/drawing/2014/main" id="{437AC658-1D1F-49B8-B9AB-E88D610594E2}"/>
                    </a:ext>
                  </a:extLst>
                </p:cNvPr>
                <p:cNvSpPr/>
                <p:nvPr/>
              </p:nvSpPr>
              <p:spPr bwMode="auto">
                <a:xfrm>
                  <a:off x="2030780" y="1255886"/>
                  <a:ext cx="218854" cy="3648758"/>
                </a:xfrm>
                <a:prstGeom prst="trapezoid">
                  <a:avLst>
                    <a:gd name="adj" fmla="val 36606"/>
                  </a:avLst>
                </a:prstGeom>
                <a:solidFill>
                  <a:srgbClr val="92D05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196" name="グループ化 195">
                <a:extLst>
                  <a:ext uri="{FF2B5EF4-FFF2-40B4-BE49-F238E27FC236}">
                    <a16:creationId xmlns:a16="http://schemas.microsoft.com/office/drawing/2014/main" id="{9E4CFCDC-7E3F-4D01-A1E8-BBCB5A6F717D}"/>
                  </a:ext>
                </a:extLst>
              </p:cNvPr>
              <p:cNvGrpSpPr/>
              <p:nvPr/>
            </p:nvGrpSpPr>
            <p:grpSpPr>
              <a:xfrm rot="21276673">
                <a:off x="916700" y="960075"/>
                <a:ext cx="1764786" cy="4095455"/>
                <a:chOff x="1257814" y="953725"/>
                <a:chExt cx="1764786" cy="4095455"/>
              </a:xfrm>
            </p:grpSpPr>
            <p:sp>
              <p:nvSpPr>
                <p:cNvPr id="201" name="楕円 261">
                  <a:extLst>
                    <a:ext uri="{FF2B5EF4-FFF2-40B4-BE49-F238E27FC236}">
                      <a16:creationId xmlns:a16="http://schemas.microsoft.com/office/drawing/2014/main" id="{336C6AC9-0DBB-4F9A-B49A-D858FE3DAAC1}"/>
                    </a:ext>
                  </a:extLst>
                </p:cNvPr>
                <p:cNvSpPr/>
                <p:nvPr/>
              </p:nvSpPr>
              <p:spPr bwMode="auto">
                <a:xfrm>
                  <a:off x="1257814" y="953725"/>
                  <a:ext cx="1764786" cy="2208576"/>
                </a:xfrm>
                <a:custGeom>
                  <a:avLst/>
                  <a:gdLst>
                    <a:gd name="connsiteX0" fmla="*/ 0 w 760186"/>
                    <a:gd name="connsiteY0" fmla="*/ 265814 h 531627"/>
                    <a:gd name="connsiteX1" fmla="*/ 380093 w 760186"/>
                    <a:gd name="connsiteY1" fmla="*/ 0 h 531627"/>
                    <a:gd name="connsiteX2" fmla="*/ 760186 w 760186"/>
                    <a:gd name="connsiteY2" fmla="*/ 265814 h 531627"/>
                    <a:gd name="connsiteX3" fmla="*/ 380093 w 760186"/>
                    <a:gd name="connsiteY3" fmla="*/ 531628 h 531627"/>
                    <a:gd name="connsiteX4" fmla="*/ 0 w 760186"/>
                    <a:gd name="connsiteY4" fmla="*/ 265814 h 531627"/>
                    <a:gd name="connsiteX0" fmla="*/ 0 w 760186"/>
                    <a:gd name="connsiteY0" fmla="*/ 265814 h 531628"/>
                    <a:gd name="connsiteX1" fmla="*/ 380093 w 760186"/>
                    <a:gd name="connsiteY1" fmla="*/ 0 h 531628"/>
                    <a:gd name="connsiteX2" fmla="*/ 760186 w 760186"/>
                    <a:gd name="connsiteY2" fmla="*/ 265814 h 531628"/>
                    <a:gd name="connsiteX3" fmla="*/ 380093 w 760186"/>
                    <a:gd name="connsiteY3" fmla="*/ 531628 h 531628"/>
                    <a:gd name="connsiteX4" fmla="*/ 0 w 760186"/>
                    <a:gd name="connsiteY4" fmla="*/ 265814 h 531628"/>
                    <a:gd name="connsiteX0" fmla="*/ 0 w 760186"/>
                    <a:gd name="connsiteY0" fmla="*/ 265814 h 531628"/>
                    <a:gd name="connsiteX1" fmla="*/ 380093 w 760186"/>
                    <a:gd name="connsiteY1" fmla="*/ 0 h 531628"/>
                    <a:gd name="connsiteX2" fmla="*/ 760186 w 760186"/>
                    <a:gd name="connsiteY2" fmla="*/ 265814 h 531628"/>
                    <a:gd name="connsiteX3" fmla="*/ 380093 w 760186"/>
                    <a:gd name="connsiteY3" fmla="*/ 531628 h 531628"/>
                    <a:gd name="connsiteX4" fmla="*/ 0 w 760186"/>
                    <a:gd name="connsiteY4" fmla="*/ 265814 h 531628"/>
                    <a:gd name="connsiteX0" fmla="*/ 0 w 760186"/>
                    <a:gd name="connsiteY0" fmla="*/ 265814 h 531628"/>
                    <a:gd name="connsiteX1" fmla="*/ 380093 w 760186"/>
                    <a:gd name="connsiteY1" fmla="*/ 0 h 531628"/>
                    <a:gd name="connsiteX2" fmla="*/ 760186 w 760186"/>
                    <a:gd name="connsiteY2" fmla="*/ 265814 h 531628"/>
                    <a:gd name="connsiteX3" fmla="*/ 380093 w 760186"/>
                    <a:gd name="connsiteY3" fmla="*/ 531628 h 531628"/>
                    <a:gd name="connsiteX4" fmla="*/ 0 w 760186"/>
                    <a:gd name="connsiteY4" fmla="*/ 265814 h 531628"/>
                    <a:gd name="connsiteX0" fmla="*/ 0 w 760186"/>
                    <a:gd name="connsiteY0" fmla="*/ 723014 h 988828"/>
                    <a:gd name="connsiteX1" fmla="*/ 376918 w 760186"/>
                    <a:gd name="connsiteY1" fmla="*/ 0 h 988828"/>
                    <a:gd name="connsiteX2" fmla="*/ 760186 w 760186"/>
                    <a:gd name="connsiteY2" fmla="*/ 723014 h 988828"/>
                    <a:gd name="connsiteX3" fmla="*/ 380093 w 760186"/>
                    <a:gd name="connsiteY3" fmla="*/ 988828 h 988828"/>
                    <a:gd name="connsiteX4" fmla="*/ 0 w 760186"/>
                    <a:gd name="connsiteY4" fmla="*/ 723014 h 988828"/>
                    <a:gd name="connsiteX0" fmla="*/ 0 w 760186"/>
                    <a:gd name="connsiteY0" fmla="*/ 723014 h 988828"/>
                    <a:gd name="connsiteX1" fmla="*/ 376918 w 760186"/>
                    <a:gd name="connsiteY1" fmla="*/ 0 h 988828"/>
                    <a:gd name="connsiteX2" fmla="*/ 760186 w 760186"/>
                    <a:gd name="connsiteY2" fmla="*/ 723014 h 988828"/>
                    <a:gd name="connsiteX3" fmla="*/ 380093 w 760186"/>
                    <a:gd name="connsiteY3" fmla="*/ 988828 h 988828"/>
                    <a:gd name="connsiteX4" fmla="*/ 0 w 760186"/>
                    <a:gd name="connsiteY4" fmla="*/ 723014 h 9888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60186" h="988828">
                      <a:moveTo>
                        <a:pt x="0" y="723014"/>
                      </a:moveTo>
                      <a:cubicBezTo>
                        <a:pt x="0" y="576209"/>
                        <a:pt x="268598" y="0"/>
                        <a:pt x="376918" y="0"/>
                      </a:cubicBezTo>
                      <a:cubicBezTo>
                        <a:pt x="485238" y="0"/>
                        <a:pt x="760186" y="576209"/>
                        <a:pt x="760186" y="723014"/>
                      </a:cubicBezTo>
                      <a:cubicBezTo>
                        <a:pt x="760186" y="869819"/>
                        <a:pt x="590013" y="988828"/>
                        <a:pt x="380093" y="988828"/>
                      </a:cubicBezTo>
                      <a:cubicBezTo>
                        <a:pt x="170173" y="988828"/>
                        <a:pt x="0" y="869819"/>
                        <a:pt x="0" y="723014"/>
                      </a:cubicBezTo>
                      <a:close/>
                    </a:path>
                  </a:pathLst>
                </a:custGeom>
                <a:solidFill>
                  <a:srgbClr val="0033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202" name="楕円 201">
                  <a:extLst>
                    <a:ext uri="{FF2B5EF4-FFF2-40B4-BE49-F238E27FC236}">
                      <a16:creationId xmlns:a16="http://schemas.microsoft.com/office/drawing/2014/main" id="{DCAF5588-463B-41C8-8D94-000F36BFBCAF}"/>
                    </a:ext>
                  </a:extLst>
                </p:cNvPr>
                <p:cNvSpPr/>
                <p:nvPr/>
              </p:nvSpPr>
              <p:spPr bwMode="auto">
                <a:xfrm>
                  <a:off x="2030780" y="4779150"/>
                  <a:ext cx="218854" cy="270030"/>
                </a:xfrm>
                <a:prstGeom prst="ellipse">
                  <a:avLst/>
                </a:prstGeom>
                <a:solidFill>
                  <a:srgbClr val="CC0066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03" name="台形 202">
                  <a:extLst>
                    <a:ext uri="{FF2B5EF4-FFF2-40B4-BE49-F238E27FC236}">
                      <a16:creationId xmlns:a16="http://schemas.microsoft.com/office/drawing/2014/main" id="{E93BDEF3-BDFF-423C-889D-163A3C102A63}"/>
                    </a:ext>
                  </a:extLst>
                </p:cNvPr>
                <p:cNvSpPr/>
                <p:nvPr/>
              </p:nvSpPr>
              <p:spPr bwMode="auto">
                <a:xfrm>
                  <a:off x="2030780" y="1255886"/>
                  <a:ext cx="218854" cy="3648758"/>
                </a:xfrm>
                <a:prstGeom prst="trapezoid">
                  <a:avLst>
                    <a:gd name="adj" fmla="val 36606"/>
                  </a:avLst>
                </a:prstGeom>
                <a:solidFill>
                  <a:srgbClr val="92D05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197" name="グループ化 196">
                <a:extLst>
                  <a:ext uri="{FF2B5EF4-FFF2-40B4-BE49-F238E27FC236}">
                    <a16:creationId xmlns:a16="http://schemas.microsoft.com/office/drawing/2014/main" id="{9D29189F-3FAE-4AC8-955F-FF16805ADEF5}"/>
                  </a:ext>
                </a:extLst>
              </p:cNvPr>
              <p:cNvGrpSpPr/>
              <p:nvPr/>
            </p:nvGrpSpPr>
            <p:grpSpPr>
              <a:xfrm>
                <a:off x="1257814" y="953725"/>
                <a:ext cx="1764786" cy="4095455"/>
                <a:chOff x="1257814" y="953725"/>
                <a:chExt cx="1764786" cy="4095455"/>
              </a:xfrm>
            </p:grpSpPr>
            <p:sp>
              <p:nvSpPr>
                <p:cNvPr id="198" name="楕円 261">
                  <a:extLst>
                    <a:ext uri="{FF2B5EF4-FFF2-40B4-BE49-F238E27FC236}">
                      <a16:creationId xmlns:a16="http://schemas.microsoft.com/office/drawing/2014/main" id="{EE68555C-A356-44AD-94ED-0743A172DE41}"/>
                    </a:ext>
                  </a:extLst>
                </p:cNvPr>
                <p:cNvSpPr/>
                <p:nvPr/>
              </p:nvSpPr>
              <p:spPr bwMode="auto">
                <a:xfrm>
                  <a:off x="1257814" y="953725"/>
                  <a:ext cx="1764786" cy="2208576"/>
                </a:xfrm>
                <a:custGeom>
                  <a:avLst/>
                  <a:gdLst>
                    <a:gd name="connsiteX0" fmla="*/ 0 w 760186"/>
                    <a:gd name="connsiteY0" fmla="*/ 265814 h 531627"/>
                    <a:gd name="connsiteX1" fmla="*/ 380093 w 760186"/>
                    <a:gd name="connsiteY1" fmla="*/ 0 h 531627"/>
                    <a:gd name="connsiteX2" fmla="*/ 760186 w 760186"/>
                    <a:gd name="connsiteY2" fmla="*/ 265814 h 531627"/>
                    <a:gd name="connsiteX3" fmla="*/ 380093 w 760186"/>
                    <a:gd name="connsiteY3" fmla="*/ 531628 h 531627"/>
                    <a:gd name="connsiteX4" fmla="*/ 0 w 760186"/>
                    <a:gd name="connsiteY4" fmla="*/ 265814 h 531627"/>
                    <a:gd name="connsiteX0" fmla="*/ 0 w 760186"/>
                    <a:gd name="connsiteY0" fmla="*/ 265814 h 531628"/>
                    <a:gd name="connsiteX1" fmla="*/ 380093 w 760186"/>
                    <a:gd name="connsiteY1" fmla="*/ 0 h 531628"/>
                    <a:gd name="connsiteX2" fmla="*/ 760186 w 760186"/>
                    <a:gd name="connsiteY2" fmla="*/ 265814 h 531628"/>
                    <a:gd name="connsiteX3" fmla="*/ 380093 w 760186"/>
                    <a:gd name="connsiteY3" fmla="*/ 531628 h 531628"/>
                    <a:gd name="connsiteX4" fmla="*/ 0 w 760186"/>
                    <a:gd name="connsiteY4" fmla="*/ 265814 h 531628"/>
                    <a:gd name="connsiteX0" fmla="*/ 0 w 760186"/>
                    <a:gd name="connsiteY0" fmla="*/ 265814 h 531628"/>
                    <a:gd name="connsiteX1" fmla="*/ 380093 w 760186"/>
                    <a:gd name="connsiteY1" fmla="*/ 0 h 531628"/>
                    <a:gd name="connsiteX2" fmla="*/ 760186 w 760186"/>
                    <a:gd name="connsiteY2" fmla="*/ 265814 h 531628"/>
                    <a:gd name="connsiteX3" fmla="*/ 380093 w 760186"/>
                    <a:gd name="connsiteY3" fmla="*/ 531628 h 531628"/>
                    <a:gd name="connsiteX4" fmla="*/ 0 w 760186"/>
                    <a:gd name="connsiteY4" fmla="*/ 265814 h 531628"/>
                    <a:gd name="connsiteX0" fmla="*/ 0 w 760186"/>
                    <a:gd name="connsiteY0" fmla="*/ 265814 h 531628"/>
                    <a:gd name="connsiteX1" fmla="*/ 380093 w 760186"/>
                    <a:gd name="connsiteY1" fmla="*/ 0 h 531628"/>
                    <a:gd name="connsiteX2" fmla="*/ 760186 w 760186"/>
                    <a:gd name="connsiteY2" fmla="*/ 265814 h 531628"/>
                    <a:gd name="connsiteX3" fmla="*/ 380093 w 760186"/>
                    <a:gd name="connsiteY3" fmla="*/ 531628 h 531628"/>
                    <a:gd name="connsiteX4" fmla="*/ 0 w 760186"/>
                    <a:gd name="connsiteY4" fmla="*/ 265814 h 531628"/>
                    <a:gd name="connsiteX0" fmla="*/ 0 w 760186"/>
                    <a:gd name="connsiteY0" fmla="*/ 723014 h 988828"/>
                    <a:gd name="connsiteX1" fmla="*/ 376918 w 760186"/>
                    <a:gd name="connsiteY1" fmla="*/ 0 h 988828"/>
                    <a:gd name="connsiteX2" fmla="*/ 760186 w 760186"/>
                    <a:gd name="connsiteY2" fmla="*/ 723014 h 988828"/>
                    <a:gd name="connsiteX3" fmla="*/ 380093 w 760186"/>
                    <a:gd name="connsiteY3" fmla="*/ 988828 h 988828"/>
                    <a:gd name="connsiteX4" fmla="*/ 0 w 760186"/>
                    <a:gd name="connsiteY4" fmla="*/ 723014 h 988828"/>
                    <a:gd name="connsiteX0" fmla="*/ 0 w 760186"/>
                    <a:gd name="connsiteY0" fmla="*/ 723014 h 988828"/>
                    <a:gd name="connsiteX1" fmla="*/ 376918 w 760186"/>
                    <a:gd name="connsiteY1" fmla="*/ 0 h 988828"/>
                    <a:gd name="connsiteX2" fmla="*/ 760186 w 760186"/>
                    <a:gd name="connsiteY2" fmla="*/ 723014 h 988828"/>
                    <a:gd name="connsiteX3" fmla="*/ 380093 w 760186"/>
                    <a:gd name="connsiteY3" fmla="*/ 988828 h 988828"/>
                    <a:gd name="connsiteX4" fmla="*/ 0 w 760186"/>
                    <a:gd name="connsiteY4" fmla="*/ 723014 h 9888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60186" h="988828">
                      <a:moveTo>
                        <a:pt x="0" y="723014"/>
                      </a:moveTo>
                      <a:cubicBezTo>
                        <a:pt x="0" y="576209"/>
                        <a:pt x="268598" y="0"/>
                        <a:pt x="376918" y="0"/>
                      </a:cubicBezTo>
                      <a:cubicBezTo>
                        <a:pt x="485238" y="0"/>
                        <a:pt x="760186" y="576209"/>
                        <a:pt x="760186" y="723014"/>
                      </a:cubicBezTo>
                      <a:cubicBezTo>
                        <a:pt x="760186" y="869819"/>
                        <a:pt x="590013" y="988828"/>
                        <a:pt x="380093" y="988828"/>
                      </a:cubicBezTo>
                      <a:cubicBezTo>
                        <a:pt x="170173" y="988828"/>
                        <a:pt x="0" y="869819"/>
                        <a:pt x="0" y="723014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99" name="楕円 198">
                  <a:extLst>
                    <a:ext uri="{FF2B5EF4-FFF2-40B4-BE49-F238E27FC236}">
                      <a16:creationId xmlns:a16="http://schemas.microsoft.com/office/drawing/2014/main" id="{168E8B00-C0C1-4E6D-B66A-94F81F20C3EC}"/>
                    </a:ext>
                  </a:extLst>
                </p:cNvPr>
                <p:cNvSpPr/>
                <p:nvPr/>
              </p:nvSpPr>
              <p:spPr bwMode="auto">
                <a:xfrm>
                  <a:off x="2030780" y="4779150"/>
                  <a:ext cx="218854" cy="270030"/>
                </a:xfrm>
                <a:prstGeom prst="ellipse">
                  <a:avLst/>
                </a:prstGeom>
                <a:solidFill>
                  <a:srgbClr val="CC0066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00" name="台形 199">
                  <a:extLst>
                    <a:ext uri="{FF2B5EF4-FFF2-40B4-BE49-F238E27FC236}">
                      <a16:creationId xmlns:a16="http://schemas.microsoft.com/office/drawing/2014/main" id="{69CE5D0E-A84A-456B-9EEB-FDFF7D3EC420}"/>
                    </a:ext>
                  </a:extLst>
                </p:cNvPr>
                <p:cNvSpPr/>
                <p:nvPr/>
              </p:nvSpPr>
              <p:spPr bwMode="auto">
                <a:xfrm>
                  <a:off x="2030780" y="1255886"/>
                  <a:ext cx="218854" cy="3648758"/>
                </a:xfrm>
                <a:prstGeom prst="trapezoid">
                  <a:avLst>
                    <a:gd name="adj" fmla="val 36606"/>
                  </a:avLst>
                </a:prstGeom>
                <a:solidFill>
                  <a:srgbClr val="92D05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</p:grpSp>
        <p:grpSp>
          <p:nvGrpSpPr>
            <p:cNvPr id="246" name="グループ化 245">
              <a:extLst>
                <a:ext uri="{FF2B5EF4-FFF2-40B4-BE49-F238E27FC236}">
                  <a16:creationId xmlns:a16="http://schemas.microsoft.com/office/drawing/2014/main" id="{6FD6AFFB-5197-429A-B385-D260B6C636B6}"/>
                </a:ext>
              </a:extLst>
            </p:cNvPr>
            <p:cNvGrpSpPr/>
            <p:nvPr/>
          </p:nvGrpSpPr>
          <p:grpSpPr>
            <a:xfrm rot="2700000">
              <a:off x="8135451" y="3234921"/>
              <a:ext cx="761604" cy="1029576"/>
              <a:chOff x="617650" y="953725"/>
              <a:chExt cx="3067044" cy="4146205"/>
            </a:xfrm>
          </p:grpSpPr>
          <p:grpSp>
            <p:nvGrpSpPr>
              <p:cNvPr id="247" name="グループ化 246">
                <a:extLst>
                  <a:ext uri="{FF2B5EF4-FFF2-40B4-BE49-F238E27FC236}">
                    <a16:creationId xmlns:a16="http://schemas.microsoft.com/office/drawing/2014/main" id="{396B6EE7-B9C1-4F6C-A36D-F51D90CFEB99}"/>
                  </a:ext>
                </a:extLst>
              </p:cNvPr>
              <p:cNvGrpSpPr/>
              <p:nvPr/>
            </p:nvGrpSpPr>
            <p:grpSpPr>
              <a:xfrm rot="900000" flipH="1">
                <a:off x="1919908" y="1294246"/>
                <a:ext cx="1764786" cy="3805684"/>
                <a:chOff x="1257814" y="953725"/>
                <a:chExt cx="1764786" cy="4095455"/>
              </a:xfrm>
            </p:grpSpPr>
            <p:sp>
              <p:nvSpPr>
                <p:cNvPr id="264" name="楕円 261">
                  <a:extLst>
                    <a:ext uri="{FF2B5EF4-FFF2-40B4-BE49-F238E27FC236}">
                      <a16:creationId xmlns:a16="http://schemas.microsoft.com/office/drawing/2014/main" id="{850310C1-1757-4E06-AD72-ECBCEC82D051}"/>
                    </a:ext>
                  </a:extLst>
                </p:cNvPr>
                <p:cNvSpPr/>
                <p:nvPr/>
              </p:nvSpPr>
              <p:spPr bwMode="auto">
                <a:xfrm>
                  <a:off x="1257814" y="953725"/>
                  <a:ext cx="1764786" cy="2208576"/>
                </a:xfrm>
                <a:custGeom>
                  <a:avLst/>
                  <a:gdLst>
                    <a:gd name="connsiteX0" fmla="*/ 0 w 760186"/>
                    <a:gd name="connsiteY0" fmla="*/ 265814 h 531627"/>
                    <a:gd name="connsiteX1" fmla="*/ 380093 w 760186"/>
                    <a:gd name="connsiteY1" fmla="*/ 0 h 531627"/>
                    <a:gd name="connsiteX2" fmla="*/ 760186 w 760186"/>
                    <a:gd name="connsiteY2" fmla="*/ 265814 h 531627"/>
                    <a:gd name="connsiteX3" fmla="*/ 380093 w 760186"/>
                    <a:gd name="connsiteY3" fmla="*/ 531628 h 531627"/>
                    <a:gd name="connsiteX4" fmla="*/ 0 w 760186"/>
                    <a:gd name="connsiteY4" fmla="*/ 265814 h 531627"/>
                    <a:gd name="connsiteX0" fmla="*/ 0 w 760186"/>
                    <a:gd name="connsiteY0" fmla="*/ 265814 h 531628"/>
                    <a:gd name="connsiteX1" fmla="*/ 380093 w 760186"/>
                    <a:gd name="connsiteY1" fmla="*/ 0 h 531628"/>
                    <a:gd name="connsiteX2" fmla="*/ 760186 w 760186"/>
                    <a:gd name="connsiteY2" fmla="*/ 265814 h 531628"/>
                    <a:gd name="connsiteX3" fmla="*/ 380093 w 760186"/>
                    <a:gd name="connsiteY3" fmla="*/ 531628 h 531628"/>
                    <a:gd name="connsiteX4" fmla="*/ 0 w 760186"/>
                    <a:gd name="connsiteY4" fmla="*/ 265814 h 531628"/>
                    <a:gd name="connsiteX0" fmla="*/ 0 w 760186"/>
                    <a:gd name="connsiteY0" fmla="*/ 265814 h 531628"/>
                    <a:gd name="connsiteX1" fmla="*/ 380093 w 760186"/>
                    <a:gd name="connsiteY1" fmla="*/ 0 h 531628"/>
                    <a:gd name="connsiteX2" fmla="*/ 760186 w 760186"/>
                    <a:gd name="connsiteY2" fmla="*/ 265814 h 531628"/>
                    <a:gd name="connsiteX3" fmla="*/ 380093 w 760186"/>
                    <a:gd name="connsiteY3" fmla="*/ 531628 h 531628"/>
                    <a:gd name="connsiteX4" fmla="*/ 0 w 760186"/>
                    <a:gd name="connsiteY4" fmla="*/ 265814 h 531628"/>
                    <a:gd name="connsiteX0" fmla="*/ 0 w 760186"/>
                    <a:gd name="connsiteY0" fmla="*/ 265814 h 531628"/>
                    <a:gd name="connsiteX1" fmla="*/ 380093 w 760186"/>
                    <a:gd name="connsiteY1" fmla="*/ 0 h 531628"/>
                    <a:gd name="connsiteX2" fmla="*/ 760186 w 760186"/>
                    <a:gd name="connsiteY2" fmla="*/ 265814 h 531628"/>
                    <a:gd name="connsiteX3" fmla="*/ 380093 w 760186"/>
                    <a:gd name="connsiteY3" fmla="*/ 531628 h 531628"/>
                    <a:gd name="connsiteX4" fmla="*/ 0 w 760186"/>
                    <a:gd name="connsiteY4" fmla="*/ 265814 h 531628"/>
                    <a:gd name="connsiteX0" fmla="*/ 0 w 760186"/>
                    <a:gd name="connsiteY0" fmla="*/ 723014 h 988828"/>
                    <a:gd name="connsiteX1" fmla="*/ 376918 w 760186"/>
                    <a:gd name="connsiteY1" fmla="*/ 0 h 988828"/>
                    <a:gd name="connsiteX2" fmla="*/ 760186 w 760186"/>
                    <a:gd name="connsiteY2" fmla="*/ 723014 h 988828"/>
                    <a:gd name="connsiteX3" fmla="*/ 380093 w 760186"/>
                    <a:gd name="connsiteY3" fmla="*/ 988828 h 988828"/>
                    <a:gd name="connsiteX4" fmla="*/ 0 w 760186"/>
                    <a:gd name="connsiteY4" fmla="*/ 723014 h 988828"/>
                    <a:gd name="connsiteX0" fmla="*/ 0 w 760186"/>
                    <a:gd name="connsiteY0" fmla="*/ 723014 h 988828"/>
                    <a:gd name="connsiteX1" fmla="*/ 376918 w 760186"/>
                    <a:gd name="connsiteY1" fmla="*/ 0 h 988828"/>
                    <a:gd name="connsiteX2" fmla="*/ 760186 w 760186"/>
                    <a:gd name="connsiteY2" fmla="*/ 723014 h 988828"/>
                    <a:gd name="connsiteX3" fmla="*/ 380093 w 760186"/>
                    <a:gd name="connsiteY3" fmla="*/ 988828 h 988828"/>
                    <a:gd name="connsiteX4" fmla="*/ 0 w 760186"/>
                    <a:gd name="connsiteY4" fmla="*/ 723014 h 9888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60186" h="988828">
                      <a:moveTo>
                        <a:pt x="0" y="723014"/>
                      </a:moveTo>
                      <a:cubicBezTo>
                        <a:pt x="0" y="576209"/>
                        <a:pt x="268598" y="0"/>
                        <a:pt x="376918" y="0"/>
                      </a:cubicBezTo>
                      <a:cubicBezTo>
                        <a:pt x="485238" y="0"/>
                        <a:pt x="760186" y="576209"/>
                        <a:pt x="760186" y="723014"/>
                      </a:cubicBezTo>
                      <a:cubicBezTo>
                        <a:pt x="760186" y="869819"/>
                        <a:pt x="590013" y="988828"/>
                        <a:pt x="380093" y="988828"/>
                      </a:cubicBezTo>
                      <a:cubicBezTo>
                        <a:pt x="170173" y="988828"/>
                        <a:pt x="0" y="869819"/>
                        <a:pt x="0" y="723014"/>
                      </a:cubicBezTo>
                      <a:close/>
                    </a:path>
                  </a:pathLst>
                </a:custGeom>
                <a:solidFill>
                  <a:srgbClr val="0033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265" name="楕円 264">
                  <a:extLst>
                    <a:ext uri="{FF2B5EF4-FFF2-40B4-BE49-F238E27FC236}">
                      <a16:creationId xmlns:a16="http://schemas.microsoft.com/office/drawing/2014/main" id="{ED165A91-725A-4DA5-97AB-07855D68366D}"/>
                    </a:ext>
                  </a:extLst>
                </p:cNvPr>
                <p:cNvSpPr/>
                <p:nvPr/>
              </p:nvSpPr>
              <p:spPr bwMode="auto">
                <a:xfrm>
                  <a:off x="2030780" y="4779150"/>
                  <a:ext cx="218854" cy="270030"/>
                </a:xfrm>
                <a:prstGeom prst="ellipse">
                  <a:avLst/>
                </a:prstGeom>
                <a:solidFill>
                  <a:srgbClr val="CC0066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66" name="台形 265">
                  <a:extLst>
                    <a:ext uri="{FF2B5EF4-FFF2-40B4-BE49-F238E27FC236}">
                      <a16:creationId xmlns:a16="http://schemas.microsoft.com/office/drawing/2014/main" id="{ED8EEE73-9089-4EFF-9230-12C43ED6F250}"/>
                    </a:ext>
                  </a:extLst>
                </p:cNvPr>
                <p:cNvSpPr/>
                <p:nvPr/>
              </p:nvSpPr>
              <p:spPr bwMode="auto">
                <a:xfrm>
                  <a:off x="2030780" y="1255886"/>
                  <a:ext cx="218854" cy="3648758"/>
                </a:xfrm>
                <a:prstGeom prst="trapezoid">
                  <a:avLst>
                    <a:gd name="adj" fmla="val 36606"/>
                  </a:avLst>
                </a:prstGeom>
                <a:solidFill>
                  <a:srgbClr val="92D05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248" name="グループ化 247">
                <a:extLst>
                  <a:ext uri="{FF2B5EF4-FFF2-40B4-BE49-F238E27FC236}">
                    <a16:creationId xmlns:a16="http://schemas.microsoft.com/office/drawing/2014/main" id="{467C3D55-A654-48AD-9EE3-F3F0089F4161}"/>
                  </a:ext>
                </a:extLst>
              </p:cNvPr>
              <p:cNvGrpSpPr/>
              <p:nvPr/>
            </p:nvGrpSpPr>
            <p:grpSpPr>
              <a:xfrm rot="20700000">
                <a:off x="617650" y="1294246"/>
                <a:ext cx="1764786" cy="3805684"/>
                <a:chOff x="1257814" y="953725"/>
                <a:chExt cx="1764786" cy="4095455"/>
              </a:xfrm>
            </p:grpSpPr>
            <p:sp>
              <p:nvSpPr>
                <p:cNvPr id="261" name="楕円 261">
                  <a:extLst>
                    <a:ext uri="{FF2B5EF4-FFF2-40B4-BE49-F238E27FC236}">
                      <a16:creationId xmlns:a16="http://schemas.microsoft.com/office/drawing/2014/main" id="{689D92A4-6B40-4D71-B97F-B4EF2C84F007}"/>
                    </a:ext>
                  </a:extLst>
                </p:cNvPr>
                <p:cNvSpPr/>
                <p:nvPr/>
              </p:nvSpPr>
              <p:spPr bwMode="auto">
                <a:xfrm>
                  <a:off x="1257814" y="953725"/>
                  <a:ext cx="1764786" cy="2208576"/>
                </a:xfrm>
                <a:custGeom>
                  <a:avLst/>
                  <a:gdLst>
                    <a:gd name="connsiteX0" fmla="*/ 0 w 760186"/>
                    <a:gd name="connsiteY0" fmla="*/ 265814 h 531627"/>
                    <a:gd name="connsiteX1" fmla="*/ 380093 w 760186"/>
                    <a:gd name="connsiteY1" fmla="*/ 0 h 531627"/>
                    <a:gd name="connsiteX2" fmla="*/ 760186 w 760186"/>
                    <a:gd name="connsiteY2" fmla="*/ 265814 h 531627"/>
                    <a:gd name="connsiteX3" fmla="*/ 380093 w 760186"/>
                    <a:gd name="connsiteY3" fmla="*/ 531628 h 531627"/>
                    <a:gd name="connsiteX4" fmla="*/ 0 w 760186"/>
                    <a:gd name="connsiteY4" fmla="*/ 265814 h 531627"/>
                    <a:gd name="connsiteX0" fmla="*/ 0 w 760186"/>
                    <a:gd name="connsiteY0" fmla="*/ 265814 h 531628"/>
                    <a:gd name="connsiteX1" fmla="*/ 380093 w 760186"/>
                    <a:gd name="connsiteY1" fmla="*/ 0 h 531628"/>
                    <a:gd name="connsiteX2" fmla="*/ 760186 w 760186"/>
                    <a:gd name="connsiteY2" fmla="*/ 265814 h 531628"/>
                    <a:gd name="connsiteX3" fmla="*/ 380093 w 760186"/>
                    <a:gd name="connsiteY3" fmla="*/ 531628 h 531628"/>
                    <a:gd name="connsiteX4" fmla="*/ 0 w 760186"/>
                    <a:gd name="connsiteY4" fmla="*/ 265814 h 531628"/>
                    <a:gd name="connsiteX0" fmla="*/ 0 w 760186"/>
                    <a:gd name="connsiteY0" fmla="*/ 265814 h 531628"/>
                    <a:gd name="connsiteX1" fmla="*/ 380093 w 760186"/>
                    <a:gd name="connsiteY1" fmla="*/ 0 h 531628"/>
                    <a:gd name="connsiteX2" fmla="*/ 760186 w 760186"/>
                    <a:gd name="connsiteY2" fmla="*/ 265814 h 531628"/>
                    <a:gd name="connsiteX3" fmla="*/ 380093 w 760186"/>
                    <a:gd name="connsiteY3" fmla="*/ 531628 h 531628"/>
                    <a:gd name="connsiteX4" fmla="*/ 0 w 760186"/>
                    <a:gd name="connsiteY4" fmla="*/ 265814 h 531628"/>
                    <a:gd name="connsiteX0" fmla="*/ 0 w 760186"/>
                    <a:gd name="connsiteY0" fmla="*/ 265814 h 531628"/>
                    <a:gd name="connsiteX1" fmla="*/ 380093 w 760186"/>
                    <a:gd name="connsiteY1" fmla="*/ 0 h 531628"/>
                    <a:gd name="connsiteX2" fmla="*/ 760186 w 760186"/>
                    <a:gd name="connsiteY2" fmla="*/ 265814 h 531628"/>
                    <a:gd name="connsiteX3" fmla="*/ 380093 w 760186"/>
                    <a:gd name="connsiteY3" fmla="*/ 531628 h 531628"/>
                    <a:gd name="connsiteX4" fmla="*/ 0 w 760186"/>
                    <a:gd name="connsiteY4" fmla="*/ 265814 h 531628"/>
                    <a:gd name="connsiteX0" fmla="*/ 0 w 760186"/>
                    <a:gd name="connsiteY0" fmla="*/ 723014 h 988828"/>
                    <a:gd name="connsiteX1" fmla="*/ 376918 w 760186"/>
                    <a:gd name="connsiteY1" fmla="*/ 0 h 988828"/>
                    <a:gd name="connsiteX2" fmla="*/ 760186 w 760186"/>
                    <a:gd name="connsiteY2" fmla="*/ 723014 h 988828"/>
                    <a:gd name="connsiteX3" fmla="*/ 380093 w 760186"/>
                    <a:gd name="connsiteY3" fmla="*/ 988828 h 988828"/>
                    <a:gd name="connsiteX4" fmla="*/ 0 w 760186"/>
                    <a:gd name="connsiteY4" fmla="*/ 723014 h 988828"/>
                    <a:gd name="connsiteX0" fmla="*/ 0 w 760186"/>
                    <a:gd name="connsiteY0" fmla="*/ 723014 h 988828"/>
                    <a:gd name="connsiteX1" fmla="*/ 376918 w 760186"/>
                    <a:gd name="connsiteY1" fmla="*/ 0 h 988828"/>
                    <a:gd name="connsiteX2" fmla="*/ 760186 w 760186"/>
                    <a:gd name="connsiteY2" fmla="*/ 723014 h 988828"/>
                    <a:gd name="connsiteX3" fmla="*/ 380093 w 760186"/>
                    <a:gd name="connsiteY3" fmla="*/ 988828 h 988828"/>
                    <a:gd name="connsiteX4" fmla="*/ 0 w 760186"/>
                    <a:gd name="connsiteY4" fmla="*/ 723014 h 9888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60186" h="988828">
                      <a:moveTo>
                        <a:pt x="0" y="723014"/>
                      </a:moveTo>
                      <a:cubicBezTo>
                        <a:pt x="0" y="576209"/>
                        <a:pt x="268598" y="0"/>
                        <a:pt x="376918" y="0"/>
                      </a:cubicBezTo>
                      <a:cubicBezTo>
                        <a:pt x="485238" y="0"/>
                        <a:pt x="760186" y="576209"/>
                        <a:pt x="760186" y="723014"/>
                      </a:cubicBezTo>
                      <a:cubicBezTo>
                        <a:pt x="760186" y="869819"/>
                        <a:pt x="590013" y="988828"/>
                        <a:pt x="380093" y="988828"/>
                      </a:cubicBezTo>
                      <a:cubicBezTo>
                        <a:pt x="170173" y="988828"/>
                        <a:pt x="0" y="869819"/>
                        <a:pt x="0" y="723014"/>
                      </a:cubicBezTo>
                      <a:close/>
                    </a:path>
                  </a:pathLst>
                </a:custGeom>
                <a:solidFill>
                  <a:srgbClr val="0033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262" name="楕円 261">
                  <a:extLst>
                    <a:ext uri="{FF2B5EF4-FFF2-40B4-BE49-F238E27FC236}">
                      <a16:creationId xmlns:a16="http://schemas.microsoft.com/office/drawing/2014/main" id="{F6431627-2AAE-41D5-91A5-CA67BD93FF70}"/>
                    </a:ext>
                  </a:extLst>
                </p:cNvPr>
                <p:cNvSpPr/>
                <p:nvPr/>
              </p:nvSpPr>
              <p:spPr bwMode="auto">
                <a:xfrm>
                  <a:off x="2030780" y="4779150"/>
                  <a:ext cx="218854" cy="270030"/>
                </a:xfrm>
                <a:prstGeom prst="ellipse">
                  <a:avLst/>
                </a:prstGeom>
                <a:solidFill>
                  <a:srgbClr val="CC0066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63" name="台形 262">
                  <a:extLst>
                    <a:ext uri="{FF2B5EF4-FFF2-40B4-BE49-F238E27FC236}">
                      <a16:creationId xmlns:a16="http://schemas.microsoft.com/office/drawing/2014/main" id="{8D17EB58-651C-4CA0-A2DA-457997EFEED9}"/>
                    </a:ext>
                  </a:extLst>
                </p:cNvPr>
                <p:cNvSpPr/>
                <p:nvPr/>
              </p:nvSpPr>
              <p:spPr bwMode="auto">
                <a:xfrm>
                  <a:off x="2030780" y="1255886"/>
                  <a:ext cx="218854" cy="3648758"/>
                </a:xfrm>
                <a:prstGeom prst="trapezoid">
                  <a:avLst>
                    <a:gd name="adj" fmla="val 36606"/>
                  </a:avLst>
                </a:prstGeom>
                <a:solidFill>
                  <a:srgbClr val="92D05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249" name="グループ化 248">
                <a:extLst>
                  <a:ext uri="{FF2B5EF4-FFF2-40B4-BE49-F238E27FC236}">
                    <a16:creationId xmlns:a16="http://schemas.microsoft.com/office/drawing/2014/main" id="{98D8AF8C-AD95-41F5-BCEF-897C78CD5186}"/>
                  </a:ext>
                </a:extLst>
              </p:cNvPr>
              <p:cNvGrpSpPr/>
              <p:nvPr/>
            </p:nvGrpSpPr>
            <p:grpSpPr>
              <a:xfrm rot="323327" flipH="1">
                <a:off x="1605377" y="960075"/>
                <a:ext cx="1764786" cy="4095455"/>
                <a:chOff x="1257814" y="953725"/>
                <a:chExt cx="1764786" cy="4095455"/>
              </a:xfrm>
            </p:grpSpPr>
            <p:sp>
              <p:nvSpPr>
                <p:cNvPr id="258" name="楕円 261">
                  <a:extLst>
                    <a:ext uri="{FF2B5EF4-FFF2-40B4-BE49-F238E27FC236}">
                      <a16:creationId xmlns:a16="http://schemas.microsoft.com/office/drawing/2014/main" id="{4ABC4FAF-2F6E-425E-9C2D-AA8261D30FAB}"/>
                    </a:ext>
                  </a:extLst>
                </p:cNvPr>
                <p:cNvSpPr/>
                <p:nvPr/>
              </p:nvSpPr>
              <p:spPr bwMode="auto">
                <a:xfrm>
                  <a:off x="1257814" y="953725"/>
                  <a:ext cx="1764786" cy="2208576"/>
                </a:xfrm>
                <a:custGeom>
                  <a:avLst/>
                  <a:gdLst>
                    <a:gd name="connsiteX0" fmla="*/ 0 w 760186"/>
                    <a:gd name="connsiteY0" fmla="*/ 265814 h 531627"/>
                    <a:gd name="connsiteX1" fmla="*/ 380093 w 760186"/>
                    <a:gd name="connsiteY1" fmla="*/ 0 h 531627"/>
                    <a:gd name="connsiteX2" fmla="*/ 760186 w 760186"/>
                    <a:gd name="connsiteY2" fmla="*/ 265814 h 531627"/>
                    <a:gd name="connsiteX3" fmla="*/ 380093 w 760186"/>
                    <a:gd name="connsiteY3" fmla="*/ 531628 h 531627"/>
                    <a:gd name="connsiteX4" fmla="*/ 0 w 760186"/>
                    <a:gd name="connsiteY4" fmla="*/ 265814 h 531627"/>
                    <a:gd name="connsiteX0" fmla="*/ 0 w 760186"/>
                    <a:gd name="connsiteY0" fmla="*/ 265814 h 531628"/>
                    <a:gd name="connsiteX1" fmla="*/ 380093 w 760186"/>
                    <a:gd name="connsiteY1" fmla="*/ 0 h 531628"/>
                    <a:gd name="connsiteX2" fmla="*/ 760186 w 760186"/>
                    <a:gd name="connsiteY2" fmla="*/ 265814 h 531628"/>
                    <a:gd name="connsiteX3" fmla="*/ 380093 w 760186"/>
                    <a:gd name="connsiteY3" fmla="*/ 531628 h 531628"/>
                    <a:gd name="connsiteX4" fmla="*/ 0 w 760186"/>
                    <a:gd name="connsiteY4" fmla="*/ 265814 h 531628"/>
                    <a:gd name="connsiteX0" fmla="*/ 0 w 760186"/>
                    <a:gd name="connsiteY0" fmla="*/ 265814 h 531628"/>
                    <a:gd name="connsiteX1" fmla="*/ 380093 w 760186"/>
                    <a:gd name="connsiteY1" fmla="*/ 0 h 531628"/>
                    <a:gd name="connsiteX2" fmla="*/ 760186 w 760186"/>
                    <a:gd name="connsiteY2" fmla="*/ 265814 h 531628"/>
                    <a:gd name="connsiteX3" fmla="*/ 380093 w 760186"/>
                    <a:gd name="connsiteY3" fmla="*/ 531628 h 531628"/>
                    <a:gd name="connsiteX4" fmla="*/ 0 w 760186"/>
                    <a:gd name="connsiteY4" fmla="*/ 265814 h 531628"/>
                    <a:gd name="connsiteX0" fmla="*/ 0 w 760186"/>
                    <a:gd name="connsiteY0" fmla="*/ 265814 h 531628"/>
                    <a:gd name="connsiteX1" fmla="*/ 380093 w 760186"/>
                    <a:gd name="connsiteY1" fmla="*/ 0 h 531628"/>
                    <a:gd name="connsiteX2" fmla="*/ 760186 w 760186"/>
                    <a:gd name="connsiteY2" fmla="*/ 265814 h 531628"/>
                    <a:gd name="connsiteX3" fmla="*/ 380093 w 760186"/>
                    <a:gd name="connsiteY3" fmla="*/ 531628 h 531628"/>
                    <a:gd name="connsiteX4" fmla="*/ 0 w 760186"/>
                    <a:gd name="connsiteY4" fmla="*/ 265814 h 531628"/>
                    <a:gd name="connsiteX0" fmla="*/ 0 w 760186"/>
                    <a:gd name="connsiteY0" fmla="*/ 723014 h 988828"/>
                    <a:gd name="connsiteX1" fmla="*/ 376918 w 760186"/>
                    <a:gd name="connsiteY1" fmla="*/ 0 h 988828"/>
                    <a:gd name="connsiteX2" fmla="*/ 760186 w 760186"/>
                    <a:gd name="connsiteY2" fmla="*/ 723014 h 988828"/>
                    <a:gd name="connsiteX3" fmla="*/ 380093 w 760186"/>
                    <a:gd name="connsiteY3" fmla="*/ 988828 h 988828"/>
                    <a:gd name="connsiteX4" fmla="*/ 0 w 760186"/>
                    <a:gd name="connsiteY4" fmla="*/ 723014 h 988828"/>
                    <a:gd name="connsiteX0" fmla="*/ 0 w 760186"/>
                    <a:gd name="connsiteY0" fmla="*/ 723014 h 988828"/>
                    <a:gd name="connsiteX1" fmla="*/ 376918 w 760186"/>
                    <a:gd name="connsiteY1" fmla="*/ 0 h 988828"/>
                    <a:gd name="connsiteX2" fmla="*/ 760186 w 760186"/>
                    <a:gd name="connsiteY2" fmla="*/ 723014 h 988828"/>
                    <a:gd name="connsiteX3" fmla="*/ 380093 w 760186"/>
                    <a:gd name="connsiteY3" fmla="*/ 988828 h 988828"/>
                    <a:gd name="connsiteX4" fmla="*/ 0 w 760186"/>
                    <a:gd name="connsiteY4" fmla="*/ 723014 h 9888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60186" h="988828">
                      <a:moveTo>
                        <a:pt x="0" y="723014"/>
                      </a:moveTo>
                      <a:cubicBezTo>
                        <a:pt x="0" y="576209"/>
                        <a:pt x="268598" y="0"/>
                        <a:pt x="376918" y="0"/>
                      </a:cubicBezTo>
                      <a:cubicBezTo>
                        <a:pt x="485238" y="0"/>
                        <a:pt x="760186" y="576209"/>
                        <a:pt x="760186" y="723014"/>
                      </a:cubicBezTo>
                      <a:cubicBezTo>
                        <a:pt x="760186" y="869819"/>
                        <a:pt x="590013" y="988828"/>
                        <a:pt x="380093" y="988828"/>
                      </a:cubicBezTo>
                      <a:cubicBezTo>
                        <a:pt x="170173" y="988828"/>
                        <a:pt x="0" y="869819"/>
                        <a:pt x="0" y="723014"/>
                      </a:cubicBezTo>
                      <a:close/>
                    </a:path>
                  </a:pathLst>
                </a:custGeom>
                <a:solidFill>
                  <a:srgbClr val="0033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259" name="楕円 258">
                  <a:extLst>
                    <a:ext uri="{FF2B5EF4-FFF2-40B4-BE49-F238E27FC236}">
                      <a16:creationId xmlns:a16="http://schemas.microsoft.com/office/drawing/2014/main" id="{CD91898D-0B90-4052-B92F-E61A0719EA4D}"/>
                    </a:ext>
                  </a:extLst>
                </p:cNvPr>
                <p:cNvSpPr/>
                <p:nvPr/>
              </p:nvSpPr>
              <p:spPr bwMode="auto">
                <a:xfrm>
                  <a:off x="2030780" y="4779150"/>
                  <a:ext cx="218854" cy="270030"/>
                </a:xfrm>
                <a:prstGeom prst="ellipse">
                  <a:avLst/>
                </a:prstGeom>
                <a:solidFill>
                  <a:srgbClr val="CC0066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60" name="台形 259">
                  <a:extLst>
                    <a:ext uri="{FF2B5EF4-FFF2-40B4-BE49-F238E27FC236}">
                      <a16:creationId xmlns:a16="http://schemas.microsoft.com/office/drawing/2014/main" id="{1DED9D11-F7B7-4220-97CD-698D9FC30003}"/>
                    </a:ext>
                  </a:extLst>
                </p:cNvPr>
                <p:cNvSpPr/>
                <p:nvPr/>
              </p:nvSpPr>
              <p:spPr bwMode="auto">
                <a:xfrm>
                  <a:off x="2030780" y="1255886"/>
                  <a:ext cx="218854" cy="3648758"/>
                </a:xfrm>
                <a:prstGeom prst="trapezoid">
                  <a:avLst>
                    <a:gd name="adj" fmla="val 36606"/>
                  </a:avLst>
                </a:prstGeom>
                <a:solidFill>
                  <a:srgbClr val="92D05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250" name="グループ化 249">
                <a:extLst>
                  <a:ext uri="{FF2B5EF4-FFF2-40B4-BE49-F238E27FC236}">
                    <a16:creationId xmlns:a16="http://schemas.microsoft.com/office/drawing/2014/main" id="{0731F791-8AEF-425E-A423-5AFDACC8A73E}"/>
                  </a:ext>
                </a:extLst>
              </p:cNvPr>
              <p:cNvGrpSpPr/>
              <p:nvPr/>
            </p:nvGrpSpPr>
            <p:grpSpPr>
              <a:xfrm rot="21276673">
                <a:off x="916700" y="960075"/>
                <a:ext cx="1764786" cy="4095455"/>
                <a:chOff x="1257814" y="953725"/>
                <a:chExt cx="1764786" cy="4095455"/>
              </a:xfrm>
            </p:grpSpPr>
            <p:sp>
              <p:nvSpPr>
                <p:cNvPr id="255" name="楕円 261">
                  <a:extLst>
                    <a:ext uri="{FF2B5EF4-FFF2-40B4-BE49-F238E27FC236}">
                      <a16:creationId xmlns:a16="http://schemas.microsoft.com/office/drawing/2014/main" id="{3EC4BC45-F6AB-46D3-807A-13ED202B1D87}"/>
                    </a:ext>
                  </a:extLst>
                </p:cNvPr>
                <p:cNvSpPr/>
                <p:nvPr/>
              </p:nvSpPr>
              <p:spPr bwMode="auto">
                <a:xfrm>
                  <a:off x="1257814" y="953725"/>
                  <a:ext cx="1764786" cy="2208576"/>
                </a:xfrm>
                <a:custGeom>
                  <a:avLst/>
                  <a:gdLst>
                    <a:gd name="connsiteX0" fmla="*/ 0 w 760186"/>
                    <a:gd name="connsiteY0" fmla="*/ 265814 h 531627"/>
                    <a:gd name="connsiteX1" fmla="*/ 380093 w 760186"/>
                    <a:gd name="connsiteY1" fmla="*/ 0 h 531627"/>
                    <a:gd name="connsiteX2" fmla="*/ 760186 w 760186"/>
                    <a:gd name="connsiteY2" fmla="*/ 265814 h 531627"/>
                    <a:gd name="connsiteX3" fmla="*/ 380093 w 760186"/>
                    <a:gd name="connsiteY3" fmla="*/ 531628 h 531627"/>
                    <a:gd name="connsiteX4" fmla="*/ 0 w 760186"/>
                    <a:gd name="connsiteY4" fmla="*/ 265814 h 531627"/>
                    <a:gd name="connsiteX0" fmla="*/ 0 w 760186"/>
                    <a:gd name="connsiteY0" fmla="*/ 265814 h 531628"/>
                    <a:gd name="connsiteX1" fmla="*/ 380093 w 760186"/>
                    <a:gd name="connsiteY1" fmla="*/ 0 h 531628"/>
                    <a:gd name="connsiteX2" fmla="*/ 760186 w 760186"/>
                    <a:gd name="connsiteY2" fmla="*/ 265814 h 531628"/>
                    <a:gd name="connsiteX3" fmla="*/ 380093 w 760186"/>
                    <a:gd name="connsiteY3" fmla="*/ 531628 h 531628"/>
                    <a:gd name="connsiteX4" fmla="*/ 0 w 760186"/>
                    <a:gd name="connsiteY4" fmla="*/ 265814 h 531628"/>
                    <a:gd name="connsiteX0" fmla="*/ 0 w 760186"/>
                    <a:gd name="connsiteY0" fmla="*/ 265814 h 531628"/>
                    <a:gd name="connsiteX1" fmla="*/ 380093 w 760186"/>
                    <a:gd name="connsiteY1" fmla="*/ 0 h 531628"/>
                    <a:gd name="connsiteX2" fmla="*/ 760186 w 760186"/>
                    <a:gd name="connsiteY2" fmla="*/ 265814 h 531628"/>
                    <a:gd name="connsiteX3" fmla="*/ 380093 w 760186"/>
                    <a:gd name="connsiteY3" fmla="*/ 531628 h 531628"/>
                    <a:gd name="connsiteX4" fmla="*/ 0 w 760186"/>
                    <a:gd name="connsiteY4" fmla="*/ 265814 h 531628"/>
                    <a:gd name="connsiteX0" fmla="*/ 0 w 760186"/>
                    <a:gd name="connsiteY0" fmla="*/ 265814 h 531628"/>
                    <a:gd name="connsiteX1" fmla="*/ 380093 w 760186"/>
                    <a:gd name="connsiteY1" fmla="*/ 0 h 531628"/>
                    <a:gd name="connsiteX2" fmla="*/ 760186 w 760186"/>
                    <a:gd name="connsiteY2" fmla="*/ 265814 h 531628"/>
                    <a:gd name="connsiteX3" fmla="*/ 380093 w 760186"/>
                    <a:gd name="connsiteY3" fmla="*/ 531628 h 531628"/>
                    <a:gd name="connsiteX4" fmla="*/ 0 w 760186"/>
                    <a:gd name="connsiteY4" fmla="*/ 265814 h 531628"/>
                    <a:gd name="connsiteX0" fmla="*/ 0 w 760186"/>
                    <a:gd name="connsiteY0" fmla="*/ 723014 h 988828"/>
                    <a:gd name="connsiteX1" fmla="*/ 376918 w 760186"/>
                    <a:gd name="connsiteY1" fmla="*/ 0 h 988828"/>
                    <a:gd name="connsiteX2" fmla="*/ 760186 w 760186"/>
                    <a:gd name="connsiteY2" fmla="*/ 723014 h 988828"/>
                    <a:gd name="connsiteX3" fmla="*/ 380093 w 760186"/>
                    <a:gd name="connsiteY3" fmla="*/ 988828 h 988828"/>
                    <a:gd name="connsiteX4" fmla="*/ 0 w 760186"/>
                    <a:gd name="connsiteY4" fmla="*/ 723014 h 988828"/>
                    <a:gd name="connsiteX0" fmla="*/ 0 w 760186"/>
                    <a:gd name="connsiteY0" fmla="*/ 723014 h 988828"/>
                    <a:gd name="connsiteX1" fmla="*/ 376918 w 760186"/>
                    <a:gd name="connsiteY1" fmla="*/ 0 h 988828"/>
                    <a:gd name="connsiteX2" fmla="*/ 760186 w 760186"/>
                    <a:gd name="connsiteY2" fmla="*/ 723014 h 988828"/>
                    <a:gd name="connsiteX3" fmla="*/ 380093 w 760186"/>
                    <a:gd name="connsiteY3" fmla="*/ 988828 h 988828"/>
                    <a:gd name="connsiteX4" fmla="*/ 0 w 760186"/>
                    <a:gd name="connsiteY4" fmla="*/ 723014 h 9888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60186" h="988828">
                      <a:moveTo>
                        <a:pt x="0" y="723014"/>
                      </a:moveTo>
                      <a:cubicBezTo>
                        <a:pt x="0" y="576209"/>
                        <a:pt x="268598" y="0"/>
                        <a:pt x="376918" y="0"/>
                      </a:cubicBezTo>
                      <a:cubicBezTo>
                        <a:pt x="485238" y="0"/>
                        <a:pt x="760186" y="576209"/>
                        <a:pt x="760186" y="723014"/>
                      </a:cubicBezTo>
                      <a:cubicBezTo>
                        <a:pt x="760186" y="869819"/>
                        <a:pt x="590013" y="988828"/>
                        <a:pt x="380093" y="988828"/>
                      </a:cubicBezTo>
                      <a:cubicBezTo>
                        <a:pt x="170173" y="988828"/>
                        <a:pt x="0" y="869819"/>
                        <a:pt x="0" y="723014"/>
                      </a:cubicBezTo>
                      <a:close/>
                    </a:path>
                  </a:pathLst>
                </a:custGeom>
                <a:solidFill>
                  <a:srgbClr val="0033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256" name="楕円 255">
                  <a:extLst>
                    <a:ext uri="{FF2B5EF4-FFF2-40B4-BE49-F238E27FC236}">
                      <a16:creationId xmlns:a16="http://schemas.microsoft.com/office/drawing/2014/main" id="{368E5541-8957-4C73-9F5E-2E7BCBF2E829}"/>
                    </a:ext>
                  </a:extLst>
                </p:cNvPr>
                <p:cNvSpPr/>
                <p:nvPr/>
              </p:nvSpPr>
              <p:spPr bwMode="auto">
                <a:xfrm>
                  <a:off x="2030780" y="4779150"/>
                  <a:ext cx="218854" cy="270030"/>
                </a:xfrm>
                <a:prstGeom prst="ellipse">
                  <a:avLst/>
                </a:prstGeom>
                <a:solidFill>
                  <a:srgbClr val="CC0066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57" name="台形 256">
                  <a:extLst>
                    <a:ext uri="{FF2B5EF4-FFF2-40B4-BE49-F238E27FC236}">
                      <a16:creationId xmlns:a16="http://schemas.microsoft.com/office/drawing/2014/main" id="{FC4A2F5F-BBB9-416E-B463-9AD9E9BCC351}"/>
                    </a:ext>
                  </a:extLst>
                </p:cNvPr>
                <p:cNvSpPr/>
                <p:nvPr/>
              </p:nvSpPr>
              <p:spPr bwMode="auto">
                <a:xfrm>
                  <a:off x="2030780" y="1255886"/>
                  <a:ext cx="218854" cy="3648758"/>
                </a:xfrm>
                <a:prstGeom prst="trapezoid">
                  <a:avLst>
                    <a:gd name="adj" fmla="val 36606"/>
                  </a:avLst>
                </a:prstGeom>
                <a:solidFill>
                  <a:srgbClr val="92D05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251" name="グループ化 250">
                <a:extLst>
                  <a:ext uri="{FF2B5EF4-FFF2-40B4-BE49-F238E27FC236}">
                    <a16:creationId xmlns:a16="http://schemas.microsoft.com/office/drawing/2014/main" id="{B6B0F4FB-C6BD-43AC-813D-9B118423BE13}"/>
                  </a:ext>
                </a:extLst>
              </p:cNvPr>
              <p:cNvGrpSpPr/>
              <p:nvPr/>
            </p:nvGrpSpPr>
            <p:grpSpPr>
              <a:xfrm>
                <a:off x="1257814" y="953725"/>
                <a:ext cx="1764786" cy="4095455"/>
                <a:chOff x="1257814" y="953725"/>
                <a:chExt cx="1764786" cy="4095455"/>
              </a:xfrm>
            </p:grpSpPr>
            <p:sp>
              <p:nvSpPr>
                <p:cNvPr id="252" name="楕円 261">
                  <a:extLst>
                    <a:ext uri="{FF2B5EF4-FFF2-40B4-BE49-F238E27FC236}">
                      <a16:creationId xmlns:a16="http://schemas.microsoft.com/office/drawing/2014/main" id="{44BECFDC-13F7-4798-96C9-D66BBA3BF6D7}"/>
                    </a:ext>
                  </a:extLst>
                </p:cNvPr>
                <p:cNvSpPr/>
                <p:nvPr/>
              </p:nvSpPr>
              <p:spPr bwMode="auto">
                <a:xfrm>
                  <a:off x="1257814" y="953725"/>
                  <a:ext cx="1764786" cy="2208576"/>
                </a:xfrm>
                <a:custGeom>
                  <a:avLst/>
                  <a:gdLst>
                    <a:gd name="connsiteX0" fmla="*/ 0 w 760186"/>
                    <a:gd name="connsiteY0" fmla="*/ 265814 h 531627"/>
                    <a:gd name="connsiteX1" fmla="*/ 380093 w 760186"/>
                    <a:gd name="connsiteY1" fmla="*/ 0 h 531627"/>
                    <a:gd name="connsiteX2" fmla="*/ 760186 w 760186"/>
                    <a:gd name="connsiteY2" fmla="*/ 265814 h 531627"/>
                    <a:gd name="connsiteX3" fmla="*/ 380093 w 760186"/>
                    <a:gd name="connsiteY3" fmla="*/ 531628 h 531627"/>
                    <a:gd name="connsiteX4" fmla="*/ 0 w 760186"/>
                    <a:gd name="connsiteY4" fmla="*/ 265814 h 531627"/>
                    <a:gd name="connsiteX0" fmla="*/ 0 w 760186"/>
                    <a:gd name="connsiteY0" fmla="*/ 265814 h 531628"/>
                    <a:gd name="connsiteX1" fmla="*/ 380093 w 760186"/>
                    <a:gd name="connsiteY1" fmla="*/ 0 h 531628"/>
                    <a:gd name="connsiteX2" fmla="*/ 760186 w 760186"/>
                    <a:gd name="connsiteY2" fmla="*/ 265814 h 531628"/>
                    <a:gd name="connsiteX3" fmla="*/ 380093 w 760186"/>
                    <a:gd name="connsiteY3" fmla="*/ 531628 h 531628"/>
                    <a:gd name="connsiteX4" fmla="*/ 0 w 760186"/>
                    <a:gd name="connsiteY4" fmla="*/ 265814 h 531628"/>
                    <a:gd name="connsiteX0" fmla="*/ 0 w 760186"/>
                    <a:gd name="connsiteY0" fmla="*/ 265814 h 531628"/>
                    <a:gd name="connsiteX1" fmla="*/ 380093 w 760186"/>
                    <a:gd name="connsiteY1" fmla="*/ 0 h 531628"/>
                    <a:gd name="connsiteX2" fmla="*/ 760186 w 760186"/>
                    <a:gd name="connsiteY2" fmla="*/ 265814 h 531628"/>
                    <a:gd name="connsiteX3" fmla="*/ 380093 w 760186"/>
                    <a:gd name="connsiteY3" fmla="*/ 531628 h 531628"/>
                    <a:gd name="connsiteX4" fmla="*/ 0 w 760186"/>
                    <a:gd name="connsiteY4" fmla="*/ 265814 h 531628"/>
                    <a:gd name="connsiteX0" fmla="*/ 0 w 760186"/>
                    <a:gd name="connsiteY0" fmla="*/ 265814 h 531628"/>
                    <a:gd name="connsiteX1" fmla="*/ 380093 w 760186"/>
                    <a:gd name="connsiteY1" fmla="*/ 0 h 531628"/>
                    <a:gd name="connsiteX2" fmla="*/ 760186 w 760186"/>
                    <a:gd name="connsiteY2" fmla="*/ 265814 h 531628"/>
                    <a:gd name="connsiteX3" fmla="*/ 380093 w 760186"/>
                    <a:gd name="connsiteY3" fmla="*/ 531628 h 531628"/>
                    <a:gd name="connsiteX4" fmla="*/ 0 w 760186"/>
                    <a:gd name="connsiteY4" fmla="*/ 265814 h 531628"/>
                    <a:gd name="connsiteX0" fmla="*/ 0 w 760186"/>
                    <a:gd name="connsiteY0" fmla="*/ 723014 h 988828"/>
                    <a:gd name="connsiteX1" fmla="*/ 376918 w 760186"/>
                    <a:gd name="connsiteY1" fmla="*/ 0 h 988828"/>
                    <a:gd name="connsiteX2" fmla="*/ 760186 w 760186"/>
                    <a:gd name="connsiteY2" fmla="*/ 723014 h 988828"/>
                    <a:gd name="connsiteX3" fmla="*/ 380093 w 760186"/>
                    <a:gd name="connsiteY3" fmla="*/ 988828 h 988828"/>
                    <a:gd name="connsiteX4" fmla="*/ 0 w 760186"/>
                    <a:gd name="connsiteY4" fmla="*/ 723014 h 988828"/>
                    <a:gd name="connsiteX0" fmla="*/ 0 w 760186"/>
                    <a:gd name="connsiteY0" fmla="*/ 723014 h 988828"/>
                    <a:gd name="connsiteX1" fmla="*/ 376918 w 760186"/>
                    <a:gd name="connsiteY1" fmla="*/ 0 h 988828"/>
                    <a:gd name="connsiteX2" fmla="*/ 760186 w 760186"/>
                    <a:gd name="connsiteY2" fmla="*/ 723014 h 988828"/>
                    <a:gd name="connsiteX3" fmla="*/ 380093 w 760186"/>
                    <a:gd name="connsiteY3" fmla="*/ 988828 h 988828"/>
                    <a:gd name="connsiteX4" fmla="*/ 0 w 760186"/>
                    <a:gd name="connsiteY4" fmla="*/ 723014 h 9888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60186" h="988828">
                      <a:moveTo>
                        <a:pt x="0" y="723014"/>
                      </a:moveTo>
                      <a:cubicBezTo>
                        <a:pt x="0" y="576209"/>
                        <a:pt x="268598" y="0"/>
                        <a:pt x="376918" y="0"/>
                      </a:cubicBezTo>
                      <a:cubicBezTo>
                        <a:pt x="485238" y="0"/>
                        <a:pt x="760186" y="576209"/>
                        <a:pt x="760186" y="723014"/>
                      </a:cubicBezTo>
                      <a:cubicBezTo>
                        <a:pt x="760186" y="869819"/>
                        <a:pt x="590013" y="988828"/>
                        <a:pt x="380093" y="988828"/>
                      </a:cubicBezTo>
                      <a:cubicBezTo>
                        <a:pt x="170173" y="988828"/>
                        <a:pt x="0" y="869819"/>
                        <a:pt x="0" y="723014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53" name="楕円 252">
                  <a:extLst>
                    <a:ext uri="{FF2B5EF4-FFF2-40B4-BE49-F238E27FC236}">
                      <a16:creationId xmlns:a16="http://schemas.microsoft.com/office/drawing/2014/main" id="{C447FBCD-D789-4240-8EFE-DD66A9909659}"/>
                    </a:ext>
                  </a:extLst>
                </p:cNvPr>
                <p:cNvSpPr/>
                <p:nvPr/>
              </p:nvSpPr>
              <p:spPr bwMode="auto">
                <a:xfrm>
                  <a:off x="2030780" y="4779150"/>
                  <a:ext cx="218854" cy="270030"/>
                </a:xfrm>
                <a:prstGeom prst="ellipse">
                  <a:avLst/>
                </a:prstGeom>
                <a:solidFill>
                  <a:srgbClr val="CC0066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54" name="台形 253">
                  <a:extLst>
                    <a:ext uri="{FF2B5EF4-FFF2-40B4-BE49-F238E27FC236}">
                      <a16:creationId xmlns:a16="http://schemas.microsoft.com/office/drawing/2014/main" id="{0343FE2A-8EEA-4189-A4D9-F71CE99DB7CE}"/>
                    </a:ext>
                  </a:extLst>
                </p:cNvPr>
                <p:cNvSpPr/>
                <p:nvPr/>
              </p:nvSpPr>
              <p:spPr bwMode="auto">
                <a:xfrm>
                  <a:off x="2030780" y="1255886"/>
                  <a:ext cx="218854" cy="3648758"/>
                </a:xfrm>
                <a:prstGeom prst="trapezoid">
                  <a:avLst>
                    <a:gd name="adj" fmla="val 36606"/>
                  </a:avLst>
                </a:prstGeom>
                <a:solidFill>
                  <a:srgbClr val="92D05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</p:grpSp>
      </p:grp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B2B7616D-2160-41FB-8026-B4B3B7D32D66}"/>
              </a:ext>
            </a:extLst>
          </p:cNvPr>
          <p:cNvGrpSpPr/>
          <p:nvPr/>
        </p:nvGrpSpPr>
        <p:grpSpPr>
          <a:xfrm>
            <a:off x="6002172" y="3146864"/>
            <a:ext cx="1664662" cy="1138655"/>
            <a:chOff x="6002172" y="3146864"/>
            <a:chExt cx="1664662" cy="1138655"/>
          </a:xfrm>
        </p:grpSpPr>
        <p:grpSp>
          <p:nvGrpSpPr>
            <p:cNvPr id="159" name="グループ化 158">
              <a:extLst>
                <a:ext uri="{FF2B5EF4-FFF2-40B4-BE49-F238E27FC236}">
                  <a16:creationId xmlns:a16="http://schemas.microsoft.com/office/drawing/2014/main" id="{CB57582F-76A9-4176-B1A8-7069E9B15A81}"/>
                </a:ext>
              </a:extLst>
            </p:cNvPr>
            <p:cNvGrpSpPr/>
            <p:nvPr/>
          </p:nvGrpSpPr>
          <p:grpSpPr>
            <a:xfrm rot="3600000">
              <a:off x="6537247" y="2854174"/>
              <a:ext cx="488976" cy="1074356"/>
              <a:chOff x="1636340" y="3642662"/>
              <a:chExt cx="910128" cy="1999693"/>
            </a:xfrm>
          </p:grpSpPr>
          <p:sp>
            <p:nvSpPr>
              <p:cNvPr id="160" name="楕円 426">
                <a:extLst>
                  <a:ext uri="{FF2B5EF4-FFF2-40B4-BE49-F238E27FC236}">
                    <a16:creationId xmlns:a16="http://schemas.microsoft.com/office/drawing/2014/main" id="{4B6F4AFD-3B9C-4FEA-B967-ECF50AA89681}"/>
                  </a:ext>
                </a:extLst>
              </p:cNvPr>
              <p:cNvSpPr/>
              <p:nvPr/>
            </p:nvSpPr>
            <p:spPr bwMode="auto">
              <a:xfrm rot="443591">
                <a:off x="1760872" y="3642662"/>
                <a:ext cx="614552" cy="1226109"/>
              </a:xfrm>
              <a:custGeom>
                <a:avLst/>
                <a:gdLst>
                  <a:gd name="connsiteX0" fmla="*/ 0 w 770841"/>
                  <a:gd name="connsiteY0" fmla="*/ 716576 h 1433151"/>
                  <a:gd name="connsiteX1" fmla="*/ 385421 w 770841"/>
                  <a:gd name="connsiteY1" fmla="*/ 0 h 1433151"/>
                  <a:gd name="connsiteX2" fmla="*/ 770842 w 770841"/>
                  <a:gd name="connsiteY2" fmla="*/ 716576 h 1433151"/>
                  <a:gd name="connsiteX3" fmla="*/ 385421 w 770841"/>
                  <a:gd name="connsiteY3" fmla="*/ 1433152 h 1433151"/>
                  <a:gd name="connsiteX4" fmla="*/ 0 w 770841"/>
                  <a:gd name="connsiteY4" fmla="*/ 716576 h 1433151"/>
                  <a:gd name="connsiteX0" fmla="*/ 0 w 770842"/>
                  <a:gd name="connsiteY0" fmla="*/ 716576 h 1433152"/>
                  <a:gd name="connsiteX1" fmla="*/ 385421 w 770842"/>
                  <a:gd name="connsiteY1" fmla="*/ 0 h 1433152"/>
                  <a:gd name="connsiteX2" fmla="*/ 770842 w 770842"/>
                  <a:gd name="connsiteY2" fmla="*/ 716576 h 1433152"/>
                  <a:gd name="connsiteX3" fmla="*/ 385421 w 770842"/>
                  <a:gd name="connsiteY3" fmla="*/ 1433152 h 1433152"/>
                  <a:gd name="connsiteX4" fmla="*/ 0 w 770842"/>
                  <a:gd name="connsiteY4" fmla="*/ 716576 h 1433152"/>
                  <a:gd name="connsiteX0" fmla="*/ 0 w 770842"/>
                  <a:gd name="connsiteY0" fmla="*/ 716576 h 1433152"/>
                  <a:gd name="connsiteX1" fmla="*/ 385421 w 770842"/>
                  <a:gd name="connsiteY1" fmla="*/ 0 h 1433152"/>
                  <a:gd name="connsiteX2" fmla="*/ 770842 w 770842"/>
                  <a:gd name="connsiteY2" fmla="*/ 716576 h 1433152"/>
                  <a:gd name="connsiteX3" fmla="*/ 385421 w 770842"/>
                  <a:gd name="connsiteY3" fmla="*/ 1433152 h 1433152"/>
                  <a:gd name="connsiteX4" fmla="*/ 0 w 770842"/>
                  <a:gd name="connsiteY4" fmla="*/ 716576 h 1433152"/>
                  <a:gd name="connsiteX0" fmla="*/ 0 w 770842"/>
                  <a:gd name="connsiteY0" fmla="*/ 716576 h 1433152"/>
                  <a:gd name="connsiteX1" fmla="*/ 385421 w 770842"/>
                  <a:gd name="connsiteY1" fmla="*/ 0 h 1433152"/>
                  <a:gd name="connsiteX2" fmla="*/ 770842 w 770842"/>
                  <a:gd name="connsiteY2" fmla="*/ 716576 h 1433152"/>
                  <a:gd name="connsiteX3" fmla="*/ 385421 w 770842"/>
                  <a:gd name="connsiteY3" fmla="*/ 1433152 h 1433152"/>
                  <a:gd name="connsiteX4" fmla="*/ 0 w 770842"/>
                  <a:gd name="connsiteY4" fmla="*/ 716576 h 1433152"/>
                  <a:gd name="connsiteX0" fmla="*/ 0 w 770842"/>
                  <a:gd name="connsiteY0" fmla="*/ 716576 h 1433152"/>
                  <a:gd name="connsiteX1" fmla="*/ 385421 w 770842"/>
                  <a:gd name="connsiteY1" fmla="*/ 0 h 1433152"/>
                  <a:gd name="connsiteX2" fmla="*/ 770842 w 770842"/>
                  <a:gd name="connsiteY2" fmla="*/ 716576 h 1433152"/>
                  <a:gd name="connsiteX3" fmla="*/ 385421 w 770842"/>
                  <a:gd name="connsiteY3" fmla="*/ 1433152 h 1433152"/>
                  <a:gd name="connsiteX4" fmla="*/ 0 w 770842"/>
                  <a:gd name="connsiteY4" fmla="*/ 716576 h 1433152"/>
                  <a:gd name="connsiteX0" fmla="*/ 0 w 770842"/>
                  <a:gd name="connsiteY0" fmla="*/ 716576 h 1433152"/>
                  <a:gd name="connsiteX1" fmla="*/ 385421 w 770842"/>
                  <a:gd name="connsiteY1" fmla="*/ 0 h 1433152"/>
                  <a:gd name="connsiteX2" fmla="*/ 770842 w 770842"/>
                  <a:gd name="connsiteY2" fmla="*/ 716576 h 1433152"/>
                  <a:gd name="connsiteX3" fmla="*/ 385421 w 770842"/>
                  <a:gd name="connsiteY3" fmla="*/ 1433152 h 1433152"/>
                  <a:gd name="connsiteX4" fmla="*/ 0 w 770842"/>
                  <a:gd name="connsiteY4" fmla="*/ 716576 h 1433152"/>
                  <a:gd name="connsiteX0" fmla="*/ 0 w 770842"/>
                  <a:gd name="connsiteY0" fmla="*/ 716576 h 1433152"/>
                  <a:gd name="connsiteX1" fmla="*/ 385421 w 770842"/>
                  <a:gd name="connsiteY1" fmla="*/ 0 h 1433152"/>
                  <a:gd name="connsiteX2" fmla="*/ 770842 w 770842"/>
                  <a:gd name="connsiteY2" fmla="*/ 716576 h 1433152"/>
                  <a:gd name="connsiteX3" fmla="*/ 385421 w 770842"/>
                  <a:gd name="connsiteY3" fmla="*/ 1433152 h 1433152"/>
                  <a:gd name="connsiteX4" fmla="*/ 0 w 770842"/>
                  <a:gd name="connsiteY4" fmla="*/ 716576 h 1433152"/>
                  <a:gd name="connsiteX0" fmla="*/ 0 w 770842"/>
                  <a:gd name="connsiteY0" fmla="*/ 716576 h 1433152"/>
                  <a:gd name="connsiteX1" fmla="*/ 385421 w 770842"/>
                  <a:gd name="connsiteY1" fmla="*/ 0 h 1433152"/>
                  <a:gd name="connsiteX2" fmla="*/ 770842 w 770842"/>
                  <a:gd name="connsiteY2" fmla="*/ 716576 h 1433152"/>
                  <a:gd name="connsiteX3" fmla="*/ 385421 w 770842"/>
                  <a:gd name="connsiteY3" fmla="*/ 1433152 h 1433152"/>
                  <a:gd name="connsiteX4" fmla="*/ 0 w 770842"/>
                  <a:gd name="connsiteY4" fmla="*/ 716576 h 1433152"/>
                  <a:gd name="connsiteX0" fmla="*/ 0 w 770842"/>
                  <a:gd name="connsiteY0" fmla="*/ 716576 h 1537927"/>
                  <a:gd name="connsiteX1" fmla="*/ 385421 w 770842"/>
                  <a:gd name="connsiteY1" fmla="*/ 0 h 1537927"/>
                  <a:gd name="connsiteX2" fmla="*/ 770842 w 770842"/>
                  <a:gd name="connsiteY2" fmla="*/ 716576 h 1537927"/>
                  <a:gd name="connsiteX3" fmla="*/ 375896 w 770842"/>
                  <a:gd name="connsiteY3" fmla="*/ 1537927 h 1537927"/>
                  <a:gd name="connsiteX4" fmla="*/ 0 w 770842"/>
                  <a:gd name="connsiteY4" fmla="*/ 716576 h 15379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70842" h="1537927">
                    <a:moveTo>
                      <a:pt x="0" y="716576"/>
                    </a:moveTo>
                    <a:cubicBezTo>
                      <a:pt x="0" y="320822"/>
                      <a:pt x="182084" y="42862"/>
                      <a:pt x="385421" y="0"/>
                    </a:cubicBezTo>
                    <a:cubicBezTo>
                      <a:pt x="598283" y="33338"/>
                      <a:pt x="770842" y="320822"/>
                      <a:pt x="770842" y="716576"/>
                    </a:cubicBezTo>
                    <a:cubicBezTo>
                      <a:pt x="770842" y="1112330"/>
                      <a:pt x="641145" y="1380765"/>
                      <a:pt x="375896" y="1537927"/>
                    </a:cubicBezTo>
                    <a:cubicBezTo>
                      <a:pt x="96359" y="1366477"/>
                      <a:pt x="0" y="1112330"/>
                      <a:pt x="0" y="716576"/>
                    </a:cubicBezTo>
                    <a:close/>
                  </a:path>
                </a:pathLst>
              </a:custGeom>
              <a:solidFill>
                <a:srgbClr val="0099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161" name="グループ化 160">
                <a:extLst>
                  <a:ext uri="{FF2B5EF4-FFF2-40B4-BE49-F238E27FC236}">
                    <a16:creationId xmlns:a16="http://schemas.microsoft.com/office/drawing/2014/main" id="{49979A14-D70C-4D7A-A140-E290281D8DDC}"/>
                  </a:ext>
                </a:extLst>
              </p:cNvPr>
              <p:cNvGrpSpPr/>
              <p:nvPr/>
            </p:nvGrpSpPr>
            <p:grpSpPr>
              <a:xfrm rot="21214059" flipH="1">
                <a:off x="1636340" y="3704959"/>
                <a:ext cx="614552" cy="1937396"/>
                <a:chOff x="1741357" y="3704966"/>
                <a:chExt cx="614552" cy="1937396"/>
              </a:xfrm>
            </p:grpSpPr>
            <p:sp>
              <p:nvSpPr>
                <p:cNvPr id="168" name="楕円 426">
                  <a:extLst>
                    <a:ext uri="{FF2B5EF4-FFF2-40B4-BE49-F238E27FC236}">
                      <a16:creationId xmlns:a16="http://schemas.microsoft.com/office/drawing/2014/main" id="{7544A775-7DF6-4641-9685-122A941E1204}"/>
                    </a:ext>
                  </a:extLst>
                </p:cNvPr>
                <p:cNvSpPr/>
                <p:nvPr/>
              </p:nvSpPr>
              <p:spPr bwMode="auto">
                <a:xfrm rot="21278739">
                  <a:off x="1741357" y="3704966"/>
                  <a:ext cx="614552" cy="1226109"/>
                </a:xfrm>
                <a:custGeom>
                  <a:avLst/>
                  <a:gdLst>
                    <a:gd name="connsiteX0" fmla="*/ 0 w 770841"/>
                    <a:gd name="connsiteY0" fmla="*/ 716576 h 1433151"/>
                    <a:gd name="connsiteX1" fmla="*/ 385421 w 770841"/>
                    <a:gd name="connsiteY1" fmla="*/ 0 h 1433151"/>
                    <a:gd name="connsiteX2" fmla="*/ 770842 w 770841"/>
                    <a:gd name="connsiteY2" fmla="*/ 716576 h 1433151"/>
                    <a:gd name="connsiteX3" fmla="*/ 385421 w 770841"/>
                    <a:gd name="connsiteY3" fmla="*/ 1433152 h 1433151"/>
                    <a:gd name="connsiteX4" fmla="*/ 0 w 770841"/>
                    <a:gd name="connsiteY4" fmla="*/ 716576 h 1433151"/>
                    <a:gd name="connsiteX0" fmla="*/ 0 w 770842"/>
                    <a:gd name="connsiteY0" fmla="*/ 716576 h 1433152"/>
                    <a:gd name="connsiteX1" fmla="*/ 385421 w 770842"/>
                    <a:gd name="connsiteY1" fmla="*/ 0 h 1433152"/>
                    <a:gd name="connsiteX2" fmla="*/ 770842 w 770842"/>
                    <a:gd name="connsiteY2" fmla="*/ 716576 h 1433152"/>
                    <a:gd name="connsiteX3" fmla="*/ 385421 w 770842"/>
                    <a:gd name="connsiteY3" fmla="*/ 1433152 h 1433152"/>
                    <a:gd name="connsiteX4" fmla="*/ 0 w 770842"/>
                    <a:gd name="connsiteY4" fmla="*/ 716576 h 1433152"/>
                    <a:gd name="connsiteX0" fmla="*/ 0 w 770842"/>
                    <a:gd name="connsiteY0" fmla="*/ 716576 h 1433152"/>
                    <a:gd name="connsiteX1" fmla="*/ 385421 w 770842"/>
                    <a:gd name="connsiteY1" fmla="*/ 0 h 1433152"/>
                    <a:gd name="connsiteX2" fmla="*/ 770842 w 770842"/>
                    <a:gd name="connsiteY2" fmla="*/ 716576 h 1433152"/>
                    <a:gd name="connsiteX3" fmla="*/ 385421 w 770842"/>
                    <a:gd name="connsiteY3" fmla="*/ 1433152 h 1433152"/>
                    <a:gd name="connsiteX4" fmla="*/ 0 w 770842"/>
                    <a:gd name="connsiteY4" fmla="*/ 716576 h 1433152"/>
                    <a:gd name="connsiteX0" fmla="*/ 0 w 770842"/>
                    <a:gd name="connsiteY0" fmla="*/ 716576 h 1433152"/>
                    <a:gd name="connsiteX1" fmla="*/ 385421 w 770842"/>
                    <a:gd name="connsiteY1" fmla="*/ 0 h 1433152"/>
                    <a:gd name="connsiteX2" fmla="*/ 770842 w 770842"/>
                    <a:gd name="connsiteY2" fmla="*/ 716576 h 1433152"/>
                    <a:gd name="connsiteX3" fmla="*/ 385421 w 770842"/>
                    <a:gd name="connsiteY3" fmla="*/ 1433152 h 1433152"/>
                    <a:gd name="connsiteX4" fmla="*/ 0 w 770842"/>
                    <a:gd name="connsiteY4" fmla="*/ 716576 h 1433152"/>
                    <a:gd name="connsiteX0" fmla="*/ 0 w 770842"/>
                    <a:gd name="connsiteY0" fmla="*/ 716576 h 1433152"/>
                    <a:gd name="connsiteX1" fmla="*/ 385421 w 770842"/>
                    <a:gd name="connsiteY1" fmla="*/ 0 h 1433152"/>
                    <a:gd name="connsiteX2" fmla="*/ 770842 w 770842"/>
                    <a:gd name="connsiteY2" fmla="*/ 716576 h 1433152"/>
                    <a:gd name="connsiteX3" fmla="*/ 385421 w 770842"/>
                    <a:gd name="connsiteY3" fmla="*/ 1433152 h 1433152"/>
                    <a:gd name="connsiteX4" fmla="*/ 0 w 770842"/>
                    <a:gd name="connsiteY4" fmla="*/ 716576 h 1433152"/>
                    <a:gd name="connsiteX0" fmla="*/ 0 w 770842"/>
                    <a:gd name="connsiteY0" fmla="*/ 716576 h 1433152"/>
                    <a:gd name="connsiteX1" fmla="*/ 385421 w 770842"/>
                    <a:gd name="connsiteY1" fmla="*/ 0 h 1433152"/>
                    <a:gd name="connsiteX2" fmla="*/ 770842 w 770842"/>
                    <a:gd name="connsiteY2" fmla="*/ 716576 h 1433152"/>
                    <a:gd name="connsiteX3" fmla="*/ 385421 w 770842"/>
                    <a:gd name="connsiteY3" fmla="*/ 1433152 h 1433152"/>
                    <a:gd name="connsiteX4" fmla="*/ 0 w 770842"/>
                    <a:gd name="connsiteY4" fmla="*/ 716576 h 1433152"/>
                    <a:gd name="connsiteX0" fmla="*/ 0 w 770842"/>
                    <a:gd name="connsiteY0" fmla="*/ 716576 h 1433152"/>
                    <a:gd name="connsiteX1" fmla="*/ 385421 w 770842"/>
                    <a:gd name="connsiteY1" fmla="*/ 0 h 1433152"/>
                    <a:gd name="connsiteX2" fmla="*/ 770842 w 770842"/>
                    <a:gd name="connsiteY2" fmla="*/ 716576 h 1433152"/>
                    <a:gd name="connsiteX3" fmla="*/ 385421 w 770842"/>
                    <a:gd name="connsiteY3" fmla="*/ 1433152 h 1433152"/>
                    <a:gd name="connsiteX4" fmla="*/ 0 w 770842"/>
                    <a:gd name="connsiteY4" fmla="*/ 716576 h 1433152"/>
                    <a:gd name="connsiteX0" fmla="*/ 0 w 770842"/>
                    <a:gd name="connsiteY0" fmla="*/ 716576 h 1433152"/>
                    <a:gd name="connsiteX1" fmla="*/ 385421 w 770842"/>
                    <a:gd name="connsiteY1" fmla="*/ 0 h 1433152"/>
                    <a:gd name="connsiteX2" fmla="*/ 770842 w 770842"/>
                    <a:gd name="connsiteY2" fmla="*/ 716576 h 1433152"/>
                    <a:gd name="connsiteX3" fmla="*/ 385421 w 770842"/>
                    <a:gd name="connsiteY3" fmla="*/ 1433152 h 1433152"/>
                    <a:gd name="connsiteX4" fmla="*/ 0 w 770842"/>
                    <a:gd name="connsiteY4" fmla="*/ 716576 h 1433152"/>
                    <a:gd name="connsiteX0" fmla="*/ 0 w 770842"/>
                    <a:gd name="connsiteY0" fmla="*/ 716576 h 1537927"/>
                    <a:gd name="connsiteX1" fmla="*/ 385421 w 770842"/>
                    <a:gd name="connsiteY1" fmla="*/ 0 h 1537927"/>
                    <a:gd name="connsiteX2" fmla="*/ 770842 w 770842"/>
                    <a:gd name="connsiteY2" fmla="*/ 716576 h 1537927"/>
                    <a:gd name="connsiteX3" fmla="*/ 375896 w 770842"/>
                    <a:gd name="connsiteY3" fmla="*/ 1537927 h 1537927"/>
                    <a:gd name="connsiteX4" fmla="*/ 0 w 770842"/>
                    <a:gd name="connsiteY4" fmla="*/ 716576 h 15379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70842" h="1537927">
                      <a:moveTo>
                        <a:pt x="0" y="716576"/>
                      </a:moveTo>
                      <a:cubicBezTo>
                        <a:pt x="0" y="320822"/>
                        <a:pt x="182084" y="42862"/>
                        <a:pt x="385421" y="0"/>
                      </a:cubicBezTo>
                      <a:cubicBezTo>
                        <a:pt x="598283" y="33338"/>
                        <a:pt x="770842" y="320822"/>
                        <a:pt x="770842" y="716576"/>
                      </a:cubicBezTo>
                      <a:cubicBezTo>
                        <a:pt x="770842" y="1112330"/>
                        <a:pt x="641145" y="1380765"/>
                        <a:pt x="375896" y="1537927"/>
                      </a:cubicBezTo>
                      <a:cubicBezTo>
                        <a:pt x="96359" y="1366477"/>
                        <a:pt x="0" y="1112330"/>
                        <a:pt x="0" y="716576"/>
                      </a:cubicBezTo>
                      <a:close/>
                    </a:path>
                  </a:pathLst>
                </a:custGeom>
                <a:solidFill>
                  <a:srgbClr val="33CC33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69" name="楕円 432">
                  <a:extLst>
                    <a:ext uri="{FF2B5EF4-FFF2-40B4-BE49-F238E27FC236}">
                      <a16:creationId xmlns:a16="http://schemas.microsoft.com/office/drawing/2014/main" id="{2D23211F-50EC-4EC1-BA81-A2F4419E011F}"/>
                    </a:ext>
                  </a:extLst>
                </p:cNvPr>
                <p:cNvSpPr/>
                <p:nvPr/>
              </p:nvSpPr>
              <p:spPr bwMode="auto">
                <a:xfrm>
                  <a:off x="1957053" y="4266360"/>
                  <a:ext cx="245256" cy="1376002"/>
                </a:xfrm>
                <a:custGeom>
                  <a:avLst/>
                  <a:gdLst>
                    <a:gd name="connsiteX0" fmla="*/ 0 w 601115"/>
                    <a:gd name="connsiteY0" fmla="*/ 300558 h 601115"/>
                    <a:gd name="connsiteX1" fmla="*/ 300558 w 601115"/>
                    <a:gd name="connsiteY1" fmla="*/ 0 h 601115"/>
                    <a:gd name="connsiteX2" fmla="*/ 601116 w 601115"/>
                    <a:gd name="connsiteY2" fmla="*/ 300558 h 601115"/>
                    <a:gd name="connsiteX3" fmla="*/ 300558 w 601115"/>
                    <a:gd name="connsiteY3" fmla="*/ 601116 h 601115"/>
                    <a:gd name="connsiteX4" fmla="*/ 0 w 601115"/>
                    <a:gd name="connsiteY4" fmla="*/ 300558 h 601115"/>
                    <a:gd name="connsiteX0" fmla="*/ 0 w 601116"/>
                    <a:gd name="connsiteY0" fmla="*/ 300558 h 601116"/>
                    <a:gd name="connsiteX1" fmla="*/ 300558 w 601116"/>
                    <a:gd name="connsiteY1" fmla="*/ 0 h 601116"/>
                    <a:gd name="connsiteX2" fmla="*/ 601116 w 601116"/>
                    <a:gd name="connsiteY2" fmla="*/ 300558 h 601116"/>
                    <a:gd name="connsiteX3" fmla="*/ 300558 w 601116"/>
                    <a:gd name="connsiteY3" fmla="*/ 601116 h 601116"/>
                    <a:gd name="connsiteX4" fmla="*/ 0 w 601116"/>
                    <a:gd name="connsiteY4" fmla="*/ 300558 h 601116"/>
                    <a:gd name="connsiteX0" fmla="*/ 0 w 601116"/>
                    <a:gd name="connsiteY0" fmla="*/ 300558 h 601116"/>
                    <a:gd name="connsiteX1" fmla="*/ 300558 w 601116"/>
                    <a:gd name="connsiteY1" fmla="*/ 0 h 601116"/>
                    <a:gd name="connsiteX2" fmla="*/ 601116 w 601116"/>
                    <a:gd name="connsiteY2" fmla="*/ 300558 h 601116"/>
                    <a:gd name="connsiteX3" fmla="*/ 300558 w 601116"/>
                    <a:gd name="connsiteY3" fmla="*/ 601116 h 601116"/>
                    <a:gd name="connsiteX4" fmla="*/ 0 w 601116"/>
                    <a:gd name="connsiteY4" fmla="*/ 300558 h 601116"/>
                    <a:gd name="connsiteX0" fmla="*/ 0 w 601116"/>
                    <a:gd name="connsiteY0" fmla="*/ 1434033 h 1734591"/>
                    <a:gd name="connsiteX1" fmla="*/ 281508 w 601116"/>
                    <a:gd name="connsiteY1" fmla="*/ 0 h 1734591"/>
                    <a:gd name="connsiteX2" fmla="*/ 601116 w 601116"/>
                    <a:gd name="connsiteY2" fmla="*/ 1434033 h 1734591"/>
                    <a:gd name="connsiteX3" fmla="*/ 300558 w 601116"/>
                    <a:gd name="connsiteY3" fmla="*/ 1734591 h 1734591"/>
                    <a:gd name="connsiteX4" fmla="*/ 0 w 601116"/>
                    <a:gd name="connsiteY4" fmla="*/ 1434033 h 1734591"/>
                    <a:gd name="connsiteX0" fmla="*/ 0 w 601116"/>
                    <a:gd name="connsiteY0" fmla="*/ 1434033 h 1734591"/>
                    <a:gd name="connsiteX1" fmla="*/ 281508 w 601116"/>
                    <a:gd name="connsiteY1" fmla="*/ 0 h 1734591"/>
                    <a:gd name="connsiteX2" fmla="*/ 601116 w 601116"/>
                    <a:gd name="connsiteY2" fmla="*/ 1434033 h 1734591"/>
                    <a:gd name="connsiteX3" fmla="*/ 300558 w 601116"/>
                    <a:gd name="connsiteY3" fmla="*/ 1734591 h 1734591"/>
                    <a:gd name="connsiteX4" fmla="*/ 0 w 601116"/>
                    <a:gd name="connsiteY4" fmla="*/ 1434033 h 1734591"/>
                    <a:gd name="connsiteX0" fmla="*/ 0 w 601116"/>
                    <a:gd name="connsiteY0" fmla="*/ 1434033 h 1734591"/>
                    <a:gd name="connsiteX1" fmla="*/ 281508 w 601116"/>
                    <a:gd name="connsiteY1" fmla="*/ 0 h 1734591"/>
                    <a:gd name="connsiteX2" fmla="*/ 601116 w 601116"/>
                    <a:gd name="connsiteY2" fmla="*/ 1434033 h 1734591"/>
                    <a:gd name="connsiteX3" fmla="*/ 300558 w 601116"/>
                    <a:gd name="connsiteY3" fmla="*/ 1734591 h 1734591"/>
                    <a:gd name="connsiteX4" fmla="*/ 0 w 601116"/>
                    <a:gd name="connsiteY4" fmla="*/ 1434033 h 1734591"/>
                    <a:gd name="connsiteX0" fmla="*/ 0 w 601116"/>
                    <a:gd name="connsiteY0" fmla="*/ 1505470 h 1806028"/>
                    <a:gd name="connsiteX1" fmla="*/ 200545 w 601116"/>
                    <a:gd name="connsiteY1" fmla="*/ 0 h 1806028"/>
                    <a:gd name="connsiteX2" fmla="*/ 601116 w 601116"/>
                    <a:gd name="connsiteY2" fmla="*/ 1505470 h 1806028"/>
                    <a:gd name="connsiteX3" fmla="*/ 300558 w 601116"/>
                    <a:gd name="connsiteY3" fmla="*/ 1806028 h 1806028"/>
                    <a:gd name="connsiteX4" fmla="*/ 0 w 601116"/>
                    <a:gd name="connsiteY4" fmla="*/ 1505470 h 1806028"/>
                    <a:gd name="connsiteX0" fmla="*/ 0 w 601116"/>
                    <a:gd name="connsiteY0" fmla="*/ 1505470 h 1806028"/>
                    <a:gd name="connsiteX1" fmla="*/ 200545 w 601116"/>
                    <a:gd name="connsiteY1" fmla="*/ 0 h 1806028"/>
                    <a:gd name="connsiteX2" fmla="*/ 601116 w 601116"/>
                    <a:gd name="connsiteY2" fmla="*/ 1505470 h 1806028"/>
                    <a:gd name="connsiteX3" fmla="*/ 300558 w 601116"/>
                    <a:gd name="connsiteY3" fmla="*/ 1806028 h 1806028"/>
                    <a:gd name="connsiteX4" fmla="*/ 0 w 601116"/>
                    <a:gd name="connsiteY4" fmla="*/ 1505470 h 1806028"/>
                    <a:gd name="connsiteX0" fmla="*/ 0 w 601116"/>
                    <a:gd name="connsiteY0" fmla="*/ 1505470 h 1806028"/>
                    <a:gd name="connsiteX1" fmla="*/ 200545 w 601116"/>
                    <a:gd name="connsiteY1" fmla="*/ 0 h 1806028"/>
                    <a:gd name="connsiteX2" fmla="*/ 601116 w 601116"/>
                    <a:gd name="connsiteY2" fmla="*/ 1505470 h 1806028"/>
                    <a:gd name="connsiteX3" fmla="*/ 300558 w 601116"/>
                    <a:gd name="connsiteY3" fmla="*/ 1806028 h 1806028"/>
                    <a:gd name="connsiteX4" fmla="*/ 0 w 601116"/>
                    <a:gd name="connsiteY4" fmla="*/ 1505470 h 18060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01116" h="1806028">
                      <a:moveTo>
                        <a:pt x="0" y="1505470"/>
                      </a:moveTo>
                      <a:cubicBezTo>
                        <a:pt x="0" y="1339476"/>
                        <a:pt x="210763" y="952500"/>
                        <a:pt x="200545" y="0"/>
                      </a:cubicBezTo>
                      <a:cubicBezTo>
                        <a:pt x="518938" y="885825"/>
                        <a:pt x="601116" y="1339476"/>
                        <a:pt x="601116" y="1505470"/>
                      </a:cubicBezTo>
                      <a:cubicBezTo>
                        <a:pt x="601116" y="1671464"/>
                        <a:pt x="466552" y="1806028"/>
                        <a:pt x="300558" y="1806028"/>
                      </a:cubicBezTo>
                      <a:cubicBezTo>
                        <a:pt x="134564" y="1806028"/>
                        <a:pt x="0" y="1671464"/>
                        <a:pt x="0" y="1505470"/>
                      </a:cubicBezTo>
                      <a:close/>
                    </a:path>
                  </a:pathLst>
                </a:custGeom>
                <a:solidFill>
                  <a:srgbClr val="66FF66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162" name="グループ化 161">
                <a:extLst>
                  <a:ext uri="{FF2B5EF4-FFF2-40B4-BE49-F238E27FC236}">
                    <a16:creationId xmlns:a16="http://schemas.microsoft.com/office/drawing/2014/main" id="{3286D882-99AF-4A4C-A4E3-E1B883BBC12A}"/>
                  </a:ext>
                </a:extLst>
              </p:cNvPr>
              <p:cNvGrpSpPr/>
              <p:nvPr/>
            </p:nvGrpSpPr>
            <p:grpSpPr>
              <a:xfrm rot="385941">
                <a:off x="1931916" y="3704969"/>
                <a:ext cx="614552" cy="1933699"/>
                <a:chOff x="1741357" y="3704966"/>
                <a:chExt cx="614552" cy="1933699"/>
              </a:xfrm>
            </p:grpSpPr>
            <p:sp>
              <p:nvSpPr>
                <p:cNvPr id="166" name="楕円 426">
                  <a:extLst>
                    <a:ext uri="{FF2B5EF4-FFF2-40B4-BE49-F238E27FC236}">
                      <a16:creationId xmlns:a16="http://schemas.microsoft.com/office/drawing/2014/main" id="{089DF81A-EC9A-4AC0-8A46-F5BAE27CA58D}"/>
                    </a:ext>
                  </a:extLst>
                </p:cNvPr>
                <p:cNvSpPr/>
                <p:nvPr/>
              </p:nvSpPr>
              <p:spPr bwMode="auto">
                <a:xfrm rot="21278739">
                  <a:off x="1741357" y="3704966"/>
                  <a:ext cx="614552" cy="1226109"/>
                </a:xfrm>
                <a:custGeom>
                  <a:avLst/>
                  <a:gdLst>
                    <a:gd name="connsiteX0" fmla="*/ 0 w 770841"/>
                    <a:gd name="connsiteY0" fmla="*/ 716576 h 1433151"/>
                    <a:gd name="connsiteX1" fmla="*/ 385421 w 770841"/>
                    <a:gd name="connsiteY1" fmla="*/ 0 h 1433151"/>
                    <a:gd name="connsiteX2" fmla="*/ 770842 w 770841"/>
                    <a:gd name="connsiteY2" fmla="*/ 716576 h 1433151"/>
                    <a:gd name="connsiteX3" fmla="*/ 385421 w 770841"/>
                    <a:gd name="connsiteY3" fmla="*/ 1433152 h 1433151"/>
                    <a:gd name="connsiteX4" fmla="*/ 0 w 770841"/>
                    <a:gd name="connsiteY4" fmla="*/ 716576 h 1433151"/>
                    <a:gd name="connsiteX0" fmla="*/ 0 w 770842"/>
                    <a:gd name="connsiteY0" fmla="*/ 716576 h 1433152"/>
                    <a:gd name="connsiteX1" fmla="*/ 385421 w 770842"/>
                    <a:gd name="connsiteY1" fmla="*/ 0 h 1433152"/>
                    <a:gd name="connsiteX2" fmla="*/ 770842 w 770842"/>
                    <a:gd name="connsiteY2" fmla="*/ 716576 h 1433152"/>
                    <a:gd name="connsiteX3" fmla="*/ 385421 w 770842"/>
                    <a:gd name="connsiteY3" fmla="*/ 1433152 h 1433152"/>
                    <a:gd name="connsiteX4" fmla="*/ 0 w 770842"/>
                    <a:gd name="connsiteY4" fmla="*/ 716576 h 1433152"/>
                    <a:gd name="connsiteX0" fmla="*/ 0 w 770842"/>
                    <a:gd name="connsiteY0" fmla="*/ 716576 h 1433152"/>
                    <a:gd name="connsiteX1" fmla="*/ 385421 w 770842"/>
                    <a:gd name="connsiteY1" fmla="*/ 0 h 1433152"/>
                    <a:gd name="connsiteX2" fmla="*/ 770842 w 770842"/>
                    <a:gd name="connsiteY2" fmla="*/ 716576 h 1433152"/>
                    <a:gd name="connsiteX3" fmla="*/ 385421 w 770842"/>
                    <a:gd name="connsiteY3" fmla="*/ 1433152 h 1433152"/>
                    <a:gd name="connsiteX4" fmla="*/ 0 w 770842"/>
                    <a:gd name="connsiteY4" fmla="*/ 716576 h 1433152"/>
                    <a:gd name="connsiteX0" fmla="*/ 0 w 770842"/>
                    <a:gd name="connsiteY0" fmla="*/ 716576 h 1433152"/>
                    <a:gd name="connsiteX1" fmla="*/ 385421 w 770842"/>
                    <a:gd name="connsiteY1" fmla="*/ 0 h 1433152"/>
                    <a:gd name="connsiteX2" fmla="*/ 770842 w 770842"/>
                    <a:gd name="connsiteY2" fmla="*/ 716576 h 1433152"/>
                    <a:gd name="connsiteX3" fmla="*/ 385421 w 770842"/>
                    <a:gd name="connsiteY3" fmla="*/ 1433152 h 1433152"/>
                    <a:gd name="connsiteX4" fmla="*/ 0 w 770842"/>
                    <a:gd name="connsiteY4" fmla="*/ 716576 h 1433152"/>
                    <a:gd name="connsiteX0" fmla="*/ 0 w 770842"/>
                    <a:gd name="connsiteY0" fmla="*/ 716576 h 1433152"/>
                    <a:gd name="connsiteX1" fmla="*/ 385421 w 770842"/>
                    <a:gd name="connsiteY1" fmla="*/ 0 h 1433152"/>
                    <a:gd name="connsiteX2" fmla="*/ 770842 w 770842"/>
                    <a:gd name="connsiteY2" fmla="*/ 716576 h 1433152"/>
                    <a:gd name="connsiteX3" fmla="*/ 385421 w 770842"/>
                    <a:gd name="connsiteY3" fmla="*/ 1433152 h 1433152"/>
                    <a:gd name="connsiteX4" fmla="*/ 0 w 770842"/>
                    <a:gd name="connsiteY4" fmla="*/ 716576 h 1433152"/>
                    <a:gd name="connsiteX0" fmla="*/ 0 w 770842"/>
                    <a:gd name="connsiteY0" fmla="*/ 716576 h 1433152"/>
                    <a:gd name="connsiteX1" fmla="*/ 385421 w 770842"/>
                    <a:gd name="connsiteY1" fmla="*/ 0 h 1433152"/>
                    <a:gd name="connsiteX2" fmla="*/ 770842 w 770842"/>
                    <a:gd name="connsiteY2" fmla="*/ 716576 h 1433152"/>
                    <a:gd name="connsiteX3" fmla="*/ 385421 w 770842"/>
                    <a:gd name="connsiteY3" fmla="*/ 1433152 h 1433152"/>
                    <a:gd name="connsiteX4" fmla="*/ 0 w 770842"/>
                    <a:gd name="connsiteY4" fmla="*/ 716576 h 1433152"/>
                    <a:gd name="connsiteX0" fmla="*/ 0 w 770842"/>
                    <a:gd name="connsiteY0" fmla="*/ 716576 h 1433152"/>
                    <a:gd name="connsiteX1" fmla="*/ 385421 w 770842"/>
                    <a:gd name="connsiteY1" fmla="*/ 0 h 1433152"/>
                    <a:gd name="connsiteX2" fmla="*/ 770842 w 770842"/>
                    <a:gd name="connsiteY2" fmla="*/ 716576 h 1433152"/>
                    <a:gd name="connsiteX3" fmla="*/ 385421 w 770842"/>
                    <a:gd name="connsiteY3" fmla="*/ 1433152 h 1433152"/>
                    <a:gd name="connsiteX4" fmla="*/ 0 w 770842"/>
                    <a:gd name="connsiteY4" fmla="*/ 716576 h 1433152"/>
                    <a:gd name="connsiteX0" fmla="*/ 0 w 770842"/>
                    <a:gd name="connsiteY0" fmla="*/ 716576 h 1433152"/>
                    <a:gd name="connsiteX1" fmla="*/ 385421 w 770842"/>
                    <a:gd name="connsiteY1" fmla="*/ 0 h 1433152"/>
                    <a:gd name="connsiteX2" fmla="*/ 770842 w 770842"/>
                    <a:gd name="connsiteY2" fmla="*/ 716576 h 1433152"/>
                    <a:gd name="connsiteX3" fmla="*/ 385421 w 770842"/>
                    <a:gd name="connsiteY3" fmla="*/ 1433152 h 1433152"/>
                    <a:gd name="connsiteX4" fmla="*/ 0 w 770842"/>
                    <a:gd name="connsiteY4" fmla="*/ 716576 h 1433152"/>
                    <a:gd name="connsiteX0" fmla="*/ 0 w 770842"/>
                    <a:gd name="connsiteY0" fmla="*/ 716576 h 1537927"/>
                    <a:gd name="connsiteX1" fmla="*/ 385421 w 770842"/>
                    <a:gd name="connsiteY1" fmla="*/ 0 h 1537927"/>
                    <a:gd name="connsiteX2" fmla="*/ 770842 w 770842"/>
                    <a:gd name="connsiteY2" fmla="*/ 716576 h 1537927"/>
                    <a:gd name="connsiteX3" fmla="*/ 375896 w 770842"/>
                    <a:gd name="connsiteY3" fmla="*/ 1537927 h 1537927"/>
                    <a:gd name="connsiteX4" fmla="*/ 0 w 770842"/>
                    <a:gd name="connsiteY4" fmla="*/ 716576 h 15379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70842" h="1537927">
                      <a:moveTo>
                        <a:pt x="0" y="716576"/>
                      </a:moveTo>
                      <a:cubicBezTo>
                        <a:pt x="0" y="320822"/>
                        <a:pt x="182084" y="42862"/>
                        <a:pt x="385421" y="0"/>
                      </a:cubicBezTo>
                      <a:cubicBezTo>
                        <a:pt x="598283" y="33338"/>
                        <a:pt x="770842" y="320822"/>
                        <a:pt x="770842" y="716576"/>
                      </a:cubicBezTo>
                      <a:cubicBezTo>
                        <a:pt x="770842" y="1112330"/>
                        <a:pt x="641145" y="1380765"/>
                        <a:pt x="375896" y="1537927"/>
                      </a:cubicBezTo>
                      <a:cubicBezTo>
                        <a:pt x="96359" y="1366477"/>
                        <a:pt x="0" y="1112330"/>
                        <a:pt x="0" y="716576"/>
                      </a:cubicBezTo>
                      <a:close/>
                    </a:path>
                  </a:pathLst>
                </a:custGeom>
                <a:solidFill>
                  <a:srgbClr val="33CC33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67" name="楕円 432">
                  <a:extLst>
                    <a:ext uri="{FF2B5EF4-FFF2-40B4-BE49-F238E27FC236}">
                      <a16:creationId xmlns:a16="http://schemas.microsoft.com/office/drawing/2014/main" id="{C0D94600-03E7-4C2E-B676-7C69DD8F24D3}"/>
                    </a:ext>
                  </a:extLst>
                </p:cNvPr>
                <p:cNvSpPr/>
                <p:nvPr/>
              </p:nvSpPr>
              <p:spPr bwMode="auto">
                <a:xfrm>
                  <a:off x="2006322" y="4262663"/>
                  <a:ext cx="212304" cy="1376002"/>
                </a:xfrm>
                <a:custGeom>
                  <a:avLst/>
                  <a:gdLst>
                    <a:gd name="connsiteX0" fmla="*/ 0 w 601115"/>
                    <a:gd name="connsiteY0" fmla="*/ 300558 h 601115"/>
                    <a:gd name="connsiteX1" fmla="*/ 300558 w 601115"/>
                    <a:gd name="connsiteY1" fmla="*/ 0 h 601115"/>
                    <a:gd name="connsiteX2" fmla="*/ 601116 w 601115"/>
                    <a:gd name="connsiteY2" fmla="*/ 300558 h 601115"/>
                    <a:gd name="connsiteX3" fmla="*/ 300558 w 601115"/>
                    <a:gd name="connsiteY3" fmla="*/ 601116 h 601115"/>
                    <a:gd name="connsiteX4" fmla="*/ 0 w 601115"/>
                    <a:gd name="connsiteY4" fmla="*/ 300558 h 601115"/>
                    <a:gd name="connsiteX0" fmla="*/ 0 w 601116"/>
                    <a:gd name="connsiteY0" fmla="*/ 300558 h 601116"/>
                    <a:gd name="connsiteX1" fmla="*/ 300558 w 601116"/>
                    <a:gd name="connsiteY1" fmla="*/ 0 h 601116"/>
                    <a:gd name="connsiteX2" fmla="*/ 601116 w 601116"/>
                    <a:gd name="connsiteY2" fmla="*/ 300558 h 601116"/>
                    <a:gd name="connsiteX3" fmla="*/ 300558 w 601116"/>
                    <a:gd name="connsiteY3" fmla="*/ 601116 h 601116"/>
                    <a:gd name="connsiteX4" fmla="*/ 0 w 601116"/>
                    <a:gd name="connsiteY4" fmla="*/ 300558 h 601116"/>
                    <a:gd name="connsiteX0" fmla="*/ 0 w 601116"/>
                    <a:gd name="connsiteY0" fmla="*/ 300558 h 601116"/>
                    <a:gd name="connsiteX1" fmla="*/ 300558 w 601116"/>
                    <a:gd name="connsiteY1" fmla="*/ 0 h 601116"/>
                    <a:gd name="connsiteX2" fmla="*/ 601116 w 601116"/>
                    <a:gd name="connsiteY2" fmla="*/ 300558 h 601116"/>
                    <a:gd name="connsiteX3" fmla="*/ 300558 w 601116"/>
                    <a:gd name="connsiteY3" fmla="*/ 601116 h 601116"/>
                    <a:gd name="connsiteX4" fmla="*/ 0 w 601116"/>
                    <a:gd name="connsiteY4" fmla="*/ 300558 h 601116"/>
                    <a:gd name="connsiteX0" fmla="*/ 0 w 601116"/>
                    <a:gd name="connsiteY0" fmla="*/ 1434033 h 1734591"/>
                    <a:gd name="connsiteX1" fmla="*/ 281508 w 601116"/>
                    <a:gd name="connsiteY1" fmla="*/ 0 h 1734591"/>
                    <a:gd name="connsiteX2" fmla="*/ 601116 w 601116"/>
                    <a:gd name="connsiteY2" fmla="*/ 1434033 h 1734591"/>
                    <a:gd name="connsiteX3" fmla="*/ 300558 w 601116"/>
                    <a:gd name="connsiteY3" fmla="*/ 1734591 h 1734591"/>
                    <a:gd name="connsiteX4" fmla="*/ 0 w 601116"/>
                    <a:gd name="connsiteY4" fmla="*/ 1434033 h 1734591"/>
                    <a:gd name="connsiteX0" fmla="*/ 0 w 601116"/>
                    <a:gd name="connsiteY0" fmla="*/ 1434033 h 1734591"/>
                    <a:gd name="connsiteX1" fmla="*/ 281508 w 601116"/>
                    <a:gd name="connsiteY1" fmla="*/ 0 h 1734591"/>
                    <a:gd name="connsiteX2" fmla="*/ 601116 w 601116"/>
                    <a:gd name="connsiteY2" fmla="*/ 1434033 h 1734591"/>
                    <a:gd name="connsiteX3" fmla="*/ 300558 w 601116"/>
                    <a:gd name="connsiteY3" fmla="*/ 1734591 h 1734591"/>
                    <a:gd name="connsiteX4" fmla="*/ 0 w 601116"/>
                    <a:gd name="connsiteY4" fmla="*/ 1434033 h 1734591"/>
                    <a:gd name="connsiteX0" fmla="*/ 0 w 601116"/>
                    <a:gd name="connsiteY0" fmla="*/ 1434033 h 1734591"/>
                    <a:gd name="connsiteX1" fmla="*/ 281508 w 601116"/>
                    <a:gd name="connsiteY1" fmla="*/ 0 h 1734591"/>
                    <a:gd name="connsiteX2" fmla="*/ 601116 w 601116"/>
                    <a:gd name="connsiteY2" fmla="*/ 1434033 h 1734591"/>
                    <a:gd name="connsiteX3" fmla="*/ 300558 w 601116"/>
                    <a:gd name="connsiteY3" fmla="*/ 1734591 h 1734591"/>
                    <a:gd name="connsiteX4" fmla="*/ 0 w 601116"/>
                    <a:gd name="connsiteY4" fmla="*/ 1434033 h 1734591"/>
                    <a:gd name="connsiteX0" fmla="*/ 0 w 601116"/>
                    <a:gd name="connsiteY0" fmla="*/ 1505470 h 1806028"/>
                    <a:gd name="connsiteX1" fmla="*/ 200545 w 601116"/>
                    <a:gd name="connsiteY1" fmla="*/ 0 h 1806028"/>
                    <a:gd name="connsiteX2" fmla="*/ 601116 w 601116"/>
                    <a:gd name="connsiteY2" fmla="*/ 1505470 h 1806028"/>
                    <a:gd name="connsiteX3" fmla="*/ 300558 w 601116"/>
                    <a:gd name="connsiteY3" fmla="*/ 1806028 h 1806028"/>
                    <a:gd name="connsiteX4" fmla="*/ 0 w 601116"/>
                    <a:gd name="connsiteY4" fmla="*/ 1505470 h 1806028"/>
                    <a:gd name="connsiteX0" fmla="*/ 0 w 601116"/>
                    <a:gd name="connsiteY0" fmla="*/ 1505470 h 1806028"/>
                    <a:gd name="connsiteX1" fmla="*/ 200545 w 601116"/>
                    <a:gd name="connsiteY1" fmla="*/ 0 h 1806028"/>
                    <a:gd name="connsiteX2" fmla="*/ 601116 w 601116"/>
                    <a:gd name="connsiteY2" fmla="*/ 1505470 h 1806028"/>
                    <a:gd name="connsiteX3" fmla="*/ 300558 w 601116"/>
                    <a:gd name="connsiteY3" fmla="*/ 1806028 h 1806028"/>
                    <a:gd name="connsiteX4" fmla="*/ 0 w 601116"/>
                    <a:gd name="connsiteY4" fmla="*/ 1505470 h 1806028"/>
                    <a:gd name="connsiteX0" fmla="*/ 0 w 601116"/>
                    <a:gd name="connsiteY0" fmla="*/ 1505470 h 1806028"/>
                    <a:gd name="connsiteX1" fmla="*/ 200545 w 601116"/>
                    <a:gd name="connsiteY1" fmla="*/ 0 h 1806028"/>
                    <a:gd name="connsiteX2" fmla="*/ 601116 w 601116"/>
                    <a:gd name="connsiteY2" fmla="*/ 1505470 h 1806028"/>
                    <a:gd name="connsiteX3" fmla="*/ 300558 w 601116"/>
                    <a:gd name="connsiteY3" fmla="*/ 1806028 h 1806028"/>
                    <a:gd name="connsiteX4" fmla="*/ 0 w 601116"/>
                    <a:gd name="connsiteY4" fmla="*/ 1505470 h 18060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01116" h="1806028">
                      <a:moveTo>
                        <a:pt x="0" y="1505470"/>
                      </a:moveTo>
                      <a:cubicBezTo>
                        <a:pt x="0" y="1339476"/>
                        <a:pt x="210763" y="952500"/>
                        <a:pt x="200545" y="0"/>
                      </a:cubicBezTo>
                      <a:cubicBezTo>
                        <a:pt x="518938" y="885825"/>
                        <a:pt x="601116" y="1339476"/>
                        <a:pt x="601116" y="1505470"/>
                      </a:cubicBezTo>
                      <a:cubicBezTo>
                        <a:pt x="601116" y="1671464"/>
                        <a:pt x="466552" y="1806028"/>
                        <a:pt x="300558" y="1806028"/>
                      </a:cubicBezTo>
                      <a:cubicBezTo>
                        <a:pt x="134564" y="1806028"/>
                        <a:pt x="0" y="1671464"/>
                        <a:pt x="0" y="1505470"/>
                      </a:cubicBezTo>
                      <a:close/>
                    </a:path>
                  </a:pathLst>
                </a:custGeom>
                <a:solidFill>
                  <a:srgbClr val="66FF66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163" name="グループ化 162">
                <a:extLst>
                  <a:ext uri="{FF2B5EF4-FFF2-40B4-BE49-F238E27FC236}">
                    <a16:creationId xmlns:a16="http://schemas.microsoft.com/office/drawing/2014/main" id="{F585C54B-7C6A-4761-99D2-F9EE489DF052}"/>
                  </a:ext>
                </a:extLst>
              </p:cNvPr>
              <p:cNvGrpSpPr/>
              <p:nvPr/>
            </p:nvGrpSpPr>
            <p:grpSpPr>
              <a:xfrm>
                <a:off x="1741357" y="3704966"/>
                <a:ext cx="614552" cy="1934750"/>
                <a:chOff x="1741357" y="3704966"/>
                <a:chExt cx="614552" cy="1934750"/>
              </a:xfrm>
            </p:grpSpPr>
            <p:sp>
              <p:nvSpPr>
                <p:cNvPr id="164" name="楕円 426">
                  <a:extLst>
                    <a:ext uri="{FF2B5EF4-FFF2-40B4-BE49-F238E27FC236}">
                      <a16:creationId xmlns:a16="http://schemas.microsoft.com/office/drawing/2014/main" id="{21826556-6AB1-441F-A71F-D91C4E70BD30}"/>
                    </a:ext>
                  </a:extLst>
                </p:cNvPr>
                <p:cNvSpPr/>
                <p:nvPr/>
              </p:nvSpPr>
              <p:spPr bwMode="auto">
                <a:xfrm rot="21278739">
                  <a:off x="1741357" y="3704966"/>
                  <a:ext cx="614552" cy="1226109"/>
                </a:xfrm>
                <a:custGeom>
                  <a:avLst/>
                  <a:gdLst>
                    <a:gd name="connsiteX0" fmla="*/ 0 w 770841"/>
                    <a:gd name="connsiteY0" fmla="*/ 716576 h 1433151"/>
                    <a:gd name="connsiteX1" fmla="*/ 385421 w 770841"/>
                    <a:gd name="connsiteY1" fmla="*/ 0 h 1433151"/>
                    <a:gd name="connsiteX2" fmla="*/ 770842 w 770841"/>
                    <a:gd name="connsiteY2" fmla="*/ 716576 h 1433151"/>
                    <a:gd name="connsiteX3" fmla="*/ 385421 w 770841"/>
                    <a:gd name="connsiteY3" fmla="*/ 1433152 h 1433151"/>
                    <a:gd name="connsiteX4" fmla="*/ 0 w 770841"/>
                    <a:gd name="connsiteY4" fmla="*/ 716576 h 1433151"/>
                    <a:gd name="connsiteX0" fmla="*/ 0 w 770842"/>
                    <a:gd name="connsiteY0" fmla="*/ 716576 h 1433152"/>
                    <a:gd name="connsiteX1" fmla="*/ 385421 w 770842"/>
                    <a:gd name="connsiteY1" fmla="*/ 0 h 1433152"/>
                    <a:gd name="connsiteX2" fmla="*/ 770842 w 770842"/>
                    <a:gd name="connsiteY2" fmla="*/ 716576 h 1433152"/>
                    <a:gd name="connsiteX3" fmla="*/ 385421 w 770842"/>
                    <a:gd name="connsiteY3" fmla="*/ 1433152 h 1433152"/>
                    <a:gd name="connsiteX4" fmla="*/ 0 w 770842"/>
                    <a:gd name="connsiteY4" fmla="*/ 716576 h 1433152"/>
                    <a:gd name="connsiteX0" fmla="*/ 0 w 770842"/>
                    <a:gd name="connsiteY0" fmla="*/ 716576 h 1433152"/>
                    <a:gd name="connsiteX1" fmla="*/ 385421 w 770842"/>
                    <a:gd name="connsiteY1" fmla="*/ 0 h 1433152"/>
                    <a:gd name="connsiteX2" fmla="*/ 770842 w 770842"/>
                    <a:gd name="connsiteY2" fmla="*/ 716576 h 1433152"/>
                    <a:gd name="connsiteX3" fmla="*/ 385421 w 770842"/>
                    <a:gd name="connsiteY3" fmla="*/ 1433152 h 1433152"/>
                    <a:gd name="connsiteX4" fmla="*/ 0 w 770842"/>
                    <a:gd name="connsiteY4" fmla="*/ 716576 h 1433152"/>
                    <a:gd name="connsiteX0" fmla="*/ 0 w 770842"/>
                    <a:gd name="connsiteY0" fmla="*/ 716576 h 1433152"/>
                    <a:gd name="connsiteX1" fmla="*/ 385421 w 770842"/>
                    <a:gd name="connsiteY1" fmla="*/ 0 h 1433152"/>
                    <a:gd name="connsiteX2" fmla="*/ 770842 w 770842"/>
                    <a:gd name="connsiteY2" fmla="*/ 716576 h 1433152"/>
                    <a:gd name="connsiteX3" fmla="*/ 385421 w 770842"/>
                    <a:gd name="connsiteY3" fmla="*/ 1433152 h 1433152"/>
                    <a:gd name="connsiteX4" fmla="*/ 0 w 770842"/>
                    <a:gd name="connsiteY4" fmla="*/ 716576 h 1433152"/>
                    <a:gd name="connsiteX0" fmla="*/ 0 w 770842"/>
                    <a:gd name="connsiteY0" fmla="*/ 716576 h 1433152"/>
                    <a:gd name="connsiteX1" fmla="*/ 385421 w 770842"/>
                    <a:gd name="connsiteY1" fmla="*/ 0 h 1433152"/>
                    <a:gd name="connsiteX2" fmla="*/ 770842 w 770842"/>
                    <a:gd name="connsiteY2" fmla="*/ 716576 h 1433152"/>
                    <a:gd name="connsiteX3" fmla="*/ 385421 w 770842"/>
                    <a:gd name="connsiteY3" fmla="*/ 1433152 h 1433152"/>
                    <a:gd name="connsiteX4" fmla="*/ 0 w 770842"/>
                    <a:gd name="connsiteY4" fmla="*/ 716576 h 1433152"/>
                    <a:gd name="connsiteX0" fmla="*/ 0 w 770842"/>
                    <a:gd name="connsiteY0" fmla="*/ 716576 h 1433152"/>
                    <a:gd name="connsiteX1" fmla="*/ 385421 w 770842"/>
                    <a:gd name="connsiteY1" fmla="*/ 0 h 1433152"/>
                    <a:gd name="connsiteX2" fmla="*/ 770842 w 770842"/>
                    <a:gd name="connsiteY2" fmla="*/ 716576 h 1433152"/>
                    <a:gd name="connsiteX3" fmla="*/ 385421 w 770842"/>
                    <a:gd name="connsiteY3" fmla="*/ 1433152 h 1433152"/>
                    <a:gd name="connsiteX4" fmla="*/ 0 w 770842"/>
                    <a:gd name="connsiteY4" fmla="*/ 716576 h 1433152"/>
                    <a:gd name="connsiteX0" fmla="*/ 0 w 770842"/>
                    <a:gd name="connsiteY0" fmla="*/ 716576 h 1433152"/>
                    <a:gd name="connsiteX1" fmla="*/ 385421 w 770842"/>
                    <a:gd name="connsiteY1" fmla="*/ 0 h 1433152"/>
                    <a:gd name="connsiteX2" fmla="*/ 770842 w 770842"/>
                    <a:gd name="connsiteY2" fmla="*/ 716576 h 1433152"/>
                    <a:gd name="connsiteX3" fmla="*/ 385421 w 770842"/>
                    <a:gd name="connsiteY3" fmla="*/ 1433152 h 1433152"/>
                    <a:gd name="connsiteX4" fmla="*/ 0 w 770842"/>
                    <a:gd name="connsiteY4" fmla="*/ 716576 h 1433152"/>
                    <a:gd name="connsiteX0" fmla="*/ 0 w 770842"/>
                    <a:gd name="connsiteY0" fmla="*/ 716576 h 1433152"/>
                    <a:gd name="connsiteX1" fmla="*/ 385421 w 770842"/>
                    <a:gd name="connsiteY1" fmla="*/ 0 h 1433152"/>
                    <a:gd name="connsiteX2" fmla="*/ 770842 w 770842"/>
                    <a:gd name="connsiteY2" fmla="*/ 716576 h 1433152"/>
                    <a:gd name="connsiteX3" fmla="*/ 385421 w 770842"/>
                    <a:gd name="connsiteY3" fmla="*/ 1433152 h 1433152"/>
                    <a:gd name="connsiteX4" fmla="*/ 0 w 770842"/>
                    <a:gd name="connsiteY4" fmla="*/ 716576 h 1433152"/>
                    <a:gd name="connsiteX0" fmla="*/ 0 w 770842"/>
                    <a:gd name="connsiteY0" fmla="*/ 716576 h 1537927"/>
                    <a:gd name="connsiteX1" fmla="*/ 385421 w 770842"/>
                    <a:gd name="connsiteY1" fmla="*/ 0 h 1537927"/>
                    <a:gd name="connsiteX2" fmla="*/ 770842 w 770842"/>
                    <a:gd name="connsiteY2" fmla="*/ 716576 h 1537927"/>
                    <a:gd name="connsiteX3" fmla="*/ 375896 w 770842"/>
                    <a:gd name="connsiteY3" fmla="*/ 1537927 h 1537927"/>
                    <a:gd name="connsiteX4" fmla="*/ 0 w 770842"/>
                    <a:gd name="connsiteY4" fmla="*/ 716576 h 15379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70842" h="1537927">
                      <a:moveTo>
                        <a:pt x="0" y="716576"/>
                      </a:moveTo>
                      <a:cubicBezTo>
                        <a:pt x="0" y="320822"/>
                        <a:pt x="182084" y="42862"/>
                        <a:pt x="385421" y="0"/>
                      </a:cubicBezTo>
                      <a:cubicBezTo>
                        <a:pt x="598283" y="33338"/>
                        <a:pt x="770842" y="320822"/>
                        <a:pt x="770842" y="716576"/>
                      </a:cubicBezTo>
                      <a:cubicBezTo>
                        <a:pt x="770842" y="1112330"/>
                        <a:pt x="641145" y="1380765"/>
                        <a:pt x="375896" y="1537927"/>
                      </a:cubicBezTo>
                      <a:cubicBezTo>
                        <a:pt x="96359" y="1366477"/>
                        <a:pt x="0" y="1112330"/>
                        <a:pt x="0" y="716576"/>
                      </a:cubicBezTo>
                      <a:close/>
                    </a:path>
                  </a:pathLst>
                </a:custGeom>
                <a:solidFill>
                  <a:srgbClr val="0099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65" name="楕円 432">
                  <a:extLst>
                    <a:ext uri="{FF2B5EF4-FFF2-40B4-BE49-F238E27FC236}">
                      <a16:creationId xmlns:a16="http://schemas.microsoft.com/office/drawing/2014/main" id="{F2B7E945-573D-4547-A6C0-C7720DC43EC1}"/>
                    </a:ext>
                  </a:extLst>
                </p:cNvPr>
                <p:cNvSpPr/>
                <p:nvPr/>
              </p:nvSpPr>
              <p:spPr bwMode="auto">
                <a:xfrm>
                  <a:off x="1954286" y="4263714"/>
                  <a:ext cx="297730" cy="1376002"/>
                </a:xfrm>
                <a:custGeom>
                  <a:avLst/>
                  <a:gdLst>
                    <a:gd name="connsiteX0" fmla="*/ 0 w 601115"/>
                    <a:gd name="connsiteY0" fmla="*/ 300558 h 601115"/>
                    <a:gd name="connsiteX1" fmla="*/ 300558 w 601115"/>
                    <a:gd name="connsiteY1" fmla="*/ 0 h 601115"/>
                    <a:gd name="connsiteX2" fmla="*/ 601116 w 601115"/>
                    <a:gd name="connsiteY2" fmla="*/ 300558 h 601115"/>
                    <a:gd name="connsiteX3" fmla="*/ 300558 w 601115"/>
                    <a:gd name="connsiteY3" fmla="*/ 601116 h 601115"/>
                    <a:gd name="connsiteX4" fmla="*/ 0 w 601115"/>
                    <a:gd name="connsiteY4" fmla="*/ 300558 h 601115"/>
                    <a:gd name="connsiteX0" fmla="*/ 0 w 601116"/>
                    <a:gd name="connsiteY0" fmla="*/ 300558 h 601116"/>
                    <a:gd name="connsiteX1" fmla="*/ 300558 w 601116"/>
                    <a:gd name="connsiteY1" fmla="*/ 0 h 601116"/>
                    <a:gd name="connsiteX2" fmla="*/ 601116 w 601116"/>
                    <a:gd name="connsiteY2" fmla="*/ 300558 h 601116"/>
                    <a:gd name="connsiteX3" fmla="*/ 300558 w 601116"/>
                    <a:gd name="connsiteY3" fmla="*/ 601116 h 601116"/>
                    <a:gd name="connsiteX4" fmla="*/ 0 w 601116"/>
                    <a:gd name="connsiteY4" fmla="*/ 300558 h 601116"/>
                    <a:gd name="connsiteX0" fmla="*/ 0 w 601116"/>
                    <a:gd name="connsiteY0" fmla="*/ 300558 h 601116"/>
                    <a:gd name="connsiteX1" fmla="*/ 300558 w 601116"/>
                    <a:gd name="connsiteY1" fmla="*/ 0 h 601116"/>
                    <a:gd name="connsiteX2" fmla="*/ 601116 w 601116"/>
                    <a:gd name="connsiteY2" fmla="*/ 300558 h 601116"/>
                    <a:gd name="connsiteX3" fmla="*/ 300558 w 601116"/>
                    <a:gd name="connsiteY3" fmla="*/ 601116 h 601116"/>
                    <a:gd name="connsiteX4" fmla="*/ 0 w 601116"/>
                    <a:gd name="connsiteY4" fmla="*/ 300558 h 601116"/>
                    <a:gd name="connsiteX0" fmla="*/ 0 w 601116"/>
                    <a:gd name="connsiteY0" fmla="*/ 1434033 h 1734591"/>
                    <a:gd name="connsiteX1" fmla="*/ 281508 w 601116"/>
                    <a:gd name="connsiteY1" fmla="*/ 0 h 1734591"/>
                    <a:gd name="connsiteX2" fmla="*/ 601116 w 601116"/>
                    <a:gd name="connsiteY2" fmla="*/ 1434033 h 1734591"/>
                    <a:gd name="connsiteX3" fmla="*/ 300558 w 601116"/>
                    <a:gd name="connsiteY3" fmla="*/ 1734591 h 1734591"/>
                    <a:gd name="connsiteX4" fmla="*/ 0 w 601116"/>
                    <a:gd name="connsiteY4" fmla="*/ 1434033 h 1734591"/>
                    <a:gd name="connsiteX0" fmla="*/ 0 w 601116"/>
                    <a:gd name="connsiteY0" fmla="*/ 1434033 h 1734591"/>
                    <a:gd name="connsiteX1" fmla="*/ 281508 w 601116"/>
                    <a:gd name="connsiteY1" fmla="*/ 0 h 1734591"/>
                    <a:gd name="connsiteX2" fmla="*/ 601116 w 601116"/>
                    <a:gd name="connsiteY2" fmla="*/ 1434033 h 1734591"/>
                    <a:gd name="connsiteX3" fmla="*/ 300558 w 601116"/>
                    <a:gd name="connsiteY3" fmla="*/ 1734591 h 1734591"/>
                    <a:gd name="connsiteX4" fmla="*/ 0 w 601116"/>
                    <a:gd name="connsiteY4" fmla="*/ 1434033 h 1734591"/>
                    <a:gd name="connsiteX0" fmla="*/ 0 w 601116"/>
                    <a:gd name="connsiteY0" fmla="*/ 1434033 h 1734591"/>
                    <a:gd name="connsiteX1" fmla="*/ 281508 w 601116"/>
                    <a:gd name="connsiteY1" fmla="*/ 0 h 1734591"/>
                    <a:gd name="connsiteX2" fmla="*/ 601116 w 601116"/>
                    <a:gd name="connsiteY2" fmla="*/ 1434033 h 1734591"/>
                    <a:gd name="connsiteX3" fmla="*/ 300558 w 601116"/>
                    <a:gd name="connsiteY3" fmla="*/ 1734591 h 1734591"/>
                    <a:gd name="connsiteX4" fmla="*/ 0 w 601116"/>
                    <a:gd name="connsiteY4" fmla="*/ 1434033 h 1734591"/>
                    <a:gd name="connsiteX0" fmla="*/ 0 w 601116"/>
                    <a:gd name="connsiteY0" fmla="*/ 1505470 h 1806028"/>
                    <a:gd name="connsiteX1" fmla="*/ 200545 w 601116"/>
                    <a:gd name="connsiteY1" fmla="*/ 0 h 1806028"/>
                    <a:gd name="connsiteX2" fmla="*/ 601116 w 601116"/>
                    <a:gd name="connsiteY2" fmla="*/ 1505470 h 1806028"/>
                    <a:gd name="connsiteX3" fmla="*/ 300558 w 601116"/>
                    <a:gd name="connsiteY3" fmla="*/ 1806028 h 1806028"/>
                    <a:gd name="connsiteX4" fmla="*/ 0 w 601116"/>
                    <a:gd name="connsiteY4" fmla="*/ 1505470 h 1806028"/>
                    <a:gd name="connsiteX0" fmla="*/ 0 w 601116"/>
                    <a:gd name="connsiteY0" fmla="*/ 1505470 h 1806028"/>
                    <a:gd name="connsiteX1" fmla="*/ 200545 w 601116"/>
                    <a:gd name="connsiteY1" fmla="*/ 0 h 1806028"/>
                    <a:gd name="connsiteX2" fmla="*/ 601116 w 601116"/>
                    <a:gd name="connsiteY2" fmla="*/ 1505470 h 1806028"/>
                    <a:gd name="connsiteX3" fmla="*/ 300558 w 601116"/>
                    <a:gd name="connsiteY3" fmla="*/ 1806028 h 1806028"/>
                    <a:gd name="connsiteX4" fmla="*/ 0 w 601116"/>
                    <a:gd name="connsiteY4" fmla="*/ 1505470 h 1806028"/>
                    <a:gd name="connsiteX0" fmla="*/ 0 w 601116"/>
                    <a:gd name="connsiteY0" fmla="*/ 1505470 h 1806028"/>
                    <a:gd name="connsiteX1" fmla="*/ 200545 w 601116"/>
                    <a:gd name="connsiteY1" fmla="*/ 0 h 1806028"/>
                    <a:gd name="connsiteX2" fmla="*/ 601116 w 601116"/>
                    <a:gd name="connsiteY2" fmla="*/ 1505470 h 1806028"/>
                    <a:gd name="connsiteX3" fmla="*/ 300558 w 601116"/>
                    <a:gd name="connsiteY3" fmla="*/ 1806028 h 1806028"/>
                    <a:gd name="connsiteX4" fmla="*/ 0 w 601116"/>
                    <a:gd name="connsiteY4" fmla="*/ 1505470 h 18060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01116" h="1806028">
                      <a:moveTo>
                        <a:pt x="0" y="1505470"/>
                      </a:moveTo>
                      <a:cubicBezTo>
                        <a:pt x="0" y="1339476"/>
                        <a:pt x="210763" y="952500"/>
                        <a:pt x="200545" y="0"/>
                      </a:cubicBezTo>
                      <a:cubicBezTo>
                        <a:pt x="518938" y="885825"/>
                        <a:pt x="601116" y="1339476"/>
                        <a:pt x="601116" y="1505470"/>
                      </a:cubicBezTo>
                      <a:cubicBezTo>
                        <a:pt x="601116" y="1671464"/>
                        <a:pt x="466552" y="1806028"/>
                        <a:pt x="300558" y="1806028"/>
                      </a:cubicBezTo>
                      <a:cubicBezTo>
                        <a:pt x="134564" y="1806028"/>
                        <a:pt x="0" y="1671464"/>
                        <a:pt x="0" y="1505470"/>
                      </a:cubicBezTo>
                      <a:close/>
                    </a:path>
                  </a:pathLst>
                </a:custGeom>
                <a:solidFill>
                  <a:srgbClr val="92D05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</p:grpSp>
        <p:grpSp>
          <p:nvGrpSpPr>
            <p:cNvPr id="213" name="グループ化 212">
              <a:extLst>
                <a:ext uri="{FF2B5EF4-FFF2-40B4-BE49-F238E27FC236}">
                  <a16:creationId xmlns:a16="http://schemas.microsoft.com/office/drawing/2014/main" id="{3C7D7464-7887-47DB-8D00-018714BABD2E}"/>
                </a:ext>
              </a:extLst>
            </p:cNvPr>
            <p:cNvGrpSpPr/>
            <p:nvPr/>
          </p:nvGrpSpPr>
          <p:grpSpPr>
            <a:xfrm rot="3600000">
              <a:off x="6885168" y="3187658"/>
              <a:ext cx="488976" cy="1074356"/>
              <a:chOff x="1636340" y="3642662"/>
              <a:chExt cx="910128" cy="1999693"/>
            </a:xfrm>
          </p:grpSpPr>
          <p:sp>
            <p:nvSpPr>
              <p:cNvPr id="214" name="楕円 426">
                <a:extLst>
                  <a:ext uri="{FF2B5EF4-FFF2-40B4-BE49-F238E27FC236}">
                    <a16:creationId xmlns:a16="http://schemas.microsoft.com/office/drawing/2014/main" id="{0F3F503A-91AB-4F1D-9D86-394F9C46CF97}"/>
                  </a:ext>
                </a:extLst>
              </p:cNvPr>
              <p:cNvSpPr/>
              <p:nvPr/>
            </p:nvSpPr>
            <p:spPr bwMode="auto">
              <a:xfrm rot="443591">
                <a:off x="1760872" y="3642662"/>
                <a:ext cx="614552" cy="1226109"/>
              </a:xfrm>
              <a:custGeom>
                <a:avLst/>
                <a:gdLst>
                  <a:gd name="connsiteX0" fmla="*/ 0 w 770841"/>
                  <a:gd name="connsiteY0" fmla="*/ 716576 h 1433151"/>
                  <a:gd name="connsiteX1" fmla="*/ 385421 w 770841"/>
                  <a:gd name="connsiteY1" fmla="*/ 0 h 1433151"/>
                  <a:gd name="connsiteX2" fmla="*/ 770842 w 770841"/>
                  <a:gd name="connsiteY2" fmla="*/ 716576 h 1433151"/>
                  <a:gd name="connsiteX3" fmla="*/ 385421 w 770841"/>
                  <a:gd name="connsiteY3" fmla="*/ 1433152 h 1433151"/>
                  <a:gd name="connsiteX4" fmla="*/ 0 w 770841"/>
                  <a:gd name="connsiteY4" fmla="*/ 716576 h 1433151"/>
                  <a:gd name="connsiteX0" fmla="*/ 0 w 770842"/>
                  <a:gd name="connsiteY0" fmla="*/ 716576 h 1433152"/>
                  <a:gd name="connsiteX1" fmla="*/ 385421 w 770842"/>
                  <a:gd name="connsiteY1" fmla="*/ 0 h 1433152"/>
                  <a:gd name="connsiteX2" fmla="*/ 770842 w 770842"/>
                  <a:gd name="connsiteY2" fmla="*/ 716576 h 1433152"/>
                  <a:gd name="connsiteX3" fmla="*/ 385421 w 770842"/>
                  <a:gd name="connsiteY3" fmla="*/ 1433152 h 1433152"/>
                  <a:gd name="connsiteX4" fmla="*/ 0 w 770842"/>
                  <a:gd name="connsiteY4" fmla="*/ 716576 h 1433152"/>
                  <a:gd name="connsiteX0" fmla="*/ 0 w 770842"/>
                  <a:gd name="connsiteY0" fmla="*/ 716576 h 1433152"/>
                  <a:gd name="connsiteX1" fmla="*/ 385421 w 770842"/>
                  <a:gd name="connsiteY1" fmla="*/ 0 h 1433152"/>
                  <a:gd name="connsiteX2" fmla="*/ 770842 w 770842"/>
                  <a:gd name="connsiteY2" fmla="*/ 716576 h 1433152"/>
                  <a:gd name="connsiteX3" fmla="*/ 385421 w 770842"/>
                  <a:gd name="connsiteY3" fmla="*/ 1433152 h 1433152"/>
                  <a:gd name="connsiteX4" fmla="*/ 0 w 770842"/>
                  <a:gd name="connsiteY4" fmla="*/ 716576 h 1433152"/>
                  <a:gd name="connsiteX0" fmla="*/ 0 w 770842"/>
                  <a:gd name="connsiteY0" fmla="*/ 716576 h 1433152"/>
                  <a:gd name="connsiteX1" fmla="*/ 385421 w 770842"/>
                  <a:gd name="connsiteY1" fmla="*/ 0 h 1433152"/>
                  <a:gd name="connsiteX2" fmla="*/ 770842 w 770842"/>
                  <a:gd name="connsiteY2" fmla="*/ 716576 h 1433152"/>
                  <a:gd name="connsiteX3" fmla="*/ 385421 w 770842"/>
                  <a:gd name="connsiteY3" fmla="*/ 1433152 h 1433152"/>
                  <a:gd name="connsiteX4" fmla="*/ 0 w 770842"/>
                  <a:gd name="connsiteY4" fmla="*/ 716576 h 1433152"/>
                  <a:gd name="connsiteX0" fmla="*/ 0 w 770842"/>
                  <a:gd name="connsiteY0" fmla="*/ 716576 h 1433152"/>
                  <a:gd name="connsiteX1" fmla="*/ 385421 w 770842"/>
                  <a:gd name="connsiteY1" fmla="*/ 0 h 1433152"/>
                  <a:gd name="connsiteX2" fmla="*/ 770842 w 770842"/>
                  <a:gd name="connsiteY2" fmla="*/ 716576 h 1433152"/>
                  <a:gd name="connsiteX3" fmla="*/ 385421 w 770842"/>
                  <a:gd name="connsiteY3" fmla="*/ 1433152 h 1433152"/>
                  <a:gd name="connsiteX4" fmla="*/ 0 w 770842"/>
                  <a:gd name="connsiteY4" fmla="*/ 716576 h 1433152"/>
                  <a:gd name="connsiteX0" fmla="*/ 0 w 770842"/>
                  <a:gd name="connsiteY0" fmla="*/ 716576 h 1433152"/>
                  <a:gd name="connsiteX1" fmla="*/ 385421 w 770842"/>
                  <a:gd name="connsiteY1" fmla="*/ 0 h 1433152"/>
                  <a:gd name="connsiteX2" fmla="*/ 770842 w 770842"/>
                  <a:gd name="connsiteY2" fmla="*/ 716576 h 1433152"/>
                  <a:gd name="connsiteX3" fmla="*/ 385421 w 770842"/>
                  <a:gd name="connsiteY3" fmla="*/ 1433152 h 1433152"/>
                  <a:gd name="connsiteX4" fmla="*/ 0 w 770842"/>
                  <a:gd name="connsiteY4" fmla="*/ 716576 h 1433152"/>
                  <a:gd name="connsiteX0" fmla="*/ 0 w 770842"/>
                  <a:gd name="connsiteY0" fmla="*/ 716576 h 1433152"/>
                  <a:gd name="connsiteX1" fmla="*/ 385421 w 770842"/>
                  <a:gd name="connsiteY1" fmla="*/ 0 h 1433152"/>
                  <a:gd name="connsiteX2" fmla="*/ 770842 w 770842"/>
                  <a:gd name="connsiteY2" fmla="*/ 716576 h 1433152"/>
                  <a:gd name="connsiteX3" fmla="*/ 385421 w 770842"/>
                  <a:gd name="connsiteY3" fmla="*/ 1433152 h 1433152"/>
                  <a:gd name="connsiteX4" fmla="*/ 0 w 770842"/>
                  <a:gd name="connsiteY4" fmla="*/ 716576 h 1433152"/>
                  <a:gd name="connsiteX0" fmla="*/ 0 w 770842"/>
                  <a:gd name="connsiteY0" fmla="*/ 716576 h 1433152"/>
                  <a:gd name="connsiteX1" fmla="*/ 385421 w 770842"/>
                  <a:gd name="connsiteY1" fmla="*/ 0 h 1433152"/>
                  <a:gd name="connsiteX2" fmla="*/ 770842 w 770842"/>
                  <a:gd name="connsiteY2" fmla="*/ 716576 h 1433152"/>
                  <a:gd name="connsiteX3" fmla="*/ 385421 w 770842"/>
                  <a:gd name="connsiteY3" fmla="*/ 1433152 h 1433152"/>
                  <a:gd name="connsiteX4" fmla="*/ 0 w 770842"/>
                  <a:gd name="connsiteY4" fmla="*/ 716576 h 1433152"/>
                  <a:gd name="connsiteX0" fmla="*/ 0 w 770842"/>
                  <a:gd name="connsiteY0" fmla="*/ 716576 h 1537927"/>
                  <a:gd name="connsiteX1" fmla="*/ 385421 w 770842"/>
                  <a:gd name="connsiteY1" fmla="*/ 0 h 1537927"/>
                  <a:gd name="connsiteX2" fmla="*/ 770842 w 770842"/>
                  <a:gd name="connsiteY2" fmla="*/ 716576 h 1537927"/>
                  <a:gd name="connsiteX3" fmla="*/ 375896 w 770842"/>
                  <a:gd name="connsiteY3" fmla="*/ 1537927 h 1537927"/>
                  <a:gd name="connsiteX4" fmla="*/ 0 w 770842"/>
                  <a:gd name="connsiteY4" fmla="*/ 716576 h 15379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70842" h="1537927">
                    <a:moveTo>
                      <a:pt x="0" y="716576"/>
                    </a:moveTo>
                    <a:cubicBezTo>
                      <a:pt x="0" y="320822"/>
                      <a:pt x="182084" y="42862"/>
                      <a:pt x="385421" y="0"/>
                    </a:cubicBezTo>
                    <a:cubicBezTo>
                      <a:pt x="598283" y="33338"/>
                      <a:pt x="770842" y="320822"/>
                      <a:pt x="770842" y="716576"/>
                    </a:cubicBezTo>
                    <a:cubicBezTo>
                      <a:pt x="770842" y="1112330"/>
                      <a:pt x="641145" y="1380765"/>
                      <a:pt x="375896" y="1537927"/>
                    </a:cubicBezTo>
                    <a:cubicBezTo>
                      <a:pt x="96359" y="1366477"/>
                      <a:pt x="0" y="1112330"/>
                      <a:pt x="0" y="716576"/>
                    </a:cubicBezTo>
                    <a:close/>
                  </a:path>
                </a:pathLst>
              </a:custGeom>
              <a:solidFill>
                <a:srgbClr val="0099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215" name="グループ化 214">
                <a:extLst>
                  <a:ext uri="{FF2B5EF4-FFF2-40B4-BE49-F238E27FC236}">
                    <a16:creationId xmlns:a16="http://schemas.microsoft.com/office/drawing/2014/main" id="{734C44DF-965B-41CC-B63D-13A7C7AFA022}"/>
                  </a:ext>
                </a:extLst>
              </p:cNvPr>
              <p:cNvGrpSpPr/>
              <p:nvPr/>
            </p:nvGrpSpPr>
            <p:grpSpPr>
              <a:xfrm rot="21214059" flipH="1">
                <a:off x="1636340" y="3704959"/>
                <a:ext cx="614552" cy="1937396"/>
                <a:chOff x="1741357" y="3704966"/>
                <a:chExt cx="614552" cy="1937396"/>
              </a:xfrm>
            </p:grpSpPr>
            <p:sp>
              <p:nvSpPr>
                <p:cNvPr id="222" name="楕円 426">
                  <a:extLst>
                    <a:ext uri="{FF2B5EF4-FFF2-40B4-BE49-F238E27FC236}">
                      <a16:creationId xmlns:a16="http://schemas.microsoft.com/office/drawing/2014/main" id="{043B18AF-156D-44F0-920B-0E8FAC406E84}"/>
                    </a:ext>
                  </a:extLst>
                </p:cNvPr>
                <p:cNvSpPr/>
                <p:nvPr/>
              </p:nvSpPr>
              <p:spPr bwMode="auto">
                <a:xfrm rot="21278739">
                  <a:off x="1741357" y="3704966"/>
                  <a:ext cx="614552" cy="1226109"/>
                </a:xfrm>
                <a:custGeom>
                  <a:avLst/>
                  <a:gdLst>
                    <a:gd name="connsiteX0" fmla="*/ 0 w 770841"/>
                    <a:gd name="connsiteY0" fmla="*/ 716576 h 1433151"/>
                    <a:gd name="connsiteX1" fmla="*/ 385421 w 770841"/>
                    <a:gd name="connsiteY1" fmla="*/ 0 h 1433151"/>
                    <a:gd name="connsiteX2" fmla="*/ 770842 w 770841"/>
                    <a:gd name="connsiteY2" fmla="*/ 716576 h 1433151"/>
                    <a:gd name="connsiteX3" fmla="*/ 385421 w 770841"/>
                    <a:gd name="connsiteY3" fmla="*/ 1433152 h 1433151"/>
                    <a:gd name="connsiteX4" fmla="*/ 0 w 770841"/>
                    <a:gd name="connsiteY4" fmla="*/ 716576 h 1433151"/>
                    <a:gd name="connsiteX0" fmla="*/ 0 w 770842"/>
                    <a:gd name="connsiteY0" fmla="*/ 716576 h 1433152"/>
                    <a:gd name="connsiteX1" fmla="*/ 385421 w 770842"/>
                    <a:gd name="connsiteY1" fmla="*/ 0 h 1433152"/>
                    <a:gd name="connsiteX2" fmla="*/ 770842 w 770842"/>
                    <a:gd name="connsiteY2" fmla="*/ 716576 h 1433152"/>
                    <a:gd name="connsiteX3" fmla="*/ 385421 w 770842"/>
                    <a:gd name="connsiteY3" fmla="*/ 1433152 h 1433152"/>
                    <a:gd name="connsiteX4" fmla="*/ 0 w 770842"/>
                    <a:gd name="connsiteY4" fmla="*/ 716576 h 1433152"/>
                    <a:gd name="connsiteX0" fmla="*/ 0 w 770842"/>
                    <a:gd name="connsiteY0" fmla="*/ 716576 h 1433152"/>
                    <a:gd name="connsiteX1" fmla="*/ 385421 w 770842"/>
                    <a:gd name="connsiteY1" fmla="*/ 0 h 1433152"/>
                    <a:gd name="connsiteX2" fmla="*/ 770842 w 770842"/>
                    <a:gd name="connsiteY2" fmla="*/ 716576 h 1433152"/>
                    <a:gd name="connsiteX3" fmla="*/ 385421 w 770842"/>
                    <a:gd name="connsiteY3" fmla="*/ 1433152 h 1433152"/>
                    <a:gd name="connsiteX4" fmla="*/ 0 w 770842"/>
                    <a:gd name="connsiteY4" fmla="*/ 716576 h 1433152"/>
                    <a:gd name="connsiteX0" fmla="*/ 0 w 770842"/>
                    <a:gd name="connsiteY0" fmla="*/ 716576 h 1433152"/>
                    <a:gd name="connsiteX1" fmla="*/ 385421 w 770842"/>
                    <a:gd name="connsiteY1" fmla="*/ 0 h 1433152"/>
                    <a:gd name="connsiteX2" fmla="*/ 770842 w 770842"/>
                    <a:gd name="connsiteY2" fmla="*/ 716576 h 1433152"/>
                    <a:gd name="connsiteX3" fmla="*/ 385421 w 770842"/>
                    <a:gd name="connsiteY3" fmla="*/ 1433152 h 1433152"/>
                    <a:gd name="connsiteX4" fmla="*/ 0 w 770842"/>
                    <a:gd name="connsiteY4" fmla="*/ 716576 h 1433152"/>
                    <a:gd name="connsiteX0" fmla="*/ 0 w 770842"/>
                    <a:gd name="connsiteY0" fmla="*/ 716576 h 1433152"/>
                    <a:gd name="connsiteX1" fmla="*/ 385421 w 770842"/>
                    <a:gd name="connsiteY1" fmla="*/ 0 h 1433152"/>
                    <a:gd name="connsiteX2" fmla="*/ 770842 w 770842"/>
                    <a:gd name="connsiteY2" fmla="*/ 716576 h 1433152"/>
                    <a:gd name="connsiteX3" fmla="*/ 385421 w 770842"/>
                    <a:gd name="connsiteY3" fmla="*/ 1433152 h 1433152"/>
                    <a:gd name="connsiteX4" fmla="*/ 0 w 770842"/>
                    <a:gd name="connsiteY4" fmla="*/ 716576 h 1433152"/>
                    <a:gd name="connsiteX0" fmla="*/ 0 w 770842"/>
                    <a:gd name="connsiteY0" fmla="*/ 716576 h 1433152"/>
                    <a:gd name="connsiteX1" fmla="*/ 385421 w 770842"/>
                    <a:gd name="connsiteY1" fmla="*/ 0 h 1433152"/>
                    <a:gd name="connsiteX2" fmla="*/ 770842 w 770842"/>
                    <a:gd name="connsiteY2" fmla="*/ 716576 h 1433152"/>
                    <a:gd name="connsiteX3" fmla="*/ 385421 w 770842"/>
                    <a:gd name="connsiteY3" fmla="*/ 1433152 h 1433152"/>
                    <a:gd name="connsiteX4" fmla="*/ 0 w 770842"/>
                    <a:gd name="connsiteY4" fmla="*/ 716576 h 1433152"/>
                    <a:gd name="connsiteX0" fmla="*/ 0 w 770842"/>
                    <a:gd name="connsiteY0" fmla="*/ 716576 h 1433152"/>
                    <a:gd name="connsiteX1" fmla="*/ 385421 w 770842"/>
                    <a:gd name="connsiteY1" fmla="*/ 0 h 1433152"/>
                    <a:gd name="connsiteX2" fmla="*/ 770842 w 770842"/>
                    <a:gd name="connsiteY2" fmla="*/ 716576 h 1433152"/>
                    <a:gd name="connsiteX3" fmla="*/ 385421 w 770842"/>
                    <a:gd name="connsiteY3" fmla="*/ 1433152 h 1433152"/>
                    <a:gd name="connsiteX4" fmla="*/ 0 w 770842"/>
                    <a:gd name="connsiteY4" fmla="*/ 716576 h 1433152"/>
                    <a:gd name="connsiteX0" fmla="*/ 0 w 770842"/>
                    <a:gd name="connsiteY0" fmla="*/ 716576 h 1433152"/>
                    <a:gd name="connsiteX1" fmla="*/ 385421 w 770842"/>
                    <a:gd name="connsiteY1" fmla="*/ 0 h 1433152"/>
                    <a:gd name="connsiteX2" fmla="*/ 770842 w 770842"/>
                    <a:gd name="connsiteY2" fmla="*/ 716576 h 1433152"/>
                    <a:gd name="connsiteX3" fmla="*/ 385421 w 770842"/>
                    <a:gd name="connsiteY3" fmla="*/ 1433152 h 1433152"/>
                    <a:gd name="connsiteX4" fmla="*/ 0 w 770842"/>
                    <a:gd name="connsiteY4" fmla="*/ 716576 h 1433152"/>
                    <a:gd name="connsiteX0" fmla="*/ 0 w 770842"/>
                    <a:gd name="connsiteY0" fmla="*/ 716576 h 1537927"/>
                    <a:gd name="connsiteX1" fmla="*/ 385421 w 770842"/>
                    <a:gd name="connsiteY1" fmla="*/ 0 h 1537927"/>
                    <a:gd name="connsiteX2" fmla="*/ 770842 w 770842"/>
                    <a:gd name="connsiteY2" fmla="*/ 716576 h 1537927"/>
                    <a:gd name="connsiteX3" fmla="*/ 375896 w 770842"/>
                    <a:gd name="connsiteY3" fmla="*/ 1537927 h 1537927"/>
                    <a:gd name="connsiteX4" fmla="*/ 0 w 770842"/>
                    <a:gd name="connsiteY4" fmla="*/ 716576 h 15379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70842" h="1537927">
                      <a:moveTo>
                        <a:pt x="0" y="716576"/>
                      </a:moveTo>
                      <a:cubicBezTo>
                        <a:pt x="0" y="320822"/>
                        <a:pt x="182084" y="42862"/>
                        <a:pt x="385421" y="0"/>
                      </a:cubicBezTo>
                      <a:cubicBezTo>
                        <a:pt x="598283" y="33338"/>
                        <a:pt x="770842" y="320822"/>
                        <a:pt x="770842" y="716576"/>
                      </a:cubicBezTo>
                      <a:cubicBezTo>
                        <a:pt x="770842" y="1112330"/>
                        <a:pt x="641145" y="1380765"/>
                        <a:pt x="375896" y="1537927"/>
                      </a:cubicBezTo>
                      <a:cubicBezTo>
                        <a:pt x="96359" y="1366477"/>
                        <a:pt x="0" y="1112330"/>
                        <a:pt x="0" y="716576"/>
                      </a:cubicBezTo>
                      <a:close/>
                    </a:path>
                  </a:pathLst>
                </a:custGeom>
                <a:solidFill>
                  <a:srgbClr val="33CC33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23" name="楕円 432">
                  <a:extLst>
                    <a:ext uri="{FF2B5EF4-FFF2-40B4-BE49-F238E27FC236}">
                      <a16:creationId xmlns:a16="http://schemas.microsoft.com/office/drawing/2014/main" id="{4E1C9539-D6B5-4C8B-B843-EDCB2C15F732}"/>
                    </a:ext>
                  </a:extLst>
                </p:cNvPr>
                <p:cNvSpPr/>
                <p:nvPr/>
              </p:nvSpPr>
              <p:spPr bwMode="auto">
                <a:xfrm>
                  <a:off x="1957053" y="4266360"/>
                  <a:ext cx="245256" cy="1376002"/>
                </a:xfrm>
                <a:custGeom>
                  <a:avLst/>
                  <a:gdLst>
                    <a:gd name="connsiteX0" fmla="*/ 0 w 601115"/>
                    <a:gd name="connsiteY0" fmla="*/ 300558 h 601115"/>
                    <a:gd name="connsiteX1" fmla="*/ 300558 w 601115"/>
                    <a:gd name="connsiteY1" fmla="*/ 0 h 601115"/>
                    <a:gd name="connsiteX2" fmla="*/ 601116 w 601115"/>
                    <a:gd name="connsiteY2" fmla="*/ 300558 h 601115"/>
                    <a:gd name="connsiteX3" fmla="*/ 300558 w 601115"/>
                    <a:gd name="connsiteY3" fmla="*/ 601116 h 601115"/>
                    <a:gd name="connsiteX4" fmla="*/ 0 w 601115"/>
                    <a:gd name="connsiteY4" fmla="*/ 300558 h 601115"/>
                    <a:gd name="connsiteX0" fmla="*/ 0 w 601116"/>
                    <a:gd name="connsiteY0" fmla="*/ 300558 h 601116"/>
                    <a:gd name="connsiteX1" fmla="*/ 300558 w 601116"/>
                    <a:gd name="connsiteY1" fmla="*/ 0 h 601116"/>
                    <a:gd name="connsiteX2" fmla="*/ 601116 w 601116"/>
                    <a:gd name="connsiteY2" fmla="*/ 300558 h 601116"/>
                    <a:gd name="connsiteX3" fmla="*/ 300558 w 601116"/>
                    <a:gd name="connsiteY3" fmla="*/ 601116 h 601116"/>
                    <a:gd name="connsiteX4" fmla="*/ 0 w 601116"/>
                    <a:gd name="connsiteY4" fmla="*/ 300558 h 601116"/>
                    <a:gd name="connsiteX0" fmla="*/ 0 w 601116"/>
                    <a:gd name="connsiteY0" fmla="*/ 300558 h 601116"/>
                    <a:gd name="connsiteX1" fmla="*/ 300558 w 601116"/>
                    <a:gd name="connsiteY1" fmla="*/ 0 h 601116"/>
                    <a:gd name="connsiteX2" fmla="*/ 601116 w 601116"/>
                    <a:gd name="connsiteY2" fmla="*/ 300558 h 601116"/>
                    <a:gd name="connsiteX3" fmla="*/ 300558 w 601116"/>
                    <a:gd name="connsiteY3" fmla="*/ 601116 h 601116"/>
                    <a:gd name="connsiteX4" fmla="*/ 0 w 601116"/>
                    <a:gd name="connsiteY4" fmla="*/ 300558 h 601116"/>
                    <a:gd name="connsiteX0" fmla="*/ 0 w 601116"/>
                    <a:gd name="connsiteY0" fmla="*/ 1434033 h 1734591"/>
                    <a:gd name="connsiteX1" fmla="*/ 281508 w 601116"/>
                    <a:gd name="connsiteY1" fmla="*/ 0 h 1734591"/>
                    <a:gd name="connsiteX2" fmla="*/ 601116 w 601116"/>
                    <a:gd name="connsiteY2" fmla="*/ 1434033 h 1734591"/>
                    <a:gd name="connsiteX3" fmla="*/ 300558 w 601116"/>
                    <a:gd name="connsiteY3" fmla="*/ 1734591 h 1734591"/>
                    <a:gd name="connsiteX4" fmla="*/ 0 w 601116"/>
                    <a:gd name="connsiteY4" fmla="*/ 1434033 h 1734591"/>
                    <a:gd name="connsiteX0" fmla="*/ 0 w 601116"/>
                    <a:gd name="connsiteY0" fmla="*/ 1434033 h 1734591"/>
                    <a:gd name="connsiteX1" fmla="*/ 281508 w 601116"/>
                    <a:gd name="connsiteY1" fmla="*/ 0 h 1734591"/>
                    <a:gd name="connsiteX2" fmla="*/ 601116 w 601116"/>
                    <a:gd name="connsiteY2" fmla="*/ 1434033 h 1734591"/>
                    <a:gd name="connsiteX3" fmla="*/ 300558 w 601116"/>
                    <a:gd name="connsiteY3" fmla="*/ 1734591 h 1734591"/>
                    <a:gd name="connsiteX4" fmla="*/ 0 w 601116"/>
                    <a:gd name="connsiteY4" fmla="*/ 1434033 h 1734591"/>
                    <a:gd name="connsiteX0" fmla="*/ 0 w 601116"/>
                    <a:gd name="connsiteY0" fmla="*/ 1434033 h 1734591"/>
                    <a:gd name="connsiteX1" fmla="*/ 281508 w 601116"/>
                    <a:gd name="connsiteY1" fmla="*/ 0 h 1734591"/>
                    <a:gd name="connsiteX2" fmla="*/ 601116 w 601116"/>
                    <a:gd name="connsiteY2" fmla="*/ 1434033 h 1734591"/>
                    <a:gd name="connsiteX3" fmla="*/ 300558 w 601116"/>
                    <a:gd name="connsiteY3" fmla="*/ 1734591 h 1734591"/>
                    <a:gd name="connsiteX4" fmla="*/ 0 w 601116"/>
                    <a:gd name="connsiteY4" fmla="*/ 1434033 h 1734591"/>
                    <a:gd name="connsiteX0" fmla="*/ 0 w 601116"/>
                    <a:gd name="connsiteY0" fmla="*/ 1505470 h 1806028"/>
                    <a:gd name="connsiteX1" fmla="*/ 200545 w 601116"/>
                    <a:gd name="connsiteY1" fmla="*/ 0 h 1806028"/>
                    <a:gd name="connsiteX2" fmla="*/ 601116 w 601116"/>
                    <a:gd name="connsiteY2" fmla="*/ 1505470 h 1806028"/>
                    <a:gd name="connsiteX3" fmla="*/ 300558 w 601116"/>
                    <a:gd name="connsiteY3" fmla="*/ 1806028 h 1806028"/>
                    <a:gd name="connsiteX4" fmla="*/ 0 w 601116"/>
                    <a:gd name="connsiteY4" fmla="*/ 1505470 h 1806028"/>
                    <a:gd name="connsiteX0" fmla="*/ 0 w 601116"/>
                    <a:gd name="connsiteY0" fmla="*/ 1505470 h 1806028"/>
                    <a:gd name="connsiteX1" fmla="*/ 200545 w 601116"/>
                    <a:gd name="connsiteY1" fmla="*/ 0 h 1806028"/>
                    <a:gd name="connsiteX2" fmla="*/ 601116 w 601116"/>
                    <a:gd name="connsiteY2" fmla="*/ 1505470 h 1806028"/>
                    <a:gd name="connsiteX3" fmla="*/ 300558 w 601116"/>
                    <a:gd name="connsiteY3" fmla="*/ 1806028 h 1806028"/>
                    <a:gd name="connsiteX4" fmla="*/ 0 w 601116"/>
                    <a:gd name="connsiteY4" fmla="*/ 1505470 h 1806028"/>
                    <a:gd name="connsiteX0" fmla="*/ 0 w 601116"/>
                    <a:gd name="connsiteY0" fmla="*/ 1505470 h 1806028"/>
                    <a:gd name="connsiteX1" fmla="*/ 200545 w 601116"/>
                    <a:gd name="connsiteY1" fmla="*/ 0 h 1806028"/>
                    <a:gd name="connsiteX2" fmla="*/ 601116 w 601116"/>
                    <a:gd name="connsiteY2" fmla="*/ 1505470 h 1806028"/>
                    <a:gd name="connsiteX3" fmla="*/ 300558 w 601116"/>
                    <a:gd name="connsiteY3" fmla="*/ 1806028 h 1806028"/>
                    <a:gd name="connsiteX4" fmla="*/ 0 w 601116"/>
                    <a:gd name="connsiteY4" fmla="*/ 1505470 h 18060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01116" h="1806028">
                      <a:moveTo>
                        <a:pt x="0" y="1505470"/>
                      </a:moveTo>
                      <a:cubicBezTo>
                        <a:pt x="0" y="1339476"/>
                        <a:pt x="210763" y="952500"/>
                        <a:pt x="200545" y="0"/>
                      </a:cubicBezTo>
                      <a:cubicBezTo>
                        <a:pt x="518938" y="885825"/>
                        <a:pt x="601116" y="1339476"/>
                        <a:pt x="601116" y="1505470"/>
                      </a:cubicBezTo>
                      <a:cubicBezTo>
                        <a:pt x="601116" y="1671464"/>
                        <a:pt x="466552" y="1806028"/>
                        <a:pt x="300558" y="1806028"/>
                      </a:cubicBezTo>
                      <a:cubicBezTo>
                        <a:pt x="134564" y="1806028"/>
                        <a:pt x="0" y="1671464"/>
                        <a:pt x="0" y="1505470"/>
                      </a:cubicBezTo>
                      <a:close/>
                    </a:path>
                  </a:pathLst>
                </a:custGeom>
                <a:solidFill>
                  <a:srgbClr val="66FF66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216" name="グループ化 215">
                <a:extLst>
                  <a:ext uri="{FF2B5EF4-FFF2-40B4-BE49-F238E27FC236}">
                    <a16:creationId xmlns:a16="http://schemas.microsoft.com/office/drawing/2014/main" id="{16AA71F0-E62B-4A1D-BADA-52DF5F2C5C7C}"/>
                  </a:ext>
                </a:extLst>
              </p:cNvPr>
              <p:cNvGrpSpPr/>
              <p:nvPr/>
            </p:nvGrpSpPr>
            <p:grpSpPr>
              <a:xfrm rot="385941">
                <a:off x="1931916" y="3704969"/>
                <a:ext cx="614552" cy="1933699"/>
                <a:chOff x="1741357" y="3704966"/>
                <a:chExt cx="614552" cy="1933699"/>
              </a:xfrm>
            </p:grpSpPr>
            <p:sp>
              <p:nvSpPr>
                <p:cNvPr id="220" name="楕円 426">
                  <a:extLst>
                    <a:ext uri="{FF2B5EF4-FFF2-40B4-BE49-F238E27FC236}">
                      <a16:creationId xmlns:a16="http://schemas.microsoft.com/office/drawing/2014/main" id="{4EF90197-1A4E-495F-8131-F4E49BDF8A56}"/>
                    </a:ext>
                  </a:extLst>
                </p:cNvPr>
                <p:cNvSpPr/>
                <p:nvPr/>
              </p:nvSpPr>
              <p:spPr bwMode="auto">
                <a:xfrm rot="21278739">
                  <a:off x="1741357" y="3704966"/>
                  <a:ext cx="614552" cy="1226109"/>
                </a:xfrm>
                <a:custGeom>
                  <a:avLst/>
                  <a:gdLst>
                    <a:gd name="connsiteX0" fmla="*/ 0 w 770841"/>
                    <a:gd name="connsiteY0" fmla="*/ 716576 h 1433151"/>
                    <a:gd name="connsiteX1" fmla="*/ 385421 w 770841"/>
                    <a:gd name="connsiteY1" fmla="*/ 0 h 1433151"/>
                    <a:gd name="connsiteX2" fmla="*/ 770842 w 770841"/>
                    <a:gd name="connsiteY2" fmla="*/ 716576 h 1433151"/>
                    <a:gd name="connsiteX3" fmla="*/ 385421 w 770841"/>
                    <a:gd name="connsiteY3" fmla="*/ 1433152 h 1433151"/>
                    <a:gd name="connsiteX4" fmla="*/ 0 w 770841"/>
                    <a:gd name="connsiteY4" fmla="*/ 716576 h 1433151"/>
                    <a:gd name="connsiteX0" fmla="*/ 0 w 770842"/>
                    <a:gd name="connsiteY0" fmla="*/ 716576 h 1433152"/>
                    <a:gd name="connsiteX1" fmla="*/ 385421 w 770842"/>
                    <a:gd name="connsiteY1" fmla="*/ 0 h 1433152"/>
                    <a:gd name="connsiteX2" fmla="*/ 770842 w 770842"/>
                    <a:gd name="connsiteY2" fmla="*/ 716576 h 1433152"/>
                    <a:gd name="connsiteX3" fmla="*/ 385421 w 770842"/>
                    <a:gd name="connsiteY3" fmla="*/ 1433152 h 1433152"/>
                    <a:gd name="connsiteX4" fmla="*/ 0 w 770842"/>
                    <a:gd name="connsiteY4" fmla="*/ 716576 h 1433152"/>
                    <a:gd name="connsiteX0" fmla="*/ 0 w 770842"/>
                    <a:gd name="connsiteY0" fmla="*/ 716576 h 1433152"/>
                    <a:gd name="connsiteX1" fmla="*/ 385421 w 770842"/>
                    <a:gd name="connsiteY1" fmla="*/ 0 h 1433152"/>
                    <a:gd name="connsiteX2" fmla="*/ 770842 w 770842"/>
                    <a:gd name="connsiteY2" fmla="*/ 716576 h 1433152"/>
                    <a:gd name="connsiteX3" fmla="*/ 385421 w 770842"/>
                    <a:gd name="connsiteY3" fmla="*/ 1433152 h 1433152"/>
                    <a:gd name="connsiteX4" fmla="*/ 0 w 770842"/>
                    <a:gd name="connsiteY4" fmla="*/ 716576 h 1433152"/>
                    <a:gd name="connsiteX0" fmla="*/ 0 w 770842"/>
                    <a:gd name="connsiteY0" fmla="*/ 716576 h 1433152"/>
                    <a:gd name="connsiteX1" fmla="*/ 385421 w 770842"/>
                    <a:gd name="connsiteY1" fmla="*/ 0 h 1433152"/>
                    <a:gd name="connsiteX2" fmla="*/ 770842 w 770842"/>
                    <a:gd name="connsiteY2" fmla="*/ 716576 h 1433152"/>
                    <a:gd name="connsiteX3" fmla="*/ 385421 w 770842"/>
                    <a:gd name="connsiteY3" fmla="*/ 1433152 h 1433152"/>
                    <a:gd name="connsiteX4" fmla="*/ 0 w 770842"/>
                    <a:gd name="connsiteY4" fmla="*/ 716576 h 1433152"/>
                    <a:gd name="connsiteX0" fmla="*/ 0 w 770842"/>
                    <a:gd name="connsiteY0" fmla="*/ 716576 h 1433152"/>
                    <a:gd name="connsiteX1" fmla="*/ 385421 w 770842"/>
                    <a:gd name="connsiteY1" fmla="*/ 0 h 1433152"/>
                    <a:gd name="connsiteX2" fmla="*/ 770842 w 770842"/>
                    <a:gd name="connsiteY2" fmla="*/ 716576 h 1433152"/>
                    <a:gd name="connsiteX3" fmla="*/ 385421 w 770842"/>
                    <a:gd name="connsiteY3" fmla="*/ 1433152 h 1433152"/>
                    <a:gd name="connsiteX4" fmla="*/ 0 w 770842"/>
                    <a:gd name="connsiteY4" fmla="*/ 716576 h 1433152"/>
                    <a:gd name="connsiteX0" fmla="*/ 0 w 770842"/>
                    <a:gd name="connsiteY0" fmla="*/ 716576 h 1433152"/>
                    <a:gd name="connsiteX1" fmla="*/ 385421 w 770842"/>
                    <a:gd name="connsiteY1" fmla="*/ 0 h 1433152"/>
                    <a:gd name="connsiteX2" fmla="*/ 770842 w 770842"/>
                    <a:gd name="connsiteY2" fmla="*/ 716576 h 1433152"/>
                    <a:gd name="connsiteX3" fmla="*/ 385421 w 770842"/>
                    <a:gd name="connsiteY3" fmla="*/ 1433152 h 1433152"/>
                    <a:gd name="connsiteX4" fmla="*/ 0 w 770842"/>
                    <a:gd name="connsiteY4" fmla="*/ 716576 h 1433152"/>
                    <a:gd name="connsiteX0" fmla="*/ 0 w 770842"/>
                    <a:gd name="connsiteY0" fmla="*/ 716576 h 1433152"/>
                    <a:gd name="connsiteX1" fmla="*/ 385421 w 770842"/>
                    <a:gd name="connsiteY1" fmla="*/ 0 h 1433152"/>
                    <a:gd name="connsiteX2" fmla="*/ 770842 w 770842"/>
                    <a:gd name="connsiteY2" fmla="*/ 716576 h 1433152"/>
                    <a:gd name="connsiteX3" fmla="*/ 385421 w 770842"/>
                    <a:gd name="connsiteY3" fmla="*/ 1433152 h 1433152"/>
                    <a:gd name="connsiteX4" fmla="*/ 0 w 770842"/>
                    <a:gd name="connsiteY4" fmla="*/ 716576 h 1433152"/>
                    <a:gd name="connsiteX0" fmla="*/ 0 w 770842"/>
                    <a:gd name="connsiteY0" fmla="*/ 716576 h 1433152"/>
                    <a:gd name="connsiteX1" fmla="*/ 385421 w 770842"/>
                    <a:gd name="connsiteY1" fmla="*/ 0 h 1433152"/>
                    <a:gd name="connsiteX2" fmla="*/ 770842 w 770842"/>
                    <a:gd name="connsiteY2" fmla="*/ 716576 h 1433152"/>
                    <a:gd name="connsiteX3" fmla="*/ 385421 w 770842"/>
                    <a:gd name="connsiteY3" fmla="*/ 1433152 h 1433152"/>
                    <a:gd name="connsiteX4" fmla="*/ 0 w 770842"/>
                    <a:gd name="connsiteY4" fmla="*/ 716576 h 1433152"/>
                    <a:gd name="connsiteX0" fmla="*/ 0 w 770842"/>
                    <a:gd name="connsiteY0" fmla="*/ 716576 h 1537927"/>
                    <a:gd name="connsiteX1" fmla="*/ 385421 w 770842"/>
                    <a:gd name="connsiteY1" fmla="*/ 0 h 1537927"/>
                    <a:gd name="connsiteX2" fmla="*/ 770842 w 770842"/>
                    <a:gd name="connsiteY2" fmla="*/ 716576 h 1537927"/>
                    <a:gd name="connsiteX3" fmla="*/ 375896 w 770842"/>
                    <a:gd name="connsiteY3" fmla="*/ 1537927 h 1537927"/>
                    <a:gd name="connsiteX4" fmla="*/ 0 w 770842"/>
                    <a:gd name="connsiteY4" fmla="*/ 716576 h 15379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70842" h="1537927">
                      <a:moveTo>
                        <a:pt x="0" y="716576"/>
                      </a:moveTo>
                      <a:cubicBezTo>
                        <a:pt x="0" y="320822"/>
                        <a:pt x="182084" y="42862"/>
                        <a:pt x="385421" y="0"/>
                      </a:cubicBezTo>
                      <a:cubicBezTo>
                        <a:pt x="598283" y="33338"/>
                        <a:pt x="770842" y="320822"/>
                        <a:pt x="770842" y="716576"/>
                      </a:cubicBezTo>
                      <a:cubicBezTo>
                        <a:pt x="770842" y="1112330"/>
                        <a:pt x="641145" y="1380765"/>
                        <a:pt x="375896" y="1537927"/>
                      </a:cubicBezTo>
                      <a:cubicBezTo>
                        <a:pt x="96359" y="1366477"/>
                        <a:pt x="0" y="1112330"/>
                        <a:pt x="0" y="716576"/>
                      </a:cubicBezTo>
                      <a:close/>
                    </a:path>
                  </a:pathLst>
                </a:custGeom>
                <a:solidFill>
                  <a:srgbClr val="33CC33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21" name="楕円 432">
                  <a:extLst>
                    <a:ext uri="{FF2B5EF4-FFF2-40B4-BE49-F238E27FC236}">
                      <a16:creationId xmlns:a16="http://schemas.microsoft.com/office/drawing/2014/main" id="{063A23B6-A786-4660-BC5A-90882C321659}"/>
                    </a:ext>
                  </a:extLst>
                </p:cNvPr>
                <p:cNvSpPr/>
                <p:nvPr/>
              </p:nvSpPr>
              <p:spPr bwMode="auto">
                <a:xfrm>
                  <a:off x="2006322" y="4262663"/>
                  <a:ext cx="212304" cy="1376002"/>
                </a:xfrm>
                <a:custGeom>
                  <a:avLst/>
                  <a:gdLst>
                    <a:gd name="connsiteX0" fmla="*/ 0 w 601115"/>
                    <a:gd name="connsiteY0" fmla="*/ 300558 h 601115"/>
                    <a:gd name="connsiteX1" fmla="*/ 300558 w 601115"/>
                    <a:gd name="connsiteY1" fmla="*/ 0 h 601115"/>
                    <a:gd name="connsiteX2" fmla="*/ 601116 w 601115"/>
                    <a:gd name="connsiteY2" fmla="*/ 300558 h 601115"/>
                    <a:gd name="connsiteX3" fmla="*/ 300558 w 601115"/>
                    <a:gd name="connsiteY3" fmla="*/ 601116 h 601115"/>
                    <a:gd name="connsiteX4" fmla="*/ 0 w 601115"/>
                    <a:gd name="connsiteY4" fmla="*/ 300558 h 601115"/>
                    <a:gd name="connsiteX0" fmla="*/ 0 w 601116"/>
                    <a:gd name="connsiteY0" fmla="*/ 300558 h 601116"/>
                    <a:gd name="connsiteX1" fmla="*/ 300558 w 601116"/>
                    <a:gd name="connsiteY1" fmla="*/ 0 h 601116"/>
                    <a:gd name="connsiteX2" fmla="*/ 601116 w 601116"/>
                    <a:gd name="connsiteY2" fmla="*/ 300558 h 601116"/>
                    <a:gd name="connsiteX3" fmla="*/ 300558 w 601116"/>
                    <a:gd name="connsiteY3" fmla="*/ 601116 h 601116"/>
                    <a:gd name="connsiteX4" fmla="*/ 0 w 601116"/>
                    <a:gd name="connsiteY4" fmla="*/ 300558 h 601116"/>
                    <a:gd name="connsiteX0" fmla="*/ 0 w 601116"/>
                    <a:gd name="connsiteY0" fmla="*/ 300558 h 601116"/>
                    <a:gd name="connsiteX1" fmla="*/ 300558 w 601116"/>
                    <a:gd name="connsiteY1" fmla="*/ 0 h 601116"/>
                    <a:gd name="connsiteX2" fmla="*/ 601116 w 601116"/>
                    <a:gd name="connsiteY2" fmla="*/ 300558 h 601116"/>
                    <a:gd name="connsiteX3" fmla="*/ 300558 w 601116"/>
                    <a:gd name="connsiteY3" fmla="*/ 601116 h 601116"/>
                    <a:gd name="connsiteX4" fmla="*/ 0 w 601116"/>
                    <a:gd name="connsiteY4" fmla="*/ 300558 h 601116"/>
                    <a:gd name="connsiteX0" fmla="*/ 0 w 601116"/>
                    <a:gd name="connsiteY0" fmla="*/ 1434033 h 1734591"/>
                    <a:gd name="connsiteX1" fmla="*/ 281508 w 601116"/>
                    <a:gd name="connsiteY1" fmla="*/ 0 h 1734591"/>
                    <a:gd name="connsiteX2" fmla="*/ 601116 w 601116"/>
                    <a:gd name="connsiteY2" fmla="*/ 1434033 h 1734591"/>
                    <a:gd name="connsiteX3" fmla="*/ 300558 w 601116"/>
                    <a:gd name="connsiteY3" fmla="*/ 1734591 h 1734591"/>
                    <a:gd name="connsiteX4" fmla="*/ 0 w 601116"/>
                    <a:gd name="connsiteY4" fmla="*/ 1434033 h 1734591"/>
                    <a:gd name="connsiteX0" fmla="*/ 0 w 601116"/>
                    <a:gd name="connsiteY0" fmla="*/ 1434033 h 1734591"/>
                    <a:gd name="connsiteX1" fmla="*/ 281508 w 601116"/>
                    <a:gd name="connsiteY1" fmla="*/ 0 h 1734591"/>
                    <a:gd name="connsiteX2" fmla="*/ 601116 w 601116"/>
                    <a:gd name="connsiteY2" fmla="*/ 1434033 h 1734591"/>
                    <a:gd name="connsiteX3" fmla="*/ 300558 w 601116"/>
                    <a:gd name="connsiteY3" fmla="*/ 1734591 h 1734591"/>
                    <a:gd name="connsiteX4" fmla="*/ 0 w 601116"/>
                    <a:gd name="connsiteY4" fmla="*/ 1434033 h 1734591"/>
                    <a:gd name="connsiteX0" fmla="*/ 0 w 601116"/>
                    <a:gd name="connsiteY0" fmla="*/ 1434033 h 1734591"/>
                    <a:gd name="connsiteX1" fmla="*/ 281508 w 601116"/>
                    <a:gd name="connsiteY1" fmla="*/ 0 h 1734591"/>
                    <a:gd name="connsiteX2" fmla="*/ 601116 w 601116"/>
                    <a:gd name="connsiteY2" fmla="*/ 1434033 h 1734591"/>
                    <a:gd name="connsiteX3" fmla="*/ 300558 w 601116"/>
                    <a:gd name="connsiteY3" fmla="*/ 1734591 h 1734591"/>
                    <a:gd name="connsiteX4" fmla="*/ 0 w 601116"/>
                    <a:gd name="connsiteY4" fmla="*/ 1434033 h 1734591"/>
                    <a:gd name="connsiteX0" fmla="*/ 0 w 601116"/>
                    <a:gd name="connsiteY0" fmla="*/ 1505470 h 1806028"/>
                    <a:gd name="connsiteX1" fmla="*/ 200545 w 601116"/>
                    <a:gd name="connsiteY1" fmla="*/ 0 h 1806028"/>
                    <a:gd name="connsiteX2" fmla="*/ 601116 w 601116"/>
                    <a:gd name="connsiteY2" fmla="*/ 1505470 h 1806028"/>
                    <a:gd name="connsiteX3" fmla="*/ 300558 w 601116"/>
                    <a:gd name="connsiteY3" fmla="*/ 1806028 h 1806028"/>
                    <a:gd name="connsiteX4" fmla="*/ 0 w 601116"/>
                    <a:gd name="connsiteY4" fmla="*/ 1505470 h 1806028"/>
                    <a:gd name="connsiteX0" fmla="*/ 0 w 601116"/>
                    <a:gd name="connsiteY0" fmla="*/ 1505470 h 1806028"/>
                    <a:gd name="connsiteX1" fmla="*/ 200545 w 601116"/>
                    <a:gd name="connsiteY1" fmla="*/ 0 h 1806028"/>
                    <a:gd name="connsiteX2" fmla="*/ 601116 w 601116"/>
                    <a:gd name="connsiteY2" fmla="*/ 1505470 h 1806028"/>
                    <a:gd name="connsiteX3" fmla="*/ 300558 w 601116"/>
                    <a:gd name="connsiteY3" fmla="*/ 1806028 h 1806028"/>
                    <a:gd name="connsiteX4" fmla="*/ 0 w 601116"/>
                    <a:gd name="connsiteY4" fmla="*/ 1505470 h 1806028"/>
                    <a:gd name="connsiteX0" fmla="*/ 0 w 601116"/>
                    <a:gd name="connsiteY0" fmla="*/ 1505470 h 1806028"/>
                    <a:gd name="connsiteX1" fmla="*/ 200545 w 601116"/>
                    <a:gd name="connsiteY1" fmla="*/ 0 h 1806028"/>
                    <a:gd name="connsiteX2" fmla="*/ 601116 w 601116"/>
                    <a:gd name="connsiteY2" fmla="*/ 1505470 h 1806028"/>
                    <a:gd name="connsiteX3" fmla="*/ 300558 w 601116"/>
                    <a:gd name="connsiteY3" fmla="*/ 1806028 h 1806028"/>
                    <a:gd name="connsiteX4" fmla="*/ 0 w 601116"/>
                    <a:gd name="connsiteY4" fmla="*/ 1505470 h 18060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01116" h="1806028">
                      <a:moveTo>
                        <a:pt x="0" y="1505470"/>
                      </a:moveTo>
                      <a:cubicBezTo>
                        <a:pt x="0" y="1339476"/>
                        <a:pt x="210763" y="952500"/>
                        <a:pt x="200545" y="0"/>
                      </a:cubicBezTo>
                      <a:cubicBezTo>
                        <a:pt x="518938" y="885825"/>
                        <a:pt x="601116" y="1339476"/>
                        <a:pt x="601116" y="1505470"/>
                      </a:cubicBezTo>
                      <a:cubicBezTo>
                        <a:pt x="601116" y="1671464"/>
                        <a:pt x="466552" y="1806028"/>
                        <a:pt x="300558" y="1806028"/>
                      </a:cubicBezTo>
                      <a:cubicBezTo>
                        <a:pt x="134564" y="1806028"/>
                        <a:pt x="0" y="1671464"/>
                        <a:pt x="0" y="1505470"/>
                      </a:cubicBezTo>
                      <a:close/>
                    </a:path>
                  </a:pathLst>
                </a:custGeom>
                <a:solidFill>
                  <a:srgbClr val="66FF66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217" name="グループ化 216">
                <a:extLst>
                  <a:ext uri="{FF2B5EF4-FFF2-40B4-BE49-F238E27FC236}">
                    <a16:creationId xmlns:a16="http://schemas.microsoft.com/office/drawing/2014/main" id="{EDAEAB7B-37C9-424E-B8B0-392F2EAB7885}"/>
                  </a:ext>
                </a:extLst>
              </p:cNvPr>
              <p:cNvGrpSpPr/>
              <p:nvPr/>
            </p:nvGrpSpPr>
            <p:grpSpPr>
              <a:xfrm>
                <a:off x="1741357" y="3704966"/>
                <a:ext cx="614552" cy="1934750"/>
                <a:chOff x="1741357" y="3704966"/>
                <a:chExt cx="614552" cy="1934750"/>
              </a:xfrm>
            </p:grpSpPr>
            <p:sp>
              <p:nvSpPr>
                <p:cNvPr id="218" name="楕円 426">
                  <a:extLst>
                    <a:ext uri="{FF2B5EF4-FFF2-40B4-BE49-F238E27FC236}">
                      <a16:creationId xmlns:a16="http://schemas.microsoft.com/office/drawing/2014/main" id="{3123C031-627D-4472-B126-E8740ECA1452}"/>
                    </a:ext>
                  </a:extLst>
                </p:cNvPr>
                <p:cNvSpPr/>
                <p:nvPr/>
              </p:nvSpPr>
              <p:spPr bwMode="auto">
                <a:xfrm rot="21278739">
                  <a:off x="1741357" y="3704966"/>
                  <a:ext cx="614552" cy="1226109"/>
                </a:xfrm>
                <a:custGeom>
                  <a:avLst/>
                  <a:gdLst>
                    <a:gd name="connsiteX0" fmla="*/ 0 w 770841"/>
                    <a:gd name="connsiteY0" fmla="*/ 716576 h 1433151"/>
                    <a:gd name="connsiteX1" fmla="*/ 385421 w 770841"/>
                    <a:gd name="connsiteY1" fmla="*/ 0 h 1433151"/>
                    <a:gd name="connsiteX2" fmla="*/ 770842 w 770841"/>
                    <a:gd name="connsiteY2" fmla="*/ 716576 h 1433151"/>
                    <a:gd name="connsiteX3" fmla="*/ 385421 w 770841"/>
                    <a:gd name="connsiteY3" fmla="*/ 1433152 h 1433151"/>
                    <a:gd name="connsiteX4" fmla="*/ 0 w 770841"/>
                    <a:gd name="connsiteY4" fmla="*/ 716576 h 1433151"/>
                    <a:gd name="connsiteX0" fmla="*/ 0 w 770842"/>
                    <a:gd name="connsiteY0" fmla="*/ 716576 h 1433152"/>
                    <a:gd name="connsiteX1" fmla="*/ 385421 w 770842"/>
                    <a:gd name="connsiteY1" fmla="*/ 0 h 1433152"/>
                    <a:gd name="connsiteX2" fmla="*/ 770842 w 770842"/>
                    <a:gd name="connsiteY2" fmla="*/ 716576 h 1433152"/>
                    <a:gd name="connsiteX3" fmla="*/ 385421 w 770842"/>
                    <a:gd name="connsiteY3" fmla="*/ 1433152 h 1433152"/>
                    <a:gd name="connsiteX4" fmla="*/ 0 w 770842"/>
                    <a:gd name="connsiteY4" fmla="*/ 716576 h 1433152"/>
                    <a:gd name="connsiteX0" fmla="*/ 0 w 770842"/>
                    <a:gd name="connsiteY0" fmla="*/ 716576 h 1433152"/>
                    <a:gd name="connsiteX1" fmla="*/ 385421 w 770842"/>
                    <a:gd name="connsiteY1" fmla="*/ 0 h 1433152"/>
                    <a:gd name="connsiteX2" fmla="*/ 770842 w 770842"/>
                    <a:gd name="connsiteY2" fmla="*/ 716576 h 1433152"/>
                    <a:gd name="connsiteX3" fmla="*/ 385421 w 770842"/>
                    <a:gd name="connsiteY3" fmla="*/ 1433152 h 1433152"/>
                    <a:gd name="connsiteX4" fmla="*/ 0 w 770842"/>
                    <a:gd name="connsiteY4" fmla="*/ 716576 h 1433152"/>
                    <a:gd name="connsiteX0" fmla="*/ 0 w 770842"/>
                    <a:gd name="connsiteY0" fmla="*/ 716576 h 1433152"/>
                    <a:gd name="connsiteX1" fmla="*/ 385421 w 770842"/>
                    <a:gd name="connsiteY1" fmla="*/ 0 h 1433152"/>
                    <a:gd name="connsiteX2" fmla="*/ 770842 w 770842"/>
                    <a:gd name="connsiteY2" fmla="*/ 716576 h 1433152"/>
                    <a:gd name="connsiteX3" fmla="*/ 385421 w 770842"/>
                    <a:gd name="connsiteY3" fmla="*/ 1433152 h 1433152"/>
                    <a:gd name="connsiteX4" fmla="*/ 0 w 770842"/>
                    <a:gd name="connsiteY4" fmla="*/ 716576 h 1433152"/>
                    <a:gd name="connsiteX0" fmla="*/ 0 w 770842"/>
                    <a:gd name="connsiteY0" fmla="*/ 716576 h 1433152"/>
                    <a:gd name="connsiteX1" fmla="*/ 385421 w 770842"/>
                    <a:gd name="connsiteY1" fmla="*/ 0 h 1433152"/>
                    <a:gd name="connsiteX2" fmla="*/ 770842 w 770842"/>
                    <a:gd name="connsiteY2" fmla="*/ 716576 h 1433152"/>
                    <a:gd name="connsiteX3" fmla="*/ 385421 w 770842"/>
                    <a:gd name="connsiteY3" fmla="*/ 1433152 h 1433152"/>
                    <a:gd name="connsiteX4" fmla="*/ 0 w 770842"/>
                    <a:gd name="connsiteY4" fmla="*/ 716576 h 1433152"/>
                    <a:gd name="connsiteX0" fmla="*/ 0 w 770842"/>
                    <a:gd name="connsiteY0" fmla="*/ 716576 h 1433152"/>
                    <a:gd name="connsiteX1" fmla="*/ 385421 w 770842"/>
                    <a:gd name="connsiteY1" fmla="*/ 0 h 1433152"/>
                    <a:gd name="connsiteX2" fmla="*/ 770842 w 770842"/>
                    <a:gd name="connsiteY2" fmla="*/ 716576 h 1433152"/>
                    <a:gd name="connsiteX3" fmla="*/ 385421 w 770842"/>
                    <a:gd name="connsiteY3" fmla="*/ 1433152 h 1433152"/>
                    <a:gd name="connsiteX4" fmla="*/ 0 w 770842"/>
                    <a:gd name="connsiteY4" fmla="*/ 716576 h 1433152"/>
                    <a:gd name="connsiteX0" fmla="*/ 0 w 770842"/>
                    <a:gd name="connsiteY0" fmla="*/ 716576 h 1433152"/>
                    <a:gd name="connsiteX1" fmla="*/ 385421 w 770842"/>
                    <a:gd name="connsiteY1" fmla="*/ 0 h 1433152"/>
                    <a:gd name="connsiteX2" fmla="*/ 770842 w 770842"/>
                    <a:gd name="connsiteY2" fmla="*/ 716576 h 1433152"/>
                    <a:gd name="connsiteX3" fmla="*/ 385421 w 770842"/>
                    <a:gd name="connsiteY3" fmla="*/ 1433152 h 1433152"/>
                    <a:gd name="connsiteX4" fmla="*/ 0 w 770842"/>
                    <a:gd name="connsiteY4" fmla="*/ 716576 h 1433152"/>
                    <a:gd name="connsiteX0" fmla="*/ 0 w 770842"/>
                    <a:gd name="connsiteY0" fmla="*/ 716576 h 1433152"/>
                    <a:gd name="connsiteX1" fmla="*/ 385421 w 770842"/>
                    <a:gd name="connsiteY1" fmla="*/ 0 h 1433152"/>
                    <a:gd name="connsiteX2" fmla="*/ 770842 w 770842"/>
                    <a:gd name="connsiteY2" fmla="*/ 716576 h 1433152"/>
                    <a:gd name="connsiteX3" fmla="*/ 385421 w 770842"/>
                    <a:gd name="connsiteY3" fmla="*/ 1433152 h 1433152"/>
                    <a:gd name="connsiteX4" fmla="*/ 0 w 770842"/>
                    <a:gd name="connsiteY4" fmla="*/ 716576 h 1433152"/>
                    <a:gd name="connsiteX0" fmla="*/ 0 w 770842"/>
                    <a:gd name="connsiteY0" fmla="*/ 716576 h 1537927"/>
                    <a:gd name="connsiteX1" fmla="*/ 385421 w 770842"/>
                    <a:gd name="connsiteY1" fmla="*/ 0 h 1537927"/>
                    <a:gd name="connsiteX2" fmla="*/ 770842 w 770842"/>
                    <a:gd name="connsiteY2" fmla="*/ 716576 h 1537927"/>
                    <a:gd name="connsiteX3" fmla="*/ 375896 w 770842"/>
                    <a:gd name="connsiteY3" fmla="*/ 1537927 h 1537927"/>
                    <a:gd name="connsiteX4" fmla="*/ 0 w 770842"/>
                    <a:gd name="connsiteY4" fmla="*/ 716576 h 15379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70842" h="1537927">
                      <a:moveTo>
                        <a:pt x="0" y="716576"/>
                      </a:moveTo>
                      <a:cubicBezTo>
                        <a:pt x="0" y="320822"/>
                        <a:pt x="182084" y="42862"/>
                        <a:pt x="385421" y="0"/>
                      </a:cubicBezTo>
                      <a:cubicBezTo>
                        <a:pt x="598283" y="33338"/>
                        <a:pt x="770842" y="320822"/>
                        <a:pt x="770842" y="716576"/>
                      </a:cubicBezTo>
                      <a:cubicBezTo>
                        <a:pt x="770842" y="1112330"/>
                        <a:pt x="641145" y="1380765"/>
                        <a:pt x="375896" y="1537927"/>
                      </a:cubicBezTo>
                      <a:cubicBezTo>
                        <a:pt x="96359" y="1366477"/>
                        <a:pt x="0" y="1112330"/>
                        <a:pt x="0" y="716576"/>
                      </a:cubicBezTo>
                      <a:close/>
                    </a:path>
                  </a:pathLst>
                </a:custGeom>
                <a:solidFill>
                  <a:srgbClr val="0099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19" name="楕円 432">
                  <a:extLst>
                    <a:ext uri="{FF2B5EF4-FFF2-40B4-BE49-F238E27FC236}">
                      <a16:creationId xmlns:a16="http://schemas.microsoft.com/office/drawing/2014/main" id="{65C00D21-D47F-45E0-A501-635CBD854861}"/>
                    </a:ext>
                  </a:extLst>
                </p:cNvPr>
                <p:cNvSpPr/>
                <p:nvPr/>
              </p:nvSpPr>
              <p:spPr bwMode="auto">
                <a:xfrm>
                  <a:off x="1954286" y="4263714"/>
                  <a:ext cx="297730" cy="1376002"/>
                </a:xfrm>
                <a:custGeom>
                  <a:avLst/>
                  <a:gdLst>
                    <a:gd name="connsiteX0" fmla="*/ 0 w 601115"/>
                    <a:gd name="connsiteY0" fmla="*/ 300558 h 601115"/>
                    <a:gd name="connsiteX1" fmla="*/ 300558 w 601115"/>
                    <a:gd name="connsiteY1" fmla="*/ 0 h 601115"/>
                    <a:gd name="connsiteX2" fmla="*/ 601116 w 601115"/>
                    <a:gd name="connsiteY2" fmla="*/ 300558 h 601115"/>
                    <a:gd name="connsiteX3" fmla="*/ 300558 w 601115"/>
                    <a:gd name="connsiteY3" fmla="*/ 601116 h 601115"/>
                    <a:gd name="connsiteX4" fmla="*/ 0 w 601115"/>
                    <a:gd name="connsiteY4" fmla="*/ 300558 h 601115"/>
                    <a:gd name="connsiteX0" fmla="*/ 0 w 601116"/>
                    <a:gd name="connsiteY0" fmla="*/ 300558 h 601116"/>
                    <a:gd name="connsiteX1" fmla="*/ 300558 w 601116"/>
                    <a:gd name="connsiteY1" fmla="*/ 0 h 601116"/>
                    <a:gd name="connsiteX2" fmla="*/ 601116 w 601116"/>
                    <a:gd name="connsiteY2" fmla="*/ 300558 h 601116"/>
                    <a:gd name="connsiteX3" fmla="*/ 300558 w 601116"/>
                    <a:gd name="connsiteY3" fmla="*/ 601116 h 601116"/>
                    <a:gd name="connsiteX4" fmla="*/ 0 w 601116"/>
                    <a:gd name="connsiteY4" fmla="*/ 300558 h 601116"/>
                    <a:gd name="connsiteX0" fmla="*/ 0 w 601116"/>
                    <a:gd name="connsiteY0" fmla="*/ 300558 h 601116"/>
                    <a:gd name="connsiteX1" fmla="*/ 300558 w 601116"/>
                    <a:gd name="connsiteY1" fmla="*/ 0 h 601116"/>
                    <a:gd name="connsiteX2" fmla="*/ 601116 w 601116"/>
                    <a:gd name="connsiteY2" fmla="*/ 300558 h 601116"/>
                    <a:gd name="connsiteX3" fmla="*/ 300558 w 601116"/>
                    <a:gd name="connsiteY3" fmla="*/ 601116 h 601116"/>
                    <a:gd name="connsiteX4" fmla="*/ 0 w 601116"/>
                    <a:gd name="connsiteY4" fmla="*/ 300558 h 601116"/>
                    <a:gd name="connsiteX0" fmla="*/ 0 w 601116"/>
                    <a:gd name="connsiteY0" fmla="*/ 1434033 h 1734591"/>
                    <a:gd name="connsiteX1" fmla="*/ 281508 w 601116"/>
                    <a:gd name="connsiteY1" fmla="*/ 0 h 1734591"/>
                    <a:gd name="connsiteX2" fmla="*/ 601116 w 601116"/>
                    <a:gd name="connsiteY2" fmla="*/ 1434033 h 1734591"/>
                    <a:gd name="connsiteX3" fmla="*/ 300558 w 601116"/>
                    <a:gd name="connsiteY3" fmla="*/ 1734591 h 1734591"/>
                    <a:gd name="connsiteX4" fmla="*/ 0 w 601116"/>
                    <a:gd name="connsiteY4" fmla="*/ 1434033 h 1734591"/>
                    <a:gd name="connsiteX0" fmla="*/ 0 w 601116"/>
                    <a:gd name="connsiteY0" fmla="*/ 1434033 h 1734591"/>
                    <a:gd name="connsiteX1" fmla="*/ 281508 w 601116"/>
                    <a:gd name="connsiteY1" fmla="*/ 0 h 1734591"/>
                    <a:gd name="connsiteX2" fmla="*/ 601116 w 601116"/>
                    <a:gd name="connsiteY2" fmla="*/ 1434033 h 1734591"/>
                    <a:gd name="connsiteX3" fmla="*/ 300558 w 601116"/>
                    <a:gd name="connsiteY3" fmla="*/ 1734591 h 1734591"/>
                    <a:gd name="connsiteX4" fmla="*/ 0 w 601116"/>
                    <a:gd name="connsiteY4" fmla="*/ 1434033 h 1734591"/>
                    <a:gd name="connsiteX0" fmla="*/ 0 w 601116"/>
                    <a:gd name="connsiteY0" fmla="*/ 1434033 h 1734591"/>
                    <a:gd name="connsiteX1" fmla="*/ 281508 w 601116"/>
                    <a:gd name="connsiteY1" fmla="*/ 0 h 1734591"/>
                    <a:gd name="connsiteX2" fmla="*/ 601116 w 601116"/>
                    <a:gd name="connsiteY2" fmla="*/ 1434033 h 1734591"/>
                    <a:gd name="connsiteX3" fmla="*/ 300558 w 601116"/>
                    <a:gd name="connsiteY3" fmla="*/ 1734591 h 1734591"/>
                    <a:gd name="connsiteX4" fmla="*/ 0 w 601116"/>
                    <a:gd name="connsiteY4" fmla="*/ 1434033 h 1734591"/>
                    <a:gd name="connsiteX0" fmla="*/ 0 w 601116"/>
                    <a:gd name="connsiteY0" fmla="*/ 1505470 h 1806028"/>
                    <a:gd name="connsiteX1" fmla="*/ 200545 w 601116"/>
                    <a:gd name="connsiteY1" fmla="*/ 0 h 1806028"/>
                    <a:gd name="connsiteX2" fmla="*/ 601116 w 601116"/>
                    <a:gd name="connsiteY2" fmla="*/ 1505470 h 1806028"/>
                    <a:gd name="connsiteX3" fmla="*/ 300558 w 601116"/>
                    <a:gd name="connsiteY3" fmla="*/ 1806028 h 1806028"/>
                    <a:gd name="connsiteX4" fmla="*/ 0 w 601116"/>
                    <a:gd name="connsiteY4" fmla="*/ 1505470 h 1806028"/>
                    <a:gd name="connsiteX0" fmla="*/ 0 w 601116"/>
                    <a:gd name="connsiteY0" fmla="*/ 1505470 h 1806028"/>
                    <a:gd name="connsiteX1" fmla="*/ 200545 w 601116"/>
                    <a:gd name="connsiteY1" fmla="*/ 0 h 1806028"/>
                    <a:gd name="connsiteX2" fmla="*/ 601116 w 601116"/>
                    <a:gd name="connsiteY2" fmla="*/ 1505470 h 1806028"/>
                    <a:gd name="connsiteX3" fmla="*/ 300558 w 601116"/>
                    <a:gd name="connsiteY3" fmla="*/ 1806028 h 1806028"/>
                    <a:gd name="connsiteX4" fmla="*/ 0 w 601116"/>
                    <a:gd name="connsiteY4" fmla="*/ 1505470 h 1806028"/>
                    <a:gd name="connsiteX0" fmla="*/ 0 w 601116"/>
                    <a:gd name="connsiteY0" fmla="*/ 1505470 h 1806028"/>
                    <a:gd name="connsiteX1" fmla="*/ 200545 w 601116"/>
                    <a:gd name="connsiteY1" fmla="*/ 0 h 1806028"/>
                    <a:gd name="connsiteX2" fmla="*/ 601116 w 601116"/>
                    <a:gd name="connsiteY2" fmla="*/ 1505470 h 1806028"/>
                    <a:gd name="connsiteX3" fmla="*/ 300558 w 601116"/>
                    <a:gd name="connsiteY3" fmla="*/ 1806028 h 1806028"/>
                    <a:gd name="connsiteX4" fmla="*/ 0 w 601116"/>
                    <a:gd name="connsiteY4" fmla="*/ 1505470 h 18060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01116" h="1806028">
                      <a:moveTo>
                        <a:pt x="0" y="1505470"/>
                      </a:moveTo>
                      <a:cubicBezTo>
                        <a:pt x="0" y="1339476"/>
                        <a:pt x="210763" y="952500"/>
                        <a:pt x="200545" y="0"/>
                      </a:cubicBezTo>
                      <a:cubicBezTo>
                        <a:pt x="518938" y="885825"/>
                        <a:pt x="601116" y="1339476"/>
                        <a:pt x="601116" y="1505470"/>
                      </a:cubicBezTo>
                      <a:cubicBezTo>
                        <a:pt x="601116" y="1671464"/>
                        <a:pt x="466552" y="1806028"/>
                        <a:pt x="300558" y="1806028"/>
                      </a:cubicBezTo>
                      <a:cubicBezTo>
                        <a:pt x="134564" y="1806028"/>
                        <a:pt x="0" y="1671464"/>
                        <a:pt x="0" y="1505470"/>
                      </a:cubicBezTo>
                      <a:close/>
                    </a:path>
                  </a:pathLst>
                </a:custGeom>
                <a:solidFill>
                  <a:srgbClr val="92D05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</p:grpSp>
        <p:grpSp>
          <p:nvGrpSpPr>
            <p:cNvPr id="267" name="グループ化 266">
              <a:extLst>
                <a:ext uri="{FF2B5EF4-FFF2-40B4-BE49-F238E27FC236}">
                  <a16:creationId xmlns:a16="http://schemas.microsoft.com/office/drawing/2014/main" id="{40FB99B7-9458-4E8B-9072-328D8388A4D7}"/>
                </a:ext>
              </a:extLst>
            </p:cNvPr>
            <p:cNvGrpSpPr/>
            <p:nvPr/>
          </p:nvGrpSpPr>
          <p:grpSpPr>
            <a:xfrm rot="3600000">
              <a:off x="6294862" y="3238952"/>
              <a:ext cx="488976" cy="1074356"/>
              <a:chOff x="1636340" y="3642662"/>
              <a:chExt cx="910128" cy="1999693"/>
            </a:xfrm>
          </p:grpSpPr>
          <p:sp>
            <p:nvSpPr>
              <p:cNvPr id="268" name="楕円 426">
                <a:extLst>
                  <a:ext uri="{FF2B5EF4-FFF2-40B4-BE49-F238E27FC236}">
                    <a16:creationId xmlns:a16="http://schemas.microsoft.com/office/drawing/2014/main" id="{97D9CDD1-CC1F-43F2-9F8C-47FA96CE759F}"/>
                  </a:ext>
                </a:extLst>
              </p:cNvPr>
              <p:cNvSpPr/>
              <p:nvPr/>
            </p:nvSpPr>
            <p:spPr bwMode="auto">
              <a:xfrm rot="443591">
                <a:off x="1760872" y="3642662"/>
                <a:ext cx="614552" cy="1226109"/>
              </a:xfrm>
              <a:custGeom>
                <a:avLst/>
                <a:gdLst>
                  <a:gd name="connsiteX0" fmla="*/ 0 w 770841"/>
                  <a:gd name="connsiteY0" fmla="*/ 716576 h 1433151"/>
                  <a:gd name="connsiteX1" fmla="*/ 385421 w 770841"/>
                  <a:gd name="connsiteY1" fmla="*/ 0 h 1433151"/>
                  <a:gd name="connsiteX2" fmla="*/ 770842 w 770841"/>
                  <a:gd name="connsiteY2" fmla="*/ 716576 h 1433151"/>
                  <a:gd name="connsiteX3" fmla="*/ 385421 w 770841"/>
                  <a:gd name="connsiteY3" fmla="*/ 1433152 h 1433151"/>
                  <a:gd name="connsiteX4" fmla="*/ 0 w 770841"/>
                  <a:gd name="connsiteY4" fmla="*/ 716576 h 1433151"/>
                  <a:gd name="connsiteX0" fmla="*/ 0 w 770842"/>
                  <a:gd name="connsiteY0" fmla="*/ 716576 h 1433152"/>
                  <a:gd name="connsiteX1" fmla="*/ 385421 w 770842"/>
                  <a:gd name="connsiteY1" fmla="*/ 0 h 1433152"/>
                  <a:gd name="connsiteX2" fmla="*/ 770842 w 770842"/>
                  <a:gd name="connsiteY2" fmla="*/ 716576 h 1433152"/>
                  <a:gd name="connsiteX3" fmla="*/ 385421 w 770842"/>
                  <a:gd name="connsiteY3" fmla="*/ 1433152 h 1433152"/>
                  <a:gd name="connsiteX4" fmla="*/ 0 w 770842"/>
                  <a:gd name="connsiteY4" fmla="*/ 716576 h 1433152"/>
                  <a:gd name="connsiteX0" fmla="*/ 0 w 770842"/>
                  <a:gd name="connsiteY0" fmla="*/ 716576 h 1433152"/>
                  <a:gd name="connsiteX1" fmla="*/ 385421 w 770842"/>
                  <a:gd name="connsiteY1" fmla="*/ 0 h 1433152"/>
                  <a:gd name="connsiteX2" fmla="*/ 770842 w 770842"/>
                  <a:gd name="connsiteY2" fmla="*/ 716576 h 1433152"/>
                  <a:gd name="connsiteX3" fmla="*/ 385421 w 770842"/>
                  <a:gd name="connsiteY3" fmla="*/ 1433152 h 1433152"/>
                  <a:gd name="connsiteX4" fmla="*/ 0 w 770842"/>
                  <a:gd name="connsiteY4" fmla="*/ 716576 h 1433152"/>
                  <a:gd name="connsiteX0" fmla="*/ 0 w 770842"/>
                  <a:gd name="connsiteY0" fmla="*/ 716576 h 1433152"/>
                  <a:gd name="connsiteX1" fmla="*/ 385421 w 770842"/>
                  <a:gd name="connsiteY1" fmla="*/ 0 h 1433152"/>
                  <a:gd name="connsiteX2" fmla="*/ 770842 w 770842"/>
                  <a:gd name="connsiteY2" fmla="*/ 716576 h 1433152"/>
                  <a:gd name="connsiteX3" fmla="*/ 385421 w 770842"/>
                  <a:gd name="connsiteY3" fmla="*/ 1433152 h 1433152"/>
                  <a:gd name="connsiteX4" fmla="*/ 0 w 770842"/>
                  <a:gd name="connsiteY4" fmla="*/ 716576 h 1433152"/>
                  <a:gd name="connsiteX0" fmla="*/ 0 w 770842"/>
                  <a:gd name="connsiteY0" fmla="*/ 716576 h 1433152"/>
                  <a:gd name="connsiteX1" fmla="*/ 385421 w 770842"/>
                  <a:gd name="connsiteY1" fmla="*/ 0 h 1433152"/>
                  <a:gd name="connsiteX2" fmla="*/ 770842 w 770842"/>
                  <a:gd name="connsiteY2" fmla="*/ 716576 h 1433152"/>
                  <a:gd name="connsiteX3" fmla="*/ 385421 w 770842"/>
                  <a:gd name="connsiteY3" fmla="*/ 1433152 h 1433152"/>
                  <a:gd name="connsiteX4" fmla="*/ 0 w 770842"/>
                  <a:gd name="connsiteY4" fmla="*/ 716576 h 1433152"/>
                  <a:gd name="connsiteX0" fmla="*/ 0 w 770842"/>
                  <a:gd name="connsiteY0" fmla="*/ 716576 h 1433152"/>
                  <a:gd name="connsiteX1" fmla="*/ 385421 w 770842"/>
                  <a:gd name="connsiteY1" fmla="*/ 0 h 1433152"/>
                  <a:gd name="connsiteX2" fmla="*/ 770842 w 770842"/>
                  <a:gd name="connsiteY2" fmla="*/ 716576 h 1433152"/>
                  <a:gd name="connsiteX3" fmla="*/ 385421 w 770842"/>
                  <a:gd name="connsiteY3" fmla="*/ 1433152 h 1433152"/>
                  <a:gd name="connsiteX4" fmla="*/ 0 w 770842"/>
                  <a:gd name="connsiteY4" fmla="*/ 716576 h 1433152"/>
                  <a:gd name="connsiteX0" fmla="*/ 0 w 770842"/>
                  <a:gd name="connsiteY0" fmla="*/ 716576 h 1433152"/>
                  <a:gd name="connsiteX1" fmla="*/ 385421 w 770842"/>
                  <a:gd name="connsiteY1" fmla="*/ 0 h 1433152"/>
                  <a:gd name="connsiteX2" fmla="*/ 770842 w 770842"/>
                  <a:gd name="connsiteY2" fmla="*/ 716576 h 1433152"/>
                  <a:gd name="connsiteX3" fmla="*/ 385421 w 770842"/>
                  <a:gd name="connsiteY3" fmla="*/ 1433152 h 1433152"/>
                  <a:gd name="connsiteX4" fmla="*/ 0 w 770842"/>
                  <a:gd name="connsiteY4" fmla="*/ 716576 h 1433152"/>
                  <a:gd name="connsiteX0" fmla="*/ 0 w 770842"/>
                  <a:gd name="connsiteY0" fmla="*/ 716576 h 1433152"/>
                  <a:gd name="connsiteX1" fmla="*/ 385421 w 770842"/>
                  <a:gd name="connsiteY1" fmla="*/ 0 h 1433152"/>
                  <a:gd name="connsiteX2" fmla="*/ 770842 w 770842"/>
                  <a:gd name="connsiteY2" fmla="*/ 716576 h 1433152"/>
                  <a:gd name="connsiteX3" fmla="*/ 385421 w 770842"/>
                  <a:gd name="connsiteY3" fmla="*/ 1433152 h 1433152"/>
                  <a:gd name="connsiteX4" fmla="*/ 0 w 770842"/>
                  <a:gd name="connsiteY4" fmla="*/ 716576 h 1433152"/>
                  <a:gd name="connsiteX0" fmla="*/ 0 w 770842"/>
                  <a:gd name="connsiteY0" fmla="*/ 716576 h 1537927"/>
                  <a:gd name="connsiteX1" fmla="*/ 385421 w 770842"/>
                  <a:gd name="connsiteY1" fmla="*/ 0 h 1537927"/>
                  <a:gd name="connsiteX2" fmla="*/ 770842 w 770842"/>
                  <a:gd name="connsiteY2" fmla="*/ 716576 h 1537927"/>
                  <a:gd name="connsiteX3" fmla="*/ 375896 w 770842"/>
                  <a:gd name="connsiteY3" fmla="*/ 1537927 h 1537927"/>
                  <a:gd name="connsiteX4" fmla="*/ 0 w 770842"/>
                  <a:gd name="connsiteY4" fmla="*/ 716576 h 15379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70842" h="1537927">
                    <a:moveTo>
                      <a:pt x="0" y="716576"/>
                    </a:moveTo>
                    <a:cubicBezTo>
                      <a:pt x="0" y="320822"/>
                      <a:pt x="182084" y="42862"/>
                      <a:pt x="385421" y="0"/>
                    </a:cubicBezTo>
                    <a:cubicBezTo>
                      <a:pt x="598283" y="33338"/>
                      <a:pt x="770842" y="320822"/>
                      <a:pt x="770842" y="716576"/>
                    </a:cubicBezTo>
                    <a:cubicBezTo>
                      <a:pt x="770842" y="1112330"/>
                      <a:pt x="641145" y="1380765"/>
                      <a:pt x="375896" y="1537927"/>
                    </a:cubicBezTo>
                    <a:cubicBezTo>
                      <a:pt x="96359" y="1366477"/>
                      <a:pt x="0" y="1112330"/>
                      <a:pt x="0" y="716576"/>
                    </a:cubicBezTo>
                    <a:close/>
                  </a:path>
                </a:pathLst>
              </a:custGeom>
              <a:solidFill>
                <a:srgbClr val="0099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269" name="グループ化 268">
                <a:extLst>
                  <a:ext uri="{FF2B5EF4-FFF2-40B4-BE49-F238E27FC236}">
                    <a16:creationId xmlns:a16="http://schemas.microsoft.com/office/drawing/2014/main" id="{DC1FBBAB-69C8-4CE5-99AE-F28079405E12}"/>
                  </a:ext>
                </a:extLst>
              </p:cNvPr>
              <p:cNvGrpSpPr/>
              <p:nvPr/>
            </p:nvGrpSpPr>
            <p:grpSpPr>
              <a:xfrm rot="21214059" flipH="1">
                <a:off x="1636340" y="3704959"/>
                <a:ext cx="614552" cy="1937396"/>
                <a:chOff x="1741357" y="3704966"/>
                <a:chExt cx="614552" cy="1937396"/>
              </a:xfrm>
            </p:grpSpPr>
            <p:sp>
              <p:nvSpPr>
                <p:cNvPr id="276" name="楕円 426">
                  <a:extLst>
                    <a:ext uri="{FF2B5EF4-FFF2-40B4-BE49-F238E27FC236}">
                      <a16:creationId xmlns:a16="http://schemas.microsoft.com/office/drawing/2014/main" id="{BCD168F3-E337-473E-BE08-8527792436A8}"/>
                    </a:ext>
                  </a:extLst>
                </p:cNvPr>
                <p:cNvSpPr/>
                <p:nvPr/>
              </p:nvSpPr>
              <p:spPr bwMode="auto">
                <a:xfrm rot="21278739">
                  <a:off x="1741357" y="3704966"/>
                  <a:ext cx="614552" cy="1226109"/>
                </a:xfrm>
                <a:custGeom>
                  <a:avLst/>
                  <a:gdLst>
                    <a:gd name="connsiteX0" fmla="*/ 0 w 770841"/>
                    <a:gd name="connsiteY0" fmla="*/ 716576 h 1433151"/>
                    <a:gd name="connsiteX1" fmla="*/ 385421 w 770841"/>
                    <a:gd name="connsiteY1" fmla="*/ 0 h 1433151"/>
                    <a:gd name="connsiteX2" fmla="*/ 770842 w 770841"/>
                    <a:gd name="connsiteY2" fmla="*/ 716576 h 1433151"/>
                    <a:gd name="connsiteX3" fmla="*/ 385421 w 770841"/>
                    <a:gd name="connsiteY3" fmla="*/ 1433152 h 1433151"/>
                    <a:gd name="connsiteX4" fmla="*/ 0 w 770841"/>
                    <a:gd name="connsiteY4" fmla="*/ 716576 h 1433151"/>
                    <a:gd name="connsiteX0" fmla="*/ 0 w 770842"/>
                    <a:gd name="connsiteY0" fmla="*/ 716576 h 1433152"/>
                    <a:gd name="connsiteX1" fmla="*/ 385421 w 770842"/>
                    <a:gd name="connsiteY1" fmla="*/ 0 h 1433152"/>
                    <a:gd name="connsiteX2" fmla="*/ 770842 w 770842"/>
                    <a:gd name="connsiteY2" fmla="*/ 716576 h 1433152"/>
                    <a:gd name="connsiteX3" fmla="*/ 385421 w 770842"/>
                    <a:gd name="connsiteY3" fmla="*/ 1433152 h 1433152"/>
                    <a:gd name="connsiteX4" fmla="*/ 0 w 770842"/>
                    <a:gd name="connsiteY4" fmla="*/ 716576 h 1433152"/>
                    <a:gd name="connsiteX0" fmla="*/ 0 w 770842"/>
                    <a:gd name="connsiteY0" fmla="*/ 716576 h 1433152"/>
                    <a:gd name="connsiteX1" fmla="*/ 385421 w 770842"/>
                    <a:gd name="connsiteY1" fmla="*/ 0 h 1433152"/>
                    <a:gd name="connsiteX2" fmla="*/ 770842 w 770842"/>
                    <a:gd name="connsiteY2" fmla="*/ 716576 h 1433152"/>
                    <a:gd name="connsiteX3" fmla="*/ 385421 w 770842"/>
                    <a:gd name="connsiteY3" fmla="*/ 1433152 h 1433152"/>
                    <a:gd name="connsiteX4" fmla="*/ 0 w 770842"/>
                    <a:gd name="connsiteY4" fmla="*/ 716576 h 1433152"/>
                    <a:gd name="connsiteX0" fmla="*/ 0 w 770842"/>
                    <a:gd name="connsiteY0" fmla="*/ 716576 h 1433152"/>
                    <a:gd name="connsiteX1" fmla="*/ 385421 w 770842"/>
                    <a:gd name="connsiteY1" fmla="*/ 0 h 1433152"/>
                    <a:gd name="connsiteX2" fmla="*/ 770842 w 770842"/>
                    <a:gd name="connsiteY2" fmla="*/ 716576 h 1433152"/>
                    <a:gd name="connsiteX3" fmla="*/ 385421 w 770842"/>
                    <a:gd name="connsiteY3" fmla="*/ 1433152 h 1433152"/>
                    <a:gd name="connsiteX4" fmla="*/ 0 w 770842"/>
                    <a:gd name="connsiteY4" fmla="*/ 716576 h 1433152"/>
                    <a:gd name="connsiteX0" fmla="*/ 0 w 770842"/>
                    <a:gd name="connsiteY0" fmla="*/ 716576 h 1433152"/>
                    <a:gd name="connsiteX1" fmla="*/ 385421 w 770842"/>
                    <a:gd name="connsiteY1" fmla="*/ 0 h 1433152"/>
                    <a:gd name="connsiteX2" fmla="*/ 770842 w 770842"/>
                    <a:gd name="connsiteY2" fmla="*/ 716576 h 1433152"/>
                    <a:gd name="connsiteX3" fmla="*/ 385421 w 770842"/>
                    <a:gd name="connsiteY3" fmla="*/ 1433152 h 1433152"/>
                    <a:gd name="connsiteX4" fmla="*/ 0 w 770842"/>
                    <a:gd name="connsiteY4" fmla="*/ 716576 h 1433152"/>
                    <a:gd name="connsiteX0" fmla="*/ 0 w 770842"/>
                    <a:gd name="connsiteY0" fmla="*/ 716576 h 1433152"/>
                    <a:gd name="connsiteX1" fmla="*/ 385421 w 770842"/>
                    <a:gd name="connsiteY1" fmla="*/ 0 h 1433152"/>
                    <a:gd name="connsiteX2" fmla="*/ 770842 w 770842"/>
                    <a:gd name="connsiteY2" fmla="*/ 716576 h 1433152"/>
                    <a:gd name="connsiteX3" fmla="*/ 385421 w 770842"/>
                    <a:gd name="connsiteY3" fmla="*/ 1433152 h 1433152"/>
                    <a:gd name="connsiteX4" fmla="*/ 0 w 770842"/>
                    <a:gd name="connsiteY4" fmla="*/ 716576 h 1433152"/>
                    <a:gd name="connsiteX0" fmla="*/ 0 w 770842"/>
                    <a:gd name="connsiteY0" fmla="*/ 716576 h 1433152"/>
                    <a:gd name="connsiteX1" fmla="*/ 385421 w 770842"/>
                    <a:gd name="connsiteY1" fmla="*/ 0 h 1433152"/>
                    <a:gd name="connsiteX2" fmla="*/ 770842 w 770842"/>
                    <a:gd name="connsiteY2" fmla="*/ 716576 h 1433152"/>
                    <a:gd name="connsiteX3" fmla="*/ 385421 w 770842"/>
                    <a:gd name="connsiteY3" fmla="*/ 1433152 h 1433152"/>
                    <a:gd name="connsiteX4" fmla="*/ 0 w 770842"/>
                    <a:gd name="connsiteY4" fmla="*/ 716576 h 1433152"/>
                    <a:gd name="connsiteX0" fmla="*/ 0 w 770842"/>
                    <a:gd name="connsiteY0" fmla="*/ 716576 h 1433152"/>
                    <a:gd name="connsiteX1" fmla="*/ 385421 w 770842"/>
                    <a:gd name="connsiteY1" fmla="*/ 0 h 1433152"/>
                    <a:gd name="connsiteX2" fmla="*/ 770842 w 770842"/>
                    <a:gd name="connsiteY2" fmla="*/ 716576 h 1433152"/>
                    <a:gd name="connsiteX3" fmla="*/ 385421 w 770842"/>
                    <a:gd name="connsiteY3" fmla="*/ 1433152 h 1433152"/>
                    <a:gd name="connsiteX4" fmla="*/ 0 w 770842"/>
                    <a:gd name="connsiteY4" fmla="*/ 716576 h 1433152"/>
                    <a:gd name="connsiteX0" fmla="*/ 0 w 770842"/>
                    <a:gd name="connsiteY0" fmla="*/ 716576 h 1537927"/>
                    <a:gd name="connsiteX1" fmla="*/ 385421 w 770842"/>
                    <a:gd name="connsiteY1" fmla="*/ 0 h 1537927"/>
                    <a:gd name="connsiteX2" fmla="*/ 770842 w 770842"/>
                    <a:gd name="connsiteY2" fmla="*/ 716576 h 1537927"/>
                    <a:gd name="connsiteX3" fmla="*/ 375896 w 770842"/>
                    <a:gd name="connsiteY3" fmla="*/ 1537927 h 1537927"/>
                    <a:gd name="connsiteX4" fmla="*/ 0 w 770842"/>
                    <a:gd name="connsiteY4" fmla="*/ 716576 h 15379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70842" h="1537927">
                      <a:moveTo>
                        <a:pt x="0" y="716576"/>
                      </a:moveTo>
                      <a:cubicBezTo>
                        <a:pt x="0" y="320822"/>
                        <a:pt x="182084" y="42862"/>
                        <a:pt x="385421" y="0"/>
                      </a:cubicBezTo>
                      <a:cubicBezTo>
                        <a:pt x="598283" y="33338"/>
                        <a:pt x="770842" y="320822"/>
                        <a:pt x="770842" y="716576"/>
                      </a:cubicBezTo>
                      <a:cubicBezTo>
                        <a:pt x="770842" y="1112330"/>
                        <a:pt x="641145" y="1380765"/>
                        <a:pt x="375896" y="1537927"/>
                      </a:cubicBezTo>
                      <a:cubicBezTo>
                        <a:pt x="96359" y="1366477"/>
                        <a:pt x="0" y="1112330"/>
                        <a:pt x="0" y="716576"/>
                      </a:cubicBezTo>
                      <a:close/>
                    </a:path>
                  </a:pathLst>
                </a:custGeom>
                <a:solidFill>
                  <a:srgbClr val="33CC33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77" name="楕円 432">
                  <a:extLst>
                    <a:ext uri="{FF2B5EF4-FFF2-40B4-BE49-F238E27FC236}">
                      <a16:creationId xmlns:a16="http://schemas.microsoft.com/office/drawing/2014/main" id="{35AE5C7F-FE77-4579-930F-46E237D12CEB}"/>
                    </a:ext>
                  </a:extLst>
                </p:cNvPr>
                <p:cNvSpPr/>
                <p:nvPr/>
              </p:nvSpPr>
              <p:spPr bwMode="auto">
                <a:xfrm>
                  <a:off x="1957053" y="4266360"/>
                  <a:ext cx="245256" cy="1376002"/>
                </a:xfrm>
                <a:custGeom>
                  <a:avLst/>
                  <a:gdLst>
                    <a:gd name="connsiteX0" fmla="*/ 0 w 601115"/>
                    <a:gd name="connsiteY0" fmla="*/ 300558 h 601115"/>
                    <a:gd name="connsiteX1" fmla="*/ 300558 w 601115"/>
                    <a:gd name="connsiteY1" fmla="*/ 0 h 601115"/>
                    <a:gd name="connsiteX2" fmla="*/ 601116 w 601115"/>
                    <a:gd name="connsiteY2" fmla="*/ 300558 h 601115"/>
                    <a:gd name="connsiteX3" fmla="*/ 300558 w 601115"/>
                    <a:gd name="connsiteY3" fmla="*/ 601116 h 601115"/>
                    <a:gd name="connsiteX4" fmla="*/ 0 w 601115"/>
                    <a:gd name="connsiteY4" fmla="*/ 300558 h 601115"/>
                    <a:gd name="connsiteX0" fmla="*/ 0 w 601116"/>
                    <a:gd name="connsiteY0" fmla="*/ 300558 h 601116"/>
                    <a:gd name="connsiteX1" fmla="*/ 300558 w 601116"/>
                    <a:gd name="connsiteY1" fmla="*/ 0 h 601116"/>
                    <a:gd name="connsiteX2" fmla="*/ 601116 w 601116"/>
                    <a:gd name="connsiteY2" fmla="*/ 300558 h 601116"/>
                    <a:gd name="connsiteX3" fmla="*/ 300558 w 601116"/>
                    <a:gd name="connsiteY3" fmla="*/ 601116 h 601116"/>
                    <a:gd name="connsiteX4" fmla="*/ 0 w 601116"/>
                    <a:gd name="connsiteY4" fmla="*/ 300558 h 601116"/>
                    <a:gd name="connsiteX0" fmla="*/ 0 w 601116"/>
                    <a:gd name="connsiteY0" fmla="*/ 300558 h 601116"/>
                    <a:gd name="connsiteX1" fmla="*/ 300558 w 601116"/>
                    <a:gd name="connsiteY1" fmla="*/ 0 h 601116"/>
                    <a:gd name="connsiteX2" fmla="*/ 601116 w 601116"/>
                    <a:gd name="connsiteY2" fmla="*/ 300558 h 601116"/>
                    <a:gd name="connsiteX3" fmla="*/ 300558 w 601116"/>
                    <a:gd name="connsiteY3" fmla="*/ 601116 h 601116"/>
                    <a:gd name="connsiteX4" fmla="*/ 0 w 601116"/>
                    <a:gd name="connsiteY4" fmla="*/ 300558 h 601116"/>
                    <a:gd name="connsiteX0" fmla="*/ 0 w 601116"/>
                    <a:gd name="connsiteY0" fmla="*/ 1434033 h 1734591"/>
                    <a:gd name="connsiteX1" fmla="*/ 281508 w 601116"/>
                    <a:gd name="connsiteY1" fmla="*/ 0 h 1734591"/>
                    <a:gd name="connsiteX2" fmla="*/ 601116 w 601116"/>
                    <a:gd name="connsiteY2" fmla="*/ 1434033 h 1734591"/>
                    <a:gd name="connsiteX3" fmla="*/ 300558 w 601116"/>
                    <a:gd name="connsiteY3" fmla="*/ 1734591 h 1734591"/>
                    <a:gd name="connsiteX4" fmla="*/ 0 w 601116"/>
                    <a:gd name="connsiteY4" fmla="*/ 1434033 h 1734591"/>
                    <a:gd name="connsiteX0" fmla="*/ 0 w 601116"/>
                    <a:gd name="connsiteY0" fmla="*/ 1434033 h 1734591"/>
                    <a:gd name="connsiteX1" fmla="*/ 281508 w 601116"/>
                    <a:gd name="connsiteY1" fmla="*/ 0 h 1734591"/>
                    <a:gd name="connsiteX2" fmla="*/ 601116 w 601116"/>
                    <a:gd name="connsiteY2" fmla="*/ 1434033 h 1734591"/>
                    <a:gd name="connsiteX3" fmla="*/ 300558 w 601116"/>
                    <a:gd name="connsiteY3" fmla="*/ 1734591 h 1734591"/>
                    <a:gd name="connsiteX4" fmla="*/ 0 w 601116"/>
                    <a:gd name="connsiteY4" fmla="*/ 1434033 h 1734591"/>
                    <a:gd name="connsiteX0" fmla="*/ 0 w 601116"/>
                    <a:gd name="connsiteY0" fmla="*/ 1434033 h 1734591"/>
                    <a:gd name="connsiteX1" fmla="*/ 281508 w 601116"/>
                    <a:gd name="connsiteY1" fmla="*/ 0 h 1734591"/>
                    <a:gd name="connsiteX2" fmla="*/ 601116 w 601116"/>
                    <a:gd name="connsiteY2" fmla="*/ 1434033 h 1734591"/>
                    <a:gd name="connsiteX3" fmla="*/ 300558 w 601116"/>
                    <a:gd name="connsiteY3" fmla="*/ 1734591 h 1734591"/>
                    <a:gd name="connsiteX4" fmla="*/ 0 w 601116"/>
                    <a:gd name="connsiteY4" fmla="*/ 1434033 h 1734591"/>
                    <a:gd name="connsiteX0" fmla="*/ 0 w 601116"/>
                    <a:gd name="connsiteY0" fmla="*/ 1505470 h 1806028"/>
                    <a:gd name="connsiteX1" fmla="*/ 200545 w 601116"/>
                    <a:gd name="connsiteY1" fmla="*/ 0 h 1806028"/>
                    <a:gd name="connsiteX2" fmla="*/ 601116 w 601116"/>
                    <a:gd name="connsiteY2" fmla="*/ 1505470 h 1806028"/>
                    <a:gd name="connsiteX3" fmla="*/ 300558 w 601116"/>
                    <a:gd name="connsiteY3" fmla="*/ 1806028 h 1806028"/>
                    <a:gd name="connsiteX4" fmla="*/ 0 w 601116"/>
                    <a:gd name="connsiteY4" fmla="*/ 1505470 h 1806028"/>
                    <a:gd name="connsiteX0" fmla="*/ 0 w 601116"/>
                    <a:gd name="connsiteY0" fmla="*/ 1505470 h 1806028"/>
                    <a:gd name="connsiteX1" fmla="*/ 200545 w 601116"/>
                    <a:gd name="connsiteY1" fmla="*/ 0 h 1806028"/>
                    <a:gd name="connsiteX2" fmla="*/ 601116 w 601116"/>
                    <a:gd name="connsiteY2" fmla="*/ 1505470 h 1806028"/>
                    <a:gd name="connsiteX3" fmla="*/ 300558 w 601116"/>
                    <a:gd name="connsiteY3" fmla="*/ 1806028 h 1806028"/>
                    <a:gd name="connsiteX4" fmla="*/ 0 w 601116"/>
                    <a:gd name="connsiteY4" fmla="*/ 1505470 h 1806028"/>
                    <a:gd name="connsiteX0" fmla="*/ 0 w 601116"/>
                    <a:gd name="connsiteY0" fmla="*/ 1505470 h 1806028"/>
                    <a:gd name="connsiteX1" fmla="*/ 200545 w 601116"/>
                    <a:gd name="connsiteY1" fmla="*/ 0 h 1806028"/>
                    <a:gd name="connsiteX2" fmla="*/ 601116 w 601116"/>
                    <a:gd name="connsiteY2" fmla="*/ 1505470 h 1806028"/>
                    <a:gd name="connsiteX3" fmla="*/ 300558 w 601116"/>
                    <a:gd name="connsiteY3" fmla="*/ 1806028 h 1806028"/>
                    <a:gd name="connsiteX4" fmla="*/ 0 w 601116"/>
                    <a:gd name="connsiteY4" fmla="*/ 1505470 h 18060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01116" h="1806028">
                      <a:moveTo>
                        <a:pt x="0" y="1505470"/>
                      </a:moveTo>
                      <a:cubicBezTo>
                        <a:pt x="0" y="1339476"/>
                        <a:pt x="210763" y="952500"/>
                        <a:pt x="200545" y="0"/>
                      </a:cubicBezTo>
                      <a:cubicBezTo>
                        <a:pt x="518938" y="885825"/>
                        <a:pt x="601116" y="1339476"/>
                        <a:pt x="601116" y="1505470"/>
                      </a:cubicBezTo>
                      <a:cubicBezTo>
                        <a:pt x="601116" y="1671464"/>
                        <a:pt x="466552" y="1806028"/>
                        <a:pt x="300558" y="1806028"/>
                      </a:cubicBezTo>
                      <a:cubicBezTo>
                        <a:pt x="134564" y="1806028"/>
                        <a:pt x="0" y="1671464"/>
                        <a:pt x="0" y="1505470"/>
                      </a:cubicBezTo>
                      <a:close/>
                    </a:path>
                  </a:pathLst>
                </a:custGeom>
                <a:solidFill>
                  <a:srgbClr val="66FF66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270" name="グループ化 269">
                <a:extLst>
                  <a:ext uri="{FF2B5EF4-FFF2-40B4-BE49-F238E27FC236}">
                    <a16:creationId xmlns:a16="http://schemas.microsoft.com/office/drawing/2014/main" id="{D2253333-2A82-453B-A3A4-B43434A08770}"/>
                  </a:ext>
                </a:extLst>
              </p:cNvPr>
              <p:cNvGrpSpPr/>
              <p:nvPr/>
            </p:nvGrpSpPr>
            <p:grpSpPr>
              <a:xfrm rot="385941">
                <a:off x="1931916" y="3704969"/>
                <a:ext cx="614552" cy="1933699"/>
                <a:chOff x="1741357" y="3704966"/>
                <a:chExt cx="614552" cy="1933699"/>
              </a:xfrm>
            </p:grpSpPr>
            <p:sp>
              <p:nvSpPr>
                <p:cNvPr id="274" name="楕円 426">
                  <a:extLst>
                    <a:ext uri="{FF2B5EF4-FFF2-40B4-BE49-F238E27FC236}">
                      <a16:creationId xmlns:a16="http://schemas.microsoft.com/office/drawing/2014/main" id="{1579EB16-35A9-4547-893C-60558BD1F1F6}"/>
                    </a:ext>
                  </a:extLst>
                </p:cNvPr>
                <p:cNvSpPr/>
                <p:nvPr/>
              </p:nvSpPr>
              <p:spPr bwMode="auto">
                <a:xfrm rot="21278739">
                  <a:off x="1741357" y="3704966"/>
                  <a:ext cx="614552" cy="1226109"/>
                </a:xfrm>
                <a:custGeom>
                  <a:avLst/>
                  <a:gdLst>
                    <a:gd name="connsiteX0" fmla="*/ 0 w 770841"/>
                    <a:gd name="connsiteY0" fmla="*/ 716576 h 1433151"/>
                    <a:gd name="connsiteX1" fmla="*/ 385421 w 770841"/>
                    <a:gd name="connsiteY1" fmla="*/ 0 h 1433151"/>
                    <a:gd name="connsiteX2" fmla="*/ 770842 w 770841"/>
                    <a:gd name="connsiteY2" fmla="*/ 716576 h 1433151"/>
                    <a:gd name="connsiteX3" fmla="*/ 385421 w 770841"/>
                    <a:gd name="connsiteY3" fmla="*/ 1433152 h 1433151"/>
                    <a:gd name="connsiteX4" fmla="*/ 0 w 770841"/>
                    <a:gd name="connsiteY4" fmla="*/ 716576 h 1433151"/>
                    <a:gd name="connsiteX0" fmla="*/ 0 w 770842"/>
                    <a:gd name="connsiteY0" fmla="*/ 716576 h 1433152"/>
                    <a:gd name="connsiteX1" fmla="*/ 385421 w 770842"/>
                    <a:gd name="connsiteY1" fmla="*/ 0 h 1433152"/>
                    <a:gd name="connsiteX2" fmla="*/ 770842 w 770842"/>
                    <a:gd name="connsiteY2" fmla="*/ 716576 h 1433152"/>
                    <a:gd name="connsiteX3" fmla="*/ 385421 w 770842"/>
                    <a:gd name="connsiteY3" fmla="*/ 1433152 h 1433152"/>
                    <a:gd name="connsiteX4" fmla="*/ 0 w 770842"/>
                    <a:gd name="connsiteY4" fmla="*/ 716576 h 1433152"/>
                    <a:gd name="connsiteX0" fmla="*/ 0 w 770842"/>
                    <a:gd name="connsiteY0" fmla="*/ 716576 h 1433152"/>
                    <a:gd name="connsiteX1" fmla="*/ 385421 w 770842"/>
                    <a:gd name="connsiteY1" fmla="*/ 0 h 1433152"/>
                    <a:gd name="connsiteX2" fmla="*/ 770842 w 770842"/>
                    <a:gd name="connsiteY2" fmla="*/ 716576 h 1433152"/>
                    <a:gd name="connsiteX3" fmla="*/ 385421 w 770842"/>
                    <a:gd name="connsiteY3" fmla="*/ 1433152 h 1433152"/>
                    <a:gd name="connsiteX4" fmla="*/ 0 w 770842"/>
                    <a:gd name="connsiteY4" fmla="*/ 716576 h 1433152"/>
                    <a:gd name="connsiteX0" fmla="*/ 0 w 770842"/>
                    <a:gd name="connsiteY0" fmla="*/ 716576 h 1433152"/>
                    <a:gd name="connsiteX1" fmla="*/ 385421 w 770842"/>
                    <a:gd name="connsiteY1" fmla="*/ 0 h 1433152"/>
                    <a:gd name="connsiteX2" fmla="*/ 770842 w 770842"/>
                    <a:gd name="connsiteY2" fmla="*/ 716576 h 1433152"/>
                    <a:gd name="connsiteX3" fmla="*/ 385421 w 770842"/>
                    <a:gd name="connsiteY3" fmla="*/ 1433152 h 1433152"/>
                    <a:gd name="connsiteX4" fmla="*/ 0 w 770842"/>
                    <a:gd name="connsiteY4" fmla="*/ 716576 h 1433152"/>
                    <a:gd name="connsiteX0" fmla="*/ 0 w 770842"/>
                    <a:gd name="connsiteY0" fmla="*/ 716576 h 1433152"/>
                    <a:gd name="connsiteX1" fmla="*/ 385421 w 770842"/>
                    <a:gd name="connsiteY1" fmla="*/ 0 h 1433152"/>
                    <a:gd name="connsiteX2" fmla="*/ 770842 w 770842"/>
                    <a:gd name="connsiteY2" fmla="*/ 716576 h 1433152"/>
                    <a:gd name="connsiteX3" fmla="*/ 385421 w 770842"/>
                    <a:gd name="connsiteY3" fmla="*/ 1433152 h 1433152"/>
                    <a:gd name="connsiteX4" fmla="*/ 0 w 770842"/>
                    <a:gd name="connsiteY4" fmla="*/ 716576 h 1433152"/>
                    <a:gd name="connsiteX0" fmla="*/ 0 w 770842"/>
                    <a:gd name="connsiteY0" fmla="*/ 716576 h 1433152"/>
                    <a:gd name="connsiteX1" fmla="*/ 385421 w 770842"/>
                    <a:gd name="connsiteY1" fmla="*/ 0 h 1433152"/>
                    <a:gd name="connsiteX2" fmla="*/ 770842 w 770842"/>
                    <a:gd name="connsiteY2" fmla="*/ 716576 h 1433152"/>
                    <a:gd name="connsiteX3" fmla="*/ 385421 w 770842"/>
                    <a:gd name="connsiteY3" fmla="*/ 1433152 h 1433152"/>
                    <a:gd name="connsiteX4" fmla="*/ 0 w 770842"/>
                    <a:gd name="connsiteY4" fmla="*/ 716576 h 1433152"/>
                    <a:gd name="connsiteX0" fmla="*/ 0 w 770842"/>
                    <a:gd name="connsiteY0" fmla="*/ 716576 h 1433152"/>
                    <a:gd name="connsiteX1" fmla="*/ 385421 w 770842"/>
                    <a:gd name="connsiteY1" fmla="*/ 0 h 1433152"/>
                    <a:gd name="connsiteX2" fmla="*/ 770842 w 770842"/>
                    <a:gd name="connsiteY2" fmla="*/ 716576 h 1433152"/>
                    <a:gd name="connsiteX3" fmla="*/ 385421 w 770842"/>
                    <a:gd name="connsiteY3" fmla="*/ 1433152 h 1433152"/>
                    <a:gd name="connsiteX4" fmla="*/ 0 w 770842"/>
                    <a:gd name="connsiteY4" fmla="*/ 716576 h 1433152"/>
                    <a:gd name="connsiteX0" fmla="*/ 0 w 770842"/>
                    <a:gd name="connsiteY0" fmla="*/ 716576 h 1433152"/>
                    <a:gd name="connsiteX1" fmla="*/ 385421 w 770842"/>
                    <a:gd name="connsiteY1" fmla="*/ 0 h 1433152"/>
                    <a:gd name="connsiteX2" fmla="*/ 770842 w 770842"/>
                    <a:gd name="connsiteY2" fmla="*/ 716576 h 1433152"/>
                    <a:gd name="connsiteX3" fmla="*/ 385421 w 770842"/>
                    <a:gd name="connsiteY3" fmla="*/ 1433152 h 1433152"/>
                    <a:gd name="connsiteX4" fmla="*/ 0 w 770842"/>
                    <a:gd name="connsiteY4" fmla="*/ 716576 h 1433152"/>
                    <a:gd name="connsiteX0" fmla="*/ 0 w 770842"/>
                    <a:gd name="connsiteY0" fmla="*/ 716576 h 1537927"/>
                    <a:gd name="connsiteX1" fmla="*/ 385421 w 770842"/>
                    <a:gd name="connsiteY1" fmla="*/ 0 h 1537927"/>
                    <a:gd name="connsiteX2" fmla="*/ 770842 w 770842"/>
                    <a:gd name="connsiteY2" fmla="*/ 716576 h 1537927"/>
                    <a:gd name="connsiteX3" fmla="*/ 375896 w 770842"/>
                    <a:gd name="connsiteY3" fmla="*/ 1537927 h 1537927"/>
                    <a:gd name="connsiteX4" fmla="*/ 0 w 770842"/>
                    <a:gd name="connsiteY4" fmla="*/ 716576 h 15379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70842" h="1537927">
                      <a:moveTo>
                        <a:pt x="0" y="716576"/>
                      </a:moveTo>
                      <a:cubicBezTo>
                        <a:pt x="0" y="320822"/>
                        <a:pt x="182084" y="42862"/>
                        <a:pt x="385421" y="0"/>
                      </a:cubicBezTo>
                      <a:cubicBezTo>
                        <a:pt x="598283" y="33338"/>
                        <a:pt x="770842" y="320822"/>
                        <a:pt x="770842" y="716576"/>
                      </a:cubicBezTo>
                      <a:cubicBezTo>
                        <a:pt x="770842" y="1112330"/>
                        <a:pt x="641145" y="1380765"/>
                        <a:pt x="375896" y="1537927"/>
                      </a:cubicBezTo>
                      <a:cubicBezTo>
                        <a:pt x="96359" y="1366477"/>
                        <a:pt x="0" y="1112330"/>
                        <a:pt x="0" y="716576"/>
                      </a:cubicBezTo>
                      <a:close/>
                    </a:path>
                  </a:pathLst>
                </a:custGeom>
                <a:solidFill>
                  <a:srgbClr val="33CC33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75" name="楕円 432">
                  <a:extLst>
                    <a:ext uri="{FF2B5EF4-FFF2-40B4-BE49-F238E27FC236}">
                      <a16:creationId xmlns:a16="http://schemas.microsoft.com/office/drawing/2014/main" id="{E29C0747-6262-4544-B7BD-595E6E277331}"/>
                    </a:ext>
                  </a:extLst>
                </p:cNvPr>
                <p:cNvSpPr/>
                <p:nvPr/>
              </p:nvSpPr>
              <p:spPr bwMode="auto">
                <a:xfrm>
                  <a:off x="2006322" y="4262663"/>
                  <a:ext cx="212304" cy="1376002"/>
                </a:xfrm>
                <a:custGeom>
                  <a:avLst/>
                  <a:gdLst>
                    <a:gd name="connsiteX0" fmla="*/ 0 w 601115"/>
                    <a:gd name="connsiteY0" fmla="*/ 300558 h 601115"/>
                    <a:gd name="connsiteX1" fmla="*/ 300558 w 601115"/>
                    <a:gd name="connsiteY1" fmla="*/ 0 h 601115"/>
                    <a:gd name="connsiteX2" fmla="*/ 601116 w 601115"/>
                    <a:gd name="connsiteY2" fmla="*/ 300558 h 601115"/>
                    <a:gd name="connsiteX3" fmla="*/ 300558 w 601115"/>
                    <a:gd name="connsiteY3" fmla="*/ 601116 h 601115"/>
                    <a:gd name="connsiteX4" fmla="*/ 0 w 601115"/>
                    <a:gd name="connsiteY4" fmla="*/ 300558 h 601115"/>
                    <a:gd name="connsiteX0" fmla="*/ 0 w 601116"/>
                    <a:gd name="connsiteY0" fmla="*/ 300558 h 601116"/>
                    <a:gd name="connsiteX1" fmla="*/ 300558 w 601116"/>
                    <a:gd name="connsiteY1" fmla="*/ 0 h 601116"/>
                    <a:gd name="connsiteX2" fmla="*/ 601116 w 601116"/>
                    <a:gd name="connsiteY2" fmla="*/ 300558 h 601116"/>
                    <a:gd name="connsiteX3" fmla="*/ 300558 w 601116"/>
                    <a:gd name="connsiteY3" fmla="*/ 601116 h 601116"/>
                    <a:gd name="connsiteX4" fmla="*/ 0 w 601116"/>
                    <a:gd name="connsiteY4" fmla="*/ 300558 h 601116"/>
                    <a:gd name="connsiteX0" fmla="*/ 0 w 601116"/>
                    <a:gd name="connsiteY0" fmla="*/ 300558 h 601116"/>
                    <a:gd name="connsiteX1" fmla="*/ 300558 w 601116"/>
                    <a:gd name="connsiteY1" fmla="*/ 0 h 601116"/>
                    <a:gd name="connsiteX2" fmla="*/ 601116 w 601116"/>
                    <a:gd name="connsiteY2" fmla="*/ 300558 h 601116"/>
                    <a:gd name="connsiteX3" fmla="*/ 300558 w 601116"/>
                    <a:gd name="connsiteY3" fmla="*/ 601116 h 601116"/>
                    <a:gd name="connsiteX4" fmla="*/ 0 w 601116"/>
                    <a:gd name="connsiteY4" fmla="*/ 300558 h 601116"/>
                    <a:gd name="connsiteX0" fmla="*/ 0 w 601116"/>
                    <a:gd name="connsiteY0" fmla="*/ 1434033 h 1734591"/>
                    <a:gd name="connsiteX1" fmla="*/ 281508 w 601116"/>
                    <a:gd name="connsiteY1" fmla="*/ 0 h 1734591"/>
                    <a:gd name="connsiteX2" fmla="*/ 601116 w 601116"/>
                    <a:gd name="connsiteY2" fmla="*/ 1434033 h 1734591"/>
                    <a:gd name="connsiteX3" fmla="*/ 300558 w 601116"/>
                    <a:gd name="connsiteY3" fmla="*/ 1734591 h 1734591"/>
                    <a:gd name="connsiteX4" fmla="*/ 0 w 601116"/>
                    <a:gd name="connsiteY4" fmla="*/ 1434033 h 1734591"/>
                    <a:gd name="connsiteX0" fmla="*/ 0 w 601116"/>
                    <a:gd name="connsiteY0" fmla="*/ 1434033 h 1734591"/>
                    <a:gd name="connsiteX1" fmla="*/ 281508 w 601116"/>
                    <a:gd name="connsiteY1" fmla="*/ 0 h 1734591"/>
                    <a:gd name="connsiteX2" fmla="*/ 601116 w 601116"/>
                    <a:gd name="connsiteY2" fmla="*/ 1434033 h 1734591"/>
                    <a:gd name="connsiteX3" fmla="*/ 300558 w 601116"/>
                    <a:gd name="connsiteY3" fmla="*/ 1734591 h 1734591"/>
                    <a:gd name="connsiteX4" fmla="*/ 0 w 601116"/>
                    <a:gd name="connsiteY4" fmla="*/ 1434033 h 1734591"/>
                    <a:gd name="connsiteX0" fmla="*/ 0 w 601116"/>
                    <a:gd name="connsiteY0" fmla="*/ 1434033 h 1734591"/>
                    <a:gd name="connsiteX1" fmla="*/ 281508 w 601116"/>
                    <a:gd name="connsiteY1" fmla="*/ 0 h 1734591"/>
                    <a:gd name="connsiteX2" fmla="*/ 601116 w 601116"/>
                    <a:gd name="connsiteY2" fmla="*/ 1434033 h 1734591"/>
                    <a:gd name="connsiteX3" fmla="*/ 300558 w 601116"/>
                    <a:gd name="connsiteY3" fmla="*/ 1734591 h 1734591"/>
                    <a:gd name="connsiteX4" fmla="*/ 0 w 601116"/>
                    <a:gd name="connsiteY4" fmla="*/ 1434033 h 1734591"/>
                    <a:gd name="connsiteX0" fmla="*/ 0 w 601116"/>
                    <a:gd name="connsiteY0" fmla="*/ 1505470 h 1806028"/>
                    <a:gd name="connsiteX1" fmla="*/ 200545 w 601116"/>
                    <a:gd name="connsiteY1" fmla="*/ 0 h 1806028"/>
                    <a:gd name="connsiteX2" fmla="*/ 601116 w 601116"/>
                    <a:gd name="connsiteY2" fmla="*/ 1505470 h 1806028"/>
                    <a:gd name="connsiteX3" fmla="*/ 300558 w 601116"/>
                    <a:gd name="connsiteY3" fmla="*/ 1806028 h 1806028"/>
                    <a:gd name="connsiteX4" fmla="*/ 0 w 601116"/>
                    <a:gd name="connsiteY4" fmla="*/ 1505470 h 1806028"/>
                    <a:gd name="connsiteX0" fmla="*/ 0 w 601116"/>
                    <a:gd name="connsiteY0" fmla="*/ 1505470 h 1806028"/>
                    <a:gd name="connsiteX1" fmla="*/ 200545 w 601116"/>
                    <a:gd name="connsiteY1" fmla="*/ 0 h 1806028"/>
                    <a:gd name="connsiteX2" fmla="*/ 601116 w 601116"/>
                    <a:gd name="connsiteY2" fmla="*/ 1505470 h 1806028"/>
                    <a:gd name="connsiteX3" fmla="*/ 300558 w 601116"/>
                    <a:gd name="connsiteY3" fmla="*/ 1806028 h 1806028"/>
                    <a:gd name="connsiteX4" fmla="*/ 0 w 601116"/>
                    <a:gd name="connsiteY4" fmla="*/ 1505470 h 1806028"/>
                    <a:gd name="connsiteX0" fmla="*/ 0 w 601116"/>
                    <a:gd name="connsiteY0" fmla="*/ 1505470 h 1806028"/>
                    <a:gd name="connsiteX1" fmla="*/ 200545 w 601116"/>
                    <a:gd name="connsiteY1" fmla="*/ 0 h 1806028"/>
                    <a:gd name="connsiteX2" fmla="*/ 601116 w 601116"/>
                    <a:gd name="connsiteY2" fmla="*/ 1505470 h 1806028"/>
                    <a:gd name="connsiteX3" fmla="*/ 300558 w 601116"/>
                    <a:gd name="connsiteY3" fmla="*/ 1806028 h 1806028"/>
                    <a:gd name="connsiteX4" fmla="*/ 0 w 601116"/>
                    <a:gd name="connsiteY4" fmla="*/ 1505470 h 18060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01116" h="1806028">
                      <a:moveTo>
                        <a:pt x="0" y="1505470"/>
                      </a:moveTo>
                      <a:cubicBezTo>
                        <a:pt x="0" y="1339476"/>
                        <a:pt x="210763" y="952500"/>
                        <a:pt x="200545" y="0"/>
                      </a:cubicBezTo>
                      <a:cubicBezTo>
                        <a:pt x="518938" y="885825"/>
                        <a:pt x="601116" y="1339476"/>
                        <a:pt x="601116" y="1505470"/>
                      </a:cubicBezTo>
                      <a:cubicBezTo>
                        <a:pt x="601116" y="1671464"/>
                        <a:pt x="466552" y="1806028"/>
                        <a:pt x="300558" y="1806028"/>
                      </a:cubicBezTo>
                      <a:cubicBezTo>
                        <a:pt x="134564" y="1806028"/>
                        <a:pt x="0" y="1671464"/>
                        <a:pt x="0" y="1505470"/>
                      </a:cubicBezTo>
                      <a:close/>
                    </a:path>
                  </a:pathLst>
                </a:custGeom>
                <a:solidFill>
                  <a:srgbClr val="66FF66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271" name="グループ化 270">
                <a:extLst>
                  <a:ext uri="{FF2B5EF4-FFF2-40B4-BE49-F238E27FC236}">
                    <a16:creationId xmlns:a16="http://schemas.microsoft.com/office/drawing/2014/main" id="{CAE6AC88-F86D-489E-9A76-CC3C34D9566F}"/>
                  </a:ext>
                </a:extLst>
              </p:cNvPr>
              <p:cNvGrpSpPr/>
              <p:nvPr/>
            </p:nvGrpSpPr>
            <p:grpSpPr>
              <a:xfrm>
                <a:off x="1741357" y="3704966"/>
                <a:ext cx="614552" cy="1934750"/>
                <a:chOff x="1741357" y="3704966"/>
                <a:chExt cx="614552" cy="1934750"/>
              </a:xfrm>
            </p:grpSpPr>
            <p:sp>
              <p:nvSpPr>
                <p:cNvPr id="272" name="楕円 426">
                  <a:extLst>
                    <a:ext uri="{FF2B5EF4-FFF2-40B4-BE49-F238E27FC236}">
                      <a16:creationId xmlns:a16="http://schemas.microsoft.com/office/drawing/2014/main" id="{8BF63165-D5EC-4D85-ACDA-D7F1CA926B4C}"/>
                    </a:ext>
                  </a:extLst>
                </p:cNvPr>
                <p:cNvSpPr/>
                <p:nvPr/>
              </p:nvSpPr>
              <p:spPr bwMode="auto">
                <a:xfrm rot="21278739">
                  <a:off x="1741357" y="3704966"/>
                  <a:ext cx="614552" cy="1226109"/>
                </a:xfrm>
                <a:custGeom>
                  <a:avLst/>
                  <a:gdLst>
                    <a:gd name="connsiteX0" fmla="*/ 0 w 770841"/>
                    <a:gd name="connsiteY0" fmla="*/ 716576 h 1433151"/>
                    <a:gd name="connsiteX1" fmla="*/ 385421 w 770841"/>
                    <a:gd name="connsiteY1" fmla="*/ 0 h 1433151"/>
                    <a:gd name="connsiteX2" fmla="*/ 770842 w 770841"/>
                    <a:gd name="connsiteY2" fmla="*/ 716576 h 1433151"/>
                    <a:gd name="connsiteX3" fmla="*/ 385421 w 770841"/>
                    <a:gd name="connsiteY3" fmla="*/ 1433152 h 1433151"/>
                    <a:gd name="connsiteX4" fmla="*/ 0 w 770841"/>
                    <a:gd name="connsiteY4" fmla="*/ 716576 h 1433151"/>
                    <a:gd name="connsiteX0" fmla="*/ 0 w 770842"/>
                    <a:gd name="connsiteY0" fmla="*/ 716576 h 1433152"/>
                    <a:gd name="connsiteX1" fmla="*/ 385421 w 770842"/>
                    <a:gd name="connsiteY1" fmla="*/ 0 h 1433152"/>
                    <a:gd name="connsiteX2" fmla="*/ 770842 w 770842"/>
                    <a:gd name="connsiteY2" fmla="*/ 716576 h 1433152"/>
                    <a:gd name="connsiteX3" fmla="*/ 385421 w 770842"/>
                    <a:gd name="connsiteY3" fmla="*/ 1433152 h 1433152"/>
                    <a:gd name="connsiteX4" fmla="*/ 0 w 770842"/>
                    <a:gd name="connsiteY4" fmla="*/ 716576 h 1433152"/>
                    <a:gd name="connsiteX0" fmla="*/ 0 w 770842"/>
                    <a:gd name="connsiteY0" fmla="*/ 716576 h 1433152"/>
                    <a:gd name="connsiteX1" fmla="*/ 385421 w 770842"/>
                    <a:gd name="connsiteY1" fmla="*/ 0 h 1433152"/>
                    <a:gd name="connsiteX2" fmla="*/ 770842 w 770842"/>
                    <a:gd name="connsiteY2" fmla="*/ 716576 h 1433152"/>
                    <a:gd name="connsiteX3" fmla="*/ 385421 w 770842"/>
                    <a:gd name="connsiteY3" fmla="*/ 1433152 h 1433152"/>
                    <a:gd name="connsiteX4" fmla="*/ 0 w 770842"/>
                    <a:gd name="connsiteY4" fmla="*/ 716576 h 1433152"/>
                    <a:gd name="connsiteX0" fmla="*/ 0 w 770842"/>
                    <a:gd name="connsiteY0" fmla="*/ 716576 h 1433152"/>
                    <a:gd name="connsiteX1" fmla="*/ 385421 w 770842"/>
                    <a:gd name="connsiteY1" fmla="*/ 0 h 1433152"/>
                    <a:gd name="connsiteX2" fmla="*/ 770842 w 770842"/>
                    <a:gd name="connsiteY2" fmla="*/ 716576 h 1433152"/>
                    <a:gd name="connsiteX3" fmla="*/ 385421 w 770842"/>
                    <a:gd name="connsiteY3" fmla="*/ 1433152 h 1433152"/>
                    <a:gd name="connsiteX4" fmla="*/ 0 w 770842"/>
                    <a:gd name="connsiteY4" fmla="*/ 716576 h 1433152"/>
                    <a:gd name="connsiteX0" fmla="*/ 0 w 770842"/>
                    <a:gd name="connsiteY0" fmla="*/ 716576 h 1433152"/>
                    <a:gd name="connsiteX1" fmla="*/ 385421 w 770842"/>
                    <a:gd name="connsiteY1" fmla="*/ 0 h 1433152"/>
                    <a:gd name="connsiteX2" fmla="*/ 770842 w 770842"/>
                    <a:gd name="connsiteY2" fmla="*/ 716576 h 1433152"/>
                    <a:gd name="connsiteX3" fmla="*/ 385421 w 770842"/>
                    <a:gd name="connsiteY3" fmla="*/ 1433152 h 1433152"/>
                    <a:gd name="connsiteX4" fmla="*/ 0 w 770842"/>
                    <a:gd name="connsiteY4" fmla="*/ 716576 h 1433152"/>
                    <a:gd name="connsiteX0" fmla="*/ 0 w 770842"/>
                    <a:gd name="connsiteY0" fmla="*/ 716576 h 1433152"/>
                    <a:gd name="connsiteX1" fmla="*/ 385421 w 770842"/>
                    <a:gd name="connsiteY1" fmla="*/ 0 h 1433152"/>
                    <a:gd name="connsiteX2" fmla="*/ 770842 w 770842"/>
                    <a:gd name="connsiteY2" fmla="*/ 716576 h 1433152"/>
                    <a:gd name="connsiteX3" fmla="*/ 385421 w 770842"/>
                    <a:gd name="connsiteY3" fmla="*/ 1433152 h 1433152"/>
                    <a:gd name="connsiteX4" fmla="*/ 0 w 770842"/>
                    <a:gd name="connsiteY4" fmla="*/ 716576 h 1433152"/>
                    <a:gd name="connsiteX0" fmla="*/ 0 w 770842"/>
                    <a:gd name="connsiteY0" fmla="*/ 716576 h 1433152"/>
                    <a:gd name="connsiteX1" fmla="*/ 385421 w 770842"/>
                    <a:gd name="connsiteY1" fmla="*/ 0 h 1433152"/>
                    <a:gd name="connsiteX2" fmla="*/ 770842 w 770842"/>
                    <a:gd name="connsiteY2" fmla="*/ 716576 h 1433152"/>
                    <a:gd name="connsiteX3" fmla="*/ 385421 w 770842"/>
                    <a:gd name="connsiteY3" fmla="*/ 1433152 h 1433152"/>
                    <a:gd name="connsiteX4" fmla="*/ 0 w 770842"/>
                    <a:gd name="connsiteY4" fmla="*/ 716576 h 1433152"/>
                    <a:gd name="connsiteX0" fmla="*/ 0 w 770842"/>
                    <a:gd name="connsiteY0" fmla="*/ 716576 h 1433152"/>
                    <a:gd name="connsiteX1" fmla="*/ 385421 w 770842"/>
                    <a:gd name="connsiteY1" fmla="*/ 0 h 1433152"/>
                    <a:gd name="connsiteX2" fmla="*/ 770842 w 770842"/>
                    <a:gd name="connsiteY2" fmla="*/ 716576 h 1433152"/>
                    <a:gd name="connsiteX3" fmla="*/ 385421 w 770842"/>
                    <a:gd name="connsiteY3" fmla="*/ 1433152 h 1433152"/>
                    <a:gd name="connsiteX4" fmla="*/ 0 w 770842"/>
                    <a:gd name="connsiteY4" fmla="*/ 716576 h 1433152"/>
                    <a:gd name="connsiteX0" fmla="*/ 0 w 770842"/>
                    <a:gd name="connsiteY0" fmla="*/ 716576 h 1537927"/>
                    <a:gd name="connsiteX1" fmla="*/ 385421 w 770842"/>
                    <a:gd name="connsiteY1" fmla="*/ 0 h 1537927"/>
                    <a:gd name="connsiteX2" fmla="*/ 770842 w 770842"/>
                    <a:gd name="connsiteY2" fmla="*/ 716576 h 1537927"/>
                    <a:gd name="connsiteX3" fmla="*/ 375896 w 770842"/>
                    <a:gd name="connsiteY3" fmla="*/ 1537927 h 1537927"/>
                    <a:gd name="connsiteX4" fmla="*/ 0 w 770842"/>
                    <a:gd name="connsiteY4" fmla="*/ 716576 h 15379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70842" h="1537927">
                      <a:moveTo>
                        <a:pt x="0" y="716576"/>
                      </a:moveTo>
                      <a:cubicBezTo>
                        <a:pt x="0" y="320822"/>
                        <a:pt x="182084" y="42862"/>
                        <a:pt x="385421" y="0"/>
                      </a:cubicBezTo>
                      <a:cubicBezTo>
                        <a:pt x="598283" y="33338"/>
                        <a:pt x="770842" y="320822"/>
                        <a:pt x="770842" y="716576"/>
                      </a:cubicBezTo>
                      <a:cubicBezTo>
                        <a:pt x="770842" y="1112330"/>
                        <a:pt x="641145" y="1380765"/>
                        <a:pt x="375896" y="1537927"/>
                      </a:cubicBezTo>
                      <a:cubicBezTo>
                        <a:pt x="96359" y="1366477"/>
                        <a:pt x="0" y="1112330"/>
                        <a:pt x="0" y="716576"/>
                      </a:cubicBezTo>
                      <a:close/>
                    </a:path>
                  </a:pathLst>
                </a:custGeom>
                <a:solidFill>
                  <a:srgbClr val="0099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73" name="楕円 432">
                  <a:extLst>
                    <a:ext uri="{FF2B5EF4-FFF2-40B4-BE49-F238E27FC236}">
                      <a16:creationId xmlns:a16="http://schemas.microsoft.com/office/drawing/2014/main" id="{B3EC306B-B6F5-4AA8-9AD8-8D5030FFC57B}"/>
                    </a:ext>
                  </a:extLst>
                </p:cNvPr>
                <p:cNvSpPr/>
                <p:nvPr/>
              </p:nvSpPr>
              <p:spPr bwMode="auto">
                <a:xfrm>
                  <a:off x="1954286" y="4263714"/>
                  <a:ext cx="297730" cy="1376002"/>
                </a:xfrm>
                <a:custGeom>
                  <a:avLst/>
                  <a:gdLst>
                    <a:gd name="connsiteX0" fmla="*/ 0 w 601115"/>
                    <a:gd name="connsiteY0" fmla="*/ 300558 h 601115"/>
                    <a:gd name="connsiteX1" fmla="*/ 300558 w 601115"/>
                    <a:gd name="connsiteY1" fmla="*/ 0 h 601115"/>
                    <a:gd name="connsiteX2" fmla="*/ 601116 w 601115"/>
                    <a:gd name="connsiteY2" fmla="*/ 300558 h 601115"/>
                    <a:gd name="connsiteX3" fmla="*/ 300558 w 601115"/>
                    <a:gd name="connsiteY3" fmla="*/ 601116 h 601115"/>
                    <a:gd name="connsiteX4" fmla="*/ 0 w 601115"/>
                    <a:gd name="connsiteY4" fmla="*/ 300558 h 601115"/>
                    <a:gd name="connsiteX0" fmla="*/ 0 w 601116"/>
                    <a:gd name="connsiteY0" fmla="*/ 300558 h 601116"/>
                    <a:gd name="connsiteX1" fmla="*/ 300558 w 601116"/>
                    <a:gd name="connsiteY1" fmla="*/ 0 h 601116"/>
                    <a:gd name="connsiteX2" fmla="*/ 601116 w 601116"/>
                    <a:gd name="connsiteY2" fmla="*/ 300558 h 601116"/>
                    <a:gd name="connsiteX3" fmla="*/ 300558 w 601116"/>
                    <a:gd name="connsiteY3" fmla="*/ 601116 h 601116"/>
                    <a:gd name="connsiteX4" fmla="*/ 0 w 601116"/>
                    <a:gd name="connsiteY4" fmla="*/ 300558 h 601116"/>
                    <a:gd name="connsiteX0" fmla="*/ 0 w 601116"/>
                    <a:gd name="connsiteY0" fmla="*/ 300558 h 601116"/>
                    <a:gd name="connsiteX1" fmla="*/ 300558 w 601116"/>
                    <a:gd name="connsiteY1" fmla="*/ 0 h 601116"/>
                    <a:gd name="connsiteX2" fmla="*/ 601116 w 601116"/>
                    <a:gd name="connsiteY2" fmla="*/ 300558 h 601116"/>
                    <a:gd name="connsiteX3" fmla="*/ 300558 w 601116"/>
                    <a:gd name="connsiteY3" fmla="*/ 601116 h 601116"/>
                    <a:gd name="connsiteX4" fmla="*/ 0 w 601116"/>
                    <a:gd name="connsiteY4" fmla="*/ 300558 h 601116"/>
                    <a:gd name="connsiteX0" fmla="*/ 0 w 601116"/>
                    <a:gd name="connsiteY0" fmla="*/ 1434033 h 1734591"/>
                    <a:gd name="connsiteX1" fmla="*/ 281508 w 601116"/>
                    <a:gd name="connsiteY1" fmla="*/ 0 h 1734591"/>
                    <a:gd name="connsiteX2" fmla="*/ 601116 w 601116"/>
                    <a:gd name="connsiteY2" fmla="*/ 1434033 h 1734591"/>
                    <a:gd name="connsiteX3" fmla="*/ 300558 w 601116"/>
                    <a:gd name="connsiteY3" fmla="*/ 1734591 h 1734591"/>
                    <a:gd name="connsiteX4" fmla="*/ 0 w 601116"/>
                    <a:gd name="connsiteY4" fmla="*/ 1434033 h 1734591"/>
                    <a:gd name="connsiteX0" fmla="*/ 0 w 601116"/>
                    <a:gd name="connsiteY0" fmla="*/ 1434033 h 1734591"/>
                    <a:gd name="connsiteX1" fmla="*/ 281508 w 601116"/>
                    <a:gd name="connsiteY1" fmla="*/ 0 h 1734591"/>
                    <a:gd name="connsiteX2" fmla="*/ 601116 w 601116"/>
                    <a:gd name="connsiteY2" fmla="*/ 1434033 h 1734591"/>
                    <a:gd name="connsiteX3" fmla="*/ 300558 w 601116"/>
                    <a:gd name="connsiteY3" fmla="*/ 1734591 h 1734591"/>
                    <a:gd name="connsiteX4" fmla="*/ 0 w 601116"/>
                    <a:gd name="connsiteY4" fmla="*/ 1434033 h 1734591"/>
                    <a:gd name="connsiteX0" fmla="*/ 0 w 601116"/>
                    <a:gd name="connsiteY0" fmla="*/ 1434033 h 1734591"/>
                    <a:gd name="connsiteX1" fmla="*/ 281508 w 601116"/>
                    <a:gd name="connsiteY1" fmla="*/ 0 h 1734591"/>
                    <a:gd name="connsiteX2" fmla="*/ 601116 w 601116"/>
                    <a:gd name="connsiteY2" fmla="*/ 1434033 h 1734591"/>
                    <a:gd name="connsiteX3" fmla="*/ 300558 w 601116"/>
                    <a:gd name="connsiteY3" fmla="*/ 1734591 h 1734591"/>
                    <a:gd name="connsiteX4" fmla="*/ 0 w 601116"/>
                    <a:gd name="connsiteY4" fmla="*/ 1434033 h 1734591"/>
                    <a:gd name="connsiteX0" fmla="*/ 0 w 601116"/>
                    <a:gd name="connsiteY0" fmla="*/ 1505470 h 1806028"/>
                    <a:gd name="connsiteX1" fmla="*/ 200545 w 601116"/>
                    <a:gd name="connsiteY1" fmla="*/ 0 h 1806028"/>
                    <a:gd name="connsiteX2" fmla="*/ 601116 w 601116"/>
                    <a:gd name="connsiteY2" fmla="*/ 1505470 h 1806028"/>
                    <a:gd name="connsiteX3" fmla="*/ 300558 w 601116"/>
                    <a:gd name="connsiteY3" fmla="*/ 1806028 h 1806028"/>
                    <a:gd name="connsiteX4" fmla="*/ 0 w 601116"/>
                    <a:gd name="connsiteY4" fmla="*/ 1505470 h 1806028"/>
                    <a:gd name="connsiteX0" fmla="*/ 0 w 601116"/>
                    <a:gd name="connsiteY0" fmla="*/ 1505470 h 1806028"/>
                    <a:gd name="connsiteX1" fmla="*/ 200545 w 601116"/>
                    <a:gd name="connsiteY1" fmla="*/ 0 h 1806028"/>
                    <a:gd name="connsiteX2" fmla="*/ 601116 w 601116"/>
                    <a:gd name="connsiteY2" fmla="*/ 1505470 h 1806028"/>
                    <a:gd name="connsiteX3" fmla="*/ 300558 w 601116"/>
                    <a:gd name="connsiteY3" fmla="*/ 1806028 h 1806028"/>
                    <a:gd name="connsiteX4" fmla="*/ 0 w 601116"/>
                    <a:gd name="connsiteY4" fmla="*/ 1505470 h 1806028"/>
                    <a:gd name="connsiteX0" fmla="*/ 0 w 601116"/>
                    <a:gd name="connsiteY0" fmla="*/ 1505470 h 1806028"/>
                    <a:gd name="connsiteX1" fmla="*/ 200545 w 601116"/>
                    <a:gd name="connsiteY1" fmla="*/ 0 h 1806028"/>
                    <a:gd name="connsiteX2" fmla="*/ 601116 w 601116"/>
                    <a:gd name="connsiteY2" fmla="*/ 1505470 h 1806028"/>
                    <a:gd name="connsiteX3" fmla="*/ 300558 w 601116"/>
                    <a:gd name="connsiteY3" fmla="*/ 1806028 h 1806028"/>
                    <a:gd name="connsiteX4" fmla="*/ 0 w 601116"/>
                    <a:gd name="connsiteY4" fmla="*/ 1505470 h 18060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01116" h="1806028">
                      <a:moveTo>
                        <a:pt x="0" y="1505470"/>
                      </a:moveTo>
                      <a:cubicBezTo>
                        <a:pt x="0" y="1339476"/>
                        <a:pt x="210763" y="952500"/>
                        <a:pt x="200545" y="0"/>
                      </a:cubicBezTo>
                      <a:cubicBezTo>
                        <a:pt x="518938" y="885825"/>
                        <a:pt x="601116" y="1339476"/>
                        <a:pt x="601116" y="1505470"/>
                      </a:cubicBezTo>
                      <a:cubicBezTo>
                        <a:pt x="601116" y="1671464"/>
                        <a:pt x="466552" y="1806028"/>
                        <a:pt x="300558" y="1806028"/>
                      </a:cubicBezTo>
                      <a:cubicBezTo>
                        <a:pt x="134564" y="1806028"/>
                        <a:pt x="0" y="1671464"/>
                        <a:pt x="0" y="1505470"/>
                      </a:cubicBezTo>
                      <a:close/>
                    </a:path>
                  </a:pathLst>
                </a:custGeom>
                <a:solidFill>
                  <a:srgbClr val="92D05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</p:grpSp>
        <p:grpSp>
          <p:nvGrpSpPr>
            <p:cNvPr id="278" name="グループ化 277">
              <a:extLst>
                <a:ext uri="{FF2B5EF4-FFF2-40B4-BE49-F238E27FC236}">
                  <a16:creationId xmlns:a16="http://schemas.microsoft.com/office/drawing/2014/main" id="{8EA4F353-F171-4813-B58F-6B0ABFA9E599}"/>
                </a:ext>
              </a:extLst>
            </p:cNvPr>
            <p:cNvGrpSpPr/>
            <p:nvPr/>
          </p:nvGrpSpPr>
          <p:grpSpPr>
            <a:xfrm rot="3600000">
              <a:off x="6654433" y="3503853"/>
              <a:ext cx="488976" cy="1074356"/>
              <a:chOff x="1636340" y="3642662"/>
              <a:chExt cx="910128" cy="1999693"/>
            </a:xfrm>
          </p:grpSpPr>
          <p:sp>
            <p:nvSpPr>
              <p:cNvPr id="279" name="楕円 426">
                <a:extLst>
                  <a:ext uri="{FF2B5EF4-FFF2-40B4-BE49-F238E27FC236}">
                    <a16:creationId xmlns:a16="http://schemas.microsoft.com/office/drawing/2014/main" id="{33C40792-7BF1-4746-87DD-E40AABB8C659}"/>
                  </a:ext>
                </a:extLst>
              </p:cNvPr>
              <p:cNvSpPr/>
              <p:nvPr/>
            </p:nvSpPr>
            <p:spPr bwMode="auto">
              <a:xfrm rot="443591">
                <a:off x="1760872" y="3642662"/>
                <a:ext cx="614552" cy="1226109"/>
              </a:xfrm>
              <a:custGeom>
                <a:avLst/>
                <a:gdLst>
                  <a:gd name="connsiteX0" fmla="*/ 0 w 770841"/>
                  <a:gd name="connsiteY0" fmla="*/ 716576 h 1433151"/>
                  <a:gd name="connsiteX1" fmla="*/ 385421 w 770841"/>
                  <a:gd name="connsiteY1" fmla="*/ 0 h 1433151"/>
                  <a:gd name="connsiteX2" fmla="*/ 770842 w 770841"/>
                  <a:gd name="connsiteY2" fmla="*/ 716576 h 1433151"/>
                  <a:gd name="connsiteX3" fmla="*/ 385421 w 770841"/>
                  <a:gd name="connsiteY3" fmla="*/ 1433152 h 1433151"/>
                  <a:gd name="connsiteX4" fmla="*/ 0 w 770841"/>
                  <a:gd name="connsiteY4" fmla="*/ 716576 h 1433151"/>
                  <a:gd name="connsiteX0" fmla="*/ 0 w 770842"/>
                  <a:gd name="connsiteY0" fmla="*/ 716576 h 1433152"/>
                  <a:gd name="connsiteX1" fmla="*/ 385421 w 770842"/>
                  <a:gd name="connsiteY1" fmla="*/ 0 h 1433152"/>
                  <a:gd name="connsiteX2" fmla="*/ 770842 w 770842"/>
                  <a:gd name="connsiteY2" fmla="*/ 716576 h 1433152"/>
                  <a:gd name="connsiteX3" fmla="*/ 385421 w 770842"/>
                  <a:gd name="connsiteY3" fmla="*/ 1433152 h 1433152"/>
                  <a:gd name="connsiteX4" fmla="*/ 0 w 770842"/>
                  <a:gd name="connsiteY4" fmla="*/ 716576 h 1433152"/>
                  <a:gd name="connsiteX0" fmla="*/ 0 w 770842"/>
                  <a:gd name="connsiteY0" fmla="*/ 716576 h 1433152"/>
                  <a:gd name="connsiteX1" fmla="*/ 385421 w 770842"/>
                  <a:gd name="connsiteY1" fmla="*/ 0 h 1433152"/>
                  <a:gd name="connsiteX2" fmla="*/ 770842 w 770842"/>
                  <a:gd name="connsiteY2" fmla="*/ 716576 h 1433152"/>
                  <a:gd name="connsiteX3" fmla="*/ 385421 w 770842"/>
                  <a:gd name="connsiteY3" fmla="*/ 1433152 h 1433152"/>
                  <a:gd name="connsiteX4" fmla="*/ 0 w 770842"/>
                  <a:gd name="connsiteY4" fmla="*/ 716576 h 1433152"/>
                  <a:gd name="connsiteX0" fmla="*/ 0 w 770842"/>
                  <a:gd name="connsiteY0" fmla="*/ 716576 h 1433152"/>
                  <a:gd name="connsiteX1" fmla="*/ 385421 w 770842"/>
                  <a:gd name="connsiteY1" fmla="*/ 0 h 1433152"/>
                  <a:gd name="connsiteX2" fmla="*/ 770842 w 770842"/>
                  <a:gd name="connsiteY2" fmla="*/ 716576 h 1433152"/>
                  <a:gd name="connsiteX3" fmla="*/ 385421 w 770842"/>
                  <a:gd name="connsiteY3" fmla="*/ 1433152 h 1433152"/>
                  <a:gd name="connsiteX4" fmla="*/ 0 w 770842"/>
                  <a:gd name="connsiteY4" fmla="*/ 716576 h 1433152"/>
                  <a:gd name="connsiteX0" fmla="*/ 0 w 770842"/>
                  <a:gd name="connsiteY0" fmla="*/ 716576 h 1433152"/>
                  <a:gd name="connsiteX1" fmla="*/ 385421 w 770842"/>
                  <a:gd name="connsiteY1" fmla="*/ 0 h 1433152"/>
                  <a:gd name="connsiteX2" fmla="*/ 770842 w 770842"/>
                  <a:gd name="connsiteY2" fmla="*/ 716576 h 1433152"/>
                  <a:gd name="connsiteX3" fmla="*/ 385421 w 770842"/>
                  <a:gd name="connsiteY3" fmla="*/ 1433152 h 1433152"/>
                  <a:gd name="connsiteX4" fmla="*/ 0 w 770842"/>
                  <a:gd name="connsiteY4" fmla="*/ 716576 h 1433152"/>
                  <a:gd name="connsiteX0" fmla="*/ 0 w 770842"/>
                  <a:gd name="connsiteY0" fmla="*/ 716576 h 1433152"/>
                  <a:gd name="connsiteX1" fmla="*/ 385421 w 770842"/>
                  <a:gd name="connsiteY1" fmla="*/ 0 h 1433152"/>
                  <a:gd name="connsiteX2" fmla="*/ 770842 w 770842"/>
                  <a:gd name="connsiteY2" fmla="*/ 716576 h 1433152"/>
                  <a:gd name="connsiteX3" fmla="*/ 385421 w 770842"/>
                  <a:gd name="connsiteY3" fmla="*/ 1433152 h 1433152"/>
                  <a:gd name="connsiteX4" fmla="*/ 0 w 770842"/>
                  <a:gd name="connsiteY4" fmla="*/ 716576 h 1433152"/>
                  <a:gd name="connsiteX0" fmla="*/ 0 w 770842"/>
                  <a:gd name="connsiteY0" fmla="*/ 716576 h 1433152"/>
                  <a:gd name="connsiteX1" fmla="*/ 385421 w 770842"/>
                  <a:gd name="connsiteY1" fmla="*/ 0 h 1433152"/>
                  <a:gd name="connsiteX2" fmla="*/ 770842 w 770842"/>
                  <a:gd name="connsiteY2" fmla="*/ 716576 h 1433152"/>
                  <a:gd name="connsiteX3" fmla="*/ 385421 w 770842"/>
                  <a:gd name="connsiteY3" fmla="*/ 1433152 h 1433152"/>
                  <a:gd name="connsiteX4" fmla="*/ 0 w 770842"/>
                  <a:gd name="connsiteY4" fmla="*/ 716576 h 1433152"/>
                  <a:gd name="connsiteX0" fmla="*/ 0 w 770842"/>
                  <a:gd name="connsiteY0" fmla="*/ 716576 h 1433152"/>
                  <a:gd name="connsiteX1" fmla="*/ 385421 w 770842"/>
                  <a:gd name="connsiteY1" fmla="*/ 0 h 1433152"/>
                  <a:gd name="connsiteX2" fmla="*/ 770842 w 770842"/>
                  <a:gd name="connsiteY2" fmla="*/ 716576 h 1433152"/>
                  <a:gd name="connsiteX3" fmla="*/ 385421 w 770842"/>
                  <a:gd name="connsiteY3" fmla="*/ 1433152 h 1433152"/>
                  <a:gd name="connsiteX4" fmla="*/ 0 w 770842"/>
                  <a:gd name="connsiteY4" fmla="*/ 716576 h 1433152"/>
                  <a:gd name="connsiteX0" fmla="*/ 0 w 770842"/>
                  <a:gd name="connsiteY0" fmla="*/ 716576 h 1537927"/>
                  <a:gd name="connsiteX1" fmla="*/ 385421 w 770842"/>
                  <a:gd name="connsiteY1" fmla="*/ 0 h 1537927"/>
                  <a:gd name="connsiteX2" fmla="*/ 770842 w 770842"/>
                  <a:gd name="connsiteY2" fmla="*/ 716576 h 1537927"/>
                  <a:gd name="connsiteX3" fmla="*/ 375896 w 770842"/>
                  <a:gd name="connsiteY3" fmla="*/ 1537927 h 1537927"/>
                  <a:gd name="connsiteX4" fmla="*/ 0 w 770842"/>
                  <a:gd name="connsiteY4" fmla="*/ 716576 h 15379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70842" h="1537927">
                    <a:moveTo>
                      <a:pt x="0" y="716576"/>
                    </a:moveTo>
                    <a:cubicBezTo>
                      <a:pt x="0" y="320822"/>
                      <a:pt x="182084" y="42862"/>
                      <a:pt x="385421" y="0"/>
                    </a:cubicBezTo>
                    <a:cubicBezTo>
                      <a:pt x="598283" y="33338"/>
                      <a:pt x="770842" y="320822"/>
                      <a:pt x="770842" y="716576"/>
                    </a:cubicBezTo>
                    <a:cubicBezTo>
                      <a:pt x="770842" y="1112330"/>
                      <a:pt x="641145" y="1380765"/>
                      <a:pt x="375896" y="1537927"/>
                    </a:cubicBezTo>
                    <a:cubicBezTo>
                      <a:pt x="96359" y="1366477"/>
                      <a:pt x="0" y="1112330"/>
                      <a:pt x="0" y="716576"/>
                    </a:cubicBezTo>
                    <a:close/>
                  </a:path>
                </a:pathLst>
              </a:custGeom>
              <a:solidFill>
                <a:srgbClr val="0099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280" name="グループ化 279">
                <a:extLst>
                  <a:ext uri="{FF2B5EF4-FFF2-40B4-BE49-F238E27FC236}">
                    <a16:creationId xmlns:a16="http://schemas.microsoft.com/office/drawing/2014/main" id="{19AD19F5-D388-436F-B785-36D706D05D63}"/>
                  </a:ext>
                </a:extLst>
              </p:cNvPr>
              <p:cNvGrpSpPr/>
              <p:nvPr/>
            </p:nvGrpSpPr>
            <p:grpSpPr>
              <a:xfrm rot="21214059" flipH="1">
                <a:off x="1636340" y="3704959"/>
                <a:ext cx="614552" cy="1937396"/>
                <a:chOff x="1741357" y="3704966"/>
                <a:chExt cx="614552" cy="1937396"/>
              </a:xfrm>
            </p:grpSpPr>
            <p:sp>
              <p:nvSpPr>
                <p:cNvPr id="287" name="楕円 426">
                  <a:extLst>
                    <a:ext uri="{FF2B5EF4-FFF2-40B4-BE49-F238E27FC236}">
                      <a16:creationId xmlns:a16="http://schemas.microsoft.com/office/drawing/2014/main" id="{8258D127-FE4B-49FD-BA7B-25B238E7E08F}"/>
                    </a:ext>
                  </a:extLst>
                </p:cNvPr>
                <p:cNvSpPr/>
                <p:nvPr/>
              </p:nvSpPr>
              <p:spPr bwMode="auto">
                <a:xfrm rot="21278739">
                  <a:off x="1741357" y="3704966"/>
                  <a:ext cx="614552" cy="1226109"/>
                </a:xfrm>
                <a:custGeom>
                  <a:avLst/>
                  <a:gdLst>
                    <a:gd name="connsiteX0" fmla="*/ 0 w 770841"/>
                    <a:gd name="connsiteY0" fmla="*/ 716576 h 1433151"/>
                    <a:gd name="connsiteX1" fmla="*/ 385421 w 770841"/>
                    <a:gd name="connsiteY1" fmla="*/ 0 h 1433151"/>
                    <a:gd name="connsiteX2" fmla="*/ 770842 w 770841"/>
                    <a:gd name="connsiteY2" fmla="*/ 716576 h 1433151"/>
                    <a:gd name="connsiteX3" fmla="*/ 385421 w 770841"/>
                    <a:gd name="connsiteY3" fmla="*/ 1433152 h 1433151"/>
                    <a:gd name="connsiteX4" fmla="*/ 0 w 770841"/>
                    <a:gd name="connsiteY4" fmla="*/ 716576 h 1433151"/>
                    <a:gd name="connsiteX0" fmla="*/ 0 w 770842"/>
                    <a:gd name="connsiteY0" fmla="*/ 716576 h 1433152"/>
                    <a:gd name="connsiteX1" fmla="*/ 385421 w 770842"/>
                    <a:gd name="connsiteY1" fmla="*/ 0 h 1433152"/>
                    <a:gd name="connsiteX2" fmla="*/ 770842 w 770842"/>
                    <a:gd name="connsiteY2" fmla="*/ 716576 h 1433152"/>
                    <a:gd name="connsiteX3" fmla="*/ 385421 w 770842"/>
                    <a:gd name="connsiteY3" fmla="*/ 1433152 h 1433152"/>
                    <a:gd name="connsiteX4" fmla="*/ 0 w 770842"/>
                    <a:gd name="connsiteY4" fmla="*/ 716576 h 1433152"/>
                    <a:gd name="connsiteX0" fmla="*/ 0 w 770842"/>
                    <a:gd name="connsiteY0" fmla="*/ 716576 h 1433152"/>
                    <a:gd name="connsiteX1" fmla="*/ 385421 w 770842"/>
                    <a:gd name="connsiteY1" fmla="*/ 0 h 1433152"/>
                    <a:gd name="connsiteX2" fmla="*/ 770842 w 770842"/>
                    <a:gd name="connsiteY2" fmla="*/ 716576 h 1433152"/>
                    <a:gd name="connsiteX3" fmla="*/ 385421 w 770842"/>
                    <a:gd name="connsiteY3" fmla="*/ 1433152 h 1433152"/>
                    <a:gd name="connsiteX4" fmla="*/ 0 w 770842"/>
                    <a:gd name="connsiteY4" fmla="*/ 716576 h 1433152"/>
                    <a:gd name="connsiteX0" fmla="*/ 0 w 770842"/>
                    <a:gd name="connsiteY0" fmla="*/ 716576 h 1433152"/>
                    <a:gd name="connsiteX1" fmla="*/ 385421 w 770842"/>
                    <a:gd name="connsiteY1" fmla="*/ 0 h 1433152"/>
                    <a:gd name="connsiteX2" fmla="*/ 770842 w 770842"/>
                    <a:gd name="connsiteY2" fmla="*/ 716576 h 1433152"/>
                    <a:gd name="connsiteX3" fmla="*/ 385421 w 770842"/>
                    <a:gd name="connsiteY3" fmla="*/ 1433152 h 1433152"/>
                    <a:gd name="connsiteX4" fmla="*/ 0 w 770842"/>
                    <a:gd name="connsiteY4" fmla="*/ 716576 h 1433152"/>
                    <a:gd name="connsiteX0" fmla="*/ 0 w 770842"/>
                    <a:gd name="connsiteY0" fmla="*/ 716576 h 1433152"/>
                    <a:gd name="connsiteX1" fmla="*/ 385421 w 770842"/>
                    <a:gd name="connsiteY1" fmla="*/ 0 h 1433152"/>
                    <a:gd name="connsiteX2" fmla="*/ 770842 w 770842"/>
                    <a:gd name="connsiteY2" fmla="*/ 716576 h 1433152"/>
                    <a:gd name="connsiteX3" fmla="*/ 385421 w 770842"/>
                    <a:gd name="connsiteY3" fmla="*/ 1433152 h 1433152"/>
                    <a:gd name="connsiteX4" fmla="*/ 0 w 770842"/>
                    <a:gd name="connsiteY4" fmla="*/ 716576 h 1433152"/>
                    <a:gd name="connsiteX0" fmla="*/ 0 w 770842"/>
                    <a:gd name="connsiteY0" fmla="*/ 716576 h 1433152"/>
                    <a:gd name="connsiteX1" fmla="*/ 385421 w 770842"/>
                    <a:gd name="connsiteY1" fmla="*/ 0 h 1433152"/>
                    <a:gd name="connsiteX2" fmla="*/ 770842 w 770842"/>
                    <a:gd name="connsiteY2" fmla="*/ 716576 h 1433152"/>
                    <a:gd name="connsiteX3" fmla="*/ 385421 w 770842"/>
                    <a:gd name="connsiteY3" fmla="*/ 1433152 h 1433152"/>
                    <a:gd name="connsiteX4" fmla="*/ 0 w 770842"/>
                    <a:gd name="connsiteY4" fmla="*/ 716576 h 1433152"/>
                    <a:gd name="connsiteX0" fmla="*/ 0 w 770842"/>
                    <a:gd name="connsiteY0" fmla="*/ 716576 h 1433152"/>
                    <a:gd name="connsiteX1" fmla="*/ 385421 w 770842"/>
                    <a:gd name="connsiteY1" fmla="*/ 0 h 1433152"/>
                    <a:gd name="connsiteX2" fmla="*/ 770842 w 770842"/>
                    <a:gd name="connsiteY2" fmla="*/ 716576 h 1433152"/>
                    <a:gd name="connsiteX3" fmla="*/ 385421 w 770842"/>
                    <a:gd name="connsiteY3" fmla="*/ 1433152 h 1433152"/>
                    <a:gd name="connsiteX4" fmla="*/ 0 w 770842"/>
                    <a:gd name="connsiteY4" fmla="*/ 716576 h 1433152"/>
                    <a:gd name="connsiteX0" fmla="*/ 0 w 770842"/>
                    <a:gd name="connsiteY0" fmla="*/ 716576 h 1433152"/>
                    <a:gd name="connsiteX1" fmla="*/ 385421 w 770842"/>
                    <a:gd name="connsiteY1" fmla="*/ 0 h 1433152"/>
                    <a:gd name="connsiteX2" fmla="*/ 770842 w 770842"/>
                    <a:gd name="connsiteY2" fmla="*/ 716576 h 1433152"/>
                    <a:gd name="connsiteX3" fmla="*/ 385421 w 770842"/>
                    <a:gd name="connsiteY3" fmla="*/ 1433152 h 1433152"/>
                    <a:gd name="connsiteX4" fmla="*/ 0 w 770842"/>
                    <a:gd name="connsiteY4" fmla="*/ 716576 h 1433152"/>
                    <a:gd name="connsiteX0" fmla="*/ 0 w 770842"/>
                    <a:gd name="connsiteY0" fmla="*/ 716576 h 1537927"/>
                    <a:gd name="connsiteX1" fmla="*/ 385421 w 770842"/>
                    <a:gd name="connsiteY1" fmla="*/ 0 h 1537927"/>
                    <a:gd name="connsiteX2" fmla="*/ 770842 w 770842"/>
                    <a:gd name="connsiteY2" fmla="*/ 716576 h 1537927"/>
                    <a:gd name="connsiteX3" fmla="*/ 375896 w 770842"/>
                    <a:gd name="connsiteY3" fmla="*/ 1537927 h 1537927"/>
                    <a:gd name="connsiteX4" fmla="*/ 0 w 770842"/>
                    <a:gd name="connsiteY4" fmla="*/ 716576 h 15379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70842" h="1537927">
                      <a:moveTo>
                        <a:pt x="0" y="716576"/>
                      </a:moveTo>
                      <a:cubicBezTo>
                        <a:pt x="0" y="320822"/>
                        <a:pt x="182084" y="42862"/>
                        <a:pt x="385421" y="0"/>
                      </a:cubicBezTo>
                      <a:cubicBezTo>
                        <a:pt x="598283" y="33338"/>
                        <a:pt x="770842" y="320822"/>
                        <a:pt x="770842" y="716576"/>
                      </a:cubicBezTo>
                      <a:cubicBezTo>
                        <a:pt x="770842" y="1112330"/>
                        <a:pt x="641145" y="1380765"/>
                        <a:pt x="375896" y="1537927"/>
                      </a:cubicBezTo>
                      <a:cubicBezTo>
                        <a:pt x="96359" y="1366477"/>
                        <a:pt x="0" y="1112330"/>
                        <a:pt x="0" y="716576"/>
                      </a:cubicBezTo>
                      <a:close/>
                    </a:path>
                  </a:pathLst>
                </a:custGeom>
                <a:solidFill>
                  <a:srgbClr val="33CC33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88" name="楕円 432">
                  <a:extLst>
                    <a:ext uri="{FF2B5EF4-FFF2-40B4-BE49-F238E27FC236}">
                      <a16:creationId xmlns:a16="http://schemas.microsoft.com/office/drawing/2014/main" id="{B4F88A37-C3E8-4252-8C35-5374484BC823}"/>
                    </a:ext>
                  </a:extLst>
                </p:cNvPr>
                <p:cNvSpPr/>
                <p:nvPr/>
              </p:nvSpPr>
              <p:spPr bwMode="auto">
                <a:xfrm>
                  <a:off x="1957053" y="4266360"/>
                  <a:ext cx="245256" cy="1376002"/>
                </a:xfrm>
                <a:custGeom>
                  <a:avLst/>
                  <a:gdLst>
                    <a:gd name="connsiteX0" fmla="*/ 0 w 601115"/>
                    <a:gd name="connsiteY0" fmla="*/ 300558 h 601115"/>
                    <a:gd name="connsiteX1" fmla="*/ 300558 w 601115"/>
                    <a:gd name="connsiteY1" fmla="*/ 0 h 601115"/>
                    <a:gd name="connsiteX2" fmla="*/ 601116 w 601115"/>
                    <a:gd name="connsiteY2" fmla="*/ 300558 h 601115"/>
                    <a:gd name="connsiteX3" fmla="*/ 300558 w 601115"/>
                    <a:gd name="connsiteY3" fmla="*/ 601116 h 601115"/>
                    <a:gd name="connsiteX4" fmla="*/ 0 w 601115"/>
                    <a:gd name="connsiteY4" fmla="*/ 300558 h 601115"/>
                    <a:gd name="connsiteX0" fmla="*/ 0 w 601116"/>
                    <a:gd name="connsiteY0" fmla="*/ 300558 h 601116"/>
                    <a:gd name="connsiteX1" fmla="*/ 300558 w 601116"/>
                    <a:gd name="connsiteY1" fmla="*/ 0 h 601116"/>
                    <a:gd name="connsiteX2" fmla="*/ 601116 w 601116"/>
                    <a:gd name="connsiteY2" fmla="*/ 300558 h 601116"/>
                    <a:gd name="connsiteX3" fmla="*/ 300558 w 601116"/>
                    <a:gd name="connsiteY3" fmla="*/ 601116 h 601116"/>
                    <a:gd name="connsiteX4" fmla="*/ 0 w 601116"/>
                    <a:gd name="connsiteY4" fmla="*/ 300558 h 601116"/>
                    <a:gd name="connsiteX0" fmla="*/ 0 w 601116"/>
                    <a:gd name="connsiteY0" fmla="*/ 300558 h 601116"/>
                    <a:gd name="connsiteX1" fmla="*/ 300558 w 601116"/>
                    <a:gd name="connsiteY1" fmla="*/ 0 h 601116"/>
                    <a:gd name="connsiteX2" fmla="*/ 601116 w 601116"/>
                    <a:gd name="connsiteY2" fmla="*/ 300558 h 601116"/>
                    <a:gd name="connsiteX3" fmla="*/ 300558 w 601116"/>
                    <a:gd name="connsiteY3" fmla="*/ 601116 h 601116"/>
                    <a:gd name="connsiteX4" fmla="*/ 0 w 601116"/>
                    <a:gd name="connsiteY4" fmla="*/ 300558 h 601116"/>
                    <a:gd name="connsiteX0" fmla="*/ 0 w 601116"/>
                    <a:gd name="connsiteY0" fmla="*/ 1434033 h 1734591"/>
                    <a:gd name="connsiteX1" fmla="*/ 281508 w 601116"/>
                    <a:gd name="connsiteY1" fmla="*/ 0 h 1734591"/>
                    <a:gd name="connsiteX2" fmla="*/ 601116 w 601116"/>
                    <a:gd name="connsiteY2" fmla="*/ 1434033 h 1734591"/>
                    <a:gd name="connsiteX3" fmla="*/ 300558 w 601116"/>
                    <a:gd name="connsiteY3" fmla="*/ 1734591 h 1734591"/>
                    <a:gd name="connsiteX4" fmla="*/ 0 w 601116"/>
                    <a:gd name="connsiteY4" fmla="*/ 1434033 h 1734591"/>
                    <a:gd name="connsiteX0" fmla="*/ 0 w 601116"/>
                    <a:gd name="connsiteY0" fmla="*/ 1434033 h 1734591"/>
                    <a:gd name="connsiteX1" fmla="*/ 281508 w 601116"/>
                    <a:gd name="connsiteY1" fmla="*/ 0 h 1734591"/>
                    <a:gd name="connsiteX2" fmla="*/ 601116 w 601116"/>
                    <a:gd name="connsiteY2" fmla="*/ 1434033 h 1734591"/>
                    <a:gd name="connsiteX3" fmla="*/ 300558 w 601116"/>
                    <a:gd name="connsiteY3" fmla="*/ 1734591 h 1734591"/>
                    <a:gd name="connsiteX4" fmla="*/ 0 w 601116"/>
                    <a:gd name="connsiteY4" fmla="*/ 1434033 h 1734591"/>
                    <a:gd name="connsiteX0" fmla="*/ 0 w 601116"/>
                    <a:gd name="connsiteY0" fmla="*/ 1434033 h 1734591"/>
                    <a:gd name="connsiteX1" fmla="*/ 281508 w 601116"/>
                    <a:gd name="connsiteY1" fmla="*/ 0 h 1734591"/>
                    <a:gd name="connsiteX2" fmla="*/ 601116 w 601116"/>
                    <a:gd name="connsiteY2" fmla="*/ 1434033 h 1734591"/>
                    <a:gd name="connsiteX3" fmla="*/ 300558 w 601116"/>
                    <a:gd name="connsiteY3" fmla="*/ 1734591 h 1734591"/>
                    <a:gd name="connsiteX4" fmla="*/ 0 w 601116"/>
                    <a:gd name="connsiteY4" fmla="*/ 1434033 h 1734591"/>
                    <a:gd name="connsiteX0" fmla="*/ 0 w 601116"/>
                    <a:gd name="connsiteY0" fmla="*/ 1505470 h 1806028"/>
                    <a:gd name="connsiteX1" fmla="*/ 200545 w 601116"/>
                    <a:gd name="connsiteY1" fmla="*/ 0 h 1806028"/>
                    <a:gd name="connsiteX2" fmla="*/ 601116 w 601116"/>
                    <a:gd name="connsiteY2" fmla="*/ 1505470 h 1806028"/>
                    <a:gd name="connsiteX3" fmla="*/ 300558 w 601116"/>
                    <a:gd name="connsiteY3" fmla="*/ 1806028 h 1806028"/>
                    <a:gd name="connsiteX4" fmla="*/ 0 w 601116"/>
                    <a:gd name="connsiteY4" fmla="*/ 1505470 h 1806028"/>
                    <a:gd name="connsiteX0" fmla="*/ 0 w 601116"/>
                    <a:gd name="connsiteY0" fmla="*/ 1505470 h 1806028"/>
                    <a:gd name="connsiteX1" fmla="*/ 200545 w 601116"/>
                    <a:gd name="connsiteY1" fmla="*/ 0 h 1806028"/>
                    <a:gd name="connsiteX2" fmla="*/ 601116 w 601116"/>
                    <a:gd name="connsiteY2" fmla="*/ 1505470 h 1806028"/>
                    <a:gd name="connsiteX3" fmla="*/ 300558 w 601116"/>
                    <a:gd name="connsiteY3" fmla="*/ 1806028 h 1806028"/>
                    <a:gd name="connsiteX4" fmla="*/ 0 w 601116"/>
                    <a:gd name="connsiteY4" fmla="*/ 1505470 h 1806028"/>
                    <a:gd name="connsiteX0" fmla="*/ 0 w 601116"/>
                    <a:gd name="connsiteY0" fmla="*/ 1505470 h 1806028"/>
                    <a:gd name="connsiteX1" fmla="*/ 200545 w 601116"/>
                    <a:gd name="connsiteY1" fmla="*/ 0 h 1806028"/>
                    <a:gd name="connsiteX2" fmla="*/ 601116 w 601116"/>
                    <a:gd name="connsiteY2" fmla="*/ 1505470 h 1806028"/>
                    <a:gd name="connsiteX3" fmla="*/ 300558 w 601116"/>
                    <a:gd name="connsiteY3" fmla="*/ 1806028 h 1806028"/>
                    <a:gd name="connsiteX4" fmla="*/ 0 w 601116"/>
                    <a:gd name="connsiteY4" fmla="*/ 1505470 h 18060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01116" h="1806028">
                      <a:moveTo>
                        <a:pt x="0" y="1505470"/>
                      </a:moveTo>
                      <a:cubicBezTo>
                        <a:pt x="0" y="1339476"/>
                        <a:pt x="210763" y="952500"/>
                        <a:pt x="200545" y="0"/>
                      </a:cubicBezTo>
                      <a:cubicBezTo>
                        <a:pt x="518938" y="885825"/>
                        <a:pt x="601116" y="1339476"/>
                        <a:pt x="601116" y="1505470"/>
                      </a:cubicBezTo>
                      <a:cubicBezTo>
                        <a:pt x="601116" y="1671464"/>
                        <a:pt x="466552" y="1806028"/>
                        <a:pt x="300558" y="1806028"/>
                      </a:cubicBezTo>
                      <a:cubicBezTo>
                        <a:pt x="134564" y="1806028"/>
                        <a:pt x="0" y="1671464"/>
                        <a:pt x="0" y="1505470"/>
                      </a:cubicBezTo>
                      <a:close/>
                    </a:path>
                  </a:pathLst>
                </a:custGeom>
                <a:solidFill>
                  <a:srgbClr val="66FF66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281" name="グループ化 280">
                <a:extLst>
                  <a:ext uri="{FF2B5EF4-FFF2-40B4-BE49-F238E27FC236}">
                    <a16:creationId xmlns:a16="http://schemas.microsoft.com/office/drawing/2014/main" id="{89A35409-B7ED-4A75-B7C9-7BAC2BED00A9}"/>
                  </a:ext>
                </a:extLst>
              </p:cNvPr>
              <p:cNvGrpSpPr/>
              <p:nvPr/>
            </p:nvGrpSpPr>
            <p:grpSpPr>
              <a:xfrm rot="385941">
                <a:off x="1931916" y="3704969"/>
                <a:ext cx="614552" cy="1933699"/>
                <a:chOff x="1741357" y="3704966"/>
                <a:chExt cx="614552" cy="1933699"/>
              </a:xfrm>
            </p:grpSpPr>
            <p:sp>
              <p:nvSpPr>
                <p:cNvPr id="285" name="楕円 426">
                  <a:extLst>
                    <a:ext uri="{FF2B5EF4-FFF2-40B4-BE49-F238E27FC236}">
                      <a16:creationId xmlns:a16="http://schemas.microsoft.com/office/drawing/2014/main" id="{2C58C889-68B5-4F9B-B6F1-295D8E67977B}"/>
                    </a:ext>
                  </a:extLst>
                </p:cNvPr>
                <p:cNvSpPr/>
                <p:nvPr/>
              </p:nvSpPr>
              <p:spPr bwMode="auto">
                <a:xfrm rot="21278739">
                  <a:off x="1741357" y="3704966"/>
                  <a:ext cx="614552" cy="1226109"/>
                </a:xfrm>
                <a:custGeom>
                  <a:avLst/>
                  <a:gdLst>
                    <a:gd name="connsiteX0" fmla="*/ 0 w 770841"/>
                    <a:gd name="connsiteY0" fmla="*/ 716576 h 1433151"/>
                    <a:gd name="connsiteX1" fmla="*/ 385421 w 770841"/>
                    <a:gd name="connsiteY1" fmla="*/ 0 h 1433151"/>
                    <a:gd name="connsiteX2" fmla="*/ 770842 w 770841"/>
                    <a:gd name="connsiteY2" fmla="*/ 716576 h 1433151"/>
                    <a:gd name="connsiteX3" fmla="*/ 385421 w 770841"/>
                    <a:gd name="connsiteY3" fmla="*/ 1433152 h 1433151"/>
                    <a:gd name="connsiteX4" fmla="*/ 0 w 770841"/>
                    <a:gd name="connsiteY4" fmla="*/ 716576 h 1433151"/>
                    <a:gd name="connsiteX0" fmla="*/ 0 w 770842"/>
                    <a:gd name="connsiteY0" fmla="*/ 716576 h 1433152"/>
                    <a:gd name="connsiteX1" fmla="*/ 385421 w 770842"/>
                    <a:gd name="connsiteY1" fmla="*/ 0 h 1433152"/>
                    <a:gd name="connsiteX2" fmla="*/ 770842 w 770842"/>
                    <a:gd name="connsiteY2" fmla="*/ 716576 h 1433152"/>
                    <a:gd name="connsiteX3" fmla="*/ 385421 w 770842"/>
                    <a:gd name="connsiteY3" fmla="*/ 1433152 h 1433152"/>
                    <a:gd name="connsiteX4" fmla="*/ 0 w 770842"/>
                    <a:gd name="connsiteY4" fmla="*/ 716576 h 1433152"/>
                    <a:gd name="connsiteX0" fmla="*/ 0 w 770842"/>
                    <a:gd name="connsiteY0" fmla="*/ 716576 h 1433152"/>
                    <a:gd name="connsiteX1" fmla="*/ 385421 w 770842"/>
                    <a:gd name="connsiteY1" fmla="*/ 0 h 1433152"/>
                    <a:gd name="connsiteX2" fmla="*/ 770842 w 770842"/>
                    <a:gd name="connsiteY2" fmla="*/ 716576 h 1433152"/>
                    <a:gd name="connsiteX3" fmla="*/ 385421 w 770842"/>
                    <a:gd name="connsiteY3" fmla="*/ 1433152 h 1433152"/>
                    <a:gd name="connsiteX4" fmla="*/ 0 w 770842"/>
                    <a:gd name="connsiteY4" fmla="*/ 716576 h 1433152"/>
                    <a:gd name="connsiteX0" fmla="*/ 0 w 770842"/>
                    <a:gd name="connsiteY0" fmla="*/ 716576 h 1433152"/>
                    <a:gd name="connsiteX1" fmla="*/ 385421 w 770842"/>
                    <a:gd name="connsiteY1" fmla="*/ 0 h 1433152"/>
                    <a:gd name="connsiteX2" fmla="*/ 770842 w 770842"/>
                    <a:gd name="connsiteY2" fmla="*/ 716576 h 1433152"/>
                    <a:gd name="connsiteX3" fmla="*/ 385421 w 770842"/>
                    <a:gd name="connsiteY3" fmla="*/ 1433152 h 1433152"/>
                    <a:gd name="connsiteX4" fmla="*/ 0 w 770842"/>
                    <a:gd name="connsiteY4" fmla="*/ 716576 h 1433152"/>
                    <a:gd name="connsiteX0" fmla="*/ 0 w 770842"/>
                    <a:gd name="connsiteY0" fmla="*/ 716576 h 1433152"/>
                    <a:gd name="connsiteX1" fmla="*/ 385421 w 770842"/>
                    <a:gd name="connsiteY1" fmla="*/ 0 h 1433152"/>
                    <a:gd name="connsiteX2" fmla="*/ 770842 w 770842"/>
                    <a:gd name="connsiteY2" fmla="*/ 716576 h 1433152"/>
                    <a:gd name="connsiteX3" fmla="*/ 385421 w 770842"/>
                    <a:gd name="connsiteY3" fmla="*/ 1433152 h 1433152"/>
                    <a:gd name="connsiteX4" fmla="*/ 0 w 770842"/>
                    <a:gd name="connsiteY4" fmla="*/ 716576 h 1433152"/>
                    <a:gd name="connsiteX0" fmla="*/ 0 w 770842"/>
                    <a:gd name="connsiteY0" fmla="*/ 716576 h 1433152"/>
                    <a:gd name="connsiteX1" fmla="*/ 385421 w 770842"/>
                    <a:gd name="connsiteY1" fmla="*/ 0 h 1433152"/>
                    <a:gd name="connsiteX2" fmla="*/ 770842 w 770842"/>
                    <a:gd name="connsiteY2" fmla="*/ 716576 h 1433152"/>
                    <a:gd name="connsiteX3" fmla="*/ 385421 w 770842"/>
                    <a:gd name="connsiteY3" fmla="*/ 1433152 h 1433152"/>
                    <a:gd name="connsiteX4" fmla="*/ 0 w 770842"/>
                    <a:gd name="connsiteY4" fmla="*/ 716576 h 1433152"/>
                    <a:gd name="connsiteX0" fmla="*/ 0 w 770842"/>
                    <a:gd name="connsiteY0" fmla="*/ 716576 h 1433152"/>
                    <a:gd name="connsiteX1" fmla="*/ 385421 w 770842"/>
                    <a:gd name="connsiteY1" fmla="*/ 0 h 1433152"/>
                    <a:gd name="connsiteX2" fmla="*/ 770842 w 770842"/>
                    <a:gd name="connsiteY2" fmla="*/ 716576 h 1433152"/>
                    <a:gd name="connsiteX3" fmla="*/ 385421 w 770842"/>
                    <a:gd name="connsiteY3" fmla="*/ 1433152 h 1433152"/>
                    <a:gd name="connsiteX4" fmla="*/ 0 w 770842"/>
                    <a:gd name="connsiteY4" fmla="*/ 716576 h 1433152"/>
                    <a:gd name="connsiteX0" fmla="*/ 0 w 770842"/>
                    <a:gd name="connsiteY0" fmla="*/ 716576 h 1433152"/>
                    <a:gd name="connsiteX1" fmla="*/ 385421 w 770842"/>
                    <a:gd name="connsiteY1" fmla="*/ 0 h 1433152"/>
                    <a:gd name="connsiteX2" fmla="*/ 770842 w 770842"/>
                    <a:gd name="connsiteY2" fmla="*/ 716576 h 1433152"/>
                    <a:gd name="connsiteX3" fmla="*/ 385421 w 770842"/>
                    <a:gd name="connsiteY3" fmla="*/ 1433152 h 1433152"/>
                    <a:gd name="connsiteX4" fmla="*/ 0 w 770842"/>
                    <a:gd name="connsiteY4" fmla="*/ 716576 h 1433152"/>
                    <a:gd name="connsiteX0" fmla="*/ 0 w 770842"/>
                    <a:gd name="connsiteY0" fmla="*/ 716576 h 1537927"/>
                    <a:gd name="connsiteX1" fmla="*/ 385421 w 770842"/>
                    <a:gd name="connsiteY1" fmla="*/ 0 h 1537927"/>
                    <a:gd name="connsiteX2" fmla="*/ 770842 w 770842"/>
                    <a:gd name="connsiteY2" fmla="*/ 716576 h 1537927"/>
                    <a:gd name="connsiteX3" fmla="*/ 375896 w 770842"/>
                    <a:gd name="connsiteY3" fmla="*/ 1537927 h 1537927"/>
                    <a:gd name="connsiteX4" fmla="*/ 0 w 770842"/>
                    <a:gd name="connsiteY4" fmla="*/ 716576 h 15379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70842" h="1537927">
                      <a:moveTo>
                        <a:pt x="0" y="716576"/>
                      </a:moveTo>
                      <a:cubicBezTo>
                        <a:pt x="0" y="320822"/>
                        <a:pt x="182084" y="42862"/>
                        <a:pt x="385421" y="0"/>
                      </a:cubicBezTo>
                      <a:cubicBezTo>
                        <a:pt x="598283" y="33338"/>
                        <a:pt x="770842" y="320822"/>
                        <a:pt x="770842" y="716576"/>
                      </a:cubicBezTo>
                      <a:cubicBezTo>
                        <a:pt x="770842" y="1112330"/>
                        <a:pt x="641145" y="1380765"/>
                        <a:pt x="375896" y="1537927"/>
                      </a:cubicBezTo>
                      <a:cubicBezTo>
                        <a:pt x="96359" y="1366477"/>
                        <a:pt x="0" y="1112330"/>
                        <a:pt x="0" y="716576"/>
                      </a:cubicBezTo>
                      <a:close/>
                    </a:path>
                  </a:pathLst>
                </a:custGeom>
                <a:solidFill>
                  <a:srgbClr val="33CC33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86" name="楕円 432">
                  <a:extLst>
                    <a:ext uri="{FF2B5EF4-FFF2-40B4-BE49-F238E27FC236}">
                      <a16:creationId xmlns:a16="http://schemas.microsoft.com/office/drawing/2014/main" id="{3D5ECD49-052B-419D-B086-2D2F7B797EBC}"/>
                    </a:ext>
                  </a:extLst>
                </p:cNvPr>
                <p:cNvSpPr/>
                <p:nvPr/>
              </p:nvSpPr>
              <p:spPr bwMode="auto">
                <a:xfrm>
                  <a:off x="2006322" y="4262663"/>
                  <a:ext cx="212304" cy="1376002"/>
                </a:xfrm>
                <a:custGeom>
                  <a:avLst/>
                  <a:gdLst>
                    <a:gd name="connsiteX0" fmla="*/ 0 w 601115"/>
                    <a:gd name="connsiteY0" fmla="*/ 300558 h 601115"/>
                    <a:gd name="connsiteX1" fmla="*/ 300558 w 601115"/>
                    <a:gd name="connsiteY1" fmla="*/ 0 h 601115"/>
                    <a:gd name="connsiteX2" fmla="*/ 601116 w 601115"/>
                    <a:gd name="connsiteY2" fmla="*/ 300558 h 601115"/>
                    <a:gd name="connsiteX3" fmla="*/ 300558 w 601115"/>
                    <a:gd name="connsiteY3" fmla="*/ 601116 h 601115"/>
                    <a:gd name="connsiteX4" fmla="*/ 0 w 601115"/>
                    <a:gd name="connsiteY4" fmla="*/ 300558 h 601115"/>
                    <a:gd name="connsiteX0" fmla="*/ 0 w 601116"/>
                    <a:gd name="connsiteY0" fmla="*/ 300558 h 601116"/>
                    <a:gd name="connsiteX1" fmla="*/ 300558 w 601116"/>
                    <a:gd name="connsiteY1" fmla="*/ 0 h 601116"/>
                    <a:gd name="connsiteX2" fmla="*/ 601116 w 601116"/>
                    <a:gd name="connsiteY2" fmla="*/ 300558 h 601116"/>
                    <a:gd name="connsiteX3" fmla="*/ 300558 w 601116"/>
                    <a:gd name="connsiteY3" fmla="*/ 601116 h 601116"/>
                    <a:gd name="connsiteX4" fmla="*/ 0 w 601116"/>
                    <a:gd name="connsiteY4" fmla="*/ 300558 h 601116"/>
                    <a:gd name="connsiteX0" fmla="*/ 0 w 601116"/>
                    <a:gd name="connsiteY0" fmla="*/ 300558 h 601116"/>
                    <a:gd name="connsiteX1" fmla="*/ 300558 w 601116"/>
                    <a:gd name="connsiteY1" fmla="*/ 0 h 601116"/>
                    <a:gd name="connsiteX2" fmla="*/ 601116 w 601116"/>
                    <a:gd name="connsiteY2" fmla="*/ 300558 h 601116"/>
                    <a:gd name="connsiteX3" fmla="*/ 300558 w 601116"/>
                    <a:gd name="connsiteY3" fmla="*/ 601116 h 601116"/>
                    <a:gd name="connsiteX4" fmla="*/ 0 w 601116"/>
                    <a:gd name="connsiteY4" fmla="*/ 300558 h 601116"/>
                    <a:gd name="connsiteX0" fmla="*/ 0 w 601116"/>
                    <a:gd name="connsiteY0" fmla="*/ 1434033 h 1734591"/>
                    <a:gd name="connsiteX1" fmla="*/ 281508 w 601116"/>
                    <a:gd name="connsiteY1" fmla="*/ 0 h 1734591"/>
                    <a:gd name="connsiteX2" fmla="*/ 601116 w 601116"/>
                    <a:gd name="connsiteY2" fmla="*/ 1434033 h 1734591"/>
                    <a:gd name="connsiteX3" fmla="*/ 300558 w 601116"/>
                    <a:gd name="connsiteY3" fmla="*/ 1734591 h 1734591"/>
                    <a:gd name="connsiteX4" fmla="*/ 0 w 601116"/>
                    <a:gd name="connsiteY4" fmla="*/ 1434033 h 1734591"/>
                    <a:gd name="connsiteX0" fmla="*/ 0 w 601116"/>
                    <a:gd name="connsiteY0" fmla="*/ 1434033 h 1734591"/>
                    <a:gd name="connsiteX1" fmla="*/ 281508 w 601116"/>
                    <a:gd name="connsiteY1" fmla="*/ 0 h 1734591"/>
                    <a:gd name="connsiteX2" fmla="*/ 601116 w 601116"/>
                    <a:gd name="connsiteY2" fmla="*/ 1434033 h 1734591"/>
                    <a:gd name="connsiteX3" fmla="*/ 300558 w 601116"/>
                    <a:gd name="connsiteY3" fmla="*/ 1734591 h 1734591"/>
                    <a:gd name="connsiteX4" fmla="*/ 0 w 601116"/>
                    <a:gd name="connsiteY4" fmla="*/ 1434033 h 1734591"/>
                    <a:gd name="connsiteX0" fmla="*/ 0 w 601116"/>
                    <a:gd name="connsiteY0" fmla="*/ 1434033 h 1734591"/>
                    <a:gd name="connsiteX1" fmla="*/ 281508 w 601116"/>
                    <a:gd name="connsiteY1" fmla="*/ 0 h 1734591"/>
                    <a:gd name="connsiteX2" fmla="*/ 601116 w 601116"/>
                    <a:gd name="connsiteY2" fmla="*/ 1434033 h 1734591"/>
                    <a:gd name="connsiteX3" fmla="*/ 300558 w 601116"/>
                    <a:gd name="connsiteY3" fmla="*/ 1734591 h 1734591"/>
                    <a:gd name="connsiteX4" fmla="*/ 0 w 601116"/>
                    <a:gd name="connsiteY4" fmla="*/ 1434033 h 1734591"/>
                    <a:gd name="connsiteX0" fmla="*/ 0 w 601116"/>
                    <a:gd name="connsiteY0" fmla="*/ 1505470 h 1806028"/>
                    <a:gd name="connsiteX1" fmla="*/ 200545 w 601116"/>
                    <a:gd name="connsiteY1" fmla="*/ 0 h 1806028"/>
                    <a:gd name="connsiteX2" fmla="*/ 601116 w 601116"/>
                    <a:gd name="connsiteY2" fmla="*/ 1505470 h 1806028"/>
                    <a:gd name="connsiteX3" fmla="*/ 300558 w 601116"/>
                    <a:gd name="connsiteY3" fmla="*/ 1806028 h 1806028"/>
                    <a:gd name="connsiteX4" fmla="*/ 0 w 601116"/>
                    <a:gd name="connsiteY4" fmla="*/ 1505470 h 1806028"/>
                    <a:gd name="connsiteX0" fmla="*/ 0 w 601116"/>
                    <a:gd name="connsiteY0" fmla="*/ 1505470 h 1806028"/>
                    <a:gd name="connsiteX1" fmla="*/ 200545 w 601116"/>
                    <a:gd name="connsiteY1" fmla="*/ 0 h 1806028"/>
                    <a:gd name="connsiteX2" fmla="*/ 601116 w 601116"/>
                    <a:gd name="connsiteY2" fmla="*/ 1505470 h 1806028"/>
                    <a:gd name="connsiteX3" fmla="*/ 300558 w 601116"/>
                    <a:gd name="connsiteY3" fmla="*/ 1806028 h 1806028"/>
                    <a:gd name="connsiteX4" fmla="*/ 0 w 601116"/>
                    <a:gd name="connsiteY4" fmla="*/ 1505470 h 1806028"/>
                    <a:gd name="connsiteX0" fmla="*/ 0 w 601116"/>
                    <a:gd name="connsiteY0" fmla="*/ 1505470 h 1806028"/>
                    <a:gd name="connsiteX1" fmla="*/ 200545 w 601116"/>
                    <a:gd name="connsiteY1" fmla="*/ 0 h 1806028"/>
                    <a:gd name="connsiteX2" fmla="*/ 601116 w 601116"/>
                    <a:gd name="connsiteY2" fmla="*/ 1505470 h 1806028"/>
                    <a:gd name="connsiteX3" fmla="*/ 300558 w 601116"/>
                    <a:gd name="connsiteY3" fmla="*/ 1806028 h 1806028"/>
                    <a:gd name="connsiteX4" fmla="*/ 0 w 601116"/>
                    <a:gd name="connsiteY4" fmla="*/ 1505470 h 18060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01116" h="1806028">
                      <a:moveTo>
                        <a:pt x="0" y="1505470"/>
                      </a:moveTo>
                      <a:cubicBezTo>
                        <a:pt x="0" y="1339476"/>
                        <a:pt x="210763" y="952500"/>
                        <a:pt x="200545" y="0"/>
                      </a:cubicBezTo>
                      <a:cubicBezTo>
                        <a:pt x="518938" y="885825"/>
                        <a:pt x="601116" y="1339476"/>
                        <a:pt x="601116" y="1505470"/>
                      </a:cubicBezTo>
                      <a:cubicBezTo>
                        <a:pt x="601116" y="1671464"/>
                        <a:pt x="466552" y="1806028"/>
                        <a:pt x="300558" y="1806028"/>
                      </a:cubicBezTo>
                      <a:cubicBezTo>
                        <a:pt x="134564" y="1806028"/>
                        <a:pt x="0" y="1671464"/>
                        <a:pt x="0" y="1505470"/>
                      </a:cubicBezTo>
                      <a:close/>
                    </a:path>
                  </a:pathLst>
                </a:custGeom>
                <a:solidFill>
                  <a:srgbClr val="66FF66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282" name="グループ化 281">
                <a:extLst>
                  <a:ext uri="{FF2B5EF4-FFF2-40B4-BE49-F238E27FC236}">
                    <a16:creationId xmlns:a16="http://schemas.microsoft.com/office/drawing/2014/main" id="{38006482-0ED0-4EBA-A17F-D25DFA57B083}"/>
                  </a:ext>
                </a:extLst>
              </p:cNvPr>
              <p:cNvGrpSpPr/>
              <p:nvPr/>
            </p:nvGrpSpPr>
            <p:grpSpPr>
              <a:xfrm>
                <a:off x="1741357" y="3704966"/>
                <a:ext cx="614552" cy="1934750"/>
                <a:chOff x="1741357" y="3704966"/>
                <a:chExt cx="614552" cy="1934750"/>
              </a:xfrm>
            </p:grpSpPr>
            <p:sp>
              <p:nvSpPr>
                <p:cNvPr id="283" name="楕円 426">
                  <a:extLst>
                    <a:ext uri="{FF2B5EF4-FFF2-40B4-BE49-F238E27FC236}">
                      <a16:creationId xmlns:a16="http://schemas.microsoft.com/office/drawing/2014/main" id="{C90A46A7-467E-4A4F-9D78-25DF0A30FB97}"/>
                    </a:ext>
                  </a:extLst>
                </p:cNvPr>
                <p:cNvSpPr/>
                <p:nvPr/>
              </p:nvSpPr>
              <p:spPr bwMode="auto">
                <a:xfrm rot="21278739">
                  <a:off x="1741357" y="3704966"/>
                  <a:ext cx="614552" cy="1226109"/>
                </a:xfrm>
                <a:custGeom>
                  <a:avLst/>
                  <a:gdLst>
                    <a:gd name="connsiteX0" fmla="*/ 0 w 770841"/>
                    <a:gd name="connsiteY0" fmla="*/ 716576 h 1433151"/>
                    <a:gd name="connsiteX1" fmla="*/ 385421 w 770841"/>
                    <a:gd name="connsiteY1" fmla="*/ 0 h 1433151"/>
                    <a:gd name="connsiteX2" fmla="*/ 770842 w 770841"/>
                    <a:gd name="connsiteY2" fmla="*/ 716576 h 1433151"/>
                    <a:gd name="connsiteX3" fmla="*/ 385421 w 770841"/>
                    <a:gd name="connsiteY3" fmla="*/ 1433152 h 1433151"/>
                    <a:gd name="connsiteX4" fmla="*/ 0 w 770841"/>
                    <a:gd name="connsiteY4" fmla="*/ 716576 h 1433151"/>
                    <a:gd name="connsiteX0" fmla="*/ 0 w 770842"/>
                    <a:gd name="connsiteY0" fmla="*/ 716576 h 1433152"/>
                    <a:gd name="connsiteX1" fmla="*/ 385421 w 770842"/>
                    <a:gd name="connsiteY1" fmla="*/ 0 h 1433152"/>
                    <a:gd name="connsiteX2" fmla="*/ 770842 w 770842"/>
                    <a:gd name="connsiteY2" fmla="*/ 716576 h 1433152"/>
                    <a:gd name="connsiteX3" fmla="*/ 385421 w 770842"/>
                    <a:gd name="connsiteY3" fmla="*/ 1433152 h 1433152"/>
                    <a:gd name="connsiteX4" fmla="*/ 0 w 770842"/>
                    <a:gd name="connsiteY4" fmla="*/ 716576 h 1433152"/>
                    <a:gd name="connsiteX0" fmla="*/ 0 w 770842"/>
                    <a:gd name="connsiteY0" fmla="*/ 716576 h 1433152"/>
                    <a:gd name="connsiteX1" fmla="*/ 385421 w 770842"/>
                    <a:gd name="connsiteY1" fmla="*/ 0 h 1433152"/>
                    <a:gd name="connsiteX2" fmla="*/ 770842 w 770842"/>
                    <a:gd name="connsiteY2" fmla="*/ 716576 h 1433152"/>
                    <a:gd name="connsiteX3" fmla="*/ 385421 w 770842"/>
                    <a:gd name="connsiteY3" fmla="*/ 1433152 h 1433152"/>
                    <a:gd name="connsiteX4" fmla="*/ 0 w 770842"/>
                    <a:gd name="connsiteY4" fmla="*/ 716576 h 1433152"/>
                    <a:gd name="connsiteX0" fmla="*/ 0 w 770842"/>
                    <a:gd name="connsiteY0" fmla="*/ 716576 h 1433152"/>
                    <a:gd name="connsiteX1" fmla="*/ 385421 w 770842"/>
                    <a:gd name="connsiteY1" fmla="*/ 0 h 1433152"/>
                    <a:gd name="connsiteX2" fmla="*/ 770842 w 770842"/>
                    <a:gd name="connsiteY2" fmla="*/ 716576 h 1433152"/>
                    <a:gd name="connsiteX3" fmla="*/ 385421 w 770842"/>
                    <a:gd name="connsiteY3" fmla="*/ 1433152 h 1433152"/>
                    <a:gd name="connsiteX4" fmla="*/ 0 w 770842"/>
                    <a:gd name="connsiteY4" fmla="*/ 716576 h 1433152"/>
                    <a:gd name="connsiteX0" fmla="*/ 0 w 770842"/>
                    <a:gd name="connsiteY0" fmla="*/ 716576 h 1433152"/>
                    <a:gd name="connsiteX1" fmla="*/ 385421 w 770842"/>
                    <a:gd name="connsiteY1" fmla="*/ 0 h 1433152"/>
                    <a:gd name="connsiteX2" fmla="*/ 770842 w 770842"/>
                    <a:gd name="connsiteY2" fmla="*/ 716576 h 1433152"/>
                    <a:gd name="connsiteX3" fmla="*/ 385421 w 770842"/>
                    <a:gd name="connsiteY3" fmla="*/ 1433152 h 1433152"/>
                    <a:gd name="connsiteX4" fmla="*/ 0 w 770842"/>
                    <a:gd name="connsiteY4" fmla="*/ 716576 h 1433152"/>
                    <a:gd name="connsiteX0" fmla="*/ 0 w 770842"/>
                    <a:gd name="connsiteY0" fmla="*/ 716576 h 1433152"/>
                    <a:gd name="connsiteX1" fmla="*/ 385421 w 770842"/>
                    <a:gd name="connsiteY1" fmla="*/ 0 h 1433152"/>
                    <a:gd name="connsiteX2" fmla="*/ 770842 w 770842"/>
                    <a:gd name="connsiteY2" fmla="*/ 716576 h 1433152"/>
                    <a:gd name="connsiteX3" fmla="*/ 385421 w 770842"/>
                    <a:gd name="connsiteY3" fmla="*/ 1433152 h 1433152"/>
                    <a:gd name="connsiteX4" fmla="*/ 0 w 770842"/>
                    <a:gd name="connsiteY4" fmla="*/ 716576 h 1433152"/>
                    <a:gd name="connsiteX0" fmla="*/ 0 w 770842"/>
                    <a:gd name="connsiteY0" fmla="*/ 716576 h 1433152"/>
                    <a:gd name="connsiteX1" fmla="*/ 385421 w 770842"/>
                    <a:gd name="connsiteY1" fmla="*/ 0 h 1433152"/>
                    <a:gd name="connsiteX2" fmla="*/ 770842 w 770842"/>
                    <a:gd name="connsiteY2" fmla="*/ 716576 h 1433152"/>
                    <a:gd name="connsiteX3" fmla="*/ 385421 w 770842"/>
                    <a:gd name="connsiteY3" fmla="*/ 1433152 h 1433152"/>
                    <a:gd name="connsiteX4" fmla="*/ 0 w 770842"/>
                    <a:gd name="connsiteY4" fmla="*/ 716576 h 1433152"/>
                    <a:gd name="connsiteX0" fmla="*/ 0 w 770842"/>
                    <a:gd name="connsiteY0" fmla="*/ 716576 h 1433152"/>
                    <a:gd name="connsiteX1" fmla="*/ 385421 w 770842"/>
                    <a:gd name="connsiteY1" fmla="*/ 0 h 1433152"/>
                    <a:gd name="connsiteX2" fmla="*/ 770842 w 770842"/>
                    <a:gd name="connsiteY2" fmla="*/ 716576 h 1433152"/>
                    <a:gd name="connsiteX3" fmla="*/ 385421 w 770842"/>
                    <a:gd name="connsiteY3" fmla="*/ 1433152 h 1433152"/>
                    <a:gd name="connsiteX4" fmla="*/ 0 w 770842"/>
                    <a:gd name="connsiteY4" fmla="*/ 716576 h 1433152"/>
                    <a:gd name="connsiteX0" fmla="*/ 0 w 770842"/>
                    <a:gd name="connsiteY0" fmla="*/ 716576 h 1537927"/>
                    <a:gd name="connsiteX1" fmla="*/ 385421 w 770842"/>
                    <a:gd name="connsiteY1" fmla="*/ 0 h 1537927"/>
                    <a:gd name="connsiteX2" fmla="*/ 770842 w 770842"/>
                    <a:gd name="connsiteY2" fmla="*/ 716576 h 1537927"/>
                    <a:gd name="connsiteX3" fmla="*/ 375896 w 770842"/>
                    <a:gd name="connsiteY3" fmla="*/ 1537927 h 1537927"/>
                    <a:gd name="connsiteX4" fmla="*/ 0 w 770842"/>
                    <a:gd name="connsiteY4" fmla="*/ 716576 h 15379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70842" h="1537927">
                      <a:moveTo>
                        <a:pt x="0" y="716576"/>
                      </a:moveTo>
                      <a:cubicBezTo>
                        <a:pt x="0" y="320822"/>
                        <a:pt x="182084" y="42862"/>
                        <a:pt x="385421" y="0"/>
                      </a:cubicBezTo>
                      <a:cubicBezTo>
                        <a:pt x="598283" y="33338"/>
                        <a:pt x="770842" y="320822"/>
                        <a:pt x="770842" y="716576"/>
                      </a:cubicBezTo>
                      <a:cubicBezTo>
                        <a:pt x="770842" y="1112330"/>
                        <a:pt x="641145" y="1380765"/>
                        <a:pt x="375896" y="1537927"/>
                      </a:cubicBezTo>
                      <a:cubicBezTo>
                        <a:pt x="96359" y="1366477"/>
                        <a:pt x="0" y="1112330"/>
                        <a:pt x="0" y="716576"/>
                      </a:cubicBezTo>
                      <a:close/>
                    </a:path>
                  </a:pathLst>
                </a:custGeom>
                <a:solidFill>
                  <a:srgbClr val="0099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84" name="楕円 432">
                  <a:extLst>
                    <a:ext uri="{FF2B5EF4-FFF2-40B4-BE49-F238E27FC236}">
                      <a16:creationId xmlns:a16="http://schemas.microsoft.com/office/drawing/2014/main" id="{CA9AC1D7-7F5D-4AE9-B550-1893E3B32BC9}"/>
                    </a:ext>
                  </a:extLst>
                </p:cNvPr>
                <p:cNvSpPr/>
                <p:nvPr/>
              </p:nvSpPr>
              <p:spPr bwMode="auto">
                <a:xfrm>
                  <a:off x="1954286" y="4263714"/>
                  <a:ext cx="297730" cy="1376002"/>
                </a:xfrm>
                <a:custGeom>
                  <a:avLst/>
                  <a:gdLst>
                    <a:gd name="connsiteX0" fmla="*/ 0 w 601115"/>
                    <a:gd name="connsiteY0" fmla="*/ 300558 h 601115"/>
                    <a:gd name="connsiteX1" fmla="*/ 300558 w 601115"/>
                    <a:gd name="connsiteY1" fmla="*/ 0 h 601115"/>
                    <a:gd name="connsiteX2" fmla="*/ 601116 w 601115"/>
                    <a:gd name="connsiteY2" fmla="*/ 300558 h 601115"/>
                    <a:gd name="connsiteX3" fmla="*/ 300558 w 601115"/>
                    <a:gd name="connsiteY3" fmla="*/ 601116 h 601115"/>
                    <a:gd name="connsiteX4" fmla="*/ 0 w 601115"/>
                    <a:gd name="connsiteY4" fmla="*/ 300558 h 601115"/>
                    <a:gd name="connsiteX0" fmla="*/ 0 w 601116"/>
                    <a:gd name="connsiteY0" fmla="*/ 300558 h 601116"/>
                    <a:gd name="connsiteX1" fmla="*/ 300558 w 601116"/>
                    <a:gd name="connsiteY1" fmla="*/ 0 h 601116"/>
                    <a:gd name="connsiteX2" fmla="*/ 601116 w 601116"/>
                    <a:gd name="connsiteY2" fmla="*/ 300558 h 601116"/>
                    <a:gd name="connsiteX3" fmla="*/ 300558 w 601116"/>
                    <a:gd name="connsiteY3" fmla="*/ 601116 h 601116"/>
                    <a:gd name="connsiteX4" fmla="*/ 0 w 601116"/>
                    <a:gd name="connsiteY4" fmla="*/ 300558 h 601116"/>
                    <a:gd name="connsiteX0" fmla="*/ 0 w 601116"/>
                    <a:gd name="connsiteY0" fmla="*/ 300558 h 601116"/>
                    <a:gd name="connsiteX1" fmla="*/ 300558 w 601116"/>
                    <a:gd name="connsiteY1" fmla="*/ 0 h 601116"/>
                    <a:gd name="connsiteX2" fmla="*/ 601116 w 601116"/>
                    <a:gd name="connsiteY2" fmla="*/ 300558 h 601116"/>
                    <a:gd name="connsiteX3" fmla="*/ 300558 w 601116"/>
                    <a:gd name="connsiteY3" fmla="*/ 601116 h 601116"/>
                    <a:gd name="connsiteX4" fmla="*/ 0 w 601116"/>
                    <a:gd name="connsiteY4" fmla="*/ 300558 h 601116"/>
                    <a:gd name="connsiteX0" fmla="*/ 0 w 601116"/>
                    <a:gd name="connsiteY0" fmla="*/ 1434033 h 1734591"/>
                    <a:gd name="connsiteX1" fmla="*/ 281508 w 601116"/>
                    <a:gd name="connsiteY1" fmla="*/ 0 h 1734591"/>
                    <a:gd name="connsiteX2" fmla="*/ 601116 w 601116"/>
                    <a:gd name="connsiteY2" fmla="*/ 1434033 h 1734591"/>
                    <a:gd name="connsiteX3" fmla="*/ 300558 w 601116"/>
                    <a:gd name="connsiteY3" fmla="*/ 1734591 h 1734591"/>
                    <a:gd name="connsiteX4" fmla="*/ 0 w 601116"/>
                    <a:gd name="connsiteY4" fmla="*/ 1434033 h 1734591"/>
                    <a:gd name="connsiteX0" fmla="*/ 0 w 601116"/>
                    <a:gd name="connsiteY0" fmla="*/ 1434033 h 1734591"/>
                    <a:gd name="connsiteX1" fmla="*/ 281508 w 601116"/>
                    <a:gd name="connsiteY1" fmla="*/ 0 h 1734591"/>
                    <a:gd name="connsiteX2" fmla="*/ 601116 w 601116"/>
                    <a:gd name="connsiteY2" fmla="*/ 1434033 h 1734591"/>
                    <a:gd name="connsiteX3" fmla="*/ 300558 w 601116"/>
                    <a:gd name="connsiteY3" fmla="*/ 1734591 h 1734591"/>
                    <a:gd name="connsiteX4" fmla="*/ 0 w 601116"/>
                    <a:gd name="connsiteY4" fmla="*/ 1434033 h 1734591"/>
                    <a:gd name="connsiteX0" fmla="*/ 0 w 601116"/>
                    <a:gd name="connsiteY0" fmla="*/ 1434033 h 1734591"/>
                    <a:gd name="connsiteX1" fmla="*/ 281508 w 601116"/>
                    <a:gd name="connsiteY1" fmla="*/ 0 h 1734591"/>
                    <a:gd name="connsiteX2" fmla="*/ 601116 w 601116"/>
                    <a:gd name="connsiteY2" fmla="*/ 1434033 h 1734591"/>
                    <a:gd name="connsiteX3" fmla="*/ 300558 w 601116"/>
                    <a:gd name="connsiteY3" fmla="*/ 1734591 h 1734591"/>
                    <a:gd name="connsiteX4" fmla="*/ 0 w 601116"/>
                    <a:gd name="connsiteY4" fmla="*/ 1434033 h 1734591"/>
                    <a:gd name="connsiteX0" fmla="*/ 0 w 601116"/>
                    <a:gd name="connsiteY0" fmla="*/ 1505470 h 1806028"/>
                    <a:gd name="connsiteX1" fmla="*/ 200545 w 601116"/>
                    <a:gd name="connsiteY1" fmla="*/ 0 h 1806028"/>
                    <a:gd name="connsiteX2" fmla="*/ 601116 w 601116"/>
                    <a:gd name="connsiteY2" fmla="*/ 1505470 h 1806028"/>
                    <a:gd name="connsiteX3" fmla="*/ 300558 w 601116"/>
                    <a:gd name="connsiteY3" fmla="*/ 1806028 h 1806028"/>
                    <a:gd name="connsiteX4" fmla="*/ 0 w 601116"/>
                    <a:gd name="connsiteY4" fmla="*/ 1505470 h 1806028"/>
                    <a:gd name="connsiteX0" fmla="*/ 0 w 601116"/>
                    <a:gd name="connsiteY0" fmla="*/ 1505470 h 1806028"/>
                    <a:gd name="connsiteX1" fmla="*/ 200545 w 601116"/>
                    <a:gd name="connsiteY1" fmla="*/ 0 h 1806028"/>
                    <a:gd name="connsiteX2" fmla="*/ 601116 w 601116"/>
                    <a:gd name="connsiteY2" fmla="*/ 1505470 h 1806028"/>
                    <a:gd name="connsiteX3" fmla="*/ 300558 w 601116"/>
                    <a:gd name="connsiteY3" fmla="*/ 1806028 h 1806028"/>
                    <a:gd name="connsiteX4" fmla="*/ 0 w 601116"/>
                    <a:gd name="connsiteY4" fmla="*/ 1505470 h 1806028"/>
                    <a:gd name="connsiteX0" fmla="*/ 0 w 601116"/>
                    <a:gd name="connsiteY0" fmla="*/ 1505470 h 1806028"/>
                    <a:gd name="connsiteX1" fmla="*/ 200545 w 601116"/>
                    <a:gd name="connsiteY1" fmla="*/ 0 h 1806028"/>
                    <a:gd name="connsiteX2" fmla="*/ 601116 w 601116"/>
                    <a:gd name="connsiteY2" fmla="*/ 1505470 h 1806028"/>
                    <a:gd name="connsiteX3" fmla="*/ 300558 w 601116"/>
                    <a:gd name="connsiteY3" fmla="*/ 1806028 h 1806028"/>
                    <a:gd name="connsiteX4" fmla="*/ 0 w 601116"/>
                    <a:gd name="connsiteY4" fmla="*/ 1505470 h 18060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01116" h="1806028">
                      <a:moveTo>
                        <a:pt x="0" y="1505470"/>
                      </a:moveTo>
                      <a:cubicBezTo>
                        <a:pt x="0" y="1339476"/>
                        <a:pt x="210763" y="952500"/>
                        <a:pt x="200545" y="0"/>
                      </a:cubicBezTo>
                      <a:cubicBezTo>
                        <a:pt x="518938" y="885825"/>
                        <a:pt x="601116" y="1339476"/>
                        <a:pt x="601116" y="1505470"/>
                      </a:cubicBezTo>
                      <a:cubicBezTo>
                        <a:pt x="601116" y="1671464"/>
                        <a:pt x="466552" y="1806028"/>
                        <a:pt x="300558" y="1806028"/>
                      </a:cubicBezTo>
                      <a:cubicBezTo>
                        <a:pt x="134564" y="1806028"/>
                        <a:pt x="0" y="1671464"/>
                        <a:pt x="0" y="1505470"/>
                      </a:cubicBezTo>
                      <a:close/>
                    </a:path>
                  </a:pathLst>
                </a:custGeom>
                <a:solidFill>
                  <a:srgbClr val="92D05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</p:grpSp>
      </p:grpSp>
      <p:grpSp>
        <p:nvGrpSpPr>
          <p:cNvPr id="11" name="グループ化 10">
            <a:extLst>
              <a:ext uri="{FF2B5EF4-FFF2-40B4-BE49-F238E27FC236}">
                <a16:creationId xmlns:a16="http://schemas.microsoft.com/office/drawing/2014/main" id="{C9EB8F3E-0364-4F80-822E-063F9FC6CBB9}"/>
              </a:ext>
            </a:extLst>
          </p:cNvPr>
          <p:cNvGrpSpPr/>
          <p:nvPr/>
        </p:nvGrpSpPr>
        <p:grpSpPr>
          <a:xfrm>
            <a:off x="449010" y="4914171"/>
            <a:ext cx="1575175" cy="1400448"/>
            <a:chOff x="449010" y="4914171"/>
            <a:chExt cx="1575175" cy="1400448"/>
          </a:xfrm>
        </p:grpSpPr>
        <p:grpSp>
          <p:nvGrpSpPr>
            <p:cNvPr id="37" name="グループ化 36">
              <a:extLst>
                <a:ext uri="{FF2B5EF4-FFF2-40B4-BE49-F238E27FC236}">
                  <a16:creationId xmlns:a16="http://schemas.microsoft.com/office/drawing/2014/main" id="{371FD0E8-8EBD-4475-B988-1DF6553946F6}"/>
                </a:ext>
              </a:extLst>
            </p:cNvPr>
            <p:cNvGrpSpPr/>
            <p:nvPr/>
          </p:nvGrpSpPr>
          <p:grpSpPr>
            <a:xfrm>
              <a:off x="449010" y="5184195"/>
              <a:ext cx="1575175" cy="1130424"/>
              <a:chOff x="407495" y="3180240"/>
              <a:chExt cx="1575175" cy="1130424"/>
            </a:xfrm>
          </p:grpSpPr>
          <p:grpSp>
            <p:nvGrpSpPr>
              <p:cNvPr id="35" name="グループ化 34">
                <a:extLst>
                  <a:ext uri="{FF2B5EF4-FFF2-40B4-BE49-F238E27FC236}">
                    <a16:creationId xmlns:a16="http://schemas.microsoft.com/office/drawing/2014/main" id="{BEC105F0-F651-4AC5-A4CE-5453086B4E02}"/>
                  </a:ext>
                </a:extLst>
              </p:cNvPr>
              <p:cNvGrpSpPr/>
              <p:nvPr/>
            </p:nvGrpSpPr>
            <p:grpSpPr>
              <a:xfrm>
                <a:off x="407495" y="3180240"/>
                <a:ext cx="1575175" cy="1130424"/>
                <a:chOff x="407495" y="3180240"/>
                <a:chExt cx="1575175" cy="1130424"/>
              </a:xfrm>
              <a:solidFill>
                <a:srgbClr val="FFC000"/>
              </a:solidFill>
            </p:grpSpPr>
            <p:sp>
              <p:nvSpPr>
                <p:cNvPr id="32" name="楕円 31">
                  <a:extLst>
                    <a:ext uri="{FF2B5EF4-FFF2-40B4-BE49-F238E27FC236}">
                      <a16:creationId xmlns:a16="http://schemas.microsoft.com/office/drawing/2014/main" id="{E21AC798-03E3-4FFF-88B6-3D146EBDED3C}"/>
                    </a:ext>
                  </a:extLst>
                </p:cNvPr>
                <p:cNvSpPr/>
                <p:nvPr/>
              </p:nvSpPr>
              <p:spPr bwMode="auto">
                <a:xfrm>
                  <a:off x="447065" y="3564015"/>
                  <a:ext cx="1496036" cy="746649"/>
                </a:xfrm>
                <a:custGeom>
                  <a:avLst/>
                  <a:gdLst>
                    <a:gd name="connsiteX0" fmla="*/ 0 w 1496036"/>
                    <a:gd name="connsiteY0" fmla="*/ 554547 h 1109094"/>
                    <a:gd name="connsiteX1" fmla="*/ 748018 w 1496036"/>
                    <a:gd name="connsiteY1" fmla="*/ 0 h 1109094"/>
                    <a:gd name="connsiteX2" fmla="*/ 1496036 w 1496036"/>
                    <a:gd name="connsiteY2" fmla="*/ 554547 h 1109094"/>
                    <a:gd name="connsiteX3" fmla="*/ 748018 w 1496036"/>
                    <a:gd name="connsiteY3" fmla="*/ 1109094 h 1109094"/>
                    <a:gd name="connsiteX4" fmla="*/ 0 w 1496036"/>
                    <a:gd name="connsiteY4" fmla="*/ 554547 h 1109094"/>
                    <a:gd name="connsiteX0" fmla="*/ 0 w 1496036"/>
                    <a:gd name="connsiteY0" fmla="*/ 554547 h 1109094"/>
                    <a:gd name="connsiteX1" fmla="*/ 748018 w 1496036"/>
                    <a:gd name="connsiteY1" fmla="*/ 0 h 1109094"/>
                    <a:gd name="connsiteX2" fmla="*/ 1496036 w 1496036"/>
                    <a:gd name="connsiteY2" fmla="*/ 554547 h 1109094"/>
                    <a:gd name="connsiteX3" fmla="*/ 748018 w 1496036"/>
                    <a:gd name="connsiteY3" fmla="*/ 1109094 h 1109094"/>
                    <a:gd name="connsiteX4" fmla="*/ 0 w 1496036"/>
                    <a:gd name="connsiteY4" fmla="*/ 554547 h 1109094"/>
                    <a:gd name="connsiteX0" fmla="*/ 0 w 1496036"/>
                    <a:gd name="connsiteY0" fmla="*/ 554547 h 1109094"/>
                    <a:gd name="connsiteX1" fmla="*/ 748018 w 1496036"/>
                    <a:gd name="connsiteY1" fmla="*/ 0 h 1109094"/>
                    <a:gd name="connsiteX2" fmla="*/ 1496036 w 1496036"/>
                    <a:gd name="connsiteY2" fmla="*/ 554547 h 1109094"/>
                    <a:gd name="connsiteX3" fmla="*/ 748018 w 1496036"/>
                    <a:gd name="connsiteY3" fmla="*/ 1109094 h 1109094"/>
                    <a:gd name="connsiteX4" fmla="*/ 0 w 1496036"/>
                    <a:gd name="connsiteY4" fmla="*/ 554547 h 1109094"/>
                    <a:gd name="connsiteX0" fmla="*/ 0 w 1496036"/>
                    <a:gd name="connsiteY0" fmla="*/ 554547 h 1109094"/>
                    <a:gd name="connsiteX1" fmla="*/ 748018 w 1496036"/>
                    <a:gd name="connsiteY1" fmla="*/ 0 h 1109094"/>
                    <a:gd name="connsiteX2" fmla="*/ 1496036 w 1496036"/>
                    <a:gd name="connsiteY2" fmla="*/ 554547 h 1109094"/>
                    <a:gd name="connsiteX3" fmla="*/ 748018 w 1496036"/>
                    <a:gd name="connsiteY3" fmla="*/ 1109094 h 1109094"/>
                    <a:gd name="connsiteX4" fmla="*/ 0 w 1496036"/>
                    <a:gd name="connsiteY4" fmla="*/ 554547 h 1109094"/>
                    <a:gd name="connsiteX0" fmla="*/ 0 w 1496036"/>
                    <a:gd name="connsiteY0" fmla="*/ 192102 h 746649"/>
                    <a:gd name="connsiteX1" fmla="*/ 773418 w 1496036"/>
                    <a:gd name="connsiteY1" fmla="*/ 37605 h 746649"/>
                    <a:gd name="connsiteX2" fmla="*/ 1496036 w 1496036"/>
                    <a:gd name="connsiteY2" fmla="*/ 192102 h 746649"/>
                    <a:gd name="connsiteX3" fmla="*/ 748018 w 1496036"/>
                    <a:gd name="connsiteY3" fmla="*/ 746649 h 746649"/>
                    <a:gd name="connsiteX4" fmla="*/ 0 w 1496036"/>
                    <a:gd name="connsiteY4" fmla="*/ 192102 h 7466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96036" h="746649">
                      <a:moveTo>
                        <a:pt x="0" y="192102"/>
                      </a:moveTo>
                      <a:cubicBezTo>
                        <a:pt x="0" y="-114166"/>
                        <a:pt x="360299" y="37605"/>
                        <a:pt x="773418" y="37605"/>
                      </a:cubicBezTo>
                      <a:cubicBezTo>
                        <a:pt x="1186537" y="37605"/>
                        <a:pt x="1496036" y="-114166"/>
                        <a:pt x="1496036" y="192102"/>
                      </a:cubicBezTo>
                      <a:cubicBezTo>
                        <a:pt x="1496036" y="498370"/>
                        <a:pt x="1161137" y="746649"/>
                        <a:pt x="748018" y="746649"/>
                      </a:cubicBezTo>
                      <a:cubicBezTo>
                        <a:pt x="334899" y="746649"/>
                        <a:pt x="0" y="498370"/>
                        <a:pt x="0" y="192102"/>
                      </a:cubicBezTo>
                      <a:close/>
                    </a:path>
                  </a:pathLst>
                </a:custGeom>
                <a:solidFill>
                  <a:srgbClr val="CC6600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" name="楕円 32">
                  <a:extLst>
                    <a:ext uri="{FF2B5EF4-FFF2-40B4-BE49-F238E27FC236}">
                      <a16:creationId xmlns:a16="http://schemas.microsoft.com/office/drawing/2014/main" id="{66CBD7D0-461B-43BE-9E87-9B876AD6A6AD}"/>
                    </a:ext>
                  </a:extLst>
                </p:cNvPr>
                <p:cNvSpPr/>
                <p:nvPr/>
              </p:nvSpPr>
              <p:spPr bwMode="auto">
                <a:xfrm>
                  <a:off x="407495" y="3180240"/>
                  <a:ext cx="1575175" cy="1035115"/>
                </a:xfrm>
                <a:prstGeom prst="ellipse">
                  <a:avLst/>
                </a:prstGeom>
                <a:grpFill/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" name="楕円 33">
                  <a:extLst>
                    <a:ext uri="{FF2B5EF4-FFF2-40B4-BE49-F238E27FC236}">
                      <a16:creationId xmlns:a16="http://schemas.microsoft.com/office/drawing/2014/main" id="{13227B6E-E41E-4E03-87BF-326F641C59CA}"/>
                    </a:ext>
                  </a:extLst>
                </p:cNvPr>
                <p:cNvSpPr/>
                <p:nvPr/>
              </p:nvSpPr>
              <p:spPr bwMode="auto">
                <a:xfrm>
                  <a:off x="447066" y="3211991"/>
                  <a:ext cx="1496034" cy="953610"/>
                </a:xfrm>
                <a:prstGeom prst="ellipse">
                  <a:avLst/>
                </a:prstGeom>
                <a:pattFill prst="openDmnd">
                  <a:fgClr>
                    <a:srgbClr val="CC6600"/>
                  </a:fgClr>
                  <a:bgClr>
                    <a:srgbClr val="FFC000"/>
                  </a:bgClr>
                </a:patt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6" name="楕円 35">
                <a:extLst>
                  <a:ext uri="{FF2B5EF4-FFF2-40B4-BE49-F238E27FC236}">
                    <a16:creationId xmlns:a16="http://schemas.microsoft.com/office/drawing/2014/main" id="{FFB3D57B-4B1C-483B-B49B-90917A8C8F23}"/>
                  </a:ext>
                </a:extLst>
              </p:cNvPr>
              <p:cNvSpPr/>
              <p:nvPr/>
            </p:nvSpPr>
            <p:spPr bwMode="auto">
              <a:xfrm>
                <a:off x="677525" y="3535531"/>
                <a:ext cx="1028137" cy="630070"/>
              </a:xfrm>
              <a:prstGeom prst="ellipse">
                <a:avLst/>
              </a:prstGeom>
              <a:solidFill>
                <a:schemeClr val="tx1">
                  <a:alpha val="2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89" name="グループ化 288">
              <a:extLst>
                <a:ext uri="{FF2B5EF4-FFF2-40B4-BE49-F238E27FC236}">
                  <a16:creationId xmlns:a16="http://schemas.microsoft.com/office/drawing/2014/main" id="{E09FAB95-4C1C-453D-B185-E35ADD1272E7}"/>
                </a:ext>
              </a:extLst>
            </p:cNvPr>
            <p:cNvGrpSpPr/>
            <p:nvPr/>
          </p:nvGrpSpPr>
          <p:grpSpPr>
            <a:xfrm>
              <a:off x="491624" y="4914171"/>
              <a:ext cx="1345722" cy="1196858"/>
              <a:chOff x="326804" y="2846124"/>
              <a:chExt cx="1675362" cy="1490035"/>
            </a:xfrm>
          </p:grpSpPr>
          <p:grpSp>
            <p:nvGrpSpPr>
              <p:cNvPr id="290" name="グループ化 289">
                <a:extLst>
                  <a:ext uri="{FF2B5EF4-FFF2-40B4-BE49-F238E27FC236}">
                    <a16:creationId xmlns:a16="http://schemas.microsoft.com/office/drawing/2014/main" id="{090C3241-4A6D-4680-BA96-A01F3045ECF7}"/>
                  </a:ext>
                </a:extLst>
              </p:cNvPr>
              <p:cNvGrpSpPr/>
              <p:nvPr/>
            </p:nvGrpSpPr>
            <p:grpSpPr>
              <a:xfrm>
                <a:off x="504370" y="2846124"/>
                <a:ext cx="1079052" cy="917932"/>
                <a:chOff x="3926182" y="1672919"/>
                <a:chExt cx="1196715" cy="1018026"/>
              </a:xfrm>
            </p:grpSpPr>
            <p:sp>
              <p:nvSpPr>
                <p:cNvPr id="303" name="楕円 302">
                  <a:extLst>
                    <a:ext uri="{FF2B5EF4-FFF2-40B4-BE49-F238E27FC236}">
                      <a16:creationId xmlns:a16="http://schemas.microsoft.com/office/drawing/2014/main" id="{51079DC4-4FC3-496D-86F1-B19434CBDD7C}"/>
                    </a:ext>
                  </a:extLst>
                </p:cNvPr>
                <p:cNvSpPr/>
                <p:nvPr/>
              </p:nvSpPr>
              <p:spPr bwMode="auto">
                <a:xfrm>
                  <a:off x="4047864" y="1690960"/>
                  <a:ext cx="1035154" cy="990110"/>
                </a:xfrm>
                <a:prstGeom prst="ellipse">
                  <a:avLst/>
                </a:prstGeom>
                <a:solidFill>
                  <a:srgbClr val="00B05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4" name="フリーフォーム: 図形 303">
                  <a:extLst>
                    <a:ext uri="{FF2B5EF4-FFF2-40B4-BE49-F238E27FC236}">
                      <a16:creationId xmlns:a16="http://schemas.microsoft.com/office/drawing/2014/main" id="{670033AA-C049-497B-BB77-4E744A4A707C}"/>
                    </a:ext>
                  </a:extLst>
                </p:cNvPr>
                <p:cNvSpPr/>
                <p:nvPr/>
              </p:nvSpPr>
              <p:spPr bwMode="auto">
                <a:xfrm rot="19438643">
                  <a:off x="3926182" y="1730631"/>
                  <a:ext cx="963010" cy="504116"/>
                </a:xfrm>
                <a:custGeom>
                  <a:avLst/>
                  <a:gdLst>
                    <a:gd name="connsiteX0" fmla="*/ 787709 w 963010"/>
                    <a:gd name="connsiteY0" fmla="*/ 102593 h 504116"/>
                    <a:gd name="connsiteX1" fmla="*/ 927771 w 963010"/>
                    <a:gd name="connsiteY1" fmla="*/ 252541 h 504116"/>
                    <a:gd name="connsiteX2" fmla="*/ 963010 w 963010"/>
                    <a:gd name="connsiteY2" fmla="*/ 323095 h 504116"/>
                    <a:gd name="connsiteX3" fmla="*/ 855523 w 963010"/>
                    <a:gd name="connsiteY3" fmla="*/ 398348 h 504116"/>
                    <a:gd name="connsiteX4" fmla="*/ 447454 w 963010"/>
                    <a:gd name="connsiteY4" fmla="*/ 504116 h 504116"/>
                    <a:gd name="connsiteX5" fmla="*/ 39385 w 963010"/>
                    <a:gd name="connsiteY5" fmla="*/ 398348 h 504116"/>
                    <a:gd name="connsiteX6" fmla="*/ 0 w 963010"/>
                    <a:gd name="connsiteY6" fmla="*/ 370774 h 504116"/>
                    <a:gd name="connsiteX7" fmla="*/ 27785 w 963010"/>
                    <a:gd name="connsiteY7" fmla="*/ 285474 h 504116"/>
                    <a:gd name="connsiteX8" fmla="*/ 77956 w 963010"/>
                    <a:gd name="connsiteY8" fmla="*/ 198597 h 504116"/>
                    <a:gd name="connsiteX9" fmla="*/ 787709 w 963010"/>
                    <a:gd name="connsiteY9" fmla="*/ 102593 h 5041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63010" h="504116">
                      <a:moveTo>
                        <a:pt x="787709" y="102593"/>
                      </a:moveTo>
                      <a:cubicBezTo>
                        <a:pt x="845506" y="144621"/>
                        <a:pt x="892422" y="195863"/>
                        <a:pt x="927771" y="252541"/>
                      </a:cubicBezTo>
                      <a:lnTo>
                        <a:pt x="963010" y="323095"/>
                      </a:lnTo>
                      <a:lnTo>
                        <a:pt x="855523" y="398348"/>
                      </a:lnTo>
                      <a:cubicBezTo>
                        <a:pt x="739037" y="465124"/>
                        <a:pt x="598612" y="504116"/>
                        <a:pt x="447454" y="504116"/>
                      </a:cubicBezTo>
                      <a:cubicBezTo>
                        <a:pt x="296296" y="504116"/>
                        <a:pt x="155871" y="465124"/>
                        <a:pt x="39385" y="398348"/>
                      </a:cubicBezTo>
                      <a:lnTo>
                        <a:pt x="0" y="370774"/>
                      </a:lnTo>
                      <a:lnTo>
                        <a:pt x="27785" y="285474"/>
                      </a:lnTo>
                      <a:cubicBezTo>
                        <a:pt x="41161" y="255355"/>
                        <a:pt x="57857" y="226238"/>
                        <a:pt x="77956" y="198597"/>
                      </a:cubicBezTo>
                      <a:cubicBezTo>
                        <a:pt x="238750" y="-22534"/>
                        <a:pt x="556518" y="-65516"/>
                        <a:pt x="787709" y="102593"/>
                      </a:cubicBezTo>
                      <a:close/>
                    </a:path>
                  </a:pathLst>
                </a:custGeom>
                <a:solidFill>
                  <a:srgbClr val="99FF33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5" name="フリーフォーム: 図形 304">
                  <a:extLst>
                    <a:ext uri="{FF2B5EF4-FFF2-40B4-BE49-F238E27FC236}">
                      <a16:creationId xmlns:a16="http://schemas.microsoft.com/office/drawing/2014/main" id="{25AE1910-8D42-4624-8082-24F64D815809}"/>
                    </a:ext>
                  </a:extLst>
                </p:cNvPr>
                <p:cNvSpPr/>
                <p:nvPr/>
              </p:nvSpPr>
              <p:spPr bwMode="auto">
                <a:xfrm>
                  <a:off x="4267802" y="1672919"/>
                  <a:ext cx="822683" cy="480372"/>
                </a:xfrm>
                <a:custGeom>
                  <a:avLst/>
                  <a:gdLst>
                    <a:gd name="connsiteX0" fmla="*/ 307717 w 822683"/>
                    <a:gd name="connsiteY0" fmla="*/ 0 h 480372"/>
                    <a:gd name="connsiteX1" fmla="*/ 814779 w 822683"/>
                    <a:gd name="connsiteY1" fmla="*/ 395284 h 480372"/>
                    <a:gd name="connsiteX2" fmla="*/ 822683 w 822683"/>
                    <a:gd name="connsiteY2" fmla="*/ 470275 h 480372"/>
                    <a:gd name="connsiteX3" fmla="*/ 687897 w 822683"/>
                    <a:gd name="connsiteY3" fmla="*/ 480372 h 480372"/>
                    <a:gd name="connsiteX4" fmla="*/ 404700 w 822683"/>
                    <a:gd name="connsiteY4" fmla="*/ 426737 h 480372"/>
                    <a:gd name="connsiteX5" fmla="*/ 59284 w 822683"/>
                    <a:gd name="connsiteY5" fmla="*/ 185088 h 480372"/>
                    <a:gd name="connsiteX6" fmla="*/ 0 w 822683"/>
                    <a:gd name="connsiteY6" fmla="*/ 99018 h 480372"/>
                    <a:gd name="connsiteX7" fmla="*/ 18335 w 822683"/>
                    <a:gd name="connsiteY7" fmla="*/ 84548 h 480372"/>
                    <a:gd name="connsiteX8" fmla="*/ 307717 w 822683"/>
                    <a:gd name="connsiteY8" fmla="*/ 0 h 4803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822683" h="480372">
                      <a:moveTo>
                        <a:pt x="307717" y="0"/>
                      </a:moveTo>
                      <a:cubicBezTo>
                        <a:pt x="557836" y="0"/>
                        <a:pt x="766517" y="169696"/>
                        <a:pt x="814779" y="395284"/>
                      </a:cubicBezTo>
                      <a:lnTo>
                        <a:pt x="822683" y="470275"/>
                      </a:lnTo>
                      <a:lnTo>
                        <a:pt x="687897" y="480372"/>
                      </a:lnTo>
                      <a:cubicBezTo>
                        <a:pt x="595132" y="479235"/>
                        <a:pt x="499124" y="461938"/>
                        <a:pt x="404700" y="426737"/>
                      </a:cubicBezTo>
                      <a:cubicBezTo>
                        <a:pt x="263064" y="373936"/>
                        <a:pt x="145105" y="288348"/>
                        <a:pt x="59284" y="185088"/>
                      </a:cubicBezTo>
                      <a:lnTo>
                        <a:pt x="0" y="99018"/>
                      </a:lnTo>
                      <a:lnTo>
                        <a:pt x="18335" y="84548"/>
                      </a:lnTo>
                      <a:cubicBezTo>
                        <a:pt x="100941" y="31169"/>
                        <a:pt x="200524" y="0"/>
                        <a:pt x="307717" y="0"/>
                      </a:cubicBezTo>
                      <a:close/>
                    </a:path>
                  </a:pathLst>
                </a:custGeom>
                <a:solidFill>
                  <a:srgbClr val="92D05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6" name="フリーフォーム: 図形 305">
                  <a:extLst>
                    <a:ext uri="{FF2B5EF4-FFF2-40B4-BE49-F238E27FC236}">
                      <a16:creationId xmlns:a16="http://schemas.microsoft.com/office/drawing/2014/main" id="{D4B243F0-4870-4227-B0C8-597D53F19B73}"/>
                    </a:ext>
                  </a:extLst>
                </p:cNvPr>
                <p:cNvSpPr/>
                <p:nvPr/>
              </p:nvSpPr>
              <p:spPr bwMode="auto">
                <a:xfrm>
                  <a:off x="4026244" y="1852668"/>
                  <a:ext cx="874955" cy="819166"/>
                </a:xfrm>
                <a:custGeom>
                  <a:avLst/>
                  <a:gdLst>
                    <a:gd name="connsiteX0" fmla="*/ 110708 w 852040"/>
                    <a:gd name="connsiteY0" fmla="*/ 0 h 797712"/>
                    <a:gd name="connsiteX1" fmla="*/ 133715 w 852040"/>
                    <a:gd name="connsiteY1" fmla="*/ 85938 h 797712"/>
                    <a:gd name="connsiteX2" fmla="*/ 475772 w 852040"/>
                    <a:gd name="connsiteY2" fmla="*/ 511158 h 797712"/>
                    <a:gd name="connsiteX3" fmla="*/ 734526 w 852040"/>
                    <a:gd name="connsiteY3" fmla="*/ 646023 h 797712"/>
                    <a:gd name="connsiteX4" fmla="*/ 852040 w 852040"/>
                    <a:gd name="connsiteY4" fmla="*/ 677588 h 797712"/>
                    <a:gd name="connsiteX5" fmla="*/ 806960 w 852040"/>
                    <a:gd name="connsiteY5" fmla="*/ 713164 h 797712"/>
                    <a:gd name="connsiteX6" fmla="*/ 517577 w 852040"/>
                    <a:gd name="connsiteY6" fmla="*/ 797712 h 797712"/>
                    <a:gd name="connsiteX7" fmla="*/ 0 w 852040"/>
                    <a:gd name="connsiteY7" fmla="*/ 302657 h 797712"/>
                    <a:gd name="connsiteX8" fmla="*/ 88394 w 852040"/>
                    <a:gd name="connsiteY8" fmla="*/ 25867 h 7977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852040" h="797712">
                      <a:moveTo>
                        <a:pt x="110708" y="0"/>
                      </a:moveTo>
                      <a:lnTo>
                        <a:pt x="133715" y="85938"/>
                      </a:lnTo>
                      <a:cubicBezTo>
                        <a:pt x="190110" y="238614"/>
                        <a:pt x="308584" y="392417"/>
                        <a:pt x="475772" y="511158"/>
                      </a:cubicBezTo>
                      <a:cubicBezTo>
                        <a:pt x="559366" y="570528"/>
                        <a:pt x="647225" y="615512"/>
                        <a:pt x="734526" y="646023"/>
                      </a:cubicBezTo>
                      <a:lnTo>
                        <a:pt x="852040" y="677588"/>
                      </a:lnTo>
                      <a:lnTo>
                        <a:pt x="806960" y="713164"/>
                      </a:lnTo>
                      <a:cubicBezTo>
                        <a:pt x="724354" y="766543"/>
                        <a:pt x="624771" y="797712"/>
                        <a:pt x="517577" y="797712"/>
                      </a:cubicBezTo>
                      <a:cubicBezTo>
                        <a:pt x="231727" y="797712"/>
                        <a:pt x="0" y="576068"/>
                        <a:pt x="0" y="302657"/>
                      </a:cubicBezTo>
                      <a:cubicBezTo>
                        <a:pt x="0" y="200128"/>
                        <a:pt x="32587" y="104879"/>
                        <a:pt x="88394" y="25867"/>
                      </a:cubicBezTo>
                      <a:close/>
                    </a:path>
                  </a:pathLst>
                </a:custGeom>
                <a:solidFill>
                  <a:srgbClr val="92D05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7" name="フリーフォーム: 図形 306">
                  <a:extLst>
                    <a:ext uri="{FF2B5EF4-FFF2-40B4-BE49-F238E27FC236}">
                      <a16:creationId xmlns:a16="http://schemas.microsoft.com/office/drawing/2014/main" id="{B7163A0B-089A-40EA-BFCC-FEB682ED098C}"/>
                    </a:ext>
                  </a:extLst>
                </p:cNvPr>
                <p:cNvSpPr/>
                <p:nvPr/>
              </p:nvSpPr>
              <p:spPr bwMode="auto">
                <a:xfrm>
                  <a:off x="4411632" y="1790952"/>
                  <a:ext cx="711265" cy="899993"/>
                </a:xfrm>
                <a:custGeom>
                  <a:avLst/>
                  <a:gdLst>
                    <a:gd name="connsiteX0" fmla="*/ 499240 w 696162"/>
                    <a:gd name="connsiteY0" fmla="*/ 0 h 880883"/>
                    <a:gd name="connsiteX1" fmla="*/ 544567 w 696162"/>
                    <a:gd name="connsiteY1" fmla="*/ 35772 h 880883"/>
                    <a:gd name="connsiteX2" fmla="*/ 696162 w 696162"/>
                    <a:gd name="connsiteY2" fmla="*/ 385828 h 880883"/>
                    <a:gd name="connsiteX3" fmla="*/ 178585 w 696162"/>
                    <a:gd name="connsiteY3" fmla="*/ 880883 h 880883"/>
                    <a:gd name="connsiteX4" fmla="*/ 74275 w 696162"/>
                    <a:gd name="connsiteY4" fmla="*/ 870825 h 880883"/>
                    <a:gd name="connsiteX5" fmla="*/ 0 w 696162"/>
                    <a:gd name="connsiteY5" fmla="*/ 848772 h 880883"/>
                    <a:gd name="connsiteX6" fmla="*/ 83219 w 696162"/>
                    <a:gd name="connsiteY6" fmla="*/ 799581 h 880883"/>
                    <a:gd name="connsiteX7" fmla="*/ 365863 w 696162"/>
                    <a:gd name="connsiteY7" fmla="*/ 483339 h 880883"/>
                    <a:gd name="connsiteX8" fmla="*/ 498415 w 696162"/>
                    <a:gd name="connsiteY8" fmla="*/ 80441 h 8808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96162" h="880883">
                      <a:moveTo>
                        <a:pt x="499240" y="0"/>
                      </a:moveTo>
                      <a:lnTo>
                        <a:pt x="544567" y="35772"/>
                      </a:lnTo>
                      <a:cubicBezTo>
                        <a:pt x="638230" y="125359"/>
                        <a:pt x="696162" y="249123"/>
                        <a:pt x="696162" y="385828"/>
                      </a:cubicBezTo>
                      <a:cubicBezTo>
                        <a:pt x="696162" y="659239"/>
                        <a:pt x="464435" y="880883"/>
                        <a:pt x="178585" y="880883"/>
                      </a:cubicBezTo>
                      <a:cubicBezTo>
                        <a:pt x="142854" y="880883"/>
                        <a:pt x="107968" y="877420"/>
                        <a:pt x="74275" y="870825"/>
                      </a:cubicBezTo>
                      <a:lnTo>
                        <a:pt x="0" y="848772"/>
                      </a:lnTo>
                      <a:lnTo>
                        <a:pt x="83219" y="799581"/>
                      </a:lnTo>
                      <a:cubicBezTo>
                        <a:pt x="189859" y="724295"/>
                        <a:pt x="288964" y="616532"/>
                        <a:pt x="365863" y="483339"/>
                      </a:cubicBezTo>
                      <a:cubicBezTo>
                        <a:pt x="442762" y="350146"/>
                        <a:pt x="486535" y="210437"/>
                        <a:pt x="498415" y="80441"/>
                      </a:cubicBezTo>
                      <a:close/>
                    </a:path>
                  </a:pathLst>
                </a:custGeom>
                <a:solidFill>
                  <a:srgbClr val="99FF33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91" name="グループ化 290">
                <a:extLst>
                  <a:ext uri="{FF2B5EF4-FFF2-40B4-BE49-F238E27FC236}">
                    <a16:creationId xmlns:a16="http://schemas.microsoft.com/office/drawing/2014/main" id="{DE1AAA70-A55D-45F9-BCD6-5E36E7A16496}"/>
                  </a:ext>
                </a:extLst>
              </p:cNvPr>
              <p:cNvGrpSpPr/>
              <p:nvPr/>
            </p:nvGrpSpPr>
            <p:grpSpPr>
              <a:xfrm>
                <a:off x="923114" y="3239230"/>
                <a:ext cx="1079052" cy="917932"/>
                <a:chOff x="3926182" y="1672919"/>
                <a:chExt cx="1196715" cy="1018026"/>
              </a:xfrm>
            </p:grpSpPr>
            <p:sp>
              <p:nvSpPr>
                <p:cNvPr id="298" name="楕円 297">
                  <a:extLst>
                    <a:ext uri="{FF2B5EF4-FFF2-40B4-BE49-F238E27FC236}">
                      <a16:creationId xmlns:a16="http://schemas.microsoft.com/office/drawing/2014/main" id="{673B9AA5-5E8A-4CA2-A812-2ECA23C5B131}"/>
                    </a:ext>
                  </a:extLst>
                </p:cNvPr>
                <p:cNvSpPr/>
                <p:nvPr/>
              </p:nvSpPr>
              <p:spPr bwMode="auto">
                <a:xfrm>
                  <a:off x="4047864" y="1690960"/>
                  <a:ext cx="1035154" cy="990110"/>
                </a:xfrm>
                <a:prstGeom prst="ellipse">
                  <a:avLst/>
                </a:prstGeom>
                <a:solidFill>
                  <a:srgbClr val="00B05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9" name="フリーフォーム: 図形 298">
                  <a:extLst>
                    <a:ext uri="{FF2B5EF4-FFF2-40B4-BE49-F238E27FC236}">
                      <a16:creationId xmlns:a16="http://schemas.microsoft.com/office/drawing/2014/main" id="{BAEC5D1A-1202-4FE2-A468-CDDB7BFF1C0D}"/>
                    </a:ext>
                  </a:extLst>
                </p:cNvPr>
                <p:cNvSpPr/>
                <p:nvPr/>
              </p:nvSpPr>
              <p:spPr bwMode="auto">
                <a:xfrm rot="19438643">
                  <a:off x="3926182" y="1730631"/>
                  <a:ext cx="963010" cy="504116"/>
                </a:xfrm>
                <a:custGeom>
                  <a:avLst/>
                  <a:gdLst>
                    <a:gd name="connsiteX0" fmla="*/ 787709 w 963010"/>
                    <a:gd name="connsiteY0" fmla="*/ 102593 h 504116"/>
                    <a:gd name="connsiteX1" fmla="*/ 927771 w 963010"/>
                    <a:gd name="connsiteY1" fmla="*/ 252541 h 504116"/>
                    <a:gd name="connsiteX2" fmla="*/ 963010 w 963010"/>
                    <a:gd name="connsiteY2" fmla="*/ 323095 h 504116"/>
                    <a:gd name="connsiteX3" fmla="*/ 855523 w 963010"/>
                    <a:gd name="connsiteY3" fmla="*/ 398348 h 504116"/>
                    <a:gd name="connsiteX4" fmla="*/ 447454 w 963010"/>
                    <a:gd name="connsiteY4" fmla="*/ 504116 h 504116"/>
                    <a:gd name="connsiteX5" fmla="*/ 39385 w 963010"/>
                    <a:gd name="connsiteY5" fmla="*/ 398348 h 504116"/>
                    <a:gd name="connsiteX6" fmla="*/ 0 w 963010"/>
                    <a:gd name="connsiteY6" fmla="*/ 370774 h 504116"/>
                    <a:gd name="connsiteX7" fmla="*/ 27785 w 963010"/>
                    <a:gd name="connsiteY7" fmla="*/ 285474 h 504116"/>
                    <a:gd name="connsiteX8" fmla="*/ 77956 w 963010"/>
                    <a:gd name="connsiteY8" fmla="*/ 198597 h 504116"/>
                    <a:gd name="connsiteX9" fmla="*/ 787709 w 963010"/>
                    <a:gd name="connsiteY9" fmla="*/ 102593 h 5041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63010" h="504116">
                      <a:moveTo>
                        <a:pt x="787709" y="102593"/>
                      </a:moveTo>
                      <a:cubicBezTo>
                        <a:pt x="845506" y="144621"/>
                        <a:pt x="892422" y="195863"/>
                        <a:pt x="927771" y="252541"/>
                      </a:cubicBezTo>
                      <a:lnTo>
                        <a:pt x="963010" y="323095"/>
                      </a:lnTo>
                      <a:lnTo>
                        <a:pt x="855523" y="398348"/>
                      </a:lnTo>
                      <a:cubicBezTo>
                        <a:pt x="739037" y="465124"/>
                        <a:pt x="598612" y="504116"/>
                        <a:pt x="447454" y="504116"/>
                      </a:cubicBezTo>
                      <a:cubicBezTo>
                        <a:pt x="296296" y="504116"/>
                        <a:pt x="155871" y="465124"/>
                        <a:pt x="39385" y="398348"/>
                      </a:cubicBezTo>
                      <a:lnTo>
                        <a:pt x="0" y="370774"/>
                      </a:lnTo>
                      <a:lnTo>
                        <a:pt x="27785" y="285474"/>
                      </a:lnTo>
                      <a:cubicBezTo>
                        <a:pt x="41161" y="255355"/>
                        <a:pt x="57857" y="226238"/>
                        <a:pt x="77956" y="198597"/>
                      </a:cubicBezTo>
                      <a:cubicBezTo>
                        <a:pt x="238750" y="-22534"/>
                        <a:pt x="556518" y="-65516"/>
                        <a:pt x="787709" y="102593"/>
                      </a:cubicBezTo>
                      <a:close/>
                    </a:path>
                  </a:pathLst>
                </a:custGeom>
                <a:solidFill>
                  <a:srgbClr val="99FF33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0" name="フリーフォーム: 図形 299">
                  <a:extLst>
                    <a:ext uri="{FF2B5EF4-FFF2-40B4-BE49-F238E27FC236}">
                      <a16:creationId xmlns:a16="http://schemas.microsoft.com/office/drawing/2014/main" id="{CAE7BD84-9984-4B52-AE49-BF1644DF01E2}"/>
                    </a:ext>
                  </a:extLst>
                </p:cNvPr>
                <p:cNvSpPr/>
                <p:nvPr/>
              </p:nvSpPr>
              <p:spPr bwMode="auto">
                <a:xfrm>
                  <a:off x="4267802" y="1672919"/>
                  <a:ext cx="822683" cy="480372"/>
                </a:xfrm>
                <a:custGeom>
                  <a:avLst/>
                  <a:gdLst>
                    <a:gd name="connsiteX0" fmla="*/ 307717 w 822683"/>
                    <a:gd name="connsiteY0" fmla="*/ 0 h 480372"/>
                    <a:gd name="connsiteX1" fmla="*/ 814779 w 822683"/>
                    <a:gd name="connsiteY1" fmla="*/ 395284 h 480372"/>
                    <a:gd name="connsiteX2" fmla="*/ 822683 w 822683"/>
                    <a:gd name="connsiteY2" fmla="*/ 470275 h 480372"/>
                    <a:gd name="connsiteX3" fmla="*/ 687897 w 822683"/>
                    <a:gd name="connsiteY3" fmla="*/ 480372 h 480372"/>
                    <a:gd name="connsiteX4" fmla="*/ 404700 w 822683"/>
                    <a:gd name="connsiteY4" fmla="*/ 426737 h 480372"/>
                    <a:gd name="connsiteX5" fmla="*/ 59284 w 822683"/>
                    <a:gd name="connsiteY5" fmla="*/ 185088 h 480372"/>
                    <a:gd name="connsiteX6" fmla="*/ 0 w 822683"/>
                    <a:gd name="connsiteY6" fmla="*/ 99018 h 480372"/>
                    <a:gd name="connsiteX7" fmla="*/ 18335 w 822683"/>
                    <a:gd name="connsiteY7" fmla="*/ 84548 h 480372"/>
                    <a:gd name="connsiteX8" fmla="*/ 307717 w 822683"/>
                    <a:gd name="connsiteY8" fmla="*/ 0 h 4803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822683" h="480372">
                      <a:moveTo>
                        <a:pt x="307717" y="0"/>
                      </a:moveTo>
                      <a:cubicBezTo>
                        <a:pt x="557836" y="0"/>
                        <a:pt x="766517" y="169696"/>
                        <a:pt x="814779" y="395284"/>
                      </a:cubicBezTo>
                      <a:lnTo>
                        <a:pt x="822683" y="470275"/>
                      </a:lnTo>
                      <a:lnTo>
                        <a:pt x="687897" y="480372"/>
                      </a:lnTo>
                      <a:cubicBezTo>
                        <a:pt x="595132" y="479235"/>
                        <a:pt x="499124" y="461938"/>
                        <a:pt x="404700" y="426737"/>
                      </a:cubicBezTo>
                      <a:cubicBezTo>
                        <a:pt x="263064" y="373936"/>
                        <a:pt x="145105" y="288348"/>
                        <a:pt x="59284" y="185088"/>
                      </a:cubicBezTo>
                      <a:lnTo>
                        <a:pt x="0" y="99018"/>
                      </a:lnTo>
                      <a:lnTo>
                        <a:pt x="18335" y="84548"/>
                      </a:lnTo>
                      <a:cubicBezTo>
                        <a:pt x="100941" y="31169"/>
                        <a:pt x="200524" y="0"/>
                        <a:pt x="307717" y="0"/>
                      </a:cubicBezTo>
                      <a:close/>
                    </a:path>
                  </a:pathLst>
                </a:custGeom>
                <a:solidFill>
                  <a:srgbClr val="92D05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1" name="フリーフォーム: 図形 300">
                  <a:extLst>
                    <a:ext uri="{FF2B5EF4-FFF2-40B4-BE49-F238E27FC236}">
                      <a16:creationId xmlns:a16="http://schemas.microsoft.com/office/drawing/2014/main" id="{D5DE94CE-DDD8-4207-AA48-85E9CAE18B16}"/>
                    </a:ext>
                  </a:extLst>
                </p:cNvPr>
                <p:cNvSpPr/>
                <p:nvPr/>
              </p:nvSpPr>
              <p:spPr bwMode="auto">
                <a:xfrm>
                  <a:off x="4026244" y="1852668"/>
                  <a:ext cx="874955" cy="819166"/>
                </a:xfrm>
                <a:custGeom>
                  <a:avLst/>
                  <a:gdLst>
                    <a:gd name="connsiteX0" fmla="*/ 110708 w 852040"/>
                    <a:gd name="connsiteY0" fmla="*/ 0 h 797712"/>
                    <a:gd name="connsiteX1" fmla="*/ 133715 w 852040"/>
                    <a:gd name="connsiteY1" fmla="*/ 85938 h 797712"/>
                    <a:gd name="connsiteX2" fmla="*/ 475772 w 852040"/>
                    <a:gd name="connsiteY2" fmla="*/ 511158 h 797712"/>
                    <a:gd name="connsiteX3" fmla="*/ 734526 w 852040"/>
                    <a:gd name="connsiteY3" fmla="*/ 646023 h 797712"/>
                    <a:gd name="connsiteX4" fmla="*/ 852040 w 852040"/>
                    <a:gd name="connsiteY4" fmla="*/ 677588 h 797712"/>
                    <a:gd name="connsiteX5" fmla="*/ 806960 w 852040"/>
                    <a:gd name="connsiteY5" fmla="*/ 713164 h 797712"/>
                    <a:gd name="connsiteX6" fmla="*/ 517577 w 852040"/>
                    <a:gd name="connsiteY6" fmla="*/ 797712 h 797712"/>
                    <a:gd name="connsiteX7" fmla="*/ 0 w 852040"/>
                    <a:gd name="connsiteY7" fmla="*/ 302657 h 797712"/>
                    <a:gd name="connsiteX8" fmla="*/ 88394 w 852040"/>
                    <a:gd name="connsiteY8" fmla="*/ 25867 h 7977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852040" h="797712">
                      <a:moveTo>
                        <a:pt x="110708" y="0"/>
                      </a:moveTo>
                      <a:lnTo>
                        <a:pt x="133715" y="85938"/>
                      </a:lnTo>
                      <a:cubicBezTo>
                        <a:pt x="190110" y="238614"/>
                        <a:pt x="308584" y="392417"/>
                        <a:pt x="475772" y="511158"/>
                      </a:cubicBezTo>
                      <a:cubicBezTo>
                        <a:pt x="559366" y="570528"/>
                        <a:pt x="647225" y="615512"/>
                        <a:pt x="734526" y="646023"/>
                      </a:cubicBezTo>
                      <a:lnTo>
                        <a:pt x="852040" y="677588"/>
                      </a:lnTo>
                      <a:lnTo>
                        <a:pt x="806960" y="713164"/>
                      </a:lnTo>
                      <a:cubicBezTo>
                        <a:pt x="724354" y="766543"/>
                        <a:pt x="624771" y="797712"/>
                        <a:pt x="517577" y="797712"/>
                      </a:cubicBezTo>
                      <a:cubicBezTo>
                        <a:pt x="231727" y="797712"/>
                        <a:pt x="0" y="576068"/>
                        <a:pt x="0" y="302657"/>
                      </a:cubicBezTo>
                      <a:cubicBezTo>
                        <a:pt x="0" y="200128"/>
                        <a:pt x="32587" y="104879"/>
                        <a:pt x="88394" y="25867"/>
                      </a:cubicBezTo>
                      <a:close/>
                    </a:path>
                  </a:pathLst>
                </a:custGeom>
                <a:solidFill>
                  <a:srgbClr val="92D05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2" name="フリーフォーム: 図形 301">
                  <a:extLst>
                    <a:ext uri="{FF2B5EF4-FFF2-40B4-BE49-F238E27FC236}">
                      <a16:creationId xmlns:a16="http://schemas.microsoft.com/office/drawing/2014/main" id="{C1B7BFA5-FDCD-4674-85DD-3EC0636C1314}"/>
                    </a:ext>
                  </a:extLst>
                </p:cNvPr>
                <p:cNvSpPr/>
                <p:nvPr/>
              </p:nvSpPr>
              <p:spPr bwMode="auto">
                <a:xfrm>
                  <a:off x="4411632" y="1790952"/>
                  <a:ext cx="711265" cy="899993"/>
                </a:xfrm>
                <a:custGeom>
                  <a:avLst/>
                  <a:gdLst>
                    <a:gd name="connsiteX0" fmla="*/ 499240 w 696162"/>
                    <a:gd name="connsiteY0" fmla="*/ 0 h 880883"/>
                    <a:gd name="connsiteX1" fmla="*/ 544567 w 696162"/>
                    <a:gd name="connsiteY1" fmla="*/ 35772 h 880883"/>
                    <a:gd name="connsiteX2" fmla="*/ 696162 w 696162"/>
                    <a:gd name="connsiteY2" fmla="*/ 385828 h 880883"/>
                    <a:gd name="connsiteX3" fmla="*/ 178585 w 696162"/>
                    <a:gd name="connsiteY3" fmla="*/ 880883 h 880883"/>
                    <a:gd name="connsiteX4" fmla="*/ 74275 w 696162"/>
                    <a:gd name="connsiteY4" fmla="*/ 870825 h 880883"/>
                    <a:gd name="connsiteX5" fmla="*/ 0 w 696162"/>
                    <a:gd name="connsiteY5" fmla="*/ 848772 h 880883"/>
                    <a:gd name="connsiteX6" fmla="*/ 83219 w 696162"/>
                    <a:gd name="connsiteY6" fmla="*/ 799581 h 880883"/>
                    <a:gd name="connsiteX7" fmla="*/ 365863 w 696162"/>
                    <a:gd name="connsiteY7" fmla="*/ 483339 h 880883"/>
                    <a:gd name="connsiteX8" fmla="*/ 498415 w 696162"/>
                    <a:gd name="connsiteY8" fmla="*/ 80441 h 8808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96162" h="880883">
                      <a:moveTo>
                        <a:pt x="499240" y="0"/>
                      </a:moveTo>
                      <a:lnTo>
                        <a:pt x="544567" y="35772"/>
                      </a:lnTo>
                      <a:cubicBezTo>
                        <a:pt x="638230" y="125359"/>
                        <a:pt x="696162" y="249123"/>
                        <a:pt x="696162" y="385828"/>
                      </a:cubicBezTo>
                      <a:cubicBezTo>
                        <a:pt x="696162" y="659239"/>
                        <a:pt x="464435" y="880883"/>
                        <a:pt x="178585" y="880883"/>
                      </a:cubicBezTo>
                      <a:cubicBezTo>
                        <a:pt x="142854" y="880883"/>
                        <a:pt x="107968" y="877420"/>
                        <a:pt x="74275" y="870825"/>
                      </a:cubicBezTo>
                      <a:lnTo>
                        <a:pt x="0" y="848772"/>
                      </a:lnTo>
                      <a:lnTo>
                        <a:pt x="83219" y="799581"/>
                      </a:lnTo>
                      <a:cubicBezTo>
                        <a:pt x="189859" y="724295"/>
                        <a:pt x="288964" y="616532"/>
                        <a:pt x="365863" y="483339"/>
                      </a:cubicBezTo>
                      <a:cubicBezTo>
                        <a:pt x="442762" y="350146"/>
                        <a:pt x="486535" y="210437"/>
                        <a:pt x="498415" y="80441"/>
                      </a:cubicBezTo>
                      <a:close/>
                    </a:path>
                  </a:pathLst>
                </a:custGeom>
                <a:solidFill>
                  <a:srgbClr val="99FF33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92" name="グループ化 291">
                <a:extLst>
                  <a:ext uri="{FF2B5EF4-FFF2-40B4-BE49-F238E27FC236}">
                    <a16:creationId xmlns:a16="http://schemas.microsoft.com/office/drawing/2014/main" id="{E2625D29-2300-4EE1-B035-9081079B9595}"/>
                  </a:ext>
                </a:extLst>
              </p:cNvPr>
              <p:cNvGrpSpPr/>
              <p:nvPr/>
            </p:nvGrpSpPr>
            <p:grpSpPr>
              <a:xfrm>
                <a:off x="326804" y="3418227"/>
                <a:ext cx="1079052" cy="917932"/>
                <a:chOff x="3926182" y="1672919"/>
                <a:chExt cx="1196715" cy="1018026"/>
              </a:xfrm>
            </p:grpSpPr>
            <p:sp>
              <p:nvSpPr>
                <p:cNvPr id="293" name="楕円 292">
                  <a:extLst>
                    <a:ext uri="{FF2B5EF4-FFF2-40B4-BE49-F238E27FC236}">
                      <a16:creationId xmlns:a16="http://schemas.microsoft.com/office/drawing/2014/main" id="{64943764-6E2D-40D9-AF98-4184B1817FAA}"/>
                    </a:ext>
                  </a:extLst>
                </p:cNvPr>
                <p:cNvSpPr/>
                <p:nvPr/>
              </p:nvSpPr>
              <p:spPr bwMode="auto">
                <a:xfrm>
                  <a:off x="4047864" y="1690960"/>
                  <a:ext cx="1035154" cy="990110"/>
                </a:xfrm>
                <a:prstGeom prst="ellipse">
                  <a:avLst/>
                </a:prstGeom>
                <a:solidFill>
                  <a:srgbClr val="00B05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4" name="フリーフォーム: 図形 293">
                  <a:extLst>
                    <a:ext uri="{FF2B5EF4-FFF2-40B4-BE49-F238E27FC236}">
                      <a16:creationId xmlns:a16="http://schemas.microsoft.com/office/drawing/2014/main" id="{720481D0-9FA6-49C0-B31F-BC57D910982B}"/>
                    </a:ext>
                  </a:extLst>
                </p:cNvPr>
                <p:cNvSpPr/>
                <p:nvPr/>
              </p:nvSpPr>
              <p:spPr bwMode="auto">
                <a:xfrm rot="19438643">
                  <a:off x="3926182" y="1730631"/>
                  <a:ext cx="963010" cy="504116"/>
                </a:xfrm>
                <a:custGeom>
                  <a:avLst/>
                  <a:gdLst>
                    <a:gd name="connsiteX0" fmla="*/ 787709 w 963010"/>
                    <a:gd name="connsiteY0" fmla="*/ 102593 h 504116"/>
                    <a:gd name="connsiteX1" fmla="*/ 927771 w 963010"/>
                    <a:gd name="connsiteY1" fmla="*/ 252541 h 504116"/>
                    <a:gd name="connsiteX2" fmla="*/ 963010 w 963010"/>
                    <a:gd name="connsiteY2" fmla="*/ 323095 h 504116"/>
                    <a:gd name="connsiteX3" fmla="*/ 855523 w 963010"/>
                    <a:gd name="connsiteY3" fmla="*/ 398348 h 504116"/>
                    <a:gd name="connsiteX4" fmla="*/ 447454 w 963010"/>
                    <a:gd name="connsiteY4" fmla="*/ 504116 h 504116"/>
                    <a:gd name="connsiteX5" fmla="*/ 39385 w 963010"/>
                    <a:gd name="connsiteY5" fmla="*/ 398348 h 504116"/>
                    <a:gd name="connsiteX6" fmla="*/ 0 w 963010"/>
                    <a:gd name="connsiteY6" fmla="*/ 370774 h 504116"/>
                    <a:gd name="connsiteX7" fmla="*/ 27785 w 963010"/>
                    <a:gd name="connsiteY7" fmla="*/ 285474 h 504116"/>
                    <a:gd name="connsiteX8" fmla="*/ 77956 w 963010"/>
                    <a:gd name="connsiteY8" fmla="*/ 198597 h 504116"/>
                    <a:gd name="connsiteX9" fmla="*/ 787709 w 963010"/>
                    <a:gd name="connsiteY9" fmla="*/ 102593 h 5041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63010" h="504116">
                      <a:moveTo>
                        <a:pt x="787709" y="102593"/>
                      </a:moveTo>
                      <a:cubicBezTo>
                        <a:pt x="845506" y="144621"/>
                        <a:pt x="892422" y="195863"/>
                        <a:pt x="927771" y="252541"/>
                      </a:cubicBezTo>
                      <a:lnTo>
                        <a:pt x="963010" y="323095"/>
                      </a:lnTo>
                      <a:lnTo>
                        <a:pt x="855523" y="398348"/>
                      </a:lnTo>
                      <a:cubicBezTo>
                        <a:pt x="739037" y="465124"/>
                        <a:pt x="598612" y="504116"/>
                        <a:pt x="447454" y="504116"/>
                      </a:cubicBezTo>
                      <a:cubicBezTo>
                        <a:pt x="296296" y="504116"/>
                        <a:pt x="155871" y="465124"/>
                        <a:pt x="39385" y="398348"/>
                      </a:cubicBezTo>
                      <a:lnTo>
                        <a:pt x="0" y="370774"/>
                      </a:lnTo>
                      <a:lnTo>
                        <a:pt x="27785" y="285474"/>
                      </a:lnTo>
                      <a:cubicBezTo>
                        <a:pt x="41161" y="255355"/>
                        <a:pt x="57857" y="226238"/>
                        <a:pt x="77956" y="198597"/>
                      </a:cubicBezTo>
                      <a:cubicBezTo>
                        <a:pt x="238750" y="-22534"/>
                        <a:pt x="556518" y="-65516"/>
                        <a:pt x="787709" y="102593"/>
                      </a:cubicBezTo>
                      <a:close/>
                    </a:path>
                  </a:pathLst>
                </a:custGeom>
                <a:solidFill>
                  <a:srgbClr val="99FF33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5" name="フリーフォーム: 図形 294">
                  <a:extLst>
                    <a:ext uri="{FF2B5EF4-FFF2-40B4-BE49-F238E27FC236}">
                      <a16:creationId xmlns:a16="http://schemas.microsoft.com/office/drawing/2014/main" id="{BBD23E6E-70BF-47D2-9589-08EDF4DF049E}"/>
                    </a:ext>
                  </a:extLst>
                </p:cNvPr>
                <p:cNvSpPr/>
                <p:nvPr/>
              </p:nvSpPr>
              <p:spPr bwMode="auto">
                <a:xfrm>
                  <a:off x="4267802" y="1672919"/>
                  <a:ext cx="822683" cy="480372"/>
                </a:xfrm>
                <a:custGeom>
                  <a:avLst/>
                  <a:gdLst>
                    <a:gd name="connsiteX0" fmla="*/ 307717 w 822683"/>
                    <a:gd name="connsiteY0" fmla="*/ 0 h 480372"/>
                    <a:gd name="connsiteX1" fmla="*/ 814779 w 822683"/>
                    <a:gd name="connsiteY1" fmla="*/ 395284 h 480372"/>
                    <a:gd name="connsiteX2" fmla="*/ 822683 w 822683"/>
                    <a:gd name="connsiteY2" fmla="*/ 470275 h 480372"/>
                    <a:gd name="connsiteX3" fmla="*/ 687897 w 822683"/>
                    <a:gd name="connsiteY3" fmla="*/ 480372 h 480372"/>
                    <a:gd name="connsiteX4" fmla="*/ 404700 w 822683"/>
                    <a:gd name="connsiteY4" fmla="*/ 426737 h 480372"/>
                    <a:gd name="connsiteX5" fmla="*/ 59284 w 822683"/>
                    <a:gd name="connsiteY5" fmla="*/ 185088 h 480372"/>
                    <a:gd name="connsiteX6" fmla="*/ 0 w 822683"/>
                    <a:gd name="connsiteY6" fmla="*/ 99018 h 480372"/>
                    <a:gd name="connsiteX7" fmla="*/ 18335 w 822683"/>
                    <a:gd name="connsiteY7" fmla="*/ 84548 h 480372"/>
                    <a:gd name="connsiteX8" fmla="*/ 307717 w 822683"/>
                    <a:gd name="connsiteY8" fmla="*/ 0 h 4803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822683" h="480372">
                      <a:moveTo>
                        <a:pt x="307717" y="0"/>
                      </a:moveTo>
                      <a:cubicBezTo>
                        <a:pt x="557836" y="0"/>
                        <a:pt x="766517" y="169696"/>
                        <a:pt x="814779" y="395284"/>
                      </a:cubicBezTo>
                      <a:lnTo>
                        <a:pt x="822683" y="470275"/>
                      </a:lnTo>
                      <a:lnTo>
                        <a:pt x="687897" y="480372"/>
                      </a:lnTo>
                      <a:cubicBezTo>
                        <a:pt x="595132" y="479235"/>
                        <a:pt x="499124" y="461938"/>
                        <a:pt x="404700" y="426737"/>
                      </a:cubicBezTo>
                      <a:cubicBezTo>
                        <a:pt x="263064" y="373936"/>
                        <a:pt x="145105" y="288348"/>
                        <a:pt x="59284" y="185088"/>
                      </a:cubicBezTo>
                      <a:lnTo>
                        <a:pt x="0" y="99018"/>
                      </a:lnTo>
                      <a:lnTo>
                        <a:pt x="18335" y="84548"/>
                      </a:lnTo>
                      <a:cubicBezTo>
                        <a:pt x="100941" y="31169"/>
                        <a:pt x="200524" y="0"/>
                        <a:pt x="307717" y="0"/>
                      </a:cubicBezTo>
                      <a:close/>
                    </a:path>
                  </a:pathLst>
                </a:custGeom>
                <a:solidFill>
                  <a:srgbClr val="92D05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6" name="フリーフォーム: 図形 295">
                  <a:extLst>
                    <a:ext uri="{FF2B5EF4-FFF2-40B4-BE49-F238E27FC236}">
                      <a16:creationId xmlns:a16="http://schemas.microsoft.com/office/drawing/2014/main" id="{CB898F48-CF76-431B-8BB7-63CAA78670AD}"/>
                    </a:ext>
                  </a:extLst>
                </p:cNvPr>
                <p:cNvSpPr/>
                <p:nvPr/>
              </p:nvSpPr>
              <p:spPr bwMode="auto">
                <a:xfrm>
                  <a:off x="4026244" y="1852668"/>
                  <a:ext cx="874955" cy="819166"/>
                </a:xfrm>
                <a:custGeom>
                  <a:avLst/>
                  <a:gdLst>
                    <a:gd name="connsiteX0" fmla="*/ 110708 w 852040"/>
                    <a:gd name="connsiteY0" fmla="*/ 0 h 797712"/>
                    <a:gd name="connsiteX1" fmla="*/ 133715 w 852040"/>
                    <a:gd name="connsiteY1" fmla="*/ 85938 h 797712"/>
                    <a:gd name="connsiteX2" fmla="*/ 475772 w 852040"/>
                    <a:gd name="connsiteY2" fmla="*/ 511158 h 797712"/>
                    <a:gd name="connsiteX3" fmla="*/ 734526 w 852040"/>
                    <a:gd name="connsiteY3" fmla="*/ 646023 h 797712"/>
                    <a:gd name="connsiteX4" fmla="*/ 852040 w 852040"/>
                    <a:gd name="connsiteY4" fmla="*/ 677588 h 797712"/>
                    <a:gd name="connsiteX5" fmla="*/ 806960 w 852040"/>
                    <a:gd name="connsiteY5" fmla="*/ 713164 h 797712"/>
                    <a:gd name="connsiteX6" fmla="*/ 517577 w 852040"/>
                    <a:gd name="connsiteY6" fmla="*/ 797712 h 797712"/>
                    <a:gd name="connsiteX7" fmla="*/ 0 w 852040"/>
                    <a:gd name="connsiteY7" fmla="*/ 302657 h 797712"/>
                    <a:gd name="connsiteX8" fmla="*/ 88394 w 852040"/>
                    <a:gd name="connsiteY8" fmla="*/ 25867 h 7977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852040" h="797712">
                      <a:moveTo>
                        <a:pt x="110708" y="0"/>
                      </a:moveTo>
                      <a:lnTo>
                        <a:pt x="133715" y="85938"/>
                      </a:lnTo>
                      <a:cubicBezTo>
                        <a:pt x="190110" y="238614"/>
                        <a:pt x="308584" y="392417"/>
                        <a:pt x="475772" y="511158"/>
                      </a:cubicBezTo>
                      <a:cubicBezTo>
                        <a:pt x="559366" y="570528"/>
                        <a:pt x="647225" y="615512"/>
                        <a:pt x="734526" y="646023"/>
                      </a:cubicBezTo>
                      <a:lnTo>
                        <a:pt x="852040" y="677588"/>
                      </a:lnTo>
                      <a:lnTo>
                        <a:pt x="806960" y="713164"/>
                      </a:lnTo>
                      <a:cubicBezTo>
                        <a:pt x="724354" y="766543"/>
                        <a:pt x="624771" y="797712"/>
                        <a:pt x="517577" y="797712"/>
                      </a:cubicBezTo>
                      <a:cubicBezTo>
                        <a:pt x="231727" y="797712"/>
                        <a:pt x="0" y="576068"/>
                        <a:pt x="0" y="302657"/>
                      </a:cubicBezTo>
                      <a:cubicBezTo>
                        <a:pt x="0" y="200128"/>
                        <a:pt x="32587" y="104879"/>
                        <a:pt x="88394" y="25867"/>
                      </a:cubicBezTo>
                      <a:close/>
                    </a:path>
                  </a:pathLst>
                </a:custGeom>
                <a:solidFill>
                  <a:srgbClr val="92D05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7" name="フリーフォーム: 図形 296">
                  <a:extLst>
                    <a:ext uri="{FF2B5EF4-FFF2-40B4-BE49-F238E27FC236}">
                      <a16:creationId xmlns:a16="http://schemas.microsoft.com/office/drawing/2014/main" id="{ED2DE13E-38DE-44D5-8643-16E5120B47FC}"/>
                    </a:ext>
                  </a:extLst>
                </p:cNvPr>
                <p:cNvSpPr/>
                <p:nvPr/>
              </p:nvSpPr>
              <p:spPr bwMode="auto">
                <a:xfrm>
                  <a:off x="4411632" y="1790952"/>
                  <a:ext cx="711265" cy="899993"/>
                </a:xfrm>
                <a:custGeom>
                  <a:avLst/>
                  <a:gdLst>
                    <a:gd name="connsiteX0" fmla="*/ 499240 w 696162"/>
                    <a:gd name="connsiteY0" fmla="*/ 0 h 880883"/>
                    <a:gd name="connsiteX1" fmla="*/ 544567 w 696162"/>
                    <a:gd name="connsiteY1" fmla="*/ 35772 h 880883"/>
                    <a:gd name="connsiteX2" fmla="*/ 696162 w 696162"/>
                    <a:gd name="connsiteY2" fmla="*/ 385828 h 880883"/>
                    <a:gd name="connsiteX3" fmla="*/ 178585 w 696162"/>
                    <a:gd name="connsiteY3" fmla="*/ 880883 h 880883"/>
                    <a:gd name="connsiteX4" fmla="*/ 74275 w 696162"/>
                    <a:gd name="connsiteY4" fmla="*/ 870825 h 880883"/>
                    <a:gd name="connsiteX5" fmla="*/ 0 w 696162"/>
                    <a:gd name="connsiteY5" fmla="*/ 848772 h 880883"/>
                    <a:gd name="connsiteX6" fmla="*/ 83219 w 696162"/>
                    <a:gd name="connsiteY6" fmla="*/ 799581 h 880883"/>
                    <a:gd name="connsiteX7" fmla="*/ 365863 w 696162"/>
                    <a:gd name="connsiteY7" fmla="*/ 483339 h 880883"/>
                    <a:gd name="connsiteX8" fmla="*/ 498415 w 696162"/>
                    <a:gd name="connsiteY8" fmla="*/ 80441 h 8808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96162" h="880883">
                      <a:moveTo>
                        <a:pt x="499240" y="0"/>
                      </a:moveTo>
                      <a:lnTo>
                        <a:pt x="544567" y="35772"/>
                      </a:lnTo>
                      <a:cubicBezTo>
                        <a:pt x="638230" y="125359"/>
                        <a:pt x="696162" y="249123"/>
                        <a:pt x="696162" y="385828"/>
                      </a:cubicBezTo>
                      <a:cubicBezTo>
                        <a:pt x="696162" y="659239"/>
                        <a:pt x="464435" y="880883"/>
                        <a:pt x="178585" y="880883"/>
                      </a:cubicBezTo>
                      <a:cubicBezTo>
                        <a:pt x="142854" y="880883"/>
                        <a:pt x="107968" y="877420"/>
                        <a:pt x="74275" y="870825"/>
                      </a:cubicBezTo>
                      <a:lnTo>
                        <a:pt x="0" y="848772"/>
                      </a:lnTo>
                      <a:lnTo>
                        <a:pt x="83219" y="799581"/>
                      </a:lnTo>
                      <a:cubicBezTo>
                        <a:pt x="189859" y="724295"/>
                        <a:pt x="288964" y="616532"/>
                        <a:pt x="365863" y="483339"/>
                      </a:cubicBezTo>
                      <a:cubicBezTo>
                        <a:pt x="442762" y="350146"/>
                        <a:pt x="486535" y="210437"/>
                        <a:pt x="498415" y="80441"/>
                      </a:cubicBezTo>
                      <a:close/>
                    </a:path>
                  </a:pathLst>
                </a:custGeom>
                <a:solidFill>
                  <a:srgbClr val="99FF33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9" name="グループ化 8">
            <a:extLst>
              <a:ext uri="{FF2B5EF4-FFF2-40B4-BE49-F238E27FC236}">
                <a16:creationId xmlns:a16="http://schemas.microsoft.com/office/drawing/2014/main" id="{F236DB63-3EC8-4EE5-84C3-7D7337CF41B2}"/>
              </a:ext>
            </a:extLst>
          </p:cNvPr>
          <p:cNvGrpSpPr/>
          <p:nvPr/>
        </p:nvGrpSpPr>
        <p:grpSpPr>
          <a:xfrm>
            <a:off x="4182810" y="4955401"/>
            <a:ext cx="1575175" cy="1359218"/>
            <a:chOff x="4182810" y="4955401"/>
            <a:chExt cx="1575175" cy="1359218"/>
          </a:xfrm>
        </p:grpSpPr>
        <p:grpSp>
          <p:nvGrpSpPr>
            <p:cNvPr id="44" name="グループ化 43">
              <a:extLst>
                <a:ext uri="{FF2B5EF4-FFF2-40B4-BE49-F238E27FC236}">
                  <a16:creationId xmlns:a16="http://schemas.microsoft.com/office/drawing/2014/main" id="{EA8B7007-5DE4-43D5-AB24-CBAEF34BB08F}"/>
                </a:ext>
              </a:extLst>
            </p:cNvPr>
            <p:cNvGrpSpPr/>
            <p:nvPr/>
          </p:nvGrpSpPr>
          <p:grpSpPr>
            <a:xfrm>
              <a:off x="4182810" y="5184195"/>
              <a:ext cx="1575175" cy="1130424"/>
              <a:chOff x="407495" y="3180240"/>
              <a:chExt cx="1575175" cy="1130424"/>
            </a:xfrm>
          </p:grpSpPr>
          <p:grpSp>
            <p:nvGrpSpPr>
              <p:cNvPr id="45" name="グループ化 44">
                <a:extLst>
                  <a:ext uri="{FF2B5EF4-FFF2-40B4-BE49-F238E27FC236}">
                    <a16:creationId xmlns:a16="http://schemas.microsoft.com/office/drawing/2014/main" id="{9CF38832-2D79-4FAD-A1C9-CA804CD16A87}"/>
                  </a:ext>
                </a:extLst>
              </p:cNvPr>
              <p:cNvGrpSpPr/>
              <p:nvPr/>
            </p:nvGrpSpPr>
            <p:grpSpPr>
              <a:xfrm>
                <a:off x="407495" y="3180240"/>
                <a:ext cx="1575175" cy="1130424"/>
                <a:chOff x="407495" y="3180240"/>
                <a:chExt cx="1575175" cy="1130424"/>
              </a:xfrm>
              <a:solidFill>
                <a:srgbClr val="FFC000"/>
              </a:solidFill>
            </p:grpSpPr>
            <p:sp>
              <p:nvSpPr>
                <p:cNvPr id="47" name="楕円 31">
                  <a:extLst>
                    <a:ext uri="{FF2B5EF4-FFF2-40B4-BE49-F238E27FC236}">
                      <a16:creationId xmlns:a16="http://schemas.microsoft.com/office/drawing/2014/main" id="{F57B2E7F-B541-4D4E-8E00-96EE64B1724C}"/>
                    </a:ext>
                  </a:extLst>
                </p:cNvPr>
                <p:cNvSpPr/>
                <p:nvPr/>
              </p:nvSpPr>
              <p:spPr bwMode="auto">
                <a:xfrm>
                  <a:off x="447065" y="3564015"/>
                  <a:ext cx="1496036" cy="746649"/>
                </a:xfrm>
                <a:custGeom>
                  <a:avLst/>
                  <a:gdLst>
                    <a:gd name="connsiteX0" fmla="*/ 0 w 1496036"/>
                    <a:gd name="connsiteY0" fmla="*/ 554547 h 1109094"/>
                    <a:gd name="connsiteX1" fmla="*/ 748018 w 1496036"/>
                    <a:gd name="connsiteY1" fmla="*/ 0 h 1109094"/>
                    <a:gd name="connsiteX2" fmla="*/ 1496036 w 1496036"/>
                    <a:gd name="connsiteY2" fmla="*/ 554547 h 1109094"/>
                    <a:gd name="connsiteX3" fmla="*/ 748018 w 1496036"/>
                    <a:gd name="connsiteY3" fmla="*/ 1109094 h 1109094"/>
                    <a:gd name="connsiteX4" fmla="*/ 0 w 1496036"/>
                    <a:gd name="connsiteY4" fmla="*/ 554547 h 1109094"/>
                    <a:gd name="connsiteX0" fmla="*/ 0 w 1496036"/>
                    <a:gd name="connsiteY0" fmla="*/ 554547 h 1109094"/>
                    <a:gd name="connsiteX1" fmla="*/ 748018 w 1496036"/>
                    <a:gd name="connsiteY1" fmla="*/ 0 h 1109094"/>
                    <a:gd name="connsiteX2" fmla="*/ 1496036 w 1496036"/>
                    <a:gd name="connsiteY2" fmla="*/ 554547 h 1109094"/>
                    <a:gd name="connsiteX3" fmla="*/ 748018 w 1496036"/>
                    <a:gd name="connsiteY3" fmla="*/ 1109094 h 1109094"/>
                    <a:gd name="connsiteX4" fmla="*/ 0 w 1496036"/>
                    <a:gd name="connsiteY4" fmla="*/ 554547 h 1109094"/>
                    <a:gd name="connsiteX0" fmla="*/ 0 w 1496036"/>
                    <a:gd name="connsiteY0" fmla="*/ 554547 h 1109094"/>
                    <a:gd name="connsiteX1" fmla="*/ 748018 w 1496036"/>
                    <a:gd name="connsiteY1" fmla="*/ 0 h 1109094"/>
                    <a:gd name="connsiteX2" fmla="*/ 1496036 w 1496036"/>
                    <a:gd name="connsiteY2" fmla="*/ 554547 h 1109094"/>
                    <a:gd name="connsiteX3" fmla="*/ 748018 w 1496036"/>
                    <a:gd name="connsiteY3" fmla="*/ 1109094 h 1109094"/>
                    <a:gd name="connsiteX4" fmla="*/ 0 w 1496036"/>
                    <a:gd name="connsiteY4" fmla="*/ 554547 h 1109094"/>
                    <a:gd name="connsiteX0" fmla="*/ 0 w 1496036"/>
                    <a:gd name="connsiteY0" fmla="*/ 554547 h 1109094"/>
                    <a:gd name="connsiteX1" fmla="*/ 748018 w 1496036"/>
                    <a:gd name="connsiteY1" fmla="*/ 0 h 1109094"/>
                    <a:gd name="connsiteX2" fmla="*/ 1496036 w 1496036"/>
                    <a:gd name="connsiteY2" fmla="*/ 554547 h 1109094"/>
                    <a:gd name="connsiteX3" fmla="*/ 748018 w 1496036"/>
                    <a:gd name="connsiteY3" fmla="*/ 1109094 h 1109094"/>
                    <a:gd name="connsiteX4" fmla="*/ 0 w 1496036"/>
                    <a:gd name="connsiteY4" fmla="*/ 554547 h 1109094"/>
                    <a:gd name="connsiteX0" fmla="*/ 0 w 1496036"/>
                    <a:gd name="connsiteY0" fmla="*/ 192102 h 746649"/>
                    <a:gd name="connsiteX1" fmla="*/ 773418 w 1496036"/>
                    <a:gd name="connsiteY1" fmla="*/ 37605 h 746649"/>
                    <a:gd name="connsiteX2" fmla="*/ 1496036 w 1496036"/>
                    <a:gd name="connsiteY2" fmla="*/ 192102 h 746649"/>
                    <a:gd name="connsiteX3" fmla="*/ 748018 w 1496036"/>
                    <a:gd name="connsiteY3" fmla="*/ 746649 h 746649"/>
                    <a:gd name="connsiteX4" fmla="*/ 0 w 1496036"/>
                    <a:gd name="connsiteY4" fmla="*/ 192102 h 7466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96036" h="746649">
                      <a:moveTo>
                        <a:pt x="0" y="192102"/>
                      </a:moveTo>
                      <a:cubicBezTo>
                        <a:pt x="0" y="-114166"/>
                        <a:pt x="360299" y="37605"/>
                        <a:pt x="773418" y="37605"/>
                      </a:cubicBezTo>
                      <a:cubicBezTo>
                        <a:pt x="1186537" y="37605"/>
                        <a:pt x="1496036" y="-114166"/>
                        <a:pt x="1496036" y="192102"/>
                      </a:cubicBezTo>
                      <a:cubicBezTo>
                        <a:pt x="1496036" y="498370"/>
                        <a:pt x="1161137" y="746649"/>
                        <a:pt x="748018" y="746649"/>
                      </a:cubicBezTo>
                      <a:cubicBezTo>
                        <a:pt x="334899" y="746649"/>
                        <a:pt x="0" y="498370"/>
                        <a:pt x="0" y="192102"/>
                      </a:cubicBezTo>
                      <a:close/>
                    </a:path>
                  </a:pathLst>
                </a:custGeom>
                <a:solidFill>
                  <a:srgbClr val="CC6600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" name="楕円 47">
                  <a:extLst>
                    <a:ext uri="{FF2B5EF4-FFF2-40B4-BE49-F238E27FC236}">
                      <a16:creationId xmlns:a16="http://schemas.microsoft.com/office/drawing/2014/main" id="{B1AAD24C-0ACF-42BC-B392-D43CC43E7F42}"/>
                    </a:ext>
                  </a:extLst>
                </p:cNvPr>
                <p:cNvSpPr/>
                <p:nvPr/>
              </p:nvSpPr>
              <p:spPr bwMode="auto">
                <a:xfrm>
                  <a:off x="407495" y="3180240"/>
                  <a:ext cx="1575175" cy="1035115"/>
                </a:xfrm>
                <a:prstGeom prst="ellipse">
                  <a:avLst/>
                </a:prstGeom>
                <a:grpFill/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" name="楕円 48">
                  <a:extLst>
                    <a:ext uri="{FF2B5EF4-FFF2-40B4-BE49-F238E27FC236}">
                      <a16:creationId xmlns:a16="http://schemas.microsoft.com/office/drawing/2014/main" id="{75E1CAB5-655D-4E75-8A8F-28933F90DA1A}"/>
                    </a:ext>
                  </a:extLst>
                </p:cNvPr>
                <p:cNvSpPr/>
                <p:nvPr/>
              </p:nvSpPr>
              <p:spPr bwMode="auto">
                <a:xfrm>
                  <a:off x="447066" y="3211991"/>
                  <a:ext cx="1496034" cy="953610"/>
                </a:xfrm>
                <a:prstGeom prst="ellipse">
                  <a:avLst/>
                </a:prstGeom>
                <a:pattFill prst="openDmnd">
                  <a:fgClr>
                    <a:srgbClr val="CC6600"/>
                  </a:fgClr>
                  <a:bgClr>
                    <a:srgbClr val="FFC000"/>
                  </a:bgClr>
                </a:patt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6" name="楕円 45">
                <a:extLst>
                  <a:ext uri="{FF2B5EF4-FFF2-40B4-BE49-F238E27FC236}">
                    <a16:creationId xmlns:a16="http://schemas.microsoft.com/office/drawing/2014/main" id="{4F72F41C-2631-4CAE-B454-3F8304F1BB63}"/>
                  </a:ext>
                </a:extLst>
              </p:cNvPr>
              <p:cNvSpPr/>
              <p:nvPr/>
            </p:nvSpPr>
            <p:spPr bwMode="auto">
              <a:xfrm>
                <a:off x="677525" y="3535531"/>
                <a:ext cx="1028137" cy="630070"/>
              </a:xfrm>
              <a:prstGeom prst="ellipse">
                <a:avLst/>
              </a:prstGeom>
              <a:solidFill>
                <a:schemeClr val="tx1">
                  <a:alpha val="2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08" name="グループ化 307">
              <a:extLst>
                <a:ext uri="{FF2B5EF4-FFF2-40B4-BE49-F238E27FC236}">
                  <a16:creationId xmlns:a16="http://schemas.microsoft.com/office/drawing/2014/main" id="{1DC5D3FB-05D2-4AFC-B6D3-692B9DA96137}"/>
                </a:ext>
              </a:extLst>
            </p:cNvPr>
            <p:cNvGrpSpPr/>
            <p:nvPr/>
          </p:nvGrpSpPr>
          <p:grpSpPr>
            <a:xfrm>
              <a:off x="4260414" y="4955401"/>
              <a:ext cx="1473814" cy="1045248"/>
              <a:chOff x="4243329" y="3037823"/>
              <a:chExt cx="1507984" cy="1187291"/>
            </a:xfrm>
          </p:grpSpPr>
          <p:grpSp>
            <p:nvGrpSpPr>
              <p:cNvPr id="309" name="グループ化 308">
                <a:extLst>
                  <a:ext uri="{FF2B5EF4-FFF2-40B4-BE49-F238E27FC236}">
                    <a16:creationId xmlns:a16="http://schemas.microsoft.com/office/drawing/2014/main" id="{9A8BFF99-05F4-4E11-893F-1C023E343C6B}"/>
                  </a:ext>
                </a:extLst>
              </p:cNvPr>
              <p:cNvGrpSpPr/>
              <p:nvPr/>
            </p:nvGrpSpPr>
            <p:grpSpPr>
              <a:xfrm rot="2700000">
                <a:off x="4526343" y="2932850"/>
                <a:ext cx="752614" cy="962560"/>
                <a:chOff x="2705910" y="4339547"/>
                <a:chExt cx="1224740" cy="1566386"/>
              </a:xfrm>
            </p:grpSpPr>
            <p:sp>
              <p:nvSpPr>
                <p:cNvPr id="320" name="楕円 72">
                  <a:extLst>
                    <a:ext uri="{FF2B5EF4-FFF2-40B4-BE49-F238E27FC236}">
                      <a16:creationId xmlns:a16="http://schemas.microsoft.com/office/drawing/2014/main" id="{4219EB5C-6322-40EE-B59B-A1F29A268233}"/>
                    </a:ext>
                  </a:extLst>
                </p:cNvPr>
                <p:cNvSpPr/>
                <p:nvPr/>
              </p:nvSpPr>
              <p:spPr bwMode="auto">
                <a:xfrm rot="10800000">
                  <a:off x="2705910" y="4339547"/>
                  <a:ext cx="1224740" cy="1566386"/>
                </a:xfrm>
                <a:custGeom>
                  <a:avLst/>
                  <a:gdLst>
                    <a:gd name="connsiteX0" fmla="*/ 0 w 585065"/>
                    <a:gd name="connsiteY0" fmla="*/ 488544 h 977088"/>
                    <a:gd name="connsiteX1" fmla="*/ 292533 w 585065"/>
                    <a:gd name="connsiteY1" fmla="*/ 0 h 977088"/>
                    <a:gd name="connsiteX2" fmla="*/ 585066 w 585065"/>
                    <a:gd name="connsiteY2" fmla="*/ 488544 h 977088"/>
                    <a:gd name="connsiteX3" fmla="*/ 292533 w 585065"/>
                    <a:gd name="connsiteY3" fmla="*/ 977088 h 977088"/>
                    <a:gd name="connsiteX4" fmla="*/ 0 w 585065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236060 h 724604"/>
                    <a:gd name="connsiteX1" fmla="*/ 279833 w 585066"/>
                    <a:gd name="connsiteY1" fmla="*/ 1516 h 724604"/>
                    <a:gd name="connsiteX2" fmla="*/ 585066 w 585066"/>
                    <a:gd name="connsiteY2" fmla="*/ 236060 h 724604"/>
                    <a:gd name="connsiteX3" fmla="*/ 292533 w 585066"/>
                    <a:gd name="connsiteY3" fmla="*/ 724604 h 724604"/>
                    <a:gd name="connsiteX4" fmla="*/ 0 w 585066"/>
                    <a:gd name="connsiteY4" fmla="*/ 236060 h 7246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85066" h="724604">
                      <a:moveTo>
                        <a:pt x="0" y="236060"/>
                      </a:moveTo>
                      <a:cubicBezTo>
                        <a:pt x="0" y="-33755"/>
                        <a:pt x="118271" y="1516"/>
                        <a:pt x="279833" y="1516"/>
                      </a:cubicBezTo>
                      <a:cubicBezTo>
                        <a:pt x="441395" y="1516"/>
                        <a:pt x="585066" y="-33755"/>
                        <a:pt x="585066" y="236060"/>
                      </a:cubicBezTo>
                      <a:cubicBezTo>
                        <a:pt x="585066" y="505875"/>
                        <a:pt x="454095" y="724604"/>
                        <a:pt x="292533" y="724604"/>
                      </a:cubicBezTo>
                      <a:cubicBezTo>
                        <a:pt x="130971" y="724604"/>
                        <a:pt x="0" y="505875"/>
                        <a:pt x="0" y="236060"/>
                      </a:cubicBezTo>
                      <a:close/>
                    </a:path>
                  </a:pathLst>
                </a:custGeom>
                <a:solidFill>
                  <a:srgbClr val="92D05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21" name="楕円 72">
                  <a:extLst>
                    <a:ext uri="{FF2B5EF4-FFF2-40B4-BE49-F238E27FC236}">
                      <a16:creationId xmlns:a16="http://schemas.microsoft.com/office/drawing/2014/main" id="{F6CE0DF4-81C6-4019-A66E-9C04A7F9AEDF}"/>
                    </a:ext>
                  </a:extLst>
                </p:cNvPr>
                <p:cNvSpPr/>
                <p:nvPr/>
              </p:nvSpPr>
              <p:spPr bwMode="auto">
                <a:xfrm rot="10800000">
                  <a:off x="2886698" y="4339547"/>
                  <a:ext cx="891552" cy="1566386"/>
                </a:xfrm>
                <a:custGeom>
                  <a:avLst/>
                  <a:gdLst>
                    <a:gd name="connsiteX0" fmla="*/ 0 w 585065"/>
                    <a:gd name="connsiteY0" fmla="*/ 488544 h 977088"/>
                    <a:gd name="connsiteX1" fmla="*/ 292533 w 585065"/>
                    <a:gd name="connsiteY1" fmla="*/ 0 h 977088"/>
                    <a:gd name="connsiteX2" fmla="*/ 585066 w 585065"/>
                    <a:gd name="connsiteY2" fmla="*/ 488544 h 977088"/>
                    <a:gd name="connsiteX3" fmla="*/ 292533 w 585065"/>
                    <a:gd name="connsiteY3" fmla="*/ 977088 h 977088"/>
                    <a:gd name="connsiteX4" fmla="*/ 0 w 585065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236060 h 724604"/>
                    <a:gd name="connsiteX1" fmla="*/ 279833 w 585066"/>
                    <a:gd name="connsiteY1" fmla="*/ 1516 h 724604"/>
                    <a:gd name="connsiteX2" fmla="*/ 585066 w 585066"/>
                    <a:gd name="connsiteY2" fmla="*/ 236060 h 724604"/>
                    <a:gd name="connsiteX3" fmla="*/ 292533 w 585066"/>
                    <a:gd name="connsiteY3" fmla="*/ 724604 h 724604"/>
                    <a:gd name="connsiteX4" fmla="*/ 0 w 585066"/>
                    <a:gd name="connsiteY4" fmla="*/ 236060 h 7246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85066" h="724604">
                      <a:moveTo>
                        <a:pt x="0" y="236060"/>
                      </a:moveTo>
                      <a:cubicBezTo>
                        <a:pt x="0" y="-33755"/>
                        <a:pt x="118271" y="1516"/>
                        <a:pt x="279833" y="1516"/>
                      </a:cubicBezTo>
                      <a:cubicBezTo>
                        <a:pt x="441395" y="1516"/>
                        <a:pt x="585066" y="-33755"/>
                        <a:pt x="585066" y="236060"/>
                      </a:cubicBezTo>
                      <a:cubicBezTo>
                        <a:pt x="585066" y="505875"/>
                        <a:pt x="454095" y="724604"/>
                        <a:pt x="292533" y="724604"/>
                      </a:cubicBezTo>
                      <a:cubicBezTo>
                        <a:pt x="130971" y="724604"/>
                        <a:pt x="0" y="505875"/>
                        <a:pt x="0" y="236060"/>
                      </a:cubicBezTo>
                      <a:close/>
                    </a:path>
                  </a:pathLst>
                </a:custGeom>
                <a:solidFill>
                  <a:srgbClr val="99FF33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22" name="フリーフォーム: 図形 321">
                  <a:extLst>
                    <a:ext uri="{FF2B5EF4-FFF2-40B4-BE49-F238E27FC236}">
                      <a16:creationId xmlns:a16="http://schemas.microsoft.com/office/drawing/2014/main" id="{C2DB184C-1C1B-4E86-B7A6-496A0C1537B3}"/>
                    </a:ext>
                  </a:extLst>
                </p:cNvPr>
                <p:cNvSpPr/>
                <p:nvPr/>
              </p:nvSpPr>
              <p:spPr bwMode="auto">
                <a:xfrm rot="10800000">
                  <a:off x="2914403" y="4507703"/>
                  <a:ext cx="807549" cy="1398228"/>
                </a:xfrm>
                <a:custGeom>
                  <a:avLst/>
                  <a:gdLst>
                    <a:gd name="connsiteX0" fmla="*/ 403673 w 807549"/>
                    <a:gd name="connsiteY0" fmla="*/ 1398228 h 1398228"/>
                    <a:gd name="connsiteX1" fmla="*/ 311911 w 807549"/>
                    <a:gd name="connsiteY1" fmla="*/ 1122112 h 1398228"/>
                    <a:gd name="connsiteX2" fmla="*/ 300211 w 807549"/>
                    <a:gd name="connsiteY2" fmla="*/ 1019095 h 1398228"/>
                    <a:gd name="connsiteX3" fmla="*/ 138961 w 807549"/>
                    <a:gd name="connsiteY3" fmla="*/ 1084049 h 1398228"/>
                    <a:gd name="connsiteX4" fmla="*/ 294543 w 807549"/>
                    <a:gd name="connsiteY4" fmla="*/ 962233 h 1398228"/>
                    <a:gd name="connsiteX5" fmla="*/ 284100 w 807549"/>
                    <a:gd name="connsiteY5" fmla="*/ 822459 h 1398228"/>
                    <a:gd name="connsiteX6" fmla="*/ 278100 w 807549"/>
                    <a:gd name="connsiteY6" fmla="*/ 682057 h 1398228"/>
                    <a:gd name="connsiteX7" fmla="*/ 72286 w 807549"/>
                    <a:gd name="connsiteY7" fmla="*/ 764962 h 1398228"/>
                    <a:gd name="connsiteX8" fmla="*/ 275983 w 807549"/>
                    <a:gd name="connsiteY8" fmla="*/ 605474 h 1398228"/>
                    <a:gd name="connsiteX9" fmla="*/ 273902 w 807549"/>
                    <a:gd name="connsiteY9" fmla="*/ 455511 h 1398228"/>
                    <a:gd name="connsiteX10" fmla="*/ 274509 w 807549"/>
                    <a:gd name="connsiteY10" fmla="*/ 364628 h 1398228"/>
                    <a:gd name="connsiteX11" fmla="*/ 275742 w 807549"/>
                    <a:gd name="connsiteY11" fmla="*/ 310785 h 1398228"/>
                    <a:gd name="connsiteX12" fmla="*/ 0 w 807549"/>
                    <a:gd name="connsiteY12" fmla="*/ 432312 h 1398228"/>
                    <a:gd name="connsiteX13" fmla="*/ 279664 w 807549"/>
                    <a:gd name="connsiteY13" fmla="*/ 227511 h 1398228"/>
                    <a:gd name="connsiteX14" fmla="*/ 283220 w 807549"/>
                    <a:gd name="connsiteY14" fmla="*/ 165146 h 1398228"/>
                    <a:gd name="connsiteX15" fmla="*/ 398039 w 807549"/>
                    <a:gd name="connsiteY15" fmla="*/ 2924 h 1398228"/>
                    <a:gd name="connsiteX16" fmla="*/ 530565 w 807549"/>
                    <a:gd name="connsiteY16" fmla="*/ 286581 h 1398228"/>
                    <a:gd name="connsiteX17" fmla="*/ 531227 w 807549"/>
                    <a:gd name="connsiteY17" fmla="*/ 325393 h 1398228"/>
                    <a:gd name="connsiteX18" fmla="*/ 807549 w 807549"/>
                    <a:gd name="connsiteY18" fmla="*/ 526384 h 1398228"/>
                    <a:gd name="connsiteX19" fmla="*/ 532568 w 807549"/>
                    <a:gd name="connsiteY19" fmla="*/ 404135 h 1398228"/>
                    <a:gd name="connsiteX20" fmla="*/ 533444 w 807549"/>
                    <a:gd name="connsiteY20" fmla="*/ 455511 h 1398228"/>
                    <a:gd name="connsiteX21" fmla="*/ 525697 w 807549"/>
                    <a:gd name="connsiteY21" fmla="*/ 734265 h 1398228"/>
                    <a:gd name="connsiteX22" fmla="*/ 739231 w 807549"/>
                    <a:gd name="connsiteY22" fmla="*/ 901455 h 1398228"/>
                    <a:gd name="connsiteX23" fmla="*/ 523466 w 807549"/>
                    <a:gd name="connsiteY23" fmla="*/ 814542 h 1398228"/>
                    <a:gd name="connsiteX24" fmla="*/ 523246 w 807549"/>
                    <a:gd name="connsiteY24" fmla="*/ 822459 h 1398228"/>
                    <a:gd name="connsiteX25" fmla="*/ 496999 w 807549"/>
                    <a:gd name="connsiteY25" fmla="*/ 1105257 h 1398228"/>
                    <a:gd name="connsiteX26" fmla="*/ 632075 w 807549"/>
                    <a:gd name="connsiteY26" fmla="*/ 1211017 h 1398228"/>
                    <a:gd name="connsiteX27" fmla="*/ 490141 w 807549"/>
                    <a:gd name="connsiteY27" fmla="*/ 1153844 h 1398228"/>
                    <a:gd name="connsiteX28" fmla="*/ 476229 w 807549"/>
                    <a:gd name="connsiteY28" fmla="*/ 1237227 h 1398228"/>
                    <a:gd name="connsiteX29" fmla="*/ 403673 w 807549"/>
                    <a:gd name="connsiteY29" fmla="*/ 1398228 h 13982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</a:cxnLst>
                  <a:rect l="l" t="t" r="r" b="b"/>
                  <a:pathLst>
                    <a:path w="807549" h="1398228">
                      <a:moveTo>
                        <a:pt x="403673" y="1398228"/>
                      </a:moveTo>
                      <a:cubicBezTo>
                        <a:pt x="367837" y="1398228"/>
                        <a:pt x="335395" y="1292711"/>
                        <a:pt x="311911" y="1122112"/>
                      </a:cubicBezTo>
                      <a:lnTo>
                        <a:pt x="300211" y="1019095"/>
                      </a:lnTo>
                      <a:lnTo>
                        <a:pt x="138961" y="1084049"/>
                      </a:lnTo>
                      <a:lnTo>
                        <a:pt x="294543" y="962233"/>
                      </a:lnTo>
                      <a:lnTo>
                        <a:pt x="284100" y="822459"/>
                      </a:lnTo>
                      <a:lnTo>
                        <a:pt x="278100" y="682057"/>
                      </a:lnTo>
                      <a:lnTo>
                        <a:pt x="72286" y="764962"/>
                      </a:lnTo>
                      <a:lnTo>
                        <a:pt x="275983" y="605474"/>
                      </a:lnTo>
                      <a:lnTo>
                        <a:pt x="273902" y="455511"/>
                      </a:lnTo>
                      <a:cubicBezTo>
                        <a:pt x="273902" y="422970"/>
                        <a:pt x="274107" y="392729"/>
                        <a:pt x="274509" y="364628"/>
                      </a:cubicBezTo>
                      <a:lnTo>
                        <a:pt x="275742" y="310785"/>
                      </a:lnTo>
                      <a:lnTo>
                        <a:pt x="0" y="432312"/>
                      </a:lnTo>
                      <a:lnTo>
                        <a:pt x="279664" y="227511"/>
                      </a:lnTo>
                      <a:lnTo>
                        <a:pt x="283220" y="165146"/>
                      </a:lnTo>
                      <a:cubicBezTo>
                        <a:pt x="301336" y="-35361"/>
                        <a:pt x="344286" y="2924"/>
                        <a:pt x="398039" y="2924"/>
                      </a:cubicBezTo>
                      <a:cubicBezTo>
                        <a:pt x="460751" y="2924"/>
                        <a:pt x="517387" y="-49186"/>
                        <a:pt x="530565" y="286581"/>
                      </a:cubicBezTo>
                      <a:lnTo>
                        <a:pt x="531227" y="325393"/>
                      </a:lnTo>
                      <a:lnTo>
                        <a:pt x="807549" y="526384"/>
                      </a:lnTo>
                      <a:lnTo>
                        <a:pt x="532568" y="404135"/>
                      </a:lnTo>
                      <a:lnTo>
                        <a:pt x="533444" y="455511"/>
                      </a:lnTo>
                      <a:lnTo>
                        <a:pt x="525697" y="734265"/>
                      </a:lnTo>
                      <a:lnTo>
                        <a:pt x="739231" y="901455"/>
                      </a:lnTo>
                      <a:lnTo>
                        <a:pt x="523466" y="814542"/>
                      </a:lnTo>
                      <a:lnTo>
                        <a:pt x="523246" y="822459"/>
                      </a:lnTo>
                      <a:lnTo>
                        <a:pt x="496999" y="1105257"/>
                      </a:lnTo>
                      <a:lnTo>
                        <a:pt x="632075" y="1211017"/>
                      </a:lnTo>
                      <a:lnTo>
                        <a:pt x="490141" y="1153844"/>
                      </a:lnTo>
                      <a:lnTo>
                        <a:pt x="476229" y="1237227"/>
                      </a:lnTo>
                      <a:cubicBezTo>
                        <a:pt x="455518" y="1338875"/>
                        <a:pt x="430549" y="1398228"/>
                        <a:pt x="403673" y="1398228"/>
                      </a:cubicBezTo>
                      <a:close/>
                    </a:path>
                  </a:pathLst>
                </a:custGeom>
                <a:solidFill>
                  <a:srgbClr val="FFFF99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23" name="フリーフォーム: 図形 322">
                  <a:extLst>
                    <a:ext uri="{FF2B5EF4-FFF2-40B4-BE49-F238E27FC236}">
                      <a16:creationId xmlns:a16="http://schemas.microsoft.com/office/drawing/2014/main" id="{2A994480-767A-48E3-9EA8-C833658427CE}"/>
                    </a:ext>
                  </a:extLst>
                </p:cNvPr>
                <p:cNvSpPr/>
                <p:nvPr/>
              </p:nvSpPr>
              <p:spPr bwMode="auto">
                <a:xfrm rot="10800000">
                  <a:off x="2744010" y="4548005"/>
                  <a:ext cx="1148540" cy="1334728"/>
                </a:xfrm>
                <a:custGeom>
                  <a:avLst/>
                  <a:gdLst>
                    <a:gd name="connsiteX0" fmla="*/ 265297 w 1148540"/>
                    <a:gd name="connsiteY0" fmla="*/ 1334728 h 1334728"/>
                    <a:gd name="connsiteX1" fmla="*/ 253190 w 1148540"/>
                    <a:gd name="connsiteY1" fmla="*/ 1322643 h 1334728"/>
                    <a:gd name="connsiteX2" fmla="*/ 0 w 1148540"/>
                    <a:gd name="connsiteY2" fmla="*/ 446915 h 1334728"/>
                    <a:gd name="connsiteX3" fmla="*/ 90188 w 1148540"/>
                    <a:gd name="connsiteY3" fmla="*/ 30175 h 1334728"/>
                    <a:gd name="connsiteX4" fmla="*/ 125830 w 1148540"/>
                    <a:gd name="connsiteY4" fmla="*/ 0 h 1334728"/>
                    <a:gd name="connsiteX5" fmla="*/ 120004 w 1148540"/>
                    <a:gd name="connsiteY5" fmla="*/ 10922 h 1334728"/>
                    <a:gd name="connsiteX6" fmla="*/ 63500 w 1148540"/>
                    <a:gd name="connsiteY6" fmla="*/ 421706 h 1334728"/>
                    <a:gd name="connsiteX7" fmla="*/ 213101 w 1148540"/>
                    <a:gd name="connsiteY7" fmla="*/ 1237458 h 1334728"/>
                    <a:gd name="connsiteX8" fmla="*/ 883244 w 1148540"/>
                    <a:gd name="connsiteY8" fmla="*/ 1334728 h 1334728"/>
                    <a:gd name="connsiteX9" fmla="*/ 935439 w 1148540"/>
                    <a:gd name="connsiteY9" fmla="*/ 1237458 h 1334728"/>
                    <a:gd name="connsiteX10" fmla="*/ 1085040 w 1148540"/>
                    <a:gd name="connsiteY10" fmla="*/ 421706 h 1334728"/>
                    <a:gd name="connsiteX11" fmla="*/ 1041437 w 1148540"/>
                    <a:gd name="connsiteY11" fmla="*/ 66373 h 1334728"/>
                    <a:gd name="connsiteX12" fmla="*/ 1018967 w 1148540"/>
                    <a:gd name="connsiteY12" fmla="*/ 12638 h 1334728"/>
                    <a:gd name="connsiteX13" fmla="*/ 1042576 w 1148540"/>
                    <a:gd name="connsiteY13" fmla="*/ 30175 h 1334728"/>
                    <a:gd name="connsiteX14" fmla="*/ 1148540 w 1148540"/>
                    <a:gd name="connsiteY14" fmla="*/ 446915 h 1334728"/>
                    <a:gd name="connsiteX15" fmla="*/ 895350 w 1148540"/>
                    <a:gd name="connsiteY15" fmla="*/ 1322643 h 13347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1148540" h="1334728">
                      <a:moveTo>
                        <a:pt x="265297" y="1334728"/>
                      </a:moveTo>
                      <a:lnTo>
                        <a:pt x="253190" y="1322643"/>
                      </a:lnTo>
                      <a:cubicBezTo>
                        <a:pt x="100433" y="1132855"/>
                        <a:pt x="0" y="811454"/>
                        <a:pt x="0" y="446915"/>
                      </a:cubicBezTo>
                      <a:cubicBezTo>
                        <a:pt x="0" y="228192"/>
                        <a:pt x="32650" y="102212"/>
                        <a:pt x="90188" y="30175"/>
                      </a:cubicBezTo>
                      <a:lnTo>
                        <a:pt x="125830" y="0"/>
                      </a:lnTo>
                      <a:lnTo>
                        <a:pt x="120004" y="10922"/>
                      </a:lnTo>
                      <a:cubicBezTo>
                        <a:pt x="83667" y="93848"/>
                        <a:pt x="63500" y="222600"/>
                        <a:pt x="63500" y="421706"/>
                      </a:cubicBezTo>
                      <a:cubicBezTo>
                        <a:pt x="63500" y="740277"/>
                        <a:pt x="120670" y="1028689"/>
                        <a:pt x="213101" y="1237458"/>
                      </a:cubicBezTo>
                      <a:close/>
                      <a:moveTo>
                        <a:pt x="883244" y="1334728"/>
                      </a:moveTo>
                      <a:lnTo>
                        <a:pt x="935439" y="1237458"/>
                      </a:lnTo>
                      <a:cubicBezTo>
                        <a:pt x="1027870" y="1028689"/>
                        <a:pt x="1085040" y="740277"/>
                        <a:pt x="1085040" y="421706"/>
                      </a:cubicBezTo>
                      <a:cubicBezTo>
                        <a:pt x="1085040" y="262421"/>
                        <a:pt x="1069362" y="148163"/>
                        <a:pt x="1041437" y="66373"/>
                      </a:cubicBezTo>
                      <a:lnTo>
                        <a:pt x="1018967" y="12638"/>
                      </a:lnTo>
                      <a:lnTo>
                        <a:pt x="1042576" y="30175"/>
                      </a:lnTo>
                      <a:cubicBezTo>
                        <a:pt x="1108878" y="102212"/>
                        <a:pt x="1148540" y="228192"/>
                        <a:pt x="1148540" y="446915"/>
                      </a:cubicBezTo>
                      <a:cubicBezTo>
                        <a:pt x="1148540" y="811454"/>
                        <a:pt x="1048107" y="1132855"/>
                        <a:pt x="895350" y="1322643"/>
                      </a:cubicBezTo>
                      <a:close/>
                    </a:path>
                  </a:pathLst>
                </a:custGeom>
                <a:solidFill>
                  <a:srgbClr val="FFFF99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310" name="グループ化 309">
                <a:extLst>
                  <a:ext uri="{FF2B5EF4-FFF2-40B4-BE49-F238E27FC236}">
                    <a16:creationId xmlns:a16="http://schemas.microsoft.com/office/drawing/2014/main" id="{ACE83E19-32DC-4286-9C84-FA7B36B94E31}"/>
                  </a:ext>
                </a:extLst>
              </p:cNvPr>
              <p:cNvGrpSpPr/>
              <p:nvPr/>
            </p:nvGrpSpPr>
            <p:grpSpPr>
              <a:xfrm rot="18000000">
                <a:off x="4893726" y="3266416"/>
                <a:ext cx="752614" cy="962560"/>
                <a:chOff x="2705910" y="4339547"/>
                <a:chExt cx="1224740" cy="1566386"/>
              </a:xfrm>
            </p:grpSpPr>
            <p:sp>
              <p:nvSpPr>
                <p:cNvPr id="316" name="楕円 72">
                  <a:extLst>
                    <a:ext uri="{FF2B5EF4-FFF2-40B4-BE49-F238E27FC236}">
                      <a16:creationId xmlns:a16="http://schemas.microsoft.com/office/drawing/2014/main" id="{562452E1-AB02-4354-AF7C-8FE5876FF3BD}"/>
                    </a:ext>
                  </a:extLst>
                </p:cNvPr>
                <p:cNvSpPr/>
                <p:nvPr/>
              </p:nvSpPr>
              <p:spPr bwMode="auto">
                <a:xfrm rot="10800000">
                  <a:off x="2705910" y="4339547"/>
                  <a:ext cx="1224740" cy="1566386"/>
                </a:xfrm>
                <a:custGeom>
                  <a:avLst/>
                  <a:gdLst>
                    <a:gd name="connsiteX0" fmla="*/ 0 w 585065"/>
                    <a:gd name="connsiteY0" fmla="*/ 488544 h 977088"/>
                    <a:gd name="connsiteX1" fmla="*/ 292533 w 585065"/>
                    <a:gd name="connsiteY1" fmla="*/ 0 h 977088"/>
                    <a:gd name="connsiteX2" fmla="*/ 585066 w 585065"/>
                    <a:gd name="connsiteY2" fmla="*/ 488544 h 977088"/>
                    <a:gd name="connsiteX3" fmla="*/ 292533 w 585065"/>
                    <a:gd name="connsiteY3" fmla="*/ 977088 h 977088"/>
                    <a:gd name="connsiteX4" fmla="*/ 0 w 585065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236060 h 724604"/>
                    <a:gd name="connsiteX1" fmla="*/ 279833 w 585066"/>
                    <a:gd name="connsiteY1" fmla="*/ 1516 h 724604"/>
                    <a:gd name="connsiteX2" fmla="*/ 585066 w 585066"/>
                    <a:gd name="connsiteY2" fmla="*/ 236060 h 724604"/>
                    <a:gd name="connsiteX3" fmla="*/ 292533 w 585066"/>
                    <a:gd name="connsiteY3" fmla="*/ 724604 h 724604"/>
                    <a:gd name="connsiteX4" fmla="*/ 0 w 585066"/>
                    <a:gd name="connsiteY4" fmla="*/ 236060 h 7246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85066" h="724604">
                      <a:moveTo>
                        <a:pt x="0" y="236060"/>
                      </a:moveTo>
                      <a:cubicBezTo>
                        <a:pt x="0" y="-33755"/>
                        <a:pt x="118271" y="1516"/>
                        <a:pt x="279833" y="1516"/>
                      </a:cubicBezTo>
                      <a:cubicBezTo>
                        <a:pt x="441395" y="1516"/>
                        <a:pt x="585066" y="-33755"/>
                        <a:pt x="585066" y="236060"/>
                      </a:cubicBezTo>
                      <a:cubicBezTo>
                        <a:pt x="585066" y="505875"/>
                        <a:pt x="454095" y="724604"/>
                        <a:pt x="292533" y="724604"/>
                      </a:cubicBezTo>
                      <a:cubicBezTo>
                        <a:pt x="130971" y="724604"/>
                        <a:pt x="0" y="505875"/>
                        <a:pt x="0" y="236060"/>
                      </a:cubicBezTo>
                      <a:close/>
                    </a:path>
                  </a:pathLst>
                </a:custGeom>
                <a:solidFill>
                  <a:srgbClr val="92D05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17" name="楕円 72">
                  <a:extLst>
                    <a:ext uri="{FF2B5EF4-FFF2-40B4-BE49-F238E27FC236}">
                      <a16:creationId xmlns:a16="http://schemas.microsoft.com/office/drawing/2014/main" id="{A0AC55B6-40C2-4163-941C-6E6527F9F39C}"/>
                    </a:ext>
                  </a:extLst>
                </p:cNvPr>
                <p:cNvSpPr/>
                <p:nvPr/>
              </p:nvSpPr>
              <p:spPr bwMode="auto">
                <a:xfrm rot="10800000">
                  <a:off x="2886698" y="4339547"/>
                  <a:ext cx="891552" cy="1566386"/>
                </a:xfrm>
                <a:custGeom>
                  <a:avLst/>
                  <a:gdLst>
                    <a:gd name="connsiteX0" fmla="*/ 0 w 585065"/>
                    <a:gd name="connsiteY0" fmla="*/ 488544 h 977088"/>
                    <a:gd name="connsiteX1" fmla="*/ 292533 w 585065"/>
                    <a:gd name="connsiteY1" fmla="*/ 0 h 977088"/>
                    <a:gd name="connsiteX2" fmla="*/ 585066 w 585065"/>
                    <a:gd name="connsiteY2" fmla="*/ 488544 h 977088"/>
                    <a:gd name="connsiteX3" fmla="*/ 292533 w 585065"/>
                    <a:gd name="connsiteY3" fmla="*/ 977088 h 977088"/>
                    <a:gd name="connsiteX4" fmla="*/ 0 w 585065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236060 h 724604"/>
                    <a:gd name="connsiteX1" fmla="*/ 279833 w 585066"/>
                    <a:gd name="connsiteY1" fmla="*/ 1516 h 724604"/>
                    <a:gd name="connsiteX2" fmla="*/ 585066 w 585066"/>
                    <a:gd name="connsiteY2" fmla="*/ 236060 h 724604"/>
                    <a:gd name="connsiteX3" fmla="*/ 292533 w 585066"/>
                    <a:gd name="connsiteY3" fmla="*/ 724604 h 724604"/>
                    <a:gd name="connsiteX4" fmla="*/ 0 w 585066"/>
                    <a:gd name="connsiteY4" fmla="*/ 236060 h 7246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85066" h="724604">
                      <a:moveTo>
                        <a:pt x="0" y="236060"/>
                      </a:moveTo>
                      <a:cubicBezTo>
                        <a:pt x="0" y="-33755"/>
                        <a:pt x="118271" y="1516"/>
                        <a:pt x="279833" y="1516"/>
                      </a:cubicBezTo>
                      <a:cubicBezTo>
                        <a:pt x="441395" y="1516"/>
                        <a:pt x="585066" y="-33755"/>
                        <a:pt x="585066" y="236060"/>
                      </a:cubicBezTo>
                      <a:cubicBezTo>
                        <a:pt x="585066" y="505875"/>
                        <a:pt x="454095" y="724604"/>
                        <a:pt x="292533" y="724604"/>
                      </a:cubicBezTo>
                      <a:cubicBezTo>
                        <a:pt x="130971" y="724604"/>
                        <a:pt x="0" y="505875"/>
                        <a:pt x="0" y="236060"/>
                      </a:cubicBezTo>
                      <a:close/>
                    </a:path>
                  </a:pathLst>
                </a:custGeom>
                <a:solidFill>
                  <a:srgbClr val="99FF33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18" name="フリーフォーム: 図形 317">
                  <a:extLst>
                    <a:ext uri="{FF2B5EF4-FFF2-40B4-BE49-F238E27FC236}">
                      <a16:creationId xmlns:a16="http://schemas.microsoft.com/office/drawing/2014/main" id="{3CD87481-03C8-40FA-813C-81D1D5FC04D8}"/>
                    </a:ext>
                  </a:extLst>
                </p:cNvPr>
                <p:cNvSpPr/>
                <p:nvPr/>
              </p:nvSpPr>
              <p:spPr bwMode="auto">
                <a:xfrm rot="10800000">
                  <a:off x="2914403" y="4507703"/>
                  <a:ext cx="807549" cy="1398228"/>
                </a:xfrm>
                <a:custGeom>
                  <a:avLst/>
                  <a:gdLst>
                    <a:gd name="connsiteX0" fmla="*/ 403673 w 807549"/>
                    <a:gd name="connsiteY0" fmla="*/ 1398228 h 1398228"/>
                    <a:gd name="connsiteX1" fmla="*/ 311911 w 807549"/>
                    <a:gd name="connsiteY1" fmla="*/ 1122112 h 1398228"/>
                    <a:gd name="connsiteX2" fmla="*/ 300211 w 807549"/>
                    <a:gd name="connsiteY2" fmla="*/ 1019095 h 1398228"/>
                    <a:gd name="connsiteX3" fmla="*/ 138961 w 807549"/>
                    <a:gd name="connsiteY3" fmla="*/ 1084049 h 1398228"/>
                    <a:gd name="connsiteX4" fmla="*/ 294543 w 807549"/>
                    <a:gd name="connsiteY4" fmla="*/ 962233 h 1398228"/>
                    <a:gd name="connsiteX5" fmla="*/ 284100 w 807549"/>
                    <a:gd name="connsiteY5" fmla="*/ 822459 h 1398228"/>
                    <a:gd name="connsiteX6" fmla="*/ 278100 w 807549"/>
                    <a:gd name="connsiteY6" fmla="*/ 682057 h 1398228"/>
                    <a:gd name="connsiteX7" fmla="*/ 72286 w 807549"/>
                    <a:gd name="connsiteY7" fmla="*/ 764962 h 1398228"/>
                    <a:gd name="connsiteX8" fmla="*/ 275983 w 807549"/>
                    <a:gd name="connsiteY8" fmla="*/ 605474 h 1398228"/>
                    <a:gd name="connsiteX9" fmla="*/ 273902 w 807549"/>
                    <a:gd name="connsiteY9" fmla="*/ 455511 h 1398228"/>
                    <a:gd name="connsiteX10" fmla="*/ 274509 w 807549"/>
                    <a:gd name="connsiteY10" fmla="*/ 364628 h 1398228"/>
                    <a:gd name="connsiteX11" fmla="*/ 275742 w 807549"/>
                    <a:gd name="connsiteY11" fmla="*/ 310785 h 1398228"/>
                    <a:gd name="connsiteX12" fmla="*/ 0 w 807549"/>
                    <a:gd name="connsiteY12" fmla="*/ 432312 h 1398228"/>
                    <a:gd name="connsiteX13" fmla="*/ 279664 w 807549"/>
                    <a:gd name="connsiteY13" fmla="*/ 227511 h 1398228"/>
                    <a:gd name="connsiteX14" fmla="*/ 283220 w 807549"/>
                    <a:gd name="connsiteY14" fmla="*/ 165146 h 1398228"/>
                    <a:gd name="connsiteX15" fmla="*/ 398039 w 807549"/>
                    <a:gd name="connsiteY15" fmla="*/ 2924 h 1398228"/>
                    <a:gd name="connsiteX16" fmla="*/ 530565 w 807549"/>
                    <a:gd name="connsiteY16" fmla="*/ 286581 h 1398228"/>
                    <a:gd name="connsiteX17" fmla="*/ 531227 w 807549"/>
                    <a:gd name="connsiteY17" fmla="*/ 325393 h 1398228"/>
                    <a:gd name="connsiteX18" fmla="*/ 807549 w 807549"/>
                    <a:gd name="connsiteY18" fmla="*/ 526384 h 1398228"/>
                    <a:gd name="connsiteX19" fmla="*/ 532568 w 807549"/>
                    <a:gd name="connsiteY19" fmla="*/ 404135 h 1398228"/>
                    <a:gd name="connsiteX20" fmla="*/ 533444 w 807549"/>
                    <a:gd name="connsiteY20" fmla="*/ 455511 h 1398228"/>
                    <a:gd name="connsiteX21" fmla="*/ 525697 w 807549"/>
                    <a:gd name="connsiteY21" fmla="*/ 734265 h 1398228"/>
                    <a:gd name="connsiteX22" fmla="*/ 739231 w 807549"/>
                    <a:gd name="connsiteY22" fmla="*/ 901455 h 1398228"/>
                    <a:gd name="connsiteX23" fmla="*/ 523466 w 807549"/>
                    <a:gd name="connsiteY23" fmla="*/ 814542 h 1398228"/>
                    <a:gd name="connsiteX24" fmla="*/ 523246 w 807549"/>
                    <a:gd name="connsiteY24" fmla="*/ 822459 h 1398228"/>
                    <a:gd name="connsiteX25" fmla="*/ 496999 w 807549"/>
                    <a:gd name="connsiteY25" fmla="*/ 1105257 h 1398228"/>
                    <a:gd name="connsiteX26" fmla="*/ 632075 w 807549"/>
                    <a:gd name="connsiteY26" fmla="*/ 1211017 h 1398228"/>
                    <a:gd name="connsiteX27" fmla="*/ 490141 w 807549"/>
                    <a:gd name="connsiteY27" fmla="*/ 1153844 h 1398228"/>
                    <a:gd name="connsiteX28" fmla="*/ 476229 w 807549"/>
                    <a:gd name="connsiteY28" fmla="*/ 1237227 h 1398228"/>
                    <a:gd name="connsiteX29" fmla="*/ 403673 w 807549"/>
                    <a:gd name="connsiteY29" fmla="*/ 1398228 h 13982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</a:cxnLst>
                  <a:rect l="l" t="t" r="r" b="b"/>
                  <a:pathLst>
                    <a:path w="807549" h="1398228">
                      <a:moveTo>
                        <a:pt x="403673" y="1398228"/>
                      </a:moveTo>
                      <a:cubicBezTo>
                        <a:pt x="367837" y="1398228"/>
                        <a:pt x="335395" y="1292711"/>
                        <a:pt x="311911" y="1122112"/>
                      </a:cubicBezTo>
                      <a:lnTo>
                        <a:pt x="300211" y="1019095"/>
                      </a:lnTo>
                      <a:lnTo>
                        <a:pt x="138961" y="1084049"/>
                      </a:lnTo>
                      <a:lnTo>
                        <a:pt x="294543" y="962233"/>
                      </a:lnTo>
                      <a:lnTo>
                        <a:pt x="284100" y="822459"/>
                      </a:lnTo>
                      <a:lnTo>
                        <a:pt x="278100" y="682057"/>
                      </a:lnTo>
                      <a:lnTo>
                        <a:pt x="72286" y="764962"/>
                      </a:lnTo>
                      <a:lnTo>
                        <a:pt x="275983" y="605474"/>
                      </a:lnTo>
                      <a:lnTo>
                        <a:pt x="273902" y="455511"/>
                      </a:lnTo>
                      <a:cubicBezTo>
                        <a:pt x="273902" y="422970"/>
                        <a:pt x="274107" y="392729"/>
                        <a:pt x="274509" y="364628"/>
                      </a:cubicBezTo>
                      <a:lnTo>
                        <a:pt x="275742" y="310785"/>
                      </a:lnTo>
                      <a:lnTo>
                        <a:pt x="0" y="432312"/>
                      </a:lnTo>
                      <a:lnTo>
                        <a:pt x="279664" y="227511"/>
                      </a:lnTo>
                      <a:lnTo>
                        <a:pt x="283220" y="165146"/>
                      </a:lnTo>
                      <a:cubicBezTo>
                        <a:pt x="301336" y="-35361"/>
                        <a:pt x="344286" y="2924"/>
                        <a:pt x="398039" y="2924"/>
                      </a:cubicBezTo>
                      <a:cubicBezTo>
                        <a:pt x="460751" y="2924"/>
                        <a:pt x="517387" y="-49186"/>
                        <a:pt x="530565" y="286581"/>
                      </a:cubicBezTo>
                      <a:lnTo>
                        <a:pt x="531227" y="325393"/>
                      </a:lnTo>
                      <a:lnTo>
                        <a:pt x="807549" y="526384"/>
                      </a:lnTo>
                      <a:lnTo>
                        <a:pt x="532568" y="404135"/>
                      </a:lnTo>
                      <a:lnTo>
                        <a:pt x="533444" y="455511"/>
                      </a:lnTo>
                      <a:lnTo>
                        <a:pt x="525697" y="734265"/>
                      </a:lnTo>
                      <a:lnTo>
                        <a:pt x="739231" y="901455"/>
                      </a:lnTo>
                      <a:lnTo>
                        <a:pt x="523466" y="814542"/>
                      </a:lnTo>
                      <a:lnTo>
                        <a:pt x="523246" y="822459"/>
                      </a:lnTo>
                      <a:lnTo>
                        <a:pt x="496999" y="1105257"/>
                      </a:lnTo>
                      <a:lnTo>
                        <a:pt x="632075" y="1211017"/>
                      </a:lnTo>
                      <a:lnTo>
                        <a:pt x="490141" y="1153844"/>
                      </a:lnTo>
                      <a:lnTo>
                        <a:pt x="476229" y="1237227"/>
                      </a:lnTo>
                      <a:cubicBezTo>
                        <a:pt x="455518" y="1338875"/>
                        <a:pt x="430549" y="1398228"/>
                        <a:pt x="403673" y="1398228"/>
                      </a:cubicBezTo>
                      <a:close/>
                    </a:path>
                  </a:pathLst>
                </a:custGeom>
                <a:solidFill>
                  <a:srgbClr val="FFFF99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19" name="フリーフォーム: 図形 318">
                  <a:extLst>
                    <a:ext uri="{FF2B5EF4-FFF2-40B4-BE49-F238E27FC236}">
                      <a16:creationId xmlns:a16="http://schemas.microsoft.com/office/drawing/2014/main" id="{81A60494-451D-471E-ADC6-C72A0F59DA6F}"/>
                    </a:ext>
                  </a:extLst>
                </p:cNvPr>
                <p:cNvSpPr/>
                <p:nvPr/>
              </p:nvSpPr>
              <p:spPr bwMode="auto">
                <a:xfrm rot="10800000">
                  <a:off x="2744010" y="4548005"/>
                  <a:ext cx="1148540" cy="1334728"/>
                </a:xfrm>
                <a:custGeom>
                  <a:avLst/>
                  <a:gdLst>
                    <a:gd name="connsiteX0" fmla="*/ 265297 w 1148540"/>
                    <a:gd name="connsiteY0" fmla="*/ 1334728 h 1334728"/>
                    <a:gd name="connsiteX1" fmla="*/ 253190 w 1148540"/>
                    <a:gd name="connsiteY1" fmla="*/ 1322643 h 1334728"/>
                    <a:gd name="connsiteX2" fmla="*/ 0 w 1148540"/>
                    <a:gd name="connsiteY2" fmla="*/ 446915 h 1334728"/>
                    <a:gd name="connsiteX3" fmla="*/ 90188 w 1148540"/>
                    <a:gd name="connsiteY3" fmla="*/ 30175 h 1334728"/>
                    <a:gd name="connsiteX4" fmla="*/ 125830 w 1148540"/>
                    <a:gd name="connsiteY4" fmla="*/ 0 h 1334728"/>
                    <a:gd name="connsiteX5" fmla="*/ 120004 w 1148540"/>
                    <a:gd name="connsiteY5" fmla="*/ 10922 h 1334728"/>
                    <a:gd name="connsiteX6" fmla="*/ 63500 w 1148540"/>
                    <a:gd name="connsiteY6" fmla="*/ 421706 h 1334728"/>
                    <a:gd name="connsiteX7" fmla="*/ 213101 w 1148540"/>
                    <a:gd name="connsiteY7" fmla="*/ 1237458 h 1334728"/>
                    <a:gd name="connsiteX8" fmla="*/ 883244 w 1148540"/>
                    <a:gd name="connsiteY8" fmla="*/ 1334728 h 1334728"/>
                    <a:gd name="connsiteX9" fmla="*/ 935439 w 1148540"/>
                    <a:gd name="connsiteY9" fmla="*/ 1237458 h 1334728"/>
                    <a:gd name="connsiteX10" fmla="*/ 1085040 w 1148540"/>
                    <a:gd name="connsiteY10" fmla="*/ 421706 h 1334728"/>
                    <a:gd name="connsiteX11" fmla="*/ 1041437 w 1148540"/>
                    <a:gd name="connsiteY11" fmla="*/ 66373 h 1334728"/>
                    <a:gd name="connsiteX12" fmla="*/ 1018967 w 1148540"/>
                    <a:gd name="connsiteY12" fmla="*/ 12638 h 1334728"/>
                    <a:gd name="connsiteX13" fmla="*/ 1042576 w 1148540"/>
                    <a:gd name="connsiteY13" fmla="*/ 30175 h 1334728"/>
                    <a:gd name="connsiteX14" fmla="*/ 1148540 w 1148540"/>
                    <a:gd name="connsiteY14" fmla="*/ 446915 h 1334728"/>
                    <a:gd name="connsiteX15" fmla="*/ 895350 w 1148540"/>
                    <a:gd name="connsiteY15" fmla="*/ 1322643 h 13347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1148540" h="1334728">
                      <a:moveTo>
                        <a:pt x="265297" y="1334728"/>
                      </a:moveTo>
                      <a:lnTo>
                        <a:pt x="253190" y="1322643"/>
                      </a:lnTo>
                      <a:cubicBezTo>
                        <a:pt x="100433" y="1132855"/>
                        <a:pt x="0" y="811454"/>
                        <a:pt x="0" y="446915"/>
                      </a:cubicBezTo>
                      <a:cubicBezTo>
                        <a:pt x="0" y="228192"/>
                        <a:pt x="32650" y="102212"/>
                        <a:pt x="90188" y="30175"/>
                      </a:cubicBezTo>
                      <a:lnTo>
                        <a:pt x="125830" y="0"/>
                      </a:lnTo>
                      <a:lnTo>
                        <a:pt x="120004" y="10922"/>
                      </a:lnTo>
                      <a:cubicBezTo>
                        <a:pt x="83667" y="93848"/>
                        <a:pt x="63500" y="222600"/>
                        <a:pt x="63500" y="421706"/>
                      </a:cubicBezTo>
                      <a:cubicBezTo>
                        <a:pt x="63500" y="740277"/>
                        <a:pt x="120670" y="1028689"/>
                        <a:pt x="213101" y="1237458"/>
                      </a:cubicBezTo>
                      <a:close/>
                      <a:moveTo>
                        <a:pt x="883244" y="1334728"/>
                      </a:moveTo>
                      <a:lnTo>
                        <a:pt x="935439" y="1237458"/>
                      </a:lnTo>
                      <a:cubicBezTo>
                        <a:pt x="1027870" y="1028689"/>
                        <a:pt x="1085040" y="740277"/>
                        <a:pt x="1085040" y="421706"/>
                      </a:cubicBezTo>
                      <a:cubicBezTo>
                        <a:pt x="1085040" y="262421"/>
                        <a:pt x="1069362" y="148163"/>
                        <a:pt x="1041437" y="66373"/>
                      </a:cubicBezTo>
                      <a:lnTo>
                        <a:pt x="1018967" y="12638"/>
                      </a:lnTo>
                      <a:lnTo>
                        <a:pt x="1042576" y="30175"/>
                      </a:lnTo>
                      <a:cubicBezTo>
                        <a:pt x="1108878" y="102212"/>
                        <a:pt x="1148540" y="228192"/>
                        <a:pt x="1148540" y="446915"/>
                      </a:cubicBezTo>
                      <a:cubicBezTo>
                        <a:pt x="1148540" y="811454"/>
                        <a:pt x="1048107" y="1132855"/>
                        <a:pt x="895350" y="1322643"/>
                      </a:cubicBezTo>
                      <a:close/>
                    </a:path>
                  </a:pathLst>
                </a:custGeom>
                <a:solidFill>
                  <a:srgbClr val="FFFF99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311" name="グループ化 310">
                <a:extLst>
                  <a:ext uri="{FF2B5EF4-FFF2-40B4-BE49-F238E27FC236}">
                    <a16:creationId xmlns:a16="http://schemas.microsoft.com/office/drawing/2014/main" id="{35581C75-2BF9-41B9-A265-609E9C058D10}"/>
                  </a:ext>
                </a:extLst>
              </p:cNvPr>
              <p:cNvGrpSpPr/>
              <p:nvPr/>
            </p:nvGrpSpPr>
            <p:grpSpPr>
              <a:xfrm rot="4500000">
                <a:off x="4348302" y="3367527"/>
                <a:ext cx="752614" cy="962560"/>
                <a:chOff x="2705910" y="4339547"/>
                <a:chExt cx="1224740" cy="1566386"/>
              </a:xfrm>
            </p:grpSpPr>
            <p:sp>
              <p:nvSpPr>
                <p:cNvPr id="312" name="楕円 72">
                  <a:extLst>
                    <a:ext uri="{FF2B5EF4-FFF2-40B4-BE49-F238E27FC236}">
                      <a16:creationId xmlns:a16="http://schemas.microsoft.com/office/drawing/2014/main" id="{58CC32A6-30EE-41B3-8119-A6EEF603EC00}"/>
                    </a:ext>
                  </a:extLst>
                </p:cNvPr>
                <p:cNvSpPr/>
                <p:nvPr/>
              </p:nvSpPr>
              <p:spPr bwMode="auto">
                <a:xfrm rot="10800000">
                  <a:off x="2705910" y="4339547"/>
                  <a:ext cx="1224740" cy="1566386"/>
                </a:xfrm>
                <a:custGeom>
                  <a:avLst/>
                  <a:gdLst>
                    <a:gd name="connsiteX0" fmla="*/ 0 w 585065"/>
                    <a:gd name="connsiteY0" fmla="*/ 488544 h 977088"/>
                    <a:gd name="connsiteX1" fmla="*/ 292533 w 585065"/>
                    <a:gd name="connsiteY1" fmla="*/ 0 h 977088"/>
                    <a:gd name="connsiteX2" fmla="*/ 585066 w 585065"/>
                    <a:gd name="connsiteY2" fmla="*/ 488544 h 977088"/>
                    <a:gd name="connsiteX3" fmla="*/ 292533 w 585065"/>
                    <a:gd name="connsiteY3" fmla="*/ 977088 h 977088"/>
                    <a:gd name="connsiteX4" fmla="*/ 0 w 585065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236060 h 724604"/>
                    <a:gd name="connsiteX1" fmla="*/ 279833 w 585066"/>
                    <a:gd name="connsiteY1" fmla="*/ 1516 h 724604"/>
                    <a:gd name="connsiteX2" fmla="*/ 585066 w 585066"/>
                    <a:gd name="connsiteY2" fmla="*/ 236060 h 724604"/>
                    <a:gd name="connsiteX3" fmla="*/ 292533 w 585066"/>
                    <a:gd name="connsiteY3" fmla="*/ 724604 h 724604"/>
                    <a:gd name="connsiteX4" fmla="*/ 0 w 585066"/>
                    <a:gd name="connsiteY4" fmla="*/ 236060 h 7246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85066" h="724604">
                      <a:moveTo>
                        <a:pt x="0" y="236060"/>
                      </a:moveTo>
                      <a:cubicBezTo>
                        <a:pt x="0" y="-33755"/>
                        <a:pt x="118271" y="1516"/>
                        <a:pt x="279833" y="1516"/>
                      </a:cubicBezTo>
                      <a:cubicBezTo>
                        <a:pt x="441395" y="1516"/>
                        <a:pt x="585066" y="-33755"/>
                        <a:pt x="585066" y="236060"/>
                      </a:cubicBezTo>
                      <a:cubicBezTo>
                        <a:pt x="585066" y="505875"/>
                        <a:pt x="454095" y="724604"/>
                        <a:pt x="292533" y="724604"/>
                      </a:cubicBezTo>
                      <a:cubicBezTo>
                        <a:pt x="130971" y="724604"/>
                        <a:pt x="0" y="505875"/>
                        <a:pt x="0" y="236060"/>
                      </a:cubicBezTo>
                      <a:close/>
                    </a:path>
                  </a:pathLst>
                </a:custGeom>
                <a:solidFill>
                  <a:srgbClr val="92D05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13" name="楕円 72">
                  <a:extLst>
                    <a:ext uri="{FF2B5EF4-FFF2-40B4-BE49-F238E27FC236}">
                      <a16:creationId xmlns:a16="http://schemas.microsoft.com/office/drawing/2014/main" id="{B76378D4-F43D-4FF4-9AE9-6281AD6460BF}"/>
                    </a:ext>
                  </a:extLst>
                </p:cNvPr>
                <p:cNvSpPr/>
                <p:nvPr/>
              </p:nvSpPr>
              <p:spPr bwMode="auto">
                <a:xfrm rot="10800000">
                  <a:off x="2886698" y="4339547"/>
                  <a:ext cx="891552" cy="1566386"/>
                </a:xfrm>
                <a:custGeom>
                  <a:avLst/>
                  <a:gdLst>
                    <a:gd name="connsiteX0" fmla="*/ 0 w 585065"/>
                    <a:gd name="connsiteY0" fmla="*/ 488544 h 977088"/>
                    <a:gd name="connsiteX1" fmla="*/ 292533 w 585065"/>
                    <a:gd name="connsiteY1" fmla="*/ 0 h 977088"/>
                    <a:gd name="connsiteX2" fmla="*/ 585066 w 585065"/>
                    <a:gd name="connsiteY2" fmla="*/ 488544 h 977088"/>
                    <a:gd name="connsiteX3" fmla="*/ 292533 w 585065"/>
                    <a:gd name="connsiteY3" fmla="*/ 977088 h 977088"/>
                    <a:gd name="connsiteX4" fmla="*/ 0 w 585065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236060 h 724604"/>
                    <a:gd name="connsiteX1" fmla="*/ 279833 w 585066"/>
                    <a:gd name="connsiteY1" fmla="*/ 1516 h 724604"/>
                    <a:gd name="connsiteX2" fmla="*/ 585066 w 585066"/>
                    <a:gd name="connsiteY2" fmla="*/ 236060 h 724604"/>
                    <a:gd name="connsiteX3" fmla="*/ 292533 w 585066"/>
                    <a:gd name="connsiteY3" fmla="*/ 724604 h 724604"/>
                    <a:gd name="connsiteX4" fmla="*/ 0 w 585066"/>
                    <a:gd name="connsiteY4" fmla="*/ 236060 h 7246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85066" h="724604">
                      <a:moveTo>
                        <a:pt x="0" y="236060"/>
                      </a:moveTo>
                      <a:cubicBezTo>
                        <a:pt x="0" y="-33755"/>
                        <a:pt x="118271" y="1516"/>
                        <a:pt x="279833" y="1516"/>
                      </a:cubicBezTo>
                      <a:cubicBezTo>
                        <a:pt x="441395" y="1516"/>
                        <a:pt x="585066" y="-33755"/>
                        <a:pt x="585066" y="236060"/>
                      </a:cubicBezTo>
                      <a:cubicBezTo>
                        <a:pt x="585066" y="505875"/>
                        <a:pt x="454095" y="724604"/>
                        <a:pt x="292533" y="724604"/>
                      </a:cubicBezTo>
                      <a:cubicBezTo>
                        <a:pt x="130971" y="724604"/>
                        <a:pt x="0" y="505875"/>
                        <a:pt x="0" y="236060"/>
                      </a:cubicBezTo>
                      <a:close/>
                    </a:path>
                  </a:pathLst>
                </a:custGeom>
                <a:solidFill>
                  <a:srgbClr val="99FF33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14" name="フリーフォーム: 図形 313">
                  <a:extLst>
                    <a:ext uri="{FF2B5EF4-FFF2-40B4-BE49-F238E27FC236}">
                      <a16:creationId xmlns:a16="http://schemas.microsoft.com/office/drawing/2014/main" id="{C4FF405C-F68A-4823-B2BD-6C762895946D}"/>
                    </a:ext>
                  </a:extLst>
                </p:cNvPr>
                <p:cNvSpPr/>
                <p:nvPr/>
              </p:nvSpPr>
              <p:spPr bwMode="auto">
                <a:xfrm rot="10800000">
                  <a:off x="2914403" y="4507703"/>
                  <a:ext cx="807549" cy="1398228"/>
                </a:xfrm>
                <a:custGeom>
                  <a:avLst/>
                  <a:gdLst>
                    <a:gd name="connsiteX0" fmla="*/ 403673 w 807549"/>
                    <a:gd name="connsiteY0" fmla="*/ 1398228 h 1398228"/>
                    <a:gd name="connsiteX1" fmla="*/ 311911 w 807549"/>
                    <a:gd name="connsiteY1" fmla="*/ 1122112 h 1398228"/>
                    <a:gd name="connsiteX2" fmla="*/ 300211 w 807549"/>
                    <a:gd name="connsiteY2" fmla="*/ 1019095 h 1398228"/>
                    <a:gd name="connsiteX3" fmla="*/ 138961 w 807549"/>
                    <a:gd name="connsiteY3" fmla="*/ 1084049 h 1398228"/>
                    <a:gd name="connsiteX4" fmla="*/ 294543 w 807549"/>
                    <a:gd name="connsiteY4" fmla="*/ 962233 h 1398228"/>
                    <a:gd name="connsiteX5" fmla="*/ 284100 w 807549"/>
                    <a:gd name="connsiteY5" fmla="*/ 822459 h 1398228"/>
                    <a:gd name="connsiteX6" fmla="*/ 278100 w 807549"/>
                    <a:gd name="connsiteY6" fmla="*/ 682057 h 1398228"/>
                    <a:gd name="connsiteX7" fmla="*/ 72286 w 807549"/>
                    <a:gd name="connsiteY7" fmla="*/ 764962 h 1398228"/>
                    <a:gd name="connsiteX8" fmla="*/ 275983 w 807549"/>
                    <a:gd name="connsiteY8" fmla="*/ 605474 h 1398228"/>
                    <a:gd name="connsiteX9" fmla="*/ 273902 w 807549"/>
                    <a:gd name="connsiteY9" fmla="*/ 455511 h 1398228"/>
                    <a:gd name="connsiteX10" fmla="*/ 274509 w 807549"/>
                    <a:gd name="connsiteY10" fmla="*/ 364628 h 1398228"/>
                    <a:gd name="connsiteX11" fmla="*/ 275742 w 807549"/>
                    <a:gd name="connsiteY11" fmla="*/ 310785 h 1398228"/>
                    <a:gd name="connsiteX12" fmla="*/ 0 w 807549"/>
                    <a:gd name="connsiteY12" fmla="*/ 432312 h 1398228"/>
                    <a:gd name="connsiteX13" fmla="*/ 279664 w 807549"/>
                    <a:gd name="connsiteY13" fmla="*/ 227511 h 1398228"/>
                    <a:gd name="connsiteX14" fmla="*/ 283220 w 807549"/>
                    <a:gd name="connsiteY14" fmla="*/ 165146 h 1398228"/>
                    <a:gd name="connsiteX15" fmla="*/ 398039 w 807549"/>
                    <a:gd name="connsiteY15" fmla="*/ 2924 h 1398228"/>
                    <a:gd name="connsiteX16" fmla="*/ 530565 w 807549"/>
                    <a:gd name="connsiteY16" fmla="*/ 286581 h 1398228"/>
                    <a:gd name="connsiteX17" fmla="*/ 531227 w 807549"/>
                    <a:gd name="connsiteY17" fmla="*/ 325393 h 1398228"/>
                    <a:gd name="connsiteX18" fmla="*/ 807549 w 807549"/>
                    <a:gd name="connsiteY18" fmla="*/ 526384 h 1398228"/>
                    <a:gd name="connsiteX19" fmla="*/ 532568 w 807549"/>
                    <a:gd name="connsiteY19" fmla="*/ 404135 h 1398228"/>
                    <a:gd name="connsiteX20" fmla="*/ 533444 w 807549"/>
                    <a:gd name="connsiteY20" fmla="*/ 455511 h 1398228"/>
                    <a:gd name="connsiteX21" fmla="*/ 525697 w 807549"/>
                    <a:gd name="connsiteY21" fmla="*/ 734265 h 1398228"/>
                    <a:gd name="connsiteX22" fmla="*/ 739231 w 807549"/>
                    <a:gd name="connsiteY22" fmla="*/ 901455 h 1398228"/>
                    <a:gd name="connsiteX23" fmla="*/ 523466 w 807549"/>
                    <a:gd name="connsiteY23" fmla="*/ 814542 h 1398228"/>
                    <a:gd name="connsiteX24" fmla="*/ 523246 w 807549"/>
                    <a:gd name="connsiteY24" fmla="*/ 822459 h 1398228"/>
                    <a:gd name="connsiteX25" fmla="*/ 496999 w 807549"/>
                    <a:gd name="connsiteY25" fmla="*/ 1105257 h 1398228"/>
                    <a:gd name="connsiteX26" fmla="*/ 632075 w 807549"/>
                    <a:gd name="connsiteY26" fmla="*/ 1211017 h 1398228"/>
                    <a:gd name="connsiteX27" fmla="*/ 490141 w 807549"/>
                    <a:gd name="connsiteY27" fmla="*/ 1153844 h 1398228"/>
                    <a:gd name="connsiteX28" fmla="*/ 476229 w 807549"/>
                    <a:gd name="connsiteY28" fmla="*/ 1237227 h 1398228"/>
                    <a:gd name="connsiteX29" fmla="*/ 403673 w 807549"/>
                    <a:gd name="connsiteY29" fmla="*/ 1398228 h 13982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</a:cxnLst>
                  <a:rect l="l" t="t" r="r" b="b"/>
                  <a:pathLst>
                    <a:path w="807549" h="1398228">
                      <a:moveTo>
                        <a:pt x="403673" y="1398228"/>
                      </a:moveTo>
                      <a:cubicBezTo>
                        <a:pt x="367837" y="1398228"/>
                        <a:pt x="335395" y="1292711"/>
                        <a:pt x="311911" y="1122112"/>
                      </a:cubicBezTo>
                      <a:lnTo>
                        <a:pt x="300211" y="1019095"/>
                      </a:lnTo>
                      <a:lnTo>
                        <a:pt x="138961" y="1084049"/>
                      </a:lnTo>
                      <a:lnTo>
                        <a:pt x="294543" y="962233"/>
                      </a:lnTo>
                      <a:lnTo>
                        <a:pt x="284100" y="822459"/>
                      </a:lnTo>
                      <a:lnTo>
                        <a:pt x="278100" y="682057"/>
                      </a:lnTo>
                      <a:lnTo>
                        <a:pt x="72286" y="764962"/>
                      </a:lnTo>
                      <a:lnTo>
                        <a:pt x="275983" y="605474"/>
                      </a:lnTo>
                      <a:lnTo>
                        <a:pt x="273902" y="455511"/>
                      </a:lnTo>
                      <a:cubicBezTo>
                        <a:pt x="273902" y="422970"/>
                        <a:pt x="274107" y="392729"/>
                        <a:pt x="274509" y="364628"/>
                      </a:cubicBezTo>
                      <a:lnTo>
                        <a:pt x="275742" y="310785"/>
                      </a:lnTo>
                      <a:lnTo>
                        <a:pt x="0" y="432312"/>
                      </a:lnTo>
                      <a:lnTo>
                        <a:pt x="279664" y="227511"/>
                      </a:lnTo>
                      <a:lnTo>
                        <a:pt x="283220" y="165146"/>
                      </a:lnTo>
                      <a:cubicBezTo>
                        <a:pt x="301336" y="-35361"/>
                        <a:pt x="344286" y="2924"/>
                        <a:pt x="398039" y="2924"/>
                      </a:cubicBezTo>
                      <a:cubicBezTo>
                        <a:pt x="460751" y="2924"/>
                        <a:pt x="517387" y="-49186"/>
                        <a:pt x="530565" y="286581"/>
                      </a:cubicBezTo>
                      <a:lnTo>
                        <a:pt x="531227" y="325393"/>
                      </a:lnTo>
                      <a:lnTo>
                        <a:pt x="807549" y="526384"/>
                      </a:lnTo>
                      <a:lnTo>
                        <a:pt x="532568" y="404135"/>
                      </a:lnTo>
                      <a:lnTo>
                        <a:pt x="533444" y="455511"/>
                      </a:lnTo>
                      <a:lnTo>
                        <a:pt x="525697" y="734265"/>
                      </a:lnTo>
                      <a:lnTo>
                        <a:pt x="739231" y="901455"/>
                      </a:lnTo>
                      <a:lnTo>
                        <a:pt x="523466" y="814542"/>
                      </a:lnTo>
                      <a:lnTo>
                        <a:pt x="523246" y="822459"/>
                      </a:lnTo>
                      <a:lnTo>
                        <a:pt x="496999" y="1105257"/>
                      </a:lnTo>
                      <a:lnTo>
                        <a:pt x="632075" y="1211017"/>
                      </a:lnTo>
                      <a:lnTo>
                        <a:pt x="490141" y="1153844"/>
                      </a:lnTo>
                      <a:lnTo>
                        <a:pt x="476229" y="1237227"/>
                      </a:lnTo>
                      <a:cubicBezTo>
                        <a:pt x="455518" y="1338875"/>
                        <a:pt x="430549" y="1398228"/>
                        <a:pt x="403673" y="1398228"/>
                      </a:cubicBezTo>
                      <a:close/>
                    </a:path>
                  </a:pathLst>
                </a:custGeom>
                <a:solidFill>
                  <a:srgbClr val="FFFF99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15" name="フリーフォーム: 図形 314">
                  <a:extLst>
                    <a:ext uri="{FF2B5EF4-FFF2-40B4-BE49-F238E27FC236}">
                      <a16:creationId xmlns:a16="http://schemas.microsoft.com/office/drawing/2014/main" id="{FDF87421-C0A8-4861-A1CC-E81CA8B77052}"/>
                    </a:ext>
                  </a:extLst>
                </p:cNvPr>
                <p:cNvSpPr/>
                <p:nvPr/>
              </p:nvSpPr>
              <p:spPr bwMode="auto">
                <a:xfrm rot="10800000">
                  <a:off x="2744010" y="4548005"/>
                  <a:ext cx="1148540" cy="1334728"/>
                </a:xfrm>
                <a:custGeom>
                  <a:avLst/>
                  <a:gdLst>
                    <a:gd name="connsiteX0" fmla="*/ 265297 w 1148540"/>
                    <a:gd name="connsiteY0" fmla="*/ 1334728 h 1334728"/>
                    <a:gd name="connsiteX1" fmla="*/ 253190 w 1148540"/>
                    <a:gd name="connsiteY1" fmla="*/ 1322643 h 1334728"/>
                    <a:gd name="connsiteX2" fmla="*/ 0 w 1148540"/>
                    <a:gd name="connsiteY2" fmla="*/ 446915 h 1334728"/>
                    <a:gd name="connsiteX3" fmla="*/ 90188 w 1148540"/>
                    <a:gd name="connsiteY3" fmla="*/ 30175 h 1334728"/>
                    <a:gd name="connsiteX4" fmla="*/ 125830 w 1148540"/>
                    <a:gd name="connsiteY4" fmla="*/ 0 h 1334728"/>
                    <a:gd name="connsiteX5" fmla="*/ 120004 w 1148540"/>
                    <a:gd name="connsiteY5" fmla="*/ 10922 h 1334728"/>
                    <a:gd name="connsiteX6" fmla="*/ 63500 w 1148540"/>
                    <a:gd name="connsiteY6" fmla="*/ 421706 h 1334728"/>
                    <a:gd name="connsiteX7" fmla="*/ 213101 w 1148540"/>
                    <a:gd name="connsiteY7" fmla="*/ 1237458 h 1334728"/>
                    <a:gd name="connsiteX8" fmla="*/ 883244 w 1148540"/>
                    <a:gd name="connsiteY8" fmla="*/ 1334728 h 1334728"/>
                    <a:gd name="connsiteX9" fmla="*/ 935439 w 1148540"/>
                    <a:gd name="connsiteY9" fmla="*/ 1237458 h 1334728"/>
                    <a:gd name="connsiteX10" fmla="*/ 1085040 w 1148540"/>
                    <a:gd name="connsiteY10" fmla="*/ 421706 h 1334728"/>
                    <a:gd name="connsiteX11" fmla="*/ 1041437 w 1148540"/>
                    <a:gd name="connsiteY11" fmla="*/ 66373 h 1334728"/>
                    <a:gd name="connsiteX12" fmla="*/ 1018967 w 1148540"/>
                    <a:gd name="connsiteY12" fmla="*/ 12638 h 1334728"/>
                    <a:gd name="connsiteX13" fmla="*/ 1042576 w 1148540"/>
                    <a:gd name="connsiteY13" fmla="*/ 30175 h 1334728"/>
                    <a:gd name="connsiteX14" fmla="*/ 1148540 w 1148540"/>
                    <a:gd name="connsiteY14" fmla="*/ 446915 h 1334728"/>
                    <a:gd name="connsiteX15" fmla="*/ 895350 w 1148540"/>
                    <a:gd name="connsiteY15" fmla="*/ 1322643 h 13347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1148540" h="1334728">
                      <a:moveTo>
                        <a:pt x="265297" y="1334728"/>
                      </a:moveTo>
                      <a:lnTo>
                        <a:pt x="253190" y="1322643"/>
                      </a:lnTo>
                      <a:cubicBezTo>
                        <a:pt x="100433" y="1132855"/>
                        <a:pt x="0" y="811454"/>
                        <a:pt x="0" y="446915"/>
                      </a:cubicBezTo>
                      <a:cubicBezTo>
                        <a:pt x="0" y="228192"/>
                        <a:pt x="32650" y="102212"/>
                        <a:pt x="90188" y="30175"/>
                      </a:cubicBezTo>
                      <a:lnTo>
                        <a:pt x="125830" y="0"/>
                      </a:lnTo>
                      <a:lnTo>
                        <a:pt x="120004" y="10922"/>
                      </a:lnTo>
                      <a:cubicBezTo>
                        <a:pt x="83667" y="93848"/>
                        <a:pt x="63500" y="222600"/>
                        <a:pt x="63500" y="421706"/>
                      </a:cubicBezTo>
                      <a:cubicBezTo>
                        <a:pt x="63500" y="740277"/>
                        <a:pt x="120670" y="1028689"/>
                        <a:pt x="213101" y="1237458"/>
                      </a:cubicBezTo>
                      <a:close/>
                      <a:moveTo>
                        <a:pt x="883244" y="1334728"/>
                      </a:moveTo>
                      <a:lnTo>
                        <a:pt x="935439" y="1237458"/>
                      </a:lnTo>
                      <a:cubicBezTo>
                        <a:pt x="1027870" y="1028689"/>
                        <a:pt x="1085040" y="740277"/>
                        <a:pt x="1085040" y="421706"/>
                      </a:cubicBezTo>
                      <a:cubicBezTo>
                        <a:pt x="1085040" y="262421"/>
                        <a:pt x="1069362" y="148163"/>
                        <a:pt x="1041437" y="66373"/>
                      </a:cubicBezTo>
                      <a:lnTo>
                        <a:pt x="1018967" y="12638"/>
                      </a:lnTo>
                      <a:lnTo>
                        <a:pt x="1042576" y="30175"/>
                      </a:lnTo>
                      <a:cubicBezTo>
                        <a:pt x="1108878" y="102212"/>
                        <a:pt x="1148540" y="228192"/>
                        <a:pt x="1148540" y="446915"/>
                      </a:cubicBezTo>
                      <a:cubicBezTo>
                        <a:pt x="1148540" y="811454"/>
                        <a:pt x="1048107" y="1132855"/>
                        <a:pt x="895350" y="1322643"/>
                      </a:cubicBezTo>
                      <a:close/>
                    </a:path>
                  </a:pathLst>
                </a:custGeom>
                <a:solidFill>
                  <a:srgbClr val="FFFF99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</p:grpSp>
      </p:grpSp>
      <p:grpSp>
        <p:nvGrpSpPr>
          <p:cNvPr id="12" name="グループ化 11">
            <a:extLst>
              <a:ext uri="{FF2B5EF4-FFF2-40B4-BE49-F238E27FC236}">
                <a16:creationId xmlns:a16="http://schemas.microsoft.com/office/drawing/2014/main" id="{26A1C018-FEFC-4E10-A52D-F03F8B035BAE}"/>
              </a:ext>
            </a:extLst>
          </p:cNvPr>
          <p:cNvGrpSpPr/>
          <p:nvPr/>
        </p:nvGrpSpPr>
        <p:grpSpPr>
          <a:xfrm>
            <a:off x="5967836" y="4970392"/>
            <a:ext cx="1642758" cy="1344227"/>
            <a:chOff x="5967836" y="4970392"/>
            <a:chExt cx="1642758" cy="1344227"/>
          </a:xfrm>
        </p:grpSpPr>
        <p:grpSp>
          <p:nvGrpSpPr>
            <p:cNvPr id="8" name="グループ化 7">
              <a:extLst>
                <a:ext uri="{FF2B5EF4-FFF2-40B4-BE49-F238E27FC236}">
                  <a16:creationId xmlns:a16="http://schemas.microsoft.com/office/drawing/2014/main" id="{4D6BA8D2-349C-4163-B423-237E95C51D38}"/>
                </a:ext>
              </a:extLst>
            </p:cNvPr>
            <p:cNvGrpSpPr/>
            <p:nvPr/>
          </p:nvGrpSpPr>
          <p:grpSpPr>
            <a:xfrm>
              <a:off x="5967836" y="4970392"/>
              <a:ext cx="1642758" cy="1344227"/>
              <a:chOff x="5967836" y="4970392"/>
              <a:chExt cx="1642758" cy="1344227"/>
            </a:xfrm>
          </p:grpSpPr>
          <p:grpSp>
            <p:nvGrpSpPr>
              <p:cNvPr id="50" name="グループ化 49">
                <a:extLst>
                  <a:ext uri="{FF2B5EF4-FFF2-40B4-BE49-F238E27FC236}">
                    <a16:creationId xmlns:a16="http://schemas.microsoft.com/office/drawing/2014/main" id="{77A77B50-48E6-4C0F-8CB8-9FFF8D260A26}"/>
                  </a:ext>
                </a:extLst>
              </p:cNvPr>
              <p:cNvGrpSpPr/>
              <p:nvPr/>
            </p:nvGrpSpPr>
            <p:grpSpPr>
              <a:xfrm>
                <a:off x="6035419" y="5184195"/>
                <a:ext cx="1575175" cy="1130424"/>
                <a:chOff x="407495" y="3180240"/>
                <a:chExt cx="1575175" cy="1130424"/>
              </a:xfrm>
            </p:grpSpPr>
            <p:grpSp>
              <p:nvGrpSpPr>
                <p:cNvPr id="51" name="グループ化 50">
                  <a:extLst>
                    <a:ext uri="{FF2B5EF4-FFF2-40B4-BE49-F238E27FC236}">
                      <a16:creationId xmlns:a16="http://schemas.microsoft.com/office/drawing/2014/main" id="{1D35D1EB-71C7-44BA-B725-DD43E205E858}"/>
                    </a:ext>
                  </a:extLst>
                </p:cNvPr>
                <p:cNvGrpSpPr/>
                <p:nvPr/>
              </p:nvGrpSpPr>
              <p:grpSpPr>
                <a:xfrm>
                  <a:off x="407495" y="3180240"/>
                  <a:ext cx="1575175" cy="1130424"/>
                  <a:chOff x="407495" y="3180240"/>
                  <a:chExt cx="1575175" cy="1130424"/>
                </a:xfrm>
                <a:solidFill>
                  <a:srgbClr val="FFC000"/>
                </a:solidFill>
              </p:grpSpPr>
              <p:sp>
                <p:nvSpPr>
                  <p:cNvPr id="53" name="楕円 31">
                    <a:extLst>
                      <a:ext uri="{FF2B5EF4-FFF2-40B4-BE49-F238E27FC236}">
                        <a16:creationId xmlns:a16="http://schemas.microsoft.com/office/drawing/2014/main" id="{5D1F5F8F-FC31-4366-8DA0-EA195A8A657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47065" y="3564015"/>
                    <a:ext cx="1496036" cy="746649"/>
                  </a:xfrm>
                  <a:custGeom>
                    <a:avLst/>
                    <a:gdLst>
                      <a:gd name="connsiteX0" fmla="*/ 0 w 1496036"/>
                      <a:gd name="connsiteY0" fmla="*/ 554547 h 1109094"/>
                      <a:gd name="connsiteX1" fmla="*/ 748018 w 1496036"/>
                      <a:gd name="connsiteY1" fmla="*/ 0 h 1109094"/>
                      <a:gd name="connsiteX2" fmla="*/ 1496036 w 1496036"/>
                      <a:gd name="connsiteY2" fmla="*/ 554547 h 1109094"/>
                      <a:gd name="connsiteX3" fmla="*/ 748018 w 1496036"/>
                      <a:gd name="connsiteY3" fmla="*/ 1109094 h 1109094"/>
                      <a:gd name="connsiteX4" fmla="*/ 0 w 1496036"/>
                      <a:gd name="connsiteY4" fmla="*/ 554547 h 1109094"/>
                      <a:gd name="connsiteX0" fmla="*/ 0 w 1496036"/>
                      <a:gd name="connsiteY0" fmla="*/ 554547 h 1109094"/>
                      <a:gd name="connsiteX1" fmla="*/ 748018 w 1496036"/>
                      <a:gd name="connsiteY1" fmla="*/ 0 h 1109094"/>
                      <a:gd name="connsiteX2" fmla="*/ 1496036 w 1496036"/>
                      <a:gd name="connsiteY2" fmla="*/ 554547 h 1109094"/>
                      <a:gd name="connsiteX3" fmla="*/ 748018 w 1496036"/>
                      <a:gd name="connsiteY3" fmla="*/ 1109094 h 1109094"/>
                      <a:gd name="connsiteX4" fmla="*/ 0 w 1496036"/>
                      <a:gd name="connsiteY4" fmla="*/ 554547 h 1109094"/>
                      <a:gd name="connsiteX0" fmla="*/ 0 w 1496036"/>
                      <a:gd name="connsiteY0" fmla="*/ 554547 h 1109094"/>
                      <a:gd name="connsiteX1" fmla="*/ 748018 w 1496036"/>
                      <a:gd name="connsiteY1" fmla="*/ 0 h 1109094"/>
                      <a:gd name="connsiteX2" fmla="*/ 1496036 w 1496036"/>
                      <a:gd name="connsiteY2" fmla="*/ 554547 h 1109094"/>
                      <a:gd name="connsiteX3" fmla="*/ 748018 w 1496036"/>
                      <a:gd name="connsiteY3" fmla="*/ 1109094 h 1109094"/>
                      <a:gd name="connsiteX4" fmla="*/ 0 w 1496036"/>
                      <a:gd name="connsiteY4" fmla="*/ 554547 h 1109094"/>
                      <a:gd name="connsiteX0" fmla="*/ 0 w 1496036"/>
                      <a:gd name="connsiteY0" fmla="*/ 554547 h 1109094"/>
                      <a:gd name="connsiteX1" fmla="*/ 748018 w 1496036"/>
                      <a:gd name="connsiteY1" fmla="*/ 0 h 1109094"/>
                      <a:gd name="connsiteX2" fmla="*/ 1496036 w 1496036"/>
                      <a:gd name="connsiteY2" fmla="*/ 554547 h 1109094"/>
                      <a:gd name="connsiteX3" fmla="*/ 748018 w 1496036"/>
                      <a:gd name="connsiteY3" fmla="*/ 1109094 h 1109094"/>
                      <a:gd name="connsiteX4" fmla="*/ 0 w 1496036"/>
                      <a:gd name="connsiteY4" fmla="*/ 554547 h 1109094"/>
                      <a:gd name="connsiteX0" fmla="*/ 0 w 1496036"/>
                      <a:gd name="connsiteY0" fmla="*/ 192102 h 746649"/>
                      <a:gd name="connsiteX1" fmla="*/ 773418 w 1496036"/>
                      <a:gd name="connsiteY1" fmla="*/ 37605 h 746649"/>
                      <a:gd name="connsiteX2" fmla="*/ 1496036 w 1496036"/>
                      <a:gd name="connsiteY2" fmla="*/ 192102 h 746649"/>
                      <a:gd name="connsiteX3" fmla="*/ 748018 w 1496036"/>
                      <a:gd name="connsiteY3" fmla="*/ 746649 h 746649"/>
                      <a:gd name="connsiteX4" fmla="*/ 0 w 1496036"/>
                      <a:gd name="connsiteY4" fmla="*/ 192102 h 74664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496036" h="746649">
                        <a:moveTo>
                          <a:pt x="0" y="192102"/>
                        </a:moveTo>
                        <a:cubicBezTo>
                          <a:pt x="0" y="-114166"/>
                          <a:pt x="360299" y="37605"/>
                          <a:pt x="773418" y="37605"/>
                        </a:cubicBezTo>
                        <a:cubicBezTo>
                          <a:pt x="1186537" y="37605"/>
                          <a:pt x="1496036" y="-114166"/>
                          <a:pt x="1496036" y="192102"/>
                        </a:cubicBezTo>
                        <a:cubicBezTo>
                          <a:pt x="1496036" y="498370"/>
                          <a:pt x="1161137" y="746649"/>
                          <a:pt x="748018" y="746649"/>
                        </a:cubicBezTo>
                        <a:cubicBezTo>
                          <a:pt x="334899" y="746649"/>
                          <a:pt x="0" y="498370"/>
                          <a:pt x="0" y="192102"/>
                        </a:cubicBezTo>
                        <a:close/>
                      </a:path>
                    </a:pathLst>
                  </a:custGeom>
                  <a:solidFill>
                    <a:srgbClr val="CC6600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4" name="楕円 53">
                    <a:extLst>
                      <a:ext uri="{FF2B5EF4-FFF2-40B4-BE49-F238E27FC236}">
                        <a16:creationId xmlns:a16="http://schemas.microsoft.com/office/drawing/2014/main" id="{7BE85249-510B-4BB1-8E95-4F413EF9339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07495" y="3180240"/>
                    <a:ext cx="1575175" cy="1035115"/>
                  </a:xfrm>
                  <a:prstGeom prst="ellipse">
                    <a:avLst/>
                  </a:prstGeom>
                  <a:grpFill/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5" name="楕円 54">
                    <a:extLst>
                      <a:ext uri="{FF2B5EF4-FFF2-40B4-BE49-F238E27FC236}">
                        <a16:creationId xmlns:a16="http://schemas.microsoft.com/office/drawing/2014/main" id="{90AA82ED-2A59-4C00-8C13-DE7D45E2FD2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47066" y="3211991"/>
                    <a:ext cx="1496034" cy="953610"/>
                  </a:xfrm>
                  <a:prstGeom prst="ellipse">
                    <a:avLst/>
                  </a:prstGeom>
                  <a:pattFill prst="openDmnd">
                    <a:fgClr>
                      <a:srgbClr val="CC6600"/>
                    </a:fgClr>
                    <a:bgClr>
                      <a:srgbClr val="FFC000"/>
                    </a:bgClr>
                  </a:patt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52" name="楕円 51">
                  <a:extLst>
                    <a:ext uri="{FF2B5EF4-FFF2-40B4-BE49-F238E27FC236}">
                      <a16:creationId xmlns:a16="http://schemas.microsoft.com/office/drawing/2014/main" id="{4103209B-7466-42F2-8214-FC51DCD525FE}"/>
                    </a:ext>
                  </a:extLst>
                </p:cNvPr>
                <p:cNvSpPr/>
                <p:nvPr/>
              </p:nvSpPr>
              <p:spPr bwMode="auto">
                <a:xfrm>
                  <a:off x="677525" y="3535531"/>
                  <a:ext cx="1028137" cy="630070"/>
                </a:xfrm>
                <a:prstGeom prst="ellipse">
                  <a:avLst/>
                </a:prstGeom>
                <a:solidFill>
                  <a:schemeClr val="tx1">
                    <a:alpha val="20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58" name="グループ化 357">
                <a:extLst>
                  <a:ext uri="{FF2B5EF4-FFF2-40B4-BE49-F238E27FC236}">
                    <a16:creationId xmlns:a16="http://schemas.microsoft.com/office/drawing/2014/main" id="{E9BAA559-95A5-4B03-837D-B9F3798DFD51}"/>
                  </a:ext>
                </a:extLst>
              </p:cNvPr>
              <p:cNvGrpSpPr/>
              <p:nvPr/>
            </p:nvGrpSpPr>
            <p:grpSpPr>
              <a:xfrm>
                <a:off x="5967836" y="4970392"/>
                <a:ext cx="1397936" cy="956210"/>
                <a:chOff x="6002172" y="3146864"/>
                <a:chExt cx="1664662" cy="1138655"/>
              </a:xfrm>
            </p:grpSpPr>
            <p:grpSp>
              <p:nvGrpSpPr>
                <p:cNvPr id="359" name="グループ化 358">
                  <a:extLst>
                    <a:ext uri="{FF2B5EF4-FFF2-40B4-BE49-F238E27FC236}">
                      <a16:creationId xmlns:a16="http://schemas.microsoft.com/office/drawing/2014/main" id="{B51DCE38-A111-48D5-8722-AFAE7A8D5D3F}"/>
                    </a:ext>
                  </a:extLst>
                </p:cNvPr>
                <p:cNvGrpSpPr/>
                <p:nvPr/>
              </p:nvGrpSpPr>
              <p:grpSpPr>
                <a:xfrm rot="3600000">
                  <a:off x="6537247" y="2854174"/>
                  <a:ext cx="488976" cy="1074356"/>
                  <a:chOff x="1636340" y="3642662"/>
                  <a:chExt cx="910128" cy="1999693"/>
                </a:xfrm>
              </p:grpSpPr>
              <p:sp>
                <p:nvSpPr>
                  <p:cNvPr id="393" name="楕円 426">
                    <a:extLst>
                      <a:ext uri="{FF2B5EF4-FFF2-40B4-BE49-F238E27FC236}">
                        <a16:creationId xmlns:a16="http://schemas.microsoft.com/office/drawing/2014/main" id="{8BDFA707-D803-4743-A362-75243F687A16}"/>
                      </a:ext>
                    </a:extLst>
                  </p:cNvPr>
                  <p:cNvSpPr/>
                  <p:nvPr/>
                </p:nvSpPr>
                <p:spPr bwMode="auto">
                  <a:xfrm rot="443591">
                    <a:off x="1760872" y="3642662"/>
                    <a:ext cx="614552" cy="1226109"/>
                  </a:xfrm>
                  <a:custGeom>
                    <a:avLst/>
                    <a:gdLst>
                      <a:gd name="connsiteX0" fmla="*/ 0 w 770841"/>
                      <a:gd name="connsiteY0" fmla="*/ 716576 h 1433151"/>
                      <a:gd name="connsiteX1" fmla="*/ 385421 w 770841"/>
                      <a:gd name="connsiteY1" fmla="*/ 0 h 1433151"/>
                      <a:gd name="connsiteX2" fmla="*/ 770842 w 770841"/>
                      <a:gd name="connsiteY2" fmla="*/ 716576 h 1433151"/>
                      <a:gd name="connsiteX3" fmla="*/ 385421 w 770841"/>
                      <a:gd name="connsiteY3" fmla="*/ 1433152 h 1433151"/>
                      <a:gd name="connsiteX4" fmla="*/ 0 w 770841"/>
                      <a:gd name="connsiteY4" fmla="*/ 716576 h 1433151"/>
                      <a:gd name="connsiteX0" fmla="*/ 0 w 770842"/>
                      <a:gd name="connsiteY0" fmla="*/ 716576 h 1433152"/>
                      <a:gd name="connsiteX1" fmla="*/ 385421 w 770842"/>
                      <a:gd name="connsiteY1" fmla="*/ 0 h 1433152"/>
                      <a:gd name="connsiteX2" fmla="*/ 770842 w 770842"/>
                      <a:gd name="connsiteY2" fmla="*/ 716576 h 1433152"/>
                      <a:gd name="connsiteX3" fmla="*/ 385421 w 770842"/>
                      <a:gd name="connsiteY3" fmla="*/ 1433152 h 1433152"/>
                      <a:gd name="connsiteX4" fmla="*/ 0 w 770842"/>
                      <a:gd name="connsiteY4" fmla="*/ 716576 h 1433152"/>
                      <a:gd name="connsiteX0" fmla="*/ 0 w 770842"/>
                      <a:gd name="connsiteY0" fmla="*/ 716576 h 1433152"/>
                      <a:gd name="connsiteX1" fmla="*/ 385421 w 770842"/>
                      <a:gd name="connsiteY1" fmla="*/ 0 h 1433152"/>
                      <a:gd name="connsiteX2" fmla="*/ 770842 w 770842"/>
                      <a:gd name="connsiteY2" fmla="*/ 716576 h 1433152"/>
                      <a:gd name="connsiteX3" fmla="*/ 385421 w 770842"/>
                      <a:gd name="connsiteY3" fmla="*/ 1433152 h 1433152"/>
                      <a:gd name="connsiteX4" fmla="*/ 0 w 770842"/>
                      <a:gd name="connsiteY4" fmla="*/ 716576 h 1433152"/>
                      <a:gd name="connsiteX0" fmla="*/ 0 w 770842"/>
                      <a:gd name="connsiteY0" fmla="*/ 716576 h 1433152"/>
                      <a:gd name="connsiteX1" fmla="*/ 385421 w 770842"/>
                      <a:gd name="connsiteY1" fmla="*/ 0 h 1433152"/>
                      <a:gd name="connsiteX2" fmla="*/ 770842 w 770842"/>
                      <a:gd name="connsiteY2" fmla="*/ 716576 h 1433152"/>
                      <a:gd name="connsiteX3" fmla="*/ 385421 w 770842"/>
                      <a:gd name="connsiteY3" fmla="*/ 1433152 h 1433152"/>
                      <a:gd name="connsiteX4" fmla="*/ 0 w 770842"/>
                      <a:gd name="connsiteY4" fmla="*/ 716576 h 1433152"/>
                      <a:gd name="connsiteX0" fmla="*/ 0 w 770842"/>
                      <a:gd name="connsiteY0" fmla="*/ 716576 h 1433152"/>
                      <a:gd name="connsiteX1" fmla="*/ 385421 w 770842"/>
                      <a:gd name="connsiteY1" fmla="*/ 0 h 1433152"/>
                      <a:gd name="connsiteX2" fmla="*/ 770842 w 770842"/>
                      <a:gd name="connsiteY2" fmla="*/ 716576 h 1433152"/>
                      <a:gd name="connsiteX3" fmla="*/ 385421 w 770842"/>
                      <a:gd name="connsiteY3" fmla="*/ 1433152 h 1433152"/>
                      <a:gd name="connsiteX4" fmla="*/ 0 w 770842"/>
                      <a:gd name="connsiteY4" fmla="*/ 716576 h 1433152"/>
                      <a:gd name="connsiteX0" fmla="*/ 0 w 770842"/>
                      <a:gd name="connsiteY0" fmla="*/ 716576 h 1433152"/>
                      <a:gd name="connsiteX1" fmla="*/ 385421 w 770842"/>
                      <a:gd name="connsiteY1" fmla="*/ 0 h 1433152"/>
                      <a:gd name="connsiteX2" fmla="*/ 770842 w 770842"/>
                      <a:gd name="connsiteY2" fmla="*/ 716576 h 1433152"/>
                      <a:gd name="connsiteX3" fmla="*/ 385421 w 770842"/>
                      <a:gd name="connsiteY3" fmla="*/ 1433152 h 1433152"/>
                      <a:gd name="connsiteX4" fmla="*/ 0 w 770842"/>
                      <a:gd name="connsiteY4" fmla="*/ 716576 h 1433152"/>
                      <a:gd name="connsiteX0" fmla="*/ 0 w 770842"/>
                      <a:gd name="connsiteY0" fmla="*/ 716576 h 1433152"/>
                      <a:gd name="connsiteX1" fmla="*/ 385421 w 770842"/>
                      <a:gd name="connsiteY1" fmla="*/ 0 h 1433152"/>
                      <a:gd name="connsiteX2" fmla="*/ 770842 w 770842"/>
                      <a:gd name="connsiteY2" fmla="*/ 716576 h 1433152"/>
                      <a:gd name="connsiteX3" fmla="*/ 385421 w 770842"/>
                      <a:gd name="connsiteY3" fmla="*/ 1433152 h 1433152"/>
                      <a:gd name="connsiteX4" fmla="*/ 0 w 770842"/>
                      <a:gd name="connsiteY4" fmla="*/ 716576 h 1433152"/>
                      <a:gd name="connsiteX0" fmla="*/ 0 w 770842"/>
                      <a:gd name="connsiteY0" fmla="*/ 716576 h 1433152"/>
                      <a:gd name="connsiteX1" fmla="*/ 385421 w 770842"/>
                      <a:gd name="connsiteY1" fmla="*/ 0 h 1433152"/>
                      <a:gd name="connsiteX2" fmla="*/ 770842 w 770842"/>
                      <a:gd name="connsiteY2" fmla="*/ 716576 h 1433152"/>
                      <a:gd name="connsiteX3" fmla="*/ 385421 w 770842"/>
                      <a:gd name="connsiteY3" fmla="*/ 1433152 h 1433152"/>
                      <a:gd name="connsiteX4" fmla="*/ 0 w 770842"/>
                      <a:gd name="connsiteY4" fmla="*/ 716576 h 1433152"/>
                      <a:gd name="connsiteX0" fmla="*/ 0 w 770842"/>
                      <a:gd name="connsiteY0" fmla="*/ 716576 h 1537927"/>
                      <a:gd name="connsiteX1" fmla="*/ 385421 w 770842"/>
                      <a:gd name="connsiteY1" fmla="*/ 0 h 1537927"/>
                      <a:gd name="connsiteX2" fmla="*/ 770842 w 770842"/>
                      <a:gd name="connsiteY2" fmla="*/ 716576 h 1537927"/>
                      <a:gd name="connsiteX3" fmla="*/ 375896 w 770842"/>
                      <a:gd name="connsiteY3" fmla="*/ 1537927 h 1537927"/>
                      <a:gd name="connsiteX4" fmla="*/ 0 w 770842"/>
                      <a:gd name="connsiteY4" fmla="*/ 716576 h 153792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70842" h="1537927">
                        <a:moveTo>
                          <a:pt x="0" y="716576"/>
                        </a:moveTo>
                        <a:cubicBezTo>
                          <a:pt x="0" y="320822"/>
                          <a:pt x="182084" y="42862"/>
                          <a:pt x="385421" y="0"/>
                        </a:cubicBezTo>
                        <a:cubicBezTo>
                          <a:pt x="598283" y="33338"/>
                          <a:pt x="770842" y="320822"/>
                          <a:pt x="770842" y="716576"/>
                        </a:cubicBezTo>
                        <a:cubicBezTo>
                          <a:pt x="770842" y="1112330"/>
                          <a:pt x="641145" y="1380765"/>
                          <a:pt x="375896" y="1537927"/>
                        </a:cubicBezTo>
                        <a:cubicBezTo>
                          <a:pt x="96359" y="1366477"/>
                          <a:pt x="0" y="1112330"/>
                          <a:pt x="0" y="716576"/>
                        </a:cubicBezTo>
                        <a:close/>
                      </a:path>
                    </a:pathLst>
                  </a:custGeom>
                  <a:solidFill>
                    <a:srgbClr val="0099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grpSp>
                <p:nvGrpSpPr>
                  <p:cNvPr id="394" name="グループ化 393">
                    <a:extLst>
                      <a:ext uri="{FF2B5EF4-FFF2-40B4-BE49-F238E27FC236}">
                        <a16:creationId xmlns:a16="http://schemas.microsoft.com/office/drawing/2014/main" id="{4BEFD0A6-6C86-44C2-A746-01AE5A13662C}"/>
                      </a:ext>
                    </a:extLst>
                  </p:cNvPr>
                  <p:cNvGrpSpPr/>
                  <p:nvPr/>
                </p:nvGrpSpPr>
                <p:grpSpPr>
                  <a:xfrm rot="21214059" flipH="1">
                    <a:off x="1636340" y="3704959"/>
                    <a:ext cx="614552" cy="1937396"/>
                    <a:chOff x="1741357" y="3704966"/>
                    <a:chExt cx="614552" cy="1937396"/>
                  </a:xfrm>
                </p:grpSpPr>
                <p:sp>
                  <p:nvSpPr>
                    <p:cNvPr id="401" name="楕円 426">
                      <a:extLst>
                        <a:ext uri="{FF2B5EF4-FFF2-40B4-BE49-F238E27FC236}">
                          <a16:creationId xmlns:a16="http://schemas.microsoft.com/office/drawing/2014/main" id="{388CCF9A-66EA-4F7E-B9FA-D83C081DAEAF}"/>
                        </a:ext>
                      </a:extLst>
                    </p:cNvPr>
                    <p:cNvSpPr/>
                    <p:nvPr/>
                  </p:nvSpPr>
                  <p:spPr bwMode="auto">
                    <a:xfrm rot="21278739">
                      <a:off x="1741357" y="3704966"/>
                      <a:ext cx="614552" cy="1226109"/>
                    </a:xfrm>
                    <a:custGeom>
                      <a:avLst/>
                      <a:gdLst>
                        <a:gd name="connsiteX0" fmla="*/ 0 w 770841"/>
                        <a:gd name="connsiteY0" fmla="*/ 716576 h 1433151"/>
                        <a:gd name="connsiteX1" fmla="*/ 385421 w 770841"/>
                        <a:gd name="connsiteY1" fmla="*/ 0 h 1433151"/>
                        <a:gd name="connsiteX2" fmla="*/ 770842 w 770841"/>
                        <a:gd name="connsiteY2" fmla="*/ 716576 h 1433151"/>
                        <a:gd name="connsiteX3" fmla="*/ 385421 w 770841"/>
                        <a:gd name="connsiteY3" fmla="*/ 1433152 h 1433151"/>
                        <a:gd name="connsiteX4" fmla="*/ 0 w 770841"/>
                        <a:gd name="connsiteY4" fmla="*/ 716576 h 1433151"/>
                        <a:gd name="connsiteX0" fmla="*/ 0 w 770842"/>
                        <a:gd name="connsiteY0" fmla="*/ 716576 h 1433152"/>
                        <a:gd name="connsiteX1" fmla="*/ 385421 w 770842"/>
                        <a:gd name="connsiteY1" fmla="*/ 0 h 1433152"/>
                        <a:gd name="connsiteX2" fmla="*/ 770842 w 770842"/>
                        <a:gd name="connsiteY2" fmla="*/ 716576 h 1433152"/>
                        <a:gd name="connsiteX3" fmla="*/ 385421 w 770842"/>
                        <a:gd name="connsiteY3" fmla="*/ 1433152 h 1433152"/>
                        <a:gd name="connsiteX4" fmla="*/ 0 w 770842"/>
                        <a:gd name="connsiteY4" fmla="*/ 716576 h 1433152"/>
                        <a:gd name="connsiteX0" fmla="*/ 0 w 770842"/>
                        <a:gd name="connsiteY0" fmla="*/ 716576 h 1433152"/>
                        <a:gd name="connsiteX1" fmla="*/ 385421 w 770842"/>
                        <a:gd name="connsiteY1" fmla="*/ 0 h 1433152"/>
                        <a:gd name="connsiteX2" fmla="*/ 770842 w 770842"/>
                        <a:gd name="connsiteY2" fmla="*/ 716576 h 1433152"/>
                        <a:gd name="connsiteX3" fmla="*/ 385421 w 770842"/>
                        <a:gd name="connsiteY3" fmla="*/ 1433152 h 1433152"/>
                        <a:gd name="connsiteX4" fmla="*/ 0 w 770842"/>
                        <a:gd name="connsiteY4" fmla="*/ 716576 h 1433152"/>
                        <a:gd name="connsiteX0" fmla="*/ 0 w 770842"/>
                        <a:gd name="connsiteY0" fmla="*/ 716576 h 1433152"/>
                        <a:gd name="connsiteX1" fmla="*/ 385421 w 770842"/>
                        <a:gd name="connsiteY1" fmla="*/ 0 h 1433152"/>
                        <a:gd name="connsiteX2" fmla="*/ 770842 w 770842"/>
                        <a:gd name="connsiteY2" fmla="*/ 716576 h 1433152"/>
                        <a:gd name="connsiteX3" fmla="*/ 385421 w 770842"/>
                        <a:gd name="connsiteY3" fmla="*/ 1433152 h 1433152"/>
                        <a:gd name="connsiteX4" fmla="*/ 0 w 770842"/>
                        <a:gd name="connsiteY4" fmla="*/ 716576 h 1433152"/>
                        <a:gd name="connsiteX0" fmla="*/ 0 w 770842"/>
                        <a:gd name="connsiteY0" fmla="*/ 716576 h 1433152"/>
                        <a:gd name="connsiteX1" fmla="*/ 385421 w 770842"/>
                        <a:gd name="connsiteY1" fmla="*/ 0 h 1433152"/>
                        <a:gd name="connsiteX2" fmla="*/ 770842 w 770842"/>
                        <a:gd name="connsiteY2" fmla="*/ 716576 h 1433152"/>
                        <a:gd name="connsiteX3" fmla="*/ 385421 w 770842"/>
                        <a:gd name="connsiteY3" fmla="*/ 1433152 h 1433152"/>
                        <a:gd name="connsiteX4" fmla="*/ 0 w 770842"/>
                        <a:gd name="connsiteY4" fmla="*/ 716576 h 1433152"/>
                        <a:gd name="connsiteX0" fmla="*/ 0 w 770842"/>
                        <a:gd name="connsiteY0" fmla="*/ 716576 h 1433152"/>
                        <a:gd name="connsiteX1" fmla="*/ 385421 w 770842"/>
                        <a:gd name="connsiteY1" fmla="*/ 0 h 1433152"/>
                        <a:gd name="connsiteX2" fmla="*/ 770842 w 770842"/>
                        <a:gd name="connsiteY2" fmla="*/ 716576 h 1433152"/>
                        <a:gd name="connsiteX3" fmla="*/ 385421 w 770842"/>
                        <a:gd name="connsiteY3" fmla="*/ 1433152 h 1433152"/>
                        <a:gd name="connsiteX4" fmla="*/ 0 w 770842"/>
                        <a:gd name="connsiteY4" fmla="*/ 716576 h 1433152"/>
                        <a:gd name="connsiteX0" fmla="*/ 0 w 770842"/>
                        <a:gd name="connsiteY0" fmla="*/ 716576 h 1433152"/>
                        <a:gd name="connsiteX1" fmla="*/ 385421 w 770842"/>
                        <a:gd name="connsiteY1" fmla="*/ 0 h 1433152"/>
                        <a:gd name="connsiteX2" fmla="*/ 770842 w 770842"/>
                        <a:gd name="connsiteY2" fmla="*/ 716576 h 1433152"/>
                        <a:gd name="connsiteX3" fmla="*/ 385421 w 770842"/>
                        <a:gd name="connsiteY3" fmla="*/ 1433152 h 1433152"/>
                        <a:gd name="connsiteX4" fmla="*/ 0 w 770842"/>
                        <a:gd name="connsiteY4" fmla="*/ 716576 h 1433152"/>
                        <a:gd name="connsiteX0" fmla="*/ 0 w 770842"/>
                        <a:gd name="connsiteY0" fmla="*/ 716576 h 1433152"/>
                        <a:gd name="connsiteX1" fmla="*/ 385421 w 770842"/>
                        <a:gd name="connsiteY1" fmla="*/ 0 h 1433152"/>
                        <a:gd name="connsiteX2" fmla="*/ 770842 w 770842"/>
                        <a:gd name="connsiteY2" fmla="*/ 716576 h 1433152"/>
                        <a:gd name="connsiteX3" fmla="*/ 385421 w 770842"/>
                        <a:gd name="connsiteY3" fmla="*/ 1433152 h 1433152"/>
                        <a:gd name="connsiteX4" fmla="*/ 0 w 770842"/>
                        <a:gd name="connsiteY4" fmla="*/ 716576 h 1433152"/>
                        <a:gd name="connsiteX0" fmla="*/ 0 w 770842"/>
                        <a:gd name="connsiteY0" fmla="*/ 716576 h 1537927"/>
                        <a:gd name="connsiteX1" fmla="*/ 385421 w 770842"/>
                        <a:gd name="connsiteY1" fmla="*/ 0 h 1537927"/>
                        <a:gd name="connsiteX2" fmla="*/ 770842 w 770842"/>
                        <a:gd name="connsiteY2" fmla="*/ 716576 h 1537927"/>
                        <a:gd name="connsiteX3" fmla="*/ 375896 w 770842"/>
                        <a:gd name="connsiteY3" fmla="*/ 1537927 h 1537927"/>
                        <a:gd name="connsiteX4" fmla="*/ 0 w 770842"/>
                        <a:gd name="connsiteY4" fmla="*/ 716576 h 153792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770842" h="1537927">
                          <a:moveTo>
                            <a:pt x="0" y="716576"/>
                          </a:moveTo>
                          <a:cubicBezTo>
                            <a:pt x="0" y="320822"/>
                            <a:pt x="182084" y="42862"/>
                            <a:pt x="385421" y="0"/>
                          </a:cubicBezTo>
                          <a:cubicBezTo>
                            <a:pt x="598283" y="33338"/>
                            <a:pt x="770842" y="320822"/>
                            <a:pt x="770842" y="716576"/>
                          </a:cubicBezTo>
                          <a:cubicBezTo>
                            <a:pt x="770842" y="1112330"/>
                            <a:pt x="641145" y="1380765"/>
                            <a:pt x="375896" y="1537927"/>
                          </a:cubicBezTo>
                          <a:cubicBezTo>
                            <a:pt x="96359" y="1366477"/>
                            <a:pt x="0" y="1112330"/>
                            <a:pt x="0" y="716576"/>
                          </a:cubicBezTo>
                          <a:close/>
                        </a:path>
                      </a:pathLst>
                    </a:custGeom>
                    <a:solidFill>
                      <a:srgbClr val="33CC33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402" name="楕円 432">
                      <a:extLst>
                        <a:ext uri="{FF2B5EF4-FFF2-40B4-BE49-F238E27FC236}">
                          <a16:creationId xmlns:a16="http://schemas.microsoft.com/office/drawing/2014/main" id="{9CE301A2-8D0E-420E-A317-7B58D471B688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957053" y="4266360"/>
                      <a:ext cx="245256" cy="1376002"/>
                    </a:xfrm>
                    <a:custGeom>
                      <a:avLst/>
                      <a:gdLst>
                        <a:gd name="connsiteX0" fmla="*/ 0 w 601115"/>
                        <a:gd name="connsiteY0" fmla="*/ 300558 h 601115"/>
                        <a:gd name="connsiteX1" fmla="*/ 300558 w 601115"/>
                        <a:gd name="connsiteY1" fmla="*/ 0 h 601115"/>
                        <a:gd name="connsiteX2" fmla="*/ 601116 w 601115"/>
                        <a:gd name="connsiteY2" fmla="*/ 300558 h 601115"/>
                        <a:gd name="connsiteX3" fmla="*/ 300558 w 601115"/>
                        <a:gd name="connsiteY3" fmla="*/ 601116 h 601115"/>
                        <a:gd name="connsiteX4" fmla="*/ 0 w 601115"/>
                        <a:gd name="connsiteY4" fmla="*/ 300558 h 601115"/>
                        <a:gd name="connsiteX0" fmla="*/ 0 w 601116"/>
                        <a:gd name="connsiteY0" fmla="*/ 300558 h 601116"/>
                        <a:gd name="connsiteX1" fmla="*/ 300558 w 601116"/>
                        <a:gd name="connsiteY1" fmla="*/ 0 h 601116"/>
                        <a:gd name="connsiteX2" fmla="*/ 601116 w 601116"/>
                        <a:gd name="connsiteY2" fmla="*/ 300558 h 601116"/>
                        <a:gd name="connsiteX3" fmla="*/ 300558 w 601116"/>
                        <a:gd name="connsiteY3" fmla="*/ 601116 h 601116"/>
                        <a:gd name="connsiteX4" fmla="*/ 0 w 601116"/>
                        <a:gd name="connsiteY4" fmla="*/ 300558 h 601116"/>
                        <a:gd name="connsiteX0" fmla="*/ 0 w 601116"/>
                        <a:gd name="connsiteY0" fmla="*/ 300558 h 601116"/>
                        <a:gd name="connsiteX1" fmla="*/ 300558 w 601116"/>
                        <a:gd name="connsiteY1" fmla="*/ 0 h 601116"/>
                        <a:gd name="connsiteX2" fmla="*/ 601116 w 601116"/>
                        <a:gd name="connsiteY2" fmla="*/ 300558 h 601116"/>
                        <a:gd name="connsiteX3" fmla="*/ 300558 w 601116"/>
                        <a:gd name="connsiteY3" fmla="*/ 601116 h 601116"/>
                        <a:gd name="connsiteX4" fmla="*/ 0 w 601116"/>
                        <a:gd name="connsiteY4" fmla="*/ 300558 h 601116"/>
                        <a:gd name="connsiteX0" fmla="*/ 0 w 601116"/>
                        <a:gd name="connsiteY0" fmla="*/ 1434033 h 1734591"/>
                        <a:gd name="connsiteX1" fmla="*/ 281508 w 601116"/>
                        <a:gd name="connsiteY1" fmla="*/ 0 h 1734591"/>
                        <a:gd name="connsiteX2" fmla="*/ 601116 w 601116"/>
                        <a:gd name="connsiteY2" fmla="*/ 1434033 h 1734591"/>
                        <a:gd name="connsiteX3" fmla="*/ 300558 w 601116"/>
                        <a:gd name="connsiteY3" fmla="*/ 1734591 h 1734591"/>
                        <a:gd name="connsiteX4" fmla="*/ 0 w 601116"/>
                        <a:gd name="connsiteY4" fmla="*/ 1434033 h 1734591"/>
                        <a:gd name="connsiteX0" fmla="*/ 0 w 601116"/>
                        <a:gd name="connsiteY0" fmla="*/ 1434033 h 1734591"/>
                        <a:gd name="connsiteX1" fmla="*/ 281508 w 601116"/>
                        <a:gd name="connsiteY1" fmla="*/ 0 h 1734591"/>
                        <a:gd name="connsiteX2" fmla="*/ 601116 w 601116"/>
                        <a:gd name="connsiteY2" fmla="*/ 1434033 h 1734591"/>
                        <a:gd name="connsiteX3" fmla="*/ 300558 w 601116"/>
                        <a:gd name="connsiteY3" fmla="*/ 1734591 h 1734591"/>
                        <a:gd name="connsiteX4" fmla="*/ 0 w 601116"/>
                        <a:gd name="connsiteY4" fmla="*/ 1434033 h 1734591"/>
                        <a:gd name="connsiteX0" fmla="*/ 0 w 601116"/>
                        <a:gd name="connsiteY0" fmla="*/ 1434033 h 1734591"/>
                        <a:gd name="connsiteX1" fmla="*/ 281508 w 601116"/>
                        <a:gd name="connsiteY1" fmla="*/ 0 h 1734591"/>
                        <a:gd name="connsiteX2" fmla="*/ 601116 w 601116"/>
                        <a:gd name="connsiteY2" fmla="*/ 1434033 h 1734591"/>
                        <a:gd name="connsiteX3" fmla="*/ 300558 w 601116"/>
                        <a:gd name="connsiteY3" fmla="*/ 1734591 h 1734591"/>
                        <a:gd name="connsiteX4" fmla="*/ 0 w 601116"/>
                        <a:gd name="connsiteY4" fmla="*/ 1434033 h 1734591"/>
                        <a:gd name="connsiteX0" fmla="*/ 0 w 601116"/>
                        <a:gd name="connsiteY0" fmla="*/ 1505470 h 1806028"/>
                        <a:gd name="connsiteX1" fmla="*/ 200545 w 601116"/>
                        <a:gd name="connsiteY1" fmla="*/ 0 h 1806028"/>
                        <a:gd name="connsiteX2" fmla="*/ 601116 w 601116"/>
                        <a:gd name="connsiteY2" fmla="*/ 1505470 h 1806028"/>
                        <a:gd name="connsiteX3" fmla="*/ 300558 w 601116"/>
                        <a:gd name="connsiteY3" fmla="*/ 1806028 h 1806028"/>
                        <a:gd name="connsiteX4" fmla="*/ 0 w 601116"/>
                        <a:gd name="connsiteY4" fmla="*/ 1505470 h 1806028"/>
                        <a:gd name="connsiteX0" fmla="*/ 0 w 601116"/>
                        <a:gd name="connsiteY0" fmla="*/ 1505470 h 1806028"/>
                        <a:gd name="connsiteX1" fmla="*/ 200545 w 601116"/>
                        <a:gd name="connsiteY1" fmla="*/ 0 h 1806028"/>
                        <a:gd name="connsiteX2" fmla="*/ 601116 w 601116"/>
                        <a:gd name="connsiteY2" fmla="*/ 1505470 h 1806028"/>
                        <a:gd name="connsiteX3" fmla="*/ 300558 w 601116"/>
                        <a:gd name="connsiteY3" fmla="*/ 1806028 h 1806028"/>
                        <a:gd name="connsiteX4" fmla="*/ 0 w 601116"/>
                        <a:gd name="connsiteY4" fmla="*/ 1505470 h 1806028"/>
                        <a:gd name="connsiteX0" fmla="*/ 0 w 601116"/>
                        <a:gd name="connsiteY0" fmla="*/ 1505470 h 1806028"/>
                        <a:gd name="connsiteX1" fmla="*/ 200545 w 601116"/>
                        <a:gd name="connsiteY1" fmla="*/ 0 h 1806028"/>
                        <a:gd name="connsiteX2" fmla="*/ 601116 w 601116"/>
                        <a:gd name="connsiteY2" fmla="*/ 1505470 h 1806028"/>
                        <a:gd name="connsiteX3" fmla="*/ 300558 w 601116"/>
                        <a:gd name="connsiteY3" fmla="*/ 1806028 h 1806028"/>
                        <a:gd name="connsiteX4" fmla="*/ 0 w 601116"/>
                        <a:gd name="connsiteY4" fmla="*/ 1505470 h 180602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601116" h="1806028">
                          <a:moveTo>
                            <a:pt x="0" y="1505470"/>
                          </a:moveTo>
                          <a:cubicBezTo>
                            <a:pt x="0" y="1339476"/>
                            <a:pt x="210763" y="952500"/>
                            <a:pt x="200545" y="0"/>
                          </a:cubicBezTo>
                          <a:cubicBezTo>
                            <a:pt x="518938" y="885825"/>
                            <a:pt x="601116" y="1339476"/>
                            <a:pt x="601116" y="1505470"/>
                          </a:cubicBezTo>
                          <a:cubicBezTo>
                            <a:pt x="601116" y="1671464"/>
                            <a:pt x="466552" y="1806028"/>
                            <a:pt x="300558" y="1806028"/>
                          </a:cubicBezTo>
                          <a:cubicBezTo>
                            <a:pt x="134564" y="1806028"/>
                            <a:pt x="0" y="1671464"/>
                            <a:pt x="0" y="1505470"/>
                          </a:cubicBezTo>
                          <a:close/>
                        </a:path>
                      </a:pathLst>
                    </a:custGeom>
                    <a:solidFill>
                      <a:srgbClr val="66FF66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  <p:grpSp>
                <p:nvGrpSpPr>
                  <p:cNvPr id="395" name="グループ化 394">
                    <a:extLst>
                      <a:ext uri="{FF2B5EF4-FFF2-40B4-BE49-F238E27FC236}">
                        <a16:creationId xmlns:a16="http://schemas.microsoft.com/office/drawing/2014/main" id="{FFBE5B8F-049B-4895-BC95-527E5570E24A}"/>
                      </a:ext>
                    </a:extLst>
                  </p:cNvPr>
                  <p:cNvGrpSpPr/>
                  <p:nvPr/>
                </p:nvGrpSpPr>
                <p:grpSpPr>
                  <a:xfrm rot="385941">
                    <a:off x="1931916" y="3704969"/>
                    <a:ext cx="614552" cy="1933699"/>
                    <a:chOff x="1741357" y="3704966"/>
                    <a:chExt cx="614552" cy="1933699"/>
                  </a:xfrm>
                </p:grpSpPr>
                <p:sp>
                  <p:nvSpPr>
                    <p:cNvPr id="399" name="楕円 426">
                      <a:extLst>
                        <a:ext uri="{FF2B5EF4-FFF2-40B4-BE49-F238E27FC236}">
                          <a16:creationId xmlns:a16="http://schemas.microsoft.com/office/drawing/2014/main" id="{8767562D-EA18-4A77-A93B-0CA6C0ECDF9C}"/>
                        </a:ext>
                      </a:extLst>
                    </p:cNvPr>
                    <p:cNvSpPr/>
                    <p:nvPr/>
                  </p:nvSpPr>
                  <p:spPr bwMode="auto">
                    <a:xfrm rot="21278739">
                      <a:off x="1741357" y="3704966"/>
                      <a:ext cx="614552" cy="1226109"/>
                    </a:xfrm>
                    <a:custGeom>
                      <a:avLst/>
                      <a:gdLst>
                        <a:gd name="connsiteX0" fmla="*/ 0 w 770841"/>
                        <a:gd name="connsiteY0" fmla="*/ 716576 h 1433151"/>
                        <a:gd name="connsiteX1" fmla="*/ 385421 w 770841"/>
                        <a:gd name="connsiteY1" fmla="*/ 0 h 1433151"/>
                        <a:gd name="connsiteX2" fmla="*/ 770842 w 770841"/>
                        <a:gd name="connsiteY2" fmla="*/ 716576 h 1433151"/>
                        <a:gd name="connsiteX3" fmla="*/ 385421 w 770841"/>
                        <a:gd name="connsiteY3" fmla="*/ 1433152 h 1433151"/>
                        <a:gd name="connsiteX4" fmla="*/ 0 w 770841"/>
                        <a:gd name="connsiteY4" fmla="*/ 716576 h 1433151"/>
                        <a:gd name="connsiteX0" fmla="*/ 0 w 770842"/>
                        <a:gd name="connsiteY0" fmla="*/ 716576 h 1433152"/>
                        <a:gd name="connsiteX1" fmla="*/ 385421 w 770842"/>
                        <a:gd name="connsiteY1" fmla="*/ 0 h 1433152"/>
                        <a:gd name="connsiteX2" fmla="*/ 770842 w 770842"/>
                        <a:gd name="connsiteY2" fmla="*/ 716576 h 1433152"/>
                        <a:gd name="connsiteX3" fmla="*/ 385421 w 770842"/>
                        <a:gd name="connsiteY3" fmla="*/ 1433152 h 1433152"/>
                        <a:gd name="connsiteX4" fmla="*/ 0 w 770842"/>
                        <a:gd name="connsiteY4" fmla="*/ 716576 h 1433152"/>
                        <a:gd name="connsiteX0" fmla="*/ 0 w 770842"/>
                        <a:gd name="connsiteY0" fmla="*/ 716576 h 1433152"/>
                        <a:gd name="connsiteX1" fmla="*/ 385421 w 770842"/>
                        <a:gd name="connsiteY1" fmla="*/ 0 h 1433152"/>
                        <a:gd name="connsiteX2" fmla="*/ 770842 w 770842"/>
                        <a:gd name="connsiteY2" fmla="*/ 716576 h 1433152"/>
                        <a:gd name="connsiteX3" fmla="*/ 385421 w 770842"/>
                        <a:gd name="connsiteY3" fmla="*/ 1433152 h 1433152"/>
                        <a:gd name="connsiteX4" fmla="*/ 0 w 770842"/>
                        <a:gd name="connsiteY4" fmla="*/ 716576 h 1433152"/>
                        <a:gd name="connsiteX0" fmla="*/ 0 w 770842"/>
                        <a:gd name="connsiteY0" fmla="*/ 716576 h 1433152"/>
                        <a:gd name="connsiteX1" fmla="*/ 385421 w 770842"/>
                        <a:gd name="connsiteY1" fmla="*/ 0 h 1433152"/>
                        <a:gd name="connsiteX2" fmla="*/ 770842 w 770842"/>
                        <a:gd name="connsiteY2" fmla="*/ 716576 h 1433152"/>
                        <a:gd name="connsiteX3" fmla="*/ 385421 w 770842"/>
                        <a:gd name="connsiteY3" fmla="*/ 1433152 h 1433152"/>
                        <a:gd name="connsiteX4" fmla="*/ 0 w 770842"/>
                        <a:gd name="connsiteY4" fmla="*/ 716576 h 1433152"/>
                        <a:gd name="connsiteX0" fmla="*/ 0 w 770842"/>
                        <a:gd name="connsiteY0" fmla="*/ 716576 h 1433152"/>
                        <a:gd name="connsiteX1" fmla="*/ 385421 w 770842"/>
                        <a:gd name="connsiteY1" fmla="*/ 0 h 1433152"/>
                        <a:gd name="connsiteX2" fmla="*/ 770842 w 770842"/>
                        <a:gd name="connsiteY2" fmla="*/ 716576 h 1433152"/>
                        <a:gd name="connsiteX3" fmla="*/ 385421 w 770842"/>
                        <a:gd name="connsiteY3" fmla="*/ 1433152 h 1433152"/>
                        <a:gd name="connsiteX4" fmla="*/ 0 w 770842"/>
                        <a:gd name="connsiteY4" fmla="*/ 716576 h 1433152"/>
                        <a:gd name="connsiteX0" fmla="*/ 0 w 770842"/>
                        <a:gd name="connsiteY0" fmla="*/ 716576 h 1433152"/>
                        <a:gd name="connsiteX1" fmla="*/ 385421 w 770842"/>
                        <a:gd name="connsiteY1" fmla="*/ 0 h 1433152"/>
                        <a:gd name="connsiteX2" fmla="*/ 770842 w 770842"/>
                        <a:gd name="connsiteY2" fmla="*/ 716576 h 1433152"/>
                        <a:gd name="connsiteX3" fmla="*/ 385421 w 770842"/>
                        <a:gd name="connsiteY3" fmla="*/ 1433152 h 1433152"/>
                        <a:gd name="connsiteX4" fmla="*/ 0 w 770842"/>
                        <a:gd name="connsiteY4" fmla="*/ 716576 h 1433152"/>
                        <a:gd name="connsiteX0" fmla="*/ 0 w 770842"/>
                        <a:gd name="connsiteY0" fmla="*/ 716576 h 1433152"/>
                        <a:gd name="connsiteX1" fmla="*/ 385421 w 770842"/>
                        <a:gd name="connsiteY1" fmla="*/ 0 h 1433152"/>
                        <a:gd name="connsiteX2" fmla="*/ 770842 w 770842"/>
                        <a:gd name="connsiteY2" fmla="*/ 716576 h 1433152"/>
                        <a:gd name="connsiteX3" fmla="*/ 385421 w 770842"/>
                        <a:gd name="connsiteY3" fmla="*/ 1433152 h 1433152"/>
                        <a:gd name="connsiteX4" fmla="*/ 0 w 770842"/>
                        <a:gd name="connsiteY4" fmla="*/ 716576 h 1433152"/>
                        <a:gd name="connsiteX0" fmla="*/ 0 w 770842"/>
                        <a:gd name="connsiteY0" fmla="*/ 716576 h 1433152"/>
                        <a:gd name="connsiteX1" fmla="*/ 385421 w 770842"/>
                        <a:gd name="connsiteY1" fmla="*/ 0 h 1433152"/>
                        <a:gd name="connsiteX2" fmla="*/ 770842 w 770842"/>
                        <a:gd name="connsiteY2" fmla="*/ 716576 h 1433152"/>
                        <a:gd name="connsiteX3" fmla="*/ 385421 w 770842"/>
                        <a:gd name="connsiteY3" fmla="*/ 1433152 h 1433152"/>
                        <a:gd name="connsiteX4" fmla="*/ 0 w 770842"/>
                        <a:gd name="connsiteY4" fmla="*/ 716576 h 1433152"/>
                        <a:gd name="connsiteX0" fmla="*/ 0 w 770842"/>
                        <a:gd name="connsiteY0" fmla="*/ 716576 h 1537927"/>
                        <a:gd name="connsiteX1" fmla="*/ 385421 w 770842"/>
                        <a:gd name="connsiteY1" fmla="*/ 0 h 1537927"/>
                        <a:gd name="connsiteX2" fmla="*/ 770842 w 770842"/>
                        <a:gd name="connsiteY2" fmla="*/ 716576 h 1537927"/>
                        <a:gd name="connsiteX3" fmla="*/ 375896 w 770842"/>
                        <a:gd name="connsiteY3" fmla="*/ 1537927 h 1537927"/>
                        <a:gd name="connsiteX4" fmla="*/ 0 w 770842"/>
                        <a:gd name="connsiteY4" fmla="*/ 716576 h 153792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770842" h="1537927">
                          <a:moveTo>
                            <a:pt x="0" y="716576"/>
                          </a:moveTo>
                          <a:cubicBezTo>
                            <a:pt x="0" y="320822"/>
                            <a:pt x="182084" y="42862"/>
                            <a:pt x="385421" y="0"/>
                          </a:cubicBezTo>
                          <a:cubicBezTo>
                            <a:pt x="598283" y="33338"/>
                            <a:pt x="770842" y="320822"/>
                            <a:pt x="770842" y="716576"/>
                          </a:cubicBezTo>
                          <a:cubicBezTo>
                            <a:pt x="770842" y="1112330"/>
                            <a:pt x="641145" y="1380765"/>
                            <a:pt x="375896" y="1537927"/>
                          </a:cubicBezTo>
                          <a:cubicBezTo>
                            <a:pt x="96359" y="1366477"/>
                            <a:pt x="0" y="1112330"/>
                            <a:pt x="0" y="716576"/>
                          </a:cubicBezTo>
                          <a:close/>
                        </a:path>
                      </a:pathLst>
                    </a:custGeom>
                    <a:solidFill>
                      <a:srgbClr val="33CC33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400" name="楕円 432">
                      <a:extLst>
                        <a:ext uri="{FF2B5EF4-FFF2-40B4-BE49-F238E27FC236}">
                          <a16:creationId xmlns:a16="http://schemas.microsoft.com/office/drawing/2014/main" id="{34289157-FFBB-4589-8DE9-B1518A373CF1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006322" y="4262663"/>
                      <a:ext cx="212304" cy="1376002"/>
                    </a:xfrm>
                    <a:custGeom>
                      <a:avLst/>
                      <a:gdLst>
                        <a:gd name="connsiteX0" fmla="*/ 0 w 601115"/>
                        <a:gd name="connsiteY0" fmla="*/ 300558 h 601115"/>
                        <a:gd name="connsiteX1" fmla="*/ 300558 w 601115"/>
                        <a:gd name="connsiteY1" fmla="*/ 0 h 601115"/>
                        <a:gd name="connsiteX2" fmla="*/ 601116 w 601115"/>
                        <a:gd name="connsiteY2" fmla="*/ 300558 h 601115"/>
                        <a:gd name="connsiteX3" fmla="*/ 300558 w 601115"/>
                        <a:gd name="connsiteY3" fmla="*/ 601116 h 601115"/>
                        <a:gd name="connsiteX4" fmla="*/ 0 w 601115"/>
                        <a:gd name="connsiteY4" fmla="*/ 300558 h 601115"/>
                        <a:gd name="connsiteX0" fmla="*/ 0 w 601116"/>
                        <a:gd name="connsiteY0" fmla="*/ 300558 h 601116"/>
                        <a:gd name="connsiteX1" fmla="*/ 300558 w 601116"/>
                        <a:gd name="connsiteY1" fmla="*/ 0 h 601116"/>
                        <a:gd name="connsiteX2" fmla="*/ 601116 w 601116"/>
                        <a:gd name="connsiteY2" fmla="*/ 300558 h 601116"/>
                        <a:gd name="connsiteX3" fmla="*/ 300558 w 601116"/>
                        <a:gd name="connsiteY3" fmla="*/ 601116 h 601116"/>
                        <a:gd name="connsiteX4" fmla="*/ 0 w 601116"/>
                        <a:gd name="connsiteY4" fmla="*/ 300558 h 601116"/>
                        <a:gd name="connsiteX0" fmla="*/ 0 w 601116"/>
                        <a:gd name="connsiteY0" fmla="*/ 300558 h 601116"/>
                        <a:gd name="connsiteX1" fmla="*/ 300558 w 601116"/>
                        <a:gd name="connsiteY1" fmla="*/ 0 h 601116"/>
                        <a:gd name="connsiteX2" fmla="*/ 601116 w 601116"/>
                        <a:gd name="connsiteY2" fmla="*/ 300558 h 601116"/>
                        <a:gd name="connsiteX3" fmla="*/ 300558 w 601116"/>
                        <a:gd name="connsiteY3" fmla="*/ 601116 h 601116"/>
                        <a:gd name="connsiteX4" fmla="*/ 0 w 601116"/>
                        <a:gd name="connsiteY4" fmla="*/ 300558 h 601116"/>
                        <a:gd name="connsiteX0" fmla="*/ 0 w 601116"/>
                        <a:gd name="connsiteY0" fmla="*/ 1434033 h 1734591"/>
                        <a:gd name="connsiteX1" fmla="*/ 281508 w 601116"/>
                        <a:gd name="connsiteY1" fmla="*/ 0 h 1734591"/>
                        <a:gd name="connsiteX2" fmla="*/ 601116 w 601116"/>
                        <a:gd name="connsiteY2" fmla="*/ 1434033 h 1734591"/>
                        <a:gd name="connsiteX3" fmla="*/ 300558 w 601116"/>
                        <a:gd name="connsiteY3" fmla="*/ 1734591 h 1734591"/>
                        <a:gd name="connsiteX4" fmla="*/ 0 w 601116"/>
                        <a:gd name="connsiteY4" fmla="*/ 1434033 h 1734591"/>
                        <a:gd name="connsiteX0" fmla="*/ 0 w 601116"/>
                        <a:gd name="connsiteY0" fmla="*/ 1434033 h 1734591"/>
                        <a:gd name="connsiteX1" fmla="*/ 281508 w 601116"/>
                        <a:gd name="connsiteY1" fmla="*/ 0 h 1734591"/>
                        <a:gd name="connsiteX2" fmla="*/ 601116 w 601116"/>
                        <a:gd name="connsiteY2" fmla="*/ 1434033 h 1734591"/>
                        <a:gd name="connsiteX3" fmla="*/ 300558 w 601116"/>
                        <a:gd name="connsiteY3" fmla="*/ 1734591 h 1734591"/>
                        <a:gd name="connsiteX4" fmla="*/ 0 w 601116"/>
                        <a:gd name="connsiteY4" fmla="*/ 1434033 h 1734591"/>
                        <a:gd name="connsiteX0" fmla="*/ 0 w 601116"/>
                        <a:gd name="connsiteY0" fmla="*/ 1434033 h 1734591"/>
                        <a:gd name="connsiteX1" fmla="*/ 281508 w 601116"/>
                        <a:gd name="connsiteY1" fmla="*/ 0 h 1734591"/>
                        <a:gd name="connsiteX2" fmla="*/ 601116 w 601116"/>
                        <a:gd name="connsiteY2" fmla="*/ 1434033 h 1734591"/>
                        <a:gd name="connsiteX3" fmla="*/ 300558 w 601116"/>
                        <a:gd name="connsiteY3" fmla="*/ 1734591 h 1734591"/>
                        <a:gd name="connsiteX4" fmla="*/ 0 w 601116"/>
                        <a:gd name="connsiteY4" fmla="*/ 1434033 h 1734591"/>
                        <a:gd name="connsiteX0" fmla="*/ 0 w 601116"/>
                        <a:gd name="connsiteY0" fmla="*/ 1505470 h 1806028"/>
                        <a:gd name="connsiteX1" fmla="*/ 200545 w 601116"/>
                        <a:gd name="connsiteY1" fmla="*/ 0 h 1806028"/>
                        <a:gd name="connsiteX2" fmla="*/ 601116 w 601116"/>
                        <a:gd name="connsiteY2" fmla="*/ 1505470 h 1806028"/>
                        <a:gd name="connsiteX3" fmla="*/ 300558 w 601116"/>
                        <a:gd name="connsiteY3" fmla="*/ 1806028 h 1806028"/>
                        <a:gd name="connsiteX4" fmla="*/ 0 w 601116"/>
                        <a:gd name="connsiteY4" fmla="*/ 1505470 h 1806028"/>
                        <a:gd name="connsiteX0" fmla="*/ 0 w 601116"/>
                        <a:gd name="connsiteY0" fmla="*/ 1505470 h 1806028"/>
                        <a:gd name="connsiteX1" fmla="*/ 200545 w 601116"/>
                        <a:gd name="connsiteY1" fmla="*/ 0 h 1806028"/>
                        <a:gd name="connsiteX2" fmla="*/ 601116 w 601116"/>
                        <a:gd name="connsiteY2" fmla="*/ 1505470 h 1806028"/>
                        <a:gd name="connsiteX3" fmla="*/ 300558 w 601116"/>
                        <a:gd name="connsiteY3" fmla="*/ 1806028 h 1806028"/>
                        <a:gd name="connsiteX4" fmla="*/ 0 w 601116"/>
                        <a:gd name="connsiteY4" fmla="*/ 1505470 h 1806028"/>
                        <a:gd name="connsiteX0" fmla="*/ 0 w 601116"/>
                        <a:gd name="connsiteY0" fmla="*/ 1505470 h 1806028"/>
                        <a:gd name="connsiteX1" fmla="*/ 200545 w 601116"/>
                        <a:gd name="connsiteY1" fmla="*/ 0 h 1806028"/>
                        <a:gd name="connsiteX2" fmla="*/ 601116 w 601116"/>
                        <a:gd name="connsiteY2" fmla="*/ 1505470 h 1806028"/>
                        <a:gd name="connsiteX3" fmla="*/ 300558 w 601116"/>
                        <a:gd name="connsiteY3" fmla="*/ 1806028 h 1806028"/>
                        <a:gd name="connsiteX4" fmla="*/ 0 w 601116"/>
                        <a:gd name="connsiteY4" fmla="*/ 1505470 h 180602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601116" h="1806028">
                          <a:moveTo>
                            <a:pt x="0" y="1505470"/>
                          </a:moveTo>
                          <a:cubicBezTo>
                            <a:pt x="0" y="1339476"/>
                            <a:pt x="210763" y="952500"/>
                            <a:pt x="200545" y="0"/>
                          </a:cubicBezTo>
                          <a:cubicBezTo>
                            <a:pt x="518938" y="885825"/>
                            <a:pt x="601116" y="1339476"/>
                            <a:pt x="601116" y="1505470"/>
                          </a:cubicBezTo>
                          <a:cubicBezTo>
                            <a:pt x="601116" y="1671464"/>
                            <a:pt x="466552" y="1806028"/>
                            <a:pt x="300558" y="1806028"/>
                          </a:cubicBezTo>
                          <a:cubicBezTo>
                            <a:pt x="134564" y="1806028"/>
                            <a:pt x="0" y="1671464"/>
                            <a:pt x="0" y="1505470"/>
                          </a:cubicBezTo>
                          <a:close/>
                        </a:path>
                      </a:pathLst>
                    </a:custGeom>
                    <a:solidFill>
                      <a:srgbClr val="66FF66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  <p:grpSp>
                <p:nvGrpSpPr>
                  <p:cNvPr id="396" name="グループ化 395">
                    <a:extLst>
                      <a:ext uri="{FF2B5EF4-FFF2-40B4-BE49-F238E27FC236}">
                        <a16:creationId xmlns:a16="http://schemas.microsoft.com/office/drawing/2014/main" id="{98297C3D-1255-4484-8DEA-AC59FF9728EE}"/>
                      </a:ext>
                    </a:extLst>
                  </p:cNvPr>
                  <p:cNvGrpSpPr/>
                  <p:nvPr/>
                </p:nvGrpSpPr>
                <p:grpSpPr>
                  <a:xfrm>
                    <a:off x="1741357" y="3704966"/>
                    <a:ext cx="614552" cy="1934750"/>
                    <a:chOff x="1741357" y="3704966"/>
                    <a:chExt cx="614552" cy="1934750"/>
                  </a:xfrm>
                </p:grpSpPr>
                <p:sp>
                  <p:nvSpPr>
                    <p:cNvPr id="397" name="楕円 426">
                      <a:extLst>
                        <a:ext uri="{FF2B5EF4-FFF2-40B4-BE49-F238E27FC236}">
                          <a16:creationId xmlns:a16="http://schemas.microsoft.com/office/drawing/2014/main" id="{C55C689D-E39B-4721-B290-6188B5F7B161}"/>
                        </a:ext>
                      </a:extLst>
                    </p:cNvPr>
                    <p:cNvSpPr/>
                    <p:nvPr/>
                  </p:nvSpPr>
                  <p:spPr bwMode="auto">
                    <a:xfrm rot="21278739">
                      <a:off x="1741357" y="3704966"/>
                      <a:ext cx="614552" cy="1226109"/>
                    </a:xfrm>
                    <a:custGeom>
                      <a:avLst/>
                      <a:gdLst>
                        <a:gd name="connsiteX0" fmla="*/ 0 w 770841"/>
                        <a:gd name="connsiteY0" fmla="*/ 716576 h 1433151"/>
                        <a:gd name="connsiteX1" fmla="*/ 385421 w 770841"/>
                        <a:gd name="connsiteY1" fmla="*/ 0 h 1433151"/>
                        <a:gd name="connsiteX2" fmla="*/ 770842 w 770841"/>
                        <a:gd name="connsiteY2" fmla="*/ 716576 h 1433151"/>
                        <a:gd name="connsiteX3" fmla="*/ 385421 w 770841"/>
                        <a:gd name="connsiteY3" fmla="*/ 1433152 h 1433151"/>
                        <a:gd name="connsiteX4" fmla="*/ 0 w 770841"/>
                        <a:gd name="connsiteY4" fmla="*/ 716576 h 1433151"/>
                        <a:gd name="connsiteX0" fmla="*/ 0 w 770842"/>
                        <a:gd name="connsiteY0" fmla="*/ 716576 h 1433152"/>
                        <a:gd name="connsiteX1" fmla="*/ 385421 w 770842"/>
                        <a:gd name="connsiteY1" fmla="*/ 0 h 1433152"/>
                        <a:gd name="connsiteX2" fmla="*/ 770842 w 770842"/>
                        <a:gd name="connsiteY2" fmla="*/ 716576 h 1433152"/>
                        <a:gd name="connsiteX3" fmla="*/ 385421 w 770842"/>
                        <a:gd name="connsiteY3" fmla="*/ 1433152 h 1433152"/>
                        <a:gd name="connsiteX4" fmla="*/ 0 w 770842"/>
                        <a:gd name="connsiteY4" fmla="*/ 716576 h 1433152"/>
                        <a:gd name="connsiteX0" fmla="*/ 0 w 770842"/>
                        <a:gd name="connsiteY0" fmla="*/ 716576 h 1433152"/>
                        <a:gd name="connsiteX1" fmla="*/ 385421 w 770842"/>
                        <a:gd name="connsiteY1" fmla="*/ 0 h 1433152"/>
                        <a:gd name="connsiteX2" fmla="*/ 770842 w 770842"/>
                        <a:gd name="connsiteY2" fmla="*/ 716576 h 1433152"/>
                        <a:gd name="connsiteX3" fmla="*/ 385421 w 770842"/>
                        <a:gd name="connsiteY3" fmla="*/ 1433152 h 1433152"/>
                        <a:gd name="connsiteX4" fmla="*/ 0 w 770842"/>
                        <a:gd name="connsiteY4" fmla="*/ 716576 h 1433152"/>
                        <a:gd name="connsiteX0" fmla="*/ 0 w 770842"/>
                        <a:gd name="connsiteY0" fmla="*/ 716576 h 1433152"/>
                        <a:gd name="connsiteX1" fmla="*/ 385421 w 770842"/>
                        <a:gd name="connsiteY1" fmla="*/ 0 h 1433152"/>
                        <a:gd name="connsiteX2" fmla="*/ 770842 w 770842"/>
                        <a:gd name="connsiteY2" fmla="*/ 716576 h 1433152"/>
                        <a:gd name="connsiteX3" fmla="*/ 385421 w 770842"/>
                        <a:gd name="connsiteY3" fmla="*/ 1433152 h 1433152"/>
                        <a:gd name="connsiteX4" fmla="*/ 0 w 770842"/>
                        <a:gd name="connsiteY4" fmla="*/ 716576 h 1433152"/>
                        <a:gd name="connsiteX0" fmla="*/ 0 w 770842"/>
                        <a:gd name="connsiteY0" fmla="*/ 716576 h 1433152"/>
                        <a:gd name="connsiteX1" fmla="*/ 385421 w 770842"/>
                        <a:gd name="connsiteY1" fmla="*/ 0 h 1433152"/>
                        <a:gd name="connsiteX2" fmla="*/ 770842 w 770842"/>
                        <a:gd name="connsiteY2" fmla="*/ 716576 h 1433152"/>
                        <a:gd name="connsiteX3" fmla="*/ 385421 w 770842"/>
                        <a:gd name="connsiteY3" fmla="*/ 1433152 h 1433152"/>
                        <a:gd name="connsiteX4" fmla="*/ 0 w 770842"/>
                        <a:gd name="connsiteY4" fmla="*/ 716576 h 1433152"/>
                        <a:gd name="connsiteX0" fmla="*/ 0 w 770842"/>
                        <a:gd name="connsiteY0" fmla="*/ 716576 h 1433152"/>
                        <a:gd name="connsiteX1" fmla="*/ 385421 w 770842"/>
                        <a:gd name="connsiteY1" fmla="*/ 0 h 1433152"/>
                        <a:gd name="connsiteX2" fmla="*/ 770842 w 770842"/>
                        <a:gd name="connsiteY2" fmla="*/ 716576 h 1433152"/>
                        <a:gd name="connsiteX3" fmla="*/ 385421 w 770842"/>
                        <a:gd name="connsiteY3" fmla="*/ 1433152 h 1433152"/>
                        <a:gd name="connsiteX4" fmla="*/ 0 w 770842"/>
                        <a:gd name="connsiteY4" fmla="*/ 716576 h 1433152"/>
                        <a:gd name="connsiteX0" fmla="*/ 0 w 770842"/>
                        <a:gd name="connsiteY0" fmla="*/ 716576 h 1433152"/>
                        <a:gd name="connsiteX1" fmla="*/ 385421 w 770842"/>
                        <a:gd name="connsiteY1" fmla="*/ 0 h 1433152"/>
                        <a:gd name="connsiteX2" fmla="*/ 770842 w 770842"/>
                        <a:gd name="connsiteY2" fmla="*/ 716576 h 1433152"/>
                        <a:gd name="connsiteX3" fmla="*/ 385421 w 770842"/>
                        <a:gd name="connsiteY3" fmla="*/ 1433152 h 1433152"/>
                        <a:gd name="connsiteX4" fmla="*/ 0 w 770842"/>
                        <a:gd name="connsiteY4" fmla="*/ 716576 h 1433152"/>
                        <a:gd name="connsiteX0" fmla="*/ 0 w 770842"/>
                        <a:gd name="connsiteY0" fmla="*/ 716576 h 1433152"/>
                        <a:gd name="connsiteX1" fmla="*/ 385421 w 770842"/>
                        <a:gd name="connsiteY1" fmla="*/ 0 h 1433152"/>
                        <a:gd name="connsiteX2" fmla="*/ 770842 w 770842"/>
                        <a:gd name="connsiteY2" fmla="*/ 716576 h 1433152"/>
                        <a:gd name="connsiteX3" fmla="*/ 385421 w 770842"/>
                        <a:gd name="connsiteY3" fmla="*/ 1433152 h 1433152"/>
                        <a:gd name="connsiteX4" fmla="*/ 0 w 770842"/>
                        <a:gd name="connsiteY4" fmla="*/ 716576 h 1433152"/>
                        <a:gd name="connsiteX0" fmla="*/ 0 w 770842"/>
                        <a:gd name="connsiteY0" fmla="*/ 716576 h 1537927"/>
                        <a:gd name="connsiteX1" fmla="*/ 385421 w 770842"/>
                        <a:gd name="connsiteY1" fmla="*/ 0 h 1537927"/>
                        <a:gd name="connsiteX2" fmla="*/ 770842 w 770842"/>
                        <a:gd name="connsiteY2" fmla="*/ 716576 h 1537927"/>
                        <a:gd name="connsiteX3" fmla="*/ 375896 w 770842"/>
                        <a:gd name="connsiteY3" fmla="*/ 1537927 h 1537927"/>
                        <a:gd name="connsiteX4" fmla="*/ 0 w 770842"/>
                        <a:gd name="connsiteY4" fmla="*/ 716576 h 153792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770842" h="1537927">
                          <a:moveTo>
                            <a:pt x="0" y="716576"/>
                          </a:moveTo>
                          <a:cubicBezTo>
                            <a:pt x="0" y="320822"/>
                            <a:pt x="182084" y="42862"/>
                            <a:pt x="385421" y="0"/>
                          </a:cubicBezTo>
                          <a:cubicBezTo>
                            <a:pt x="598283" y="33338"/>
                            <a:pt x="770842" y="320822"/>
                            <a:pt x="770842" y="716576"/>
                          </a:cubicBezTo>
                          <a:cubicBezTo>
                            <a:pt x="770842" y="1112330"/>
                            <a:pt x="641145" y="1380765"/>
                            <a:pt x="375896" y="1537927"/>
                          </a:cubicBezTo>
                          <a:cubicBezTo>
                            <a:pt x="96359" y="1366477"/>
                            <a:pt x="0" y="1112330"/>
                            <a:pt x="0" y="716576"/>
                          </a:cubicBezTo>
                          <a:close/>
                        </a:path>
                      </a:pathLst>
                    </a:custGeom>
                    <a:solidFill>
                      <a:srgbClr val="009900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398" name="楕円 432">
                      <a:extLst>
                        <a:ext uri="{FF2B5EF4-FFF2-40B4-BE49-F238E27FC236}">
                          <a16:creationId xmlns:a16="http://schemas.microsoft.com/office/drawing/2014/main" id="{CBE7348E-AA47-45D1-97C5-E7ED2D81152B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954286" y="4263714"/>
                      <a:ext cx="297730" cy="1376002"/>
                    </a:xfrm>
                    <a:custGeom>
                      <a:avLst/>
                      <a:gdLst>
                        <a:gd name="connsiteX0" fmla="*/ 0 w 601115"/>
                        <a:gd name="connsiteY0" fmla="*/ 300558 h 601115"/>
                        <a:gd name="connsiteX1" fmla="*/ 300558 w 601115"/>
                        <a:gd name="connsiteY1" fmla="*/ 0 h 601115"/>
                        <a:gd name="connsiteX2" fmla="*/ 601116 w 601115"/>
                        <a:gd name="connsiteY2" fmla="*/ 300558 h 601115"/>
                        <a:gd name="connsiteX3" fmla="*/ 300558 w 601115"/>
                        <a:gd name="connsiteY3" fmla="*/ 601116 h 601115"/>
                        <a:gd name="connsiteX4" fmla="*/ 0 w 601115"/>
                        <a:gd name="connsiteY4" fmla="*/ 300558 h 601115"/>
                        <a:gd name="connsiteX0" fmla="*/ 0 w 601116"/>
                        <a:gd name="connsiteY0" fmla="*/ 300558 h 601116"/>
                        <a:gd name="connsiteX1" fmla="*/ 300558 w 601116"/>
                        <a:gd name="connsiteY1" fmla="*/ 0 h 601116"/>
                        <a:gd name="connsiteX2" fmla="*/ 601116 w 601116"/>
                        <a:gd name="connsiteY2" fmla="*/ 300558 h 601116"/>
                        <a:gd name="connsiteX3" fmla="*/ 300558 w 601116"/>
                        <a:gd name="connsiteY3" fmla="*/ 601116 h 601116"/>
                        <a:gd name="connsiteX4" fmla="*/ 0 w 601116"/>
                        <a:gd name="connsiteY4" fmla="*/ 300558 h 601116"/>
                        <a:gd name="connsiteX0" fmla="*/ 0 w 601116"/>
                        <a:gd name="connsiteY0" fmla="*/ 300558 h 601116"/>
                        <a:gd name="connsiteX1" fmla="*/ 300558 w 601116"/>
                        <a:gd name="connsiteY1" fmla="*/ 0 h 601116"/>
                        <a:gd name="connsiteX2" fmla="*/ 601116 w 601116"/>
                        <a:gd name="connsiteY2" fmla="*/ 300558 h 601116"/>
                        <a:gd name="connsiteX3" fmla="*/ 300558 w 601116"/>
                        <a:gd name="connsiteY3" fmla="*/ 601116 h 601116"/>
                        <a:gd name="connsiteX4" fmla="*/ 0 w 601116"/>
                        <a:gd name="connsiteY4" fmla="*/ 300558 h 601116"/>
                        <a:gd name="connsiteX0" fmla="*/ 0 w 601116"/>
                        <a:gd name="connsiteY0" fmla="*/ 1434033 h 1734591"/>
                        <a:gd name="connsiteX1" fmla="*/ 281508 w 601116"/>
                        <a:gd name="connsiteY1" fmla="*/ 0 h 1734591"/>
                        <a:gd name="connsiteX2" fmla="*/ 601116 w 601116"/>
                        <a:gd name="connsiteY2" fmla="*/ 1434033 h 1734591"/>
                        <a:gd name="connsiteX3" fmla="*/ 300558 w 601116"/>
                        <a:gd name="connsiteY3" fmla="*/ 1734591 h 1734591"/>
                        <a:gd name="connsiteX4" fmla="*/ 0 w 601116"/>
                        <a:gd name="connsiteY4" fmla="*/ 1434033 h 1734591"/>
                        <a:gd name="connsiteX0" fmla="*/ 0 w 601116"/>
                        <a:gd name="connsiteY0" fmla="*/ 1434033 h 1734591"/>
                        <a:gd name="connsiteX1" fmla="*/ 281508 w 601116"/>
                        <a:gd name="connsiteY1" fmla="*/ 0 h 1734591"/>
                        <a:gd name="connsiteX2" fmla="*/ 601116 w 601116"/>
                        <a:gd name="connsiteY2" fmla="*/ 1434033 h 1734591"/>
                        <a:gd name="connsiteX3" fmla="*/ 300558 w 601116"/>
                        <a:gd name="connsiteY3" fmla="*/ 1734591 h 1734591"/>
                        <a:gd name="connsiteX4" fmla="*/ 0 w 601116"/>
                        <a:gd name="connsiteY4" fmla="*/ 1434033 h 1734591"/>
                        <a:gd name="connsiteX0" fmla="*/ 0 w 601116"/>
                        <a:gd name="connsiteY0" fmla="*/ 1434033 h 1734591"/>
                        <a:gd name="connsiteX1" fmla="*/ 281508 w 601116"/>
                        <a:gd name="connsiteY1" fmla="*/ 0 h 1734591"/>
                        <a:gd name="connsiteX2" fmla="*/ 601116 w 601116"/>
                        <a:gd name="connsiteY2" fmla="*/ 1434033 h 1734591"/>
                        <a:gd name="connsiteX3" fmla="*/ 300558 w 601116"/>
                        <a:gd name="connsiteY3" fmla="*/ 1734591 h 1734591"/>
                        <a:gd name="connsiteX4" fmla="*/ 0 w 601116"/>
                        <a:gd name="connsiteY4" fmla="*/ 1434033 h 1734591"/>
                        <a:gd name="connsiteX0" fmla="*/ 0 w 601116"/>
                        <a:gd name="connsiteY0" fmla="*/ 1505470 h 1806028"/>
                        <a:gd name="connsiteX1" fmla="*/ 200545 w 601116"/>
                        <a:gd name="connsiteY1" fmla="*/ 0 h 1806028"/>
                        <a:gd name="connsiteX2" fmla="*/ 601116 w 601116"/>
                        <a:gd name="connsiteY2" fmla="*/ 1505470 h 1806028"/>
                        <a:gd name="connsiteX3" fmla="*/ 300558 w 601116"/>
                        <a:gd name="connsiteY3" fmla="*/ 1806028 h 1806028"/>
                        <a:gd name="connsiteX4" fmla="*/ 0 w 601116"/>
                        <a:gd name="connsiteY4" fmla="*/ 1505470 h 1806028"/>
                        <a:gd name="connsiteX0" fmla="*/ 0 w 601116"/>
                        <a:gd name="connsiteY0" fmla="*/ 1505470 h 1806028"/>
                        <a:gd name="connsiteX1" fmla="*/ 200545 w 601116"/>
                        <a:gd name="connsiteY1" fmla="*/ 0 h 1806028"/>
                        <a:gd name="connsiteX2" fmla="*/ 601116 w 601116"/>
                        <a:gd name="connsiteY2" fmla="*/ 1505470 h 1806028"/>
                        <a:gd name="connsiteX3" fmla="*/ 300558 w 601116"/>
                        <a:gd name="connsiteY3" fmla="*/ 1806028 h 1806028"/>
                        <a:gd name="connsiteX4" fmla="*/ 0 w 601116"/>
                        <a:gd name="connsiteY4" fmla="*/ 1505470 h 1806028"/>
                        <a:gd name="connsiteX0" fmla="*/ 0 w 601116"/>
                        <a:gd name="connsiteY0" fmla="*/ 1505470 h 1806028"/>
                        <a:gd name="connsiteX1" fmla="*/ 200545 w 601116"/>
                        <a:gd name="connsiteY1" fmla="*/ 0 h 1806028"/>
                        <a:gd name="connsiteX2" fmla="*/ 601116 w 601116"/>
                        <a:gd name="connsiteY2" fmla="*/ 1505470 h 1806028"/>
                        <a:gd name="connsiteX3" fmla="*/ 300558 w 601116"/>
                        <a:gd name="connsiteY3" fmla="*/ 1806028 h 1806028"/>
                        <a:gd name="connsiteX4" fmla="*/ 0 w 601116"/>
                        <a:gd name="connsiteY4" fmla="*/ 1505470 h 180602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601116" h="1806028">
                          <a:moveTo>
                            <a:pt x="0" y="1505470"/>
                          </a:moveTo>
                          <a:cubicBezTo>
                            <a:pt x="0" y="1339476"/>
                            <a:pt x="210763" y="952500"/>
                            <a:pt x="200545" y="0"/>
                          </a:cubicBezTo>
                          <a:cubicBezTo>
                            <a:pt x="518938" y="885825"/>
                            <a:pt x="601116" y="1339476"/>
                            <a:pt x="601116" y="1505470"/>
                          </a:cubicBezTo>
                          <a:cubicBezTo>
                            <a:pt x="601116" y="1671464"/>
                            <a:pt x="466552" y="1806028"/>
                            <a:pt x="300558" y="1806028"/>
                          </a:cubicBezTo>
                          <a:cubicBezTo>
                            <a:pt x="134564" y="1806028"/>
                            <a:pt x="0" y="1671464"/>
                            <a:pt x="0" y="1505470"/>
                          </a:cubicBezTo>
                          <a:close/>
                        </a:path>
                      </a:pathLst>
                    </a:custGeom>
                    <a:solidFill>
                      <a:srgbClr val="92D050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</p:grpSp>
            <p:grpSp>
              <p:nvGrpSpPr>
                <p:cNvPr id="360" name="グループ化 359">
                  <a:extLst>
                    <a:ext uri="{FF2B5EF4-FFF2-40B4-BE49-F238E27FC236}">
                      <a16:creationId xmlns:a16="http://schemas.microsoft.com/office/drawing/2014/main" id="{56E2C335-6DFE-4052-8A04-CC6C50ED768A}"/>
                    </a:ext>
                  </a:extLst>
                </p:cNvPr>
                <p:cNvGrpSpPr/>
                <p:nvPr/>
              </p:nvGrpSpPr>
              <p:grpSpPr>
                <a:xfrm rot="3600000">
                  <a:off x="6885168" y="3187658"/>
                  <a:ext cx="488976" cy="1074356"/>
                  <a:chOff x="1636340" y="3642662"/>
                  <a:chExt cx="910128" cy="1999693"/>
                </a:xfrm>
              </p:grpSpPr>
              <p:sp>
                <p:nvSpPr>
                  <p:cNvPr id="383" name="楕円 426">
                    <a:extLst>
                      <a:ext uri="{FF2B5EF4-FFF2-40B4-BE49-F238E27FC236}">
                        <a16:creationId xmlns:a16="http://schemas.microsoft.com/office/drawing/2014/main" id="{3BC43F74-B1F1-4EF0-A245-9C3CB7F03224}"/>
                      </a:ext>
                    </a:extLst>
                  </p:cNvPr>
                  <p:cNvSpPr/>
                  <p:nvPr/>
                </p:nvSpPr>
                <p:spPr bwMode="auto">
                  <a:xfrm rot="443591">
                    <a:off x="1760872" y="3642662"/>
                    <a:ext cx="614552" cy="1226109"/>
                  </a:xfrm>
                  <a:custGeom>
                    <a:avLst/>
                    <a:gdLst>
                      <a:gd name="connsiteX0" fmla="*/ 0 w 770841"/>
                      <a:gd name="connsiteY0" fmla="*/ 716576 h 1433151"/>
                      <a:gd name="connsiteX1" fmla="*/ 385421 w 770841"/>
                      <a:gd name="connsiteY1" fmla="*/ 0 h 1433151"/>
                      <a:gd name="connsiteX2" fmla="*/ 770842 w 770841"/>
                      <a:gd name="connsiteY2" fmla="*/ 716576 h 1433151"/>
                      <a:gd name="connsiteX3" fmla="*/ 385421 w 770841"/>
                      <a:gd name="connsiteY3" fmla="*/ 1433152 h 1433151"/>
                      <a:gd name="connsiteX4" fmla="*/ 0 w 770841"/>
                      <a:gd name="connsiteY4" fmla="*/ 716576 h 1433151"/>
                      <a:gd name="connsiteX0" fmla="*/ 0 w 770842"/>
                      <a:gd name="connsiteY0" fmla="*/ 716576 h 1433152"/>
                      <a:gd name="connsiteX1" fmla="*/ 385421 w 770842"/>
                      <a:gd name="connsiteY1" fmla="*/ 0 h 1433152"/>
                      <a:gd name="connsiteX2" fmla="*/ 770842 w 770842"/>
                      <a:gd name="connsiteY2" fmla="*/ 716576 h 1433152"/>
                      <a:gd name="connsiteX3" fmla="*/ 385421 w 770842"/>
                      <a:gd name="connsiteY3" fmla="*/ 1433152 h 1433152"/>
                      <a:gd name="connsiteX4" fmla="*/ 0 w 770842"/>
                      <a:gd name="connsiteY4" fmla="*/ 716576 h 1433152"/>
                      <a:gd name="connsiteX0" fmla="*/ 0 w 770842"/>
                      <a:gd name="connsiteY0" fmla="*/ 716576 h 1433152"/>
                      <a:gd name="connsiteX1" fmla="*/ 385421 w 770842"/>
                      <a:gd name="connsiteY1" fmla="*/ 0 h 1433152"/>
                      <a:gd name="connsiteX2" fmla="*/ 770842 w 770842"/>
                      <a:gd name="connsiteY2" fmla="*/ 716576 h 1433152"/>
                      <a:gd name="connsiteX3" fmla="*/ 385421 w 770842"/>
                      <a:gd name="connsiteY3" fmla="*/ 1433152 h 1433152"/>
                      <a:gd name="connsiteX4" fmla="*/ 0 w 770842"/>
                      <a:gd name="connsiteY4" fmla="*/ 716576 h 1433152"/>
                      <a:gd name="connsiteX0" fmla="*/ 0 w 770842"/>
                      <a:gd name="connsiteY0" fmla="*/ 716576 h 1433152"/>
                      <a:gd name="connsiteX1" fmla="*/ 385421 w 770842"/>
                      <a:gd name="connsiteY1" fmla="*/ 0 h 1433152"/>
                      <a:gd name="connsiteX2" fmla="*/ 770842 w 770842"/>
                      <a:gd name="connsiteY2" fmla="*/ 716576 h 1433152"/>
                      <a:gd name="connsiteX3" fmla="*/ 385421 w 770842"/>
                      <a:gd name="connsiteY3" fmla="*/ 1433152 h 1433152"/>
                      <a:gd name="connsiteX4" fmla="*/ 0 w 770842"/>
                      <a:gd name="connsiteY4" fmla="*/ 716576 h 1433152"/>
                      <a:gd name="connsiteX0" fmla="*/ 0 w 770842"/>
                      <a:gd name="connsiteY0" fmla="*/ 716576 h 1433152"/>
                      <a:gd name="connsiteX1" fmla="*/ 385421 w 770842"/>
                      <a:gd name="connsiteY1" fmla="*/ 0 h 1433152"/>
                      <a:gd name="connsiteX2" fmla="*/ 770842 w 770842"/>
                      <a:gd name="connsiteY2" fmla="*/ 716576 h 1433152"/>
                      <a:gd name="connsiteX3" fmla="*/ 385421 w 770842"/>
                      <a:gd name="connsiteY3" fmla="*/ 1433152 h 1433152"/>
                      <a:gd name="connsiteX4" fmla="*/ 0 w 770842"/>
                      <a:gd name="connsiteY4" fmla="*/ 716576 h 1433152"/>
                      <a:gd name="connsiteX0" fmla="*/ 0 w 770842"/>
                      <a:gd name="connsiteY0" fmla="*/ 716576 h 1433152"/>
                      <a:gd name="connsiteX1" fmla="*/ 385421 w 770842"/>
                      <a:gd name="connsiteY1" fmla="*/ 0 h 1433152"/>
                      <a:gd name="connsiteX2" fmla="*/ 770842 w 770842"/>
                      <a:gd name="connsiteY2" fmla="*/ 716576 h 1433152"/>
                      <a:gd name="connsiteX3" fmla="*/ 385421 w 770842"/>
                      <a:gd name="connsiteY3" fmla="*/ 1433152 h 1433152"/>
                      <a:gd name="connsiteX4" fmla="*/ 0 w 770842"/>
                      <a:gd name="connsiteY4" fmla="*/ 716576 h 1433152"/>
                      <a:gd name="connsiteX0" fmla="*/ 0 w 770842"/>
                      <a:gd name="connsiteY0" fmla="*/ 716576 h 1433152"/>
                      <a:gd name="connsiteX1" fmla="*/ 385421 w 770842"/>
                      <a:gd name="connsiteY1" fmla="*/ 0 h 1433152"/>
                      <a:gd name="connsiteX2" fmla="*/ 770842 w 770842"/>
                      <a:gd name="connsiteY2" fmla="*/ 716576 h 1433152"/>
                      <a:gd name="connsiteX3" fmla="*/ 385421 w 770842"/>
                      <a:gd name="connsiteY3" fmla="*/ 1433152 h 1433152"/>
                      <a:gd name="connsiteX4" fmla="*/ 0 w 770842"/>
                      <a:gd name="connsiteY4" fmla="*/ 716576 h 1433152"/>
                      <a:gd name="connsiteX0" fmla="*/ 0 w 770842"/>
                      <a:gd name="connsiteY0" fmla="*/ 716576 h 1433152"/>
                      <a:gd name="connsiteX1" fmla="*/ 385421 w 770842"/>
                      <a:gd name="connsiteY1" fmla="*/ 0 h 1433152"/>
                      <a:gd name="connsiteX2" fmla="*/ 770842 w 770842"/>
                      <a:gd name="connsiteY2" fmla="*/ 716576 h 1433152"/>
                      <a:gd name="connsiteX3" fmla="*/ 385421 w 770842"/>
                      <a:gd name="connsiteY3" fmla="*/ 1433152 h 1433152"/>
                      <a:gd name="connsiteX4" fmla="*/ 0 w 770842"/>
                      <a:gd name="connsiteY4" fmla="*/ 716576 h 1433152"/>
                      <a:gd name="connsiteX0" fmla="*/ 0 w 770842"/>
                      <a:gd name="connsiteY0" fmla="*/ 716576 h 1537927"/>
                      <a:gd name="connsiteX1" fmla="*/ 385421 w 770842"/>
                      <a:gd name="connsiteY1" fmla="*/ 0 h 1537927"/>
                      <a:gd name="connsiteX2" fmla="*/ 770842 w 770842"/>
                      <a:gd name="connsiteY2" fmla="*/ 716576 h 1537927"/>
                      <a:gd name="connsiteX3" fmla="*/ 375896 w 770842"/>
                      <a:gd name="connsiteY3" fmla="*/ 1537927 h 1537927"/>
                      <a:gd name="connsiteX4" fmla="*/ 0 w 770842"/>
                      <a:gd name="connsiteY4" fmla="*/ 716576 h 153792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70842" h="1537927">
                        <a:moveTo>
                          <a:pt x="0" y="716576"/>
                        </a:moveTo>
                        <a:cubicBezTo>
                          <a:pt x="0" y="320822"/>
                          <a:pt x="182084" y="42862"/>
                          <a:pt x="385421" y="0"/>
                        </a:cubicBezTo>
                        <a:cubicBezTo>
                          <a:pt x="598283" y="33338"/>
                          <a:pt x="770842" y="320822"/>
                          <a:pt x="770842" y="716576"/>
                        </a:cubicBezTo>
                        <a:cubicBezTo>
                          <a:pt x="770842" y="1112330"/>
                          <a:pt x="641145" y="1380765"/>
                          <a:pt x="375896" y="1537927"/>
                        </a:cubicBezTo>
                        <a:cubicBezTo>
                          <a:pt x="96359" y="1366477"/>
                          <a:pt x="0" y="1112330"/>
                          <a:pt x="0" y="716576"/>
                        </a:cubicBezTo>
                        <a:close/>
                      </a:path>
                    </a:pathLst>
                  </a:custGeom>
                  <a:solidFill>
                    <a:srgbClr val="0099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grpSp>
                <p:nvGrpSpPr>
                  <p:cNvPr id="384" name="グループ化 383">
                    <a:extLst>
                      <a:ext uri="{FF2B5EF4-FFF2-40B4-BE49-F238E27FC236}">
                        <a16:creationId xmlns:a16="http://schemas.microsoft.com/office/drawing/2014/main" id="{8255313E-6826-442A-A963-D5AE0950F221}"/>
                      </a:ext>
                    </a:extLst>
                  </p:cNvPr>
                  <p:cNvGrpSpPr/>
                  <p:nvPr/>
                </p:nvGrpSpPr>
                <p:grpSpPr>
                  <a:xfrm rot="21214059" flipH="1">
                    <a:off x="1636340" y="3704959"/>
                    <a:ext cx="614552" cy="1937396"/>
                    <a:chOff x="1741357" y="3704966"/>
                    <a:chExt cx="614552" cy="1937396"/>
                  </a:xfrm>
                </p:grpSpPr>
                <p:sp>
                  <p:nvSpPr>
                    <p:cNvPr id="391" name="楕円 426">
                      <a:extLst>
                        <a:ext uri="{FF2B5EF4-FFF2-40B4-BE49-F238E27FC236}">
                          <a16:creationId xmlns:a16="http://schemas.microsoft.com/office/drawing/2014/main" id="{E2565C1C-CA8B-4EF8-89C5-C412E1400BF9}"/>
                        </a:ext>
                      </a:extLst>
                    </p:cNvPr>
                    <p:cNvSpPr/>
                    <p:nvPr/>
                  </p:nvSpPr>
                  <p:spPr bwMode="auto">
                    <a:xfrm rot="21278739">
                      <a:off x="1741357" y="3704966"/>
                      <a:ext cx="614552" cy="1226109"/>
                    </a:xfrm>
                    <a:custGeom>
                      <a:avLst/>
                      <a:gdLst>
                        <a:gd name="connsiteX0" fmla="*/ 0 w 770841"/>
                        <a:gd name="connsiteY0" fmla="*/ 716576 h 1433151"/>
                        <a:gd name="connsiteX1" fmla="*/ 385421 w 770841"/>
                        <a:gd name="connsiteY1" fmla="*/ 0 h 1433151"/>
                        <a:gd name="connsiteX2" fmla="*/ 770842 w 770841"/>
                        <a:gd name="connsiteY2" fmla="*/ 716576 h 1433151"/>
                        <a:gd name="connsiteX3" fmla="*/ 385421 w 770841"/>
                        <a:gd name="connsiteY3" fmla="*/ 1433152 h 1433151"/>
                        <a:gd name="connsiteX4" fmla="*/ 0 w 770841"/>
                        <a:gd name="connsiteY4" fmla="*/ 716576 h 1433151"/>
                        <a:gd name="connsiteX0" fmla="*/ 0 w 770842"/>
                        <a:gd name="connsiteY0" fmla="*/ 716576 h 1433152"/>
                        <a:gd name="connsiteX1" fmla="*/ 385421 w 770842"/>
                        <a:gd name="connsiteY1" fmla="*/ 0 h 1433152"/>
                        <a:gd name="connsiteX2" fmla="*/ 770842 w 770842"/>
                        <a:gd name="connsiteY2" fmla="*/ 716576 h 1433152"/>
                        <a:gd name="connsiteX3" fmla="*/ 385421 w 770842"/>
                        <a:gd name="connsiteY3" fmla="*/ 1433152 h 1433152"/>
                        <a:gd name="connsiteX4" fmla="*/ 0 w 770842"/>
                        <a:gd name="connsiteY4" fmla="*/ 716576 h 1433152"/>
                        <a:gd name="connsiteX0" fmla="*/ 0 w 770842"/>
                        <a:gd name="connsiteY0" fmla="*/ 716576 h 1433152"/>
                        <a:gd name="connsiteX1" fmla="*/ 385421 w 770842"/>
                        <a:gd name="connsiteY1" fmla="*/ 0 h 1433152"/>
                        <a:gd name="connsiteX2" fmla="*/ 770842 w 770842"/>
                        <a:gd name="connsiteY2" fmla="*/ 716576 h 1433152"/>
                        <a:gd name="connsiteX3" fmla="*/ 385421 w 770842"/>
                        <a:gd name="connsiteY3" fmla="*/ 1433152 h 1433152"/>
                        <a:gd name="connsiteX4" fmla="*/ 0 w 770842"/>
                        <a:gd name="connsiteY4" fmla="*/ 716576 h 1433152"/>
                        <a:gd name="connsiteX0" fmla="*/ 0 w 770842"/>
                        <a:gd name="connsiteY0" fmla="*/ 716576 h 1433152"/>
                        <a:gd name="connsiteX1" fmla="*/ 385421 w 770842"/>
                        <a:gd name="connsiteY1" fmla="*/ 0 h 1433152"/>
                        <a:gd name="connsiteX2" fmla="*/ 770842 w 770842"/>
                        <a:gd name="connsiteY2" fmla="*/ 716576 h 1433152"/>
                        <a:gd name="connsiteX3" fmla="*/ 385421 w 770842"/>
                        <a:gd name="connsiteY3" fmla="*/ 1433152 h 1433152"/>
                        <a:gd name="connsiteX4" fmla="*/ 0 w 770842"/>
                        <a:gd name="connsiteY4" fmla="*/ 716576 h 1433152"/>
                        <a:gd name="connsiteX0" fmla="*/ 0 w 770842"/>
                        <a:gd name="connsiteY0" fmla="*/ 716576 h 1433152"/>
                        <a:gd name="connsiteX1" fmla="*/ 385421 w 770842"/>
                        <a:gd name="connsiteY1" fmla="*/ 0 h 1433152"/>
                        <a:gd name="connsiteX2" fmla="*/ 770842 w 770842"/>
                        <a:gd name="connsiteY2" fmla="*/ 716576 h 1433152"/>
                        <a:gd name="connsiteX3" fmla="*/ 385421 w 770842"/>
                        <a:gd name="connsiteY3" fmla="*/ 1433152 h 1433152"/>
                        <a:gd name="connsiteX4" fmla="*/ 0 w 770842"/>
                        <a:gd name="connsiteY4" fmla="*/ 716576 h 1433152"/>
                        <a:gd name="connsiteX0" fmla="*/ 0 w 770842"/>
                        <a:gd name="connsiteY0" fmla="*/ 716576 h 1433152"/>
                        <a:gd name="connsiteX1" fmla="*/ 385421 w 770842"/>
                        <a:gd name="connsiteY1" fmla="*/ 0 h 1433152"/>
                        <a:gd name="connsiteX2" fmla="*/ 770842 w 770842"/>
                        <a:gd name="connsiteY2" fmla="*/ 716576 h 1433152"/>
                        <a:gd name="connsiteX3" fmla="*/ 385421 w 770842"/>
                        <a:gd name="connsiteY3" fmla="*/ 1433152 h 1433152"/>
                        <a:gd name="connsiteX4" fmla="*/ 0 w 770842"/>
                        <a:gd name="connsiteY4" fmla="*/ 716576 h 1433152"/>
                        <a:gd name="connsiteX0" fmla="*/ 0 w 770842"/>
                        <a:gd name="connsiteY0" fmla="*/ 716576 h 1433152"/>
                        <a:gd name="connsiteX1" fmla="*/ 385421 w 770842"/>
                        <a:gd name="connsiteY1" fmla="*/ 0 h 1433152"/>
                        <a:gd name="connsiteX2" fmla="*/ 770842 w 770842"/>
                        <a:gd name="connsiteY2" fmla="*/ 716576 h 1433152"/>
                        <a:gd name="connsiteX3" fmla="*/ 385421 w 770842"/>
                        <a:gd name="connsiteY3" fmla="*/ 1433152 h 1433152"/>
                        <a:gd name="connsiteX4" fmla="*/ 0 w 770842"/>
                        <a:gd name="connsiteY4" fmla="*/ 716576 h 1433152"/>
                        <a:gd name="connsiteX0" fmla="*/ 0 w 770842"/>
                        <a:gd name="connsiteY0" fmla="*/ 716576 h 1433152"/>
                        <a:gd name="connsiteX1" fmla="*/ 385421 w 770842"/>
                        <a:gd name="connsiteY1" fmla="*/ 0 h 1433152"/>
                        <a:gd name="connsiteX2" fmla="*/ 770842 w 770842"/>
                        <a:gd name="connsiteY2" fmla="*/ 716576 h 1433152"/>
                        <a:gd name="connsiteX3" fmla="*/ 385421 w 770842"/>
                        <a:gd name="connsiteY3" fmla="*/ 1433152 h 1433152"/>
                        <a:gd name="connsiteX4" fmla="*/ 0 w 770842"/>
                        <a:gd name="connsiteY4" fmla="*/ 716576 h 1433152"/>
                        <a:gd name="connsiteX0" fmla="*/ 0 w 770842"/>
                        <a:gd name="connsiteY0" fmla="*/ 716576 h 1537927"/>
                        <a:gd name="connsiteX1" fmla="*/ 385421 w 770842"/>
                        <a:gd name="connsiteY1" fmla="*/ 0 h 1537927"/>
                        <a:gd name="connsiteX2" fmla="*/ 770842 w 770842"/>
                        <a:gd name="connsiteY2" fmla="*/ 716576 h 1537927"/>
                        <a:gd name="connsiteX3" fmla="*/ 375896 w 770842"/>
                        <a:gd name="connsiteY3" fmla="*/ 1537927 h 1537927"/>
                        <a:gd name="connsiteX4" fmla="*/ 0 w 770842"/>
                        <a:gd name="connsiteY4" fmla="*/ 716576 h 153792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770842" h="1537927">
                          <a:moveTo>
                            <a:pt x="0" y="716576"/>
                          </a:moveTo>
                          <a:cubicBezTo>
                            <a:pt x="0" y="320822"/>
                            <a:pt x="182084" y="42862"/>
                            <a:pt x="385421" y="0"/>
                          </a:cubicBezTo>
                          <a:cubicBezTo>
                            <a:pt x="598283" y="33338"/>
                            <a:pt x="770842" y="320822"/>
                            <a:pt x="770842" y="716576"/>
                          </a:cubicBezTo>
                          <a:cubicBezTo>
                            <a:pt x="770842" y="1112330"/>
                            <a:pt x="641145" y="1380765"/>
                            <a:pt x="375896" y="1537927"/>
                          </a:cubicBezTo>
                          <a:cubicBezTo>
                            <a:pt x="96359" y="1366477"/>
                            <a:pt x="0" y="1112330"/>
                            <a:pt x="0" y="716576"/>
                          </a:cubicBezTo>
                          <a:close/>
                        </a:path>
                      </a:pathLst>
                    </a:custGeom>
                    <a:solidFill>
                      <a:srgbClr val="33CC33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392" name="楕円 432">
                      <a:extLst>
                        <a:ext uri="{FF2B5EF4-FFF2-40B4-BE49-F238E27FC236}">
                          <a16:creationId xmlns:a16="http://schemas.microsoft.com/office/drawing/2014/main" id="{1E61622C-A3FD-4E22-B25D-63ECADE11F62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957053" y="4266360"/>
                      <a:ext cx="245256" cy="1376002"/>
                    </a:xfrm>
                    <a:custGeom>
                      <a:avLst/>
                      <a:gdLst>
                        <a:gd name="connsiteX0" fmla="*/ 0 w 601115"/>
                        <a:gd name="connsiteY0" fmla="*/ 300558 h 601115"/>
                        <a:gd name="connsiteX1" fmla="*/ 300558 w 601115"/>
                        <a:gd name="connsiteY1" fmla="*/ 0 h 601115"/>
                        <a:gd name="connsiteX2" fmla="*/ 601116 w 601115"/>
                        <a:gd name="connsiteY2" fmla="*/ 300558 h 601115"/>
                        <a:gd name="connsiteX3" fmla="*/ 300558 w 601115"/>
                        <a:gd name="connsiteY3" fmla="*/ 601116 h 601115"/>
                        <a:gd name="connsiteX4" fmla="*/ 0 w 601115"/>
                        <a:gd name="connsiteY4" fmla="*/ 300558 h 601115"/>
                        <a:gd name="connsiteX0" fmla="*/ 0 w 601116"/>
                        <a:gd name="connsiteY0" fmla="*/ 300558 h 601116"/>
                        <a:gd name="connsiteX1" fmla="*/ 300558 w 601116"/>
                        <a:gd name="connsiteY1" fmla="*/ 0 h 601116"/>
                        <a:gd name="connsiteX2" fmla="*/ 601116 w 601116"/>
                        <a:gd name="connsiteY2" fmla="*/ 300558 h 601116"/>
                        <a:gd name="connsiteX3" fmla="*/ 300558 w 601116"/>
                        <a:gd name="connsiteY3" fmla="*/ 601116 h 601116"/>
                        <a:gd name="connsiteX4" fmla="*/ 0 w 601116"/>
                        <a:gd name="connsiteY4" fmla="*/ 300558 h 601116"/>
                        <a:gd name="connsiteX0" fmla="*/ 0 w 601116"/>
                        <a:gd name="connsiteY0" fmla="*/ 300558 h 601116"/>
                        <a:gd name="connsiteX1" fmla="*/ 300558 w 601116"/>
                        <a:gd name="connsiteY1" fmla="*/ 0 h 601116"/>
                        <a:gd name="connsiteX2" fmla="*/ 601116 w 601116"/>
                        <a:gd name="connsiteY2" fmla="*/ 300558 h 601116"/>
                        <a:gd name="connsiteX3" fmla="*/ 300558 w 601116"/>
                        <a:gd name="connsiteY3" fmla="*/ 601116 h 601116"/>
                        <a:gd name="connsiteX4" fmla="*/ 0 w 601116"/>
                        <a:gd name="connsiteY4" fmla="*/ 300558 h 601116"/>
                        <a:gd name="connsiteX0" fmla="*/ 0 w 601116"/>
                        <a:gd name="connsiteY0" fmla="*/ 1434033 h 1734591"/>
                        <a:gd name="connsiteX1" fmla="*/ 281508 w 601116"/>
                        <a:gd name="connsiteY1" fmla="*/ 0 h 1734591"/>
                        <a:gd name="connsiteX2" fmla="*/ 601116 w 601116"/>
                        <a:gd name="connsiteY2" fmla="*/ 1434033 h 1734591"/>
                        <a:gd name="connsiteX3" fmla="*/ 300558 w 601116"/>
                        <a:gd name="connsiteY3" fmla="*/ 1734591 h 1734591"/>
                        <a:gd name="connsiteX4" fmla="*/ 0 w 601116"/>
                        <a:gd name="connsiteY4" fmla="*/ 1434033 h 1734591"/>
                        <a:gd name="connsiteX0" fmla="*/ 0 w 601116"/>
                        <a:gd name="connsiteY0" fmla="*/ 1434033 h 1734591"/>
                        <a:gd name="connsiteX1" fmla="*/ 281508 w 601116"/>
                        <a:gd name="connsiteY1" fmla="*/ 0 h 1734591"/>
                        <a:gd name="connsiteX2" fmla="*/ 601116 w 601116"/>
                        <a:gd name="connsiteY2" fmla="*/ 1434033 h 1734591"/>
                        <a:gd name="connsiteX3" fmla="*/ 300558 w 601116"/>
                        <a:gd name="connsiteY3" fmla="*/ 1734591 h 1734591"/>
                        <a:gd name="connsiteX4" fmla="*/ 0 w 601116"/>
                        <a:gd name="connsiteY4" fmla="*/ 1434033 h 1734591"/>
                        <a:gd name="connsiteX0" fmla="*/ 0 w 601116"/>
                        <a:gd name="connsiteY0" fmla="*/ 1434033 h 1734591"/>
                        <a:gd name="connsiteX1" fmla="*/ 281508 w 601116"/>
                        <a:gd name="connsiteY1" fmla="*/ 0 h 1734591"/>
                        <a:gd name="connsiteX2" fmla="*/ 601116 w 601116"/>
                        <a:gd name="connsiteY2" fmla="*/ 1434033 h 1734591"/>
                        <a:gd name="connsiteX3" fmla="*/ 300558 w 601116"/>
                        <a:gd name="connsiteY3" fmla="*/ 1734591 h 1734591"/>
                        <a:gd name="connsiteX4" fmla="*/ 0 w 601116"/>
                        <a:gd name="connsiteY4" fmla="*/ 1434033 h 1734591"/>
                        <a:gd name="connsiteX0" fmla="*/ 0 w 601116"/>
                        <a:gd name="connsiteY0" fmla="*/ 1505470 h 1806028"/>
                        <a:gd name="connsiteX1" fmla="*/ 200545 w 601116"/>
                        <a:gd name="connsiteY1" fmla="*/ 0 h 1806028"/>
                        <a:gd name="connsiteX2" fmla="*/ 601116 w 601116"/>
                        <a:gd name="connsiteY2" fmla="*/ 1505470 h 1806028"/>
                        <a:gd name="connsiteX3" fmla="*/ 300558 w 601116"/>
                        <a:gd name="connsiteY3" fmla="*/ 1806028 h 1806028"/>
                        <a:gd name="connsiteX4" fmla="*/ 0 w 601116"/>
                        <a:gd name="connsiteY4" fmla="*/ 1505470 h 1806028"/>
                        <a:gd name="connsiteX0" fmla="*/ 0 w 601116"/>
                        <a:gd name="connsiteY0" fmla="*/ 1505470 h 1806028"/>
                        <a:gd name="connsiteX1" fmla="*/ 200545 w 601116"/>
                        <a:gd name="connsiteY1" fmla="*/ 0 h 1806028"/>
                        <a:gd name="connsiteX2" fmla="*/ 601116 w 601116"/>
                        <a:gd name="connsiteY2" fmla="*/ 1505470 h 1806028"/>
                        <a:gd name="connsiteX3" fmla="*/ 300558 w 601116"/>
                        <a:gd name="connsiteY3" fmla="*/ 1806028 h 1806028"/>
                        <a:gd name="connsiteX4" fmla="*/ 0 w 601116"/>
                        <a:gd name="connsiteY4" fmla="*/ 1505470 h 1806028"/>
                        <a:gd name="connsiteX0" fmla="*/ 0 w 601116"/>
                        <a:gd name="connsiteY0" fmla="*/ 1505470 h 1806028"/>
                        <a:gd name="connsiteX1" fmla="*/ 200545 w 601116"/>
                        <a:gd name="connsiteY1" fmla="*/ 0 h 1806028"/>
                        <a:gd name="connsiteX2" fmla="*/ 601116 w 601116"/>
                        <a:gd name="connsiteY2" fmla="*/ 1505470 h 1806028"/>
                        <a:gd name="connsiteX3" fmla="*/ 300558 w 601116"/>
                        <a:gd name="connsiteY3" fmla="*/ 1806028 h 1806028"/>
                        <a:gd name="connsiteX4" fmla="*/ 0 w 601116"/>
                        <a:gd name="connsiteY4" fmla="*/ 1505470 h 180602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601116" h="1806028">
                          <a:moveTo>
                            <a:pt x="0" y="1505470"/>
                          </a:moveTo>
                          <a:cubicBezTo>
                            <a:pt x="0" y="1339476"/>
                            <a:pt x="210763" y="952500"/>
                            <a:pt x="200545" y="0"/>
                          </a:cubicBezTo>
                          <a:cubicBezTo>
                            <a:pt x="518938" y="885825"/>
                            <a:pt x="601116" y="1339476"/>
                            <a:pt x="601116" y="1505470"/>
                          </a:cubicBezTo>
                          <a:cubicBezTo>
                            <a:pt x="601116" y="1671464"/>
                            <a:pt x="466552" y="1806028"/>
                            <a:pt x="300558" y="1806028"/>
                          </a:cubicBezTo>
                          <a:cubicBezTo>
                            <a:pt x="134564" y="1806028"/>
                            <a:pt x="0" y="1671464"/>
                            <a:pt x="0" y="1505470"/>
                          </a:cubicBezTo>
                          <a:close/>
                        </a:path>
                      </a:pathLst>
                    </a:custGeom>
                    <a:solidFill>
                      <a:srgbClr val="66FF66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  <p:grpSp>
                <p:nvGrpSpPr>
                  <p:cNvPr id="385" name="グループ化 384">
                    <a:extLst>
                      <a:ext uri="{FF2B5EF4-FFF2-40B4-BE49-F238E27FC236}">
                        <a16:creationId xmlns:a16="http://schemas.microsoft.com/office/drawing/2014/main" id="{C737ABD9-E5A4-4E14-9287-99EB734C12C7}"/>
                      </a:ext>
                    </a:extLst>
                  </p:cNvPr>
                  <p:cNvGrpSpPr/>
                  <p:nvPr/>
                </p:nvGrpSpPr>
                <p:grpSpPr>
                  <a:xfrm rot="385941">
                    <a:off x="1931916" y="3704969"/>
                    <a:ext cx="614552" cy="1933699"/>
                    <a:chOff x="1741357" y="3704966"/>
                    <a:chExt cx="614552" cy="1933699"/>
                  </a:xfrm>
                </p:grpSpPr>
                <p:sp>
                  <p:nvSpPr>
                    <p:cNvPr id="389" name="楕円 426">
                      <a:extLst>
                        <a:ext uri="{FF2B5EF4-FFF2-40B4-BE49-F238E27FC236}">
                          <a16:creationId xmlns:a16="http://schemas.microsoft.com/office/drawing/2014/main" id="{FF51D21E-65B0-4E89-9977-F166DD8CCDFA}"/>
                        </a:ext>
                      </a:extLst>
                    </p:cNvPr>
                    <p:cNvSpPr/>
                    <p:nvPr/>
                  </p:nvSpPr>
                  <p:spPr bwMode="auto">
                    <a:xfrm rot="21278739">
                      <a:off x="1741357" y="3704966"/>
                      <a:ext cx="614552" cy="1226109"/>
                    </a:xfrm>
                    <a:custGeom>
                      <a:avLst/>
                      <a:gdLst>
                        <a:gd name="connsiteX0" fmla="*/ 0 w 770841"/>
                        <a:gd name="connsiteY0" fmla="*/ 716576 h 1433151"/>
                        <a:gd name="connsiteX1" fmla="*/ 385421 w 770841"/>
                        <a:gd name="connsiteY1" fmla="*/ 0 h 1433151"/>
                        <a:gd name="connsiteX2" fmla="*/ 770842 w 770841"/>
                        <a:gd name="connsiteY2" fmla="*/ 716576 h 1433151"/>
                        <a:gd name="connsiteX3" fmla="*/ 385421 w 770841"/>
                        <a:gd name="connsiteY3" fmla="*/ 1433152 h 1433151"/>
                        <a:gd name="connsiteX4" fmla="*/ 0 w 770841"/>
                        <a:gd name="connsiteY4" fmla="*/ 716576 h 1433151"/>
                        <a:gd name="connsiteX0" fmla="*/ 0 w 770842"/>
                        <a:gd name="connsiteY0" fmla="*/ 716576 h 1433152"/>
                        <a:gd name="connsiteX1" fmla="*/ 385421 w 770842"/>
                        <a:gd name="connsiteY1" fmla="*/ 0 h 1433152"/>
                        <a:gd name="connsiteX2" fmla="*/ 770842 w 770842"/>
                        <a:gd name="connsiteY2" fmla="*/ 716576 h 1433152"/>
                        <a:gd name="connsiteX3" fmla="*/ 385421 w 770842"/>
                        <a:gd name="connsiteY3" fmla="*/ 1433152 h 1433152"/>
                        <a:gd name="connsiteX4" fmla="*/ 0 w 770842"/>
                        <a:gd name="connsiteY4" fmla="*/ 716576 h 1433152"/>
                        <a:gd name="connsiteX0" fmla="*/ 0 w 770842"/>
                        <a:gd name="connsiteY0" fmla="*/ 716576 h 1433152"/>
                        <a:gd name="connsiteX1" fmla="*/ 385421 w 770842"/>
                        <a:gd name="connsiteY1" fmla="*/ 0 h 1433152"/>
                        <a:gd name="connsiteX2" fmla="*/ 770842 w 770842"/>
                        <a:gd name="connsiteY2" fmla="*/ 716576 h 1433152"/>
                        <a:gd name="connsiteX3" fmla="*/ 385421 w 770842"/>
                        <a:gd name="connsiteY3" fmla="*/ 1433152 h 1433152"/>
                        <a:gd name="connsiteX4" fmla="*/ 0 w 770842"/>
                        <a:gd name="connsiteY4" fmla="*/ 716576 h 1433152"/>
                        <a:gd name="connsiteX0" fmla="*/ 0 w 770842"/>
                        <a:gd name="connsiteY0" fmla="*/ 716576 h 1433152"/>
                        <a:gd name="connsiteX1" fmla="*/ 385421 w 770842"/>
                        <a:gd name="connsiteY1" fmla="*/ 0 h 1433152"/>
                        <a:gd name="connsiteX2" fmla="*/ 770842 w 770842"/>
                        <a:gd name="connsiteY2" fmla="*/ 716576 h 1433152"/>
                        <a:gd name="connsiteX3" fmla="*/ 385421 w 770842"/>
                        <a:gd name="connsiteY3" fmla="*/ 1433152 h 1433152"/>
                        <a:gd name="connsiteX4" fmla="*/ 0 w 770842"/>
                        <a:gd name="connsiteY4" fmla="*/ 716576 h 1433152"/>
                        <a:gd name="connsiteX0" fmla="*/ 0 w 770842"/>
                        <a:gd name="connsiteY0" fmla="*/ 716576 h 1433152"/>
                        <a:gd name="connsiteX1" fmla="*/ 385421 w 770842"/>
                        <a:gd name="connsiteY1" fmla="*/ 0 h 1433152"/>
                        <a:gd name="connsiteX2" fmla="*/ 770842 w 770842"/>
                        <a:gd name="connsiteY2" fmla="*/ 716576 h 1433152"/>
                        <a:gd name="connsiteX3" fmla="*/ 385421 w 770842"/>
                        <a:gd name="connsiteY3" fmla="*/ 1433152 h 1433152"/>
                        <a:gd name="connsiteX4" fmla="*/ 0 w 770842"/>
                        <a:gd name="connsiteY4" fmla="*/ 716576 h 1433152"/>
                        <a:gd name="connsiteX0" fmla="*/ 0 w 770842"/>
                        <a:gd name="connsiteY0" fmla="*/ 716576 h 1433152"/>
                        <a:gd name="connsiteX1" fmla="*/ 385421 w 770842"/>
                        <a:gd name="connsiteY1" fmla="*/ 0 h 1433152"/>
                        <a:gd name="connsiteX2" fmla="*/ 770842 w 770842"/>
                        <a:gd name="connsiteY2" fmla="*/ 716576 h 1433152"/>
                        <a:gd name="connsiteX3" fmla="*/ 385421 w 770842"/>
                        <a:gd name="connsiteY3" fmla="*/ 1433152 h 1433152"/>
                        <a:gd name="connsiteX4" fmla="*/ 0 w 770842"/>
                        <a:gd name="connsiteY4" fmla="*/ 716576 h 1433152"/>
                        <a:gd name="connsiteX0" fmla="*/ 0 w 770842"/>
                        <a:gd name="connsiteY0" fmla="*/ 716576 h 1433152"/>
                        <a:gd name="connsiteX1" fmla="*/ 385421 w 770842"/>
                        <a:gd name="connsiteY1" fmla="*/ 0 h 1433152"/>
                        <a:gd name="connsiteX2" fmla="*/ 770842 w 770842"/>
                        <a:gd name="connsiteY2" fmla="*/ 716576 h 1433152"/>
                        <a:gd name="connsiteX3" fmla="*/ 385421 w 770842"/>
                        <a:gd name="connsiteY3" fmla="*/ 1433152 h 1433152"/>
                        <a:gd name="connsiteX4" fmla="*/ 0 w 770842"/>
                        <a:gd name="connsiteY4" fmla="*/ 716576 h 1433152"/>
                        <a:gd name="connsiteX0" fmla="*/ 0 w 770842"/>
                        <a:gd name="connsiteY0" fmla="*/ 716576 h 1433152"/>
                        <a:gd name="connsiteX1" fmla="*/ 385421 w 770842"/>
                        <a:gd name="connsiteY1" fmla="*/ 0 h 1433152"/>
                        <a:gd name="connsiteX2" fmla="*/ 770842 w 770842"/>
                        <a:gd name="connsiteY2" fmla="*/ 716576 h 1433152"/>
                        <a:gd name="connsiteX3" fmla="*/ 385421 w 770842"/>
                        <a:gd name="connsiteY3" fmla="*/ 1433152 h 1433152"/>
                        <a:gd name="connsiteX4" fmla="*/ 0 w 770842"/>
                        <a:gd name="connsiteY4" fmla="*/ 716576 h 1433152"/>
                        <a:gd name="connsiteX0" fmla="*/ 0 w 770842"/>
                        <a:gd name="connsiteY0" fmla="*/ 716576 h 1537927"/>
                        <a:gd name="connsiteX1" fmla="*/ 385421 w 770842"/>
                        <a:gd name="connsiteY1" fmla="*/ 0 h 1537927"/>
                        <a:gd name="connsiteX2" fmla="*/ 770842 w 770842"/>
                        <a:gd name="connsiteY2" fmla="*/ 716576 h 1537927"/>
                        <a:gd name="connsiteX3" fmla="*/ 375896 w 770842"/>
                        <a:gd name="connsiteY3" fmla="*/ 1537927 h 1537927"/>
                        <a:gd name="connsiteX4" fmla="*/ 0 w 770842"/>
                        <a:gd name="connsiteY4" fmla="*/ 716576 h 153792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770842" h="1537927">
                          <a:moveTo>
                            <a:pt x="0" y="716576"/>
                          </a:moveTo>
                          <a:cubicBezTo>
                            <a:pt x="0" y="320822"/>
                            <a:pt x="182084" y="42862"/>
                            <a:pt x="385421" y="0"/>
                          </a:cubicBezTo>
                          <a:cubicBezTo>
                            <a:pt x="598283" y="33338"/>
                            <a:pt x="770842" y="320822"/>
                            <a:pt x="770842" y="716576"/>
                          </a:cubicBezTo>
                          <a:cubicBezTo>
                            <a:pt x="770842" y="1112330"/>
                            <a:pt x="641145" y="1380765"/>
                            <a:pt x="375896" y="1537927"/>
                          </a:cubicBezTo>
                          <a:cubicBezTo>
                            <a:pt x="96359" y="1366477"/>
                            <a:pt x="0" y="1112330"/>
                            <a:pt x="0" y="716576"/>
                          </a:cubicBezTo>
                          <a:close/>
                        </a:path>
                      </a:pathLst>
                    </a:custGeom>
                    <a:solidFill>
                      <a:srgbClr val="33CC33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390" name="楕円 432">
                      <a:extLst>
                        <a:ext uri="{FF2B5EF4-FFF2-40B4-BE49-F238E27FC236}">
                          <a16:creationId xmlns:a16="http://schemas.microsoft.com/office/drawing/2014/main" id="{B5E67F74-FEC8-4E68-BAC3-BC8E717BDE92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006322" y="4262663"/>
                      <a:ext cx="212304" cy="1376002"/>
                    </a:xfrm>
                    <a:custGeom>
                      <a:avLst/>
                      <a:gdLst>
                        <a:gd name="connsiteX0" fmla="*/ 0 w 601115"/>
                        <a:gd name="connsiteY0" fmla="*/ 300558 h 601115"/>
                        <a:gd name="connsiteX1" fmla="*/ 300558 w 601115"/>
                        <a:gd name="connsiteY1" fmla="*/ 0 h 601115"/>
                        <a:gd name="connsiteX2" fmla="*/ 601116 w 601115"/>
                        <a:gd name="connsiteY2" fmla="*/ 300558 h 601115"/>
                        <a:gd name="connsiteX3" fmla="*/ 300558 w 601115"/>
                        <a:gd name="connsiteY3" fmla="*/ 601116 h 601115"/>
                        <a:gd name="connsiteX4" fmla="*/ 0 w 601115"/>
                        <a:gd name="connsiteY4" fmla="*/ 300558 h 601115"/>
                        <a:gd name="connsiteX0" fmla="*/ 0 w 601116"/>
                        <a:gd name="connsiteY0" fmla="*/ 300558 h 601116"/>
                        <a:gd name="connsiteX1" fmla="*/ 300558 w 601116"/>
                        <a:gd name="connsiteY1" fmla="*/ 0 h 601116"/>
                        <a:gd name="connsiteX2" fmla="*/ 601116 w 601116"/>
                        <a:gd name="connsiteY2" fmla="*/ 300558 h 601116"/>
                        <a:gd name="connsiteX3" fmla="*/ 300558 w 601116"/>
                        <a:gd name="connsiteY3" fmla="*/ 601116 h 601116"/>
                        <a:gd name="connsiteX4" fmla="*/ 0 w 601116"/>
                        <a:gd name="connsiteY4" fmla="*/ 300558 h 601116"/>
                        <a:gd name="connsiteX0" fmla="*/ 0 w 601116"/>
                        <a:gd name="connsiteY0" fmla="*/ 300558 h 601116"/>
                        <a:gd name="connsiteX1" fmla="*/ 300558 w 601116"/>
                        <a:gd name="connsiteY1" fmla="*/ 0 h 601116"/>
                        <a:gd name="connsiteX2" fmla="*/ 601116 w 601116"/>
                        <a:gd name="connsiteY2" fmla="*/ 300558 h 601116"/>
                        <a:gd name="connsiteX3" fmla="*/ 300558 w 601116"/>
                        <a:gd name="connsiteY3" fmla="*/ 601116 h 601116"/>
                        <a:gd name="connsiteX4" fmla="*/ 0 w 601116"/>
                        <a:gd name="connsiteY4" fmla="*/ 300558 h 601116"/>
                        <a:gd name="connsiteX0" fmla="*/ 0 w 601116"/>
                        <a:gd name="connsiteY0" fmla="*/ 1434033 h 1734591"/>
                        <a:gd name="connsiteX1" fmla="*/ 281508 w 601116"/>
                        <a:gd name="connsiteY1" fmla="*/ 0 h 1734591"/>
                        <a:gd name="connsiteX2" fmla="*/ 601116 w 601116"/>
                        <a:gd name="connsiteY2" fmla="*/ 1434033 h 1734591"/>
                        <a:gd name="connsiteX3" fmla="*/ 300558 w 601116"/>
                        <a:gd name="connsiteY3" fmla="*/ 1734591 h 1734591"/>
                        <a:gd name="connsiteX4" fmla="*/ 0 w 601116"/>
                        <a:gd name="connsiteY4" fmla="*/ 1434033 h 1734591"/>
                        <a:gd name="connsiteX0" fmla="*/ 0 w 601116"/>
                        <a:gd name="connsiteY0" fmla="*/ 1434033 h 1734591"/>
                        <a:gd name="connsiteX1" fmla="*/ 281508 w 601116"/>
                        <a:gd name="connsiteY1" fmla="*/ 0 h 1734591"/>
                        <a:gd name="connsiteX2" fmla="*/ 601116 w 601116"/>
                        <a:gd name="connsiteY2" fmla="*/ 1434033 h 1734591"/>
                        <a:gd name="connsiteX3" fmla="*/ 300558 w 601116"/>
                        <a:gd name="connsiteY3" fmla="*/ 1734591 h 1734591"/>
                        <a:gd name="connsiteX4" fmla="*/ 0 w 601116"/>
                        <a:gd name="connsiteY4" fmla="*/ 1434033 h 1734591"/>
                        <a:gd name="connsiteX0" fmla="*/ 0 w 601116"/>
                        <a:gd name="connsiteY0" fmla="*/ 1434033 h 1734591"/>
                        <a:gd name="connsiteX1" fmla="*/ 281508 w 601116"/>
                        <a:gd name="connsiteY1" fmla="*/ 0 h 1734591"/>
                        <a:gd name="connsiteX2" fmla="*/ 601116 w 601116"/>
                        <a:gd name="connsiteY2" fmla="*/ 1434033 h 1734591"/>
                        <a:gd name="connsiteX3" fmla="*/ 300558 w 601116"/>
                        <a:gd name="connsiteY3" fmla="*/ 1734591 h 1734591"/>
                        <a:gd name="connsiteX4" fmla="*/ 0 w 601116"/>
                        <a:gd name="connsiteY4" fmla="*/ 1434033 h 1734591"/>
                        <a:gd name="connsiteX0" fmla="*/ 0 w 601116"/>
                        <a:gd name="connsiteY0" fmla="*/ 1505470 h 1806028"/>
                        <a:gd name="connsiteX1" fmla="*/ 200545 w 601116"/>
                        <a:gd name="connsiteY1" fmla="*/ 0 h 1806028"/>
                        <a:gd name="connsiteX2" fmla="*/ 601116 w 601116"/>
                        <a:gd name="connsiteY2" fmla="*/ 1505470 h 1806028"/>
                        <a:gd name="connsiteX3" fmla="*/ 300558 w 601116"/>
                        <a:gd name="connsiteY3" fmla="*/ 1806028 h 1806028"/>
                        <a:gd name="connsiteX4" fmla="*/ 0 w 601116"/>
                        <a:gd name="connsiteY4" fmla="*/ 1505470 h 1806028"/>
                        <a:gd name="connsiteX0" fmla="*/ 0 w 601116"/>
                        <a:gd name="connsiteY0" fmla="*/ 1505470 h 1806028"/>
                        <a:gd name="connsiteX1" fmla="*/ 200545 w 601116"/>
                        <a:gd name="connsiteY1" fmla="*/ 0 h 1806028"/>
                        <a:gd name="connsiteX2" fmla="*/ 601116 w 601116"/>
                        <a:gd name="connsiteY2" fmla="*/ 1505470 h 1806028"/>
                        <a:gd name="connsiteX3" fmla="*/ 300558 w 601116"/>
                        <a:gd name="connsiteY3" fmla="*/ 1806028 h 1806028"/>
                        <a:gd name="connsiteX4" fmla="*/ 0 w 601116"/>
                        <a:gd name="connsiteY4" fmla="*/ 1505470 h 1806028"/>
                        <a:gd name="connsiteX0" fmla="*/ 0 w 601116"/>
                        <a:gd name="connsiteY0" fmla="*/ 1505470 h 1806028"/>
                        <a:gd name="connsiteX1" fmla="*/ 200545 w 601116"/>
                        <a:gd name="connsiteY1" fmla="*/ 0 h 1806028"/>
                        <a:gd name="connsiteX2" fmla="*/ 601116 w 601116"/>
                        <a:gd name="connsiteY2" fmla="*/ 1505470 h 1806028"/>
                        <a:gd name="connsiteX3" fmla="*/ 300558 w 601116"/>
                        <a:gd name="connsiteY3" fmla="*/ 1806028 h 1806028"/>
                        <a:gd name="connsiteX4" fmla="*/ 0 w 601116"/>
                        <a:gd name="connsiteY4" fmla="*/ 1505470 h 180602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601116" h="1806028">
                          <a:moveTo>
                            <a:pt x="0" y="1505470"/>
                          </a:moveTo>
                          <a:cubicBezTo>
                            <a:pt x="0" y="1339476"/>
                            <a:pt x="210763" y="952500"/>
                            <a:pt x="200545" y="0"/>
                          </a:cubicBezTo>
                          <a:cubicBezTo>
                            <a:pt x="518938" y="885825"/>
                            <a:pt x="601116" y="1339476"/>
                            <a:pt x="601116" y="1505470"/>
                          </a:cubicBezTo>
                          <a:cubicBezTo>
                            <a:pt x="601116" y="1671464"/>
                            <a:pt x="466552" y="1806028"/>
                            <a:pt x="300558" y="1806028"/>
                          </a:cubicBezTo>
                          <a:cubicBezTo>
                            <a:pt x="134564" y="1806028"/>
                            <a:pt x="0" y="1671464"/>
                            <a:pt x="0" y="1505470"/>
                          </a:cubicBezTo>
                          <a:close/>
                        </a:path>
                      </a:pathLst>
                    </a:custGeom>
                    <a:solidFill>
                      <a:srgbClr val="66FF66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  <p:grpSp>
                <p:nvGrpSpPr>
                  <p:cNvPr id="386" name="グループ化 385">
                    <a:extLst>
                      <a:ext uri="{FF2B5EF4-FFF2-40B4-BE49-F238E27FC236}">
                        <a16:creationId xmlns:a16="http://schemas.microsoft.com/office/drawing/2014/main" id="{0B54BDD5-4A8F-4389-A0AB-42FB9A2BEE52}"/>
                      </a:ext>
                    </a:extLst>
                  </p:cNvPr>
                  <p:cNvGrpSpPr/>
                  <p:nvPr/>
                </p:nvGrpSpPr>
                <p:grpSpPr>
                  <a:xfrm>
                    <a:off x="1741357" y="3704966"/>
                    <a:ext cx="614552" cy="1934750"/>
                    <a:chOff x="1741357" y="3704966"/>
                    <a:chExt cx="614552" cy="1934750"/>
                  </a:xfrm>
                </p:grpSpPr>
                <p:sp>
                  <p:nvSpPr>
                    <p:cNvPr id="387" name="楕円 426">
                      <a:extLst>
                        <a:ext uri="{FF2B5EF4-FFF2-40B4-BE49-F238E27FC236}">
                          <a16:creationId xmlns:a16="http://schemas.microsoft.com/office/drawing/2014/main" id="{6A62B914-1EDB-442D-A7B3-47527E640905}"/>
                        </a:ext>
                      </a:extLst>
                    </p:cNvPr>
                    <p:cNvSpPr/>
                    <p:nvPr/>
                  </p:nvSpPr>
                  <p:spPr bwMode="auto">
                    <a:xfrm rot="21278739">
                      <a:off x="1741357" y="3704966"/>
                      <a:ext cx="614552" cy="1226109"/>
                    </a:xfrm>
                    <a:custGeom>
                      <a:avLst/>
                      <a:gdLst>
                        <a:gd name="connsiteX0" fmla="*/ 0 w 770841"/>
                        <a:gd name="connsiteY0" fmla="*/ 716576 h 1433151"/>
                        <a:gd name="connsiteX1" fmla="*/ 385421 w 770841"/>
                        <a:gd name="connsiteY1" fmla="*/ 0 h 1433151"/>
                        <a:gd name="connsiteX2" fmla="*/ 770842 w 770841"/>
                        <a:gd name="connsiteY2" fmla="*/ 716576 h 1433151"/>
                        <a:gd name="connsiteX3" fmla="*/ 385421 w 770841"/>
                        <a:gd name="connsiteY3" fmla="*/ 1433152 h 1433151"/>
                        <a:gd name="connsiteX4" fmla="*/ 0 w 770841"/>
                        <a:gd name="connsiteY4" fmla="*/ 716576 h 1433151"/>
                        <a:gd name="connsiteX0" fmla="*/ 0 w 770842"/>
                        <a:gd name="connsiteY0" fmla="*/ 716576 h 1433152"/>
                        <a:gd name="connsiteX1" fmla="*/ 385421 w 770842"/>
                        <a:gd name="connsiteY1" fmla="*/ 0 h 1433152"/>
                        <a:gd name="connsiteX2" fmla="*/ 770842 w 770842"/>
                        <a:gd name="connsiteY2" fmla="*/ 716576 h 1433152"/>
                        <a:gd name="connsiteX3" fmla="*/ 385421 w 770842"/>
                        <a:gd name="connsiteY3" fmla="*/ 1433152 h 1433152"/>
                        <a:gd name="connsiteX4" fmla="*/ 0 w 770842"/>
                        <a:gd name="connsiteY4" fmla="*/ 716576 h 1433152"/>
                        <a:gd name="connsiteX0" fmla="*/ 0 w 770842"/>
                        <a:gd name="connsiteY0" fmla="*/ 716576 h 1433152"/>
                        <a:gd name="connsiteX1" fmla="*/ 385421 w 770842"/>
                        <a:gd name="connsiteY1" fmla="*/ 0 h 1433152"/>
                        <a:gd name="connsiteX2" fmla="*/ 770842 w 770842"/>
                        <a:gd name="connsiteY2" fmla="*/ 716576 h 1433152"/>
                        <a:gd name="connsiteX3" fmla="*/ 385421 w 770842"/>
                        <a:gd name="connsiteY3" fmla="*/ 1433152 h 1433152"/>
                        <a:gd name="connsiteX4" fmla="*/ 0 w 770842"/>
                        <a:gd name="connsiteY4" fmla="*/ 716576 h 1433152"/>
                        <a:gd name="connsiteX0" fmla="*/ 0 w 770842"/>
                        <a:gd name="connsiteY0" fmla="*/ 716576 h 1433152"/>
                        <a:gd name="connsiteX1" fmla="*/ 385421 w 770842"/>
                        <a:gd name="connsiteY1" fmla="*/ 0 h 1433152"/>
                        <a:gd name="connsiteX2" fmla="*/ 770842 w 770842"/>
                        <a:gd name="connsiteY2" fmla="*/ 716576 h 1433152"/>
                        <a:gd name="connsiteX3" fmla="*/ 385421 w 770842"/>
                        <a:gd name="connsiteY3" fmla="*/ 1433152 h 1433152"/>
                        <a:gd name="connsiteX4" fmla="*/ 0 w 770842"/>
                        <a:gd name="connsiteY4" fmla="*/ 716576 h 1433152"/>
                        <a:gd name="connsiteX0" fmla="*/ 0 w 770842"/>
                        <a:gd name="connsiteY0" fmla="*/ 716576 h 1433152"/>
                        <a:gd name="connsiteX1" fmla="*/ 385421 w 770842"/>
                        <a:gd name="connsiteY1" fmla="*/ 0 h 1433152"/>
                        <a:gd name="connsiteX2" fmla="*/ 770842 w 770842"/>
                        <a:gd name="connsiteY2" fmla="*/ 716576 h 1433152"/>
                        <a:gd name="connsiteX3" fmla="*/ 385421 w 770842"/>
                        <a:gd name="connsiteY3" fmla="*/ 1433152 h 1433152"/>
                        <a:gd name="connsiteX4" fmla="*/ 0 w 770842"/>
                        <a:gd name="connsiteY4" fmla="*/ 716576 h 1433152"/>
                        <a:gd name="connsiteX0" fmla="*/ 0 w 770842"/>
                        <a:gd name="connsiteY0" fmla="*/ 716576 h 1433152"/>
                        <a:gd name="connsiteX1" fmla="*/ 385421 w 770842"/>
                        <a:gd name="connsiteY1" fmla="*/ 0 h 1433152"/>
                        <a:gd name="connsiteX2" fmla="*/ 770842 w 770842"/>
                        <a:gd name="connsiteY2" fmla="*/ 716576 h 1433152"/>
                        <a:gd name="connsiteX3" fmla="*/ 385421 w 770842"/>
                        <a:gd name="connsiteY3" fmla="*/ 1433152 h 1433152"/>
                        <a:gd name="connsiteX4" fmla="*/ 0 w 770842"/>
                        <a:gd name="connsiteY4" fmla="*/ 716576 h 1433152"/>
                        <a:gd name="connsiteX0" fmla="*/ 0 w 770842"/>
                        <a:gd name="connsiteY0" fmla="*/ 716576 h 1433152"/>
                        <a:gd name="connsiteX1" fmla="*/ 385421 w 770842"/>
                        <a:gd name="connsiteY1" fmla="*/ 0 h 1433152"/>
                        <a:gd name="connsiteX2" fmla="*/ 770842 w 770842"/>
                        <a:gd name="connsiteY2" fmla="*/ 716576 h 1433152"/>
                        <a:gd name="connsiteX3" fmla="*/ 385421 w 770842"/>
                        <a:gd name="connsiteY3" fmla="*/ 1433152 h 1433152"/>
                        <a:gd name="connsiteX4" fmla="*/ 0 w 770842"/>
                        <a:gd name="connsiteY4" fmla="*/ 716576 h 1433152"/>
                        <a:gd name="connsiteX0" fmla="*/ 0 w 770842"/>
                        <a:gd name="connsiteY0" fmla="*/ 716576 h 1433152"/>
                        <a:gd name="connsiteX1" fmla="*/ 385421 w 770842"/>
                        <a:gd name="connsiteY1" fmla="*/ 0 h 1433152"/>
                        <a:gd name="connsiteX2" fmla="*/ 770842 w 770842"/>
                        <a:gd name="connsiteY2" fmla="*/ 716576 h 1433152"/>
                        <a:gd name="connsiteX3" fmla="*/ 385421 w 770842"/>
                        <a:gd name="connsiteY3" fmla="*/ 1433152 h 1433152"/>
                        <a:gd name="connsiteX4" fmla="*/ 0 w 770842"/>
                        <a:gd name="connsiteY4" fmla="*/ 716576 h 1433152"/>
                        <a:gd name="connsiteX0" fmla="*/ 0 w 770842"/>
                        <a:gd name="connsiteY0" fmla="*/ 716576 h 1537927"/>
                        <a:gd name="connsiteX1" fmla="*/ 385421 w 770842"/>
                        <a:gd name="connsiteY1" fmla="*/ 0 h 1537927"/>
                        <a:gd name="connsiteX2" fmla="*/ 770842 w 770842"/>
                        <a:gd name="connsiteY2" fmla="*/ 716576 h 1537927"/>
                        <a:gd name="connsiteX3" fmla="*/ 375896 w 770842"/>
                        <a:gd name="connsiteY3" fmla="*/ 1537927 h 1537927"/>
                        <a:gd name="connsiteX4" fmla="*/ 0 w 770842"/>
                        <a:gd name="connsiteY4" fmla="*/ 716576 h 153792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770842" h="1537927">
                          <a:moveTo>
                            <a:pt x="0" y="716576"/>
                          </a:moveTo>
                          <a:cubicBezTo>
                            <a:pt x="0" y="320822"/>
                            <a:pt x="182084" y="42862"/>
                            <a:pt x="385421" y="0"/>
                          </a:cubicBezTo>
                          <a:cubicBezTo>
                            <a:pt x="598283" y="33338"/>
                            <a:pt x="770842" y="320822"/>
                            <a:pt x="770842" y="716576"/>
                          </a:cubicBezTo>
                          <a:cubicBezTo>
                            <a:pt x="770842" y="1112330"/>
                            <a:pt x="641145" y="1380765"/>
                            <a:pt x="375896" y="1537927"/>
                          </a:cubicBezTo>
                          <a:cubicBezTo>
                            <a:pt x="96359" y="1366477"/>
                            <a:pt x="0" y="1112330"/>
                            <a:pt x="0" y="716576"/>
                          </a:cubicBezTo>
                          <a:close/>
                        </a:path>
                      </a:pathLst>
                    </a:custGeom>
                    <a:solidFill>
                      <a:srgbClr val="009900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388" name="楕円 432">
                      <a:extLst>
                        <a:ext uri="{FF2B5EF4-FFF2-40B4-BE49-F238E27FC236}">
                          <a16:creationId xmlns:a16="http://schemas.microsoft.com/office/drawing/2014/main" id="{868EFF61-BF94-4A67-9B33-07FD18E99723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954286" y="4263714"/>
                      <a:ext cx="297730" cy="1376002"/>
                    </a:xfrm>
                    <a:custGeom>
                      <a:avLst/>
                      <a:gdLst>
                        <a:gd name="connsiteX0" fmla="*/ 0 w 601115"/>
                        <a:gd name="connsiteY0" fmla="*/ 300558 h 601115"/>
                        <a:gd name="connsiteX1" fmla="*/ 300558 w 601115"/>
                        <a:gd name="connsiteY1" fmla="*/ 0 h 601115"/>
                        <a:gd name="connsiteX2" fmla="*/ 601116 w 601115"/>
                        <a:gd name="connsiteY2" fmla="*/ 300558 h 601115"/>
                        <a:gd name="connsiteX3" fmla="*/ 300558 w 601115"/>
                        <a:gd name="connsiteY3" fmla="*/ 601116 h 601115"/>
                        <a:gd name="connsiteX4" fmla="*/ 0 w 601115"/>
                        <a:gd name="connsiteY4" fmla="*/ 300558 h 601115"/>
                        <a:gd name="connsiteX0" fmla="*/ 0 w 601116"/>
                        <a:gd name="connsiteY0" fmla="*/ 300558 h 601116"/>
                        <a:gd name="connsiteX1" fmla="*/ 300558 w 601116"/>
                        <a:gd name="connsiteY1" fmla="*/ 0 h 601116"/>
                        <a:gd name="connsiteX2" fmla="*/ 601116 w 601116"/>
                        <a:gd name="connsiteY2" fmla="*/ 300558 h 601116"/>
                        <a:gd name="connsiteX3" fmla="*/ 300558 w 601116"/>
                        <a:gd name="connsiteY3" fmla="*/ 601116 h 601116"/>
                        <a:gd name="connsiteX4" fmla="*/ 0 w 601116"/>
                        <a:gd name="connsiteY4" fmla="*/ 300558 h 601116"/>
                        <a:gd name="connsiteX0" fmla="*/ 0 w 601116"/>
                        <a:gd name="connsiteY0" fmla="*/ 300558 h 601116"/>
                        <a:gd name="connsiteX1" fmla="*/ 300558 w 601116"/>
                        <a:gd name="connsiteY1" fmla="*/ 0 h 601116"/>
                        <a:gd name="connsiteX2" fmla="*/ 601116 w 601116"/>
                        <a:gd name="connsiteY2" fmla="*/ 300558 h 601116"/>
                        <a:gd name="connsiteX3" fmla="*/ 300558 w 601116"/>
                        <a:gd name="connsiteY3" fmla="*/ 601116 h 601116"/>
                        <a:gd name="connsiteX4" fmla="*/ 0 w 601116"/>
                        <a:gd name="connsiteY4" fmla="*/ 300558 h 601116"/>
                        <a:gd name="connsiteX0" fmla="*/ 0 w 601116"/>
                        <a:gd name="connsiteY0" fmla="*/ 1434033 h 1734591"/>
                        <a:gd name="connsiteX1" fmla="*/ 281508 w 601116"/>
                        <a:gd name="connsiteY1" fmla="*/ 0 h 1734591"/>
                        <a:gd name="connsiteX2" fmla="*/ 601116 w 601116"/>
                        <a:gd name="connsiteY2" fmla="*/ 1434033 h 1734591"/>
                        <a:gd name="connsiteX3" fmla="*/ 300558 w 601116"/>
                        <a:gd name="connsiteY3" fmla="*/ 1734591 h 1734591"/>
                        <a:gd name="connsiteX4" fmla="*/ 0 w 601116"/>
                        <a:gd name="connsiteY4" fmla="*/ 1434033 h 1734591"/>
                        <a:gd name="connsiteX0" fmla="*/ 0 w 601116"/>
                        <a:gd name="connsiteY0" fmla="*/ 1434033 h 1734591"/>
                        <a:gd name="connsiteX1" fmla="*/ 281508 w 601116"/>
                        <a:gd name="connsiteY1" fmla="*/ 0 h 1734591"/>
                        <a:gd name="connsiteX2" fmla="*/ 601116 w 601116"/>
                        <a:gd name="connsiteY2" fmla="*/ 1434033 h 1734591"/>
                        <a:gd name="connsiteX3" fmla="*/ 300558 w 601116"/>
                        <a:gd name="connsiteY3" fmla="*/ 1734591 h 1734591"/>
                        <a:gd name="connsiteX4" fmla="*/ 0 w 601116"/>
                        <a:gd name="connsiteY4" fmla="*/ 1434033 h 1734591"/>
                        <a:gd name="connsiteX0" fmla="*/ 0 w 601116"/>
                        <a:gd name="connsiteY0" fmla="*/ 1434033 h 1734591"/>
                        <a:gd name="connsiteX1" fmla="*/ 281508 w 601116"/>
                        <a:gd name="connsiteY1" fmla="*/ 0 h 1734591"/>
                        <a:gd name="connsiteX2" fmla="*/ 601116 w 601116"/>
                        <a:gd name="connsiteY2" fmla="*/ 1434033 h 1734591"/>
                        <a:gd name="connsiteX3" fmla="*/ 300558 w 601116"/>
                        <a:gd name="connsiteY3" fmla="*/ 1734591 h 1734591"/>
                        <a:gd name="connsiteX4" fmla="*/ 0 w 601116"/>
                        <a:gd name="connsiteY4" fmla="*/ 1434033 h 1734591"/>
                        <a:gd name="connsiteX0" fmla="*/ 0 w 601116"/>
                        <a:gd name="connsiteY0" fmla="*/ 1505470 h 1806028"/>
                        <a:gd name="connsiteX1" fmla="*/ 200545 w 601116"/>
                        <a:gd name="connsiteY1" fmla="*/ 0 h 1806028"/>
                        <a:gd name="connsiteX2" fmla="*/ 601116 w 601116"/>
                        <a:gd name="connsiteY2" fmla="*/ 1505470 h 1806028"/>
                        <a:gd name="connsiteX3" fmla="*/ 300558 w 601116"/>
                        <a:gd name="connsiteY3" fmla="*/ 1806028 h 1806028"/>
                        <a:gd name="connsiteX4" fmla="*/ 0 w 601116"/>
                        <a:gd name="connsiteY4" fmla="*/ 1505470 h 1806028"/>
                        <a:gd name="connsiteX0" fmla="*/ 0 w 601116"/>
                        <a:gd name="connsiteY0" fmla="*/ 1505470 h 1806028"/>
                        <a:gd name="connsiteX1" fmla="*/ 200545 w 601116"/>
                        <a:gd name="connsiteY1" fmla="*/ 0 h 1806028"/>
                        <a:gd name="connsiteX2" fmla="*/ 601116 w 601116"/>
                        <a:gd name="connsiteY2" fmla="*/ 1505470 h 1806028"/>
                        <a:gd name="connsiteX3" fmla="*/ 300558 w 601116"/>
                        <a:gd name="connsiteY3" fmla="*/ 1806028 h 1806028"/>
                        <a:gd name="connsiteX4" fmla="*/ 0 w 601116"/>
                        <a:gd name="connsiteY4" fmla="*/ 1505470 h 1806028"/>
                        <a:gd name="connsiteX0" fmla="*/ 0 w 601116"/>
                        <a:gd name="connsiteY0" fmla="*/ 1505470 h 1806028"/>
                        <a:gd name="connsiteX1" fmla="*/ 200545 w 601116"/>
                        <a:gd name="connsiteY1" fmla="*/ 0 h 1806028"/>
                        <a:gd name="connsiteX2" fmla="*/ 601116 w 601116"/>
                        <a:gd name="connsiteY2" fmla="*/ 1505470 h 1806028"/>
                        <a:gd name="connsiteX3" fmla="*/ 300558 w 601116"/>
                        <a:gd name="connsiteY3" fmla="*/ 1806028 h 1806028"/>
                        <a:gd name="connsiteX4" fmla="*/ 0 w 601116"/>
                        <a:gd name="connsiteY4" fmla="*/ 1505470 h 180602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601116" h="1806028">
                          <a:moveTo>
                            <a:pt x="0" y="1505470"/>
                          </a:moveTo>
                          <a:cubicBezTo>
                            <a:pt x="0" y="1339476"/>
                            <a:pt x="210763" y="952500"/>
                            <a:pt x="200545" y="0"/>
                          </a:cubicBezTo>
                          <a:cubicBezTo>
                            <a:pt x="518938" y="885825"/>
                            <a:pt x="601116" y="1339476"/>
                            <a:pt x="601116" y="1505470"/>
                          </a:cubicBezTo>
                          <a:cubicBezTo>
                            <a:pt x="601116" y="1671464"/>
                            <a:pt x="466552" y="1806028"/>
                            <a:pt x="300558" y="1806028"/>
                          </a:cubicBezTo>
                          <a:cubicBezTo>
                            <a:pt x="134564" y="1806028"/>
                            <a:pt x="0" y="1671464"/>
                            <a:pt x="0" y="1505470"/>
                          </a:cubicBezTo>
                          <a:close/>
                        </a:path>
                      </a:pathLst>
                    </a:custGeom>
                    <a:solidFill>
                      <a:srgbClr val="92D050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</p:grpSp>
            <p:grpSp>
              <p:nvGrpSpPr>
                <p:cNvPr id="361" name="グループ化 360">
                  <a:extLst>
                    <a:ext uri="{FF2B5EF4-FFF2-40B4-BE49-F238E27FC236}">
                      <a16:creationId xmlns:a16="http://schemas.microsoft.com/office/drawing/2014/main" id="{86547328-279C-4A4E-9F91-AFBC6083B4AB}"/>
                    </a:ext>
                  </a:extLst>
                </p:cNvPr>
                <p:cNvGrpSpPr/>
                <p:nvPr/>
              </p:nvGrpSpPr>
              <p:grpSpPr>
                <a:xfrm rot="3600000">
                  <a:off x="6294862" y="3238952"/>
                  <a:ext cx="488976" cy="1074356"/>
                  <a:chOff x="1636340" y="3642662"/>
                  <a:chExt cx="910128" cy="1999693"/>
                </a:xfrm>
              </p:grpSpPr>
              <p:sp>
                <p:nvSpPr>
                  <p:cNvPr id="373" name="楕円 426">
                    <a:extLst>
                      <a:ext uri="{FF2B5EF4-FFF2-40B4-BE49-F238E27FC236}">
                        <a16:creationId xmlns:a16="http://schemas.microsoft.com/office/drawing/2014/main" id="{B0D7F392-F062-4228-8878-AE9BE18192DF}"/>
                      </a:ext>
                    </a:extLst>
                  </p:cNvPr>
                  <p:cNvSpPr/>
                  <p:nvPr/>
                </p:nvSpPr>
                <p:spPr bwMode="auto">
                  <a:xfrm rot="443591">
                    <a:off x="1760872" y="3642662"/>
                    <a:ext cx="614552" cy="1226109"/>
                  </a:xfrm>
                  <a:custGeom>
                    <a:avLst/>
                    <a:gdLst>
                      <a:gd name="connsiteX0" fmla="*/ 0 w 770841"/>
                      <a:gd name="connsiteY0" fmla="*/ 716576 h 1433151"/>
                      <a:gd name="connsiteX1" fmla="*/ 385421 w 770841"/>
                      <a:gd name="connsiteY1" fmla="*/ 0 h 1433151"/>
                      <a:gd name="connsiteX2" fmla="*/ 770842 w 770841"/>
                      <a:gd name="connsiteY2" fmla="*/ 716576 h 1433151"/>
                      <a:gd name="connsiteX3" fmla="*/ 385421 w 770841"/>
                      <a:gd name="connsiteY3" fmla="*/ 1433152 h 1433151"/>
                      <a:gd name="connsiteX4" fmla="*/ 0 w 770841"/>
                      <a:gd name="connsiteY4" fmla="*/ 716576 h 1433151"/>
                      <a:gd name="connsiteX0" fmla="*/ 0 w 770842"/>
                      <a:gd name="connsiteY0" fmla="*/ 716576 h 1433152"/>
                      <a:gd name="connsiteX1" fmla="*/ 385421 w 770842"/>
                      <a:gd name="connsiteY1" fmla="*/ 0 h 1433152"/>
                      <a:gd name="connsiteX2" fmla="*/ 770842 w 770842"/>
                      <a:gd name="connsiteY2" fmla="*/ 716576 h 1433152"/>
                      <a:gd name="connsiteX3" fmla="*/ 385421 w 770842"/>
                      <a:gd name="connsiteY3" fmla="*/ 1433152 h 1433152"/>
                      <a:gd name="connsiteX4" fmla="*/ 0 w 770842"/>
                      <a:gd name="connsiteY4" fmla="*/ 716576 h 1433152"/>
                      <a:gd name="connsiteX0" fmla="*/ 0 w 770842"/>
                      <a:gd name="connsiteY0" fmla="*/ 716576 h 1433152"/>
                      <a:gd name="connsiteX1" fmla="*/ 385421 w 770842"/>
                      <a:gd name="connsiteY1" fmla="*/ 0 h 1433152"/>
                      <a:gd name="connsiteX2" fmla="*/ 770842 w 770842"/>
                      <a:gd name="connsiteY2" fmla="*/ 716576 h 1433152"/>
                      <a:gd name="connsiteX3" fmla="*/ 385421 w 770842"/>
                      <a:gd name="connsiteY3" fmla="*/ 1433152 h 1433152"/>
                      <a:gd name="connsiteX4" fmla="*/ 0 w 770842"/>
                      <a:gd name="connsiteY4" fmla="*/ 716576 h 1433152"/>
                      <a:gd name="connsiteX0" fmla="*/ 0 w 770842"/>
                      <a:gd name="connsiteY0" fmla="*/ 716576 h 1433152"/>
                      <a:gd name="connsiteX1" fmla="*/ 385421 w 770842"/>
                      <a:gd name="connsiteY1" fmla="*/ 0 h 1433152"/>
                      <a:gd name="connsiteX2" fmla="*/ 770842 w 770842"/>
                      <a:gd name="connsiteY2" fmla="*/ 716576 h 1433152"/>
                      <a:gd name="connsiteX3" fmla="*/ 385421 w 770842"/>
                      <a:gd name="connsiteY3" fmla="*/ 1433152 h 1433152"/>
                      <a:gd name="connsiteX4" fmla="*/ 0 w 770842"/>
                      <a:gd name="connsiteY4" fmla="*/ 716576 h 1433152"/>
                      <a:gd name="connsiteX0" fmla="*/ 0 w 770842"/>
                      <a:gd name="connsiteY0" fmla="*/ 716576 h 1433152"/>
                      <a:gd name="connsiteX1" fmla="*/ 385421 w 770842"/>
                      <a:gd name="connsiteY1" fmla="*/ 0 h 1433152"/>
                      <a:gd name="connsiteX2" fmla="*/ 770842 w 770842"/>
                      <a:gd name="connsiteY2" fmla="*/ 716576 h 1433152"/>
                      <a:gd name="connsiteX3" fmla="*/ 385421 w 770842"/>
                      <a:gd name="connsiteY3" fmla="*/ 1433152 h 1433152"/>
                      <a:gd name="connsiteX4" fmla="*/ 0 w 770842"/>
                      <a:gd name="connsiteY4" fmla="*/ 716576 h 1433152"/>
                      <a:gd name="connsiteX0" fmla="*/ 0 w 770842"/>
                      <a:gd name="connsiteY0" fmla="*/ 716576 h 1433152"/>
                      <a:gd name="connsiteX1" fmla="*/ 385421 w 770842"/>
                      <a:gd name="connsiteY1" fmla="*/ 0 h 1433152"/>
                      <a:gd name="connsiteX2" fmla="*/ 770842 w 770842"/>
                      <a:gd name="connsiteY2" fmla="*/ 716576 h 1433152"/>
                      <a:gd name="connsiteX3" fmla="*/ 385421 w 770842"/>
                      <a:gd name="connsiteY3" fmla="*/ 1433152 h 1433152"/>
                      <a:gd name="connsiteX4" fmla="*/ 0 w 770842"/>
                      <a:gd name="connsiteY4" fmla="*/ 716576 h 1433152"/>
                      <a:gd name="connsiteX0" fmla="*/ 0 w 770842"/>
                      <a:gd name="connsiteY0" fmla="*/ 716576 h 1433152"/>
                      <a:gd name="connsiteX1" fmla="*/ 385421 w 770842"/>
                      <a:gd name="connsiteY1" fmla="*/ 0 h 1433152"/>
                      <a:gd name="connsiteX2" fmla="*/ 770842 w 770842"/>
                      <a:gd name="connsiteY2" fmla="*/ 716576 h 1433152"/>
                      <a:gd name="connsiteX3" fmla="*/ 385421 w 770842"/>
                      <a:gd name="connsiteY3" fmla="*/ 1433152 h 1433152"/>
                      <a:gd name="connsiteX4" fmla="*/ 0 w 770842"/>
                      <a:gd name="connsiteY4" fmla="*/ 716576 h 1433152"/>
                      <a:gd name="connsiteX0" fmla="*/ 0 w 770842"/>
                      <a:gd name="connsiteY0" fmla="*/ 716576 h 1433152"/>
                      <a:gd name="connsiteX1" fmla="*/ 385421 w 770842"/>
                      <a:gd name="connsiteY1" fmla="*/ 0 h 1433152"/>
                      <a:gd name="connsiteX2" fmla="*/ 770842 w 770842"/>
                      <a:gd name="connsiteY2" fmla="*/ 716576 h 1433152"/>
                      <a:gd name="connsiteX3" fmla="*/ 385421 w 770842"/>
                      <a:gd name="connsiteY3" fmla="*/ 1433152 h 1433152"/>
                      <a:gd name="connsiteX4" fmla="*/ 0 w 770842"/>
                      <a:gd name="connsiteY4" fmla="*/ 716576 h 1433152"/>
                      <a:gd name="connsiteX0" fmla="*/ 0 w 770842"/>
                      <a:gd name="connsiteY0" fmla="*/ 716576 h 1537927"/>
                      <a:gd name="connsiteX1" fmla="*/ 385421 w 770842"/>
                      <a:gd name="connsiteY1" fmla="*/ 0 h 1537927"/>
                      <a:gd name="connsiteX2" fmla="*/ 770842 w 770842"/>
                      <a:gd name="connsiteY2" fmla="*/ 716576 h 1537927"/>
                      <a:gd name="connsiteX3" fmla="*/ 375896 w 770842"/>
                      <a:gd name="connsiteY3" fmla="*/ 1537927 h 1537927"/>
                      <a:gd name="connsiteX4" fmla="*/ 0 w 770842"/>
                      <a:gd name="connsiteY4" fmla="*/ 716576 h 153792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70842" h="1537927">
                        <a:moveTo>
                          <a:pt x="0" y="716576"/>
                        </a:moveTo>
                        <a:cubicBezTo>
                          <a:pt x="0" y="320822"/>
                          <a:pt x="182084" y="42862"/>
                          <a:pt x="385421" y="0"/>
                        </a:cubicBezTo>
                        <a:cubicBezTo>
                          <a:pt x="598283" y="33338"/>
                          <a:pt x="770842" y="320822"/>
                          <a:pt x="770842" y="716576"/>
                        </a:cubicBezTo>
                        <a:cubicBezTo>
                          <a:pt x="770842" y="1112330"/>
                          <a:pt x="641145" y="1380765"/>
                          <a:pt x="375896" y="1537927"/>
                        </a:cubicBezTo>
                        <a:cubicBezTo>
                          <a:pt x="96359" y="1366477"/>
                          <a:pt x="0" y="1112330"/>
                          <a:pt x="0" y="716576"/>
                        </a:cubicBezTo>
                        <a:close/>
                      </a:path>
                    </a:pathLst>
                  </a:custGeom>
                  <a:solidFill>
                    <a:srgbClr val="0099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grpSp>
                <p:nvGrpSpPr>
                  <p:cNvPr id="374" name="グループ化 373">
                    <a:extLst>
                      <a:ext uri="{FF2B5EF4-FFF2-40B4-BE49-F238E27FC236}">
                        <a16:creationId xmlns:a16="http://schemas.microsoft.com/office/drawing/2014/main" id="{BEA80B3E-10E7-4F9C-B6CB-4FD057F18A3F}"/>
                      </a:ext>
                    </a:extLst>
                  </p:cNvPr>
                  <p:cNvGrpSpPr/>
                  <p:nvPr/>
                </p:nvGrpSpPr>
                <p:grpSpPr>
                  <a:xfrm rot="21214059" flipH="1">
                    <a:off x="1636340" y="3704959"/>
                    <a:ext cx="614552" cy="1937396"/>
                    <a:chOff x="1741357" y="3704966"/>
                    <a:chExt cx="614552" cy="1937396"/>
                  </a:xfrm>
                </p:grpSpPr>
                <p:sp>
                  <p:nvSpPr>
                    <p:cNvPr id="381" name="楕円 426">
                      <a:extLst>
                        <a:ext uri="{FF2B5EF4-FFF2-40B4-BE49-F238E27FC236}">
                          <a16:creationId xmlns:a16="http://schemas.microsoft.com/office/drawing/2014/main" id="{43414E98-484C-4025-ABEA-971B78705801}"/>
                        </a:ext>
                      </a:extLst>
                    </p:cNvPr>
                    <p:cNvSpPr/>
                    <p:nvPr/>
                  </p:nvSpPr>
                  <p:spPr bwMode="auto">
                    <a:xfrm rot="21278739">
                      <a:off x="1741357" y="3704966"/>
                      <a:ext cx="614552" cy="1226109"/>
                    </a:xfrm>
                    <a:custGeom>
                      <a:avLst/>
                      <a:gdLst>
                        <a:gd name="connsiteX0" fmla="*/ 0 w 770841"/>
                        <a:gd name="connsiteY0" fmla="*/ 716576 h 1433151"/>
                        <a:gd name="connsiteX1" fmla="*/ 385421 w 770841"/>
                        <a:gd name="connsiteY1" fmla="*/ 0 h 1433151"/>
                        <a:gd name="connsiteX2" fmla="*/ 770842 w 770841"/>
                        <a:gd name="connsiteY2" fmla="*/ 716576 h 1433151"/>
                        <a:gd name="connsiteX3" fmla="*/ 385421 w 770841"/>
                        <a:gd name="connsiteY3" fmla="*/ 1433152 h 1433151"/>
                        <a:gd name="connsiteX4" fmla="*/ 0 w 770841"/>
                        <a:gd name="connsiteY4" fmla="*/ 716576 h 1433151"/>
                        <a:gd name="connsiteX0" fmla="*/ 0 w 770842"/>
                        <a:gd name="connsiteY0" fmla="*/ 716576 h 1433152"/>
                        <a:gd name="connsiteX1" fmla="*/ 385421 w 770842"/>
                        <a:gd name="connsiteY1" fmla="*/ 0 h 1433152"/>
                        <a:gd name="connsiteX2" fmla="*/ 770842 w 770842"/>
                        <a:gd name="connsiteY2" fmla="*/ 716576 h 1433152"/>
                        <a:gd name="connsiteX3" fmla="*/ 385421 w 770842"/>
                        <a:gd name="connsiteY3" fmla="*/ 1433152 h 1433152"/>
                        <a:gd name="connsiteX4" fmla="*/ 0 w 770842"/>
                        <a:gd name="connsiteY4" fmla="*/ 716576 h 1433152"/>
                        <a:gd name="connsiteX0" fmla="*/ 0 w 770842"/>
                        <a:gd name="connsiteY0" fmla="*/ 716576 h 1433152"/>
                        <a:gd name="connsiteX1" fmla="*/ 385421 w 770842"/>
                        <a:gd name="connsiteY1" fmla="*/ 0 h 1433152"/>
                        <a:gd name="connsiteX2" fmla="*/ 770842 w 770842"/>
                        <a:gd name="connsiteY2" fmla="*/ 716576 h 1433152"/>
                        <a:gd name="connsiteX3" fmla="*/ 385421 w 770842"/>
                        <a:gd name="connsiteY3" fmla="*/ 1433152 h 1433152"/>
                        <a:gd name="connsiteX4" fmla="*/ 0 w 770842"/>
                        <a:gd name="connsiteY4" fmla="*/ 716576 h 1433152"/>
                        <a:gd name="connsiteX0" fmla="*/ 0 w 770842"/>
                        <a:gd name="connsiteY0" fmla="*/ 716576 h 1433152"/>
                        <a:gd name="connsiteX1" fmla="*/ 385421 w 770842"/>
                        <a:gd name="connsiteY1" fmla="*/ 0 h 1433152"/>
                        <a:gd name="connsiteX2" fmla="*/ 770842 w 770842"/>
                        <a:gd name="connsiteY2" fmla="*/ 716576 h 1433152"/>
                        <a:gd name="connsiteX3" fmla="*/ 385421 w 770842"/>
                        <a:gd name="connsiteY3" fmla="*/ 1433152 h 1433152"/>
                        <a:gd name="connsiteX4" fmla="*/ 0 w 770842"/>
                        <a:gd name="connsiteY4" fmla="*/ 716576 h 1433152"/>
                        <a:gd name="connsiteX0" fmla="*/ 0 w 770842"/>
                        <a:gd name="connsiteY0" fmla="*/ 716576 h 1433152"/>
                        <a:gd name="connsiteX1" fmla="*/ 385421 w 770842"/>
                        <a:gd name="connsiteY1" fmla="*/ 0 h 1433152"/>
                        <a:gd name="connsiteX2" fmla="*/ 770842 w 770842"/>
                        <a:gd name="connsiteY2" fmla="*/ 716576 h 1433152"/>
                        <a:gd name="connsiteX3" fmla="*/ 385421 w 770842"/>
                        <a:gd name="connsiteY3" fmla="*/ 1433152 h 1433152"/>
                        <a:gd name="connsiteX4" fmla="*/ 0 w 770842"/>
                        <a:gd name="connsiteY4" fmla="*/ 716576 h 1433152"/>
                        <a:gd name="connsiteX0" fmla="*/ 0 w 770842"/>
                        <a:gd name="connsiteY0" fmla="*/ 716576 h 1433152"/>
                        <a:gd name="connsiteX1" fmla="*/ 385421 w 770842"/>
                        <a:gd name="connsiteY1" fmla="*/ 0 h 1433152"/>
                        <a:gd name="connsiteX2" fmla="*/ 770842 w 770842"/>
                        <a:gd name="connsiteY2" fmla="*/ 716576 h 1433152"/>
                        <a:gd name="connsiteX3" fmla="*/ 385421 w 770842"/>
                        <a:gd name="connsiteY3" fmla="*/ 1433152 h 1433152"/>
                        <a:gd name="connsiteX4" fmla="*/ 0 w 770842"/>
                        <a:gd name="connsiteY4" fmla="*/ 716576 h 1433152"/>
                        <a:gd name="connsiteX0" fmla="*/ 0 w 770842"/>
                        <a:gd name="connsiteY0" fmla="*/ 716576 h 1433152"/>
                        <a:gd name="connsiteX1" fmla="*/ 385421 w 770842"/>
                        <a:gd name="connsiteY1" fmla="*/ 0 h 1433152"/>
                        <a:gd name="connsiteX2" fmla="*/ 770842 w 770842"/>
                        <a:gd name="connsiteY2" fmla="*/ 716576 h 1433152"/>
                        <a:gd name="connsiteX3" fmla="*/ 385421 w 770842"/>
                        <a:gd name="connsiteY3" fmla="*/ 1433152 h 1433152"/>
                        <a:gd name="connsiteX4" fmla="*/ 0 w 770842"/>
                        <a:gd name="connsiteY4" fmla="*/ 716576 h 1433152"/>
                        <a:gd name="connsiteX0" fmla="*/ 0 w 770842"/>
                        <a:gd name="connsiteY0" fmla="*/ 716576 h 1433152"/>
                        <a:gd name="connsiteX1" fmla="*/ 385421 w 770842"/>
                        <a:gd name="connsiteY1" fmla="*/ 0 h 1433152"/>
                        <a:gd name="connsiteX2" fmla="*/ 770842 w 770842"/>
                        <a:gd name="connsiteY2" fmla="*/ 716576 h 1433152"/>
                        <a:gd name="connsiteX3" fmla="*/ 385421 w 770842"/>
                        <a:gd name="connsiteY3" fmla="*/ 1433152 h 1433152"/>
                        <a:gd name="connsiteX4" fmla="*/ 0 w 770842"/>
                        <a:gd name="connsiteY4" fmla="*/ 716576 h 1433152"/>
                        <a:gd name="connsiteX0" fmla="*/ 0 w 770842"/>
                        <a:gd name="connsiteY0" fmla="*/ 716576 h 1537927"/>
                        <a:gd name="connsiteX1" fmla="*/ 385421 w 770842"/>
                        <a:gd name="connsiteY1" fmla="*/ 0 h 1537927"/>
                        <a:gd name="connsiteX2" fmla="*/ 770842 w 770842"/>
                        <a:gd name="connsiteY2" fmla="*/ 716576 h 1537927"/>
                        <a:gd name="connsiteX3" fmla="*/ 375896 w 770842"/>
                        <a:gd name="connsiteY3" fmla="*/ 1537927 h 1537927"/>
                        <a:gd name="connsiteX4" fmla="*/ 0 w 770842"/>
                        <a:gd name="connsiteY4" fmla="*/ 716576 h 153792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770842" h="1537927">
                          <a:moveTo>
                            <a:pt x="0" y="716576"/>
                          </a:moveTo>
                          <a:cubicBezTo>
                            <a:pt x="0" y="320822"/>
                            <a:pt x="182084" y="42862"/>
                            <a:pt x="385421" y="0"/>
                          </a:cubicBezTo>
                          <a:cubicBezTo>
                            <a:pt x="598283" y="33338"/>
                            <a:pt x="770842" y="320822"/>
                            <a:pt x="770842" y="716576"/>
                          </a:cubicBezTo>
                          <a:cubicBezTo>
                            <a:pt x="770842" y="1112330"/>
                            <a:pt x="641145" y="1380765"/>
                            <a:pt x="375896" y="1537927"/>
                          </a:cubicBezTo>
                          <a:cubicBezTo>
                            <a:pt x="96359" y="1366477"/>
                            <a:pt x="0" y="1112330"/>
                            <a:pt x="0" y="716576"/>
                          </a:cubicBezTo>
                          <a:close/>
                        </a:path>
                      </a:pathLst>
                    </a:custGeom>
                    <a:solidFill>
                      <a:srgbClr val="33CC33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382" name="楕円 432">
                      <a:extLst>
                        <a:ext uri="{FF2B5EF4-FFF2-40B4-BE49-F238E27FC236}">
                          <a16:creationId xmlns:a16="http://schemas.microsoft.com/office/drawing/2014/main" id="{A9BF816F-610F-4159-80B9-43AEC0BC4AA6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957053" y="4266360"/>
                      <a:ext cx="245256" cy="1376002"/>
                    </a:xfrm>
                    <a:custGeom>
                      <a:avLst/>
                      <a:gdLst>
                        <a:gd name="connsiteX0" fmla="*/ 0 w 601115"/>
                        <a:gd name="connsiteY0" fmla="*/ 300558 h 601115"/>
                        <a:gd name="connsiteX1" fmla="*/ 300558 w 601115"/>
                        <a:gd name="connsiteY1" fmla="*/ 0 h 601115"/>
                        <a:gd name="connsiteX2" fmla="*/ 601116 w 601115"/>
                        <a:gd name="connsiteY2" fmla="*/ 300558 h 601115"/>
                        <a:gd name="connsiteX3" fmla="*/ 300558 w 601115"/>
                        <a:gd name="connsiteY3" fmla="*/ 601116 h 601115"/>
                        <a:gd name="connsiteX4" fmla="*/ 0 w 601115"/>
                        <a:gd name="connsiteY4" fmla="*/ 300558 h 601115"/>
                        <a:gd name="connsiteX0" fmla="*/ 0 w 601116"/>
                        <a:gd name="connsiteY0" fmla="*/ 300558 h 601116"/>
                        <a:gd name="connsiteX1" fmla="*/ 300558 w 601116"/>
                        <a:gd name="connsiteY1" fmla="*/ 0 h 601116"/>
                        <a:gd name="connsiteX2" fmla="*/ 601116 w 601116"/>
                        <a:gd name="connsiteY2" fmla="*/ 300558 h 601116"/>
                        <a:gd name="connsiteX3" fmla="*/ 300558 w 601116"/>
                        <a:gd name="connsiteY3" fmla="*/ 601116 h 601116"/>
                        <a:gd name="connsiteX4" fmla="*/ 0 w 601116"/>
                        <a:gd name="connsiteY4" fmla="*/ 300558 h 601116"/>
                        <a:gd name="connsiteX0" fmla="*/ 0 w 601116"/>
                        <a:gd name="connsiteY0" fmla="*/ 300558 h 601116"/>
                        <a:gd name="connsiteX1" fmla="*/ 300558 w 601116"/>
                        <a:gd name="connsiteY1" fmla="*/ 0 h 601116"/>
                        <a:gd name="connsiteX2" fmla="*/ 601116 w 601116"/>
                        <a:gd name="connsiteY2" fmla="*/ 300558 h 601116"/>
                        <a:gd name="connsiteX3" fmla="*/ 300558 w 601116"/>
                        <a:gd name="connsiteY3" fmla="*/ 601116 h 601116"/>
                        <a:gd name="connsiteX4" fmla="*/ 0 w 601116"/>
                        <a:gd name="connsiteY4" fmla="*/ 300558 h 601116"/>
                        <a:gd name="connsiteX0" fmla="*/ 0 w 601116"/>
                        <a:gd name="connsiteY0" fmla="*/ 1434033 h 1734591"/>
                        <a:gd name="connsiteX1" fmla="*/ 281508 w 601116"/>
                        <a:gd name="connsiteY1" fmla="*/ 0 h 1734591"/>
                        <a:gd name="connsiteX2" fmla="*/ 601116 w 601116"/>
                        <a:gd name="connsiteY2" fmla="*/ 1434033 h 1734591"/>
                        <a:gd name="connsiteX3" fmla="*/ 300558 w 601116"/>
                        <a:gd name="connsiteY3" fmla="*/ 1734591 h 1734591"/>
                        <a:gd name="connsiteX4" fmla="*/ 0 w 601116"/>
                        <a:gd name="connsiteY4" fmla="*/ 1434033 h 1734591"/>
                        <a:gd name="connsiteX0" fmla="*/ 0 w 601116"/>
                        <a:gd name="connsiteY0" fmla="*/ 1434033 h 1734591"/>
                        <a:gd name="connsiteX1" fmla="*/ 281508 w 601116"/>
                        <a:gd name="connsiteY1" fmla="*/ 0 h 1734591"/>
                        <a:gd name="connsiteX2" fmla="*/ 601116 w 601116"/>
                        <a:gd name="connsiteY2" fmla="*/ 1434033 h 1734591"/>
                        <a:gd name="connsiteX3" fmla="*/ 300558 w 601116"/>
                        <a:gd name="connsiteY3" fmla="*/ 1734591 h 1734591"/>
                        <a:gd name="connsiteX4" fmla="*/ 0 w 601116"/>
                        <a:gd name="connsiteY4" fmla="*/ 1434033 h 1734591"/>
                        <a:gd name="connsiteX0" fmla="*/ 0 w 601116"/>
                        <a:gd name="connsiteY0" fmla="*/ 1434033 h 1734591"/>
                        <a:gd name="connsiteX1" fmla="*/ 281508 w 601116"/>
                        <a:gd name="connsiteY1" fmla="*/ 0 h 1734591"/>
                        <a:gd name="connsiteX2" fmla="*/ 601116 w 601116"/>
                        <a:gd name="connsiteY2" fmla="*/ 1434033 h 1734591"/>
                        <a:gd name="connsiteX3" fmla="*/ 300558 w 601116"/>
                        <a:gd name="connsiteY3" fmla="*/ 1734591 h 1734591"/>
                        <a:gd name="connsiteX4" fmla="*/ 0 w 601116"/>
                        <a:gd name="connsiteY4" fmla="*/ 1434033 h 1734591"/>
                        <a:gd name="connsiteX0" fmla="*/ 0 w 601116"/>
                        <a:gd name="connsiteY0" fmla="*/ 1505470 h 1806028"/>
                        <a:gd name="connsiteX1" fmla="*/ 200545 w 601116"/>
                        <a:gd name="connsiteY1" fmla="*/ 0 h 1806028"/>
                        <a:gd name="connsiteX2" fmla="*/ 601116 w 601116"/>
                        <a:gd name="connsiteY2" fmla="*/ 1505470 h 1806028"/>
                        <a:gd name="connsiteX3" fmla="*/ 300558 w 601116"/>
                        <a:gd name="connsiteY3" fmla="*/ 1806028 h 1806028"/>
                        <a:gd name="connsiteX4" fmla="*/ 0 w 601116"/>
                        <a:gd name="connsiteY4" fmla="*/ 1505470 h 1806028"/>
                        <a:gd name="connsiteX0" fmla="*/ 0 w 601116"/>
                        <a:gd name="connsiteY0" fmla="*/ 1505470 h 1806028"/>
                        <a:gd name="connsiteX1" fmla="*/ 200545 w 601116"/>
                        <a:gd name="connsiteY1" fmla="*/ 0 h 1806028"/>
                        <a:gd name="connsiteX2" fmla="*/ 601116 w 601116"/>
                        <a:gd name="connsiteY2" fmla="*/ 1505470 h 1806028"/>
                        <a:gd name="connsiteX3" fmla="*/ 300558 w 601116"/>
                        <a:gd name="connsiteY3" fmla="*/ 1806028 h 1806028"/>
                        <a:gd name="connsiteX4" fmla="*/ 0 w 601116"/>
                        <a:gd name="connsiteY4" fmla="*/ 1505470 h 1806028"/>
                        <a:gd name="connsiteX0" fmla="*/ 0 w 601116"/>
                        <a:gd name="connsiteY0" fmla="*/ 1505470 h 1806028"/>
                        <a:gd name="connsiteX1" fmla="*/ 200545 w 601116"/>
                        <a:gd name="connsiteY1" fmla="*/ 0 h 1806028"/>
                        <a:gd name="connsiteX2" fmla="*/ 601116 w 601116"/>
                        <a:gd name="connsiteY2" fmla="*/ 1505470 h 1806028"/>
                        <a:gd name="connsiteX3" fmla="*/ 300558 w 601116"/>
                        <a:gd name="connsiteY3" fmla="*/ 1806028 h 1806028"/>
                        <a:gd name="connsiteX4" fmla="*/ 0 w 601116"/>
                        <a:gd name="connsiteY4" fmla="*/ 1505470 h 180602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601116" h="1806028">
                          <a:moveTo>
                            <a:pt x="0" y="1505470"/>
                          </a:moveTo>
                          <a:cubicBezTo>
                            <a:pt x="0" y="1339476"/>
                            <a:pt x="210763" y="952500"/>
                            <a:pt x="200545" y="0"/>
                          </a:cubicBezTo>
                          <a:cubicBezTo>
                            <a:pt x="518938" y="885825"/>
                            <a:pt x="601116" y="1339476"/>
                            <a:pt x="601116" y="1505470"/>
                          </a:cubicBezTo>
                          <a:cubicBezTo>
                            <a:pt x="601116" y="1671464"/>
                            <a:pt x="466552" y="1806028"/>
                            <a:pt x="300558" y="1806028"/>
                          </a:cubicBezTo>
                          <a:cubicBezTo>
                            <a:pt x="134564" y="1806028"/>
                            <a:pt x="0" y="1671464"/>
                            <a:pt x="0" y="1505470"/>
                          </a:cubicBezTo>
                          <a:close/>
                        </a:path>
                      </a:pathLst>
                    </a:custGeom>
                    <a:solidFill>
                      <a:srgbClr val="66FF66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  <p:grpSp>
                <p:nvGrpSpPr>
                  <p:cNvPr id="375" name="グループ化 374">
                    <a:extLst>
                      <a:ext uri="{FF2B5EF4-FFF2-40B4-BE49-F238E27FC236}">
                        <a16:creationId xmlns:a16="http://schemas.microsoft.com/office/drawing/2014/main" id="{7E4B004F-CFE6-4B4B-A0FD-41C8BAE64BFB}"/>
                      </a:ext>
                    </a:extLst>
                  </p:cNvPr>
                  <p:cNvGrpSpPr/>
                  <p:nvPr/>
                </p:nvGrpSpPr>
                <p:grpSpPr>
                  <a:xfrm rot="385941">
                    <a:off x="1931916" y="3704969"/>
                    <a:ext cx="614552" cy="1933699"/>
                    <a:chOff x="1741357" y="3704966"/>
                    <a:chExt cx="614552" cy="1933699"/>
                  </a:xfrm>
                </p:grpSpPr>
                <p:sp>
                  <p:nvSpPr>
                    <p:cNvPr id="379" name="楕円 426">
                      <a:extLst>
                        <a:ext uri="{FF2B5EF4-FFF2-40B4-BE49-F238E27FC236}">
                          <a16:creationId xmlns:a16="http://schemas.microsoft.com/office/drawing/2014/main" id="{8F4136E0-EDBB-460E-9C00-DF4F29A1BF86}"/>
                        </a:ext>
                      </a:extLst>
                    </p:cNvPr>
                    <p:cNvSpPr/>
                    <p:nvPr/>
                  </p:nvSpPr>
                  <p:spPr bwMode="auto">
                    <a:xfrm rot="21278739">
                      <a:off x="1741357" y="3704966"/>
                      <a:ext cx="614552" cy="1226109"/>
                    </a:xfrm>
                    <a:custGeom>
                      <a:avLst/>
                      <a:gdLst>
                        <a:gd name="connsiteX0" fmla="*/ 0 w 770841"/>
                        <a:gd name="connsiteY0" fmla="*/ 716576 h 1433151"/>
                        <a:gd name="connsiteX1" fmla="*/ 385421 w 770841"/>
                        <a:gd name="connsiteY1" fmla="*/ 0 h 1433151"/>
                        <a:gd name="connsiteX2" fmla="*/ 770842 w 770841"/>
                        <a:gd name="connsiteY2" fmla="*/ 716576 h 1433151"/>
                        <a:gd name="connsiteX3" fmla="*/ 385421 w 770841"/>
                        <a:gd name="connsiteY3" fmla="*/ 1433152 h 1433151"/>
                        <a:gd name="connsiteX4" fmla="*/ 0 w 770841"/>
                        <a:gd name="connsiteY4" fmla="*/ 716576 h 1433151"/>
                        <a:gd name="connsiteX0" fmla="*/ 0 w 770842"/>
                        <a:gd name="connsiteY0" fmla="*/ 716576 h 1433152"/>
                        <a:gd name="connsiteX1" fmla="*/ 385421 w 770842"/>
                        <a:gd name="connsiteY1" fmla="*/ 0 h 1433152"/>
                        <a:gd name="connsiteX2" fmla="*/ 770842 w 770842"/>
                        <a:gd name="connsiteY2" fmla="*/ 716576 h 1433152"/>
                        <a:gd name="connsiteX3" fmla="*/ 385421 w 770842"/>
                        <a:gd name="connsiteY3" fmla="*/ 1433152 h 1433152"/>
                        <a:gd name="connsiteX4" fmla="*/ 0 w 770842"/>
                        <a:gd name="connsiteY4" fmla="*/ 716576 h 1433152"/>
                        <a:gd name="connsiteX0" fmla="*/ 0 w 770842"/>
                        <a:gd name="connsiteY0" fmla="*/ 716576 h 1433152"/>
                        <a:gd name="connsiteX1" fmla="*/ 385421 w 770842"/>
                        <a:gd name="connsiteY1" fmla="*/ 0 h 1433152"/>
                        <a:gd name="connsiteX2" fmla="*/ 770842 w 770842"/>
                        <a:gd name="connsiteY2" fmla="*/ 716576 h 1433152"/>
                        <a:gd name="connsiteX3" fmla="*/ 385421 w 770842"/>
                        <a:gd name="connsiteY3" fmla="*/ 1433152 h 1433152"/>
                        <a:gd name="connsiteX4" fmla="*/ 0 w 770842"/>
                        <a:gd name="connsiteY4" fmla="*/ 716576 h 1433152"/>
                        <a:gd name="connsiteX0" fmla="*/ 0 w 770842"/>
                        <a:gd name="connsiteY0" fmla="*/ 716576 h 1433152"/>
                        <a:gd name="connsiteX1" fmla="*/ 385421 w 770842"/>
                        <a:gd name="connsiteY1" fmla="*/ 0 h 1433152"/>
                        <a:gd name="connsiteX2" fmla="*/ 770842 w 770842"/>
                        <a:gd name="connsiteY2" fmla="*/ 716576 h 1433152"/>
                        <a:gd name="connsiteX3" fmla="*/ 385421 w 770842"/>
                        <a:gd name="connsiteY3" fmla="*/ 1433152 h 1433152"/>
                        <a:gd name="connsiteX4" fmla="*/ 0 w 770842"/>
                        <a:gd name="connsiteY4" fmla="*/ 716576 h 1433152"/>
                        <a:gd name="connsiteX0" fmla="*/ 0 w 770842"/>
                        <a:gd name="connsiteY0" fmla="*/ 716576 h 1433152"/>
                        <a:gd name="connsiteX1" fmla="*/ 385421 w 770842"/>
                        <a:gd name="connsiteY1" fmla="*/ 0 h 1433152"/>
                        <a:gd name="connsiteX2" fmla="*/ 770842 w 770842"/>
                        <a:gd name="connsiteY2" fmla="*/ 716576 h 1433152"/>
                        <a:gd name="connsiteX3" fmla="*/ 385421 w 770842"/>
                        <a:gd name="connsiteY3" fmla="*/ 1433152 h 1433152"/>
                        <a:gd name="connsiteX4" fmla="*/ 0 w 770842"/>
                        <a:gd name="connsiteY4" fmla="*/ 716576 h 1433152"/>
                        <a:gd name="connsiteX0" fmla="*/ 0 w 770842"/>
                        <a:gd name="connsiteY0" fmla="*/ 716576 h 1433152"/>
                        <a:gd name="connsiteX1" fmla="*/ 385421 w 770842"/>
                        <a:gd name="connsiteY1" fmla="*/ 0 h 1433152"/>
                        <a:gd name="connsiteX2" fmla="*/ 770842 w 770842"/>
                        <a:gd name="connsiteY2" fmla="*/ 716576 h 1433152"/>
                        <a:gd name="connsiteX3" fmla="*/ 385421 w 770842"/>
                        <a:gd name="connsiteY3" fmla="*/ 1433152 h 1433152"/>
                        <a:gd name="connsiteX4" fmla="*/ 0 w 770842"/>
                        <a:gd name="connsiteY4" fmla="*/ 716576 h 1433152"/>
                        <a:gd name="connsiteX0" fmla="*/ 0 w 770842"/>
                        <a:gd name="connsiteY0" fmla="*/ 716576 h 1433152"/>
                        <a:gd name="connsiteX1" fmla="*/ 385421 w 770842"/>
                        <a:gd name="connsiteY1" fmla="*/ 0 h 1433152"/>
                        <a:gd name="connsiteX2" fmla="*/ 770842 w 770842"/>
                        <a:gd name="connsiteY2" fmla="*/ 716576 h 1433152"/>
                        <a:gd name="connsiteX3" fmla="*/ 385421 w 770842"/>
                        <a:gd name="connsiteY3" fmla="*/ 1433152 h 1433152"/>
                        <a:gd name="connsiteX4" fmla="*/ 0 w 770842"/>
                        <a:gd name="connsiteY4" fmla="*/ 716576 h 1433152"/>
                        <a:gd name="connsiteX0" fmla="*/ 0 w 770842"/>
                        <a:gd name="connsiteY0" fmla="*/ 716576 h 1433152"/>
                        <a:gd name="connsiteX1" fmla="*/ 385421 w 770842"/>
                        <a:gd name="connsiteY1" fmla="*/ 0 h 1433152"/>
                        <a:gd name="connsiteX2" fmla="*/ 770842 w 770842"/>
                        <a:gd name="connsiteY2" fmla="*/ 716576 h 1433152"/>
                        <a:gd name="connsiteX3" fmla="*/ 385421 w 770842"/>
                        <a:gd name="connsiteY3" fmla="*/ 1433152 h 1433152"/>
                        <a:gd name="connsiteX4" fmla="*/ 0 w 770842"/>
                        <a:gd name="connsiteY4" fmla="*/ 716576 h 1433152"/>
                        <a:gd name="connsiteX0" fmla="*/ 0 w 770842"/>
                        <a:gd name="connsiteY0" fmla="*/ 716576 h 1537927"/>
                        <a:gd name="connsiteX1" fmla="*/ 385421 w 770842"/>
                        <a:gd name="connsiteY1" fmla="*/ 0 h 1537927"/>
                        <a:gd name="connsiteX2" fmla="*/ 770842 w 770842"/>
                        <a:gd name="connsiteY2" fmla="*/ 716576 h 1537927"/>
                        <a:gd name="connsiteX3" fmla="*/ 375896 w 770842"/>
                        <a:gd name="connsiteY3" fmla="*/ 1537927 h 1537927"/>
                        <a:gd name="connsiteX4" fmla="*/ 0 w 770842"/>
                        <a:gd name="connsiteY4" fmla="*/ 716576 h 153792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770842" h="1537927">
                          <a:moveTo>
                            <a:pt x="0" y="716576"/>
                          </a:moveTo>
                          <a:cubicBezTo>
                            <a:pt x="0" y="320822"/>
                            <a:pt x="182084" y="42862"/>
                            <a:pt x="385421" y="0"/>
                          </a:cubicBezTo>
                          <a:cubicBezTo>
                            <a:pt x="598283" y="33338"/>
                            <a:pt x="770842" y="320822"/>
                            <a:pt x="770842" y="716576"/>
                          </a:cubicBezTo>
                          <a:cubicBezTo>
                            <a:pt x="770842" y="1112330"/>
                            <a:pt x="641145" y="1380765"/>
                            <a:pt x="375896" y="1537927"/>
                          </a:cubicBezTo>
                          <a:cubicBezTo>
                            <a:pt x="96359" y="1366477"/>
                            <a:pt x="0" y="1112330"/>
                            <a:pt x="0" y="716576"/>
                          </a:cubicBezTo>
                          <a:close/>
                        </a:path>
                      </a:pathLst>
                    </a:custGeom>
                    <a:solidFill>
                      <a:srgbClr val="33CC33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380" name="楕円 432">
                      <a:extLst>
                        <a:ext uri="{FF2B5EF4-FFF2-40B4-BE49-F238E27FC236}">
                          <a16:creationId xmlns:a16="http://schemas.microsoft.com/office/drawing/2014/main" id="{459C59A9-3ED8-4D25-8CE2-B6DC16C8990D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006322" y="4262663"/>
                      <a:ext cx="212304" cy="1376002"/>
                    </a:xfrm>
                    <a:custGeom>
                      <a:avLst/>
                      <a:gdLst>
                        <a:gd name="connsiteX0" fmla="*/ 0 w 601115"/>
                        <a:gd name="connsiteY0" fmla="*/ 300558 h 601115"/>
                        <a:gd name="connsiteX1" fmla="*/ 300558 w 601115"/>
                        <a:gd name="connsiteY1" fmla="*/ 0 h 601115"/>
                        <a:gd name="connsiteX2" fmla="*/ 601116 w 601115"/>
                        <a:gd name="connsiteY2" fmla="*/ 300558 h 601115"/>
                        <a:gd name="connsiteX3" fmla="*/ 300558 w 601115"/>
                        <a:gd name="connsiteY3" fmla="*/ 601116 h 601115"/>
                        <a:gd name="connsiteX4" fmla="*/ 0 w 601115"/>
                        <a:gd name="connsiteY4" fmla="*/ 300558 h 601115"/>
                        <a:gd name="connsiteX0" fmla="*/ 0 w 601116"/>
                        <a:gd name="connsiteY0" fmla="*/ 300558 h 601116"/>
                        <a:gd name="connsiteX1" fmla="*/ 300558 w 601116"/>
                        <a:gd name="connsiteY1" fmla="*/ 0 h 601116"/>
                        <a:gd name="connsiteX2" fmla="*/ 601116 w 601116"/>
                        <a:gd name="connsiteY2" fmla="*/ 300558 h 601116"/>
                        <a:gd name="connsiteX3" fmla="*/ 300558 w 601116"/>
                        <a:gd name="connsiteY3" fmla="*/ 601116 h 601116"/>
                        <a:gd name="connsiteX4" fmla="*/ 0 w 601116"/>
                        <a:gd name="connsiteY4" fmla="*/ 300558 h 601116"/>
                        <a:gd name="connsiteX0" fmla="*/ 0 w 601116"/>
                        <a:gd name="connsiteY0" fmla="*/ 300558 h 601116"/>
                        <a:gd name="connsiteX1" fmla="*/ 300558 w 601116"/>
                        <a:gd name="connsiteY1" fmla="*/ 0 h 601116"/>
                        <a:gd name="connsiteX2" fmla="*/ 601116 w 601116"/>
                        <a:gd name="connsiteY2" fmla="*/ 300558 h 601116"/>
                        <a:gd name="connsiteX3" fmla="*/ 300558 w 601116"/>
                        <a:gd name="connsiteY3" fmla="*/ 601116 h 601116"/>
                        <a:gd name="connsiteX4" fmla="*/ 0 w 601116"/>
                        <a:gd name="connsiteY4" fmla="*/ 300558 h 601116"/>
                        <a:gd name="connsiteX0" fmla="*/ 0 w 601116"/>
                        <a:gd name="connsiteY0" fmla="*/ 1434033 h 1734591"/>
                        <a:gd name="connsiteX1" fmla="*/ 281508 w 601116"/>
                        <a:gd name="connsiteY1" fmla="*/ 0 h 1734591"/>
                        <a:gd name="connsiteX2" fmla="*/ 601116 w 601116"/>
                        <a:gd name="connsiteY2" fmla="*/ 1434033 h 1734591"/>
                        <a:gd name="connsiteX3" fmla="*/ 300558 w 601116"/>
                        <a:gd name="connsiteY3" fmla="*/ 1734591 h 1734591"/>
                        <a:gd name="connsiteX4" fmla="*/ 0 w 601116"/>
                        <a:gd name="connsiteY4" fmla="*/ 1434033 h 1734591"/>
                        <a:gd name="connsiteX0" fmla="*/ 0 w 601116"/>
                        <a:gd name="connsiteY0" fmla="*/ 1434033 h 1734591"/>
                        <a:gd name="connsiteX1" fmla="*/ 281508 w 601116"/>
                        <a:gd name="connsiteY1" fmla="*/ 0 h 1734591"/>
                        <a:gd name="connsiteX2" fmla="*/ 601116 w 601116"/>
                        <a:gd name="connsiteY2" fmla="*/ 1434033 h 1734591"/>
                        <a:gd name="connsiteX3" fmla="*/ 300558 w 601116"/>
                        <a:gd name="connsiteY3" fmla="*/ 1734591 h 1734591"/>
                        <a:gd name="connsiteX4" fmla="*/ 0 w 601116"/>
                        <a:gd name="connsiteY4" fmla="*/ 1434033 h 1734591"/>
                        <a:gd name="connsiteX0" fmla="*/ 0 w 601116"/>
                        <a:gd name="connsiteY0" fmla="*/ 1434033 h 1734591"/>
                        <a:gd name="connsiteX1" fmla="*/ 281508 w 601116"/>
                        <a:gd name="connsiteY1" fmla="*/ 0 h 1734591"/>
                        <a:gd name="connsiteX2" fmla="*/ 601116 w 601116"/>
                        <a:gd name="connsiteY2" fmla="*/ 1434033 h 1734591"/>
                        <a:gd name="connsiteX3" fmla="*/ 300558 w 601116"/>
                        <a:gd name="connsiteY3" fmla="*/ 1734591 h 1734591"/>
                        <a:gd name="connsiteX4" fmla="*/ 0 w 601116"/>
                        <a:gd name="connsiteY4" fmla="*/ 1434033 h 1734591"/>
                        <a:gd name="connsiteX0" fmla="*/ 0 w 601116"/>
                        <a:gd name="connsiteY0" fmla="*/ 1505470 h 1806028"/>
                        <a:gd name="connsiteX1" fmla="*/ 200545 w 601116"/>
                        <a:gd name="connsiteY1" fmla="*/ 0 h 1806028"/>
                        <a:gd name="connsiteX2" fmla="*/ 601116 w 601116"/>
                        <a:gd name="connsiteY2" fmla="*/ 1505470 h 1806028"/>
                        <a:gd name="connsiteX3" fmla="*/ 300558 w 601116"/>
                        <a:gd name="connsiteY3" fmla="*/ 1806028 h 1806028"/>
                        <a:gd name="connsiteX4" fmla="*/ 0 w 601116"/>
                        <a:gd name="connsiteY4" fmla="*/ 1505470 h 1806028"/>
                        <a:gd name="connsiteX0" fmla="*/ 0 w 601116"/>
                        <a:gd name="connsiteY0" fmla="*/ 1505470 h 1806028"/>
                        <a:gd name="connsiteX1" fmla="*/ 200545 w 601116"/>
                        <a:gd name="connsiteY1" fmla="*/ 0 h 1806028"/>
                        <a:gd name="connsiteX2" fmla="*/ 601116 w 601116"/>
                        <a:gd name="connsiteY2" fmla="*/ 1505470 h 1806028"/>
                        <a:gd name="connsiteX3" fmla="*/ 300558 w 601116"/>
                        <a:gd name="connsiteY3" fmla="*/ 1806028 h 1806028"/>
                        <a:gd name="connsiteX4" fmla="*/ 0 w 601116"/>
                        <a:gd name="connsiteY4" fmla="*/ 1505470 h 1806028"/>
                        <a:gd name="connsiteX0" fmla="*/ 0 w 601116"/>
                        <a:gd name="connsiteY0" fmla="*/ 1505470 h 1806028"/>
                        <a:gd name="connsiteX1" fmla="*/ 200545 w 601116"/>
                        <a:gd name="connsiteY1" fmla="*/ 0 h 1806028"/>
                        <a:gd name="connsiteX2" fmla="*/ 601116 w 601116"/>
                        <a:gd name="connsiteY2" fmla="*/ 1505470 h 1806028"/>
                        <a:gd name="connsiteX3" fmla="*/ 300558 w 601116"/>
                        <a:gd name="connsiteY3" fmla="*/ 1806028 h 1806028"/>
                        <a:gd name="connsiteX4" fmla="*/ 0 w 601116"/>
                        <a:gd name="connsiteY4" fmla="*/ 1505470 h 180602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601116" h="1806028">
                          <a:moveTo>
                            <a:pt x="0" y="1505470"/>
                          </a:moveTo>
                          <a:cubicBezTo>
                            <a:pt x="0" y="1339476"/>
                            <a:pt x="210763" y="952500"/>
                            <a:pt x="200545" y="0"/>
                          </a:cubicBezTo>
                          <a:cubicBezTo>
                            <a:pt x="518938" y="885825"/>
                            <a:pt x="601116" y="1339476"/>
                            <a:pt x="601116" y="1505470"/>
                          </a:cubicBezTo>
                          <a:cubicBezTo>
                            <a:pt x="601116" y="1671464"/>
                            <a:pt x="466552" y="1806028"/>
                            <a:pt x="300558" y="1806028"/>
                          </a:cubicBezTo>
                          <a:cubicBezTo>
                            <a:pt x="134564" y="1806028"/>
                            <a:pt x="0" y="1671464"/>
                            <a:pt x="0" y="1505470"/>
                          </a:cubicBezTo>
                          <a:close/>
                        </a:path>
                      </a:pathLst>
                    </a:custGeom>
                    <a:solidFill>
                      <a:srgbClr val="66FF66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  <p:grpSp>
                <p:nvGrpSpPr>
                  <p:cNvPr id="376" name="グループ化 375">
                    <a:extLst>
                      <a:ext uri="{FF2B5EF4-FFF2-40B4-BE49-F238E27FC236}">
                        <a16:creationId xmlns:a16="http://schemas.microsoft.com/office/drawing/2014/main" id="{BF72F95E-69E2-43D1-89B7-763A03FBFD20}"/>
                      </a:ext>
                    </a:extLst>
                  </p:cNvPr>
                  <p:cNvGrpSpPr/>
                  <p:nvPr/>
                </p:nvGrpSpPr>
                <p:grpSpPr>
                  <a:xfrm>
                    <a:off x="1741357" y="3704966"/>
                    <a:ext cx="614552" cy="1934750"/>
                    <a:chOff x="1741357" y="3704966"/>
                    <a:chExt cx="614552" cy="1934750"/>
                  </a:xfrm>
                </p:grpSpPr>
                <p:sp>
                  <p:nvSpPr>
                    <p:cNvPr id="377" name="楕円 426">
                      <a:extLst>
                        <a:ext uri="{FF2B5EF4-FFF2-40B4-BE49-F238E27FC236}">
                          <a16:creationId xmlns:a16="http://schemas.microsoft.com/office/drawing/2014/main" id="{A99FA649-CBEA-4869-88D4-C01FB7CC2FB2}"/>
                        </a:ext>
                      </a:extLst>
                    </p:cNvPr>
                    <p:cNvSpPr/>
                    <p:nvPr/>
                  </p:nvSpPr>
                  <p:spPr bwMode="auto">
                    <a:xfrm rot="21278739">
                      <a:off x="1741357" y="3704966"/>
                      <a:ext cx="614552" cy="1226109"/>
                    </a:xfrm>
                    <a:custGeom>
                      <a:avLst/>
                      <a:gdLst>
                        <a:gd name="connsiteX0" fmla="*/ 0 w 770841"/>
                        <a:gd name="connsiteY0" fmla="*/ 716576 h 1433151"/>
                        <a:gd name="connsiteX1" fmla="*/ 385421 w 770841"/>
                        <a:gd name="connsiteY1" fmla="*/ 0 h 1433151"/>
                        <a:gd name="connsiteX2" fmla="*/ 770842 w 770841"/>
                        <a:gd name="connsiteY2" fmla="*/ 716576 h 1433151"/>
                        <a:gd name="connsiteX3" fmla="*/ 385421 w 770841"/>
                        <a:gd name="connsiteY3" fmla="*/ 1433152 h 1433151"/>
                        <a:gd name="connsiteX4" fmla="*/ 0 w 770841"/>
                        <a:gd name="connsiteY4" fmla="*/ 716576 h 1433151"/>
                        <a:gd name="connsiteX0" fmla="*/ 0 w 770842"/>
                        <a:gd name="connsiteY0" fmla="*/ 716576 h 1433152"/>
                        <a:gd name="connsiteX1" fmla="*/ 385421 w 770842"/>
                        <a:gd name="connsiteY1" fmla="*/ 0 h 1433152"/>
                        <a:gd name="connsiteX2" fmla="*/ 770842 w 770842"/>
                        <a:gd name="connsiteY2" fmla="*/ 716576 h 1433152"/>
                        <a:gd name="connsiteX3" fmla="*/ 385421 w 770842"/>
                        <a:gd name="connsiteY3" fmla="*/ 1433152 h 1433152"/>
                        <a:gd name="connsiteX4" fmla="*/ 0 w 770842"/>
                        <a:gd name="connsiteY4" fmla="*/ 716576 h 1433152"/>
                        <a:gd name="connsiteX0" fmla="*/ 0 w 770842"/>
                        <a:gd name="connsiteY0" fmla="*/ 716576 h 1433152"/>
                        <a:gd name="connsiteX1" fmla="*/ 385421 w 770842"/>
                        <a:gd name="connsiteY1" fmla="*/ 0 h 1433152"/>
                        <a:gd name="connsiteX2" fmla="*/ 770842 w 770842"/>
                        <a:gd name="connsiteY2" fmla="*/ 716576 h 1433152"/>
                        <a:gd name="connsiteX3" fmla="*/ 385421 w 770842"/>
                        <a:gd name="connsiteY3" fmla="*/ 1433152 h 1433152"/>
                        <a:gd name="connsiteX4" fmla="*/ 0 w 770842"/>
                        <a:gd name="connsiteY4" fmla="*/ 716576 h 1433152"/>
                        <a:gd name="connsiteX0" fmla="*/ 0 w 770842"/>
                        <a:gd name="connsiteY0" fmla="*/ 716576 h 1433152"/>
                        <a:gd name="connsiteX1" fmla="*/ 385421 w 770842"/>
                        <a:gd name="connsiteY1" fmla="*/ 0 h 1433152"/>
                        <a:gd name="connsiteX2" fmla="*/ 770842 w 770842"/>
                        <a:gd name="connsiteY2" fmla="*/ 716576 h 1433152"/>
                        <a:gd name="connsiteX3" fmla="*/ 385421 w 770842"/>
                        <a:gd name="connsiteY3" fmla="*/ 1433152 h 1433152"/>
                        <a:gd name="connsiteX4" fmla="*/ 0 w 770842"/>
                        <a:gd name="connsiteY4" fmla="*/ 716576 h 1433152"/>
                        <a:gd name="connsiteX0" fmla="*/ 0 w 770842"/>
                        <a:gd name="connsiteY0" fmla="*/ 716576 h 1433152"/>
                        <a:gd name="connsiteX1" fmla="*/ 385421 w 770842"/>
                        <a:gd name="connsiteY1" fmla="*/ 0 h 1433152"/>
                        <a:gd name="connsiteX2" fmla="*/ 770842 w 770842"/>
                        <a:gd name="connsiteY2" fmla="*/ 716576 h 1433152"/>
                        <a:gd name="connsiteX3" fmla="*/ 385421 w 770842"/>
                        <a:gd name="connsiteY3" fmla="*/ 1433152 h 1433152"/>
                        <a:gd name="connsiteX4" fmla="*/ 0 w 770842"/>
                        <a:gd name="connsiteY4" fmla="*/ 716576 h 1433152"/>
                        <a:gd name="connsiteX0" fmla="*/ 0 w 770842"/>
                        <a:gd name="connsiteY0" fmla="*/ 716576 h 1433152"/>
                        <a:gd name="connsiteX1" fmla="*/ 385421 w 770842"/>
                        <a:gd name="connsiteY1" fmla="*/ 0 h 1433152"/>
                        <a:gd name="connsiteX2" fmla="*/ 770842 w 770842"/>
                        <a:gd name="connsiteY2" fmla="*/ 716576 h 1433152"/>
                        <a:gd name="connsiteX3" fmla="*/ 385421 w 770842"/>
                        <a:gd name="connsiteY3" fmla="*/ 1433152 h 1433152"/>
                        <a:gd name="connsiteX4" fmla="*/ 0 w 770842"/>
                        <a:gd name="connsiteY4" fmla="*/ 716576 h 1433152"/>
                        <a:gd name="connsiteX0" fmla="*/ 0 w 770842"/>
                        <a:gd name="connsiteY0" fmla="*/ 716576 h 1433152"/>
                        <a:gd name="connsiteX1" fmla="*/ 385421 w 770842"/>
                        <a:gd name="connsiteY1" fmla="*/ 0 h 1433152"/>
                        <a:gd name="connsiteX2" fmla="*/ 770842 w 770842"/>
                        <a:gd name="connsiteY2" fmla="*/ 716576 h 1433152"/>
                        <a:gd name="connsiteX3" fmla="*/ 385421 w 770842"/>
                        <a:gd name="connsiteY3" fmla="*/ 1433152 h 1433152"/>
                        <a:gd name="connsiteX4" fmla="*/ 0 w 770842"/>
                        <a:gd name="connsiteY4" fmla="*/ 716576 h 1433152"/>
                        <a:gd name="connsiteX0" fmla="*/ 0 w 770842"/>
                        <a:gd name="connsiteY0" fmla="*/ 716576 h 1433152"/>
                        <a:gd name="connsiteX1" fmla="*/ 385421 w 770842"/>
                        <a:gd name="connsiteY1" fmla="*/ 0 h 1433152"/>
                        <a:gd name="connsiteX2" fmla="*/ 770842 w 770842"/>
                        <a:gd name="connsiteY2" fmla="*/ 716576 h 1433152"/>
                        <a:gd name="connsiteX3" fmla="*/ 385421 w 770842"/>
                        <a:gd name="connsiteY3" fmla="*/ 1433152 h 1433152"/>
                        <a:gd name="connsiteX4" fmla="*/ 0 w 770842"/>
                        <a:gd name="connsiteY4" fmla="*/ 716576 h 1433152"/>
                        <a:gd name="connsiteX0" fmla="*/ 0 w 770842"/>
                        <a:gd name="connsiteY0" fmla="*/ 716576 h 1537927"/>
                        <a:gd name="connsiteX1" fmla="*/ 385421 w 770842"/>
                        <a:gd name="connsiteY1" fmla="*/ 0 h 1537927"/>
                        <a:gd name="connsiteX2" fmla="*/ 770842 w 770842"/>
                        <a:gd name="connsiteY2" fmla="*/ 716576 h 1537927"/>
                        <a:gd name="connsiteX3" fmla="*/ 375896 w 770842"/>
                        <a:gd name="connsiteY3" fmla="*/ 1537927 h 1537927"/>
                        <a:gd name="connsiteX4" fmla="*/ 0 w 770842"/>
                        <a:gd name="connsiteY4" fmla="*/ 716576 h 153792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770842" h="1537927">
                          <a:moveTo>
                            <a:pt x="0" y="716576"/>
                          </a:moveTo>
                          <a:cubicBezTo>
                            <a:pt x="0" y="320822"/>
                            <a:pt x="182084" y="42862"/>
                            <a:pt x="385421" y="0"/>
                          </a:cubicBezTo>
                          <a:cubicBezTo>
                            <a:pt x="598283" y="33338"/>
                            <a:pt x="770842" y="320822"/>
                            <a:pt x="770842" y="716576"/>
                          </a:cubicBezTo>
                          <a:cubicBezTo>
                            <a:pt x="770842" y="1112330"/>
                            <a:pt x="641145" y="1380765"/>
                            <a:pt x="375896" y="1537927"/>
                          </a:cubicBezTo>
                          <a:cubicBezTo>
                            <a:pt x="96359" y="1366477"/>
                            <a:pt x="0" y="1112330"/>
                            <a:pt x="0" y="716576"/>
                          </a:cubicBezTo>
                          <a:close/>
                        </a:path>
                      </a:pathLst>
                    </a:custGeom>
                    <a:solidFill>
                      <a:srgbClr val="009900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378" name="楕円 432">
                      <a:extLst>
                        <a:ext uri="{FF2B5EF4-FFF2-40B4-BE49-F238E27FC236}">
                          <a16:creationId xmlns:a16="http://schemas.microsoft.com/office/drawing/2014/main" id="{876ED42F-2AFE-434F-981B-CF42BD534F0F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954286" y="4263714"/>
                      <a:ext cx="297730" cy="1376002"/>
                    </a:xfrm>
                    <a:custGeom>
                      <a:avLst/>
                      <a:gdLst>
                        <a:gd name="connsiteX0" fmla="*/ 0 w 601115"/>
                        <a:gd name="connsiteY0" fmla="*/ 300558 h 601115"/>
                        <a:gd name="connsiteX1" fmla="*/ 300558 w 601115"/>
                        <a:gd name="connsiteY1" fmla="*/ 0 h 601115"/>
                        <a:gd name="connsiteX2" fmla="*/ 601116 w 601115"/>
                        <a:gd name="connsiteY2" fmla="*/ 300558 h 601115"/>
                        <a:gd name="connsiteX3" fmla="*/ 300558 w 601115"/>
                        <a:gd name="connsiteY3" fmla="*/ 601116 h 601115"/>
                        <a:gd name="connsiteX4" fmla="*/ 0 w 601115"/>
                        <a:gd name="connsiteY4" fmla="*/ 300558 h 601115"/>
                        <a:gd name="connsiteX0" fmla="*/ 0 w 601116"/>
                        <a:gd name="connsiteY0" fmla="*/ 300558 h 601116"/>
                        <a:gd name="connsiteX1" fmla="*/ 300558 w 601116"/>
                        <a:gd name="connsiteY1" fmla="*/ 0 h 601116"/>
                        <a:gd name="connsiteX2" fmla="*/ 601116 w 601116"/>
                        <a:gd name="connsiteY2" fmla="*/ 300558 h 601116"/>
                        <a:gd name="connsiteX3" fmla="*/ 300558 w 601116"/>
                        <a:gd name="connsiteY3" fmla="*/ 601116 h 601116"/>
                        <a:gd name="connsiteX4" fmla="*/ 0 w 601116"/>
                        <a:gd name="connsiteY4" fmla="*/ 300558 h 601116"/>
                        <a:gd name="connsiteX0" fmla="*/ 0 w 601116"/>
                        <a:gd name="connsiteY0" fmla="*/ 300558 h 601116"/>
                        <a:gd name="connsiteX1" fmla="*/ 300558 w 601116"/>
                        <a:gd name="connsiteY1" fmla="*/ 0 h 601116"/>
                        <a:gd name="connsiteX2" fmla="*/ 601116 w 601116"/>
                        <a:gd name="connsiteY2" fmla="*/ 300558 h 601116"/>
                        <a:gd name="connsiteX3" fmla="*/ 300558 w 601116"/>
                        <a:gd name="connsiteY3" fmla="*/ 601116 h 601116"/>
                        <a:gd name="connsiteX4" fmla="*/ 0 w 601116"/>
                        <a:gd name="connsiteY4" fmla="*/ 300558 h 601116"/>
                        <a:gd name="connsiteX0" fmla="*/ 0 w 601116"/>
                        <a:gd name="connsiteY0" fmla="*/ 1434033 h 1734591"/>
                        <a:gd name="connsiteX1" fmla="*/ 281508 w 601116"/>
                        <a:gd name="connsiteY1" fmla="*/ 0 h 1734591"/>
                        <a:gd name="connsiteX2" fmla="*/ 601116 w 601116"/>
                        <a:gd name="connsiteY2" fmla="*/ 1434033 h 1734591"/>
                        <a:gd name="connsiteX3" fmla="*/ 300558 w 601116"/>
                        <a:gd name="connsiteY3" fmla="*/ 1734591 h 1734591"/>
                        <a:gd name="connsiteX4" fmla="*/ 0 w 601116"/>
                        <a:gd name="connsiteY4" fmla="*/ 1434033 h 1734591"/>
                        <a:gd name="connsiteX0" fmla="*/ 0 w 601116"/>
                        <a:gd name="connsiteY0" fmla="*/ 1434033 h 1734591"/>
                        <a:gd name="connsiteX1" fmla="*/ 281508 w 601116"/>
                        <a:gd name="connsiteY1" fmla="*/ 0 h 1734591"/>
                        <a:gd name="connsiteX2" fmla="*/ 601116 w 601116"/>
                        <a:gd name="connsiteY2" fmla="*/ 1434033 h 1734591"/>
                        <a:gd name="connsiteX3" fmla="*/ 300558 w 601116"/>
                        <a:gd name="connsiteY3" fmla="*/ 1734591 h 1734591"/>
                        <a:gd name="connsiteX4" fmla="*/ 0 w 601116"/>
                        <a:gd name="connsiteY4" fmla="*/ 1434033 h 1734591"/>
                        <a:gd name="connsiteX0" fmla="*/ 0 w 601116"/>
                        <a:gd name="connsiteY0" fmla="*/ 1434033 h 1734591"/>
                        <a:gd name="connsiteX1" fmla="*/ 281508 w 601116"/>
                        <a:gd name="connsiteY1" fmla="*/ 0 h 1734591"/>
                        <a:gd name="connsiteX2" fmla="*/ 601116 w 601116"/>
                        <a:gd name="connsiteY2" fmla="*/ 1434033 h 1734591"/>
                        <a:gd name="connsiteX3" fmla="*/ 300558 w 601116"/>
                        <a:gd name="connsiteY3" fmla="*/ 1734591 h 1734591"/>
                        <a:gd name="connsiteX4" fmla="*/ 0 w 601116"/>
                        <a:gd name="connsiteY4" fmla="*/ 1434033 h 1734591"/>
                        <a:gd name="connsiteX0" fmla="*/ 0 w 601116"/>
                        <a:gd name="connsiteY0" fmla="*/ 1505470 h 1806028"/>
                        <a:gd name="connsiteX1" fmla="*/ 200545 w 601116"/>
                        <a:gd name="connsiteY1" fmla="*/ 0 h 1806028"/>
                        <a:gd name="connsiteX2" fmla="*/ 601116 w 601116"/>
                        <a:gd name="connsiteY2" fmla="*/ 1505470 h 1806028"/>
                        <a:gd name="connsiteX3" fmla="*/ 300558 w 601116"/>
                        <a:gd name="connsiteY3" fmla="*/ 1806028 h 1806028"/>
                        <a:gd name="connsiteX4" fmla="*/ 0 w 601116"/>
                        <a:gd name="connsiteY4" fmla="*/ 1505470 h 1806028"/>
                        <a:gd name="connsiteX0" fmla="*/ 0 w 601116"/>
                        <a:gd name="connsiteY0" fmla="*/ 1505470 h 1806028"/>
                        <a:gd name="connsiteX1" fmla="*/ 200545 w 601116"/>
                        <a:gd name="connsiteY1" fmla="*/ 0 h 1806028"/>
                        <a:gd name="connsiteX2" fmla="*/ 601116 w 601116"/>
                        <a:gd name="connsiteY2" fmla="*/ 1505470 h 1806028"/>
                        <a:gd name="connsiteX3" fmla="*/ 300558 w 601116"/>
                        <a:gd name="connsiteY3" fmla="*/ 1806028 h 1806028"/>
                        <a:gd name="connsiteX4" fmla="*/ 0 w 601116"/>
                        <a:gd name="connsiteY4" fmla="*/ 1505470 h 1806028"/>
                        <a:gd name="connsiteX0" fmla="*/ 0 w 601116"/>
                        <a:gd name="connsiteY0" fmla="*/ 1505470 h 1806028"/>
                        <a:gd name="connsiteX1" fmla="*/ 200545 w 601116"/>
                        <a:gd name="connsiteY1" fmla="*/ 0 h 1806028"/>
                        <a:gd name="connsiteX2" fmla="*/ 601116 w 601116"/>
                        <a:gd name="connsiteY2" fmla="*/ 1505470 h 1806028"/>
                        <a:gd name="connsiteX3" fmla="*/ 300558 w 601116"/>
                        <a:gd name="connsiteY3" fmla="*/ 1806028 h 1806028"/>
                        <a:gd name="connsiteX4" fmla="*/ 0 w 601116"/>
                        <a:gd name="connsiteY4" fmla="*/ 1505470 h 180602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601116" h="1806028">
                          <a:moveTo>
                            <a:pt x="0" y="1505470"/>
                          </a:moveTo>
                          <a:cubicBezTo>
                            <a:pt x="0" y="1339476"/>
                            <a:pt x="210763" y="952500"/>
                            <a:pt x="200545" y="0"/>
                          </a:cubicBezTo>
                          <a:cubicBezTo>
                            <a:pt x="518938" y="885825"/>
                            <a:pt x="601116" y="1339476"/>
                            <a:pt x="601116" y="1505470"/>
                          </a:cubicBezTo>
                          <a:cubicBezTo>
                            <a:pt x="601116" y="1671464"/>
                            <a:pt x="466552" y="1806028"/>
                            <a:pt x="300558" y="1806028"/>
                          </a:cubicBezTo>
                          <a:cubicBezTo>
                            <a:pt x="134564" y="1806028"/>
                            <a:pt x="0" y="1671464"/>
                            <a:pt x="0" y="1505470"/>
                          </a:cubicBezTo>
                          <a:close/>
                        </a:path>
                      </a:pathLst>
                    </a:custGeom>
                    <a:solidFill>
                      <a:srgbClr val="92D050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</p:grpSp>
            <p:grpSp>
              <p:nvGrpSpPr>
                <p:cNvPr id="362" name="グループ化 361">
                  <a:extLst>
                    <a:ext uri="{FF2B5EF4-FFF2-40B4-BE49-F238E27FC236}">
                      <a16:creationId xmlns:a16="http://schemas.microsoft.com/office/drawing/2014/main" id="{66BBAFFE-320B-4C11-BC74-4E8406925FB1}"/>
                    </a:ext>
                  </a:extLst>
                </p:cNvPr>
                <p:cNvGrpSpPr/>
                <p:nvPr/>
              </p:nvGrpSpPr>
              <p:grpSpPr>
                <a:xfrm rot="3600000">
                  <a:off x="6654433" y="3503853"/>
                  <a:ext cx="488976" cy="1074356"/>
                  <a:chOff x="1636340" y="3642662"/>
                  <a:chExt cx="910128" cy="1999693"/>
                </a:xfrm>
              </p:grpSpPr>
              <p:sp>
                <p:nvSpPr>
                  <p:cNvPr id="363" name="楕円 426">
                    <a:extLst>
                      <a:ext uri="{FF2B5EF4-FFF2-40B4-BE49-F238E27FC236}">
                        <a16:creationId xmlns:a16="http://schemas.microsoft.com/office/drawing/2014/main" id="{96183525-68B2-4631-A96B-B60403C1DB97}"/>
                      </a:ext>
                    </a:extLst>
                  </p:cNvPr>
                  <p:cNvSpPr/>
                  <p:nvPr/>
                </p:nvSpPr>
                <p:spPr bwMode="auto">
                  <a:xfrm rot="443591">
                    <a:off x="1760872" y="3642662"/>
                    <a:ext cx="614552" cy="1226109"/>
                  </a:xfrm>
                  <a:custGeom>
                    <a:avLst/>
                    <a:gdLst>
                      <a:gd name="connsiteX0" fmla="*/ 0 w 770841"/>
                      <a:gd name="connsiteY0" fmla="*/ 716576 h 1433151"/>
                      <a:gd name="connsiteX1" fmla="*/ 385421 w 770841"/>
                      <a:gd name="connsiteY1" fmla="*/ 0 h 1433151"/>
                      <a:gd name="connsiteX2" fmla="*/ 770842 w 770841"/>
                      <a:gd name="connsiteY2" fmla="*/ 716576 h 1433151"/>
                      <a:gd name="connsiteX3" fmla="*/ 385421 w 770841"/>
                      <a:gd name="connsiteY3" fmla="*/ 1433152 h 1433151"/>
                      <a:gd name="connsiteX4" fmla="*/ 0 w 770841"/>
                      <a:gd name="connsiteY4" fmla="*/ 716576 h 1433151"/>
                      <a:gd name="connsiteX0" fmla="*/ 0 w 770842"/>
                      <a:gd name="connsiteY0" fmla="*/ 716576 h 1433152"/>
                      <a:gd name="connsiteX1" fmla="*/ 385421 w 770842"/>
                      <a:gd name="connsiteY1" fmla="*/ 0 h 1433152"/>
                      <a:gd name="connsiteX2" fmla="*/ 770842 w 770842"/>
                      <a:gd name="connsiteY2" fmla="*/ 716576 h 1433152"/>
                      <a:gd name="connsiteX3" fmla="*/ 385421 w 770842"/>
                      <a:gd name="connsiteY3" fmla="*/ 1433152 h 1433152"/>
                      <a:gd name="connsiteX4" fmla="*/ 0 w 770842"/>
                      <a:gd name="connsiteY4" fmla="*/ 716576 h 1433152"/>
                      <a:gd name="connsiteX0" fmla="*/ 0 w 770842"/>
                      <a:gd name="connsiteY0" fmla="*/ 716576 h 1433152"/>
                      <a:gd name="connsiteX1" fmla="*/ 385421 w 770842"/>
                      <a:gd name="connsiteY1" fmla="*/ 0 h 1433152"/>
                      <a:gd name="connsiteX2" fmla="*/ 770842 w 770842"/>
                      <a:gd name="connsiteY2" fmla="*/ 716576 h 1433152"/>
                      <a:gd name="connsiteX3" fmla="*/ 385421 w 770842"/>
                      <a:gd name="connsiteY3" fmla="*/ 1433152 h 1433152"/>
                      <a:gd name="connsiteX4" fmla="*/ 0 w 770842"/>
                      <a:gd name="connsiteY4" fmla="*/ 716576 h 1433152"/>
                      <a:gd name="connsiteX0" fmla="*/ 0 w 770842"/>
                      <a:gd name="connsiteY0" fmla="*/ 716576 h 1433152"/>
                      <a:gd name="connsiteX1" fmla="*/ 385421 w 770842"/>
                      <a:gd name="connsiteY1" fmla="*/ 0 h 1433152"/>
                      <a:gd name="connsiteX2" fmla="*/ 770842 w 770842"/>
                      <a:gd name="connsiteY2" fmla="*/ 716576 h 1433152"/>
                      <a:gd name="connsiteX3" fmla="*/ 385421 w 770842"/>
                      <a:gd name="connsiteY3" fmla="*/ 1433152 h 1433152"/>
                      <a:gd name="connsiteX4" fmla="*/ 0 w 770842"/>
                      <a:gd name="connsiteY4" fmla="*/ 716576 h 1433152"/>
                      <a:gd name="connsiteX0" fmla="*/ 0 w 770842"/>
                      <a:gd name="connsiteY0" fmla="*/ 716576 h 1433152"/>
                      <a:gd name="connsiteX1" fmla="*/ 385421 w 770842"/>
                      <a:gd name="connsiteY1" fmla="*/ 0 h 1433152"/>
                      <a:gd name="connsiteX2" fmla="*/ 770842 w 770842"/>
                      <a:gd name="connsiteY2" fmla="*/ 716576 h 1433152"/>
                      <a:gd name="connsiteX3" fmla="*/ 385421 w 770842"/>
                      <a:gd name="connsiteY3" fmla="*/ 1433152 h 1433152"/>
                      <a:gd name="connsiteX4" fmla="*/ 0 w 770842"/>
                      <a:gd name="connsiteY4" fmla="*/ 716576 h 1433152"/>
                      <a:gd name="connsiteX0" fmla="*/ 0 w 770842"/>
                      <a:gd name="connsiteY0" fmla="*/ 716576 h 1433152"/>
                      <a:gd name="connsiteX1" fmla="*/ 385421 w 770842"/>
                      <a:gd name="connsiteY1" fmla="*/ 0 h 1433152"/>
                      <a:gd name="connsiteX2" fmla="*/ 770842 w 770842"/>
                      <a:gd name="connsiteY2" fmla="*/ 716576 h 1433152"/>
                      <a:gd name="connsiteX3" fmla="*/ 385421 w 770842"/>
                      <a:gd name="connsiteY3" fmla="*/ 1433152 h 1433152"/>
                      <a:gd name="connsiteX4" fmla="*/ 0 w 770842"/>
                      <a:gd name="connsiteY4" fmla="*/ 716576 h 1433152"/>
                      <a:gd name="connsiteX0" fmla="*/ 0 w 770842"/>
                      <a:gd name="connsiteY0" fmla="*/ 716576 h 1433152"/>
                      <a:gd name="connsiteX1" fmla="*/ 385421 w 770842"/>
                      <a:gd name="connsiteY1" fmla="*/ 0 h 1433152"/>
                      <a:gd name="connsiteX2" fmla="*/ 770842 w 770842"/>
                      <a:gd name="connsiteY2" fmla="*/ 716576 h 1433152"/>
                      <a:gd name="connsiteX3" fmla="*/ 385421 w 770842"/>
                      <a:gd name="connsiteY3" fmla="*/ 1433152 h 1433152"/>
                      <a:gd name="connsiteX4" fmla="*/ 0 w 770842"/>
                      <a:gd name="connsiteY4" fmla="*/ 716576 h 1433152"/>
                      <a:gd name="connsiteX0" fmla="*/ 0 w 770842"/>
                      <a:gd name="connsiteY0" fmla="*/ 716576 h 1433152"/>
                      <a:gd name="connsiteX1" fmla="*/ 385421 w 770842"/>
                      <a:gd name="connsiteY1" fmla="*/ 0 h 1433152"/>
                      <a:gd name="connsiteX2" fmla="*/ 770842 w 770842"/>
                      <a:gd name="connsiteY2" fmla="*/ 716576 h 1433152"/>
                      <a:gd name="connsiteX3" fmla="*/ 385421 w 770842"/>
                      <a:gd name="connsiteY3" fmla="*/ 1433152 h 1433152"/>
                      <a:gd name="connsiteX4" fmla="*/ 0 w 770842"/>
                      <a:gd name="connsiteY4" fmla="*/ 716576 h 1433152"/>
                      <a:gd name="connsiteX0" fmla="*/ 0 w 770842"/>
                      <a:gd name="connsiteY0" fmla="*/ 716576 h 1537927"/>
                      <a:gd name="connsiteX1" fmla="*/ 385421 w 770842"/>
                      <a:gd name="connsiteY1" fmla="*/ 0 h 1537927"/>
                      <a:gd name="connsiteX2" fmla="*/ 770842 w 770842"/>
                      <a:gd name="connsiteY2" fmla="*/ 716576 h 1537927"/>
                      <a:gd name="connsiteX3" fmla="*/ 375896 w 770842"/>
                      <a:gd name="connsiteY3" fmla="*/ 1537927 h 1537927"/>
                      <a:gd name="connsiteX4" fmla="*/ 0 w 770842"/>
                      <a:gd name="connsiteY4" fmla="*/ 716576 h 153792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70842" h="1537927">
                        <a:moveTo>
                          <a:pt x="0" y="716576"/>
                        </a:moveTo>
                        <a:cubicBezTo>
                          <a:pt x="0" y="320822"/>
                          <a:pt x="182084" y="42862"/>
                          <a:pt x="385421" y="0"/>
                        </a:cubicBezTo>
                        <a:cubicBezTo>
                          <a:pt x="598283" y="33338"/>
                          <a:pt x="770842" y="320822"/>
                          <a:pt x="770842" y="716576"/>
                        </a:cubicBezTo>
                        <a:cubicBezTo>
                          <a:pt x="770842" y="1112330"/>
                          <a:pt x="641145" y="1380765"/>
                          <a:pt x="375896" y="1537927"/>
                        </a:cubicBezTo>
                        <a:cubicBezTo>
                          <a:pt x="96359" y="1366477"/>
                          <a:pt x="0" y="1112330"/>
                          <a:pt x="0" y="716576"/>
                        </a:cubicBezTo>
                        <a:close/>
                      </a:path>
                    </a:pathLst>
                  </a:custGeom>
                  <a:solidFill>
                    <a:srgbClr val="0099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grpSp>
                <p:nvGrpSpPr>
                  <p:cNvPr id="364" name="グループ化 363">
                    <a:extLst>
                      <a:ext uri="{FF2B5EF4-FFF2-40B4-BE49-F238E27FC236}">
                        <a16:creationId xmlns:a16="http://schemas.microsoft.com/office/drawing/2014/main" id="{DC557088-0B5B-4D25-831A-5B4C138E21E5}"/>
                      </a:ext>
                    </a:extLst>
                  </p:cNvPr>
                  <p:cNvGrpSpPr/>
                  <p:nvPr/>
                </p:nvGrpSpPr>
                <p:grpSpPr>
                  <a:xfrm rot="21214059" flipH="1">
                    <a:off x="1636340" y="3704959"/>
                    <a:ext cx="614552" cy="1937396"/>
                    <a:chOff x="1741357" y="3704966"/>
                    <a:chExt cx="614552" cy="1937396"/>
                  </a:xfrm>
                </p:grpSpPr>
                <p:sp>
                  <p:nvSpPr>
                    <p:cNvPr id="371" name="楕円 426">
                      <a:extLst>
                        <a:ext uri="{FF2B5EF4-FFF2-40B4-BE49-F238E27FC236}">
                          <a16:creationId xmlns:a16="http://schemas.microsoft.com/office/drawing/2014/main" id="{E2A4958A-C07F-46DF-B187-77CA74E9F877}"/>
                        </a:ext>
                      </a:extLst>
                    </p:cNvPr>
                    <p:cNvSpPr/>
                    <p:nvPr/>
                  </p:nvSpPr>
                  <p:spPr bwMode="auto">
                    <a:xfrm rot="21278739">
                      <a:off x="1741357" y="3704966"/>
                      <a:ext cx="614552" cy="1226109"/>
                    </a:xfrm>
                    <a:custGeom>
                      <a:avLst/>
                      <a:gdLst>
                        <a:gd name="connsiteX0" fmla="*/ 0 w 770841"/>
                        <a:gd name="connsiteY0" fmla="*/ 716576 h 1433151"/>
                        <a:gd name="connsiteX1" fmla="*/ 385421 w 770841"/>
                        <a:gd name="connsiteY1" fmla="*/ 0 h 1433151"/>
                        <a:gd name="connsiteX2" fmla="*/ 770842 w 770841"/>
                        <a:gd name="connsiteY2" fmla="*/ 716576 h 1433151"/>
                        <a:gd name="connsiteX3" fmla="*/ 385421 w 770841"/>
                        <a:gd name="connsiteY3" fmla="*/ 1433152 h 1433151"/>
                        <a:gd name="connsiteX4" fmla="*/ 0 w 770841"/>
                        <a:gd name="connsiteY4" fmla="*/ 716576 h 1433151"/>
                        <a:gd name="connsiteX0" fmla="*/ 0 w 770842"/>
                        <a:gd name="connsiteY0" fmla="*/ 716576 h 1433152"/>
                        <a:gd name="connsiteX1" fmla="*/ 385421 w 770842"/>
                        <a:gd name="connsiteY1" fmla="*/ 0 h 1433152"/>
                        <a:gd name="connsiteX2" fmla="*/ 770842 w 770842"/>
                        <a:gd name="connsiteY2" fmla="*/ 716576 h 1433152"/>
                        <a:gd name="connsiteX3" fmla="*/ 385421 w 770842"/>
                        <a:gd name="connsiteY3" fmla="*/ 1433152 h 1433152"/>
                        <a:gd name="connsiteX4" fmla="*/ 0 w 770842"/>
                        <a:gd name="connsiteY4" fmla="*/ 716576 h 1433152"/>
                        <a:gd name="connsiteX0" fmla="*/ 0 w 770842"/>
                        <a:gd name="connsiteY0" fmla="*/ 716576 h 1433152"/>
                        <a:gd name="connsiteX1" fmla="*/ 385421 w 770842"/>
                        <a:gd name="connsiteY1" fmla="*/ 0 h 1433152"/>
                        <a:gd name="connsiteX2" fmla="*/ 770842 w 770842"/>
                        <a:gd name="connsiteY2" fmla="*/ 716576 h 1433152"/>
                        <a:gd name="connsiteX3" fmla="*/ 385421 w 770842"/>
                        <a:gd name="connsiteY3" fmla="*/ 1433152 h 1433152"/>
                        <a:gd name="connsiteX4" fmla="*/ 0 w 770842"/>
                        <a:gd name="connsiteY4" fmla="*/ 716576 h 1433152"/>
                        <a:gd name="connsiteX0" fmla="*/ 0 w 770842"/>
                        <a:gd name="connsiteY0" fmla="*/ 716576 h 1433152"/>
                        <a:gd name="connsiteX1" fmla="*/ 385421 w 770842"/>
                        <a:gd name="connsiteY1" fmla="*/ 0 h 1433152"/>
                        <a:gd name="connsiteX2" fmla="*/ 770842 w 770842"/>
                        <a:gd name="connsiteY2" fmla="*/ 716576 h 1433152"/>
                        <a:gd name="connsiteX3" fmla="*/ 385421 w 770842"/>
                        <a:gd name="connsiteY3" fmla="*/ 1433152 h 1433152"/>
                        <a:gd name="connsiteX4" fmla="*/ 0 w 770842"/>
                        <a:gd name="connsiteY4" fmla="*/ 716576 h 1433152"/>
                        <a:gd name="connsiteX0" fmla="*/ 0 w 770842"/>
                        <a:gd name="connsiteY0" fmla="*/ 716576 h 1433152"/>
                        <a:gd name="connsiteX1" fmla="*/ 385421 w 770842"/>
                        <a:gd name="connsiteY1" fmla="*/ 0 h 1433152"/>
                        <a:gd name="connsiteX2" fmla="*/ 770842 w 770842"/>
                        <a:gd name="connsiteY2" fmla="*/ 716576 h 1433152"/>
                        <a:gd name="connsiteX3" fmla="*/ 385421 w 770842"/>
                        <a:gd name="connsiteY3" fmla="*/ 1433152 h 1433152"/>
                        <a:gd name="connsiteX4" fmla="*/ 0 w 770842"/>
                        <a:gd name="connsiteY4" fmla="*/ 716576 h 1433152"/>
                        <a:gd name="connsiteX0" fmla="*/ 0 w 770842"/>
                        <a:gd name="connsiteY0" fmla="*/ 716576 h 1433152"/>
                        <a:gd name="connsiteX1" fmla="*/ 385421 w 770842"/>
                        <a:gd name="connsiteY1" fmla="*/ 0 h 1433152"/>
                        <a:gd name="connsiteX2" fmla="*/ 770842 w 770842"/>
                        <a:gd name="connsiteY2" fmla="*/ 716576 h 1433152"/>
                        <a:gd name="connsiteX3" fmla="*/ 385421 w 770842"/>
                        <a:gd name="connsiteY3" fmla="*/ 1433152 h 1433152"/>
                        <a:gd name="connsiteX4" fmla="*/ 0 w 770842"/>
                        <a:gd name="connsiteY4" fmla="*/ 716576 h 1433152"/>
                        <a:gd name="connsiteX0" fmla="*/ 0 w 770842"/>
                        <a:gd name="connsiteY0" fmla="*/ 716576 h 1433152"/>
                        <a:gd name="connsiteX1" fmla="*/ 385421 w 770842"/>
                        <a:gd name="connsiteY1" fmla="*/ 0 h 1433152"/>
                        <a:gd name="connsiteX2" fmla="*/ 770842 w 770842"/>
                        <a:gd name="connsiteY2" fmla="*/ 716576 h 1433152"/>
                        <a:gd name="connsiteX3" fmla="*/ 385421 w 770842"/>
                        <a:gd name="connsiteY3" fmla="*/ 1433152 h 1433152"/>
                        <a:gd name="connsiteX4" fmla="*/ 0 w 770842"/>
                        <a:gd name="connsiteY4" fmla="*/ 716576 h 1433152"/>
                        <a:gd name="connsiteX0" fmla="*/ 0 w 770842"/>
                        <a:gd name="connsiteY0" fmla="*/ 716576 h 1433152"/>
                        <a:gd name="connsiteX1" fmla="*/ 385421 w 770842"/>
                        <a:gd name="connsiteY1" fmla="*/ 0 h 1433152"/>
                        <a:gd name="connsiteX2" fmla="*/ 770842 w 770842"/>
                        <a:gd name="connsiteY2" fmla="*/ 716576 h 1433152"/>
                        <a:gd name="connsiteX3" fmla="*/ 385421 w 770842"/>
                        <a:gd name="connsiteY3" fmla="*/ 1433152 h 1433152"/>
                        <a:gd name="connsiteX4" fmla="*/ 0 w 770842"/>
                        <a:gd name="connsiteY4" fmla="*/ 716576 h 1433152"/>
                        <a:gd name="connsiteX0" fmla="*/ 0 w 770842"/>
                        <a:gd name="connsiteY0" fmla="*/ 716576 h 1537927"/>
                        <a:gd name="connsiteX1" fmla="*/ 385421 w 770842"/>
                        <a:gd name="connsiteY1" fmla="*/ 0 h 1537927"/>
                        <a:gd name="connsiteX2" fmla="*/ 770842 w 770842"/>
                        <a:gd name="connsiteY2" fmla="*/ 716576 h 1537927"/>
                        <a:gd name="connsiteX3" fmla="*/ 375896 w 770842"/>
                        <a:gd name="connsiteY3" fmla="*/ 1537927 h 1537927"/>
                        <a:gd name="connsiteX4" fmla="*/ 0 w 770842"/>
                        <a:gd name="connsiteY4" fmla="*/ 716576 h 153792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770842" h="1537927">
                          <a:moveTo>
                            <a:pt x="0" y="716576"/>
                          </a:moveTo>
                          <a:cubicBezTo>
                            <a:pt x="0" y="320822"/>
                            <a:pt x="182084" y="42862"/>
                            <a:pt x="385421" y="0"/>
                          </a:cubicBezTo>
                          <a:cubicBezTo>
                            <a:pt x="598283" y="33338"/>
                            <a:pt x="770842" y="320822"/>
                            <a:pt x="770842" y="716576"/>
                          </a:cubicBezTo>
                          <a:cubicBezTo>
                            <a:pt x="770842" y="1112330"/>
                            <a:pt x="641145" y="1380765"/>
                            <a:pt x="375896" y="1537927"/>
                          </a:cubicBezTo>
                          <a:cubicBezTo>
                            <a:pt x="96359" y="1366477"/>
                            <a:pt x="0" y="1112330"/>
                            <a:pt x="0" y="716576"/>
                          </a:cubicBezTo>
                          <a:close/>
                        </a:path>
                      </a:pathLst>
                    </a:custGeom>
                    <a:solidFill>
                      <a:srgbClr val="33CC33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372" name="楕円 432">
                      <a:extLst>
                        <a:ext uri="{FF2B5EF4-FFF2-40B4-BE49-F238E27FC236}">
                          <a16:creationId xmlns:a16="http://schemas.microsoft.com/office/drawing/2014/main" id="{A4A9A211-CFDD-4276-9251-B69B1AE57130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957053" y="4266360"/>
                      <a:ext cx="245256" cy="1376002"/>
                    </a:xfrm>
                    <a:custGeom>
                      <a:avLst/>
                      <a:gdLst>
                        <a:gd name="connsiteX0" fmla="*/ 0 w 601115"/>
                        <a:gd name="connsiteY0" fmla="*/ 300558 h 601115"/>
                        <a:gd name="connsiteX1" fmla="*/ 300558 w 601115"/>
                        <a:gd name="connsiteY1" fmla="*/ 0 h 601115"/>
                        <a:gd name="connsiteX2" fmla="*/ 601116 w 601115"/>
                        <a:gd name="connsiteY2" fmla="*/ 300558 h 601115"/>
                        <a:gd name="connsiteX3" fmla="*/ 300558 w 601115"/>
                        <a:gd name="connsiteY3" fmla="*/ 601116 h 601115"/>
                        <a:gd name="connsiteX4" fmla="*/ 0 w 601115"/>
                        <a:gd name="connsiteY4" fmla="*/ 300558 h 601115"/>
                        <a:gd name="connsiteX0" fmla="*/ 0 w 601116"/>
                        <a:gd name="connsiteY0" fmla="*/ 300558 h 601116"/>
                        <a:gd name="connsiteX1" fmla="*/ 300558 w 601116"/>
                        <a:gd name="connsiteY1" fmla="*/ 0 h 601116"/>
                        <a:gd name="connsiteX2" fmla="*/ 601116 w 601116"/>
                        <a:gd name="connsiteY2" fmla="*/ 300558 h 601116"/>
                        <a:gd name="connsiteX3" fmla="*/ 300558 w 601116"/>
                        <a:gd name="connsiteY3" fmla="*/ 601116 h 601116"/>
                        <a:gd name="connsiteX4" fmla="*/ 0 w 601116"/>
                        <a:gd name="connsiteY4" fmla="*/ 300558 h 601116"/>
                        <a:gd name="connsiteX0" fmla="*/ 0 w 601116"/>
                        <a:gd name="connsiteY0" fmla="*/ 300558 h 601116"/>
                        <a:gd name="connsiteX1" fmla="*/ 300558 w 601116"/>
                        <a:gd name="connsiteY1" fmla="*/ 0 h 601116"/>
                        <a:gd name="connsiteX2" fmla="*/ 601116 w 601116"/>
                        <a:gd name="connsiteY2" fmla="*/ 300558 h 601116"/>
                        <a:gd name="connsiteX3" fmla="*/ 300558 w 601116"/>
                        <a:gd name="connsiteY3" fmla="*/ 601116 h 601116"/>
                        <a:gd name="connsiteX4" fmla="*/ 0 w 601116"/>
                        <a:gd name="connsiteY4" fmla="*/ 300558 h 601116"/>
                        <a:gd name="connsiteX0" fmla="*/ 0 w 601116"/>
                        <a:gd name="connsiteY0" fmla="*/ 1434033 h 1734591"/>
                        <a:gd name="connsiteX1" fmla="*/ 281508 w 601116"/>
                        <a:gd name="connsiteY1" fmla="*/ 0 h 1734591"/>
                        <a:gd name="connsiteX2" fmla="*/ 601116 w 601116"/>
                        <a:gd name="connsiteY2" fmla="*/ 1434033 h 1734591"/>
                        <a:gd name="connsiteX3" fmla="*/ 300558 w 601116"/>
                        <a:gd name="connsiteY3" fmla="*/ 1734591 h 1734591"/>
                        <a:gd name="connsiteX4" fmla="*/ 0 w 601116"/>
                        <a:gd name="connsiteY4" fmla="*/ 1434033 h 1734591"/>
                        <a:gd name="connsiteX0" fmla="*/ 0 w 601116"/>
                        <a:gd name="connsiteY0" fmla="*/ 1434033 h 1734591"/>
                        <a:gd name="connsiteX1" fmla="*/ 281508 w 601116"/>
                        <a:gd name="connsiteY1" fmla="*/ 0 h 1734591"/>
                        <a:gd name="connsiteX2" fmla="*/ 601116 w 601116"/>
                        <a:gd name="connsiteY2" fmla="*/ 1434033 h 1734591"/>
                        <a:gd name="connsiteX3" fmla="*/ 300558 w 601116"/>
                        <a:gd name="connsiteY3" fmla="*/ 1734591 h 1734591"/>
                        <a:gd name="connsiteX4" fmla="*/ 0 w 601116"/>
                        <a:gd name="connsiteY4" fmla="*/ 1434033 h 1734591"/>
                        <a:gd name="connsiteX0" fmla="*/ 0 w 601116"/>
                        <a:gd name="connsiteY0" fmla="*/ 1434033 h 1734591"/>
                        <a:gd name="connsiteX1" fmla="*/ 281508 w 601116"/>
                        <a:gd name="connsiteY1" fmla="*/ 0 h 1734591"/>
                        <a:gd name="connsiteX2" fmla="*/ 601116 w 601116"/>
                        <a:gd name="connsiteY2" fmla="*/ 1434033 h 1734591"/>
                        <a:gd name="connsiteX3" fmla="*/ 300558 w 601116"/>
                        <a:gd name="connsiteY3" fmla="*/ 1734591 h 1734591"/>
                        <a:gd name="connsiteX4" fmla="*/ 0 w 601116"/>
                        <a:gd name="connsiteY4" fmla="*/ 1434033 h 1734591"/>
                        <a:gd name="connsiteX0" fmla="*/ 0 w 601116"/>
                        <a:gd name="connsiteY0" fmla="*/ 1505470 h 1806028"/>
                        <a:gd name="connsiteX1" fmla="*/ 200545 w 601116"/>
                        <a:gd name="connsiteY1" fmla="*/ 0 h 1806028"/>
                        <a:gd name="connsiteX2" fmla="*/ 601116 w 601116"/>
                        <a:gd name="connsiteY2" fmla="*/ 1505470 h 1806028"/>
                        <a:gd name="connsiteX3" fmla="*/ 300558 w 601116"/>
                        <a:gd name="connsiteY3" fmla="*/ 1806028 h 1806028"/>
                        <a:gd name="connsiteX4" fmla="*/ 0 w 601116"/>
                        <a:gd name="connsiteY4" fmla="*/ 1505470 h 1806028"/>
                        <a:gd name="connsiteX0" fmla="*/ 0 w 601116"/>
                        <a:gd name="connsiteY0" fmla="*/ 1505470 h 1806028"/>
                        <a:gd name="connsiteX1" fmla="*/ 200545 w 601116"/>
                        <a:gd name="connsiteY1" fmla="*/ 0 h 1806028"/>
                        <a:gd name="connsiteX2" fmla="*/ 601116 w 601116"/>
                        <a:gd name="connsiteY2" fmla="*/ 1505470 h 1806028"/>
                        <a:gd name="connsiteX3" fmla="*/ 300558 w 601116"/>
                        <a:gd name="connsiteY3" fmla="*/ 1806028 h 1806028"/>
                        <a:gd name="connsiteX4" fmla="*/ 0 w 601116"/>
                        <a:gd name="connsiteY4" fmla="*/ 1505470 h 1806028"/>
                        <a:gd name="connsiteX0" fmla="*/ 0 w 601116"/>
                        <a:gd name="connsiteY0" fmla="*/ 1505470 h 1806028"/>
                        <a:gd name="connsiteX1" fmla="*/ 200545 w 601116"/>
                        <a:gd name="connsiteY1" fmla="*/ 0 h 1806028"/>
                        <a:gd name="connsiteX2" fmla="*/ 601116 w 601116"/>
                        <a:gd name="connsiteY2" fmla="*/ 1505470 h 1806028"/>
                        <a:gd name="connsiteX3" fmla="*/ 300558 w 601116"/>
                        <a:gd name="connsiteY3" fmla="*/ 1806028 h 1806028"/>
                        <a:gd name="connsiteX4" fmla="*/ 0 w 601116"/>
                        <a:gd name="connsiteY4" fmla="*/ 1505470 h 180602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601116" h="1806028">
                          <a:moveTo>
                            <a:pt x="0" y="1505470"/>
                          </a:moveTo>
                          <a:cubicBezTo>
                            <a:pt x="0" y="1339476"/>
                            <a:pt x="210763" y="952500"/>
                            <a:pt x="200545" y="0"/>
                          </a:cubicBezTo>
                          <a:cubicBezTo>
                            <a:pt x="518938" y="885825"/>
                            <a:pt x="601116" y="1339476"/>
                            <a:pt x="601116" y="1505470"/>
                          </a:cubicBezTo>
                          <a:cubicBezTo>
                            <a:pt x="601116" y="1671464"/>
                            <a:pt x="466552" y="1806028"/>
                            <a:pt x="300558" y="1806028"/>
                          </a:cubicBezTo>
                          <a:cubicBezTo>
                            <a:pt x="134564" y="1806028"/>
                            <a:pt x="0" y="1671464"/>
                            <a:pt x="0" y="1505470"/>
                          </a:cubicBezTo>
                          <a:close/>
                        </a:path>
                      </a:pathLst>
                    </a:custGeom>
                    <a:solidFill>
                      <a:srgbClr val="66FF66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  <p:grpSp>
                <p:nvGrpSpPr>
                  <p:cNvPr id="365" name="グループ化 364">
                    <a:extLst>
                      <a:ext uri="{FF2B5EF4-FFF2-40B4-BE49-F238E27FC236}">
                        <a16:creationId xmlns:a16="http://schemas.microsoft.com/office/drawing/2014/main" id="{8D50347C-D744-4A22-914C-A2562AD7EA51}"/>
                      </a:ext>
                    </a:extLst>
                  </p:cNvPr>
                  <p:cNvGrpSpPr/>
                  <p:nvPr/>
                </p:nvGrpSpPr>
                <p:grpSpPr>
                  <a:xfrm rot="385941">
                    <a:off x="1931916" y="3704969"/>
                    <a:ext cx="614552" cy="1933699"/>
                    <a:chOff x="1741357" y="3704966"/>
                    <a:chExt cx="614552" cy="1933699"/>
                  </a:xfrm>
                </p:grpSpPr>
                <p:sp>
                  <p:nvSpPr>
                    <p:cNvPr id="369" name="楕円 426">
                      <a:extLst>
                        <a:ext uri="{FF2B5EF4-FFF2-40B4-BE49-F238E27FC236}">
                          <a16:creationId xmlns:a16="http://schemas.microsoft.com/office/drawing/2014/main" id="{A828A0CE-9AB2-4549-BB17-8E6E479A67B6}"/>
                        </a:ext>
                      </a:extLst>
                    </p:cNvPr>
                    <p:cNvSpPr/>
                    <p:nvPr/>
                  </p:nvSpPr>
                  <p:spPr bwMode="auto">
                    <a:xfrm rot="21278739">
                      <a:off x="1741357" y="3704966"/>
                      <a:ext cx="614552" cy="1226109"/>
                    </a:xfrm>
                    <a:custGeom>
                      <a:avLst/>
                      <a:gdLst>
                        <a:gd name="connsiteX0" fmla="*/ 0 w 770841"/>
                        <a:gd name="connsiteY0" fmla="*/ 716576 h 1433151"/>
                        <a:gd name="connsiteX1" fmla="*/ 385421 w 770841"/>
                        <a:gd name="connsiteY1" fmla="*/ 0 h 1433151"/>
                        <a:gd name="connsiteX2" fmla="*/ 770842 w 770841"/>
                        <a:gd name="connsiteY2" fmla="*/ 716576 h 1433151"/>
                        <a:gd name="connsiteX3" fmla="*/ 385421 w 770841"/>
                        <a:gd name="connsiteY3" fmla="*/ 1433152 h 1433151"/>
                        <a:gd name="connsiteX4" fmla="*/ 0 w 770841"/>
                        <a:gd name="connsiteY4" fmla="*/ 716576 h 1433151"/>
                        <a:gd name="connsiteX0" fmla="*/ 0 w 770842"/>
                        <a:gd name="connsiteY0" fmla="*/ 716576 h 1433152"/>
                        <a:gd name="connsiteX1" fmla="*/ 385421 w 770842"/>
                        <a:gd name="connsiteY1" fmla="*/ 0 h 1433152"/>
                        <a:gd name="connsiteX2" fmla="*/ 770842 w 770842"/>
                        <a:gd name="connsiteY2" fmla="*/ 716576 h 1433152"/>
                        <a:gd name="connsiteX3" fmla="*/ 385421 w 770842"/>
                        <a:gd name="connsiteY3" fmla="*/ 1433152 h 1433152"/>
                        <a:gd name="connsiteX4" fmla="*/ 0 w 770842"/>
                        <a:gd name="connsiteY4" fmla="*/ 716576 h 1433152"/>
                        <a:gd name="connsiteX0" fmla="*/ 0 w 770842"/>
                        <a:gd name="connsiteY0" fmla="*/ 716576 h 1433152"/>
                        <a:gd name="connsiteX1" fmla="*/ 385421 w 770842"/>
                        <a:gd name="connsiteY1" fmla="*/ 0 h 1433152"/>
                        <a:gd name="connsiteX2" fmla="*/ 770842 w 770842"/>
                        <a:gd name="connsiteY2" fmla="*/ 716576 h 1433152"/>
                        <a:gd name="connsiteX3" fmla="*/ 385421 w 770842"/>
                        <a:gd name="connsiteY3" fmla="*/ 1433152 h 1433152"/>
                        <a:gd name="connsiteX4" fmla="*/ 0 w 770842"/>
                        <a:gd name="connsiteY4" fmla="*/ 716576 h 1433152"/>
                        <a:gd name="connsiteX0" fmla="*/ 0 w 770842"/>
                        <a:gd name="connsiteY0" fmla="*/ 716576 h 1433152"/>
                        <a:gd name="connsiteX1" fmla="*/ 385421 w 770842"/>
                        <a:gd name="connsiteY1" fmla="*/ 0 h 1433152"/>
                        <a:gd name="connsiteX2" fmla="*/ 770842 w 770842"/>
                        <a:gd name="connsiteY2" fmla="*/ 716576 h 1433152"/>
                        <a:gd name="connsiteX3" fmla="*/ 385421 w 770842"/>
                        <a:gd name="connsiteY3" fmla="*/ 1433152 h 1433152"/>
                        <a:gd name="connsiteX4" fmla="*/ 0 w 770842"/>
                        <a:gd name="connsiteY4" fmla="*/ 716576 h 1433152"/>
                        <a:gd name="connsiteX0" fmla="*/ 0 w 770842"/>
                        <a:gd name="connsiteY0" fmla="*/ 716576 h 1433152"/>
                        <a:gd name="connsiteX1" fmla="*/ 385421 w 770842"/>
                        <a:gd name="connsiteY1" fmla="*/ 0 h 1433152"/>
                        <a:gd name="connsiteX2" fmla="*/ 770842 w 770842"/>
                        <a:gd name="connsiteY2" fmla="*/ 716576 h 1433152"/>
                        <a:gd name="connsiteX3" fmla="*/ 385421 w 770842"/>
                        <a:gd name="connsiteY3" fmla="*/ 1433152 h 1433152"/>
                        <a:gd name="connsiteX4" fmla="*/ 0 w 770842"/>
                        <a:gd name="connsiteY4" fmla="*/ 716576 h 1433152"/>
                        <a:gd name="connsiteX0" fmla="*/ 0 w 770842"/>
                        <a:gd name="connsiteY0" fmla="*/ 716576 h 1433152"/>
                        <a:gd name="connsiteX1" fmla="*/ 385421 w 770842"/>
                        <a:gd name="connsiteY1" fmla="*/ 0 h 1433152"/>
                        <a:gd name="connsiteX2" fmla="*/ 770842 w 770842"/>
                        <a:gd name="connsiteY2" fmla="*/ 716576 h 1433152"/>
                        <a:gd name="connsiteX3" fmla="*/ 385421 w 770842"/>
                        <a:gd name="connsiteY3" fmla="*/ 1433152 h 1433152"/>
                        <a:gd name="connsiteX4" fmla="*/ 0 w 770842"/>
                        <a:gd name="connsiteY4" fmla="*/ 716576 h 1433152"/>
                        <a:gd name="connsiteX0" fmla="*/ 0 w 770842"/>
                        <a:gd name="connsiteY0" fmla="*/ 716576 h 1433152"/>
                        <a:gd name="connsiteX1" fmla="*/ 385421 w 770842"/>
                        <a:gd name="connsiteY1" fmla="*/ 0 h 1433152"/>
                        <a:gd name="connsiteX2" fmla="*/ 770842 w 770842"/>
                        <a:gd name="connsiteY2" fmla="*/ 716576 h 1433152"/>
                        <a:gd name="connsiteX3" fmla="*/ 385421 w 770842"/>
                        <a:gd name="connsiteY3" fmla="*/ 1433152 h 1433152"/>
                        <a:gd name="connsiteX4" fmla="*/ 0 w 770842"/>
                        <a:gd name="connsiteY4" fmla="*/ 716576 h 1433152"/>
                        <a:gd name="connsiteX0" fmla="*/ 0 w 770842"/>
                        <a:gd name="connsiteY0" fmla="*/ 716576 h 1433152"/>
                        <a:gd name="connsiteX1" fmla="*/ 385421 w 770842"/>
                        <a:gd name="connsiteY1" fmla="*/ 0 h 1433152"/>
                        <a:gd name="connsiteX2" fmla="*/ 770842 w 770842"/>
                        <a:gd name="connsiteY2" fmla="*/ 716576 h 1433152"/>
                        <a:gd name="connsiteX3" fmla="*/ 385421 w 770842"/>
                        <a:gd name="connsiteY3" fmla="*/ 1433152 h 1433152"/>
                        <a:gd name="connsiteX4" fmla="*/ 0 w 770842"/>
                        <a:gd name="connsiteY4" fmla="*/ 716576 h 1433152"/>
                        <a:gd name="connsiteX0" fmla="*/ 0 w 770842"/>
                        <a:gd name="connsiteY0" fmla="*/ 716576 h 1537927"/>
                        <a:gd name="connsiteX1" fmla="*/ 385421 w 770842"/>
                        <a:gd name="connsiteY1" fmla="*/ 0 h 1537927"/>
                        <a:gd name="connsiteX2" fmla="*/ 770842 w 770842"/>
                        <a:gd name="connsiteY2" fmla="*/ 716576 h 1537927"/>
                        <a:gd name="connsiteX3" fmla="*/ 375896 w 770842"/>
                        <a:gd name="connsiteY3" fmla="*/ 1537927 h 1537927"/>
                        <a:gd name="connsiteX4" fmla="*/ 0 w 770842"/>
                        <a:gd name="connsiteY4" fmla="*/ 716576 h 153792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770842" h="1537927">
                          <a:moveTo>
                            <a:pt x="0" y="716576"/>
                          </a:moveTo>
                          <a:cubicBezTo>
                            <a:pt x="0" y="320822"/>
                            <a:pt x="182084" y="42862"/>
                            <a:pt x="385421" y="0"/>
                          </a:cubicBezTo>
                          <a:cubicBezTo>
                            <a:pt x="598283" y="33338"/>
                            <a:pt x="770842" y="320822"/>
                            <a:pt x="770842" y="716576"/>
                          </a:cubicBezTo>
                          <a:cubicBezTo>
                            <a:pt x="770842" y="1112330"/>
                            <a:pt x="641145" y="1380765"/>
                            <a:pt x="375896" y="1537927"/>
                          </a:cubicBezTo>
                          <a:cubicBezTo>
                            <a:pt x="96359" y="1366477"/>
                            <a:pt x="0" y="1112330"/>
                            <a:pt x="0" y="716576"/>
                          </a:cubicBezTo>
                          <a:close/>
                        </a:path>
                      </a:pathLst>
                    </a:custGeom>
                    <a:solidFill>
                      <a:srgbClr val="33CC33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370" name="楕円 432">
                      <a:extLst>
                        <a:ext uri="{FF2B5EF4-FFF2-40B4-BE49-F238E27FC236}">
                          <a16:creationId xmlns:a16="http://schemas.microsoft.com/office/drawing/2014/main" id="{E478A5D3-5FDD-4DCF-8221-B30BB5C4797A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006322" y="4262663"/>
                      <a:ext cx="212304" cy="1376002"/>
                    </a:xfrm>
                    <a:custGeom>
                      <a:avLst/>
                      <a:gdLst>
                        <a:gd name="connsiteX0" fmla="*/ 0 w 601115"/>
                        <a:gd name="connsiteY0" fmla="*/ 300558 h 601115"/>
                        <a:gd name="connsiteX1" fmla="*/ 300558 w 601115"/>
                        <a:gd name="connsiteY1" fmla="*/ 0 h 601115"/>
                        <a:gd name="connsiteX2" fmla="*/ 601116 w 601115"/>
                        <a:gd name="connsiteY2" fmla="*/ 300558 h 601115"/>
                        <a:gd name="connsiteX3" fmla="*/ 300558 w 601115"/>
                        <a:gd name="connsiteY3" fmla="*/ 601116 h 601115"/>
                        <a:gd name="connsiteX4" fmla="*/ 0 w 601115"/>
                        <a:gd name="connsiteY4" fmla="*/ 300558 h 601115"/>
                        <a:gd name="connsiteX0" fmla="*/ 0 w 601116"/>
                        <a:gd name="connsiteY0" fmla="*/ 300558 h 601116"/>
                        <a:gd name="connsiteX1" fmla="*/ 300558 w 601116"/>
                        <a:gd name="connsiteY1" fmla="*/ 0 h 601116"/>
                        <a:gd name="connsiteX2" fmla="*/ 601116 w 601116"/>
                        <a:gd name="connsiteY2" fmla="*/ 300558 h 601116"/>
                        <a:gd name="connsiteX3" fmla="*/ 300558 w 601116"/>
                        <a:gd name="connsiteY3" fmla="*/ 601116 h 601116"/>
                        <a:gd name="connsiteX4" fmla="*/ 0 w 601116"/>
                        <a:gd name="connsiteY4" fmla="*/ 300558 h 601116"/>
                        <a:gd name="connsiteX0" fmla="*/ 0 w 601116"/>
                        <a:gd name="connsiteY0" fmla="*/ 300558 h 601116"/>
                        <a:gd name="connsiteX1" fmla="*/ 300558 w 601116"/>
                        <a:gd name="connsiteY1" fmla="*/ 0 h 601116"/>
                        <a:gd name="connsiteX2" fmla="*/ 601116 w 601116"/>
                        <a:gd name="connsiteY2" fmla="*/ 300558 h 601116"/>
                        <a:gd name="connsiteX3" fmla="*/ 300558 w 601116"/>
                        <a:gd name="connsiteY3" fmla="*/ 601116 h 601116"/>
                        <a:gd name="connsiteX4" fmla="*/ 0 w 601116"/>
                        <a:gd name="connsiteY4" fmla="*/ 300558 h 601116"/>
                        <a:gd name="connsiteX0" fmla="*/ 0 w 601116"/>
                        <a:gd name="connsiteY0" fmla="*/ 1434033 h 1734591"/>
                        <a:gd name="connsiteX1" fmla="*/ 281508 w 601116"/>
                        <a:gd name="connsiteY1" fmla="*/ 0 h 1734591"/>
                        <a:gd name="connsiteX2" fmla="*/ 601116 w 601116"/>
                        <a:gd name="connsiteY2" fmla="*/ 1434033 h 1734591"/>
                        <a:gd name="connsiteX3" fmla="*/ 300558 w 601116"/>
                        <a:gd name="connsiteY3" fmla="*/ 1734591 h 1734591"/>
                        <a:gd name="connsiteX4" fmla="*/ 0 w 601116"/>
                        <a:gd name="connsiteY4" fmla="*/ 1434033 h 1734591"/>
                        <a:gd name="connsiteX0" fmla="*/ 0 w 601116"/>
                        <a:gd name="connsiteY0" fmla="*/ 1434033 h 1734591"/>
                        <a:gd name="connsiteX1" fmla="*/ 281508 w 601116"/>
                        <a:gd name="connsiteY1" fmla="*/ 0 h 1734591"/>
                        <a:gd name="connsiteX2" fmla="*/ 601116 w 601116"/>
                        <a:gd name="connsiteY2" fmla="*/ 1434033 h 1734591"/>
                        <a:gd name="connsiteX3" fmla="*/ 300558 w 601116"/>
                        <a:gd name="connsiteY3" fmla="*/ 1734591 h 1734591"/>
                        <a:gd name="connsiteX4" fmla="*/ 0 w 601116"/>
                        <a:gd name="connsiteY4" fmla="*/ 1434033 h 1734591"/>
                        <a:gd name="connsiteX0" fmla="*/ 0 w 601116"/>
                        <a:gd name="connsiteY0" fmla="*/ 1434033 h 1734591"/>
                        <a:gd name="connsiteX1" fmla="*/ 281508 w 601116"/>
                        <a:gd name="connsiteY1" fmla="*/ 0 h 1734591"/>
                        <a:gd name="connsiteX2" fmla="*/ 601116 w 601116"/>
                        <a:gd name="connsiteY2" fmla="*/ 1434033 h 1734591"/>
                        <a:gd name="connsiteX3" fmla="*/ 300558 w 601116"/>
                        <a:gd name="connsiteY3" fmla="*/ 1734591 h 1734591"/>
                        <a:gd name="connsiteX4" fmla="*/ 0 w 601116"/>
                        <a:gd name="connsiteY4" fmla="*/ 1434033 h 1734591"/>
                        <a:gd name="connsiteX0" fmla="*/ 0 w 601116"/>
                        <a:gd name="connsiteY0" fmla="*/ 1505470 h 1806028"/>
                        <a:gd name="connsiteX1" fmla="*/ 200545 w 601116"/>
                        <a:gd name="connsiteY1" fmla="*/ 0 h 1806028"/>
                        <a:gd name="connsiteX2" fmla="*/ 601116 w 601116"/>
                        <a:gd name="connsiteY2" fmla="*/ 1505470 h 1806028"/>
                        <a:gd name="connsiteX3" fmla="*/ 300558 w 601116"/>
                        <a:gd name="connsiteY3" fmla="*/ 1806028 h 1806028"/>
                        <a:gd name="connsiteX4" fmla="*/ 0 w 601116"/>
                        <a:gd name="connsiteY4" fmla="*/ 1505470 h 1806028"/>
                        <a:gd name="connsiteX0" fmla="*/ 0 w 601116"/>
                        <a:gd name="connsiteY0" fmla="*/ 1505470 h 1806028"/>
                        <a:gd name="connsiteX1" fmla="*/ 200545 w 601116"/>
                        <a:gd name="connsiteY1" fmla="*/ 0 h 1806028"/>
                        <a:gd name="connsiteX2" fmla="*/ 601116 w 601116"/>
                        <a:gd name="connsiteY2" fmla="*/ 1505470 h 1806028"/>
                        <a:gd name="connsiteX3" fmla="*/ 300558 w 601116"/>
                        <a:gd name="connsiteY3" fmla="*/ 1806028 h 1806028"/>
                        <a:gd name="connsiteX4" fmla="*/ 0 w 601116"/>
                        <a:gd name="connsiteY4" fmla="*/ 1505470 h 1806028"/>
                        <a:gd name="connsiteX0" fmla="*/ 0 w 601116"/>
                        <a:gd name="connsiteY0" fmla="*/ 1505470 h 1806028"/>
                        <a:gd name="connsiteX1" fmla="*/ 200545 w 601116"/>
                        <a:gd name="connsiteY1" fmla="*/ 0 h 1806028"/>
                        <a:gd name="connsiteX2" fmla="*/ 601116 w 601116"/>
                        <a:gd name="connsiteY2" fmla="*/ 1505470 h 1806028"/>
                        <a:gd name="connsiteX3" fmla="*/ 300558 w 601116"/>
                        <a:gd name="connsiteY3" fmla="*/ 1806028 h 1806028"/>
                        <a:gd name="connsiteX4" fmla="*/ 0 w 601116"/>
                        <a:gd name="connsiteY4" fmla="*/ 1505470 h 180602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601116" h="1806028">
                          <a:moveTo>
                            <a:pt x="0" y="1505470"/>
                          </a:moveTo>
                          <a:cubicBezTo>
                            <a:pt x="0" y="1339476"/>
                            <a:pt x="210763" y="952500"/>
                            <a:pt x="200545" y="0"/>
                          </a:cubicBezTo>
                          <a:cubicBezTo>
                            <a:pt x="518938" y="885825"/>
                            <a:pt x="601116" y="1339476"/>
                            <a:pt x="601116" y="1505470"/>
                          </a:cubicBezTo>
                          <a:cubicBezTo>
                            <a:pt x="601116" y="1671464"/>
                            <a:pt x="466552" y="1806028"/>
                            <a:pt x="300558" y="1806028"/>
                          </a:cubicBezTo>
                          <a:cubicBezTo>
                            <a:pt x="134564" y="1806028"/>
                            <a:pt x="0" y="1671464"/>
                            <a:pt x="0" y="1505470"/>
                          </a:cubicBezTo>
                          <a:close/>
                        </a:path>
                      </a:pathLst>
                    </a:custGeom>
                    <a:solidFill>
                      <a:srgbClr val="66FF66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  <p:grpSp>
                <p:nvGrpSpPr>
                  <p:cNvPr id="366" name="グループ化 365">
                    <a:extLst>
                      <a:ext uri="{FF2B5EF4-FFF2-40B4-BE49-F238E27FC236}">
                        <a16:creationId xmlns:a16="http://schemas.microsoft.com/office/drawing/2014/main" id="{25BA8CE3-CFE2-4D94-87BC-4578B0F31BB1}"/>
                      </a:ext>
                    </a:extLst>
                  </p:cNvPr>
                  <p:cNvGrpSpPr/>
                  <p:nvPr/>
                </p:nvGrpSpPr>
                <p:grpSpPr>
                  <a:xfrm>
                    <a:off x="1741357" y="3704966"/>
                    <a:ext cx="614552" cy="1934750"/>
                    <a:chOff x="1741357" y="3704966"/>
                    <a:chExt cx="614552" cy="1934750"/>
                  </a:xfrm>
                </p:grpSpPr>
                <p:sp>
                  <p:nvSpPr>
                    <p:cNvPr id="367" name="楕円 426">
                      <a:extLst>
                        <a:ext uri="{FF2B5EF4-FFF2-40B4-BE49-F238E27FC236}">
                          <a16:creationId xmlns:a16="http://schemas.microsoft.com/office/drawing/2014/main" id="{85C4342C-7782-4CB8-A9CD-ED1138B3B66C}"/>
                        </a:ext>
                      </a:extLst>
                    </p:cNvPr>
                    <p:cNvSpPr/>
                    <p:nvPr/>
                  </p:nvSpPr>
                  <p:spPr bwMode="auto">
                    <a:xfrm rot="21278739">
                      <a:off x="1741357" y="3704966"/>
                      <a:ext cx="614552" cy="1226109"/>
                    </a:xfrm>
                    <a:custGeom>
                      <a:avLst/>
                      <a:gdLst>
                        <a:gd name="connsiteX0" fmla="*/ 0 w 770841"/>
                        <a:gd name="connsiteY0" fmla="*/ 716576 h 1433151"/>
                        <a:gd name="connsiteX1" fmla="*/ 385421 w 770841"/>
                        <a:gd name="connsiteY1" fmla="*/ 0 h 1433151"/>
                        <a:gd name="connsiteX2" fmla="*/ 770842 w 770841"/>
                        <a:gd name="connsiteY2" fmla="*/ 716576 h 1433151"/>
                        <a:gd name="connsiteX3" fmla="*/ 385421 w 770841"/>
                        <a:gd name="connsiteY3" fmla="*/ 1433152 h 1433151"/>
                        <a:gd name="connsiteX4" fmla="*/ 0 w 770841"/>
                        <a:gd name="connsiteY4" fmla="*/ 716576 h 1433151"/>
                        <a:gd name="connsiteX0" fmla="*/ 0 w 770842"/>
                        <a:gd name="connsiteY0" fmla="*/ 716576 h 1433152"/>
                        <a:gd name="connsiteX1" fmla="*/ 385421 w 770842"/>
                        <a:gd name="connsiteY1" fmla="*/ 0 h 1433152"/>
                        <a:gd name="connsiteX2" fmla="*/ 770842 w 770842"/>
                        <a:gd name="connsiteY2" fmla="*/ 716576 h 1433152"/>
                        <a:gd name="connsiteX3" fmla="*/ 385421 w 770842"/>
                        <a:gd name="connsiteY3" fmla="*/ 1433152 h 1433152"/>
                        <a:gd name="connsiteX4" fmla="*/ 0 w 770842"/>
                        <a:gd name="connsiteY4" fmla="*/ 716576 h 1433152"/>
                        <a:gd name="connsiteX0" fmla="*/ 0 w 770842"/>
                        <a:gd name="connsiteY0" fmla="*/ 716576 h 1433152"/>
                        <a:gd name="connsiteX1" fmla="*/ 385421 w 770842"/>
                        <a:gd name="connsiteY1" fmla="*/ 0 h 1433152"/>
                        <a:gd name="connsiteX2" fmla="*/ 770842 w 770842"/>
                        <a:gd name="connsiteY2" fmla="*/ 716576 h 1433152"/>
                        <a:gd name="connsiteX3" fmla="*/ 385421 w 770842"/>
                        <a:gd name="connsiteY3" fmla="*/ 1433152 h 1433152"/>
                        <a:gd name="connsiteX4" fmla="*/ 0 w 770842"/>
                        <a:gd name="connsiteY4" fmla="*/ 716576 h 1433152"/>
                        <a:gd name="connsiteX0" fmla="*/ 0 w 770842"/>
                        <a:gd name="connsiteY0" fmla="*/ 716576 h 1433152"/>
                        <a:gd name="connsiteX1" fmla="*/ 385421 w 770842"/>
                        <a:gd name="connsiteY1" fmla="*/ 0 h 1433152"/>
                        <a:gd name="connsiteX2" fmla="*/ 770842 w 770842"/>
                        <a:gd name="connsiteY2" fmla="*/ 716576 h 1433152"/>
                        <a:gd name="connsiteX3" fmla="*/ 385421 w 770842"/>
                        <a:gd name="connsiteY3" fmla="*/ 1433152 h 1433152"/>
                        <a:gd name="connsiteX4" fmla="*/ 0 w 770842"/>
                        <a:gd name="connsiteY4" fmla="*/ 716576 h 1433152"/>
                        <a:gd name="connsiteX0" fmla="*/ 0 w 770842"/>
                        <a:gd name="connsiteY0" fmla="*/ 716576 h 1433152"/>
                        <a:gd name="connsiteX1" fmla="*/ 385421 w 770842"/>
                        <a:gd name="connsiteY1" fmla="*/ 0 h 1433152"/>
                        <a:gd name="connsiteX2" fmla="*/ 770842 w 770842"/>
                        <a:gd name="connsiteY2" fmla="*/ 716576 h 1433152"/>
                        <a:gd name="connsiteX3" fmla="*/ 385421 w 770842"/>
                        <a:gd name="connsiteY3" fmla="*/ 1433152 h 1433152"/>
                        <a:gd name="connsiteX4" fmla="*/ 0 w 770842"/>
                        <a:gd name="connsiteY4" fmla="*/ 716576 h 1433152"/>
                        <a:gd name="connsiteX0" fmla="*/ 0 w 770842"/>
                        <a:gd name="connsiteY0" fmla="*/ 716576 h 1433152"/>
                        <a:gd name="connsiteX1" fmla="*/ 385421 w 770842"/>
                        <a:gd name="connsiteY1" fmla="*/ 0 h 1433152"/>
                        <a:gd name="connsiteX2" fmla="*/ 770842 w 770842"/>
                        <a:gd name="connsiteY2" fmla="*/ 716576 h 1433152"/>
                        <a:gd name="connsiteX3" fmla="*/ 385421 w 770842"/>
                        <a:gd name="connsiteY3" fmla="*/ 1433152 h 1433152"/>
                        <a:gd name="connsiteX4" fmla="*/ 0 w 770842"/>
                        <a:gd name="connsiteY4" fmla="*/ 716576 h 1433152"/>
                        <a:gd name="connsiteX0" fmla="*/ 0 w 770842"/>
                        <a:gd name="connsiteY0" fmla="*/ 716576 h 1433152"/>
                        <a:gd name="connsiteX1" fmla="*/ 385421 w 770842"/>
                        <a:gd name="connsiteY1" fmla="*/ 0 h 1433152"/>
                        <a:gd name="connsiteX2" fmla="*/ 770842 w 770842"/>
                        <a:gd name="connsiteY2" fmla="*/ 716576 h 1433152"/>
                        <a:gd name="connsiteX3" fmla="*/ 385421 w 770842"/>
                        <a:gd name="connsiteY3" fmla="*/ 1433152 h 1433152"/>
                        <a:gd name="connsiteX4" fmla="*/ 0 w 770842"/>
                        <a:gd name="connsiteY4" fmla="*/ 716576 h 1433152"/>
                        <a:gd name="connsiteX0" fmla="*/ 0 w 770842"/>
                        <a:gd name="connsiteY0" fmla="*/ 716576 h 1433152"/>
                        <a:gd name="connsiteX1" fmla="*/ 385421 w 770842"/>
                        <a:gd name="connsiteY1" fmla="*/ 0 h 1433152"/>
                        <a:gd name="connsiteX2" fmla="*/ 770842 w 770842"/>
                        <a:gd name="connsiteY2" fmla="*/ 716576 h 1433152"/>
                        <a:gd name="connsiteX3" fmla="*/ 385421 w 770842"/>
                        <a:gd name="connsiteY3" fmla="*/ 1433152 h 1433152"/>
                        <a:gd name="connsiteX4" fmla="*/ 0 w 770842"/>
                        <a:gd name="connsiteY4" fmla="*/ 716576 h 1433152"/>
                        <a:gd name="connsiteX0" fmla="*/ 0 w 770842"/>
                        <a:gd name="connsiteY0" fmla="*/ 716576 h 1537927"/>
                        <a:gd name="connsiteX1" fmla="*/ 385421 w 770842"/>
                        <a:gd name="connsiteY1" fmla="*/ 0 h 1537927"/>
                        <a:gd name="connsiteX2" fmla="*/ 770842 w 770842"/>
                        <a:gd name="connsiteY2" fmla="*/ 716576 h 1537927"/>
                        <a:gd name="connsiteX3" fmla="*/ 375896 w 770842"/>
                        <a:gd name="connsiteY3" fmla="*/ 1537927 h 1537927"/>
                        <a:gd name="connsiteX4" fmla="*/ 0 w 770842"/>
                        <a:gd name="connsiteY4" fmla="*/ 716576 h 153792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770842" h="1537927">
                          <a:moveTo>
                            <a:pt x="0" y="716576"/>
                          </a:moveTo>
                          <a:cubicBezTo>
                            <a:pt x="0" y="320822"/>
                            <a:pt x="182084" y="42862"/>
                            <a:pt x="385421" y="0"/>
                          </a:cubicBezTo>
                          <a:cubicBezTo>
                            <a:pt x="598283" y="33338"/>
                            <a:pt x="770842" y="320822"/>
                            <a:pt x="770842" y="716576"/>
                          </a:cubicBezTo>
                          <a:cubicBezTo>
                            <a:pt x="770842" y="1112330"/>
                            <a:pt x="641145" y="1380765"/>
                            <a:pt x="375896" y="1537927"/>
                          </a:cubicBezTo>
                          <a:cubicBezTo>
                            <a:pt x="96359" y="1366477"/>
                            <a:pt x="0" y="1112330"/>
                            <a:pt x="0" y="716576"/>
                          </a:cubicBezTo>
                          <a:close/>
                        </a:path>
                      </a:pathLst>
                    </a:custGeom>
                    <a:solidFill>
                      <a:srgbClr val="009900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368" name="楕円 432">
                      <a:extLst>
                        <a:ext uri="{FF2B5EF4-FFF2-40B4-BE49-F238E27FC236}">
                          <a16:creationId xmlns:a16="http://schemas.microsoft.com/office/drawing/2014/main" id="{C2AB991A-4099-4AAE-BC6D-594304095629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954286" y="4263714"/>
                      <a:ext cx="297730" cy="1376002"/>
                    </a:xfrm>
                    <a:custGeom>
                      <a:avLst/>
                      <a:gdLst>
                        <a:gd name="connsiteX0" fmla="*/ 0 w 601115"/>
                        <a:gd name="connsiteY0" fmla="*/ 300558 h 601115"/>
                        <a:gd name="connsiteX1" fmla="*/ 300558 w 601115"/>
                        <a:gd name="connsiteY1" fmla="*/ 0 h 601115"/>
                        <a:gd name="connsiteX2" fmla="*/ 601116 w 601115"/>
                        <a:gd name="connsiteY2" fmla="*/ 300558 h 601115"/>
                        <a:gd name="connsiteX3" fmla="*/ 300558 w 601115"/>
                        <a:gd name="connsiteY3" fmla="*/ 601116 h 601115"/>
                        <a:gd name="connsiteX4" fmla="*/ 0 w 601115"/>
                        <a:gd name="connsiteY4" fmla="*/ 300558 h 601115"/>
                        <a:gd name="connsiteX0" fmla="*/ 0 w 601116"/>
                        <a:gd name="connsiteY0" fmla="*/ 300558 h 601116"/>
                        <a:gd name="connsiteX1" fmla="*/ 300558 w 601116"/>
                        <a:gd name="connsiteY1" fmla="*/ 0 h 601116"/>
                        <a:gd name="connsiteX2" fmla="*/ 601116 w 601116"/>
                        <a:gd name="connsiteY2" fmla="*/ 300558 h 601116"/>
                        <a:gd name="connsiteX3" fmla="*/ 300558 w 601116"/>
                        <a:gd name="connsiteY3" fmla="*/ 601116 h 601116"/>
                        <a:gd name="connsiteX4" fmla="*/ 0 w 601116"/>
                        <a:gd name="connsiteY4" fmla="*/ 300558 h 601116"/>
                        <a:gd name="connsiteX0" fmla="*/ 0 w 601116"/>
                        <a:gd name="connsiteY0" fmla="*/ 300558 h 601116"/>
                        <a:gd name="connsiteX1" fmla="*/ 300558 w 601116"/>
                        <a:gd name="connsiteY1" fmla="*/ 0 h 601116"/>
                        <a:gd name="connsiteX2" fmla="*/ 601116 w 601116"/>
                        <a:gd name="connsiteY2" fmla="*/ 300558 h 601116"/>
                        <a:gd name="connsiteX3" fmla="*/ 300558 w 601116"/>
                        <a:gd name="connsiteY3" fmla="*/ 601116 h 601116"/>
                        <a:gd name="connsiteX4" fmla="*/ 0 w 601116"/>
                        <a:gd name="connsiteY4" fmla="*/ 300558 h 601116"/>
                        <a:gd name="connsiteX0" fmla="*/ 0 w 601116"/>
                        <a:gd name="connsiteY0" fmla="*/ 1434033 h 1734591"/>
                        <a:gd name="connsiteX1" fmla="*/ 281508 w 601116"/>
                        <a:gd name="connsiteY1" fmla="*/ 0 h 1734591"/>
                        <a:gd name="connsiteX2" fmla="*/ 601116 w 601116"/>
                        <a:gd name="connsiteY2" fmla="*/ 1434033 h 1734591"/>
                        <a:gd name="connsiteX3" fmla="*/ 300558 w 601116"/>
                        <a:gd name="connsiteY3" fmla="*/ 1734591 h 1734591"/>
                        <a:gd name="connsiteX4" fmla="*/ 0 w 601116"/>
                        <a:gd name="connsiteY4" fmla="*/ 1434033 h 1734591"/>
                        <a:gd name="connsiteX0" fmla="*/ 0 w 601116"/>
                        <a:gd name="connsiteY0" fmla="*/ 1434033 h 1734591"/>
                        <a:gd name="connsiteX1" fmla="*/ 281508 w 601116"/>
                        <a:gd name="connsiteY1" fmla="*/ 0 h 1734591"/>
                        <a:gd name="connsiteX2" fmla="*/ 601116 w 601116"/>
                        <a:gd name="connsiteY2" fmla="*/ 1434033 h 1734591"/>
                        <a:gd name="connsiteX3" fmla="*/ 300558 w 601116"/>
                        <a:gd name="connsiteY3" fmla="*/ 1734591 h 1734591"/>
                        <a:gd name="connsiteX4" fmla="*/ 0 w 601116"/>
                        <a:gd name="connsiteY4" fmla="*/ 1434033 h 1734591"/>
                        <a:gd name="connsiteX0" fmla="*/ 0 w 601116"/>
                        <a:gd name="connsiteY0" fmla="*/ 1434033 h 1734591"/>
                        <a:gd name="connsiteX1" fmla="*/ 281508 w 601116"/>
                        <a:gd name="connsiteY1" fmla="*/ 0 h 1734591"/>
                        <a:gd name="connsiteX2" fmla="*/ 601116 w 601116"/>
                        <a:gd name="connsiteY2" fmla="*/ 1434033 h 1734591"/>
                        <a:gd name="connsiteX3" fmla="*/ 300558 w 601116"/>
                        <a:gd name="connsiteY3" fmla="*/ 1734591 h 1734591"/>
                        <a:gd name="connsiteX4" fmla="*/ 0 w 601116"/>
                        <a:gd name="connsiteY4" fmla="*/ 1434033 h 1734591"/>
                        <a:gd name="connsiteX0" fmla="*/ 0 w 601116"/>
                        <a:gd name="connsiteY0" fmla="*/ 1505470 h 1806028"/>
                        <a:gd name="connsiteX1" fmla="*/ 200545 w 601116"/>
                        <a:gd name="connsiteY1" fmla="*/ 0 h 1806028"/>
                        <a:gd name="connsiteX2" fmla="*/ 601116 w 601116"/>
                        <a:gd name="connsiteY2" fmla="*/ 1505470 h 1806028"/>
                        <a:gd name="connsiteX3" fmla="*/ 300558 w 601116"/>
                        <a:gd name="connsiteY3" fmla="*/ 1806028 h 1806028"/>
                        <a:gd name="connsiteX4" fmla="*/ 0 w 601116"/>
                        <a:gd name="connsiteY4" fmla="*/ 1505470 h 1806028"/>
                        <a:gd name="connsiteX0" fmla="*/ 0 w 601116"/>
                        <a:gd name="connsiteY0" fmla="*/ 1505470 h 1806028"/>
                        <a:gd name="connsiteX1" fmla="*/ 200545 w 601116"/>
                        <a:gd name="connsiteY1" fmla="*/ 0 h 1806028"/>
                        <a:gd name="connsiteX2" fmla="*/ 601116 w 601116"/>
                        <a:gd name="connsiteY2" fmla="*/ 1505470 h 1806028"/>
                        <a:gd name="connsiteX3" fmla="*/ 300558 w 601116"/>
                        <a:gd name="connsiteY3" fmla="*/ 1806028 h 1806028"/>
                        <a:gd name="connsiteX4" fmla="*/ 0 w 601116"/>
                        <a:gd name="connsiteY4" fmla="*/ 1505470 h 1806028"/>
                        <a:gd name="connsiteX0" fmla="*/ 0 w 601116"/>
                        <a:gd name="connsiteY0" fmla="*/ 1505470 h 1806028"/>
                        <a:gd name="connsiteX1" fmla="*/ 200545 w 601116"/>
                        <a:gd name="connsiteY1" fmla="*/ 0 h 1806028"/>
                        <a:gd name="connsiteX2" fmla="*/ 601116 w 601116"/>
                        <a:gd name="connsiteY2" fmla="*/ 1505470 h 1806028"/>
                        <a:gd name="connsiteX3" fmla="*/ 300558 w 601116"/>
                        <a:gd name="connsiteY3" fmla="*/ 1806028 h 1806028"/>
                        <a:gd name="connsiteX4" fmla="*/ 0 w 601116"/>
                        <a:gd name="connsiteY4" fmla="*/ 1505470 h 180602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601116" h="1806028">
                          <a:moveTo>
                            <a:pt x="0" y="1505470"/>
                          </a:moveTo>
                          <a:cubicBezTo>
                            <a:pt x="0" y="1339476"/>
                            <a:pt x="210763" y="952500"/>
                            <a:pt x="200545" y="0"/>
                          </a:cubicBezTo>
                          <a:cubicBezTo>
                            <a:pt x="518938" y="885825"/>
                            <a:pt x="601116" y="1339476"/>
                            <a:pt x="601116" y="1505470"/>
                          </a:cubicBezTo>
                          <a:cubicBezTo>
                            <a:pt x="601116" y="1671464"/>
                            <a:pt x="466552" y="1806028"/>
                            <a:pt x="300558" y="1806028"/>
                          </a:cubicBezTo>
                          <a:cubicBezTo>
                            <a:pt x="134564" y="1806028"/>
                            <a:pt x="0" y="1671464"/>
                            <a:pt x="0" y="1505470"/>
                          </a:cubicBezTo>
                          <a:close/>
                        </a:path>
                      </a:pathLst>
                    </a:custGeom>
                    <a:solidFill>
                      <a:srgbClr val="92D050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</p:grpSp>
          </p:grpSp>
        </p:grpSp>
        <p:grpSp>
          <p:nvGrpSpPr>
            <p:cNvPr id="403" name="グループ化 402">
              <a:extLst>
                <a:ext uri="{FF2B5EF4-FFF2-40B4-BE49-F238E27FC236}">
                  <a16:creationId xmlns:a16="http://schemas.microsoft.com/office/drawing/2014/main" id="{A8241B77-5E59-40AD-ACF2-644BD6FEEE23}"/>
                </a:ext>
              </a:extLst>
            </p:cNvPr>
            <p:cNvGrpSpPr/>
            <p:nvPr/>
          </p:nvGrpSpPr>
          <p:grpSpPr>
            <a:xfrm rot="702544">
              <a:off x="6207476" y="5176258"/>
              <a:ext cx="1397936" cy="956210"/>
              <a:chOff x="6002172" y="3146864"/>
              <a:chExt cx="1664662" cy="1138655"/>
            </a:xfrm>
          </p:grpSpPr>
          <p:grpSp>
            <p:nvGrpSpPr>
              <p:cNvPr id="404" name="グループ化 403">
                <a:extLst>
                  <a:ext uri="{FF2B5EF4-FFF2-40B4-BE49-F238E27FC236}">
                    <a16:creationId xmlns:a16="http://schemas.microsoft.com/office/drawing/2014/main" id="{396198AF-4195-45BF-9F0C-03E18A010DEB}"/>
                  </a:ext>
                </a:extLst>
              </p:cNvPr>
              <p:cNvGrpSpPr/>
              <p:nvPr/>
            </p:nvGrpSpPr>
            <p:grpSpPr>
              <a:xfrm rot="3600000">
                <a:off x="6537247" y="2854174"/>
                <a:ext cx="488976" cy="1074356"/>
                <a:chOff x="1636340" y="3642662"/>
                <a:chExt cx="910128" cy="1999693"/>
              </a:xfrm>
            </p:grpSpPr>
            <p:sp>
              <p:nvSpPr>
                <p:cNvPr id="438" name="楕円 426">
                  <a:extLst>
                    <a:ext uri="{FF2B5EF4-FFF2-40B4-BE49-F238E27FC236}">
                      <a16:creationId xmlns:a16="http://schemas.microsoft.com/office/drawing/2014/main" id="{837A1EE3-22B7-4032-89F7-A9D1D696AE18}"/>
                    </a:ext>
                  </a:extLst>
                </p:cNvPr>
                <p:cNvSpPr/>
                <p:nvPr/>
              </p:nvSpPr>
              <p:spPr bwMode="auto">
                <a:xfrm rot="443591">
                  <a:off x="1760872" y="3642662"/>
                  <a:ext cx="614552" cy="1226109"/>
                </a:xfrm>
                <a:custGeom>
                  <a:avLst/>
                  <a:gdLst>
                    <a:gd name="connsiteX0" fmla="*/ 0 w 770841"/>
                    <a:gd name="connsiteY0" fmla="*/ 716576 h 1433151"/>
                    <a:gd name="connsiteX1" fmla="*/ 385421 w 770841"/>
                    <a:gd name="connsiteY1" fmla="*/ 0 h 1433151"/>
                    <a:gd name="connsiteX2" fmla="*/ 770842 w 770841"/>
                    <a:gd name="connsiteY2" fmla="*/ 716576 h 1433151"/>
                    <a:gd name="connsiteX3" fmla="*/ 385421 w 770841"/>
                    <a:gd name="connsiteY3" fmla="*/ 1433152 h 1433151"/>
                    <a:gd name="connsiteX4" fmla="*/ 0 w 770841"/>
                    <a:gd name="connsiteY4" fmla="*/ 716576 h 1433151"/>
                    <a:gd name="connsiteX0" fmla="*/ 0 w 770842"/>
                    <a:gd name="connsiteY0" fmla="*/ 716576 h 1433152"/>
                    <a:gd name="connsiteX1" fmla="*/ 385421 w 770842"/>
                    <a:gd name="connsiteY1" fmla="*/ 0 h 1433152"/>
                    <a:gd name="connsiteX2" fmla="*/ 770842 w 770842"/>
                    <a:gd name="connsiteY2" fmla="*/ 716576 h 1433152"/>
                    <a:gd name="connsiteX3" fmla="*/ 385421 w 770842"/>
                    <a:gd name="connsiteY3" fmla="*/ 1433152 h 1433152"/>
                    <a:gd name="connsiteX4" fmla="*/ 0 w 770842"/>
                    <a:gd name="connsiteY4" fmla="*/ 716576 h 1433152"/>
                    <a:gd name="connsiteX0" fmla="*/ 0 w 770842"/>
                    <a:gd name="connsiteY0" fmla="*/ 716576 h 1433152"/>
                    <a:gd name="connsiteX1" fmla="*/ 385421 w 770842"/>
                    <a:gd name="connsiteY1" fmla="*/ 0 h 1433152"/>
                    <a:gd name="connsiteX2" fmla="*/ 770842 w 770842"/>
                    <a:gd name="connsiteY2" fmla="*/ 716576 h 1433152"/>
                    <a:gd name="connsiteX3" fmla="*/ 385421 w 770842"/>
                    <a:gd name="connsiteY3" fmla="*/ 1433152 h 1433152"/>
                    <a:gd name="connsiteX4" fmla="*/ 0 w 770842"/>
                    <a:gd name="connsiteY4" fmla="*/ 716576 h 1433152"/>
                    <a:gd name="connsiteX0" fmla="*/ 0 w 770842"/>
                    <a:gd name="connsiteY0" fmla="*/ 716576 h 1433152"/>
                    <a:gd name="connsiteX1" fmla="*/ 385421 w 770842"/>
                    <a:gd name="connsiteY1" fmla="*/ 0 h 1433152"/>
                    <a:gd name="connsiteX2" fmla="*/ 770842 w 770842"/>
                    <a:gd name="connsiteY2" fmla="*/ 716576 h 1433152"/>
                    <a:gd name="connsiteX3" fmla="*/ 385421 w 770842"/>
                    <a:gd name="connsiteY3" fmla="*/ 1433152 h 1433152"/>
                    <a:gd name="connsiteX4" fmla="*/ 0 w 770842"/>
                    <a:gd name="connsiteY4" fmla="*/ 716576 h 1433152"/>
                    <a:gd name="connsiteX0" fmla="*/ 0 w 770842"/>
                    <a:gd name="connsiteY0" fmla="*/ 716576 h 1433152"/>
                    <a:gd name="connsiteX1" fmla="*/ 385421 w 770842"/>
                    <a:gd name="connsiteY1" fmla="*/ 0 h 1433152"/>
                    <a:gd name="connsiteX2" fmla="*/ 770842 w 770842"/>
                    <a:gd name="connsiteY2" fmla="*/ 716576 h 1433152"/>
                    <a:gd name="connsiteX3" fmla="*/ 385421 w 770842"/>
                    <a:gd name="connsiteY3" fmla="*/ 1433152 h 1433152"/>
                    <a:gd name="connsiteX4" fmla="*/ 0 w 770842"/>
                    <a:gd name="connsiteY4" fmla="*/ 716576 h 1433152"/>
                    <a:gd name="connsiteX0" fmla="*/ 0 w 770842"/>
                    <a:gd name="connsiteY0" fmla="*/ 716576 h 1433152"/>
                    <a:gd name="connsiteX1" fmla="*/ 385421 w 770842"/>
                    <a:gd name="connsiteY1" fmla="*/ 0 h 1433152"/>
                    <a:gd name="connsiteX2" fmla="*/ 770842 w 770842"/>
                    <a:gd name="connsiteY2" fmla="*/ 716576 h 1433152"/>
                    <a:gd name="connsiteX3" fmla="*/ 385421 w 770842"/>
                    <a:gd name="connsiteY3" fmla="*/ 1433152 h 1433152"/>
                    <a:gd name="connsiteX4" fmla="*/ 0 w 770842"/>
                    <a:gd name="connsiteY4" fmla="*/ 716576 h 1433152"/>
                    <a:gd name="connsiteX0" fmla="*/ 0 w 770842"/>
                    <a:gd name="connsiteY0" fmla="*/ 716576 h 1433152"/>
                    <a:gd name="connsiteX1" fmla="*/ 385421 w 770842"/>
                    <a:gd name="connsiteY1" fmla="*/ 0 h 1433152"/>
                    <a:gd name="connsiteX2" fmla="*/ 770842 w 770842"/>
                    <a:gd name="connsiteY2" fmla="*/ 716576 h 1433152"/>
                    <a:gd name="connsiteX3" fmla="*/ 385421 w 770842"/>
                    <a:gd name="connsiteY3" fmla="*/ 1433152 h 1433152"/>
                    <a:gd name="connsiteX4" fmla="*/ 0 w 770842"/>
                    <a:gd name="connsiteY4" fmla="*/ 716576 h 1433152"/>
                    <a:gd name="connsiteX0" fmla="*/ 0 w 770842"/>
                    <a:gd name="connsiteY0" fmla="*/ 716576 h 1433152"/>
                    <a:gd name="connsiteX1" fmla="*/ 385421 w 770842"/>
                    <a:gd name="connsiteY1" fmla="*/ 0 h 1433152"/>
                    <a:gd name="connsiteX2" fmla="*/ 770842 w 770842"/>
                    <a:gd name="connsiteY2" fmla="*/ 716576 h 1433152"/>
                    <a:gd name="connsiteX3" fmla="*/ 385421 w 770842"/>
                    <a:gd name="connsiteY3" fmla="*/ 1433152 h 1433152"/>
                    <a:gd name="connsiteX4" fmla="*/ 0 w 770842"/>
                    <a:gd name="connsiteY4" fmla="*/ 716576 h 1433152"/>
                    <a:gd name="connsiteX0" fmla="*/ 0 w 770842"/>
                    <a:gd name="connsiteY0" fmla="*/ 716576 h 1537927"/>
                    <a:gd name="connsiteX1" fmla="*/ 385421 w 770842"/>
                    <a:gd name="connsiteY1" fmla="*/ 0 h 1537927"/>
                    <a:gd name="connsiteX2" fmla="*/ 770842 w 770842"/>
                    <a:gd name="connsiteY2" fmla="*/ 716576 h 1537927"/>
                    <a:gd name="connsiteX3" fmla="*/ 375896 w 770842"/>
                    <a:gd name="connsiteY3" fmla="*/ 1537927 h 1537927"/>
                    <a:gd name="connsiteX4" fmla="*/ 0 w 770842"/>
                    <a:gd name="connsiteY4" fmla="*/ 716576 h 15379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70842" h="1537927">
                      <a:moveTo>
                        <a:pt x="0" y="716576"/>
                      </a:moveTo>
                      <a:cubicBezTo>
                        <a:pt x="0" y="320822"/>
                        <a:pt x="182084" y="42862"/>
                        <a:pt x="385421" y="0"/>
                      </a:cubicBezTo>
                      <a:cubicBezTo>
                        <a:pt x="598283" y="33338"/>
                        <a:pt x="770842" y="320822"/>
                        <a:pt x="770842" y="716576"/>
                      </a:cubicBezTo>
                      <a:cubicBezTo>
                        <a:pt x="770842" y="1112330"/>
                        <a:pt x="641145" y="1380765"/>
                        <a:pt x="375896" y="1537927"/>
                      </a:cubicBezTo>
                      <a:cubicBezTo>
                        <a:pt x="96359" y="1366477"/>
                        <a:pt x="0" y="1112330"/>
                        <a:pt x="0" y="716576"/>
                      </a:cubicBezTo>
                      <a:close/>
                    </a:path>
                  </a:pathLst>
                </a:custGeom>
                <a:solidFill>
                  <a:srgbClr val="0099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439" name="グループ化 438">
                  <a:extLst>
                    <a:ext uri="{FF2B5EF4-FFF2-40B4-BE49-F238E27FC236}">
                      <a16:creationId xmlns:a16="http://schemas.microsoft.com/office/drawing/2014/main" id="{B75FE7A1-5994-4640-B6F2-65E20321EA81}"/>
                    </a:ext>
                  </a:extLst>
                </p:cNvPr>
                <p:cNvGrpSpPr/>
                <p:nvPr/>
              </p:nvGrpSpPr>
              <p:grpSpPr>
                <a:xfrm rot="21214059" flipH="1">
                  <a:off x="1636340" y="3704959"/>
                  <a:ext cx="614552" cy="1937396"/>
                  <a:chOff x="1741357" y="3704966"/>
                  <a:chExt cx="614552" cy="1937396"/>
                </a:xfrm>
              </p:grpSpPr>
              <p:sp>
                <p:nvSpPr>
                  <p:cNvPr id="446" name="楕円 426">
                    <a:extLst>
                      <a:ext uri="{FF2B5EF4-FFF2-40B4-BE49-F238E27FC236}">
                        <a16:creationId xmlns:a16="http://schemas.microsoft.com/office/drawing/2014/main" id="{C586DCC0-0BCD-4D44-8BA3-DC58D083BAE0}"/>
                      </a:ext>
                    </a:extLst>
                  </p:cNvPr>
                  <p:cNvSpPr/>
                  <p:nvPr/>
                </p:nvSpPr>
                <p:spPr bwMode="auto">
                  <a:xfrm rot="21278739">
                    <a:off x="1741357" y="3704966"/>
                    <a:ext cx="614552" cy="1226109"/>
                  </a:xfrm>
                  <a:custGeom>
                    <a:avLst/>
                    <a:gdLst>
                      <a:gd name="connsiteX0" fmla="*/ 0 w 770841"/>
                      <a:gd name="connsiteY0" fmla="*/ 716576 h 1433151"/>
                      <a:gd name="connsiteX1" fmla="*/ 385421 w 770841"/>
                      <a:gd name="connsiteY1" fmla="*/ 0 h 1433151"/>
                      <a:gd name="connsiteX2" fmla="*/ 770842 w 770841"/>
                      <a:gd name="connsiteY2" fmla="*/ 716576 h 1433151"/>
                      <a:gd name="connsiteX3" fmla="*/ 385421 w 770841"/>
                      <a:gd name="connsiteY3" fmla="*/ 1433152 h 1433151"/>
                      <a:gd name="connsiteX4" fmla="*/ 0 w 770841"/>
                      <a:gd name="connsiteY4" fmla="*/ 716576 h 1433151"/>
                      <a:gd name="connsiteX0" fmla="*/ 0 w 770842"/>
                      <a:gd name="connsiteY0" fmla="*/ 716576 h 1433152"/>
                      <a:gd name="connsiteX1" fmla="*/ 385421 w 770842"/>
                      <a:gd name="connsiteY1" fmla="*/ 0 h 1433152"/>
                      <a:gd name="connsiteX2" fmla="*/ 770842 w 770842"/>
                      <a:gd name="connsiteY2" fmla="*/ 716576 h 1433152"/>
                      <a:gd name="connsiteX3" fmla="*/ 385421 w 770842"/>
                      <a:gd name="connsiteY3" fmla="*/ 1433152 h 1433152"/>
                      <a:gd name="connsiteX4" fmla="*/ 0 w 770842"/>
                      <a:gd name="connsiteY4" fmla="*/ 716576 h 1433152"/>
                      <a:gd name="connsiteX0" fmla="*/ 0 w 770842"/>
                      <a:gd name="connsiteY0" fmla="*/ 716576 h 1433152"/>
                      <a:gd name="connsiteX1" fmla="*/ 385421 w 770842"/>
                      <a:gd name="connsiteY1" fmla="*/ 0 h 1433152"/>
                      <a:gd name="connsiteX2" fmla="*/ 770842 w 770842"/>
                      <a:gd name="connsiteY2" fmla="*/ 716576 h 1433152"/>
                      <a:gd name="connsiteX3" fmla="*/ 385421 w 770842"/>
                      <a:gd name="connsiteY3" fmla="*/ 1433152 h 1433152"/>
                      <a:gd name="connsiteX4" fmla="*/ 0 w 770842"/>
                      <a:gd name="connsiteY4" fmla="*/ 716576 h 1433152"/>
                      <a:gd name="connsiteX0" fmla="*/ 0 w 770842"/>
                      <a:gd name="connsiteY0" fmla="*/ 716576 h 1433152"/>
                      <a:gd name="connsiteX1" fmla="*/ 385421 w 770842"/>
                      <a:gd name="connsiteY1" fmla="*/ 0 h 1433152"/>
                      <a:gd name="connsiteX2" fmla="*/ 770842 w 770842"/>
                      <a:gd name="connsiteY2" fmla="*/ 716576 h 1433152"/>
                      <a:gd name="connsiteX3" fmla="*/ 385421 w 770842"/>
                      <a:gd name="connsiteY3" fmla="*/ 1433152 h 1433152"/>
                      <a:gd name="connsiteX4" fmla="*/ 0 w 770842"/>
                      <a:gd name="connsiteY4" fmla="*/ 716576 h 1433152"/>
                      <a:gd name="connsiteX0" fmla="*/ 0 w 770842"/>
                      <a:gd name="connsiteY0" fmla="*/ 716576 h 1433152"/>
                      <a:gd name="connsiteX1" fmla="*/ 385421 w 770842"/>
                      <a:gd name="connsiteY1" fmla="*/ 0 h 1433152"/>
                      <a:gd name="connsiteX2" fmla="*/ 770842 w 770842"/>
                      <a:gd name="connsiteY2" fmla="*/ 716576 h 1433152"/>
                      <a:gd name="connsiteX3" fmla="*/ 385421 w 770842"/>
                      <a:gd name="connsiteY3" fmla="*/ 1433152 h 1433152"/>
                      <a:gd name="connsiteX4" fmla="*/ 0 w 770842"/>
                      <a:gd name="connsiteY4" fmla="*/ 716576 h 1433152"/>
                      <a:gd name="connsiteX0" fmla="*/ 0 w 770842"/>
                      <a:gd name="connsiteY0" fmla="*/ 716576 h 1433152"/>
                      <a:gd name="connsiteX1" fmla="*/ 385421 w 770842"/>
                      <a:gd name="connsiteY1" fmla="*/ 0 h 1433152"/>
                      <a:gd name="connsiteX2" fmla="*/ 770842 w 770842"/>
                      <a:gd name="connsiteY2" fmla="*/ 716576 h 1433152"/>
                      <a:gd name="connsiteX3" fmla="*/ 385421 w 770842"/>
                      <a:gd name="connsiteY3" fmla="*/ 1433152 h 1433152"/>
                      <a:gd name="connsiteX4" fmla="*/ 0 w 770842"/>
                      <a:gd name="connsiteY4" fmla="*/ 716576 h 1433152"/>
                      <a:gd name="connsiteX0" fmla="*/ 0 w 770842"/>
                      <a:gd name="connsiteY0" fmla="*/ 716576 h 1433152"/>
                      <a:gd name="connsiteX1" fmla="*/ 385421 w 770842"/>
                      <a:gd name="connsiteY1" fmla="*/ 0 h 1433152"/>
                      <a:gd name="connsiteX2" fmla="*/ 770842 w 770842"/>
                      <a:gd name="connsiteY2" fmla="*/ 716576 h 1433152"/>
                      <a:gd name="connsiteX3" fmla="*/ 385421 w 770842"/>
                      <a:gd name="connsiteY3" fmla="*/ 1433152 h 1433152"/>
                      <a:gd name="connsiteX4" fmla="*/ 0 w 770842"/>
                      <a:gd name="connsiteY4" fmla="*/ 716576 h 1433152"/>
                      <a:gd name="connsiteX0" fmla="*/ 0 w 770842"/>
                      <a:gd name="connsiteY0" fmla="*/ 716576 h 1433152"/>
                      <a:gd name="connsiteX1" fmla="*/ 385421 w 770842"/>
                      <a:gd name="connsiteY1" fmla="*/ 0 h 1433152"/>
                      <a:gd name="connsiteX2" fmla="*/ 770842 w 770842"/>
                      <a:gd name="connsiteY2" fmla="*/ 716576 h 1433152"/>
                      <a:gd name="connsiteX3" fmla="*/ 385421 w 770842"/>
                      <a:gd name="connsiteY3" fmla="*/ 1433152 h 1433152"/>
                      <a:gd name="connsiteX4" fmla="*/ 0 w 770842"/>
                      <a:gd name="connsiteY4" fmla="*/ 716576 h 1433152"/>
                      <a:gd name="connsiteX0" fmla="*/ 0 w 770842"/>
                      <a:gd name="connsiteY0" fmla="*/ 716576 h 1537927"/>
                      <a:gd name="connsiteX1" fmla="*/ 385421 w 770842"/>
                      <a:gd name="connsiteY1" fmla="*/ 0 h 1537927"/>
                      <a:gd name="connsiteX2" fmla="*/ 770842 w 770842"/>
                      <a:gd name="connsiteY2" fmla="*/ 716576 h 1537927"/>
                      <a:gd name="connsiteX3" fmla="*/ 375896 w 770842"/>
                      <a:gd name="connsiteY3" fmla="*/ 1537927 h 1537927"/>
                      <a:gd name="connsiteX4" fmla="*/ 0 w 770842"/>
                      <a:gd name="connsiteY4" fmla="*/ 716576 h 153792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70842" h="1537927">
                        <a:moveTo>
                          <a:pt x="0" y="716576"/>
                        </a:moveTo>
                        <a:cubicBezTo>
                          <a:pt x="0" y="320822"/>
                          <a:pt x="182084" y="42862"/>
                          <a:pt x="385421" y="0"/>
                        </a:cubicBezTo>
                        <a:cubicBezTo>
                          <a:pt x="598283" y="33338"/>
                          <a:pt x="770842" y="320822"/>
                          <a:pt x="770842" y="716576"/>
                        </a:cubicBezTo>
                        <a:cubicBezTo>
                          <a:pt x="770842" y="1112330"/>
                          <a:pt x="641145" y="1380765"/>
                          <a:pt x="375896" y="1537927"/>
                        </a:cubicBezTo>
                        <a:cubicBezTo>
                          <a:pt x="96359" y="1366477"/>
                          <a:pt x="0" y="1112330"/>
                          <a:pt x="0" y="716576"/>
                        </a:cubicBezTo>
                        <a:close/>
                      </a:path>
                    </a:pathLst>
                  </a:custGeom>
                  <a:solidFill>
                    <a:srgbClr val="33CC33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47" name="楕円 432">
                    <a:extLst>
                      <a:ext uri="{FF2B5EF4-FFF2-40B4-BE49-F238E27FC236}">
                        <a16:creationId xmlns:a16="http://schemas.microsoft.com/office/drawing/2014/main" id="{C9655996-B08B-4D45-9D1F-5981B6507CE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957053" y="4266360"/>
                    <a:ext cx="245256" cy="1376002"/>
                  </a:xfrm>
                  <a:custGeom>
                    <a:avLst/>
                    <a:gdLst>
                      <a:gd name="connsiteX0" fmla="*/ 0 w 601115"/>
                      <a:gd name="connsiteY0" fmla="*/ 300558 h 601115"/>
                      <a:gd name="connsiteX1" fmla="*/ 300558 w 601115"/>
                      <a:gd name="connsiteY1" fmla="*/ 0 h 601115"/>
                      <a:gd name="connsiteX2" fmla="*/ 601116 w 601115"/>
                      <a:gd name="connsiteY2" fmla="*/ 300558 h 601115"/>
                      <a:gd name="connsiteX3" fmla="*/ 300558 w 601115"/>
                      <a:gd name="connsiteY3" fmla="*/ 601116 h 601115"/>
                      <a:gd name="connsiteX4" fmla="*/ 0 w 601115"/>
                      <a:gd name="connsiteY4" fmla="*/ 300558 h 601115"/>
                      <a:gd name="connsiteX0" fmla="*/ 0 w 601116"/>
                      <a:gd name="connsiteY0" fmla="*/ 300558 h 601116"/>
                      <a:gd name="connsiteX1" fmla="*/ 300558 w 601116"/>
                      <a:gd name="connsiteY1" fmla="*/ 0 h 601116"/>
                      <a:gd name="connsiteX2" fmla="*/ 601116 w 601116"/>
                      <a:gd name="connsiteY2" fmla="*/ 300558 h 601116"/>
                      <a:gd name="connsiteX3" fmla="*/ 300558 w 601116"/>
                      <a:gd name="connsiteY3" fmla="*/ 601116 h 601116"/>
                      <a:gd name="connsiteX4" fmla="*/ 0 w 601116"/>
                      <a:gd name="connsiteY4" fmla="*/ 300558 h 601116"/>
                      <a:gd name="connsiteX0" fmla="*/ 0 w 601116"/>
                      <a:gd name="connsiteY0" fmla="*/ 300558 h 601116"/>
                      <a:gd name="connsiteX1" fmla="*/ 300558 w 601116"/>
                      <a:gd name="connsiteY1" fmla="*/ 0 h 601116"/>
                      <a:gd name="connsiteX2" fmla="*/ 601116 w 601116"/>
                      <a:gd name="connsiteY2" fmla="*/ 300558 h 601116"/>
                      <a:gd name="connsiteX3" fmla="*/ 300558 w 601116"/>
                      <a:gd name="connsiteY3" fmla="*/ 601116 h 601116"/>
                      <a:gd name="connsiteX4" fmla="*/ 0 w 601116"/>
                      <a:gd name="connsiteY4" fmla="*/ 300558 h 601116"/>
                      <a:gd name="connsiteX0" fmla="*/ 0 w 601116"/>
                      <a:gd name="connsiteY0" fmla="*/ 1434033 h 1734591"/>
                      <a:gd name="connsiteX1" fmla="*/ 281508 w 601116"/>
                      <a:gd name="connsiteY1" fmla="*/ 0 h 1734591"/>
                      <a:gd name="connsiteX2" fmla="*/ 601116 w 601116"/>
                      <a:gd name="connsiteY2" fmla="*/ 1434033 h 1734591"/>
                      <a:gd name="connsiteX3" fmla="*/ 300558 w 601116"/>
                      <a:gd name="connsiteY3" fmla="*/ 1734591 h 1734591"/>
                      <a:gd name="connsiteX4" fmla="*/ 0 w 601116"/>
                      <a:gd name="connsiteY4" fmla="*/ 1434033 h 1734591"/>
                      <a:gd name="connsiteX0" fmla="*/ 0 w 601116"/>
                      <a:gd name="connsiteY0" fmla="*/ 1434033 h 1734591"/>
                      <a:gd name="connsiteX1" fmla="*/ 281508 w 601116"/>
                      <a:gd name="connsiteY1" fmla="*/ 0 h 1734591"/>
                      <a:gd name="connsiteX2" fmla="*/ 601116 w 601116"/>
                      <a:gd name="connsiteY2" fmla="*/ 1434033 h 1734591"/>
                      <a:gd name="connsiteX3" fmla="*/ 300558 w 601116"/>
                      <a:gd name="connsiteY3" fmla="*/ 1734591 h 1734591"/>
                      <a:gd name="connsiteX4" fmla="*/ 0 w 601116"/>
                      <a:gd name="connsiteY4" fmla="*/ 1434033 h 1734591"/>
                      <a:gd name="connsiteX0" fmla="*/ 0 w 601116"/>
                      <a:gd name="connsiteY0" fmla="*/ 1434033 h 1734591"/>
                      <a:gd name="connsiteX1" fmla="*/ 281508 w 601116"/>
                      <a:gd name="connsiteY1" fmla="*/ 0 h 1734591"/>
                      <a:gd name="connsiteX2" fmla="*/ 601116 w 601116"/>
                      <a:gd name="connsiteY2" fmla="*/ 1434033 h 1734591"/>
                      <a:gd name="connsiteX3" fmla="*/ 300558 w 601116"/>
                      <a:gd name="connsiteY3" fmla="*/ 1734591 h 1734591"/>
                      <a:gd name="connsiteX4" fmla="*/ 0 w 601116"/>
                      <a:gd name="connsiteY4" fmla="*/ 1434033 h 1734591"/>
                      <a:gd name="connsiteX0" fmla="*/ 0 w 601116"/>
                      <a:gd name="connsiteY0" fmla="*/ 1505470 h 1806028"/>
                      <a:gd name="connsiteX1" fmla="*/ 200545 w 601116"/>
                      <a:gd name="connsiteY1" fmla="*/ 0 h 1806028"/>
                      <a:gd name="connsiteX2" fmla="*/ 601116 w 601116"/>
                      <a:gd name="connsiteY2" fmla="*/ 1505470 h 1806028"/>
                      <a:gd name="connsiteX3" fmla="*/ 300558 w 601116"/>
                      <a:gd name="connsiteY3" fmla="*/ 1806028 h 1806028"/>
                      <a:gd name="connsiteX4" fmla="*/ 0 w 601116"/>
                      <a:gd name="connsiteY4" fmla="*/ 1505470 h 1806028"/>
                      <a:gd name="connsiteX0" fmla="*/ 0 w 601116"/>
                      <a:gd name="connsiteY0" fmla="*/ 1505470 h 1806028"/>
                      <a:gd name="connsiteX1" fmla="*/ 200545 w 601116"/>
                      <a:gd name="connsiteY1" fmla="*/ 0 h 1806028"/>
                      <a:gd name="connsiteX2" fmla="*/ 601116 w 601116"/>
                      <a:gd name="connsiteY2" fmla="*/ 1505470 h 1806028"/>
                      <a:gd name="connsiteX3" fmla="*/ 300558 w 601116"/>
                      <a:gd name="connsiteY3" fmla="*/ 1806028 h 1806028"/>
                      <a:gd name="connsiteX4" fmla="*/ 0 w 601116"/>
                      <a:gd name="connsiteY4" fmla="*/ 1505470 h 1806028"/>
                      <a:gd name="connsiteX0" fmla="*/ 0 w 601116"/>
                      <a:gd name="connsiteY0" fmla="*/ 1505470 h 1806028"/>
                      <a:gd name="connsiteX1" fmla="*/ 200545 w 601116"/>
                      <a:gd name="connsiteY1" fmla="*/ 0 h 1806028"/>
                      <a:gd name="connsiteX2" fmla="*/ 601116 w 601116"/>
                      <a:gd name="connsiteY2" fmla="*/ 1505470 h 1806028"/>
                      <a:gd name="connsiteX3" fmla="*/ 300558 w 601116"/>
                      <a:gd name="connsiteY3" fmla="*/ 1806028 h 1806028"/>
                      <a:gd name="connsiteX4" fmla="*/ 0 w 601116"/>
                      <a:gd name="connsiteY4" fmla="*/ 1505470 h 180602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01116" h="1806028">
                        <a:moveTo>
                          <a:pt x="0" y="1505470"/>
                        </a:moveTo>
                        <a:cubicBezTo>
                          <a:pt x="0" y="1339476"/>
                          <a:pt x="210763" y="952500"/>
                          <a:pt x="200545" y="0"/>
                        </a:cubicBezTo>
                        <a:cubicBezTo>
                          <a:pt x="518938" y="885825"/>
                          <a:pt x="601116" y="1339476"/>
                          <a:pt x="601116" y="1505470"/>
                        </a:cubicBezTo>
                        <a:cubicBezTo>
                          <a:pt x="601116" y="1671464"/>
                          <a:pt x="466552" y="1806028"/>
                          <a:pt x="300558" y="1806028"/>
                        </a:cubicBezTo>
                        <a:cubicBezTo>
                          <a:pt x="134564" y="1806028"/>
                          <a:pt x="0" y="1671464"/>
                          <a:pt x="0" y="1505470"/>
                        </a:cubicBezTo>
                        <a:close/>
                      </a:path>
                    </a:pathLst>
                  </a:custGeom>
                  <a:solidFill>
                    <a:srgbClr val="66FF66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440" name="グループ化 439">
                  <a:extLst>
                    <a:ext uri="{FF2B5EF4-FFF2-40B4-BE49-F238E27FC236}">
                      <a16:creationId xmlns:a16="http://schemas.microsoft.com/office/drawing/2014/main" id="{85343179-6311-4F5B-9B8E-6B5EE5EC3BC6}"/>
                    </a:ext>
                  </a:extLst>
                </p:cNvPr>
                <p:cNvGrpSpPr/>
                <p:nvPr/>
              </p:nvGrpSpPr>
              <p:grpSpPr>
                <a:xfrm rot="385941">
                  <a:off x="1931916" y="3704969"/>
                  <a:ext cx="614552" cy="1933699"/>
                  <a:chOff x="1741357" y="3704966"/>
                  <a:chExt cx="614552" cy="1933699"/>
                </a:xfrm>
              </p:grpSpPr>
              <p:sp>
                <p:nvSpPr>
                  <p:cNvPr id="444" name="楕円 426">
                    <a:extLst>
                      <a:ext uri="{FF2B5EF4-FFF2-40B4-BE49-F238E27FC236}">
                        <a16:creationId xmlns:a16="http://schemas.microsoft.com/office/drawing/2014/main" id="{6A557537-FF6E-41FD-A136-173D0CAA9AE5}"/>
                      </a:ext>
                    </a:extLst>
                  </p:cNvPr>
                  <p:cNvSpPr/>
                  <p:nvPr/>
                </p:nvSpPr>
                <p:spPr bwMode="auto">
                  <a:xfrm rot="21278739">
                    <a:off x="1741357" y="3704966"/>
                    <a:ext cx="614552" cy="1226109"/>
                  </a:xfrm>
                  <a:custGeom>
                    <a:avLst/>
                    <a:gdLst>
                      <a:gd name="connsiteX0" fmla="*/ 0 w 770841"/>
                      <a:gd name="connsiteY0" fmla="*/ 716576 h 1433151"/>
                      <a:gd name="connsiteX1" fmla="*/ 385421 w 770841"/>
                      <a:gd name="connsiteY1" fmla="*/ 0 h 1433151"/>
                      <a:gd name="connsiteX2" fmla="*/ 770842 w 770841"/>
                      <a:gd name="connsiteY2" fmla="*/ 716576 h 1433151"/>
                      <a:gd name="connsiteX3" fmla="*/ 385421 w 770841"/>
                      <a:gd name="connsiteY3" fmla="*/ 1433152 h 1433151"/>
                      <a:gd name="connsiteX4" fmla="*/ 0 w 770841"/>
                      <a:gd name="connsiteY4" fmla="*/ 716576 h 1433151"/>
                      <a:gd name="connsiteX0" fmla="*/ 0 w 770842"/>
                      <a:gd name="connsiteY0" fmla="*/ 716576 h 1433152"/>
                      <a:gd name="connsiteX1" fmla="*/ 385421 w 770842"/>
                      <a:gd name="connsiteY1" fmla="*/ 0 h 1433152"/>
                      <a:gd name="connsiteX2" fmla="*/ 770842 w 770842"/>
                      <a:gd name="connsiteY2" fmla="*/ 716576 h 1433152"/>
                      <a:gd name="connsiteX3" fmla="*/ 385421 w 770842"/>
                      <a:gd name="connsiteY3" fmla="*/ 1433152 h 1433152"/>
                      <a:gd name="connsiteX4" fmla="*/ 0 w 770842"/>
                      <a:gd name="connsiteY4" fmla="*/ 716576 h 1433152"/>
                      <a:gd name="connsiteX0" fmla="*/ 0 w 770842"/>
                      <a:gd name="connsiteY0" fmla="*/ 716576 h 1433152"/>
                      <a:gd name="connsiteX1" fmla="*/ 385421 w 770842"/>
                      <a:gd name="connsiteY1" fmla="*/ 0 h 1433152"/>
                      <a:gd name="connsiteX2" fmla="*/ 770842 w 770842"/>
                      <a:gd name="connsiteY2" fmla="*/ 716576 h 1433152"/>
                      <a:gd name="connsiteX3" fmla="*/ 385421 w 770842"/>
                      <a:gd name="connsiteY3" fmla="*/ 1433152 h 1433152"/>
                      <a:gd name="connsiteX4" fmla="*/ 0 w 770842"/>
                      <a:gd name="connsiteY4" fmla="*/ 716576 h 1433152"/>
                      <a:gd name="connsiteX0" fmla="*/ 0 w 770842"/>
                      <a:gd name="connsiteY0" fmla="*/ 716576 h 1433152"/>
                      <a:gd name="connsiteX1" fmla="*/ 385421 w 770842"/>
                      <a:gd name="connsiteY1" fmla="*/ 0 h 1433152"/>
                      <a:gd name="connsiteX2" fmla="*/ 770842 w 770842"/>
                      <a:gd name="connsiteY2" fmla="*/ 716576 h 1433152"/>
                      <a:gd name="connsiteX3" fmla="*/ 385421 w 770842"/>
                      <a:gd name="connsiteY3" fmla="*/ 1433152 h 1433152"/>
                      <a:gd name="connsiteX4" fmla="*/ 0 w 770842"/>
                      <a:gd name="connsiteY4" fmla="*/ 716576 h 1433152"/>
                      <a:gd name="connsiteX0" fmla="*/ 0 w 770842"/>
                      <a:gd name="connsiteY0" fmla="*/ 716576 h 1433152"/>
                      <a:gd name="connsiteX1" fmla="*/ 385421 w 770842"/>
                      <a:gd name="connsiteY1" fmla="*/ 0 h 1433152"/>
                      <a:gd name="connsiteX2" fmla="*/ 770842 w 770842"/>
                      <a:gd name="connsiteY2" fmla="*/ 716576 h 1433152"/>
                      <a:gd name="connsiteX3" fmla="*/ 385421 w 770842"/>
                      <a:gd name="connsiteY3" fmla="*/ 1433152 h 1433152"/>
                      <a:gd name="connsiteX4" fmla="*/ 0 w 770842"/>
                      <a:gd name="connsiteY4" fmla="*/ 716576 h 1433152"/>
                      <a:gd name="connsiteX0" fmla="*/ 0 w 770842"/>
                      <a:gd name="connsiteY0" fmla="*/ 716576 h 1433152"/>
                      <a:gd name="connsiteX1" fmla="*/ 385421 w 770842"/>
                      <a:gd name="connsiteY1" fmla="*/ 0 h 1433152"/>
                      <a:gd name="connsiteX2" fmla="*/ 770842 w 770842"/>
                      <a:gd name="connsiteY2" fmla="*/ 716576 h 1433152"/>
                      <a:gd name="connsiteX3" fmla="*/ 385421 w 770842"/>
                      <a:gd name="connsiteY3" fmla="*/ 1433152 h 1433152"/>
                      <a:gd name="connsiteX4" fmla="*/ 0 w 770842"/>
                      <a:gd name="connsiteY4" fmla="*/ 716576 h 1433152"/>
                      <a:gd name="connsiteX0" fmla="*/ 0 w 770842"/>
                      <a:gd name="connsiteY0" fmla="*/ 716576 h 1433152"/>
                      <a:gd name="connsiteX1" fmla="*/ 385421 w 770842"/>
                      <a:gd name="connsiteY1" fmla="*/ 0 h 1433152"/>
                      <a:gd name="connsiteX2" fmla="*/ 770842 w 770842"/>
                      <a:gd name="connsiteY2" fmla="*/ 716576 h 1433152"/>
                      <a:gd name="connsiteX3" fmla="*/ 385421 w 770842"/>
                      <a:gd name="connsiteY3" fmla="*/ 1433152 h 1433152"/>
                      <a:gd name="connsiteX4" fmla="*/ 0 w 770842"/>
                      <a:gd name="connsiteY4" fmla="*/ 716576 h 1433152"/>
                      <a:gd name="connsiteX0" fmla="*/ 0 w 770842"/>
                      <a:gd name="connsiteY0" fmla="*/ 716576 h 1433152"/>
                      <a:gd name="connsiteX1" fmla="*/ 385421 w 770842"/>
                      <a:gd name="connsiteY1" fmla="*/ 0 h 1433152"/>
                      <a:gd name="connsiteX2" fmla="*/ 770842 w 770842"/>
                      <a:gd name="connsiteY2" fmla="*/ 716576 h 1433152"/>
                      <a:gd name="connsiteX3" fmla="*/ 385421 w 770842"/>
                      <a:gd name="connsiteY3" fmla="*/ 1433152 h 1433152"/>
                      <a:gd name="connsiteX4" fmla="*/ 0 w 770842"/>
                      <a:gd name="connsiteY4" fmla="*/ 716576 h 1433152"/>
                      <a:gd name="connsiteX0" fmla="*/ 0 w 770842"/>
                      <a:gd name="connsiteY0" fmla="*/ 716576 h 1537927"/>
                      <a:gd name="connsiteX1" fmla="*/ 385421 w 770842"/>
                      <a:gd name="connsiteY1" fmla="*/ 0 h 1537927"/>
                      <a:gd name="connsiteX2" fmla="*/ 770842 w 770842"/>
                      <a:gd name="connsiteY2" fmla="*/ 716576 h 1537927"/>
                      <a:gd name="connsiteX3" fmla="*/ 375896 w 770842"/>
                      <a:gd name="connsiteY3" fmla="*/ 1537927 h 1537927"/>
                      <a:gd name="connsiteX4" fmla="*/ 0 w 770842"/>
                      <a:gd name="connsiteY4" fmla="*/ 716576 h 153792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70842" h="1537927">
                        <a:moveTo>
                          <a:pt x="0" y="716576"/>
                        </a:moveTo>
                        <a:cubicBezTo>
                          <a:pt x="0" y="320822"/>
                          <a:pt x="182084" y="42862"/>
                          <a:pt x="385421" y="0"/>
                        </a:cubicBezTo>
                        <a:cubicBezTo>
                          <a:pt x="598283" y="33338"/>
                          <a:pt x="770842" y="320822"/>
                          <a:pt x="770842" y="716576"/>
                        </a:cubicBezTo>
                        <a:cubicBezTo>
                          <a:pt x="770842" y="1112330"/>
                          <a:pt x="641145" y="1380765"/>
                          <a:pt x="375896" y="1537927"/>
                        </a:cubicBezTo>
                        <a:cubicBezTo>
                          <a:pt x="96359" y="1366477"/>
                          <a:pt x="0" y="1112330"/>
                          <a:pt x="0" y="716576"/>
                        </a:cubicBezTo>
                        <a:close/>
                      </a:path>
                    </a:pathLst>
                  </a:custGeom>
                  <a:solidFill>
                    <a:srgbClr val="33CC33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45" name="楕円 432">
                    <a:extLst>
                      <a:ext uri="{FF2B5EF4-FFF2-40B4-BE49-F238E27FC236}">
                        <a16:creationId xmlns:a16="http://schemas.microsoft.com/office/drawing/2014/main" id="{3CDAA723-68EA-4DEA-A0A8-347DF98E25C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006322" y="4262663"/>
                    <a:ext cx="212304" cy="1376002"/>
                  </a:xfrm>
                  <a:custGeom>
                    <a:avLst/>
                    <a:gdLst>
                      <a:gd name="connsiteX0" fmla="*/ 0 w 601115"/>
                      <a:gd name="connsiteY0" fmla="*/ 300558 h 601115"/>
                      <a:gd name="connsiteX1" fmla="*/ 300558 w 601115"/>
                      <a:gd name="connsiteY1" fmla="*/ 0 h 601115"/>
                      <a:gd name="connsiteX2" fmla="*/ 601116 w 601115"/>
                      <a:gd name="connsiteY2" fmla="*/ 300558 h 601115"/>
                      <a:gd name="connsiteX3" fmla="*/ 300558 w 601115"/>
                      <a:gd name="connsiteY3" fmla="*/ 601116 h 601115"/>
                      <a:gd name="connsiteX4" fmla="*/ 0 w 601115"/>
                      <a:gd name="connsiteY4" fmla="*/ 300558 h 601115"/>
                      <a:gd name="connsiteX0" fmla="*/ 0 w 601116"/>
                      <a:gd name="connsiteY0" fmla="*/ 300558 h 601116"/>
                      <a:gd name="connsiteX1" fmla="*/ 300558 w 601116"/>
                      <a:gd name="connsiteY1" fmla="*/ 0 h 601116"/>
                      <a:gd name="connsiteX2" fmla="*/ 601116 w 601116"/>
                      <a:gd name="connsiteY2" fmla="*/ 300558 h 601116"/>
                      <a:gd name="connsiteX3" fmla="*/ 300558 w 601116"/>
                      <a:gd name="connsiteY3" fmla="*/ 601116 h 601116"/>
                      <a:gd name="connsiteX4" fmla="*/ 0 w 601116"/>
                      <a:gd name="connsiteY4" fmla="*/ 300558 h 601116"/>
                      <a:gd name="connsiteX0" fmla="*/ 0 w 601116"/>
                      <a:gd name="connsiteY0" fmla="*/ 300558 h 601116"/>
                      <a:gd name="connsiteX1" fmla="*/ 300558 w 601116"/>
                      <a:gd name="connsiteY1" fmla="*/ 0 h 601116"/>
                      <a:gd name="connsiteX2" fmla="*/ 601116 w 601116"/>
                      <a:gd name="connsiteY2" fmla="*/ 300558 h 601116"/>
                      <a:gd name="connsiteX3" fmla="*/ 300558 w 601116"/>
                      <a:gd name="connsiteY3" fmla="*/ 601116 h 601116"/>
                      <a:gd name="connsiteX4" fmla="*/ 0 w 601116"/>
                      <a:gd name="connsiteY4" fmla="*/ 300558 h 601116"/>
                      <a:gd name="connsiteX0" fmla="*/ 0 w 601116"/>
                      <a:gd name="connsiteY0" fmla="*/ 1434033 h 1734591"/>
                      <a:gd name="connsiteX1" fmla="*/ 281508 w 601116"/>
                      <a:gd name="connsiteY1" fmla="*/ 0 h 1734591"/>
                      <a:gd name="connsiteX2" fmla="*/ 601116 w 601116"/>
                      <a:gd name="connsiteY2" fmla="*/ 1434033 h 1734591"/>
                      <a:gd name="connsiteX3" fmla="*/ 300558 w 601116"/>
                      <a:gd name="connsiteY3" fmla="*/ 1734591 h 1734591"/>
                      <a:gd name="connsiteX4" fmla="*/ 0 w 601116"/>
                      <a:gd name="connsiteY4" fmla="*/ 1434033 h 1734591"/>
                      <a:gd name="connsiteX0" fmla="*/ 0 w 601116"/>
                      <a:gd name="connsiteY0" fmla="*/ 1434033 h 1734591"/>
                      <a:gd name="connsiteX1" fmla="*/ 281508 w 601116"/>
                      <a:gd name="connsiteY1" fmla="*/ 0 h 1734591"/>
                      <a:gd name="connsiteX2" fmla="*/ 601116 w 601116"/>
                      <a:gd name="connsiteY2" fmla="*/ 1434033 h 1734591"/>
                      <a:gd name="connsiteX3" fmla="*/ 300558 w 601116"/>
                      <a:gd name="connsiteY3" fmla="*/ 1734591 h 1734591"/>
                      <a:gd name="connsiteX4" fmla="*/ 0 w 601116"/>
                      <a:gd name="connsiteY4" fmla="*/ 1434033 h 1734591"/>
                      <a:gd name="connsiteX0" fmla="*/ 0 w 601116"/>
                      <a:gd name="connsiteY0" fmla="*/ 1434033 h 1734591"/>
                      <a:gd name="connsiteX1" fmla="*/ 281508 w 601116"/>
                      <a:gd name="connsiteY1" fmla="*/ 0 h 1734591"/>
                      <a:gd name="connsiteX2" fmla="*/ 601116 w 601116"/>
                      <a:gd name="connsiteY2" fmla="*/ 1434033 h 1734591"/>
                      <a:gd name="connsiteX3" fmla="*/ 300558 w 601116"/>
                      <a:gd name="connsiteY3" fmla="*/ 1734591 h 1734591"/>
                      <a:gd name="connsiteX4" fmla="*/ 0 w 601116"/>
                      <a:gd name="connsiteY4" fmla="*/ 1434033 h 1734591"/>
                      <a:gd name="connsiteX0" fmla="*/ 0 w 601116"/>
                      <a:gd name="connsiteY0" fmla="*/ 1505470 h 1806028"/>
                      <a:gd name="connsiteX1" fmla="*/ 200545 w 601116"/>
                      <a:gd name="connsiteY1" fmla="*/ 0 h 1806028"/>
                      <a:gd name="connsiteX2" fmla="*/ 601116 w 601116"/>
                      <a:gd name="connsiteY2" fmla="*/ 1505470 h 1806028"/>
                      <a:gd name="connsiteX3" fmla="*/ 300558 w 601116"/>
                      <a:gd name="connsiteY3" fmla="*/ 1806028 h 1806028"/>
                      <a:gd name="connsiteX4" fmla="*/ 0 w 601116"/>
                      <a:gd name="connsiteY4" fmla="*/ 1505470 h 1806028"/>
                      <a:gd name="connsiteX0" fmla="*/ 0 w 601116"/>
                      <a:gd name="connsiteY0" fmla="*/ 1505470 h 1806028"/>
                      <a:gd name="connsiteX1" fmla="*/ 200545 w 601116"/>
                      <a:gd name="connsiteY1" fmla="*/ 0 h 1806028"/>
                      <a:gd name="connsiteX2" fmla="*/ 601116 w 601116"/>
                      <a:gd name="connsiteY2" fmla="*/ 1505470 h 1806028"/>
                      <a:gd name="connsiteX3" fmla="*/ 300558 w 601116"/>
                      <a:gd name="connsiteY3" fmla="*/ 1806028 h 1806028"/>
                      <a:gd name="connsiteX4" fmla="*/ 0 w 601116"/>
                      <a:gd name="connsiteY4" fmla="*/ 1505470 h 1806028"/>
                      <a:gd name="connsiteX0" fmla="*/ 0 w 601116"/>
                      <a:gd name="connsiteY0" fmla="*/ 1505470 h 1806028"/>
                      <a:gd name="connsiteX1" fmla="*/ 200545 w 601116"/>
                      <a:gd name="connsiteY1" fmla="*/ 0 h 1806028"/>
                      <a:gd name="connsiteX2" fmla="*/ 601116 w 601116"/>
                      <a:gd name="connsiteY2" fmla="*/ 1505470 h 1806028"/>
                      <a:gd name="connsiteX3" fmla="*/ 300558 w 601116"/>
                      <a:gd name="connsiteY3" fmla="*/ 1806028 h 1806028"/>
                      <a:gd name="connsiteX4" fmla="*/ 0 w 601116"/>
                      <a:gd name="connsiteY4" fmla="*/ 1505470 h 180602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01116" h="1806028">
                        <a:moveTo>
                          <a:pt x="0" y="1505470"/>
                        </a:moveTo>
                        <a:cubicBezTo>
                          <a:pt x="0" y="1339476"/>
                          <a:pt x="210763" y="952500"/>
                          <a:pt x="200545" y="0"/>
                        </a:cubicBezTo>
                        <a:cubicBezTo>
                          <a:pt x="518938" y="885825"/>
                          <a:pt x="601116" y="1339476"/>
                          <a:pt x="601116" y="1505470"/>
                        </a:cubicBezTo>
                        <a:cubicBezTo>
                          <a:pt x="601116" y="1671464"/>
                          <a:pt x="466552" y="1806028"/>
                          <a:pt x="300558" y="1806028"/>
                        </a:cubicBezTo>
                        <a:cubicBezTo>
                          <a:pt x="134564" y="1806028"/>
                          <a:pt x="0" y="1671464"/>
                          <a:pt x="0" y="1505470"/>
                        </a:cubicBezTo>
                        <a:close/>
                      </a:path>
                    </a:pathLst>
                  </a:custGeom>
                  <a:solidFill>
                    <a:srgbClr val="66FF66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441" name="グループ化 440">
                  <a:extLst>
                    <a:ext uri="{FF2B5EF4-FFF2-40B4-BE49-F238E27FC236}">
                      <a16:creationId xmlns:a16="http://schemas.microsoft.com/office/drawing/2014/main" id="{9FD3220D-31C5-45EC-AAE6-169EB39D1C9C}"/>
                    </a:ext>
                  </a:extLst>
                </p:cNvPr>
                <p:cNvGrpSpPr/>
                <p:nvPr/>
              </p:nvGrpSpPr>
              <p:grpSpPr>
                <a:xfrm>
                  <a:off x="1741357" y="3704966"/>
                  <a:ext cx="614552" cy="1934750"/>
                  <a:chOff x="1741357" y="3704966"/>
                  <a:chExt cx="614552" cy="1934750"/>
                </a:xfrm>
              </p:grpSpPr>
              <p:sp>
                <p:nvSpPr>
                  <p:cNvPr id="442" name="楕円 426">
                    <a:extLst>
                      <a:ext uri="{FF2B5EF4-FFF2-40B4-BE49-F238E27FC236}">
                        <a16:creationId xmlns:a16="http://schemas.microsoft.com/office/drawing/2014/main" id="{7F7A5E00-6AA0-483D-8C83-1791DDE01821}"/>
                      </a:ext>
                    </a:extLst>
                  </p:cNvPr>
                  <p:cNvSpPr/>
                  <p:nvPr/>
                </p:nvSpPr>
                <p:spPr bwMode="auto">
                  <a:xfrm rot="21278739">
                    <a:off x="1741357" y="3704966"/>
                    <a:ext cx="614552" cy="1226109"/>
                  </a:xfrm>
                  <a:custGeom>
                    <a:avLst/>
                    <a:gdLst>
                      <a:gd name="connsiteX0" fmla="*/ 0 w 770841"/>
                      <a:gd name="connsiteY0" fmla="*/ 716576 h 1433151"/>
                      <a:gd name="connsiteX1" fmla="*/ 385421 w 770841"/>
                      <a:gd name="connsiteY1" fmla="*/ 0 h 1433151"/>
                      <a:gd name="connsiteX2" fmla="*/ 770842 w 770841"/>
                      <a:gd name="connsiteY2" fmla="*/ 716576 h 1433151"/>
                      <a:gd name="connsiteX3" fmla="*/ 385421 w 770841"/>
                      <a:gd name="connsiteY3" fmla="*/ 1433152 h 1433151"/>
                      <a:gd name="connsiteX4" fmla="*/ 0 w 770841"/>
                      <a:gd name="connsiteY4" fmla="*/ 716576 h 1433151"/>
                      <a:gd name="connsiteX0" fmla="*/ 0 w 770842"/>
                      <a:gd name="connsiteY0" fmla="*/ 716576 h 1433152"/>
                      <a:gd name="connsiteX1" fmla="*/ 385421 w 770842"/>
                      <a:gd name="connsiteY1" fmla="*/ 0 h 1433152"/>
                      <a:gd name="connsiteX2" fmla="*/ 770842 w 770842"/>
                      <a:gd name="connsiteY2" fmla="*/ 716576 h 1433152"/>
                      <a:gd name="connsiteX3" fmla="*/ 385421 w 770842"/>
                      <a:gd name="connsiteY3" fmla="*/ 1433152 h 1433152"/>
                      <a:gd name="connsiteX4" fmla="*/ 0 w 770842"/>
                      <a:gd name="connsiteY4" fmla="*/ 716576 h 1433152"/>
                      <a:gd name="connsiteX0" fmla="*/ 0 w 770842"/>
                      <a:gd name="connsiteY0" fmla="*/ 716576 h 1433152"/>
                      <a:gd name="connsiteX1" fmla="*/ 385421 w 770842"/>
                      <a:gd name="connsiteY1" fmla="*/ 0 h 1433152"/>
                      <a:gd name="connsiteX2" fmla="*/ 770842 w 770842"/>
                      <a:gd name="connsiteY2" fmla="*/ 716576 h 1433152"/>
                      <a:gd name="connsiteX3" fmla="*/ 385421 w 770842"/>
                      <a:gd name="connsiteY3" fmla="*/ 1433152 h 1433152"/>
                      <a:gd name="connsiteX4" fmla="*/ 0 w 770842"/>
                      <a:gd name="connsiteY4" fmla="*/ 716576 h 1433152"/>
                      <a:gd name="connsiteX0" fmla="*/ 0 w 770842"/>
                      <a:gd name="connsiteY0" fmla="*/ 716576 h 1433152"/>
                      <a:gd name="connsiteX1" fmla="*/ 385421 w 770842"/>
                      <a:gd name="connsiteY1" fmla="*/ 0 h 1433152"/>
                      <a:gd name="connsiteX2" fmla="*/ 770842 w 770842"/>
                      <a:gd name="connsiteY2" fmla="*/ 716576 h 1433152"/>
                      <a:gd name="connsiteX3" fmla="*/ 385421 w 770842"/>
                      <a:gd name="connsiteY3" fmla="*/ 1433152 h 1433152"/>
                      <a:gd name="connsiteX4" fmla="*/ 0 w 770842"/>
                      <a:gd name="connsiteY4" fmla="*/ 716576 h 1433152"/>
                      <a:gd name="connsiteX0" fmla="*/ 0 w 770842"/>
                      <a:gd name="connsiteY0" fmla="*/ 716576 h 1433152"/>
                      <a:gd name="connsiteX1" fmla="*/ 385421 w 770842"/>
                      <a:gd name="connsiteY1" fmla="*/ 0 h 1433152"/>
                      <a:gd name="connsiteX2" fmla="*/ 770842 w 770842"/>
                      <a:gd name="connsiteY2" fmla="*/ 716576 h 1433152"/>
                      <a:gd name="connsiteX3" fmla="*/ 385421 w 770842"/>
                      <a:gd name="connsiteY3" fmla="*/ 1433152 h 1433152"/>
                      <a:gd name="connsiteX4" fmla="*/ 0 w 770842"/>
                      <a:gd name="connsiteY4" fmla="*/ 716576 h 1433152"/>
                      <a:gd name="connsiteX0" fmla="*/ 0 w 770842"/>
                      <a:gd name="connsiteY0" fmla="*/ 716576 h 1433152"/>
                      <a:gd name="connsiteX1" fmla="*/ 385421 w 770842"/>
                      <a:gd name="connsiteY1" fmla="*/ 0 h 1433152"/>
                      <a:gd name="connsiteX2" fmla="*/ 770842 w 770842"/>
                      <a:gd name="connsiteY2" fmla="*/ 716576 h 1433152"/>
                      <a:gd name="connsiteX3" fmla="*/ 385421 w 770842"/>
                      <a:gd name="connsiteY3" fmla="*/ 1433152 h 1433152"/>
                      <a:gd name="connsiteX4" fmla="*/ 0 w 770842"/>
                      <a:gd name="connsiteY4" fmla="*/ 716576 h 1433152"/>
                      <a:gd name="connsiteX0" fmla="*/ 0 w 770842"/>
                      <a:gd name="connsiteY0" fmla="*/ 716576 h 1433152"/>
                      <a:gd name="connsiteX1" fmla="*/ 385421 w 770842"/>
                      <a:gd name="connsiteY1" fmla="*/ 0 h 1433152"/>
                      <a:gd name="connsiteX2" fmla="*/ 770842 w 770842"/>
                      <a:gd name="connsiteY2" fmla="*/ 716576 h 1433152"/>
                      <a:gd name="connsiteX3" fmla="*/ 385421 w 770842"/>
                      <a:gd name="connsiteY3" fmla="*/ 1433152 h 1433152"/>
                      <a:gd name="connsiteX4" fmla="*/ 0 w 770842"/>
                      <a:gd name="connsiteY4" fmla="*/ 716576 h 1433152"/>
                      <a:gd name="connsiteX0" fmla="*/ 0 w 770842"/>
                      <a:gd name="connsiteY0" fmla="*/ 716576 h 1433152"/>
                      <a:gd name="connsiteX1" fmla="*/ 385421 w 770842"/>
                      <a:gd name="connsiteY1" fmla="*/ 0 h 1433152"/>
                      <a:gd name="connsiteX2" fmla="*/ 770842 w 770842"/>
                      <a:gd name="connsiteY2" fmla="*/ 716576 h 1433152"/>
                      <a:gd name="connsiteX3" fmla="*/ 385421 w 770842"/>
                      <a:gd name="connsiteY3" fmla="*/ 1433152 h 1433152"/>
                      <a:gd name="connsiteX4" fmla="*/ 0 w 770842"/>
                      <a:gd name="connsiteY4" fmla="*/ 716576 h 1433152"/>
                      <a:gd name="connsiteX0" fmla="*/ 0 w 770842"/>
                      <a:gd name="connsiteY0" fmla="*/ 716576 h 1537927"/>
                      <a:gd name="connsiteX1" fmla="*/ 385421 w 770842"/>
                      <a:gd name="connsiteY1" fmla="*/ 0 h 1537927"/>
                      <a:gd name="connsiteX2" fmla="*/ 770842 w 770842"/>
                      <a:gd name="connsiteY2" fmla="*/ 716576 h 1537927"/>
                      <a:gd name="connsiteX3" fmla="*/ 375896 w 770842"/>
                      <a:gd name="connsiteY3" fmla="*/ 1537927 h 1537927"/>
                      <a:gd name="connsiteX4" fmla="*/ 0 w 770842"/>
                      <a:gd name="connsiteY4" fmla="*/ 716576 h 153792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70842" h="1537927">
                        <a:moveTo>
                          <a:pt x="0" y="716576"/>
                        </a:moveTo>
                        <a:cubicBezTo>
                          <a:pt x="0" y="320822"/>
                          <a:pt x="182084" y="42862"/>
                          <a:pt x="385421" y="0"/>
                        </a:cubicBezTo>
                        <a:cubicBezTo>
                          <a:pt x="598283" y="33338"/>
                          <a:pt x="770842" y="320822"/>
                          <a:pt x="770842" y="716576"/>
                        </a:cubicBezTo>
                        <a:cubicBezTo>
                          <a:pt x="770842" y="1112330"/>
                          <a:pt x="641145" y="1380765"/>
                          <a:pt x="375896" y="1537927"/>
                        </a:cubicBezTo>
                        <a:cubicBezTo>
                          <a:pt x="96359" y="1366477"/>
                          <a:pt x="0" y="1112330"/>
                          <a:pt x="0" y="716576"/>
                        </a:cubicBezTo>
                        <a:close/>
                      </a:path>
                    </a:pathLst>
                  </a:custGeom>
                  <a:solidFill>
                    <a:srgbClr val="0099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43" name="楕円 432">
                    <a:extLst>
                      <a:ext uri="{FF2B5EF4-FFF2-40B4-BE49-F238E27FC236}">
                        <a16:creationId xmlns:a16="http://schemas.microsoft.com/office/drawing/2014/main" id="{4F69A87B-E395-4B68-91A5-FBEC4DC2B2A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954286" y="4263714"/>
                    <a:ext cx="297730" cy="1376002"/>
                  </a:xfrm>
                  <a:custGeom>
                    <a:avLst/>
                    <a:gdLst>
                      <a:gd name="connsiteX0" fmla="*/ 0 w 601115"/>
                      <a:gd name="connsiteY0" fmla="*/ 300558 h 601115"/>
                      <a:gd name="connsiteX1" fmla="*/ 300558 w 601115"/>
                      <a:gd name="connsiteY1" fmla="*/ 0 h 601115"/>
                      <a:gd name="connsiteX2" fmla="*/ 601116 w 601115"/>
                      <a:gd name="connsiteY2" fmla="*/ 300558 h 601115"/>
                      <a:gd name="connsiteX3" fmla="*/ 300558 w 601115"/>
                      <a:gd name="connsiteY3" fmla="*/ 601116 h 601115"/>
                      <a:gd name="connsiteX4" fmla="*/ 0 w 601115"/>
                      <a:gd name="connsiteY4" fmla="*/ 300558 h 601115"/>
                      <a:gd name="connsiteX0" fmla="*/ 0 w 601116"/>
                      <a:gd name="connsiteY0" fmla="*/ 300558 h 601116"/>
                      <a:gd name="connsiteX1" fmla="*/ 300558 w 601116"/>
                      <a:gd name="connsiteY1" fmla="*/ 0 h 601116"/>
                      <a:gd name="connsiteX2" fmla="*/ 601116 w 601116"/>
                      <a:gd name="connsiteY2" fmla="*/ 300558 h 601116"/>
                      <a:gd name="connsiteX3" fmla="*/ 300558 w 601116"/>
                      <a:gd name="connsiteY3" fmla="*/ 601116 h 601116"/>
                      <a:gd name="connsiteX4" fmla="*/ 0 w 601116"/>
                      <a:gd name="connsiteY4" fmla="*/ 300558 h 601116"/>
                      <a:gd name="connsiteX0" fmla="*/ 0 w 601116"/>
                      <a:gd name="connsiteY0" fmla="*/ 300558 h 601116"/>
                      <a:gd name="connsiteX1" fmla="*/ 300558 w 601116"/>
                      <a:gd name="connsiteY1" fmla="*/ 0 h 601116"/>
                      <a:gd name="connsiteX2" fmla="*/ 601116 w 601116"/>
                      <a:gd name="connsiteY2" fmla="*/ 300558 h 601116"/>
                      <a:gd name="connsiteX3" fmla="*/ 300558 w 601116"/>
                      <a:gd name="connsiteY3" fmla="*/ 601116 h 601116"/>
                      <a:gd name="connsiteX4" fmla="*/ 0 w 601116"/>
                      <a:gd name="connsiteY4" fmla="*/ 300558 h 601116"/>
                      <a:gd name="connsiteX0" fmla="*/ 0 w 601116"/>
                      <a:gd name="connsiteY0" fmla="*/ 1434033 h 1734591"/>
                      <a:gd name="connsiteX1" fmla="*/ 281508 w 601116"/>
                      <a:gd name="connsiteY1" fmla="*/ 0 h 1734591"/>
                      <a:gd name="connsiteX2" fmla="*/ 601116 w 601116"/>
                      <a:gd name="connsiteY2" fmla="*/ 1434033 h 1734591"/>
                      <a:gd name="connsiteX3" fmla="*/ 300558 w 601116"/>
                      <a:gd name="connsiteY3" fmla="*/ 1734591 h 1734591"/>
                      <a:gd name="connsiteX4" fmla="*/ 0 w 601116"/>
                      <a:gd name="connsiteY4" fmla="*/ 1434033 h 1734591"/>
                      <a:gd name="connsiteX0" fmla="*/ 0 w 601116"/>
                      <a:gd name="connsiteY0" fmla="*/ 1434033 h 1734591"/>
                      <a:gd name="connsiteX1" fmla="*/ 281508 w 601116"/>
                      <a:gd name="connsiteY1" fmla="*/ 0 h 1734591"/>
                      <a:gd name="connsiteX2" fmla="*/ 601116 w 601116"/>
                      <a:gd name="connsiteY2" fmla="*/ 1434033 h 1734591"/>
                      <a:gd name="connsiteX3" fmla="*/ 300558 w 601116"/>
                      <a:gd name="connsiteY3" fmla="*/ 1734591 h 1734591"/>
                      <a:gd name="connsiteX4" fmla="*/ 0 w 601116"/>
                      <a:gd name="connsiteY4" fmla="*/ 1434033 h 1734591"/>
                      <a:gd name="connsiteX0" fmla="*/ 0 w 601116"/>
                      <a:gd name="connsiteY0" fmla="*/ 1434033 h 1734591"/>
                      <a:gd name="connsiteX1" fmla="*/ 281508 w 601116"/>
                      <a:gd name="connsiteY1" fmla="*/ 0 h 1734591"/>
                      <a:gd name="connsiteX2" fmla="*/ 601116 w 601116"/>
                      <a:gd name="connsiteY2" fmla="*/ 1434033 h 1734591"/>
                      <a:gd name="connsiteX3" fmla="*/ 300558 w 601116"/>
                      <a:gd name="connsiteY3" fmla="*/ 1734591 h 1734591"/>
                      <a:gd name="connsiteX4" fmla="*/ 0 w 601116"/>
                      <a:gd name="connsiteY4" fmla="*/ 1434033 h 1734591"/>
                      <a:gd name="connsiteX0" fmla="*/ 0 w 601116"/>
                      <a:gd name="connsiteY0" fmla="*/ 1505470 h 1806028"/>
                      <a:gd name="connsiteX1" fmla="*/ 200545 w 601116"/>
                      <a:gd name="connsiteY1" fmla="*/ 0 h 1806028"/>
                      <a:gd name="connsiteX2" fmla="*/ 601116 w 601116"/>
                      <a:gd name="connsiteY2" fmla="*/ 1505470 h 1806028"/>
                      <a:gd name="connsiteX3" fmla="*/ 300558 w 601116"/>
                      <a:gd name="connsiteY3" fmla="*/ 1806028 h 1806028"/>
                      <a:gd name="connsiteX4" fmla="*/ 0 w 601116"/>
                      <a:gd name="connsiteY4" fmla="*/ 1505470 h 1806028"/>
                      <a:gd name="connsiteX0" fmla="*/ 0 w 601116"/>
                      <a:gd name="connsiteY0" fmla="*/ 1505470 h 1806028"/>
                      <a:gd name="connsiteX1" fmla="*/ 200545 w 601116"/>
                      <a:gd name="connsiteY1" fmla="*/ 0 h 1806028"/>
                      <a:gd name="connsiteX2" fmla="*/ 601116 w 601116"/>
                      <a:gd name="connsiteY2" fmla="*/ 1505470 h 1806028"/>
                      <a:gd name="connsiteX3" fmla="*/ 300558 w 601116"/>
                      <a:gd name="connsiteY3" fmla="*/ 1806028 h 1806028"/>
                      <a:gd name="connsiteX4" fmla="*/ 0 w 601116"/>
                      <a:gd name="connsiteY4" fmla="*/ 1505470 h 1806028"/>
                      <a:gd name="connsiteX0" fmla="*/ 0 w 601116"/>
                      <a:gd name="connsiteY0" fmla="*/ 1505470 h 1806028"/>
                      <a:gd name="connsiteX1" fmla="*/ 200545 w 601116"/>
                      <a:gd name="connsiteY1" fmla="*/ 0 h 1806028"/>
                      <a:gd name="connsiteX2" fmla="*/ 601116 w 601116"/>
                      <a:gd name="connsiteY2" fmla="*/ 1505470 h 1806028"/>
                      <a:gd name="connsiteX3" fmla="*/ 300558 w 601116"/>
                      <a:gd name="connsiteY3" fmla="*/ 1806028 h 1806028"/>
                      <a:gd name="connsiteX4" fmla="*/ 0 w 601116"/>
                      <a:gd name="connsiteY4" fmla="*/ 1505470 h 180602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01116" h="1806028">
                        <a:moveTo>
                          <a:pt x="0" y="1505470"/>
                        </a:moveTo>
                        <a:cubicBezTo>
                          <a:pt x="0" y="1339476"/>
                          <a:pt x="210763" y="952500"/>
                          <a:pt x="200545" y="0"/>
                        </a:cubicBezTo>
                        <a:cubicBezTo>
                          <a:pt x="518938" y="885825"/>
                          <a:pt x="601116" y="1339476"/>
                          <a:pt x="601116" y="1505470"/>
                        </a:cubicBezTo>
                        <a:cubicBezTo>
                          <a:pt x="601116" y="1671464"/>
                          <a:pt x="466552" y="1806028"/>
                          <a:pt x="300558" y="1806028"/>
                        </a:cubicBezTo>
                        <a:cubicBezTo>
                          <a:pt x="134564" y="1806028"/>
                          <a:pt x="0" y="1671464"/>
                          <a:pt x="0" y="1505470"/>
                        </a:cubicBezTo>
                        <a:close/>
                      </a:path>
                    </a:pathLst>
                  </a:custGeom>
                  <a:solidFill>
                    <a:srgbClr val="92D05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  <p:grpSp>
            <p:nvGrpSpPr>
              <p:cNvPr id="405" name="グループ化 404">
                <a:extLst>
                  <a:ext uri="{FF2B5EF4-FFF2-40B4-BE49-F238E27FC236}">
                    <a16:creationId xmlns:a16="http://schemas.microsoft.com/office/drawing/2014/main" id="{C2E47DCD-77FA-45EC-9C59-7EAEE4535510}"/>
                  </a:ext>
                </a:extLst>
              </p:cNvPr>
              <p:cNvGrpSpPr/>
              <p:nvPr/>
            </p:nvGrpSpPr>
            <p:grpSpPr>
              <a:xfrm rot="3600000">
                <a:off x="6885168" y="3187658"/>
                <a:ext cx="488976" cy="1074356"/>
                <a:chOff x="1636340" y="3642662"/>
                <a:chExt cx="910128" cy="1999693"/>
              </a:xfrm>
            </p:grpSpPr>
            <p:sp>
              <p:nvSpPr>
                <p:cNvPr id="428" name="楕円 426">
                  <a:extLst>
                    <a:ext uri="{FF2B5EF4-FFF2-40B4-BE49-F238E27FC236}">
                      <a16:creationId xmlns:a16="http://schemas.microsoft.com/office/drawing/2014/main" id="{90156247-9B06-4D38-9E7A-560B8DC92F13}"/>
                    </a:ext>
                  </a:extLst>
                </p:cNvPr>
                <p:cNvSpPr/>
                <p:nvPr/>
              </p:nvSpPr>
              <p:spPr bwMode="auto">
                <a:xfrm rot="443591">
                  <a:off x="1760872" y="3642662"/>
                  <a:ext cx="614552" cy="1226109"/>
                </a:xfrm>
                <a:custGeom>
                  <a:avLst/>
                  <a:gdLst>
                    <a:gd name="connsiteX0" fmla="*/ 0 w 770841"/>
                    <a:gd name="connsiteY0" fmla="*/ 716576 h 1433151"/>
                    <a:gd name="connsiteX1" fmla="*/ 385421 w 770841"/>
                    <a:gd name="connsiteY1" fmla="*/ 0 h 1433151"/>
                    <a:gd name="connsiteX2" fmla="*/ 770842 w 770841"/>
                    <a:gd name="connsiteY2" fmla="*/ 716576 h 1433151"/>
                    <a:gd name="connsiteX3" fmla="*/ 385421 w 770841"/>
                    <a:gd name="connsiteY3" fmla="*/ 1433152 h 1433151"/>
                    <a:gd name="connsiteX4" fmla="*/ 0 w 770841"/>
                    <a:gd name="connsiteY4" fmla="*/ 716576 h 1433151"/>
                    <a:gd name="connsiteX0" fmla="*/ 0 w 770842"/>
                    <a:gd name="connsiteY0" fmla="*/ 716576 h 1433152"/>
                    <a:gd name="connsiteX1" fmla="*/ 385421 w 770842"/>
                    <a:gd name="connsiteY1" fmla="*/ 0 h 1433152"/>
                    <a:gd name="connsiteX2" fmla="*/ 770842 w 770842"/>
                    <a:gd name="connsiteY2" fmla="*/ 716576 h 1433152"/>
                    <a:gd name="connsiteX3" fmla="*/ 385421 w 770842"/>
                    <a:gd name="connsiteY3" fmla="*/ 1433152 h 1433152"/>
                    <a:gd name="connsiteX4" fmla="*/ 0 w 770842"/>
                    <a:gd name="connsiteY4" fmla="*/ 716576 h 1433152"/>
                    <a:gd name="connsiteX0" fmla="*/ 0 w 770842"/>
                    <a:gd name="connsiteY0" fmla="*/ 716576 h 1433152"/>
                    <a:gd name="connsiteX1" fmla="*/ 385421 w 770842"/>
                    <a:gd name="connsiteY1" fmla="*/ 0 h 1433152"/>
                    <a:gd name="connsiteX2" fmla="*/ 770842 w 770842"/>
                    <a:gd name="connsiteY2" fmla="*/ 716576 h 1433152"/>
                    <a:gd name="connsiteX3" fmla="*/ 385421 w 770842"/>
                    <a:gd name="connsiteY3" fmla="*/ 1433152 h 1433152"/>
                    <a:gd name="connsiteX4" fmla="*/ 0 w 770842"/>
                    <a:gd name="connsiteY4" fmla="*/ 716576 h 1433152"/>
                    <a:gd name="connsiteX0" fmla="*/ 0 w 770842"/>
                    <a:gd name="connsiteY0" fmla="*/ 716576 h 1433152"/>
                    <a:gd name="connsiteX1" fmla="*/ 385421 w 770842"/>
                    <a:gd name="connsiteY1" fmla="*/ 0 h 1433152"/>
                    <a:gd name="connsiteX2" fmla="*/ 770842 w 770842"/>
                    <a:gd name="connsiteY2" fmla="*/ 716576 h 1433152"/>
                    <a:gd name="connsiteX3" fmla="*/ 385421 w 770842"/>
                    <a:gd name="connsiteY3" fmla="*/ 1433152 h 1433152"/>
                    <a:gd name="connsiteX4" fmla="*/ 0 w 770842"/>
                    <a:gd name="connsiteY4" fmla="*/ 716576 h 1433152"/>
                    <a:gd name="connsiteX0" fmla="*/ 0 w 770842"/>
                    <a:gd name="connsiteY0" fmla="*/ 716576 h 1433152"/>
                    <a:gd name="connsiteX1" fmla="*/ 385421 w 770842"/>
                    <a:gd name="connsiteY1" fmla="*/ 0 h 1433152"/>
                    <a:gd name="connsiteX2" fmla="*/ 770842 w 770842"/>
                    <a:gd name="connsiteY2" fmla="*/ 716576 h 1433152"/>
                    <a:gd name="connsiteX3" fmla="*/ 385421 w 770842"/>
                    <a:gd name="connsiteY3" fmla="*/ 1433152 h 1433152"/>
                    <a:gd name="connsiteX4" fmla="*/ 0 w 770842"/>
                    <a:gd name="connsiteY4" fmla="*/ 716576 h 1433152"/>
                    <a:gd name="connsiteX0" fmla="*/ 0 w 770842"/>
                    <a:gd name="connsiteY0" fmla="*/ 716576 h 1433152"/>
                    <a:gd name="connsiteX1" fmla="*/ 385421 w 770842"/>
                    <a:gd name="connsiteY1" fmla="*/ 0 h 1433152"/>
                    <a:gd name="connsiteX2" fmla="*/ 770842 w 770842"/>
                    <a:gd name="connsiteY2" fmla="*/ 716576 h 1433152"/>
                    <a:gd name="connsiteX3" fmla="*/ 385421 w 770842"/>
                    <a:gd name="connsiteY3" fmla="*/ 1433152 h 1433152"/>
                    <a:gd name="connsiteX4" fmla="*/ 0 w 770842"/>
                    <a:gd name="connsiteY4" fmla="*/ 716576 h 1433152"/>
                    <a:gd name="connsiteX0" fmla="*/ 0 w 770842"/>
                    <a:gd name="connsiteY0" fmla="*/ 716576 h 1433152"/>
                    <a:gd name="connsiteX1" fmla="*/ 385421 w 770842"/>
                    <a:gd name="connsiteY1" fmla="*/ 0 h 1433152"/>
                    <a:gd name="connsiteX2" fmla="*/ 770842 w 770842"/>
                    <a:gd name="connsiteY2" fmla="*/ 716576 h 1433152"/>
                    <a:gd name="connsiteX3" fmla="*/ 385421 w 770842"/>
                    <a:gd name="connsiteY3" fmla="*/ 1433152 h 1433152"/>
                    <a:gd name="connsiteX4" fmla="*/ 0 w 770842"/>
                    <a:gd name="connsiteY4" fmla="*/ 716576 h 1433152"/>
                    <a:gd name="connsiteX0" fmla="*/ 0 w 770842"/>
                    <a:gd name="connsiteY0" fmla="*/ 716576 h 1433152"/>
                    <a:gd name="connsiteX1" fmla="*/ 385421 w 770842"/>
                    <a:gd name="connsiteY1" fmla="*/ 0 h 1433152"/>
                    <a:gd name="connsiteX2" fmla="*/ 770842 w 770842"/>
                    <a:gd name="connsiteY2" fmla="*/ 716576 h 1433152"/>
                    <a:gd name="connsiteX3" fmla="*/ 385421 w 770842"/>
                    <a:gd name="connsiteY3" fmla="*/ 1433152 h 1433152"/>
                    <a:gd name="connsiteX4" fmla="*/ 0 w 770842"/>
                    <a:gd name="connsiteY4" fmla="*/ 716576 h 1433152"/>
                    <a:gd name="connsiteX0" fmla="*/ 0 w 770842"/>
                    <a:gd name="connsiteY0" fmla="*/ 716576 h 1537927"/>
                    <a:gd name="connsiteX1" fmla="*/ 385421 w 770842"/>
                    <a:gd name="connsiteY1" fmla="*/ 0 h 1537927"/>
                    <a:gd name="connsiteX2" fmla="*/ 770842 w 770842"/>
                    <a:gd name="connsiteY2" fmla="*/ 716576 h 1537927"/>
                    <a:gd name="connsiteX3" fmla="*/ 375896 w 770842"/>
                    <a:gd name="connsiteY3" fmla="*/ 1537927 h 1537927"/>
                    <a:gd name="connsiteX4" fmla="*/ 0 w 770842"/>
                    <a:gd name="connsiteY4" fmla="*/ 716576 h 15379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70842" h="1537927">
                      <a:moveTo>
                        <a:pt x="0" y="716576"/>
                      </a:moveTo>
                      <a:cubicBezTo>
                        <a:pt x="0" y="320822"/>
                        <a:pt x="182084" y="42862"/>
                        <a:pt x="385421" y="0"/>
                      </a:cubicBezTo>
                      <a:cubicBezTo>
                        <a:pt x="598283" y="33338"/>
                        <a:pt x="770842" y="320822"/>
                        <a:pt x="770842" y="716576"/>
                      </a:cubicBezTo>
                      <a:cubicBezTo>
                        <a:pt x="770842" y="1112330"/>
                        <a:pt x="641145" y="1380765"/>
                        <a:pt x="375896" y="1537927"/>
                      </a:cubicBezTo>
                      <a:cubicBezTo>
                        <a:pt x="96359" y="1366477"/>
                        <a:pt x="0" y="1112330"/>
                        <a:pt x="0" y="716576"/>
                      </a:cubicBezTo>
                      <a:close/>
                    </a:path>
                  </a:pathLst>
                </a:custGeom>
                <a:solidFill>
                  <a:srgbClr val="0099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429" name="グループ化 428">
                  <a:extLst>
                    <a:ext uri="{FF2B5EF4-FFF2-40B4-BE49-F238E27FC236}">
                      <a16:creationId xmlns:a16="http://schemas.microsoft.com/office/drawing/2014/main" id="{D9C0688E-9523-4B34-9725-2393D52A3DE5}"/>
                    </a:ext>
                  </a:extLst>
                </p:cNvPr>
                <p:cNvGrpSpPr/>
                <p:nvPr/>
              </p:nvGrpSpPr>
              <p:grpSpPr>
                <a:xfrm rot="21214059" flipH="1">
                  <a:off x="1636340" y="3704959"/>
                  <a:ext cx="614552" cy="1937396"/>
                  <a:chOff x="1741357" y="3704966"/>
                  <a:chExt cx="614552" cy="1937396"/>
                </a:xfrm>
              </p:grpSpPr>
              <p:sp>
                <p:nvSpPr>
                  <p:cNvPr id="436" name="楕円 426">
                    <a:extLst>
                      <a:ext uri="{FF2B5EF4-FFF2-40B4-BE49-F238E27FC236}">
                        <a16:creationId xmlns:a16="http://schemas.microsoft.com/office/drawing/2014/main" id="{F653D411-68F1-42D0-8FDB-2B061E67DB65}"/>
                      </a:ext>
                    </a:extLst>
                  </p:cNvPr>
                  <p:cNvSpPr/>
                  <p:nvPr/>
                </p:nvSpPr>
                <p:spPr bwMode="auto">
                  <a:xfrm rot="21278739">
                    <a:off x="1741357" y="3704966"/>
                    <a:ext cx="614552" cy="1226109"/>
                  </a:xfrm>
                  <a:custGeom>
                    <a:avLst/>
                    <a:gdLst>
                      <a:gd name="connsiteX0" fmla="*/ 0 w 770841"/>
                      <a:gd name="connsiteY0" fmla="*/ 716576 h 1433151"/>
                      <a:gd name="connsiteX1" fmla="*/ 385421 w 770841"/>
                      <a:gd name="connsiteY1" fmla="*/ 0 h 1433151"/>
                      <a:gd name="connsiteX2" fmla="*/ 770842 w 770841"/>
                      <a:gd name="connsiteY2" fmla="*/ 716576 h 1433151"/>
                      <a:gd name="connsiteX3" fmla="*/ 385421 w 770841"/>
                      <a:gd name="connsiteY3" fmla="*/ 1433152 h 1433151"/>
                      <a:gd name="connsiteX4" fmla="*/ 0 w 770841"/>
                      <a:gd name="connsiteY4" fmla="*/ 716576 h 1433151"/>
                      <a:gd name="connsiteX0" fmla="*/ 0 w 770842"/>
                      <a:gd name="connsiteY0" fmla="*/ 716576 h 1433152"/>
                      <a:gd name="connsiteX1" fmla="*/ 385421 w 770842"/>
                      <a:gd name="connsiteY1" fmla="*/ 0 h 1433152"/>
                      <a:gd name="connsiteX2" fmla="*/ 770842 w 770842"/>
                      <a:gd name="connsiteY2" fmla="*/ 716576 h 1433152"/>
                      <a:gd name="connsiteX3" fmla="*/ 385421 w 770842"/>
                      <a:gd name="connsiteY3" fmla="*/ 1433152 h 1433152"/>
                      <a:gd name="connsiteX4" fmla="*/ 0 w 770842"/>
                      <a:gd name="connsiteY4" fmla="*/ 716576 h 1433152"/>
                      <a:gd name="connsiteX0" fmla="*/ 0 w 770842"/>
                      <a:gd name="connsiteY0" fmla="*/ 716576 h 1433152"/>
                      <a:gd name="connsiteX1" fmla="*/ 385421 w 770842"/>
                      <a:gd name="connsiteY1" fmla="*/ 0 h 1433152"/>
                      <a:gd name="connsiteX2" fmla="*/ 770842 w 770842"/>
                      <a:gd name="connsiteY2" fmla="*/ 716576 h 1433152"/>
                      <a:gd name="connsiteX3" fmla="*/ 385421 w 770842"/>
                      <a:gd name="connsiteY3" fmla="*/ 1433152 h 1433152"/>
                      <a:gd name="connsiteX4" fmla="*/ 0 w 770842"/>
                      <a:gd name="connsiteY4" fmla="*/ 716576 h 1433152"/>
                      <a:gd name="connsiteX0" fmla="*/ 0 w 770842"/>
                      <a:gd name="connsiteY0" fmla="*/ 716576 h 1433152"/>
                      <a:gd name="connsiteX1" fmla="*/ 385421 w 770842"/>
                      <a:gd name="connsiteY1" fmla="*/ 0 h 1433152"/>
                      <a:gd name="connsiteX2" fmla="*/ 770842 w 770842"/>
                      <a:gd name="connsiteY2" fmla="*/ 716576 h 1433152"/>
                      <a:gd name="connsiteX3" fmla="*/ 385421 w 770842"/>
                      <a:gd name="connsiteY3" fmla="*/ 1433152 h 1433152"/>
                      <a:gd name="connsiteX4" fmla="*/ 0 w 770842"/>
                      <a:gd name="connsiteY4" fmla="*/ 716576 h 1433152"/>
                      <a:gd name="connsiteX0" fmla="*/ 0 w 770842"/>
                      <a:gd name="connsiteY0" fmla="*/ 716576 h 1433152"/>
                      <a:gd name="connsiteX1" fmla="*/ 385421 w 770842"/>
                      <a:gd name="connsiteY1" fmla="*/ 0 h 1433152"/>
                      <a:gd name="connsiteX2" fmla="*/ 770842 w 770842"/>
                      <a:gd name="connsiteY2" fmla="*/ 716576 h 1433152"/>
                      <a:gd name="connsiteX3" fmla="*/ 385421 w 770842"/>
                      <a:gd name="connsiteY3" fmla="*/ 1433152 h 1433152"/>
                      <a:gd name="connsiteX4" fmla="*/ 0 w 770842"/>
                      <a:gd name="connsiteY4" fmla="*/ 716576 h 1433152"/>
                      <a:gd name="connsiteX0" fmla="*/ 0 w 770842"/>
                      <a:gd name="connsiteY0" fmla="*/ 716576 h 1433152"/>
                      <a:gd name="connsiteX1" fmla="*/ 385421 w 770842"/>
                      <a:gd name="connsiteY1" fmla="*/ 0 h 1433152"/>
                      <a:gd name="connsiteX2" fmla="*/ 770842 w 770842"/>
                      <a:gd name="connsiteY2" fmla="*/ 716576 h 1433152"/>
                      <a:gd name="connsiteX3" fmla="*/ 385421 w 770842"/>
                      <a:gd name="connsiteY3" fmla="*/ 1433152 h 1433152"/>
                      <a:gd name="connsiteX4" fmla="*/ 0 w 770842"/>
                      <a:gd name="connsiteY4" fmla="*/ 716576 h 1433152"/>
                      <a:gd name="connsiteX0" fmla="*/ 0 w 770842"/>
                      <a:gd name="connsiteY0" fmla="*/ 716576 h 1433152"/>
                      <a:gd name="connsiteX1" fmla="*/ 385421 w 770842"/>
                      <a:gd name="connsiteY1" fmla="*/ 0 h 1433152"/>
                      <a:gd name="connsiteX2" fmla="*/ 770842 w 770842"/>
                      <a:gd name="connsiteY2" fmla="*/ 716576 h 1433152"/>
                      <a:gd name="connsiteX3" fmla="*/ 385421 w 770842"/>
                      <a:gd name="connsiteY3" fmla="*/ 1433152 h 1433152"/>
                      <a:gd name="connsiteX4" fmla="*/ 0 w 770842"/>
                      <a:gd name="connsiteY4" fmla="*/ 716576 h 1433152"/>
                      <a:gd name="connsiteX0" fmla="*/ 0 w 770842"/>
                      <a:gd name="connsiteY0" fmla="*/ 716576 h 1433152"/>
                      <a:gd name="connsiteX1" fmla="*/ 385421 w 770842"/>
                      <a:gd name="connsiteY1" fmla="*/ 0 h 1433152"/>
                      <a:gd name="connsiteX2" fmla="*/ 770842 w 770842"/>
                      <a:gd name="connsiteY2" fmla="*/ 716576 h 1433152"/>
                      <a:gd name="connsiteX3" fmla="*/ 385421 w 770842"/>
                      <a:gd name="connsiteY3" fmla="*/ 1433152 h 1433152"/>
                      <a:gd name="connsiteX4" fmla="*/ 0 w 770842"/>
                      <a:gd name="connsiteY4" fmla="*/ 716576 h 1433152"/>
                      <a:gd name="connsiteX0" fmla="*/ 0 w 770842"/>
                      <a:gd name="connsiteY0" fmla="*/ 716576 h 1537927"/>
                      <a:gd name="connsiteX1" fmla="*/ 385421 w 770842"/>
                      <a:gd name="connsiteY1" fmla="*/ 0 h 1537927"/>
                      <a:gd name="connsiteX2" fmla="*/ 770842 w 770842"/>
                      <a:gd name="connsiteY2" fmla="*/ 716576 h 1537927"/>
                      <a:gd name="connsiteX3" fmla="*/ 375896 w 770842"/>
                      <a:gd name="connsiteY3" fmla="*/ 1537927 h 1537927"/>
                      <a:gd name="connsiteX4" fmla="*/ 0 w 770842"/>
                      <a:gd name="connsiteY4" fmla="*/ 716576 h 153792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70842" h="1537927">
                        <a:moveTo>
                          <a:pt x="0" y="716576"/>
                        </a:moveTo>
                        <a:cubicBezTo>
                          <a:pt x="0" y="320822"/>
                          <a:pt x="182084" y="42862"/>
                          <a:pt x="385421" y="0"/>
                        </a:cubicBezTo>
                        <a:cubicBezTo>
                          <a:pt x="598283" y="33338"/>
                          <a:pt x="770842" y="320822"/>
                          <a:pt x="770842" y="716576"/>
                        </a:cubicBezTo>
                        <a:cubicBezTo>
                          <a:pt x="770842" y="1112330"/>
                          <a:pt x="641145" y="1380765"/>
                          <a:pt x="375896" y="1537927"/>
                        </a:cubicBezTo>
                        <a:cubicBezTo>
                          <a:pt x="96359" y="1366477"/>
                          <a:pt x="0" y="1112330"/>
                          <a:pt x="0" y="716576"/>
                        </a:cubicBezTo>
                        <a:close/>
                      </a:path>
                    </a:pathLst>
                  </a:custGeom>
                  <a:solidFill>
                    <a:srgbClr val="33CC33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37" name="楕円 432">
                    <a:extLst>
                      <a:ext uri="{FF2B5EF4-FFF2-40B4-BE49-F238E27FC236}">
                        <a16:creationId xmlns:a16="http://schemas.microsoft.com/office/drawing/2014/main" id="{9F06BD93-720C-4490-805E-7FBB509A976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957053" y="4266360"/>
                    <a:ext cx="245256" cy="1376002"/>
                  </a:xfrm>
                  <a:custGeom>
                    <a:avLst/>
                    <a:gdLst>
                      <a:gd name="connsiteX0" fmla="*/ 0 w 601115"/>
                      <a:gd name="connsiteY0" fmla="*/ 300558 h 601115"/>
                      <a:gd name="connsiteX1" fmla="*/ 300558 w 601115"/>
                      <a:gd name="connsiteY1" fmla="*/ 0 h 601115"/>
                      <a:gd name="connsiteX2" fmla="*/ 601116 w 601115"/>
                      <a:gd name="connsiteY2" fmla="*/ 300558 h 601115"/>
                      <a:gd name="connsiteX3" fmla="*/ 300558 w 601115"/>
                      <a:gd name="connsiteY3" fmla="*/ 601116 h 601115"/>
                      <a:gd name="connsiteX4" fmla="*/ 0 w 601115"/>
                      <a:gd name="connsiteY4" fmla="*/ 300558 h 601115"/>
                      <a:gd name="connsiteX0" fmla="*/ 0 w 601116"/>
                      <a:gd name="connsiteY0" fmla="*/ 300558 h 601116"/>
                      <a:gd name="connsiteX1" fmla="*/ 300558 w 601116"/>
                      <a:gd name="connsiteY1" fmla="*/ 0 h 601116"/>
                      <a:gd name="connsiteX2" fmla="*/ 601116 w 601116"/>
                      <a:gd name="connsiteY2" fmla="*/ 300558 h 601116"/>
                      <a:gd name="connsiteX3" fmla="*/ 300558 w 601116"/>
                      <a:gd name="connsiteY3" fmla="*/ 601116 h 601116"/>
                      <a:gd name="connsiteX4" fmla="*/ 0 w 601116"/>
                      <a:gd name="connsiteY4" fmla="*/ 300558 h 601116"/>
                      <a:gd name="connsiteX0" fmla="*/ 0 w 601116"/>
                      <a:gd name="connsiteY0" fmla="*/ 300558 h 601116"/>
                      <a:gd name="connsiteX1" fmla="*/ 300558 w 601116"/>
                      <a:gd name="connsiteY1" fmla="*/ 0 h 601116"/>
                      <a:gd name="connsiteX2" fmla="*/ 601116 w 601116"/>
                      <a:gd name="connsiteY2" fmla="*/ 300558 h 601116"/>
                      <a:gd name="connsiteX3" fmla="*/ 300558 w 601116"/>
                      <a:gd name="connsiteY3" fmla="*/ 601116 h 601116"/>
                      <a:gd name="connsiteX4" fmla="*/ 0 w 601116"/>
                      <a:gd name="connsiteY4" fmla="*/ 300558 h 601116"/>
                      <a:gd name="connsiteX0" fmla="*/ 0 w 601116"/>
                      <a:gd name="connsiteY0" fmla="*/ 1434033 h 1734591"/>
                      <a:gd name="connsiteX1" fmla="*/ 281508 w 601116"/>
                      <a:gd name="connsiteY1" fmla="*/ 0 h 1734591"/>
                      <a:gd name="connsiteX2" fmla="*/ 601116 w 601116"/>
                      <a:gd name="connsiteY2" fmla="*/ 1434033 h 1734591"/>
                      <a:gd name="connsiteX3" fmla="*/ 300558 w 601116"/>
                      <a:gd name="connsiteY3" fmla="*/ 1734591 h 1734591"/>
                      <a:gd name="connsiteX4" fmla="*/ 0 w 601116"/>
                      <a:gd name="connsiteY4" fmla="*/ 1434033 h 1734591"/>
                      <a:gd name="connsiteX0" fmla="*/ 0 w 601116"/>
                      <a:gd name="connsiteY0" fmla="*/ 1434033 h 1734591"/>
                      <a:gd name="connsiteX1" fmla="*/ 281508 w 601116"/>
                      <a:gd name="connsiteY1" fmla="*/ 0 h 1734591"/>
                      <a:gd name="connsiteX2" fmla="*/ 601116 w 601116"/>
                      <a:gd name="connsiteY2" fmla="*/ 1434033 h 1734591"/>
                      <a:gd name="connsiteX3" fmla="*/ 300558 w 601116"/>
                      <a:gd name="connsiteY3" fmla="*/ 1734591 h 1734591"/>
                      <a:gd name="connsiteX4" fmla="*/ 0 w 601116"/>
                      <a:gd name="connsiteY4" fmla="*/ 1434033 h 1734591"/>
                      <a:gd name="connsiteX0" fmla="*/ 0 w 601116"/>
                      <a:gd name="connsiteY0" fmla="*/ 1434033 h 1734591"/>
                      <a:gd name="connsiteX1" fmla="*/ 281508 w 601116"/>
                      <a:gd name="connsiteY1" fmla="*/ 0 h 1734591"/>
                      <a:gd name="connsiteX2" fmla="*/ 601116 w 601116"/>
                      <a:gd name="connsiteY2" fmla="*/ 1434033 h 1734591"/>
                      <a:gd name="connsiteX3" fmla="*/ 300558 w 601116"/>
                      <a:gd name="connsiteY3" fmla="*/ 1734591 h 1734591"/>
                      <a:gd name="connsiteX4" fmla="*/ 0 w 601116"/>
                      <a:gd name="connsiteY4" fmla="*/ 1434033 h 1734591"/>
                      <a:gd name="connsiteX0" fmla="*/ 0 w 601116"/>
                      <a:gd name="connsiteY0" fmla="*/ 1505470 h 1806028"/>
                      <a:gd name="connsiteX1" fmla="*/ 200545 w 601116"/>
                      <a:gd name="connsiteY1" fmla="*/ 0 h 1806028"/>
                      <a:gd name="connsiteX2" fmla="*/ 601116 w 601116"/>
                      <a:gd name="connsiteY2" fmla="*/ 1505470 h 1806028"/>
                      <a:gd name="connsiteX3" fmla="*/ 300558 w 601116"/>
                      <a:gd name="connsiteY3" fmla="*/ 1806028 h 1806028"/>
                      <a:gd name="connsiteX4" fmla="*/ 0 w 601116"/>
                      <a:gd name="connsiteY4" fmla="*/ 1505470 h 1806028"/>
                      <a:gd name="connsiteX0" fmla="*/ 0 w 601116"/>
                      <a:gd name="connsiteY0" fmla="*/ 1505470 h 1806028"/>
                      <a:gd name="connsiteX1" fmla="*/ 200545 w 601116"/>
                      <a:gd name="connsiteY1" fmla="*/ 0 h 1806028"/>
                      <a:gd name="connsiteX2" fmla="*/ 601116 w 601116"/>
                      <a:gd name="connsiteY2" fmla="*/ 1505470 h 1806028"/>
                      <a:gd name="connsiteX3" fmla="*/ 300558 w 601116"/>
                      <a:gd name="connsiteY3" fmla="*/ 1806028 h 1806028"/>
                      <a:gd name="connsiteX4" fmla="*/ 0 w 601116"/>
                      <a:gd name="connsiteY4" fmla="*/ 1505470 h 1806028"/>
                      <a:gd name="connsiteX0" fmla="*/ 0 w 601116"/>
                      <a:gd name="connsiteY0" fmla="*/ 1505470 h 1806028"/>
                      <a:gd name="connsiteX1" fmla="*/ 200545 w 601116"/>
                      <a:gd name="connsiteY1" fmla="*/ 0 h 1806028"/>
                      <a:gd name="connsiteX2" fmla="*/ 601116 w 601116"/>
                      <a:gd name="connsiteY2" fmla="*/ 1505470 h 1806028"/>
                      <a:gd name="connsiteX3" fmla="*/ 300558 w 601116"/>
                      <a:gd name="connsiteY3" fmla="*/ 1806028 h 1806028"/>
                      <a:gd name="connsiteX4" fmla="*/ 0 w 601116"/>
                      <a:gd name="connsiteY4" fmla="*/ 1505470 h 180602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01116" h="1806028">
                        <a:moveTo>
                          <a:pt x="0" y="1505470"/>
                        </a:moveTo>
                        <a:cubicBezTo>
                          <a:pt x="0" y="1339476"/>
                          <a:pt x="210763" y="952500"/>
                          <a:pt x="200545" y="0"/>
                        </a:cubicBezTo>
                        <a:cubicBezTo>
                          <a:pt x="518938" y="885825"/>
                          <a:pt x="601116" y="1339476"/>
                          <a:pt x="601116" y="1505470"/>
                        </a:cubicBezTo>
                        <a:cubicBezTo>
                          <a:pt x="601116" y="1671464"/>
                          <a:pt x="466552" y="1806028"/>
                          <a:pt x="300558" y="1806028"/>
                        </a:cubicBezTo>
                        <a:cubicBezTo>
                          <a:pt x="134564" y="1806028"/>
                          <a:pt x="0" y="1671464"/>
                          <a:pt x="0" y="1505470"/>
                        </a:cubicBezTo>
                        <a:close/>
                      </a:path>
                    </a:pathLst>
                  </a:custGeom>
                  <a:solidFill>
                    <a:srgbClr val="66FF66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430" name="グループ化 429">
                  <a:extLst>
                    <a:ext uri="{FF2B5EF4-FFF2-40B4-BE49-F238E27FC236}">
                      <a16:creationId xmlns:a16="http://schemas.microsoft.com/office/drawing/2014/main" id="{C62DB82A-EB55-478C-8045-F721D45ADBFB}"/>
                    </a:ext>
                  </a:extLst>
                </p:cNvPr>
                <p:cNvGrpSpPr/>
                <p:nvPr/>
              </p:nvGrpSpPr>
              <p:grpSpPr>
                <a:xfrm rot="385941">
                  <a:off x="1931916" y="3704969"/>
                  <a:ext cx="614552" cy="1933699"/>
                  <a:chOff x="1741357" y="3704966"/>
                  <a:chExt cx="614552" cy="1933699"/>
                </a:xfrm>
              </p:grpSpPr>
              <p:sp>
                <p:nvSpPr>
                  <p:cNvPr id="434" name="楕円 426">
                    <a:extLst>
                      <a:ext uri="{FF2B5EF4-FFF2-40B4-BE49-F238E27FC236}">
                        <a16:creationId xmlns:a16="http://schemas.microsoft.com/office/drawing/2014/main" id="{EE3F64DE-282E-4103-82C6-FDB5CBB10A1F}"/>
                      </a:ext>
                    </a:extLst>
                  </p:cNvPr>
                  <p:cNvSpPr/>
                  <p:nvPr/>
                </p:nvSpPr>
                <p:spPr bwMode="auto">
                  <a:xfrm rot="21278739">
                    <a:off x="1741357" y="3704966"/>
                    <a:ext cx="614552" cy="1226109"/>
                  </a:xfrm>
                  <a:custGeom>
                    <a:avLst/>
                    <a:gdLst>
                      <a:gd name="connsiteX0" fmla="*/ 0 w 770841"/>
                      <a:gd name="connsiteY0" fmla="*/ 716576 h 1433151"/>
                      <a:gd name="connsiteX1" fmla="*/ 385421 w 770841"/>
                      <a:gd name="connsiteY1" fmla="*/ 0 h 1433151"/>
                      <a:gd name="connsiteX2" fmla="*/ 770842 w 770841"/>
                      <a:gd name="connsiteY2" fmla="*/ 716576 h 1433151"/>
                      <a:gd name="connsiteX3" fmla="*/ 385421 w 770841"/>
                      <a:gd name="connsiteY3" fmla="*/ 1433152 h 1433151"/>
                      <a:gd name="connsiteX4" fmla="*/ 0 w 770841"/>
                      <a:gd name="connsiteY4" fmla="*/ 716576 h 1433151"/>
                      <a:gd name="connsiteX0" fmla="*/ 0 w 770842"/>
                      <a:gd name="connsiteY0" fmla="*/ 716576 h 1433152"/>
                      <a:gd name="connsiteX1" fmla="*/ 385421 w 770842"/>
                      <a:gd name="connsiteY1" fmla="*/ 0 h 1433152"/>
                      <a:gd name="connsiteX2" fmla="*/ 770842 w 770842"/>
                      <a:gd name="connsiteY2" fmla="*/ 716576 h 1433152"/>
                      <a:gd name="connsiteX3" fmla="*/ 385421 w 770842"/>
                      <a:gd name="connsiteY3" fmla="*/ 1433152 h 1433152"/>
                      <a:gd name="connsiteX4" fmla="*/ 0 w 770842"/>
                      <a:gd name="connsiteY4" fmla="*/ 716576 h 1433152"/>
                      <a:gd name="connsiteX0" fmla="*/ 0 w 770842"/>
                      <a:gd name="connsiteY0" fmla="*/ 716576 h 1433152"/>
                      <a:gd name="connsiteX1" fmla="*/ 385421 w 770842"/>
                      <a:gd name="connsiteY1" fmla="*/ 0 h 1433152"/>
                      <a:gd name="connsiteX2" fmla="*/ 770842 w 770842"/>
                      <a:gd name="connsiteY2" fmla="*/ 716576 h 1433152"/>
                      <a:gd name="connsiteX3" fmla="*/ 385421 w 770842"/>
                      <a:gd name="connsiteY3" fmla="*/ 1433152 h 1433152"/>
                      <a:gd name="connsiteX4" fmla="*/ 0 w 770842"/>
                      <a:gd name="connsiteY4" fmla="*/ 716576 h 1433152"/>
                      <a:gd name="connsiteX0" fmla="*/ 0 w 770842"/>
                      <a:gd name="connsiteY0" fmla="*/ 716576 h 1433152"/>
                      <a:gd name="connsiteX1" fmla="*/ 385421 w 770842"/>
                      <a:gd name="connsiteY1" fmla="*/ 0 h 1433152"/>
                      <a:gd name="connsiteX2" fmla="*/ 770842 w 770842"/>
                      <a:gd name="connsiteY2" fmla="*/ 716576 h 1433152"/>
                      <a:gd name="connsiteX3" fmla="*/ 385421 w 770842"/>
                      <a:gd name="connsiteY3" fmla="*/ 1433152 h 1433152"/>
                      <a:gd name="connsiteX4" fmla="*/ 0 w 770842"/>
                      <a:gd name="connsiteY4" fmla="*/ 716576 h 1433152"/>
                      <a:gd name="connsiteX0" fmla="*/ 0 w 770842"/>
                      <a:gd name="connsiteY0" fmla="*/ 716576 h 1433152"/>
                      <a:gd name="connsiteX1" fmla="*/ 385421 w 770842"/>
                      <a:gd name="connsiteY1" fmla="*/ 0 h 1433152"/>
                      <a:gd name="connsiteX2" fmla="*/ 770842 w 770842"/>
                      <a:gd name="connsiteY2" fmla="*/ 716576 h 1433152"/>
                      <a:gd name="connsiteX3" fmla="*/ 385421 w 770842"/>
                      <a:gd name="connsiteY3" fmla="*/ 1433152 h 1433152"/>
                      <a:gd name="connsiteX4" fmla="*/ 0 w 770842"/>
                      <a:gd name="connsiteY4" fmla="*/ 716576 h 1433152"/>
                      <a:gd name="connsiteX0" fmla="*/ 0 w 770842"/>
                      <a:gd name="connsiteY0" fmla="*/ 716576 h 1433152"/>
                      <a:gd name="connsiteX1" fmla="*/ 385421 w 770842"/>
                      <a:gd name="connsiteY1" fmla="*/ 0 h 1433152"/>
                      <a:gd name="connsiteX2" fmla="*/ 770842 w 770842"/>
                      <a:gd name="connsiteY2" fmla="*/ 716576 h 1433152"/>
                      <a:gd name="connsiteX3" fmla="*/ 385421 w 770842"/>
                      <a:gd name="connsiteY3" fmla="*/ 1433152 h 1433152"/>
                      <a:gd name="connsiteX4" fmla="*/ 0 w 770842"/>
                      <a:gd name="connsiteY4" fmla="*/ 716576 h 1433152"/>
                      <a:gd name="connsiteX0" fmla="*/ 0 w 770842"/>
                      <a:gd name="connsiteY0" fmla="*/ 716576 h 1433152"/>
                      <a:gd name="connsiteX1" fmla="*/ 385421 w 770842"/>
                      <a:gd name="connsiteY1" fmla="*/ 0 h 1433152"/>
                      <a:gd name="connsiteX2" fmla="*/ 770842 w 770842"/>
                      <a:gd name="connsiteY2" fmla="*/ 716576 h 1433152"/>
                      <a:gd name="connsiteX3" fmla="*/ 385421 w 770842"/>
                      <a:gd name="connsiteY3" fmla="*/ 1433152 h 1433152"/>
                      <a:gd name="connsiteX4" fmla="*/ 0 w 770842"/>
                      <a:gd name="connsiteY4" fmla="*/ 716576 h 1433152"/>
                      <a:gd name="connsiteX0" fmla="*/ 0 w 770842"/>
                      <a:gd name="connsiteY0" fmla="*/ 716576 h 1433152"/>
                      <a:gd name="connsiteX1" fmla="*/ 385421 w 770842"/>
                      <a:gd name="connsiteY1" fmla="*/ 0 h 1433152"/>
                      <a:gd name="connsiteX2" fmla="*/ 770842 w 770842"/>
                      <a:gd name="connsiteY2" fmla="*/ 716576 h 1433152"/>
                      <a:gd name="connsiteX3" fmla="*/ 385421 w 770842"/>
                      <a:gd name="connsiteY3" fmla="*/ 1433152 h 1433152"/>
                      <a:gd name="connsiteX4" fmla="*/ 0 w 770842"/>
                      <a:gd name="connsiteY4" fmla="*/ 716576 h 1433152"/>
                      <a:gd name="connsiteX0" fmla="*/ 0 w 770842"/>
                      <a:gd name="connsiteY0" fmla="*/ 716576 h 1537927"/>
                      <a:gd name="connsiteX1" fmla="*/ 385421 w 770842"/>
                      <a:gd name="connsiteY1" fmla="*/ 0 h 1537927"/>
                      <a:gd name="connsiteX2" fmla="*/ 770842 w 770842"/>
                      <a:gd name="connsiteY2" fmla="*/ 716576 h 1537927"/>
                      <a:gd name="connsiteX3" fmla="*/ 375896 w 770842"/>
                      <a:gd name="connsiteY3" fmla="*/ 1537927 h 1537927"/>
                      <a:gd name="connsiteX4" fmla="*/ 0 w 770842"/>
                      <a:gd name="connsiteY4" fmla="*/ 716576 h 153792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70842" h="1537927">
                        <a:moveTo>
                          <a:pt x="0" y="716576"/>
                        </a:moveTo>
                        <a:cubicBezTo>
                          <a:pt x="0" y="320822"/>
                          <a:pt x="182084" y="42862"/>
                          <a:pt x="385421" y="0"/>
                        </a:cubicBezTo>
                        <a:cubicBezTo>
                          <a:pt x="598283" y="33338"/>
                          <a:pt x="770842" y="320822"/>
                          <a:pt x="770842" y="716576"/>
                        </a:cubicBezTo>
                        <a:cubicBezTo>
                          <a:pt x="770842" y="1112330"/>
                          <a:pt x="641145" y="1380765"/>
                          <a:pt x="375896" y="1537927"/>
                        </a:cubicBezTo>
                        <a:cubicBezTo>
                          <a:pt x="96359" y="1366477"/>
                          <a:pt x="0" y="1112330"/>
                          <a:pt x="0" y="716576"/>
                        </a:cubicBezTo>
                        <a:close/>
                      </a:path>
                    </a:pathLst>
                  </a:custGeom>
                  <a:solidFill>
                    <a:srgbClr val="33CC33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35" name="楕円 432">
                    <a:extLst>
                      <a:ext uri="{FF2B5EF4-FFF2-40B4-BE49-F238E27FC236}">
                        <a16:creationId xmlns:a16="http://schemas.microsoft.com/office/drawing/2014/main" id="{B640035A-158F-4F27-B7A7-0787DE7D0FD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006322" y="4262663"/>
                    <a:ext cx="212304" cy="1376002"/>
                  </a:xfrm>
                  <a:custGeom>
                    <a:avLst/>
                    <a:gdLst>
                      <a:gd name="connsiteX0" fmla="*/ 0 w 601115"/>
                      <a:gd name="connsiteY0" fmla="*/ 300558 h 601115"/>
                      <a:gd name="connsiteX1" fmla="*/ 300558 w 601115"/>
                      <a:gd name="connsiteY1" fmla="*/ 0 h 601115"/>
                      <a:gd name="connsiteX2" fmla="*/ 601116 w 601115"/>
                      <a:gd name="connsiteY2" fmla="*/ 300558 h 601115"/>
                      <a:gd name="connsiteX3" fmla="*/ 300558 w 601115"/>
                      <a:gd name="connsiteY3" fmla="*/ 601116 h 601115"/>
                      <a:gd name="connsiteX4" fmla="*/ 0 w 601115"/>
                      <a:gd name="connsiteY4" fmla="*/ 300558 h 601115"/>
                      <a:gd name="connsiteX0" fmla="*/ 0 w 601116"/>
                      <a:gd name="connsiteY0" fmla="*/ 300558 h 601116"/>
                      <a:gd name="connsiteX1" fmla="*/ 300558 w 601116"/>
                      <a:gd name="connsiteY1" fmla="*/ 0 h 601116"/>
                      <a:gd name="connsiteX2" fmla="*/ 601116 w 601116"/>
                      <a:gd name="connsiteY2" fmla="*/ 300558 h 601116"/>
                      <a:gd name="connsiteX3" fmla="*/ 300558 w 601116"/>
                      <a:gd name="connsiteY3" fmla="*/ 601116 h 601116"/>
                      <a:gd name="connsiteX4" fmla="*/ 0 w 601116"/>
                      <a:gd name="connsiteY4" fmla="*/ 300558 h 601116"/>
                      <a:gd name="connsiteX0" fmla="*/ 0 w 601116"/>
                      <a:gd name="connsiteY0" fmla="*/ 300558 h 601116"/>
                      <a:gd name="connsiteX1" fmla="*/ 300558 w 601116"/>
                      <a:gd name="connsiteY1" fmla="*/ 0 h 601116"/>
                      <a:gd name="connsiteX2" fmla="*/ 601116 w 601116"/>
                      <a:gd name="connsiteY2" fmla="*/ 300558 h 601116"/>
                      <a:gd name="connsiteX3" fmla="*/ 300558 w 601116"/>
                      <a:gd name="connsiteY3" fmla="*/ 601116 h 601116"/>
                      <a:gd name="connsiteX4" fmla="*/ 0 w 601116"/>
                      <a:gd name="connsiteY4" fmla="*/ 300558 h 601116"/>
                      <a:gd name="connsiteX0" fmla="*/ 0 w 601116"/>
                      <a:gd name="connsiteY0" fmla="*/ 1434033 h 1734591"/>
                      <a:gd name="connsiteX1" fmla="*/ 281508 w 601116"/>
                      <a:gd name="connsiteY1" fmla="*/ 0 h 1734591"/>
                      <a:gd name="connsiteX2" fmla="*/ 601116 w 601116"/>
                      <a:gd name="connsiteY2" fmla="*/ 1434033 h 1734591"/>
                      <a:gd name="connsiteX3" fmla="*/ 300558 w 601116"/>
                      <a:gd name="connsiteY3" fmla="*/ 1734591 h 1734591"/>
                      <a:gd name="connsiteX4" fmla="*/ 0 w 601116"/>
                      <a:gd name="connsiteY4" fmla="*/ 1434033 h 1734591"/>
                      <a:gd name="connsiteX0" fmla="*/ 0 w 601116"/>
                      <a:gd name="connsiteY0" fmla="*/ 1434033 h 1734591"/>
                      <a:gd name="connsiteX1" fmla="*/ 281508 w 601116"/>
                      <a:gd name="connsiteY1" fmla="*/ 0 h 1734591"/>
                      <a:gd name="connsiteX2" fmla="*/ 601116 w 601116"/>
                      <a:gd name="connsiteY2" fmla="*/ 1434033 h 1734591"/>
                      <a:gd name="connsiteX3" fmla="*/ 300558 w 601116"/>
                      <a:gd name="connsiteY3" fmla="*/ 1734591 h 1734591"/>
                      <a:gd name="connsiteX4" fmla="*/ 0 w 601116"/>
                      <a:gd name="connsiteY4" fmla="*/ 1434033 h 1734591"/>
                      <a:gd name="connsiteX0" fmla="*/ 0 w 601116"/>
                      <a:gd name="connsiteY0" fmla="*/ 1434033 h 1734591"/>
                      <a:gd name="connsiteX1" fmla="*/ 281508 w 601116"/>
                      <a:gd name="connsiteY1" fmla="*/ 0 h 1734591"/>
                      <a:gd name="connsiteX2" fmla="*/ 601116 w 601116"/>
                      <a:gd name="connsiteY2" fmla="*/ 1434033 h 1734591"/>
                      <a:gd name="connsiteX3" fmla="*/ 300558 w 601116"/>
                      <a:gd name="connsiteY3" fmla="*/ 1734591 h 1734591"/>
                      <a:gd name="connsiteX4" fmla="*/ 0 w 601116"/>
                      <a:gd name="connsiteY4" fmla="*/ 1434033 h 1734591"/>
                      <a:gd name="connsiteX0" fmla="*/ 0 w 601116"/>
                      <a:gd name="connsiteY0" fmla="*/ 1505470 h 1806028"/>
                      <a:gd name="connsiteX1" fmla="*/ 200545 w 601116"/>
                      <a:gd name="connsiteY1" fmla="*/ 0 h 1806028"/>
                      <a:gd name="connsiteX2" fmla="*/ 601116 w 601116"/>
                      <a:gd name="connsiteY2" fmla="*/ 1505470 h 1806028"/>
                      <a:gd name="connsiteX3" fmla="*/ 300558 w 601116"/>
                      <a:gd name="connsiteY3" fmla="*/ 1806028 h 1806028"/>
                      <a:gd name="connsiteX4" fmla="*/ 0 w 601116"/>
                      <a:gd name="connsiteY4" fmla="*/ 1505470 h 1806028"/>
                      <a:gd name="connsiteX0" fmla="*/ 0 w 601116"/>
                      <a:gd name="connsiteY0" fmla="*/ 1505470 h 1806028"/>
                      <a:gd name="connsiteX1" fmla="*/ 200545 w 601116"/>
                      <a:gd name="connsiteY1" fmla="*/ 0 h 1806028"/>
                      <a:gd name="connsiteX2" fmla="*/ 601116 w 601116"/>
                      <a:gd name="connsiteY2" fmla="*/ 1505470 h 1806028"/>
                      <a:gd name="connsiteX3" fmla="*/ 300558 w 601116"/>
                      <a:gd name="connsiteY3" fmla="*/ 1806028 h 1806028"/>
                      <a:gd name="connsiteX4" fmla="*/ 0 w 601116"/>
                      <a:gd name="connsiteY4" fmla="*/ 1505470 h 1806028"/>
                      <a:gd name="connsiteX0" fmla="*/ 0 w 601116"/>
                      <a:gd name="connsiteY0" fmla="*/ 1505470 h 1806028"/>
                      <a:gd name="connsiteX1" fmla="*/ 200545 w 601116"/>
                      <a:gd name="connsiteY1" fmla="*/ 0 h 1806028"/>
                      <a:gd name="connsiteX2" fmla="*/ 601116 w 601116"/>
                      <a:gd name="connsiteY2" fmla="*/ 1505470 h 1806028"/>
                      <a:gd name="connsiteX3" fmla="*/ 300558 w 601116"/>
                      <a:gd name="connsiteY3" fmla="*/ 1806028 h 1806028"/>
                      <a:gd name="connsiteX4" fmla="*/ 0 w 601116"/>
                      <a:gd name="connsiteY4" fmla="*/ 1505470 h 180602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01116" h="1806028">
                        <a:moveTo>
                          <a:pt x="0" y="1505470"/>
                        </a:moveTo>
                        <a:cubicBezTo>
                          <a:pt x="0" y="1339476"/>
                          <a:pt x="210763" y="952500"/>
                          <a:pt x="200545" y="0"/>
                        </a:cubicBezTo>
                        <a:cubicBezTo>
                          <a:pt x="518938" y="885825"/>
                          <a:pt x="601116" y="1339476"/>
                          <a:pt x="601116" y="1505470"/>
                        </a:cubicBezTo>
                        <a:cubicBezTo>
                          <a:pt x="601116" y="1671464"/>
                          <a:pt x="466552" y="1806028"/>
                          <a:pt x="300558" y="1806028"/>
                        </a:cubicBezTo>
                        <a:cubicBezTo>
                          <a:pt x="134564" y="1806028"/>
                          <a:pt x="0" y="1671464"/>
                          <a:pt x="0" y="1505470"/>
                        </a:cubicBezTo>
                        <a:close/>
                      </a:path>
                    </a:pathLst>
                  </a:custGeom>
                  <a:solidFill>
                    <a:srgbClr val="66FF66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431" name="グループ化 430">
                  <a:extLst>
                    <a:ext uri="{FF2B5EF4-FFF2-40B4-BE49-F238E27FC236}">
                      <a16:creationId xmlns:a16="http://schemas.microsoft.com/office/drawing/2014/main" id="{0622A10E-61CC-48B7-8470-FBF84FFF81C1}"/>
                    </a:ext>
                  </a:extLst>
                </p:cNvPr>
                <p:cNvGrpSpPr/>
                <p:nvPr/>
              </p:nvGrpSpPr>
              <p:grpSpPr>
                <a:xfrm>
                  <a:off x="1741357" y="3704966"/>
                  <a:ext cx="614552" cy="1934750"/>
                  <a:chOff x="1741357" y="3704966"/>
                  <a:chExt cx="614552" cy="1934750"/>
                </a:xfrm>
              </p:grpSpPr>
              <p:sp>
                <p:nvSpPr>
                  <p:cNvPr id="432" name="楕円 426">
                    <a:extLst>
                      <a:ext uri="{FF2B5EF4-FFF2-40B4-BE49-F238E27FC236}">
                        <a16:creationId xmlns:a16="http://schemas.microsoft.com/office/drawing/2014/main" id="{BBA47DE6-8806-4335-A5DF-4ED3F5385EC9}"/>
                      </a:ext>
                    </a:extLst>
                  </p:cNvPr>
                  <p:cNvSpPr/>
                  <p:nvPr/>
                </p:nvSpPr>
                <p:spPr bwMode="auto">
                  <a:xfrm rot="21278739">
                    <a:off x="1741357" y="3704966"/>
                    <a:ext cx="614552" cy="1226109"/>
                  </a:xfrm>
                  <a:custGeom>
                    <a:avLst/>
                    <a:gdLst>
                      <a:gd name="connsiteX0" fmla="*/ 0 w 770841"/>
                      <a:gd name="connsiteY0" fmla="*/ 716576 h 1433151"/>
                      <a:gd name="connsiteX1" fmla="*/ 385421 w 770841"/>
                      <a:gd name="connsiteY1" fmla="*/ 0 h 1433151"/>
                      <a:gd name="connsiteX2" fmla="*/ 770842 w 770841"/>
                      <a:gd name="connsiteY2" fmla="*/ 716576 h 1433151"/>
                      <a:gd name="connsiteX3" fmla="*/ 385421 w 770841"/>
                      <a:gd name="connsiteY3" fmla="*/ 1433152 h 1433151"/>
                      <a:gd name="connsiteX4" fmla="*/ 0 w 770841"/>
                      <a:gd name="connsiteY4" fmla="*/ 716576 h 1433151"/>
                      <a:gd name="connsiteX0" fmla="*/ 0 w 770842"/>
                      <a:gd name="connsiteY0" fmla="*/ 716576 h 1433152"/>
                      <a:gd name="connsiteX1" fmla="*/ 385421 w 770842"/>
                      <a:gd name="connsiteY1" fmla="*/ 0 h 1433152"/>
                      <a:gd name="connsiteX2" fmla="*/ 770842 w 770842"/>
                      <a:gd name="connsiteY2" fmla="*/ 716576 h 1433152"/>
                      <a:gd name="connsiteX3" fmla="*/ 385421 w 770842"/>
                      <a:gd name="connsiteY3" fmla="*/ 1433152 h 1433152"/>
                      <a:gd name="connsiteX4" fmla="*/ 0 w 770842"/>
                      <a:gd name="connsiteY4" fmla="*/ 716576 h 1433152"/>
                      <a:gd name="connsiteX0" fmla="*/ 0 w 770842"/>
                      <a:gd name="connsiteY0" fmla="*/ 716576 h 1433152"/>
                      <a:gd name="connsiteX1" fmla="*/ 385421 w 770842"/>
                      <a:gd name="connsiteY1" fmla="*/ 0 h 1433152"/>
                      <a:gd name="connsiteX2" fmla="*/ 770842 w 770842"/>
                      <a:gd name="connsiteY2" fmla="*/ 716576 h 1433152"/>
                      <a:gd name="connsiteX3" fmla="*/ 385421 w 770842"/>
                      <a:gd name="connsiteY3" fmla="*/ 1433152 h 1433152"/>
                      <a:gd name="connsiteX4" fmla="*/ 0 w 770842"/>
                      <a:gd name="connsiteY4" fmla="*/ 716576 h 1433152"/>
                      <a:gd name="connsiteX0" fmla="*/ 0 w 770842"/>
                      <a:gd name="connsiteY0" fmla="*/ 716576 h 1433152"/>
                      <a:gd name="connsiteX1" fmla="*/ 385421 w 770842"/>
                      <a:gd name="connsiteY1" fmla="*/ 0 h 1433152"/>
                      <a:gd name="connsiteX2" fmla="*/ 770842 w 770842"/>
                      <a:gd name="connsiteY2" fmla="*/ 716576 h 1433152"/>
                      <a:gd name="connsiteX3" fmla="*/ 385421 w 770842"/>
                      <a:gd name="connsiteY3" fmla="*/ 1433152 h 1433152"/>
                      <a:gd name="connsiteX4" fmla="*/ 0 w 770842"/>
                      <a:gd name="connsiteY4" fmla="*/ 716576 h 1433152"/>
                      <a:gd name="connsiteX0" fmla="*/ 0 w 770842"/>
                      <a:gd name="connsiteY0" fmla="*/ 716576 h 1433152"/>
                      <a:gd name="connsiteX1" fmla="*/ 385421 w 770842"/>
                      <a:gd name="connsiteY1" fmla="*/ 0 h 1433152"/>
                      <a:gd name="connsiteX2" fmla="*/ 770842 w 770842"/>
                      <a:gd name="connsiteY2" fmla="*/ 716576 h 1433152"/>
                      <a:gd name="connsiteX3" fmla="*/ 385421 w 770842"/>
                      <a:gd name="connsiteY3" fmla="*/ 1433152 h 1433152"/>
                      <a:gd name="connsiteX4" fmla="*/ 0 w 770842"/>
                      <a:gd name="connsiteY4" fmla="*/ 716576 h 1433152"/>
                      <a:gd name="connsiteX0" fmla="*/ 0 w 770842"/>
                      <a:gd name="connsiteY0" fmla="*/ 716576 h 1433152"/>
                      <a:gd name="connsiteX1" fmla="*/ 385421 w 770842"/>
                      <a:gd name="connsiteY1" fmla="*/ 0 h 1433152"/>
                      <a:gd name="connsiteX2" fmla="*/ 770842 w 770842"/>
                      <a:gd name="connsiteY2" fmla="*/ 716576 h 1433152"/>
                      <a:gd name="connsiteX3" fmla="*/ 385421 w 770842"/>
                      <a:gd name="connsiteY3" fmla="*/ 1433152 h 1433152"/>
                      <a:gd name="connsiteX4" fmla="*/ 0 w 770842"/>
                      <a:gd name="connsiteY4" fmla="*/ 716576 h 1433152"/>
                      <a:gd name="connsiteX0" fmla="*/ 0 w 770842"/>
                      <a:gd name="connsiteY0" fmla="*/ 716576 h 1433152"/>
                      <a:gd name="connsiteX1" fmla="*/ 385421 w 770842"/>
                      <a:gd name="connsiteY1" fmla="*/ 0 h 1433152"/>
                      <a:gd name="connsiteX2" fmla="*/ 770842 w 770842"/>
                      <a:gd name="connsiteY2" fmla="*/ 716576 h 1433152"/>
                      <a:gd name="connsiteX3" fmla="*/ 385421 w 770842"/>
                      <a:gd name="connsiteY3" fmla="*/ 1433152 h 1433152"/>
                      <a:gd name="connsiteX4" fmla="*/ 0 w 770842"/>
                      <a:gd name="connsiteY4" fmla="*/ 716576 h 1433152"/>
                      <a:gd name="connsiteX0" fmla="*/ 0 w 770842"/>
                      <a:gd name="connsiteY0" fmla="*/ 716576 h 1433152"/>
                      <a:gd name="connsiteX1" fmla="*/ 385421 w 770842"/>
                      <a:gd name="connsiteY1" fmla="*/ 0 h 1433152"/>
                      <a:gd name="connsiteX2" fmla="*/ 770842 w 770842"/>
                      <a:gd name="connsiteY2" fmla="*/ 716576 h 1433152"/>
                      <a:gd name="connsiteX3" fmla="*/ 385421 w 770842"/>
                      <a:gd name="connsiteY3" fmla="*/ 1433152 h 1433152"/>
                      <a:gd name="connsiteX4" fmla="*/ 0 w 770842"/>
                      <a:gd name="connsiteY4" fmla="*/ 716576 h 1433152"/>
                      <a:gd name="connsiteX0" fmla="*/ 0 w 770842"/>
                      <a:gd name="connsiteY0" fmla="*/ 716576 h 1537927"/>
                      <a:gd name="connsiteX1" fmla="*/ 385421 w 770842"/>
                      <a:gd name="connsiteY1" fmla="*/ 0 h 1537927"/>
                      <a:gd name="connsiteX2" fmla="*/ 770842 w 770842"/>
                      <a:gd name="connsiteY2" fmla="*/ 716576 h 1537927"/>
                      <a:gd name="connsiteX3" fmla="*/ 375896 w 770842"/>
                      <a:gd name="connsiteY3" fmla="*/ 1537927 h 1537927"/>
                      <a:gd name="connsiteX4" fmla="*/ 0 w 770842"/>
                      <a:gd name="connsiteY4" fmla="*/ 716576 h 153792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70842" h="1537927">
                        <a:moveTo>
                          <a:pt x="0" y="716576"/>
                        </a:moveTo>
                        <a:cubicBezTo>
                          <a:pt x="0" y="320822"/>
                          <a:pt x="182084" y="42862"/>
                          <a:pt x="385421" y="0"/>
                        </a:cubicBezTo>
                        <a:cubicBezTo>
                          <a:pt x="598283" y="33338"/>
                          <a:pt x="770842" y="320822"/>
                          <a:pt x="770842" y="716576"/>
                        </a:cubicBezTo>
                        <a:cubicBezTo>
                          <a:pt x="770842" y="1112330"/>
                          <a:pt x="641145" y="1380765"/>
                          <a:pt x="375896" y="1537927"/>
                        </a:cubicBezTo>
                        <a:cubicBezTo>
                          <a:pt x="96359" y="1366477"/>
                          <a:pt x="0" y="1112330"/>
                          <a:pt x="0" y="716576"/>
                        </a:cubicBezTo>
                        <a:close/>
                      </a:path>
                    </a:pathLst>
                  </a:custGeom>
                  <a:solidFill>
                    <a:srgbClr val="0099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33" name="楕円 432">
                    <a:extLst>
                      <a:ext uri="{FF2B5EF4-FFF2-40B4-BE49-F238E27FC236}">
                        <a16:creationId xmlns:a16="http://schemas.microsoft.com/office/drawing/2014/main" id="{AC78ABF9-560D-41A2-A79D-80B9ED5BF1F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954286" y="4263714"/>
                    <a:ext cx="297730" cy="1376002"/>
                  </a:xfrm>
                  <a:custGeom>
                    <a:avLst/>
                    <a:gdLst>
                      <a:gd name="connsiteX0" fmla="*/ 0 w 601115"/>
                      <a:gd name="connsiteY0" fmla="*/ 300558 h 601115"/>
                      <a:gd name="connsiteX1" fmla="*/ 300558 w 601115"/>
                      <a:gd name="connsiteY1" fmla="*/ 0 h 601115"/>
                      <a:gd name="connsiteX2" fmla="*/ 601116 w 601115"/>
                      <a:gd name="connsiteY2" fmla="*/ 300558 h 601115"/>
                      <a:gd name="connsiteX3" fmla="*/ 300558 w 601115"/>
                      <a:gd name="connsiteY3" fmla="*/ 601116 h 601115"/>
                      <a:gd name="connsiteX4" fmla="*/ 0 w 601115"/>
                      <a:gd name="connsiteY4" fmla="*/ 300558 h 601115"/>
                      <a:gd name="connsiteX0" fmla="*/ 0 w 601116"/>
                      <a:gd name="connsiteY0" fmla="*/ 300558 h 601116"/>
                      <a:gd name="connsiteX1" fmla="*/ 300558 w 601116"/>
                      <a:gd name="connsiteY1" fmla="*/ 0 h 601116"/>
                      <a:gd name="connsiteX2" fmla="*/ 601116 w 601116"/>
                      <a:gd name="connsiteY2" fmla="*/ 300558 h 601116"/>
                      <a:gd name="connsiteX3" fmla="*/ 300558 w 601116"/>
                      <a:gd name="connsiteY3" fmla="*/ 601116 h 601116"/>
                      <a:gd name="connsiteX4" fmla="*/ 0 w 601116"/>
                      <a:gd name="connsiteY4" fmla="*/ 300558 h 601116"/>
                      <a:gd name="connsiteX0" fmla="*/ 0 w 601116"/>
                      <a:gd name="connsiteY0" fmla="*/ 300558 h 601116"/>
                      <a:gd name="connsiteX1" fmla="*/ 300558 w 601116"/>
                      <a:gd name="connsiteY1" fmla="*/ 0 h 601116"/>
                      <a:gd name="connsiteX2" fmla="*/ 601116 w 601116"/>
                      <a:gd name="connsiteY2" fmla="*/ 300558 h 601116"/>
                      <a:gd name="connsiteX3" fmla="*/ 300558 w 601116"/>
                      <a:gd name="connsiteY3" fmla="*/ 601116 h 601116"/>
                      <a:gd name="connsiteX4" fmla="*/ 0 w 601116"/>
                      <a:gd name="connsiteY4" fmla="*/ 300558 h 601116"/>
                      <a:gd name="connsiteX0" fmla="*/ 0 w 601116"/>
                      <a:gd name="connsiteY0" fmla="*/ 1434033 h 1734591"/>
                      <a:gd name="connsiteX1" fmla="*/ 281508 w 601116"/>
                      <a:gd name="connsiteY1" fmla="*/ 0 h 1734591"/>
                      <a:gd name="connsiteX2" fmla="*/ 601116 w 601116"/>
                      <a:gd name="connsiteY2" fmla="*/ 1434033 h 1734591"/>
                      <a:gd name="connsiteX3" fmla="*/ 300558 w 601116"/>
                      <a:gd name="connsiteY3" fmla="*/ 1734591 h 1734591"/>
                      <a:gd name="connsiteX4" fmla="*/ 0 w 601116"/>
                      <a:gd name="connsiteY4" fmla="*/ 1434033 h 1734591"/>
                      <a:gd name="connsiteX0" fmla="*/ 0 w 601116"/>
                      <a:gd name="connsiteY0" fmla="*/ 1434033 h 1734591"/>
                      <a:gd name="connsiteX1" fmla="*/ 281508 w 601116"/>
                      <a:gd name="connsiteY1" fmla="*/ 0 h 1734591"/>
                      <a:gd name="connsiteX2" fmla="*/ 601116 w 601116"/>
                      <a:gd name="connsiteY2" fmla="*/ 1434033 h 1734591"/>
                      <a:gd name="connsiteX3" fmla="*/ 300558 w 601116"/>
                      <a:gd name="connsiteY3" fmla="*/ 1734591 h 1734591"/>
                      <a:gd name="connsiteX4" fmla="*/ 0 w 601116"/>
                      <a:gd name="connsiteY4" fmla="*/ 1434033 h 1734591"/>
                      <a:gd name="connsiteX0" fmla="*/ 0 w 601116"/>
                      <a:gd name="connsiteY0" fmla="*/ 1434033 h 1734591"/>
                      <a:gd name="connsiteX1" fmla="*/ 281508 w 601116"/>
                      <a:gd name="connsiteY1" fmla="*/ 0 h 1734591"/>
                      <a:gd name="connsiteX2" fmla="*/ 601116 w 601116"/>
                      <a:gd name="connsiteY2" fmla="*/ 1434033 h 1734591"/>
                      <a:gd name="connsiteX3" fmla="*/ 300558 w 601116"/>
                      <a:gd name="connsiteY3" fmla="*/ 1734591 h 1734591"/>
                      <a:gd name="connsiteX4" fmla="*/ 0 w 601116"/>
                      <a:gd name="connsiteY4" fmla="*/ 1434033 h 1734591"/>
                      <a:gd name="connsiteX0" fmla="*/ 0 w 601116"/>
                      <a:gd name="connsiteY0" fmla="*/ 1505470 h 1806028"/>
                      <a:gd name="connsiteX1" fmla="*/ 200545 w 601116"/>
                      <a:gd name="connsiteY1" fmla="*/ 0 h 1806028"/>
                      <a:gd name="connsiteX2" fmla="*/ 601116 w 601116"/>
                      <a:gd name="connsiteY2" fmla="*/ 1505470 h 1806028"/>
                      <a:gd name="connsiteX3" fmla="*/ 300558 w 601116"/>
                      <a:gd name="connsiteY3" fmla="*/ 1806028 h 1806028"/>
                      <a:gd name="connsiteX4" fmla="*/ 0 w 601116"/>
                      <a:gd name="connsiteY4" fmla="*/ 1505470 h 1806028"/>
                      <a:gd name="connsiteX0" fmla="*/ 0 w 601116"/>
                      <a:gd name="connsiteY0" fmla="*/ 1505470 h 1806028"/>
                      <a:gd name="connsiteX1" fmla="*/ 200545 w 601116"/>
                      <a:gd name="connsiteY1" fmla="*/ 0 h 1806028"/>
                      <a:gd name="connsiteX2" fmla="*/ 601116 w 601116"/>
                      <a:gd name="connsiteY2" fmla="*/ 1505470 h 1806028"/>
                      <a:gd name="connsiteX3" fmla="*/ 300558 w 601116"/>
                      <a:gd name="connsiteY3" fmla="*/ 1806028 h 1806028"/>
                      <a:gd name="connsiteX4" fmla="*/ 0 w 601116"/>
                      <a:gd name="connsiteY4" fmla="*/ 1505470 h 1806028"/>
                      <a:gd name="connsiteX0" fmla="*/ 0 w 601116"/>
                      <a:gd name="connsiteY0" fmla="*/ 1505470 h 1806028"/>
                      <a:gd name="connsiteX1" fmla="*/ 200545 w 601116"/>
                      <a:gd name="connsiteY1" fmla="*/ 0 h 1806028"/>
                      <a:gd name="connsiteX2" fmla="*/ 601116 w 601116"/>
                      <a:gd name="connsiteY2" fmla="*/ 1505470 h 1806028"/>
                      <a:gd name="connsiteX3" fmla="*/ 300558 w 601116"/>
                      <a:gd name="connsiteY3" fmla="*/ 1806028 h 1806028"/>
                      <a:gd name="connsiteX4" fmla="*/ 0 w 601116"/>
                      <a:gd name="connsiteY4" fmla="*/ 1505470 h 180602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01116" h="1806028">
                        <a:moveTo>
                          <a:pt x="0" y="1505470"/>
                        </a:moveTo>
                        <a:cubicBezTo>
                          <a:pt x="0" y="1339476"/>
                          <a:pt x="210763" y="952500"/>
                          <a:pt x="200545" y="0"/>
                        </a:cubicBezTo>
                        <a:cubicBezTo>
                          <a:pt x="518938" y="885825"/>
                          <a:pt x="601116" y="1339476"/>
                          <a:pt x="601116" y="1505470"/>
                        </a:cubicBezTo>
                        <a:cubicBezTo>
                          <a:pt x="601116" y="1671464"/>
                          <a:pt x="466552" y="1806028"/>
                          <a:pt x="300558" y="1806028"/>
                        </a:cubicBezTo>
                        <a:cubicBezTo>
                          <a:pt x="134564" y="1806028"/>
                          <a:pt x="0" y="1671464"/>
                          <a:pt x="0" y="1505470"/>
                        </a:cubicBezTo>
                        <a:close/>
                      </a:path>
                    </a:pathLst>
                  </a:custGeom>
                  <a:solidFill>
                    <a:srgbClr val="92D05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  <p:grpSp>
            <p:nvGrpSpPr>
              <p:cNvPr id="406" name="グループ化 405">
                <a:extLst>
                  <a:ext uri="{FF2B5EF4-FFF2-40B4-BE49-F238E27FC236}">
                    <a16:creationId xmlns:a16="http://schemas.microsoft.com/office/drawing/2014/main" id="{46A04EC5-4394-46D1-802B-D5A43F029CA4}"/>
                  </a:ext>
                </a:extLst>
              </p:cNvPr>
              <p:cNvGrpSpPr/>
              <p:nvPr/>
            </p:nvGrpSpPr>
            <p:grpSpPr>
              <a:xfrm rot="3600000">
                <a:off x="6294862" y="3238952"/>
                <a:ext cx="488976" cy="1074356"/>
                <a:chOff x="1636340" y="3642662"/>
                <a:chExt cx="910128" cy="1999693"/>
              </a:xfrm>
            </p:grpSpPr>
            <p:sp>
              <p:nvSpPr>
                <p:cNvPr id="418" name="楕円 426">
                  <a:extLst>
                    <a:ext uri="{FF2B5EF4-FFF2-40B4-BE49-F238E27FC236}">
                      <a16:creationId xmlns:a16="http://schemas.microsoft.com/office/drawing/2014/main" id="{EC5014DF-662F-4ACB-B314-99A3EF980E06}"/>
                    </a:ext>
                  </a:extLst>
                </p:cNvPr>
                <p:cNvSpPr/>
                <p:nvPr/>
              </p:nvSpPr>
              <p:spPr bwMode="auto">
                <a:xfrm rot="443591">
                  <a:off x="1760872" y="3642662"/>
                  <a:ext cx="614552" cy="1226109"/>
                </a:xfrm>
                <a:custGeom>
                  <a:avLst/>
                  <a:gdLst>
                    <a:gd name="connsiteX0" fmla="*/ 0 w 770841"/>
                    <a:gd name="connsiteY0" fmla="*/ 716576 h 1433151"/>
                    <a:gd name="connsiteX1" fmla="*/ 385421 w 770841"/>
                    <a:gd name="connsiteY1" fmla="*/ 0 h 1433151"/>
                    <a:gd name="connsiteX2" fmla="*/ 770842 w 770841"/>
                    <a:gd name="connsiteY2" fmla="*/ 716576 h 1433151"/>
                    <a:gd name="connsiteX3" fmla="*/ 385421 w 770841"/>
                    <a:gd name="connsiteY3" fmla="*/ 1433152 h 1433151"/>
                    <a:gd name="connsiteX4" fmla="*/ 0 w 770841"/>
                    <a:gd name="connsiteY4" fmla="*/ 716576 h 1433151"/>
                    <a:gd name="connsiteX0" fmla="*/ 0 w 770842"/>
                    <a:gd name="connsiteY0" fmla="*/ 716576 h 1433152"/>
                    <a:gd name="connsiteX1" fmla="*/ 385421 w 770842"/>
                    <a:gd name="connsiteY1" fmla="*/ 0 h 1433152"/>
                    <a:gd name="connsiteX2" fmla="*/ 770842 w 770842"/>
                    <a:gd name="connsiteY2" fmla="*/ 716576 h 1433152"/>
                    <a:gd name="connsiteX3" fmla="*/ 385421 w 770842"/>
                    <a:gd name="connsiteY3" fmla="*/ 1433152 h 1433152"/>
                    <a:gd name="connsiteX4" fmla="*/ 0 w 770842"/>
                    <a:gd name="connsiteY4" fmla="*/ 716576 h 1433152"/>
                    <a:gd name="connsiteX0" fmla="*/ 0 w 770842"/>
                    <a:gd name="connsiteY0" fmla="*/ 716576 h 1433152"/>
                    <a:gd name="connsiteX1" fmla="*/ 385421 w 770842"/>
                    <a:gd name="connsiteY1" fmla="*/ 0 h 1433152"/>
                    <a:gd name="connsiteX2" fmla="*/ 770842 w 770842"/>
                    <a:gd name="connsiteY2" fmla="*/ 716576 h 1433152"/>
                    <a:gd name="connsiteX3" fmla="*/ 385421 w 770842"/>
                    <a:gd name="connsiteY3" fmla="*/ 1433152 h 1433152"/>
                    <a:gd name="connsiteX4" fmla="*/ 0 w 770842"/>
                    <a:gd name="connsiteY4" fmla="*/ 716576 h 1433152"/>
                    <a:gd name="connsiteX0" fmla="*/ 0 w 770842"/>
                    <a:gd name="connsiteY0" fmla="*/ 716576 h 1433152"/>
                    <a:gd name="connsiteX1" fmla="*/ 385421 w 770842"/>
                    <a:gd name="connsiteY1" fmla="*/ 0 h 1433152"/>
                    <a:gd name="connsiteX2" fmla="*/ 770842 w 770842"/>
                    <a:gd name="connsiteY2" fmla="*/ 716576 h 1433152"/>
                    <a:gd name="connsiteX3" fmla="*/ 385421 w 770842"/>
                    <a:gd name="connsiteY3" fmla="*/ 1433152 h 1433152"/>
                    <a:gd name="connsiteX4" fmla="*/ 0 w 770842"/>
                    <a:gd name="connsiteY4" fmla="*/ 716576 h 1433152"/>
                    <a:gd name="connsiteX0" fmla="*/ 0 w 770842"/>
                    <a:gd name="connsiteY0" fmla="*/ 716576 h 1433152"/>
                    <a:gd name="connsiteX1" fmla="*/ 385421 w 770842"/>
                    <a:gd name="connsiteY1" fmla="*/ 0 h 1433152"/>
                    <a:gd name="connsiteX2" fmla="*/ 770842 w 770842"/>
                    <a:gd name="connsiteY2" fmla="*/ 716576 h 1433152"/>
                    <a:gd name="connsiteX3" fmla="*/ 385421 w 770842"/>
                    <a:gd name="connsiteY3" fmla="*/ 1433152 h 1433152"/>
                    <a:gd name="connsiteX4" fmla="*/ 0 w 770842"/>
                    <a:gd name="connsiteY4" fmla="*/ 716576 h 1433152"/>
                    <a:gd name="connsiteX0" fmla="*/ 0 w 770842"/>
                    <a:gd name="connsiteY0" fmla="*/ 716576 h 1433152"/>
                    <a:gd name="connsiteX1" fmla="*/ 385421 w 770842"/>
                    <a:gd name="connsiteY1" fmla="*/ 0 h 1433152"/>
                    <a:gd name="connsiteX2" fmla="*/ 770842 w 770842"/>
                    <a:gd name="connsiteY2" fmla="*/ 716576 h 1433152"/>
                    <a:gd name="connsiteX3" fmla="*/ 385421 w 770842"/>
                    <a:gd name="connsiteY3" fmla="*/ 1433152 h 1433152"/>
                    <a:gd name="connsiteX4" fmla="*/ 0 w 770842"/>
                    <a:gd name="connsiteY4" fmla="*/ 716576 h 1433152"/>
                    <a:gd name="connsiteX0" fmla="*/ 0 w 770842"/>
                    <a:gd name="connsiteY0" fmla="*/ 716576 h 1433152"/>
                    <a:gd name="connsiteX1" fmla="*/ 385421 w 770842"/>
                    <a:gd name="connsiteY1" fmla="*/ 0 h 1433152"/>
                    <a:gd name="connsiteX2" fmla="*/ 770842 w 770842"/>
                    <a:gd name="connsiteY2" fmla="*/ 716576 h 1433152"/>
                    <a:gd name="connsiteX3" fmla="*/ 385421 w 770842"/>
                    <a:gd name="connsiteY3" fmla="*/ 1433152 h 1433152"/>
                    <a:gd name="connsiteX4" fmla="*/ 0 w 770842"/>
                    <a:gd name="connsiteY4" fmla="*/ 716576 h 1433152"/>
                    <a:gd name="connsiteX0" fmla="*/ 0 w 770842"/>
                    <a:gd name="connsiteY0" fmla="*/ 716576 h 1433152"/>
                    <a:gd name="connsiteX1" fmla="*/ 385421 w 770842"/>
                    <a:gd name="connsiteY1" fmla="*/ 0 h 1433152"/>
                    <a:gd name="connsiteX2" fmla="*/ 770842 w 770842"/>
                    <a:gd name="connsiteY2" fmla="*/ 716576 h 1433152"/>
                    <a:gd name="connsiteX3" fmla="*/ 385421 w 770842"/>
                    <a:gd name="connsiteY3" fmla="*/ 1433152 h 1433152"/>
                    <a:gd name="connsiteX4" fmla="*/ 0 w 770842"/>
                    <a:gd name="connsiteY4" fmla="*/ 716576 h 1433152"/>
                    <a:gd name="connsiteX0" fmla="*/ 0 w 770842"/>
                    <a:gd name="connsiteY0" fmla="*/ 716576 h 1537927"/>
                    <a:gd name="connsiteX1" fmla="*/ 385421 w 770842"/>
                    <a:gd name="connsiteY1" fmla="*/ 0 h 1537927"/>
                    <a:gd name="connsiteX2" fmla="*/ 770842 w 770842"/>
                    <a:gd name="connsiteY2" fmla="*/ 716576 h 1537927"/>
                    <a:gd name="connsiteX3" fmla="*/ 375896 w 770842"/>
                    <a:gd name="connsiteY3" fmla="*/ 1537927 h 1537927"/>
                    <a:gd name="connsiteX4" fmla="*/ 0 w 770842"/>
                    <a:gd name="connsiteY4" fmla="*/ 716576 h 15379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70842" h="1537927">
                      <a:moveTo>
                        <a:pt x="0" y="716576"/>
                      </a:moveTo>
                      <a:cubicBezTo>
                        <a:pt x="0" y="320822"/>
                        <a:pt x="182084" y="42862"/>
                        <a:pt x="385421" y="0"/>
                      </a:cubicBezTo>
                      <a:cubicBezTo>
                        <a:pt x="598283" y="33338"/>
                        <a:pt x="770842" y="320822"/>
                        <a:pt x="770842" y="716576"/>
                      </a:cubicBezTo>
                      <a:cubicBezTo>
                        <a:pt x="770842" y="1112330"/>
                        <a:pt x="641145" y="1380765"/>
                        <a:pt x="375896" y="1537927"/>
                      </a:cubicBezTo>
                      <a:cubicBezTo>
                        <a:pt x="96359" y="1366477"/>
                        <a:pt x="0" y="1112330"/>
                        <a:pt x="0" y="716576"/>
                      </a:cubicBezTo>
                      <a:close/>
                    </a:path>
                  </a:pathLst>
                </a:custGeom>
                <a:solidFill>
                  <a:srgbClr val="0099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419" name="グループ化 418">
                  <a:extLst>
                    <a:ext uri="{FF2B5EF4-FFF2-40B4-BE49-F238E27FC236}">
                      <a16:creationId xmlns:a16="http://schemas.microsoft.com/office/drawing/2014/main" id="{89E65D2E-80B7-4BAF-A6FF-F05635C02C15}"/>
                    </a:ext>
                  </a:extLst>
                </p:cNvPr>
                <p:cNvGrpSpPr/>
                <p:nvPr/>
              </p:nvGrpSpPr>
              <p:grpSpPr>
                <a:xfrm rot="21214059" flipH="1">
                  <a:off x="1636340" y="3704959"/>
                  <a:ext cx="614552" cy="1937396"/>
                  <a:chOff x="1741357" y="3704966"/>
                  <a:chExt cx="614552" cy="1937396"/>
                </a:xfrm>
              </p:grpSpPr>
              <p:sp>
                <p:nvSpPr>
                  <p:cNvPr id="426" name="楕円 426">
                    <a:extLst>
                      <a:ext uri="{FF2B5EF4-FFF2-40B4-BE49-F238E27FC236}">
                        <a16:creationId xmlns:a16="http://schemas.microsoft.com/office/drawing/2014/main" id="{DBECB85B-7003-41A5-95D7-D0EA7FB3B7C5}"/>
                      </a:ext>
                    </a:extLst>
                  </p:cNvPr>
                  <p:cNvSpPr/>
                  <p:nvPr/>
                </p:nvSpPr>
                <p:spPr bwMode="auto">
                  <a:xfrm rot="21278739">
                    <a:off x="1741357" y="3704966"/>
                    <a:ext cx="614552" cy="1226109"/>
                  </a:xfrm>
                  <a:custGeom>
                    <a:avLst/>
                    <a:gdLst>
                      <a:gd name="connsiteX0" fmla="*/ 0 w 770841"/>
                      <a:gd name="connsiteY0" fmla="*/ 716576 h 1433151"/>
                      <a:gd name="connsiteX1" fmla="*/ 385421 w 770841"/>
                      <a:gd name="connsiteY1" fmla="*/ 0 h 1433151"/>
                      <a:gd name="connsiteX2" fmla="*/ 770842 w 770841"/>
                      <a:gd name="connsiteY2" fmla="*/ 716576 h 1433151"/>
                      <a:gd name="connsiteX3" fmla="*/ 385421 w 770841"/>
                      <a:gd name="connsiteY3" fmla="*/ 1433152 h 1433151"/>
                      <a:gd name="connsiteX4" fmla="*/ 0 w 770841"/>
                      <a:gd name="connsiteY4" fmla="*/ 716576 h 1433151"/>
                      <a:gd name="connsiteX0" fmla="*/ 0 w 770842"/>
                      <a:gd name="connsiteY0" fmla="*/ 716576 h 1433152"/>
                      <a:gd name="connsiteX1" fmla="*/ 385421 w 770842"/>
                      <a:gd name="connsiteY1" fmla="*/ 0 h 1433152"/>
                      <a:gd name="connsiteX2" fmla="*/ 770842 w 770842"/>
                      <a:gd name="connsiteY2" fmla="*/ 716576 h 1433152"/>
                      <a:gd name="connsiteX3" fmla="*/ 385421 w 770842"/>
                      <a:gd name="connsiteY3" fmla="*/ 1433152 h 1433152"/>
                      <a:gd name="connsiteX4" fmla="*/ 0 w 770842"/>
                      <a:gd name="connsiteY4" fmla="*/ 716576 h 1433152"/>
                      <a:gd name="connsiteX0" fmla="*/ 0 w 770842"/>
                      <a:gd name="connsiteY0" fmla="*/ 716576 h 1433152"/>
                      <a:gd name="connsiteX1" fmla="*/ 385421 w 770842"/>
                      <a:gd name="connsiteY1" fmla="*/ 0 h 1433152"/>
                      <a:gd name="connsiteX2" fmla="*/ 770842 w 770842"/>
                      <a:gd name="connsiteY2" fmla="*/ 716576 h 1433152"/>
                      <a:gd name="connsiteX3" fmla="*/ 385421 w 770842"/>
                      <a:gd name="connsiteY3" fmla="*/ 1433152 h 1433152"/>
                      <a:gd name="connsiteX4" fmla="*/ 0 w 770842"/>
                      <a:gd name="connsiteY4" fmla="*/ 716576 h 1433152"/>
                      <a:gd name="connsiteX0" fmla="*/ 0 w 770842"/>
                      <a:gd name="connsiteY0" fmla="*/ 716576 h 1433152"/>
                      <a:gd name="connsiteX1" fmla="*/ 385421 w 770842"/>
                      <a:gd name="connsiteY1" fmla="*/ 0 h 1433152"/>
                      <a:gd name="connsiteX2" fmla="*/ 770842 w 770842"/>
                      <a:gd name="connsiteY2" fmla="*/ 716576 h 1433152"/>
                      <a:gd name="connsiteX3" fmla="*/ 385421 w 770842"/>
                      <a:gd name="connsiteY3" fmla="*/ 1433152 h 1433152"/>
                      <a:gd name="connsiteX4" fmla="*/ 0 w 770842"/>
                      <a:gd name="connsiteY4" fmla="*/ 716576 h 1433152"/>
                      <a:gd name="connsiteX0" fmla="*/ 0 w 770842"/>
                      <a:gd name="connsiteY0" fmla="*/ 716576 h 1433152"/>
                      <a:gd name="connsiteX1" fmla="*/ 385421 w 770842"/>
                      <a:gd name="connsiteY1" fmla="*/ 0 h 1433152"/>
                      <a:gd name="connsiteX2" fmla="*/ 770842 w 770842"/>
                      <a:gd name="connsiteY2" fmla="*/ 716576 h 1433152"/>
                      <a:gd name="connsiteX3" fmla="*/ 385421 w 770842"/>
                      <a:gd name="connsiteY3" fmla="*/ 1433152 h 1433152"/>
                      <a:gd name="connsiteX4" fmla="*/ 0 w 770842"/>
                      <a:gd name="connsiteY4" fmla="*/ 716576 h 1433152"/>
                      <a:gd name="connsiteX0" fmla="*/ 0 w 770842"/>
                      <a:gd name="connsiteY0" fmla="*/ 716576 h 1433152"/>
                      <a:gd name="connsiteX1" fmla="*/ 385421 w 770842"/>
                      <a:gd name="connsiteY1" fmla="*/ 0 h 1433152"/>
                      <a:gd name="connsiteX2" fmla="*/ 770842 w 770842"/>
                      <a:gd name="connsiteY2" fmla="*/ 716576 h 1433152"/>
                      <a:gd name="connsiteX3" fmla="*/ 385421 w 770842"/>
                      <a:gd name="connsiteY3" fmla="*/ 1433152 h 1433152"/>
                      <a:gd name="connsiteX4" fmla="*/ 0 w 770842"/>
                      <a:gd name="connsiteY4" fmla="*/ 716576 h 1433152"/>
                      <a:gd name="connsiteX0" fmla="*/ 0 w 770842"/>
                      <a:gd name="connsiteY0" fmla="*/ 716576 h 1433152"/>
                      <a:gd name="connsiteX1" fmla="*/ 385421 w 770842"/>
                      <a:gd name="connsiteY1" fmla="*/ 0 h 1433152"/>
                      <a:gd name="connsiteX2" fmla="*/ 770842 w 770842"/>
                      <a:gd name="connsiteY2" fmla="*/ 716576 h 1433152"/>
                      <a:gd name="connsiteX3" fmla="*/ 385421 w 770842"/>
                      <a:gd name="connsiteY3" fmla="*/ 1433152 h 1433152"/>
                      <a:gd name="connsiteX4" fmla="*/ 0 w 770842"/>
                      <a:gd name="connsiteY4" fmla="*/ 716576 h 1433152"/>
                      <a:gd name="connsiteX0" fmla="*/ 0 w 770842"/>
                      <a:gd name="connsiteY0" fmla="*/ 716576 h 1433152"/>
                      <a:gd name="connsiteX1" fmla="*/ 385421 w 770842"/>
                      <a:gd name="connsiteY1" fmla="*/ 0 h 1433152"/>
                      <a:gd name="connsiteX2" fmla="*/ 770842 w 770842"/>
                      <a:gd name="connsiteY2" fmla="*/ 716576 h 1433152"/>
                      <a:gd name="connsiteX3" fmla="*/ 385421 w 770842"/>
                      <a:gd name="connsiteY3" fmla="*/ 1433152 h 1433152"/>
                      <a:gd name="connsiteX4" fmla="*/ 0 w 770842"/>
                      <a:gd name="connsiteY4" fmla="*/ 716576 h 1433152"/>
                      <a:gd name="connsiteX0" fmla="*/ 0 w 770842"/>
                      <a:gd name="connsiteY0" fmla="*/ 716576 h 1537927"/>
                      <a:gd name="connsiteX1" fmla="*/ 385421 w 770842"/>
                      <a:gd name="connsiteY1" fmla="*/ 0 h 1537927"/>
                      <a:gd name="connsiteX2" fmla="*/ 770842 w 770842"/>
                      <a:gd name="connsiteY2" fmla="*/ 716576 h 1537927"/>
                      <a:gd name="connsiteX3" fmla="*/ 375896 w 770842"/>
                      <a:gd name="connsiteY3" fmla="*/ 1537927 h 1537927"/>
                      <a:gd name="connsiteX4" fmla="*/ 0 w 770842"/>
                      <a:gd name="connsiteY4" fmla="*/ 716576 h 153792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70842" h="1537927">
                        <a:moveTo>
                          <a:pt x="0" y="716576"/>
                        </a:moveTo>
                        <a:cubicBezTo>
                          <a:pt x="0" y="320822"/>
                          <a:pt x="182084" y="42862"/>
                          <a:pt x="385421" y="0"/>
                        </a:cubicBezTo>
                        <a:cubicBezTo>
                          <a:pt x="598283" y="33338"/>
                          <a:pt x="770842" y="320822"/>
                          <a:pt x="770842" y="716576"/>
                        </a:cubicBezTo>
                        <a:cubicBezTo>
                          <a:pt x="770842" y="1112330"/>
                          <a:pt x="641145" y="1380765"/>
                          <a:pt x="375896" y="1537927"/>
                        </a:cubicBezTo>
                        <a:cubicBezTo>
                          <a:pt x="96359" y="1366477"/>
                          <a:pt x="0" y="1112330"/>
                          <a:pt x="0" y="716576"/>
                        </a:cubicBezTo>
                        <a:close/>
                      </a:path>
                    </a:pathLst>
                  </a:custGeom>
                  <a:solidFill>
                    <a:srgbClr val="33CC33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27" name="楕円 432">
                    <a:extLst>
                      <a:ext uri="{FF2B5EF4-FFF2-40B4-BE49-F238E27FC236}">
                        <a16:creationId xmlns:a16="http://schemas.microsoft.com/office/drawing/2014/main" id="{A84C2AFC-38FC-4D8D-BF68-9C711F3474B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957053" y="4266360"/>
                    <a:ext cx="245256" cy="1376002"/>
                  </a:xfrm>
                  <a:custGeom>
                    <a:avLst/>
                    <a:gdLst>
                      <a:gd name="connsiteX0" fmla="*/ 0 w 601115"/>
                      <a:gd name="connsiteY0" fmla="*/ 300558 h 601115"/>
                      <a:gd name="connsiteX1" fmla="*/ 300558 w 601115"/>
                      <a:gd name="connsiteY1" fmla="*/ 0 h 601115"/>
                      <a:gd name="connsiteX2" fmla="*/ 601116 w 601115"/>
                      <a:gd name="connsiteY2" fmla="*/ 300558 h 601115"/>
                      <a:gd name="connsiteX3" fmla="*/ 300558 w 601115"/>
                      <a:gd name="connsiteY3" fmla="*/ 601116 h 601115"/>
                      <a:gd name="connsiteX4" fmla="*/ 0 w 601115"/>
                      <a:gd name="connsiteY4" fmla="*/ 300558 h 601115"/>
                      <a:gd name="connsiteX0" fmla="*/ 0 w 601116"/>
                      <a:gd name="connsiteY0" fmla="*/ 300558 h 601116"/>
                      <a:gd name="connsiteX1" fmla="*/ 300558 w 601116"/>
                      <a:gd name="connsiteY1" fmla="*/ 0 h 601116"/>
                      <a:gd name="connsiteX2" fmla="*/ 601116 w 601116"/>
                      <a:gd name="connsiteY2" fmla="*/ 300558 h 601116"/>
                      <a:gd name="connsiteX3" fmla="*/ 300558 w 601116"/>
                      <a:gd name="connsiteY3" fmla="*/ 601116 h 601116"/>
                      <a:gd name="connsiteX4" fmla="*/ 0 w 601116"/>
                      <a:gd name="connsiteY4" fmla="*/ 300558 h 601116"/>
                      <a:gd name="connsiteX0" fmla="*/ 0 w 601116"/>
                      <a:gd name="connsiteY0" fmla="*/ 300558 h 601116"/>
                      <a:gd name="connsiteX1" fmla="*/ 300558 w 601116"/>
                      <a:gd name="connsiteY1" fmla="*/ 0 h 601116"/>
                      <a:gd name="connsiteX2" fmla="*/ 601116 w 601116"/>
                      <a:gd name="connsiteY2" fmla="*/ 300558 h 601116"/>
                      <a:gd name="connsiteX3" fmla="*/ 300558 w 601116"/>
                      <a:gd name="connsiteY3" fmla="*/ 601116 h 601116"/>
                      <a:gd name="connsiteX4" fmla="*/ 0 w 601116"/>
                      <a:gd name="connsiteY4" fmla="*/ 300558 h 601116"/>
                      <a:gd name="connsiteX0" fmla="*/ 0 w 601116"/>
                      <a:gd name="connsiteY0" fmla="*/ 1434033 h 1734591"/>
                      <a:gd name="connsiteX1" fmla="*/ 281508 w 601116"/>
                      <a:gd name="connsiteY1" fmla="*/ 0 h 1734591"/>
                      <a:gd name="connsiteX2" fmla="*/ 601116 w 601116"/>
                      <a:gd name="connsiteY2" fmla="*/ 1434033 h 1734591"/>
                      <a:gd name="connsiteX3" fmla="*/ 300558 w 601116"/>
                      <a:gd name="connsiteY3" fmla="*/ 1734591 h 1734591"/>
                      <a:gd name="connsiteX4" fmla="*/ 0 w 601116"/>
                      <a:gd name="connsiteY4" fmla="*/ 1434033 h 1734591"/>
                      <a:gd name="connsiteX0" fmla="*/ 0 w 601116"/>
                      <a:gd name="connsiteY0" fmla="*/ 1434033 h 1734591"/>
                      <a:gd name="connsiteX1" fmla="*/ 281508 w 601116"/>
                      <a:gd name="connsiteY1" fmla="*/ 0 h 1734591"/>
                      <a:gd name="connsiteX2" fmla="*/ 601116 w 601116"/>
                      <a:gd name="connsiteY2" fmla="*/ 1434033 h 1734591"/>
                      <a:gd name="connsiteX3" fmla="*/ 300558 w 601116"/>
                      <a:gd name="connsiteY3" fmla="*/ 1734591 h 1734591"/>
                      <a:gd name="connsiteX4" fmla="*/ 0 w 601116"/>
                      <a:gd name="connsiteY4" fmla="*/ 1434033 h 1734591"/>
                      <a:gd name="connsiteX0" fmla="*/ 0 w 601116"/>
                      <a:gd name="connsiteY0" fmla="*/ 1434033 h 1734591"/>
                      <a:gd name="connsiteX1" fmla="*/ 281508 w 601116"/>
                      <a:gd name="connsiteY1" fmla="*/ 0 h 1734591"/>
                      <a:gd name="connsiteX2" fmla="*/ 601116 w 601116"/>
                      <a:gd name="connsiteY2" fmla="*/ 1434033 h 1734591"/>
                      <a:gd name="connsiteX3" fmla="*/ 300558 w 601116"/>
                      <a:gd name="connsiteY3" fmla="*/ 1734591 h 1734591"/>
                      <a:gd name="connsiteX4" fmla="*/ 0 w 601116"/>
                      <a:gd name="connsiteY4" fmla="*/ 1434033 h 1734591"/>
                      <a:gd name="connsiteX0" fmla="*/ 0 w 601116"/>
                      <a:gd name="connsiteY0" fmla="*/ 1505470 h 1806028"/>
                      <a:gd name="connsiteX1" fmla="*/ 200545 w 601116"/>
                      <a:gd name="connsiteY1" fmla="*/ 0 h 1806028"/>
                      <a:gd name="connsiteX2" fmla="*/ 601116 w 601116"/>
                      <a:gd name="connsiteY2" fmla="*/ 1505470 h 1806028"/>
                      <a:gd name="connsiteX3" fmla="*/ 300558 w 601116"/>
                      <a:gd name="connsiteY3" fmla="*/ 1806028 h 1806028"/>
                      <a:gd name="connsiteX4" fmla="*/ 0 w 601116"/>
                      <a:gd name="connsiteY4" fmla="*/ 1505470 h 1806028"/>
                      <a:gd name="connsiteX0" fmla="*/ 0 w 601116"/>
                      <a:gd name="connsiteY0" fmla="*/ 1505470 h 1806028"/>
                      <a:gd name="connsiteX1" fmla="*/ 200545 w 601116"/>
                      <a:gd name="connsiteY1" fmla="*/ 0 h 1806028"/>
                      <a:gd name="connsiteX2" fmla="*/ 601116 w 601116"/>
                      <a:gd name="connsiteY2" fmla="*/ 1505470 h 1806028"/>
                      <a:gd name="connsiteX3" fmla="*/ 300558 w 601116"/>
                      <a:gd name="connsiteY3" fmla="*/ 1806028 h 1806028"/>
                      <a:gd name="connsiteX4" fmla="*/ 0 w 601116"/>
                      <a:gd name="connsiteY4" fmla="*/ 1505470 h 1806028"/>
                      <a:gd name="connsiteX0" fmla="*/ 0 w 601116"/>
                      <a:gd name="connsiteY0" fmla="*/ 1505470 h 1806028"/>
                      <a:gd name="connsiteX1" fmla="*/ 200545 w 601116"/>
                      <a:gd name="connsiteY1" fmla="*/ 0 h 1806028"/>
                      <a:gd name="connsiteX2" fmla="*/ 601116 w 601116"/>
                      <a:gd name="connsiteY2" fmla="*/ 1505470 h 1806028"/>
                      <a:gd name="connsiteX3" fmla="*/ 300558 w 601116"/>
                      <a:gd name="connsiteY3" fmla="*/ 1806028 h 1806028"/>
                      <a:gd name="connsiteX4" fmla="*/ 0 w 601116"/>
                      <a:gd name="connsiteY4" fmla="*/ 1505470 h 180602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01116" h="1806028">
                        <a:moveTo>
                          <a:pt x="0" y="1505470"/>
                        </a:moveTo>
                        <a:cubicBezTo>
                          <a:pt x="0" y="1339476"/>
                          <a:pt x="210763" y="952500"/>
                          <a:pt x="200545" y="0"/>
                        </a:cubicBezTo>
                        <a:cubicBezTo>
                          <a:pt x="518938" y="885825"/>
                          <a:pt x="601116" y="1339476"/>
                          <a:pt x="601116" y="1505470"/>
                        </a:cubicBezTo>
                        <a:cubicBezTo>
                          <a:pt x="601116" y="1671464"/>
                          <a:pt x="466552" y="1806028"/>
                          <a:pt x="300558" y="1806028"/>
                        </a:cubicBezTo>
                        <a:cubicBezTo>
                          <a:pt x="134564" y="1806028"/>
                          <a:pt x="0" y="1671464"/>
                          <a:pt x="0" y="1505470"/>
                        </a:cubicBezTo>
                        <a:close/>
                      </a:path>
                    </a:pathLst>
                  </a:custGeom>
                  <a:solidFill>
                    <a:srgbClr val="66FF66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420" name="グループ化 419">
                  <a:extLst>
                    <a:ext uri="{FF2B5EF4-FFF2-40B4-BE49-F238E27FC236}">
                      <a16:creationId xmlns:a16="http://schemas.microsoft.com/office/drawing/2014/main" id="{1E9B69A9-9A28-4EDF-AC38-33C75C805067}"/>
                    </a:ext>
                  </a:extLst>
                </p:cNvPr>
                <p:cNvGrpSpPr/>
                <p:nvPr/>
              </p:nvGrpSpPr>
              <p:grpSpPr>
                <a:xfrm rot="385941">
                  <a:off x="1931916" y="3704969"/>
                  <a:ext cx="614552" cy="1933699"/>
                  <a:chOff x="1741357" y="3704966"/>
                  <a:chExt cx="614552" cy="1933699"/>
                </a:xfrm>
              </p:grpSpPr>
              <p:sp>
                <p:nvSpPr>
                  <p:cNvPr id="424" name="楕円 426">
                    <a:extLst>
                      <a:ext uri="{FF2B5EF4-FFF2-40B4-BE49-F238E27FC236}">
                        <a16:creationId xmlns:a16="http://schemas.microsoft.com/office/drawing/2014/main" id="{937A06E3-42FF-4108-85A8-919A3984B68E}"/>
                      </a:ext>
                    </a:extLst>
                  </p:cNvPr>
                  <p:cNvSpPr/>
                  <p:nvPr/>
                </p:nvSpPr>
                <p:spPr bwMode="auto">
                  <a:xfrm rot="21278739">
                    <a:off x="1741357" y="3704966"/>
                    <a:ext cx="614552" cy="1226109"/>
                  </a:xfrm>
                  <a:custGeom>
                    <a:avLst/>
                    <a:gdLst>
                      <a:gd name="connsiteX0" fmla="*/ 0 w 770841"/>
                      <a:gd name="connsiteY0" fmla="*/ 716576 h 1433151"/>
                      <a:gd name="connsiteX1" fmla="*/ 385421 w 770841"/>
                      <a:gd name="connsiteY1" fmla="*/ 0 h 1433151"/>
                      <a:gd name="connsiteX2" fmla="*/ 770842 w 770841"/>
                      <a:gd name="connsiteY2" fmla="*/ 716576 h 1433151"/>
                      <a:gd name="connsiteX3" fmla="*/ 385421 w 770841"/>
                      <a:gd name="connsiteY3" fmla="*/ 1433152 h 1433151"/>
                      <a:gd name="connsiteX4" fmla="*/ 0 w 770841"/>
                      <a:gd name="connsiteY4" fmla="*/ 716576 h 1433151"/>
                      <a:gd name="connsiteX0" fmla="*/ 0 w 770842"/>
                      <a:gd name="connsiteY0" fmla="*/ 716576 h 1433152"/>
                      <a:gd name="connsiteX1" fmla="*/ 385421 w 770842"/>
                      <a:gd name="connsiteY1" fmla="*/ 0 h 1433152"/>
                      <a:gd name="connsiteX2" fmla="*/ 770842 w 770842"/>
                      <a:gd name="connsiteY2" fmla="*/ 716576 h 1433152"/>
                      <a:gd name="connsiteX3" fmla="*/ 385421 w 770842"/>
                      <a:gd name="connsiteY3" fmla="*/ 1433152 h 1433152"/>
                      <a:gd name="connsiteX4" fmla="*/ 0 w 770842"/>
                      <a:gd name="connsiteY4" fmla="*/ 716576 h 1433152"/>
                      <a:gd name="connsiteX0" fmla="*/ 0 w 770842"/>
                      <a:gd name="connsiteY0" fmla="*/ 716576 h 1433152"/>
                      <a:gd name="connsiteX1" fmla="*/ 385421 w 770842"/>
                      <a:gd name="connsiteY1" fmla="*/ 0 h 1433152"/>
                      <a:gd name="connsiteX2" fmla="*/ 770842 w 770842"/>
                      <a:gd name="connsiteY2" fmla="*/ 716576 h 1433152"/>
                      <a:gd name="connsiteX3" fmla="*/ 385421 w 770842"/>
                      <a:gd name="connsiteY3" fmla="*/ 1433152 h 1433152"/>
                      <a:gd name="connsiteX4" fmla="*/ 0 w 770842"/>
                      <a:gd name="connsiteY4" fmla="*/ 716576 h 1433152"/>
                      <a:gd name="connsiteX0" fmla="*/ 0 w 770842"/>
                      <a:gd name="connsiteY0" fmla="*/ 716576 h 1433152"/>
                      <a:gd name="connsiteX1" fmla="*/ 385421 w 770842"/>
                      <a:gd name="connsiteY1" fmla="*/ 0 h 1433152"/>
                      <a:gd name="connsiteX2" fmla="*/ 770842 w 770842"/>
                      <a:gd name="connsiteY2" fmla="*/ 716576 h 1433152"/>
                      <a:gd name="connsiteX3" fmla="*/ 385421 w 770842"/>
                      <a:gd name="connsiteY3" fmla="*/ 1433152 h 1433152"/>
                      <a:gd name="connsiteX4" fmla="*/ 0 w 770842"/>
                      <a:gd name="connsiteY4" fmla="*/ 716576 h 1433152"/>
                      <a:gd name="connsiteX0" fmla="*/ 0 w 770842"/>
                      <a:gd name="connsiteY0" fmla="*/ 716576 h 1433152"/>
                      <a:gd name="connsiteX1" fmla="*/ 385421 w 770842"/>
                      <a:gd name="connsiteY1" fmla="*/ 0 h 1433152"/>
                      <a:gd name="connsiteX2" fmla="*/ 770842 w 770842"/>
                      <a:gd name="connsiteY2" fmla="*/ 716576 h 1433152"/>
                      <a:gd name="connsiteX3" fmla="*/ 385421 w 770842"/>
                      <a:gd name="connsiteY3" fmla="*/ 1433152 h 1433152"/>
                      <a:gd name="connsiteX4" fmla="*/ 0 w 770842"/>
                      <a:gd name="connsiteY4" fmla="*/ 716576 h 1433152"/>
                      <a:gd name="connsiteX0" fmla="*/ 0 w 770842"/>
                      <a:gd name="connsiteY0" fmla="*/ 716576 h 1433152"/>
                      <a:gd name="connsiteX1" fmla="*/ 385421 w 770842"/>
                      <a:gd name="connsiteY1" fmla="*/ 0 h 1433152"/>
                      <a:gd name="connsiteX2" fmla="*/ 770842 w 770842"/>
                      <a:gd name="connsiteY2" fmla="*/ 716576 h 1433152"/>
                      <a:gd name="connsiteX3" fmla="*/ 385421 w 770842"/>
                      <a:gd name="connsiteY3" fmla="*/ 1433152 h 1433152"/>
                      <a:gd name="connsiteX4" fmla="*/ 0 w 770842"/>
                      <a:gd name="connsiteY4" fmla="*/ 716576 h 1433152"/>
                      <a:gd name="connsiteX0" fmla="*/ 0 w 770842"/>
                      <a:gd name="connsiteY0" fmla="*/ 716576 h 1433152"/>
                      <a:gd name="connsiteX1" fmla="*/ 385421 w 770842"/>
                      <a:gd name="connsiteY1" fmla="*/ 0 h 1433152"/>
                      <a:gd name="connsiteX2" fmla="*/ 770842 w 770842"/>
                      <a:gd name="connsiteY2" fmla="*/ 716576 h 1433152"/>
                      <a:gd name="connsiteX3" fmla="*/ 385421 w 770842"/>
                      <a:gd name="connsiteY3" fmla="*/ 1433152 h 1433152"/>
                      <a:gd name="connsiteX4" fmla="*/ 0 w 770842"/>
                      <a:gd name="connsiteY4" fmla="*/ 716576 h 1433152"/>
                      <a:gd name="connsiteX0" fmla="*/ 0 w 770842"/>
                      <a:gd name="connsiteY0" fmla="*/ 716576 h 1433152"/>
                      <a:gd name="connsiteX1" fmla="*/ 385421 w 770842"/>
                      <a:gd name="connsiteY1" fmla="*/ 0 h 1433152"/>
                      <a:gd name="connsiteX2" fmla="*/ 770842 w 770842"/>
                      <a:gd name="connsiteY2" fmla="*/ 716576 h 1433152"/>
                      <a:gd name="connsiteX3" fmla="*/ 385421 w 770842"/>
                      <a:gd name="connsiteY3" fmla="*/ 1433152 h 1433152"/>
                      <a:gd name="connsiteX4" fmla="*/ 0 w 770842"/>
                      <a:gd name="connsiteY4" fmla="*/ 716576 h 1433152"/>
                      <a:gd name="connsiteX0" fmla="*/ 0 w 770842"/>
                      <a:gd name="connsiteY0" fmla="*/ 716576 h 1537927"/>
                      <a:gd name="connsiteX1" fmla="*/ 385421 w 770842"/>
                      <a:gd name="connsiteY1" fmla="*/ 0 h 1537927"/>
                      <a:gd name="connsiteX2" fmla="*/ 770842 w 770842"/>
                      <a:gd name="connsiteY2" fmla="*/ 716576 h 1537927"/>
                      <a:gd name="connsiteX3" fmla="*/ 375896 w 770842"/>
                      <a:gd name="connsiteY3" fmla="*/ 1537927 h 1537927"/>
                      <a:gd name="connsiteX4" fmla="*/ 0 w 770842"/>
                      <a:gd name="connsiteY4" fmla="*/ 716576 h 153792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70842" h="1537927">
                        <a:moveTo>
                          <a:pt x="0" y="716576"/>
                        </a:moveTo>
                        <a:cubicBezTo>
                          <a:pt x="0" y="320822"/>
                          <a:pt x="182084" y="42862"/>
                          <a:pt x="385421" y="0"/>
                        </a:cubicBezTo>
                        <a:cubicBezTo>
                          <a:pt x="598283" y="33338"/>
                          <a:pt x="770842" y="320822"/>
                          <a:pt x="770842" y="716576"/>
                        </a:cubicBezTo>
                        <a:cubicBezTo>
                          <a:pt x="770842" y="1112330"/>
                          <a:pt x="641145" y="1380765"/>
                          <a:pt x="375896" y="1537927"/>
                        </a:cubicBezTo>
                        <a:cubicBezTo>
                          <a:pt x="96359" y="1366477"/>
                          <a:pt x="0" y="1112330"/>
                          <a:pt x="0" y="716576"/>
                        </a:cubicBezTo>
                        <a:close/>
                      </a:path>
                    </a:pathLst>
                  </a:custGeom>
                  <a:solidFill>
                    <a:srgbClr val="33CC33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25" name="楕円 432">
                    <a:extLst>
                      <a:ext uri="{FF2B5EF4-FFF2-40B4-BE49-F238E27FC236}">
                        <a16:creationId xmlns:a16="http://schemas.microsoft.com/office/drawing/2014/main" id="{3FA6ABBD-D75E-444F-91DB-53A3C4F1A4B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006322" y="4262663"/>
                    <a:ext cx="212304" cy="1376002"/>
                  </a:xfrm>
                  <a:custGeom>
                    <a:avLst/>
                    <a:gdLst>
                      <a:gd name="connsiteX0" fmla="*/ 0 w 601115"/>
                      <a:gd name="connsiteY0" fmla="*/ 300558 h 601115"/>
                      <a:gd name="connsiteX1" fmla="*/ 300558 w 601115"/>
                      <a:gd name="connsiteY1" fmla="*/ 0 h 601115"/>
                      <a:gd name="connsiteX2" fmla="*/ 601116 w 601115"/>
                      <a:gd name="connsiteY2" fmla="*/ 300558 h 601115"/>
                      <a:gd name="connsiteX3" fmla="*/ 300558 w 601115"/>
                      <a:gd name="connsiteY3" fmla="*/ 601116 h 601115"/>
                      <a:gd name="connsiteX4" fmla="*/ 0 w 601115"/>
                      <a:gd name="connsiteY4" fmla="*/ 300558 h 601115"/>
                      <a:gd name="connsiteX0" fmla="*/ 0 w 601116"/>
                      <a:gd name="connsiteY0" fmla="*/ 300558 h 601116"/>
                      <a:gd name="connsiteX1" fmla="*/ 300558 w 601116"/>
                      <a:gd name="connsiteY1" fmla="*/ 0 h 601116"/>
                      <a:gd name="connsiteX2" fmla="*/ 601116 w 601116"/>
                      <a:gd name="connsiteY2" fmla="*/ 300558 h 601116"/>
                      <a:gd name="connsiteX3" fmla="*/ 300558 w 601116"/>
                      <a:gd name="connsiteY3" fmla="*/ 601116 h 601116"/>
                      <a:gd name="connsiteX4" fmla="*/ 0 w 601116"/>
                      <a:gd name="connsiteY4" fmla="*/ 300558 h 601116"/>
                      <a:gd name="connsiteX0" fmla="*/ 0 w 601116"/>
                      <a:gd name="connsiteY0" fmla="*/ 300558 h 601116"/>
                      <a:gd name="connsiteX1" fmla="*/ 300558 w 601116"/>
                      <a:gd name="connsiteY1" fmla="*/ 0 h 601116"/>
                      <a:gd name="connsiteX2" fmla="*/ 601116 w 601116"/>
                      <a:gd name="connsiteY2" fmla="*/ 300558 h 601116"/>
                      <a:gd name="connsiteX3" fmla="*/ 300558 w 601116"/>
                      <a:gd name="connsiteY3" fmla="*/ 601116 h 601116"/>
                      <a:gd name="connsiteX4" fmla="*/ 0 w 601116"/>
                      <a:gd name="connsiteY4" fmla="*/ 300558 h 601116"/>
                      <a:gd name="connsiteX0" fmla="*/ 0 w 601116"/>
                      <a:gd name="connsiteY0" fmla="*/ 1434033 h 1734591"/>
                      <a:gd name="connsiteX1" fmla="*/ 281508 w 601116"/>
                      <a:gd name="connsiteY1" fmla="*/ 0 h 1734591"/>
                      <a:gd name="connsiteX2" fmla="*/ 601116 w 601116"/>
                      <a:gd name="connsiteY2" fmla="*/ 1434033 h 1734591"/>
                      <a:gd name="connsiteX3" fmla="*/ 300558 w 601116"/>
                      <a:gd name="connsiteY3" fmla="*/ 1734591 h 1734591"/>
                      <a:gd name="connsiteX4" fmla="*/ 0 w 601116"/>
                      <a:gd name="connsiteY4" fmla="*/ 1434033 h 1734591"/>
                      <a:gd name="connsiteX0" fmla="*/ 0 w 601116"/>
                      <a:gd name="connsiteY0" fmla="*/ 1434033 h 1734591"/>
                      <a:gd name="connsiteX1" fmla="*/ 281508 w 601116"/>
                      <a:gd name="connsiteY1" fmla="*/ 0 h 1734591"/>
                      <a:gd name="connsiteX2" fmla="*/ 601116 w 601116"/>
                      <a:gd name="connsiteY2" fmla="*/ 1434033 h 1734591"/>
                      <a:gd name="connsiteX3" fmla="*/ 300558 w 601116"/>
                      <a:gd name="connsiteY3" fmla="*/ 1734591 h 1734591"/>
                      <a:gd name="connsiteX4" fmla="*/ 0 w 601116"/>
                      <a:gd name="connsiteY4" fmla="*/ 1434033 h 1734591"/>
                      <a:gd name="connsiteX0" fmla="*/ 0 w 601116"/>
                      <a:gd name="connsiteY0" fmla="*/ 1434033 h 1734591"/>
                      <a:gd name="connsiteX1" fmla="*/ 281508 w 601116"/>
                      <a:gd name="connsiteY1" fmla="*/ 0 h 1734591"/>
                      <a:gd name="connsiteX2" fmla="*/ 601116 w 601116"/>
                      <a:gd name="connsiteY2" fmla="*/ 1434033 h 1734591"/>
                      <a:gd name="connsiteX3" fmla="*/ 300558 w 601116"/>
                      <a:gd name="connsiteY3" fmla="*/ 1734591 h 1734591"/>
                      <a:gd name="connsiteX4" fmla="*/ 0 w 601116"/>
                      <a:gd name="connsiteY4" fmla="*/ 1434033 h 1734591"/>
                      <a:gd name="connsiteX0" fmla="*/ 0 w 601116"/>
                      <a:gd name="connsiteY0" fmla="*/ 1505470 h 1806028"/>
                      <a:gd name="connsiteX1" fmla="*/ 200545 w 601116"/>
                      <a:gd name="connsiteY1" fmla="*/ 0 h 1806028"/>
                      <a:gd name="connsiteX2" fmla="*/ 601116 w 601116"/>
                      <a:gd name="connsiteY2" fmla="*/ 1505470 h 1806028"/>
                      <a:gd name="connsiteX3" fmla="*/ 300558 w 601116"/>
                      <a:gd name="connsiteY3" fmla="*/ 1806028 h 1806028"/>
                      <a:gd name="connsiteX4" fmla="*/ 0 w 601116"/>
                      <a:gd name="connsiteY4" fmla="*/ 1505470 h 1806028"/>
                      <a:gd name="connsiteX0" fmla="*/ 0 w 601116"/>
                      <a:gd name="connsiteY0" fmla="*/ 1505470 h 1806028"/>
                      <a:gd name="connsiteX1" fmla="*/ 200545 w 601116"/>
                      <a:gd name="connsiteY1" fmla="*/ 0 h 1806028"/>
                      <a:gd name="connsiteX2" fmla="*/ 601116 w 601116"/>
                      <a:gd name="connsiteY2" fmla="*/ 1505470 h 1806028"/>
                      <a:gd name="connsiteX3" fmla="*/ 300558 w 601116"/>
                      <a:gd name="connsiteY3" fmla="*/ 1806028 h 1806028"/>
                      <a:gd name="connsiteX4" fmla="*/ 0 w 601116"/>
                      <a:gd name="connsiteY4" fmla="*/ 1505470 h 1806028"/>
                      <a:gd name="connsiteX0" fmla="*/ 0 w 601116"/>
                      <a:gd name="connsiteY0" fmla="*/ 1505470 h 1806028"/>
                      <a:gd name="connsiteX1" fmla="*/ 200545 w 601116"/>
                      <a:gd name="connsiteY1" fmla="*/ 0 h 1806028"/>
                      <a:gd name="connsiteX2" fmla="*/ 601116 w 601116"/>
                      <a:gd name="connsiteY2" fmla="*/ 1505470 h 1806028"/>
                      <a:gd name="connsiteX3" fmla="*/ 300558 w 601116"/>
                      <a:gd name="connsiteY3" fmla="*/ 1806028 h 1806028"/>
                      <a:gd name="connsiteX4" fmla="*/ 0 w 601116"/>
                      <a:gd name="connsiteY4" fmla="*/ 1505470 h 180602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01116" h="1806028">
                        <a:moveTo>
                          <a:pt x="0" y="1505470"/>
                        </a:moveTo>
                        <a:cubicBezTo>
                          <a:pt x="0" y="1339476"/>
                          <a:pt x="210763" y="952500"/>
                          <a:pt x="200545" y="0"/>
                        </a:cubicBezTo>
                        <a:cubicBezTo>
                          <a:pt x="518938" y="885825"/>
                          <a:pt x="601116" y="1339476"/>
                          <a:pt x="601116" y="1505470"/>
                        </a:cubicBezTo>
                        <a:cubicBezTo>
                          <a:pt x="601116" y="1671464"/>
                          <a:pt x="466552" y="1806028"/>
                          <a:pt x="300558" y="1806028"/>
                        </a:cubicBezTo>
                        <a:cubicBezTo>
                          <a:pt x="134564" y="1806028"/>
                          <a:pt x="0" y="1671464"/>
                          <a:pt x="0" y="1505470"/>
                        </a:cubicBezTo>
                        <a:close/>
                      </a:path>
                    </a:pathLst>
                  </a:custGeom>
                  <a:solidFill>
                    <a:srgbClr val="66FF66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421" name="グループ化 420">
                  <a:extLst>
                    <a:ext uri="{FF2B5EF4-FFF2-40B4-BE49-F238E27FC236}">
                      <a16:creationId xmlns:a16="http://schemas.microsoft.com/office/drawing/2014/main" id="{BCCEB967-6D05-456A-B2B1-3739621DB23A}"/>
                    </a:ext>
                  </a:extLst>
                </p:cNvPr>
                <p:cNvGrpSpPr/>
                <p:nvPr/>
              </p:nvGrpSpPr>
              <p:grpSpPr>
                <a:xfrm>
                  <a:off x="1741357" y="3704966"/>
                  <a:ext cx="614552" cy="1934750"/>
                  <a:chOff x="1741357" y="3704966"/>
                  <a:chExt cx="614552" cy="1934750"/>
                </a:xfrm>
              </p:grpSpPr>
              <p:sp>
                <p:nvSpPr>
                  <p:cNvPr id="422" name="楕円 426">
                    <a:extLst>
                      <a:ext uri="{FF2B5EF4-FFF2-40B4-BE49-F238E27FC236}">
                        <a16:creationId xmlns:a16="http://schemas.microsoft.com/office/drawing/2014/main" id="{26AF6218-4480-4543-8A83-D320CD9D4C49}"/>
                      </a:ext>
                    </a:extLst>
                  </p:cNvPr>
                  <p:cNvSpPr/>
                  <p:nvPr/>
                </p:nvSpPr>
                <p:spPr bwMode="auto">
                  <a:xfrm rot="21278739">
                    <a:off x="1741357" y="3704966"/>
                    <a:ext cx="614552" cy="1226109"/>
                  </a:xfrm>
                  <a:custGeom>
                    <a:avLst/>
                    <a:gdLst>
                      <a:gd name="connsiteX0" fmla="*/ 0 w 770841"/>
                      <a:gd name="connsiteY0" fmla="*/ 716576 h 1433151"/>
                      <a:gd name="connsiteX1" fmla="*/ 385421 w 770841"/>
                      <a:gd name="connsiteY1" fmla="*/ 0 h 1433151"/>
                      <a:gd name="connsiteX2" fmla="*/ 770842 w 770841"/>
                      <a:gd name="connsiteY2" fmla="*/ 716576 h 1433151"/>
                      <a:gd name="connsiteX3" fmla="*/ 385421 w 770841"/>
                      <a:gd name="connsiteY3" fmla="*/ 1433152 h 1433151"/>
                      <a:gd name="connsiteX4" fmla="*/ 0 w 770841"/>
                      <a:gd name="connsiteY4" fmla="*/ 716576 h 1433151"/>
                      <a:gd name="connsiteX0" fmla="*/ 0 w 770842"/>
                      <a:gd name="connsiteY0" fmla="*/ 716576 h 1433152"/>
                      <a:gd name="connsiteX1" fmla="*/ 385421 w 770842"/>
                      <a:gd name="connsiteY1" fmla="*/ 0 h 1433152"/>
                      <a:gd name="connsiteX2" fmla="*/ 770842 w 770842"/>
                      <a:gd name="connsiteY2" fmla="*/ 716576 h 1433152"/>
                      <a:gd name="connsiteX3" fmla="*/ 385421 w 770842"/>
                      <a:gd name="connsiteY3" fmla="*/ 1433152 h 1433152"/>
                      <a:gd name="connsiteX4" fmla="*/ 0 w 770842"/>
                      <a:gd name="connsiteY4" fmla="*/ 716576 h 1433152"/>
                      <a:gd name="connsiteX0" fmla="*/ 0 w 770842"/>
                      <a:gd name="connsiteY0" fmla="*/ 716576 h 1433152"/>
                      <a:gd name="connsiteX1" fmla="*/ 385421 w 770842"/>
                      <a:gd name="connsiteY1" fmla="*/ 0 h 1433152"/>
                      <a:gd name="connsiteX2" fmla="*/ 770842 w 770842"/>
                      <a:gd name="connsiteY2" fmla="*/ 716576 h 1433152"/>
                      <a:gd name="connsiteX3" fmla="*/ 385421 w 770842"/>
                      <a:gd name="connsiteY3" fmla="*/ 1433152 h 1433152"/>
                      <a:gd name="connsiteX4" fmla="*/ 0 w 770842"/>
                      <a:gd name="connsiteY4" fmla="*/ 716576 h 1433152"/>
                      <a:gd name="connsiteX0" fmla="*/ 0 w 770842"/>
                      <a:gd name="connsiteY0" fmla="*/ 716576 h 1433152"/>
                      <a:gd name="connsiteX1" fmla="*/ 385421 w 770842"/>
                      <a:gd name="connsiteY1" fmla="*/ 0 h 1433152"/>
                      <a:gd name="connsiteX2" fmla="*/ 770842 w 770842"/>
                      <a:gd name="connsiteY2" fmla="*/ 716576 h 1433152"/>
                      <a:gd name="connsiteX3" fmla="*/ 385421 w 770842"/>
                      <a:gd name="connsiteY3" fmla="*/ 1433152 h 1433152"/>
                      <a:gd name="connsiteX4" fmla="*/ 0 w 770842"/>
                      <a:gd name="connsiteY4" fmla="*/ 716576 h 1433152"/>
                      <a:gd name="connsiteX0" fmla="*/ 0 w 770842"/>
                      <a:gd name="connsiteY0" fmla="*/ 716576 h 1433152"/>
                      <a:gd name="connsiteX1" fmla="*/ 385421 w 770842"/>
                      <a:gd name="connsiteY1" fmla="*/ 0 h 1433152"/>
                      <a:gd name="connsiteX2" fmla="*/ 770842 w 770842"/>
                      <a:gd name="connsiteY2" fmla="*/ 716576 h 1433152"/>
                      <a:gd name="connsiteX3" fmla="*/ 385421 w 770842"/>
                      <a:gd name="connsiteY3" fmla="*/ 1433152 h 1433152"/>
                      <a:gd name="connsiteX4" fmla="*/ 0 w 770842"/>
                      <a:gd name="connsiteY4" fmla="*/ 716576 h 1433152"/>
                      <a:gd name="connsiteX0" fmla="*/ 0 w 770842"/>
                      <a:gd name="connsiteY0" fmla="*/ 716576 h 1433152"/>
                      <a:gd name="connsiteX1" fmla="*/ 385421 w 770842"/>
                      <a:gd name="connsiteY1" fmla="*/ 0 h 1433152"/>
                      <a:gd name="connsiteX2" fmla="*/ 770842 w 770842"/>
                      <a:gd name="connsiteY2" fmla="*/ 716576 h 1433152"/>
                      <a:gd name="connsiteX3" fmla="*/ 385421 w 770842"/>
                      <a:gd name="connsiteY3" fmla="*/ 1433152 h 1433152"/>
                      <a:gd name="connsiteX4" fmla="*/ 0 w 770842"/>
                      <a:gd name="connsiteY4" fmla="*/ 716576 h 1433152"/>
                      <a:gd name="connsiteX0" fmla="*/ 0 w 770842"/>
                      <a:gd name="connsiteY0" fmla="*/ 716576 h 1433152"/>
                      <a:gd name="connsiteX1" fmla="*/ 385421 w 770842"/>
                      <a:gd name="connsiteY1" fmla="*/ 0 h 1433152"/>
                      <a:gd name="connsiteX2" fmla="*/ 770842 w 770842"/>
                      <a:gd name="connsiteY2" fmla="*/ 716576 h 1433152"/>
                      <a:gd name="connsiteX3" fmla="*/ 385421 w 770842"/>
                      <a:gd name="connsiteY3" fmla="*/ 1433152 h 1433152"/>
                      <a:gd name="connsiteX4" fmla="*/ 0 w 770842"/>
                      <a:gd name="connsiteY4" fmla="*/ 716576 h 1433152"/>
                      <a:gd name="connsiteX0" fmla="*/ 0 w 770842"/>
                      <a:gd name="connsiteY0" fmla="*/ 716576 h 1433152"/>
                      <a:gd name="connsiteX1" fmla="*/ 385421 w 770842"/>
                      <a:gd name="connsiteY1" fmla="*/ 0 h 1433152"/>
                      <a:gd name="connsiteX2" fmla="*/ 770842 w 770842"/>
                      <a:gd name="connsiteY2" fmla="*/ 716576 h 1433152"/>
                      <a:gd name="connsiteX3" fmla="*/ 385421 w 770842"/>
                      <a:gd name="connsiteY3" fmla="*/ 1433152 h 1433152"/>
                      <a:gd name="connsiteX4" fmla="*/ 0 w 770842"/>
                      <a:gd name="connsiteY4" fmla="*/ 716576 h 1433152"/>
                      <a:gd name="connsiteX0" fmla="*/ 0 w 770842"/>
                      <a:gd name="connsiteY0" fmla="*/ 716576 h 1537927"/>
                      <a:gd name="connsiteX1" fmla="*/ 385421 w 770842"/>
                      <a:gd name="connsiteY1" fmla="*/ 0 h 1537927"/>
                      <a:gd name="connsiteX2" fmla="*/ 770842 w 770842"/>
                      <a:gd name="connsiteY2" fmla="*/ 716576 h 1537927"/>
                      <a:gd name="connsiteX3" fmla="*/ 375896 w 770842"/>
                      <a:gd name="connsiteY3" fmla="*/ 1537927 h 1537927"/>
                      <a:gd name="connsiteX4" fmla="*/ 0 w 770842"/>
                      <a:gd name="connsiteY4" fmla="*/ 716576 h 153792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70842" h="1537927">
                        <a:moveTo>
                          <a:pt x="0" y="716576"/>
                        </a:moveTo>
                        <a:cubicBezTo>
                          <a:pt x="0" y="320822"/>
                          <a:pt x="182084" y="42862"/>
                          <a:pt x="385421" y="0"/>
                        </a:cubicBezTo>
                        <a:cubicBezTo>
                          <a:pt x="598283" y="33338"/>
                          <a:pt x="770842" y="320822"/>
                          <a:pt x="770842" y="716576"/>
                        </a:cubicBezTo>
                        <a:cubicBezTo>
                          <a:pt x="770842" y="1112330"/>
                          <a:pt x="641145" y="1380765"/>
                          <a:pt x="375896" y="1537927"/>
                        </a:cubicBezTo>
                        <a:cubicBezTo>
                          <a:pt x="96359" y="1366477"/>
                          <a:pt x="0" y="1112330"/>
                          <a:pt x="0" y="716576"/>
                        </a:cubicBezTo>
                        <a:close/>
                      </a:path>
                    </a:pathLst>
                  </a:custGeom>
                  <a:solidFill>
                    <a:srgbClr val="0099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23" name="楕円 432">
                    <a:extLst>
                      <a:ext uri="{FF2B5EF4-FFF2-40B4-BE49-F238E27FC236}">
                        <a16:creationId xmlns:a16="http://schemas.microsoft.com/office/drawing/2014/main" id="{A4331A18-6458-4A1B-B16B-E285E4510FC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954286" y="4263714"/>
                    <a:ext cx="297730" cy="1376002"/>
                  </a:xfrm>
                  <a:custGeom>
                    <a:avLst/>
                    <a:gdLst>
                      <a:gd name="connsiteX0" fmla="*/ 0 w 601115"/>
                      <a:gd name="connsiteY0" fmla="*/ 300558 h 601115"/>
                      <a:gd name="connsiteX1" fmla="*/ 300558 w 601115"/>
                      <a:gd name="connsiteY1" fmla="*/ 0 h 601115"/>
                      <a:gd name="connsiteX2" fmla="*/ 601116 w 601115"/>
                      <a:gd name="connsiteY2" fmla="*/ 300558 h 601115"/>
                      <a:gd name="connsiteX3" fmla="*/ 300558 w 601115"/>
                      <a:gd name="connsiteY3" fmla="*/ 601116 h 601115"/>
                      <a:gd name="connsiteX4" fmla="*/ 0 w 601115"/>
                      <a:gd name="connsiteY4" fmla="*/ 300558 h 601115"/>
                      <a:gd name="connsiteX0" fmla="*/ 0 w 601116"/>
                      <a:gd name="connsiteY0" fmla="*/ 300558 h 601116"/>
                      <a:gd name="connsiteX1" fmla="*/ 300558 w 601116"/>
                      <a:gd name="connsiteY1" fmla="*/ 0 h 601116"/>
                      <a:gd name="connsiteX2" fmla="*/ 601116 w 601116"/>
                      <a:gd name="connsiteY2" fmla="*/ 300558 h 601116"/>
                      <a:gd name="connsiteX3" fmla="*/ 300558 w 601116"/>
                      <a:gd name="connsiteY3" fmla="*/ 601116 h 601116"/>
                      <a:gd name="connsiteX4" fmla="*/ 0 w 601116"/>
                      <a:gd name="connsiteY4" fmla="*/ 300558 h 601116"/>
                      <a:gd name="connsiteX0" fmla="*/ 0 w 601116"/>
                      <a:gd name="connsiteY0" fmla="*/ 300558 h 601116"/>
                      <a:gd name="connsiteX1" fmla="*/ 300558 w 601116"/>
                      <a:gd name="connsiteY1" fmla="*/ 0 h 601116"/>
                      <a:gd name="connsiteX2" fmla="*/ 601116 w 601116"/>
                      <a:gd name="connsiteY2" fmla="*/ 300558 h 601116"/>
                      <a:gd name="connsiteX3" fmla="*/ 300558 w 601116"/>
                      <a:gd name="connsiteY3" fmla="*/ 601116 h 601116"/>
                      <a:gd name="connsiteX4" fmla="*/ 0 w 601116"/>
                      <a:gd name="connsiteY4" fmla="*/ 300558 h 601116"/>
                      <a:gd name="connsiteX0" fmla="*/ 0 w 601116"/>
                      <a:gd name="connsiteY0" fmla="*/ 1434033 h 1734591"/>
                      <a:gd name="connsiteX1" fmla="*/ 281508 w 601116"/>
                      <a:gd name="connsiteY1" fmla="*/ 0 h 1734591"/>
                      <a:gd name="connsiteX2" fmla="*/ 601116 w 601116"/>
                      <a:gd name="connsiteY2" fmla="*/ 1434033 h 1734591"/>
                      <a:gd name="connsiteX3" fmla="*/ 300558 w 601116"/>
                      <a:gd name="connsiteY3" fmla="*/ 1734591 h 1734591"/>
                      <a:gd name="connsiteX4" fmla="*/ 0 w 601116"/>
                      <a:gd name="connsiteY4" fmla="*/ 1434033 h 1734591"/>
                      <a:gd name="connsiteX0" fmla="*/ 0 w 601116"/>
                      <a:gd name="connsiteY0" fmla="*/ 1434033 h 1734591"/>
                      <a:gd name="connsiteX1" fmla="*/ 281508 w 601116"/>
                      <a:gd name="connsiteY1" fmla="*/ 0 h 1734591"/>
                      <a:gd name="connsiteX2" fmla="*/ 601116 w 601116"/>
                      <a:gd name="connsiteY2" fmla="*/ 1434033 h 1734591"/>
                      <a:gd name="connsiteX3" fmla="*/ 300558 w 601116"/>
                      <a:gd name="connsiteY3" fmla="*/ 1734591 h 1734591"/>
                      <a:gd name="connsiteX4" fmla="*/ 0 w 601116"/>
                      <a:gd name="connsiteY4" fmla="*/ 1434033 h 1734591"/>
                      <a:gd name="connsiteX0" fmla="*/ 0 w 601116"/>
                      <a:gd name="connsiteY0" fmla="*/ 1434033 h 1734591"/>
                      <a:gd name="connsiteX1" fmla="*/ 281508 w 601116"/>
                      <a:gd name="connsiteY1" fmla="*/ 0 h 1734591"/>
                      <a:gd name="connsiteX2" fmla="*/ 601116 w 601116"/>
                      <a:gd name="connsiteY2" fmla="*/ 1434033 h 1734591"/>
                      <a:gd name="connsiteX3" fmla="*/ 300558 w 601116"/>
                      <a:gd name="connsiteY3" fmla="*/ 1734591 h 1734591"/>
                      <a:gd name="connsiteX4" fmla="*/ 0 w 601116"/>
                      <a:gd name="connsiteY4" fmla="*/ 1434033 h 1734591"/>
                      <a:gd name="connsiteX0" fmla="*/ 0 w 601116"/>
                      <a:gd name="connsiteY0" fmla="*/ 1505470 h 1806028"/>
                      <a:gd name="connsiteX1" fmla="*/ 200545 w 601116"/>
                      <a:gd name="connsiteY1" fmla="*/ 0 h 1806028"/>
                      <a:gd name="connsiteX2" fmla="*/ 601116 w 601116"/>
                      <a:gd name="connsiteY2" fmla="*/ 1505470 h 1806028"/>
                      <a:gd name="connsiteX3" fmla="*/ 300558 w 601116"/>
                      <a:gd name="connsiteY3" fmla="*/ 1806028 h 1806028"/>
                      <a:gd name="connsiteX4" fmla="*/ 0 w 601116"/>
                      <a:gd name="connsiteY4" fmla="*/ 1505470 h 1806028"/>
                      <a:gd name="connsiteX0" fmla="*/ 0 w 601116"/>
                      <a:gd name="connsiteY0" fmla="*/ 1505470 h 1806028"/>
                      <a:gd name="connsiteX1" fmla="*/ 200545 w 601116"/>
                      <a:gd name="connsiteY1" fmla="*/ 0 h 1806028"/>
                      <a:gd name="connsiteX2" fmla="*/ 601116 w 601116"/>
                      <a:gd name="connsiteY2" fmla="*/ 1505470 h 1806028"/>
                      <a:gd name="connsiteX3" fmla="*/ 300558 w 601116"/>
                      <a:gd name="connsiteY3" fmla="*/ 1806028 h 1806028"/>
                      <a:gd name="connsiteX4" fmla="*/ 0 w 601116"/>
                      <a:gd name="connsiteY4" fmla="*/ 1505470 h 1806028"/>
                      <a:gd name="connsiteX0" fmla="*/ 0 w 601116"/>
                      <a:gd name="connsiteY0" fmla="*/ 1505470 h 1806028"/>
                      <a:gd name="connsiteX1" fmla="*/ 200545 w 601116"/>
                      <a:gd name="connsiteY1" fmla="*/ 0 h 1806028"/>
                      <a:gd name="connsiteX2" fmla="*/ 601116 w 601116"/>
                      <a:gd name="connsiteY2" fmla="*/ 1505470 h 1806028"/>
                      <a:gd name="connsiteX3" fmla="*/ 300558 w 601116"/>
                      <a:gd name="connsiteY3" fmla="*/ 1806028 h 1806028"/>
                      <a:gd name="connsiteX4" fmla="*/ 0 w 601116"/>
                      <a:gd name="connsiteY4" fmla="*/ 1505470 h 180602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01116" h="1806028">
                        <a:moveTo>
                          <a:pt x="0" y="1505470"/>
                        </a:moveTo>
                        <a:cubicBezTo>
                          <a:pt x="0" y="1339476"/>
                          <a:pt x="210763" y="952500"/>
                          <a:pt x="200545" y="0"/>
                        </a:cubicBezTo>
                        <a:cubicBezTo>
                          <a:pt x="518938" y="885825"/>
                          <a:pt x="601116" y="1339476"/>
                          <a:pt x="601116" y="1505470"/>
                        </a:cubicBezTo>
                        <a:cubicBezTo>
                          <a:pt x="601116" y="1671464"/>
                          <a:pt x="466552" y="1806028"/>
                          <a:pt x="300558" y="1806028"/>
                        </a:cubicBezTo>
                        <a:cubicBezTo>
                          <a:pt x="134564" y="1806028"/>
                          <a:pt x="0" y="1671464"/>
                          <a:pt x="0" y="1505470"/>
                        </a:cubicBezTo>
                        <a:close/>
                      </a:path>
                    </a:pathLst>
                  </a:custGeom>
                  <a:solidFill>
                    <a:srgbClr val="92D05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  <p:grpSp>
            <p:nvGrpSpPr>
              <p:cNvPr id="407" name="グループ化 406">
                <a:extLst>
                  <a:ext uri="{FF2B5EF4-FFF2-40B4-BE49-F238E27FC236}">
                    <a16:creationId xmlns:a16="http://schemas.microsoft.com/office/drawing/2014/main" id="{5066DC37-055D-4660-B8CE-2F323D5E1E4A}"/>
                  </a:ext>
                </a:extLst>
              </p:cNvPr>
              <p:cNvGrpSpPr/>
              <p:nvPr/>
            </p:nvGrpSpPr>
            <p:grpSpPr>
              <a:xfrm rot="3600000">
                <a:off x="6654433" y="3503853"/>
                <a:ext cx="488976" cy="1074356"/>
                <a:chOff x="1636340" y="3642662"/>
                <a:chExt cx="910128" cy="1999693"/>
              </a:xfrm>
            </p:grpSpPr>
            <p:sp>
              <p:nvSpPr>
                <p:cNvPr id="408" name="楕円 426">
                  <a:extLst>
                    <a:ext uri="{FF2B5EF4-FFF2-40B4-BE49-F238E27FC236}">
                      <a16:creationId xmlns:a16="http://schemas.microsoft.com/office/drawing/2014/main" id="{38C1107F-DF30-40A7-A3F7-FE1AF76DF1ED}"/>
                    </a:ext>
                  </a:extLst>
                </p:cNvPr>
                <p:cNvSpPr/>
                <p:nvPr/>
              </p:nvSpPr>
              <p:spPr bwMode="auto">
                <a:xfrm rot="443591">
                  <a:off x="1760872" y="3642662"/>
                  <a:ext cx="614552" cy="1226109"/>
                </a:xfrm>
                <a:custGeom>
                  <a:avLst/>
                  <a:gdLst>
                    <a:gd name="connsiteX0" fmla="*/ 0 w 770841"/>
                    <a:gd name="connsiteY0" fmla="*/ 716576 h 1433151"/>
                    <a:gd name="connsiteX1" fmla="*/ 385421 w 770841"/>
                    <a:gd name="connsiteY1" fmla="*/ 0 h 1433151"/>
                    <a:gd name="connsiteX2" fmla="*/ 770842 w 770841"/>
                    <a:gd name="connsiteY2" fmla="*/ 716576 h 1433151"/>
                    <a:gd name="connsiteX3" fmla="*/ 385421 w 770841"/>
                    <a:gd name="connsiteY3" fmla="*/ 1433152 h 1433151"/>
                    <a:gd name="connsiteX4" fmla="*/ 0 w 770841"/>
                    <a:gd name="connsiteY4" fmla="*/ 716576 h 1433151"/>
                    <a:gd name="connsiteX0" fmla="*/ 0 w 770842"/>
                    <a:gd name="connsiteY0" fmla="*/ 716576 h 1433152"/>
                    <a:gd name="connsiteX1" fmla="*/ 385421 w 770842"/>
                    <a:gd name="connsiteY1" fmla="*/ 0 h 1433152"/>
                    <a:gd name="connsiteX2" fmla="*/ 770842 w 770842"/>
                    <a:gd name="connsiteY2" fmla="*/ 716576 h 1433152"/>
                    <a:gd name="connsiteX3" fmla="*/ 385421 w 770842"/>
                    <a:gd name="connsiteY3" fmla="*/ 1433152 h 1433152"/>
                    <a:gd name="connsiteX4" fmla="*/ 0 w 770842"/>
                    <a:gd name="connsiteY4" fmla="*/ 716576 h 1433152"/>
                    <a:gd name="connsiteX0" fmla="*/ 0 w 770842"/>
                    <a:gd name="connsiteY0" fmla="*/ 716576 h 1433152"/>
                    <a:gd name="connsiteX1" fmla="*/ 385421 w 770842"/>
                    <a:gd name="connsiteY1" fmla="*/ 0 h 1433152"/>
                    <a:gd name="connsiteX2" fmla="*/ 770842 w 770842"/>
                    <a:gd name="connsiteY2" fmla="*/ 716576 h 1433152"/>
                    <a:gd name="connsiteX3" fmla="*/ 385421 w 770842"/>
                    <a:gd name="connsiteY3" fmla="*/ 1433152 h 1433152"/>
                    <a:gd name="connsiteX4" fmla="*/ 0 w 770842"/>
                    <a:gd name="connsiteY4" fmla="*/ 716576 h 1433152"/>
                    <a:gd name="connsiteX0" fmla="*/ 0 w 770842"/>
                    <a:gd name="connsiteY0" fmla="*/ 716576 h 1433152"/>
                    <a:gd name="connsiteX1" fmla="*/ 385421 w 770842"/>
                    <a:gd name="connsiteY1" fmla="*/ 0 h 1433152"/>
                    <a:gd name="connsiteX2" fmla="*/ 770842 w 770842"/>
                    <a:gd name="connsiteY2" fmla="*/ 716576 h 1433152"/>
                    <a:gd name="connsiteX3" fmla="*/ 385421 w 770842"/>
                    <a:gd name="connsiteY3" fmla="*/ 1433152 h 1433152"/>
                    <a:gd name="connsiteX4" fmla="*/ 0 w 770842"/>
                    <a:gd name="connsiteY4" fmla="*/ 716576 h 1433152"/>
                    <a:gd name="connsiteX0" fmla="*/ 0 w 770842"/>
                    <a:gd name="connsiteY0" fmla="*/ 716576 h 1433152"/>
                    <a:gd name="connsiteX1" fmla="*/ 385421 w 770842"/>
                    <a:gd name="connsiteY1" fmla="*/ 0 h 1433152"/>
                    <a:gd name="connsiteX2" fmla="*/ 770842 w 770842"/>
                    <a:gd name="connsiteY2" fmla="*/ 716576 h 1433152"/>
                    <a:gd name="connsiteX3" fmla="*/ 385421 w 770842"/>
                    <a:gd name="connsiteY3" fmla="*/ 1433152 h 1433152"/>
                    <a:gd name="connsiteX4" fmla="*/ 0 w 770842"/>
                    <a:gd name="connsiteY4" fmla="*/ 716576 h 1433152"/>
                    <a:gd name="connsiteX0" fmla="*/ 0 w 770842"/>
                    <a:gd name="connsiteY0" fmla="*/ 716576 h 1433152"/>
                    <a:gd name="connsiteX1" fmla="*/ 385421 w 770842"/>
                    <a:gd name="connsiteY1" fmla="*/ 0 h 1433152"/>
                    <a:gd name="connsiteX2" fmla="*/ 770842 w 770842"/>
                    <a:gd name="connsiteY2" fmla="*/ 716576 h 1433152"/>
                    <a:gd name="connsiteX3" fmla="*/ 385421 w 770842"/>
                    <a:gd name="connsiteY3" fmla="*/ 1433152 h 1433152"/>
                    <a:gd name="connsiteX4" fmla="*/ 0 w 770842"/>
                    <a:gd name="connsiteY4" fmla="*/ 716576 h 1433152"/>
                    <a:gd name="connsiteX0" fmla="*/ 0 w 770842"/>
                    <a:gd name="connsiteY0" fmla="*/ 716576 h 1433152"/>
                    <a:gd name="connsiteX1" fmla="*/ 385421 w 770842"/>
                    <a:gd name="connsiteY1" fmla="*/ 0 h 1433152"/>
                    <a:gd name="connsiteX2" fmla="*/ 770842 w 770842"/>
                    <a:gd name="connsiteY2" fmla="*/ 716576 h 1433152"/>
                    <a:gd name="connsiteX3" fmla="*/ 385421 w 770842"/>
                    <a:gd name="connsiteY3" fmla="*/ 1433152 h 1433152"/>
                    <a:gd name="connsiteX4" fmla="*/ 0 w 770842"/>
                    <a:gd name="connsiteY4" fmla="*/ 716576 h 1433152"/>
                    <a:gd name="connsiteX0" fmla="*/ 0 w 770842"/>
                    <a:gd name="connsiteY0" fmla="*/ 716576 h 1433152"/>
                    <a:gd name="connsiteX1" fmla="*/ 385421 w 770842"/>
                    <a:gd name="connsiteY1" fmla="*/ 0 h 1433152"/>
                    <a:gd name="connsiteX2" fmla="*/ 770842 w 770842"/>
                    <a:gd name="connsiteY2" fmla="*/ 716576 h 1433152"/>
                    <a:gd name="connsiteX3" fmla="*/ 385421 w 770842"/>
                    <a:gd name="connsiteY3" fmla="*/ 1433152 h 1433152"/>
                    <a:gd name="connsiteX4" fmla="*/ 0 w 770842"/>
                    <a:gd name="connsiteY4" fmla="*/ 716576 h 1433152"/>
                    <a:gd name="connsiteX0" fmla="*/ 0 w 770842"/>
                    <a:gd name="connsiteY0" fmla="*/ 716576 h 1537927"/>
                    <a:gd name="connsiteX1" fmla="*/ 385421 w 770842"/>
                    <a:gd name="connsiteY1" fmla="*/ 0 h 1537927"/>
                    <a:gd name="connsiteX2" fmla="*/ 770842 w 770842"/>
                    <a:gd name="connsiteY2" fmla="*/ 716576 h 1537927"/>
                    <a:gd name="connsiteX3" fmla="*/ 375896 w 770842"/>
                    <a:gd name="connsiteY3" fmla="*/ 1537927 h 1537927"/>
                    <a:gd name="connsiteX4" fmla="*/ 0 w 770842"/>
                    <a:gd name="connsiteY4" fmla="*/ 716576 h 15379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70842" h="1537927">
                      <a:moveTo>
                        <a:pt x="0" y="716576"/>
                      </a:moveTo>
                      <a:cubicBezTo>
                        <a:pt x="0" y="320822"/>
                        <a:pt x="182084" y="42862"/>
                        <a:pt x="385421" y="0"/>
                      </a:cubicBezTo>
                      <a:cubicBezTo>
                        <a:pt x="598283" y="33338"/>
                        <a:pt x="770842" y="320822"/>
                        <a:pt x="770842" y="716576"/>
                      </a:cubicBezTo>
                      <a:cubicBezTo>
                        <a:pt x="770842" y="1112330"/>
                        <a:pt x="641145" y="1380765"/>
                        <a:pt x="375896" y="1537927"/>
                      </a:cubicBezTo>
                      <a:cubicBezTo>
                        <a:pt x="96359" y="1366477"/>
                        <a:pt x="0" y="1112330"/>
                        <a:pt x="0" y="716576"/>
                      </a:cubicBezTo>
                      <a:close/>
                    </a:path>
                  </a:pathLst>
                </a:custGeom>
                <a:solidFill>
                  <a:srgbClr val="0099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409" name="グループ化 408">
                  <a:extLst>
                    <a:ext uri="{FF2B5EF4-FFF2-40B4-BE49-F238E27FC236}">
                      <a16:creationId xmlns:a16="http://schemas.microsoft.com/office/drawing/2014/main" id="{A79804B8-46B2-4127-B698-24702AEBDDAF}"/>
                    </a:ext>
                  </a:extLst>
                </p:cNvPr>
                <p:cNvGrpSpPr/>
                <p:nvPr/>
              </p:nvGrpSpPr>
              <p:grpSpPr>
                <a:xfrm rot="21214059" flipH="1">
                  <a:off x="1636340" y="3704959"/>
                  <a:ext cx="614552" cy="1937396"/>
                  <a:chOff x="1741357" y="3704966"/>
                  <a:chExt cx="614552" cy="1937396"/>
                </a:xfrm>
              </p:grpSpPr>
              <p:sp>
                <p:nvSpPr>
                  <p:cNvPr id="416" name="楕円 426">
                    <a:extLst>
                      <a:ext uri="{FF2B5EF4-FFF2-40B4-BE49-F238E27FC236}">
                        <a16:creationId xmlns:a16="http://schemas.microsoft.com/office/drawing/2014/main" id="{36200C7E-2E83-42A9-BE83-7D910311CBCB}"/>
                      </a:ext>
                    </a:extLst>
                  </p:cNvPr>
                  <p:cNvSpPr/>
                  <p:nvPr/>
                </p:nvSpPr>
                <p:spPr bwMode="auto">
                  <a:xfrm rot="21278739">
                    <a:off x="1741357" y="3704966"/>
                    <a:ext cx="614552" cy="1226109"/>
                  </a:xfrm>
                  <a:custGeom>
                    <a:avLst/>
                    <a:gdLst>
                      <a:gd name="connsiteX0" fmla="*/ 0 w 770841"/>
                      <a:gd name="connsiteY0" fmla="*/ 716576 h 1433151"/>
                      <a:gd name="connsiteX1" fmla="*/ 385421 w 770841"/>
                      <a:gd name="connsiteY1" fmla="*/ 0 h 1433151"/>
                      <a:gd name="connsiteX2" fmla="*/ 770842 w 770841"/>
                      <a:gd name="connsiteY2" fmla="*/ 716576 h 1433151"/>
                      <a:gd name="connsiteX3" fmla="*/ 385421 w 770841"/>
                      <a:gd name="connsiteY3" fmla="*/ 1433152 h 1433151"/>
                      <a:gd name="connsiteX4" fmla="*/ 0 w 770841"/>
                      <a:gd name="connsiteY4" fmla="*/ 716576 h 1433151"/>
                      <a:gd name="connsiteX0" fmla="*/ 0 w 770842"/>
                      <a:gd name="connsiteY0" fmla="*/ 716576 h 1433152"/>
                      <a:gd name="connsiteX1" fmla="*/ 385421 w 770842"/>
                      <a:gd name="connsiteY1" fmla="*/ 0 h 1433152"/>
                      <a:gd name="connsiteX2" fmla="*/ 770842 w 770842"/>
                      <a:gd name="connsiteY2" fmla="*/ 716576 h 1433152"/>
                      <a:gd name="connsiteX3" fmla="*/ 385421 w 770842"/>
                      <a:gd name="connsiteY3" fmla="*/ 1433152 h 1433152"/>
                      <a:gd name="connsiteX4" fmla="*/ 0 w 770842"/>
                      <a:gd name="connsiteY4" fmla="*/ 716576 h 1433152"/>
                      <a:gd name="connsiteX0" fmla="*/ 0 w 770842"/>
                      <a:gd name="connsiteY0" fmla="*/ 716576 h 1433152"/>
                      <a:gd name="connsiteX1" fmla="*/ 385421 w 770842"/>
                      <a:gd name="connsiteY1" fmla="*/ 0 h 1433152"/>
                      <a:gd name="connsiteX2" fmla="*/ 770842 w 770842"/>
                      <a:gd name="connsiteY2" fmla="*/ 716576 h 1433152"/>
                      <a:gd name="connsiteX3" fmla="*/ 385421 w 770842"/>
                      <a:gd name="connsiteY3" fmla="*/ 1433152 h 1433152"/>
                      <a:gd name="connsiteX4" fmla="*/ 0 w 770842"/>
                      <a:gd name="connsiteY4" fmla="*/ 716576 h 1433152"/>
                      <a:gd name="connsiteX0" fmla="*/ 0 w 770842"/>
                      <a:gd name="connsiteY0" fmla="*/ 716576 h 1433152"/>
                      <a:gd name="connsiteX1" fmla="*/ 385421 w 770842"/>
                      <a:gd name="connsiteY1" fmla="*/ 0 h 1433152"/>
                      <a:gd name="connsiteX2" fmla="*/ 770842 w 770842"/>
                      <a:gd name="connsiteY2" fmla="*/ 716576 h 1433152"/>
                      <a:gd name="connsiteX3" fmla="*/ 385421 w 770842"/>
                      <a:gd name="connsiteY3" fmla="*/ 1433152 h 1433152"/>
                      <a:gd name="connsiteX4" fmla="*/ 0 w 770842"/>
                      <a:gd name="connsiteY4" fmla="*/ 716576 h 1433152"/>
                      <a:gd name="connsiteX0" fmla="*/ 0 w 770842"/>
                      <a:gd name="connsiteY0" fmla="*/ 716576 h 1433152"/>
                      <a:gd name="connsiteX1" fmla="*/ 385421 w 770842"/>
                      <a:gd name="connsiteY1" fmla="*/ 0 h 1433152"/>
                      <a:gd name="connsiteX2" fmla="*/ 770842 w 770842"/>
                      <a:gd name="connsiteY2" fmla="*/ 716576 h 1433152"/>
                      <a:gd name="connsiteX3" fmla="*/ 385421 w 770842"/>
                      <a:gd name="connsiteY3" fmla="*/ 1433152 h 1433152"/>
                      <a:gd name="connsiteX4" fmla="*/ 0 w 770842"/>
                      <a:gd name="connsiteY4" fmla="*/ 716576 h 1433152"/>
                      <a:gd name="connsiteX0" fmla="*/ 0 w 770842"/>
                      <a:gd name="connsiteY0" fmla="*/ 716576 h 1433152"/>
                      <a:gd name="connsiteX1" fmla="*/ 385421 w 770842"/>
                      <a:gd name="connsiteY1" fmla="*/ 0 h 1433152"/>
                      <a:gd name="connsiteX2" fmla="*/ 770842 w 770842"/>
                      <a:gd name="connsiteY2" fmla="*/ 716576 h 1433152"/>
                      <a:gd name="connsiteX3" fmla="*/ 385421 w 770842"/>
                      <a:gd name="connsiteY3" fmla="*/ 1433152 h 1433152"/>
                      <a:gd name="connsiteX4" fmla="*/ 0 w 770842"/>
                      <a:gd name="connsiteY4" fmla="*/ 716576 h 1433152"/>
                      <a:gd name="connsiteX0" fmla="*/ 0 w 770842"/>
                      <a:gd name="connsiteY0" fmla="*/ 716576 h 1433152"/>
                      <a:gd name="connsiteX1" fmla="*/ 385421 w 770842"/>
                      <a:gd name="connsiteY1" fmla="*/ 0 h 1433152"/>
                      <a:gd name="connsiteX2" fmla="*/ 770842 w 770842"/>
                      <a:gd name="connsiteY2" fmla="*/ 716576 h 1433152"/>
                      <a:gd name="connsiteX3" fmla="*/ 385421 w 770842"/>
                      <a:gd name="connsiteY3" fmla="*/ 1433152 h 1433152"/>
                      <a:gd name="connsiteX4" fmla="*/ 0 w 770842"/>
                      <a:gd name="connsiteY4" fmla="*/ 716576 h 1433152"/>
                      <a:gd name="connsiteX0" fmla="*/ 0 w 770842"/>
                      <a:gd name="connsiteY0" fmla="*/ 716576 h 1433152"/>
                      <a:gd name="connsiteX1" fmla="*/ 385421 w 770842"/>
                      <a:gd name="connsiteY1" fmla="*/ 0 h 1433152"/>
                      <a:gd name="connsiteX2" fmla="*/ 770842 w 770842"/>
                      <a:gd name="connsiteY2" fmla="*/ 716576 h 1433152"/>
                      <a:gd name="connsiteX3" fmla="*/ 385421 w 770842"/>
                      <a:gd name="connsiteY3" fmla="*/ 1433152 h 1433152"/>
                      <a:gd name="connsiteX4" fmla="*/ 0 w 770842"/>
                      <a:gd name="connsiteY4" fmla="*/ 716576 h 1433152"/>
                      <a:gd name="connsiteX0" fmla="*/ 0 w 770842"/>
                      <a:gd name="connsiteY0" fmla="*/ 716576 h 1537927"/>
                      <a:gd name="connsiteX1" fmla="*/ 385421 w 770842"/>
                      <a:gd name="connsiteY1" fmla="*/ 0 h 1537927"/>
                      <a:gd name="connsiteX2" fmla="*/ 770842 w 770842"/>
                      <a:gd name="connsiteY2" fmla="*/ 716576 h 1537927"/>
                      <a:gd name="connsiteX3" fmla="*/ 375896 w 770842"/>
                      <a:gd name="connsiteY3" fmla="*/ 1537927 h 1537927"/>
                      <a:gd name="connsiteX4" fmla="*/ 0 w 770842"/>
                      <a:gd name="connsiteY4" fmla="*/ 716576 h 153792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70842" h="1537927">
                        <a:moveTo>
                          <a:pt x="0" y="716576"/>
                        </a:moveTo>
                        <a:cubicBezTo>
                          <a:pt x="0" y="320822"/>
                          <a:pt x="182084" y="42862"/>
                          <a:pt x="385421" y="0"/>
                        </a:cubicBezTo>
                        <a:cubicBezTo>
                          <a:pt x="598283" y="33338"/>
                          <a:pt x="770842" y="320822"/>
                          <a:pt x="770842" y="716576"/>
                        </a:cubicBezTo>
                        <a:cubicBezTo>
                          <a:pt x="770842" y="1112330"/>
                          <a:pt x="641145" y="1380765"/>
                          <a:pt x="375896" y="1537927"/>
                        </a:cubicBezTo>
                        <a:cubicBezTo>
                          <a:pt x="96359" y="1366477"/>
                          <a:pt x="0" y="1112330"/>
                          <a:pt x="0" y="716576"/>
                        </a:cubicBezTo>
                        <a:close/>
                      </a:path>
                    </a:pathLst>
                  </a:custGeom>
                  <a:solidFill>
                    <a:srgbClr val="33CC33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17" name="楕円 432">
                    <a:extLst>
                      <a:ext uri="{FF2B5EF4-FFF2-40B4-BE49-F238E27FC236}">
                        <a16:creationId xmlns:a16="http://schemas.microsoft.com/office/drawing/2014/main" id="{2BCDE526-5467-4B5C-8A01-51621EE8FA8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957053" y="4266360"/>
                    <a:ext cx="245256" cy="1376002"/>
                  </a:xfrm>
                  <a:custGeom>
                    <a:avLst/>
                    <a:gdLst>
                      <a:gd name="connsiteX0" fmla="*/ 0 w 601115"/>
                      <a:gd name="connsiteY0" fmla="*/ 300558 h 601115"/>
                      <a:gd name="connsiteX1" fmla="*/ 300558 w 601115"/>
                      <a:gd name="connsiteY1" fmla="*/ 0 h 601115"/>
                      <a:gd name="connsiteX2" fmla="*/ 601116 w 601115"/>
                      <a:gd name="connsiteY2" fmla="*/ 300558 h 601115"/>
                      <a:gd name="connsiteX3" fmla="*/ 300558 w 601115"/>
                      <a:gd name="connsiteY3" fmla="*/ 601116 h 601115"/>
                      <a:gd name="connsiteX4" fmla="*/ 0 w 601115"/>
                      <a:gd name="connsiteY4" fmla="*/ 300558 h 601115"/>
                      <a:gd name="connsiteX0" fmla="*/ 0 w 601116"/>
                      <a:gd name="connsiteY0" fmla="*/ 300558 h 601116"/>
                      <a:gd name="connsiteX1" fmla="*/ 300558 w 601116"/>
                      <a:gd name="connsiteY1" fmla="*/ 0 h 601116"/>
                      <a:gd name="connsiteX2" fmla="*/ 601116 w 601116"/>
                      <a:gd name="connsiteY2" fmla="*/ 300558 h 601116"/>
                      <a:gd name="connsiteX3" fmla="*/ 300558 w 601116"/>
                      <a:gd name="connsiteY3" fmla="*/ 601116 h 601116"/>
                      <a:gd name="connsiteX4" fmla="*/ 0 w 601116"/>
                      <a:gd name="connsiteY4" fmla="*/ 300558 h 601116"/>
                      <a:gd name="connsiteX0" fmla="*/ 0 w 601116"/>
                      <a:gd name="connsiteY0" fmla="*/ 300558 h 601116"/>
                      <a:gd name="connsiteX1" fmla="*/ 300558 w 601116"/>
                      <a:gd name="connsiteY1" fmla="*/ 0 h 601116"/>
                      <a:gd name="connsiteX2" fmla="*/ 601116 w 601116"/>
                      <a:gd name="connsiteY2" fmla="*/ 300558 h 601116"/>
                      <a:gd name="connsiteX3" fmla="*/ 300558 w 601116"/>
                      <a:gd name="connsiteY3" fmla="*/ 601116 h 601116"/>
                      <a:gd name="connsiteX4" fmla="*/ 0 w 601116"/>
                      <a:gd name="connsiteY4" fmla="*/ 300558 h 601116"/>
                      <a:gd name="connsiteX0" fmla="*/ 0 w 601116"/>
                      <a:gd name="connsiteY0" fmla="*/ 1434033 h 1734591"/>
                      <a:gd name="connsiteX1" fmla="*/ 281508 w 601116"/>
                      <a:gd name="connsiteY1" fmla="*/ 0 h 1734591"/>
                      <a:gd name="connsiteX2" fmla="*/ 601116 w 601116"/>
                      <a:gd name="connsiteY2" fmla="*/ 1434033 h 1734591"/>
                      <a:gd name="connsiteX3" fmla="*/ 300558 w 601116"/>
                      <a:gd name="connsiteY3" fmla="*/ 1734591 h 1734591"/>
                      <a:gd name="connsiteX4" fmla="*/ 0 w 601116"/>
                      <a:gd name="connsiteY4" fmla="*/ 1434033 h 1734591"/>
                      <a:gd name="connsiteX0" fmla="*/ 0 w 601116"/>
                      <a:gd name="connsiteY0" fmla="*/ 1434033 h 1734591"/>
                      <a:gd name="connsiteX1" fmla="*/ 281508 w 601116"/>
                      <a:gd name="connsiteY1" fmla="*/ 0 h 1734591"/>
                      <a:gd name="connsiteX2" fmla="*/ 601116 w 601116"/>
                      <a:gd name="connsiteY2" fmla="*/ 1434033 h 1734591"/>
                      <a:gd name="connsiteX3" fmla="*/ 300558 w 601116"/>
                      <a:gd name="connsiteY3" fmla="*/ 1734591 h 1734591"/>
                      <a:gd name="connsiteX4" fmla="*/ 0 w 601116"/>
                      <a:gd name="connsiteY4" fmla="*/ 1434033 h 1734591"/>
                      <a:gd name="connsiteX0" fmla="*/ 0 w 601116"/>
                      <a:gd name="connsiteY0" fmla="*/ 1434033 h 1734591"/>
                      <a:gd name="connsiteX1" fmla="*/ 281508 w 601116"/>
                      <a:gd name="connsiteY1" fmla="*/ 0 h 1734591"/>
                      <a:gd name="connsiteX2" fmla="*/ 601116 w 601116"/>
                      <a:gd name="connsiteY2" fmla="*/ 1434033 h 1734591"/>
                      <a:gd name="connsiteX3" fmla="*/ 300558 w 601116"/>
                      <a:gd name="connsiteY3" fmla="*/ 1734591 h 1734591"/>
                      <a:gd name="connsiteX4" fmla="*/ 0 w 601116"/>
                      <a:gd name="connsiteY4" fmla="*/ 1434033 h 1734591"/>
                      <a:gd name="connsiteX0" fmla="*/ 0 w 601116"/>
                      <a:gd name="connsiteY0" fmla="*/ 1505470 h 1806028"/>
                      <a:gd name="connsiteX1" fmla="*/ 200545 w 601116"/>
                      <a:gd name="connsiteY1" fmla="*/ 0 h 1806028"/>
                      <a:gd name="connsiteX2" fmla="*/ 601116 w 601116"/>
                      <a:gd name="connsiteY2" fmla="*/ 1505470 h 1806028"/>
                      <a:gd name="connsiteX3" fmla="*/ 300558 w 601116"/>
                      <a:gd name="connsiteY3" fmla="*/ 1806028 h 1806028"/>
                      <a:gd name="connsiteX4" fmla="*/ 0 w 601116"/>
                      <a:gd name="connsiteY4" fmla="*/ 1505470 h 1806028"/>
                      <a:gd name="connsiteX0" fmla="*/ 0 w 601116"/>
                      <a:gd name="connsiteY0" fmla="*/ 1505470 h 1806028"/>
                      <a:gd name="connsiteX1" fmla="*/ 200545 w 601116"/>
                      <a:gd name="connsiteY1" fmla="*/ 0 h 1806028"/>
                      <a:gd name="connsiteX2" fmla="*/ 601116 w 601116"/>
                      <a:gd name="connsiteY2" fmla="*/ 1505470 h 1806028"/>
                      <a:gd name="connsiteX3" fmla="*/ 300558 w 601116"/>
                      <a:gd name="connsiteY3" fmla="*/ 1806028 h 1806028"/>
                      <a:gd name="connsiteX4" fmla="*/ 0 w 601116"/>
                      <a:gd name="connsiteY4" fmla="*/ 1505470 h 1806028"/>
                      <a:gd name="connsiteX0" fmla="*/ 0 w 601116"/>
                      <a:gd name="connsiteY0" fmla="*/ 1505470 h 1806028"/>
                      <a:gd name="connsiteX1" fmla="*/ 200545 w 601116"/>
                      <a:gd name="connsiteY1" fmla="*/ 0 h 1806028"/>
                      <a:gd name="connsiteX2" fmla="*/ 601116 w 601116"/>
                      <a:gd name="connsiteY2" fmla="*/ 1505470 h 1806028"/>
                      <a:gd name="connsiteX3" fmla="*/ 300558 w 601116"/>
                      <a:gd name="connsiteY3" fmla="*/ 1806028 h 1806028"/>
                      <a:gd name="connsiteX4" fmla="*/ 0 w 601116"/>
                      <a:gd name="connsiteY4" fmla="*/ 1505470 h 180602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01116" h="1806028">
                        <a:moveTo>
                          <a:pt x="0" y="1505470"/>
                        </a:moveTo>
                        <a:cubicBezTo>
                          <a:pt x="0" y="1339476"/>
                          <a:pt x="210763" y="952500"/>
                          <a:pt x="200545" y="0"/>
                        </a:cubicBezTo>
                        <a:cubicBezTo>
                          <a:pt x="518938" y="885825"/>
                          <a:pt x="601116" y="1339476"/>
                          <a:pt x="601116" y="1505470"/>
                        </a:cubicBezTo>
                        <a:cubicBezTo>
                          <a:pt x="601116" y="1671464"/>
                          <a:pt x="466552" y="1806028"/>
                          <a:pt x="300558" y="1806028"/>
                        </a:cubicBezTo>
                        <a:cubicBezTo>
                          <a:pt x="134564" y="1806028"/>
                          <a:pt x="0" y="1671464"/>
                          <a:pt x="0" y="1505470"/>
                        </a:cubicBezTo>
                        <a:close/>
                      </a:path>
                    </a:pathLst>
                  </a:custGeom>
                  <a:solidFill>
                    <a:srgbClr val="66FF66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410" name="グループ化 409">
                  <a:extLst>
                    <a:ext uri="{FF2B5EF4-FFF2-40B4-BE49-F238E27FC236}">
                      <a16:creationId xmlns:a16="http://schemas.microsoft.com/office/drawing/2014/main" id="{B26FADF5-C7F6-4617-9F8E-2B506C71E511}"/>
                    </a:ext>
                  </a:extLst>
                </p:cNvPr>
                <p:cNvGrpSpPr/>
                <p:nvPr/>
              </p:nvGrpSpPr>
              <p:grpSpPr>
                <a:xfrm rot="385941">
                  <a:off x="1931916" y="3704969"/>
                  <a:ext cx="614552" cy="1933699"/>
                  <a:chOff x="1741357" y="3704966"/>
                  <a:chExt cx="614552" cy="1933699"/>
                </a:xfrm>
              </p:grpSpPr>
              <p:sp>
                <p:nvSpPr>
                  <p:cNvPr id="414" name="楕円 426">
                    <a:extLst>
                      <a:ext uri="{FF2B5EF4-FFF2-40B4-BE49-F238E27FC236}">
                        <a16:creationId xmlns:a16="http://schemas.microsoft.com/office/drawing/2014/main" id="{0C89B0AA-6338-4F0A-9F84-67C6CFAC9297}"/>
                      </a:ext>
                    </a:extLst>
                  </p:cNvPr>
                  <p:cNvSpPr/>
                  <p:nvPr/>
                </p:nvSpPr>
                <p:spPr bwMode="auto">
                  <a:xfrm rot="21278739">
                    <a:off x="1741357" y="3704966"/>
                    <a:ext cx="614552" cy="1226109"/>
                  </a:xfrm>
                  <a:custGeom>
                    <a:avLst/>
                    <a:gdLst>
                      <a:gd name="connsiteX0" fmla="*/ 0 w 770841"/>
                      <a:gd name="connsiteY0" fmla="*/ 716576 h 1433151"/>
                      <a:gd name="connsiteX1" fmla="*/ 385421 w 770841"/>
                      <a:gd name="connsiteY1" fmla="*/ 0 h 1433151"/>
                      <a:gd name="connsiteX2" fmla="*/ 770842 w 770841"/>
                      <a:gd name="connsiteY2" fmla="*/ 716576 h 1433151"/>
                      <a:gd name="connsiteX3" fmla="*/ 385421 w 770841"/>
                      <a:gd name="connsiteY3" fmla="*/ 1433152 h 1433151"/>
                      <a:gd name="connsiteX4" fmla="*/ 0 w 770841"/>
                      <a:gd name="connsiteY4" fmla="*/ 716576 h 1433151"/>
                      <a:gd name="connsiteX0" fmla="*/ 0 w 770842"/>
                      <a:gd name="connsiteY0" fmla="*/ 716576 h 1433152"/>
                      <a:gd name="connsiteX1" fmla="*/ 385421 w 770842"/>
                      <a:gd name="connsiteY1" fmla="*/ 0 h 1433152"/>
                      <a:gd name="connsiteX2" fmla="*/ 770842 w 770842"/>
                      <a:gd name="connsiteY2" fmla="*/ 716576 h 1433152"/>
                      <a:gd name="connsiteX3" fmla="*/ 385421 w 770842"/>
                      <a:gd name="connsiteY3" fmla="*/ 1433152 h 1433152"/>
                      <a:gd name="connsiteX4" fmla="*/ 0 w 770842"/>
                      <a:gd name="connsiteY4" fmla="*/ 716576 h 1433152"/>
                      <a:gd name="connsiteX0" fmla="*/ 0 w 770842"/>
                      <a:gd name="connsiteY0" fmla="*/ 716576 h 1433152"/>
                      <a:gd name="connsiteX1" fmla="*/ 385421 w 770842"/>
                      <a:gd name="connsiteY1" fmla="*/ 0 h 1433152"/>
                      <a:gd name="connsiteX2" fmla="*/ 770842 w 770842"/>
                      <a:gd name="connsiteY2" fmla="*/ 716576 h 1433152"/>
                      <a:gd name="connsiteX3" fmla="*/ 385421 w 770842"/>
                      <a:gd name="connsiteY3" fmla="*/ 1433152 h 1433152"/>
                      <a:gd name="connsiteX4" fmla="*/ 0 w 770842"/>
                      <a:gd name="connsiteY4" fmla="*/ 716576 h 1433152"/>
                      <a:gd name="connsiteX0" fmla="*/ 0 w 770842"/>
                      <a:gd name="connsiteY0" fmla="*/ 716576 h 1433152"/>
                      <a:gd name="connsiteX1" fmla="*/ 385421 w 770842"/>
                      <a:gd name="connsiteY1" fmla="*/ 0 h 1433152"/>
                      <a:gd name="connsiteX2" fmla="*/ 770842 w 770842"/>
                      <a:gd name="connsiteY2" fmla="*/ 716576 h 1433152"/>
                      <a:gd name="connsiteX3" fmla="*/ 385421 w 770842"/>
                      <a:gd name="connsiteY3" fmla="*/ 1433152 h 1433152"/>
                      <a:gd name="connsiteX4" fmla="*/ 0 w 770842"/>
                      <a:gd name="connsiteY4" fmla="*/ 716576 h 1433152"/>
                      <a:gd name="connsiteX0" fmla="*/ 0 w 770842"/>
                      <a:gd name="connsiteY0" fmla="*/ 716576 h 1433152"/>
                      <a:gd name="connsiteX1" fmla="*/ 385421 w 770842"/>
                      <a:gd name="connsiteY1" fmla="*/ 0 h 1433152"/>
                      <a:gd name="connsiteX2" fmla="*/ 770842 w 770842"/>
                      <a:gd name="connsiteY2" fmla="*/ 716576 h 1433152"/>
                      <a:gd name="connsiteX3" fmla="*/ 385421 w 770842"/>
                      <a:gd name="connsiteY3" fmla="*/ 1433152 h 1433152"/>
                      <a:gd name="connsiteX4" fmla="*/ 0 w 770842"/>
                      <a:gd name="connsiteY4" fmla="*/ 716576 h 1433152"/>
                      <a:gd name="connsiteX0" fmla="*/ 0 w 770842"/>
                      <a:gd name="connsiteY0" fmla="*/ 716576 h 1433152"/>
                      <a:gd name="connsiteX1" fmla="*/ 385421 w 770842"/>
                      <a:gd name="connsiteY1" fmla="*/ 0 h 1433152"/>
                      <a:gd name="connsiteX2" fmla="*/ 770842 w 770842"/>
                      <a:gd name="connsiteY2" fmla="*/ 716576 h 1433152"/>
                      <a:gd name="connsiteX3" fmla="*/ 385421 w 770842"/>
                      <a:gd name="connsiteY3" fmla="*/ 1433152 h 1433152"/>
                      <a:gd name="connsiteX4" fmla="*/ 0 w 770842"/>
                      <a:gd name="connsiteY4" fmla="*/ 716576 h 1433152"/>
                      <a:gd name="connsiteX0" fmla="*/ 0 w 770842"/>
                      <a:gd name="connsiteY0" fmla="*/ 716576 h 1433152"/>
                      <a:gd name="connsiteX1" fmla="*/ 385421 w 770842"/>
                      <a:gd name="connsiteY1" fmla="*/ 0 h 1433152"/>
                      <a:gd name="connsiteX2" fmla="*/ 770842 w 770842"/>
                      <a:gd name="connsiteY2" fmla="*/ 716576 h 1433152"/>
                      <a:gd name="connsiteX3" fmla="*/ 385421 w 770842"/>
                      <a:gd name="connsiteY3" fmla="*/ 1433152 h 1433152"/>
                      <a:gd name="connsiteX4" fmla="*/ 0 w 770842"/>
                      <a:gd name="connsiteY4" fmla="*/ 716576 h 1433152"/>
                      <a:gd name="connsiteX0" fmla="*/ 0 w 770842"/>
                      <a:gd name="connsiteY0" fmla="*/ 716576 h 1433152"/>
                      <a:gd name="connsiteX1" fmla="*/ 385421 w 770842"/>
                      <a:gd name="connsiteY1" fmla="*/ 0 h 1433152"/>
                      <a:gd name="connsiteX2" fmla="*/ 770842 w 770842"/>
                      <a:gd name="connsiteY2" fmla="*/ 716576 h 1433152"/>
                      <a:gd name="connsiteX3" fmla="*/ 385421 w 770842"/>
                      <a:gd name="connsiteY3" fmla="*/ 1433152 h 1433152"/>
                      <a:gd name="connsiteX4" fmla="*/ 0 w 770842"/>
                      <a:gd name="connsiteY4" fmla="*/ 716576 h 1433152"/>
                      <a:gd name="connsiteX0" fmla="*/ 0 w 770842"/>
                      <a:gd name="connsiteY0" fmla="*/ 716576 h 1537927"/>
                      <a:gd name="connsiteX1" fmla="*/ 385421 w 770842"/>
                      <a:gd name="connsiteY1" fmla="*/ 0 h 1537927"/>
                      <a:gd name="connsiteX2" fmla="*/ 770842 w 770842"/>
                      <a:gd name="connsiteY2" fmla="*/ 716576 h 1537927"/>
                      <a:gd name="connsiteX3" fmla="*/ 375896 w 770842"/>
                      <a:gd name="connsiteY3" fmla="*/ 1537927 h 1537927"/>
                      <a:gd name="connsiteX4" fmla="*/ 0 w 770842"/>
                      <a:gd name="connsiteY4" fmla="*/ 716576 h 153792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70842" h="1537927">
                        <a:moveTo>
                          <a:pt x="0" y="716576"/>
                        </a:moveTo>
                        <a:cubicBezTo>
                          <a:pt x="0" y="320822"/>
                          <a:pt x="182084" y="42862"/>
                          <a:pt x="385421" y="0"/>
                        </a:cubicBezTo>
                        <a:cubicBezTo>
                          <a:pt x="598283" y="33338"/>
                          <a:pt x="770842" y="320822"/>
                          <a:pt x="770842" y="716576"/>
                        </a:cubicBezTo>
                        <a:cubicBezTo>
                          <a:pt x="770842" y="1112330"/>
                          <a:pt x="641145" y="1380765"/>
                          <a:pt x="375896" y="1537927"/>
                        </a:cubicBezTo>
                        <a:cubicBezTo>
                          <a:pt x="96359" y="1366477"/>
                          <a:pt x="0" y="1112330"/>
                          <a:pt x="0" y="716576"/>
                        </a:cubicBezTo>
                        <a:close/>
                      </a:path>
                    </a:pathLst>
                  </a:custGeom>
                  <a:solidFill>
                    <a:srgbClr val="33CC33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15" name="楕円 432">
                    <a:extLst>
                      <a:ext uri="{FF2B5EF4-FFF2-40B4-BE49-F238E27FC236}">
                        <a16:creationId xmlns:a16="http://schemas.microsoft.com/office/drawing/2014/main" id="{D6BB9911-4A92-4224-A072-FC37F50676B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006322" y="4262663"/>
                    <a:ext cx="212304" cy="1376002"/>
                  </a:xfrm>
                  <a:custGeom>
                    <a:avLst/>
                    <a:gdLst>
                      <a:gd name="connsiteX0" fmla="*/ 0 w 601115"/>
                      <a:gd name="connsiteY0" fmla="*/ 300558 h 601115"/>
                      <a:gd name="connsiteX1" fmla="*/ 300558 w 601115"/>
                      <a:gd name="connsiteY1" fmla="*/ 0 h 601115"/>
                      <a:gd name="connsiteX2" fmla="*/ 601116 w 601115"/>
                      <a:gd name="connsiteY2" fmla="*/ 300558 h 601115"/>
                      <a:gd name="connsiteX3" fmla="*/ 300558 w 601115"/>
                      <a:gd name="connsiteY3" fmla="*/ 601116 h 601115"/>
                      <a:gd name="connsiteX4" fmla="*/ 0 w 601115"/>
                      <a:gd name="connsiteY4" fmla="*/ 300558 h 601115"/>
                      <a:gd name="connsiteX0" fmla="*/ 0 w 601116"/>
                      <a:gd name="connsiteY0" fmla="*/ 300558 h 601116"/>
                      <a:gd name="connsiteX1" fmla="*/ 300558 w 601116"/>
                      <a:gd name="connsiteY1" fmla="*/ 0 h 601116"/>
                      <a:gd name="connsiteX2" fmla="*/ 601116 w 601116"/>
                      <a:gd name="connsiteY2" fmla="*/ 300558 h 601116"/>
                      <a:gd name="connsiteX3" fmla="*/ 300558 w 601116"/>
                      <a:gd name="connsiteY3" fmla="*/ 601116 h 601116"/>
                      <a:gd name="connsiteX4" fmla="*/ 0 w 601116"/>
                      <a:gd name="connsiteY4" fmla="*/ 300558 h 601116"/>
                      <a:gd name="connsiteX0" fmla="*/ 0 w 601116"/>
                      <a:gd name="connsiteY0" fmla="*/ 300558 h 601116"/>
                      <a:gd name="connsiteX1" fmla="*/ 300558 w 601116"/>
                      <a:gd name="connsiteY1" fmla="*/ 0 h 601116"/>
                      <a:gd name="connsiteX2" fmla="*/ 601116 w 601116"/>
                      <a:gd name="connsiteY2" fmla="*/ 300558 h 601116"/>
                      <a:gd name="connsiteX3" fmla="*/ 300558 w 601116"/>
                      <a:gd name="connsiteY3" fmla="*/ 601116 h 601116"/>
                      <a:gd name="connsiteX4" fmla="*/ 0 w 601116"/>
                      <a:gd name="connsiteY4" fmla="*/ 300558 h 601116"/>
                      <a:gd name="connsiteX0" fmla="*/ 0 w 601116"/>
                      <a:gd name="connsiteY0" fmla="*/ 1434033 h 1734591"/>
                      <a:gd name="connsiteX1" fmla="*/ 281508 w 601116"/>
                      <a:gd name="connsiteY1" fmla="*/ 0 h 1734591"/>
                      <a:gd name="connsiteX2" fmla="*/ 601116 w 601116"/>
                      <a:gd name="connsiteY2" fmla="*/ 1434033 h 1734591"/>
                      <a:gd name="connsiteX3" fmla="*/ 300558 w 601116"/>
                      <a:gd name="connsiteY3" fmla="*/ 1734591 h 1734591"/>
                      <a:gd name="connsiteX4" fmla="*/ 0 w 601116"/>
                      <a:gd name="connsiteY4" fmla="*/ 1434033 h 1734591"/>
                      <a:gd name="connsiteX0" fmla="*/ 0 w 601116"/>
                      <a:gd name="connsiteY0" fmla="*/ 1434033 h 1734591"/>
                      <a:gd name="connsiteX1" fmla="*/ 281508 w 601116"/>
                      <a:gd name="connsiteY1" fmla="*/ 0 h 1734591"/>
                      <a:gd name="connsiteX2" fmla="*/ 601116 w 601116"/>
                      <a:gd name="connsiteY2" fmla="*/ 1434033 h 1734591"/>
                      <a:gd name="connsiteX3" fmla="*/ 300558 w 601116"/>
                      <a:gd name="connsiteY3" fmla="*/ 1734591 h 1734591"/>
                      <a:gd name="connsiteX4" fmla="*/ 0 w 601116"/>
                      <a:gd name="connsiteY4" fmla="*/ 1434033 h 1734591"/>
                      <a:gd name="connsiteX0" fmla="*/ 0 w 601116"/>
                      <a:gd name="connsiteY0" fmla="*/ 1434033 h 1734591"/>
                      <a:gd name="connsiteX1" fmla="*/ 281508 w 601116"/>
                      <a:gd name="connsiteY1" fmla="*/ 0 h 1734591"/>
                      <a:gd name="connsiteX2" fmla="*/ 601116 w 601116"/>
                      <a:gd name="connsiteY2" fmla="*/ 1434033 h 1734591"/>
                      <a:gd name="connsiteX3" fmla="*/ 300558 w 601116"/>
                      <a:gd name="connsiteY3" fmla="*/ 1734591 h 1734591"/>
                      <a:gd name="connsiteX4" fmla="*/ 0 w 601116"/>
                      <a:gd name="connsiteY4" fmla="*/ 1434033 h 1734591"/>
                      <a:gd name="connsiteX0" fmla="*/ 0 w 601116"/>
                      <a:gd name="connsiteY0" fmla="*/ 1505470 h 1806028"/>
                      <a:gd name="connsiteX1" fmla="*/ 200545 w 601116"/>
                      <a:gd name="connsiteY1" fmla="*/ 0 h 1806028"/>
                      <a:gd name="connsiteX2" fmla="*/ 601116 w 601116"/>
                      <a:gd name="connsiteY2" fmla="*/ 1505470 h 1806028"/>
                      <a:gd name="connsiteX3" fmla="*/ 300558 w 601116"/>
                      <a:gd name="connsiteY3" fmla="*/ 1806028 h 1806028"/>
                      <a:gd name="connsiteX4" fmla="*/ 0 w 601116"/>
                      <a:gd name="connsiteY4" fmla="*/ 1505470 h 1806028"/>
                      <a:gd name="connsiteX0" fmla="*/ 0 w 601116"/>
                      <a:gd name="connsiteY0" fmla="*/ 1505470 h 1806028"/>
                      <a:gd name="connsiteX1" fmla="*/ 200545 w 601116"/>
                      <a:gd name="connsiteY1" fmla="*/ 0 h 1806028"/>
                      <a:gd name="connsiteX2" fmla="*/ 601116 w 601116"/>
                      <a:gd name="connsiteY2" fmla="*/ 1505470 h 1806028"/>
                      <a:gd name="connsiteX3" fmla="*/ 300558 w 601116"/>
                      <a:gd name="connsiteY3" fmla="*/ 1806028 h 1806028"/>
                      <a:gd name="connsiteX4" fmla="*/ 0 w 601116"/>
                      <a:gd name="connsiteY4" fmla="*/ 1505470 h 1806028"/>
                      <a:gd name="connsiteX0" fmla="*/ 0 w 601116"/>
                      <a:gd name="connsiteY0" fmla="*/ 1505470 h 1806028"/>
                      <a:gd name="connsiteX1" fmla="*/ 200545 w 601116"/>
                      <a:gd name="connsiteY1" fmla="*/ 0 h 1806028"/>
                      <a:gd name="connsiteX2" fmla="*/ 601116 w 601116"/>
                      <a:gd name="connsiteY2" fmla="*/ 1505470 h 1806028"/>
                      <a:gd name="connsiteX3" fmla="*/ 300558 w 601116"/>
                      <a:gd name="connsiteY3" fmla="*/ 1806028 h 1806028"/>
                      <a:gd name="connsiteX4" fmla="*/ 0 w 601116"/>
                      <a:gd name="connsiteY4" fmla="*/ 1505470 h 180602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01116" h="1806028">
                        <a:moveTo>
                          <a:pt x="0" y="1505470"/>
                        </a:moveTo>
                        <a:cubicBezTo>
                          <a:pt x="0" y="1339476"/>
                          <a:pt x="210763" y="952500"/>
                          <a:pt x="200545" y="0"/>
                        </a:cubicBezTo>
                        <a:cubicBezTo>
                          <a:pt x="518938" y="885825"/>
                          <a:pt x="601116" y="1339476"/>
                          <a:pt x="601116" y="1505470"/>
                        </a:cubicBezTo>
                        <a:cubicBezTo>
                          <a:pt x="601116" y="1671464"/>
                          <a:pt x="466552" y="1806028"/>
                          <a:pt x="300558" y="1806028"/>
                        </a:cubicBezTo>
                        <a:cubicBezTo>
                          <a:pt x="134564" y="1806028"/>
                          <a:pt x="0" y="1671464"/>
                          <a:pt x="0" y="1505470"/>
                        </a:cubicBezTo>
                        <a:close/>
                      </a:path>
                    </a:pathLst>
                  </a:custGeom>
                  <a:solidFill>
                    <a:srgbClr val="66FF66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411" name="グループ化 410">
                  <a:extLst>
                    <a:ext uri="{FF2B5EF4-FFF2-40B4-BE49-F238E27FC236}">
                      <a16:creationId xmlns:a16="http://schemas.microsoft.com/office/drawing/2014/main" id="{9451A3DC-4643-4952-8AD1-E381E9EEA710}"/>
                    </a:ext>
                  </a:extLst>
                </p:cNvPr>
                <p:cNvGrpSpPr/>
                <p:nvPr/>
              </p:nvGrpSpPr>
              <p:grpSpPr>
                <a:xfrm>
                  <a:off x="1741357" y="3704966"/>
                  <a:ext cx="614552" cy="1934750"/>
                  <a:chOff x="1741357" y="3704966"/>
                  <a:chExt cx="614552" cy="1934750"/>
                </a:xfrm>
              </p:grpSpPr>
              <p:sp>
                <p:nvSpPr>
                  <p:cNvPr id="412" name="楕円 426">
                    <a:extLst>
                      <a:ext uri="{FF2B5EF4-FFF2-40B4-BE49-F238E27FC236}">
                        <a16:creationId xmlns:a16="http://schemas.microsoft.com/office/drawing/2014/main" id="{C2906498-463B-467C-8EAC-AFA96D9163A5}"/>
                      </a:ext>
                    </a:extLst>
                  </p:cNvPr>
                  <p:cNvSpPr/>
                  <p:nvPr/>
                </p:nvSpPr>
                <p:spPr bwMode="auto">
                  <a:xfrm rot="21278739">
                    <a:off x="1741357" y="3704966"/>
                    <a:ext cx="614552" cy="1226109"/>
                  </a:xfrm>
                  <a:custGeom>
                    <a:avLst/>
                    <a:gdLst>
                      <a:gd name="connsiteX0" fmla="*/ 0 w 770841"/>
                      <a:gd name="connsiteY0" fmla="*/ 716576 h 1433151"/>
                      <a:gd name="connsiteX1" fmla="*/ 385421 w 770841"/>
                      <a:gd name="connsiteY1" fmla="*/ 0 h 1433151"/>
                      <a:gd name="connsiteX2" fmla="*/ 770842 w 770841"/>
                      <a:gd name="connsiteY2" fmla="*/ 716576 h 1433151"/>
                      <a:gd name="connsiteX3" fmla="*/ 385421 w 770841"/>
                      <a:gd name="connsiteY3" fmla="*/ 1433152 h 1433151"/>
                      <a:gd name="connsiteX4" fmla="*/ 0 w 770841"/>
                      <a:gd name="connsiteY4" fmla="*/ 716576 h 1433151"/>
                      <a:gd name="connsiteX0" fmla="*/ 0 w 770842"/>
                      <a:gd name="connsiteY0" fmla="*/ 716576 h 1433152"/>
                      <a:gd name="connsiteX1" fmla="*/ 385421 w 770842"/>
                      <a:gd name="connsiteY1" fmla="*/ 0 h 1433152"/>
                      <a:gd name="connsiteX2" fmla="*/ 770842 w 770842"/>
                      <a:gd name="connsiteY2" fmla="*/ 716576 h 1433152"/>
                      <a:gd name="connsiteX3" fmla="*/ 385421 w 770842"/>
                      <a:gd name="connsiteY3" fmla="*/ 1433152 h 1433152"/>
                      <a:gd name="connsiteX4" fmla="*/ 0 w 770842"/>
                      <a:gd name="connsiteY4" fmla="*/ 716576 h 1433152"/>
                      <a:gd name="connsiteX0" fmla="*/ 0 w 770842"/>
                      <a:gd name="connsiteY0" fmla="*/ 716576 h 1433152"/>
                      <a:gd name="connsiteX1" fmla="*/ 385421 w 770842"/>
                      <a:gd name="connsiteY1" fmla="*/ 0 h 1433152"/>
                      <a:gd name="connsiteX2" fmla="*/ 770842 w 770842"/>
                      <a:gd name="connsiteY2" fmla="*/ 716576 h 1433152"/>
                      <a:gd name="connsiteX3" fmla="*/ 385421 w 770842"/>
                      <a:gd name="connsiteY3" fmla="*/ 1433152 h 1433152"/>
                      <a:gd name="connsiteX4" fmla="*/ 0 w 770842"/>
                      <a:gd name="connsiteY4" fmla="*/ 716576 h 1433152"/>
                      <a:gd name="connsiteX0" fmla="*/ 0 w 770842"/>
                      <a:gd name="connsiteY0" fmla="*/ 716576 h 1433152"/>
                      <a:gd name="connsiteX1" fmla="*/ 385421 w 770842"/>
                      <a:gd name="connsiteY1" fmla="*/ 0 h 1433152"/>
                      <a:gd name="connsiteX2" fmla="*/ 770842 w 770842"/>
                      <a:gd name="connsiteY2" fmla="*/ 716576 h 1433152"/>
                      <a:gd name="connsiteX3" fmla="*/ 385421 w 770842"/>
                      <a:gd name="connsiteY3" fmla="*/ 1433152 h 1433152"/>
                      <a:gd name="connsiteX4" fmla="*/ 0 w 770842"/>
                      <a:gd name="connsiteY4" fmla="*/ 716576 h 1433152"/>
                      <a:gd name="connsiteX0" fmla="*/ 0 w 770842"/>
                      <a:gd name="connsiteY0" fmla="*/ 716576 h 1433152"/>
                      <a:gd name="connsiteX1" fmla="*/ 385421 w 770842"/>
                      <a:gd name="connsiteY1" fmla="*/ 0 h 1433152"/>
                      <a:gd name="connsiteX2" fmla="*/ 770842 w 770842"/>
                      <a:gd name="connsiteY2" fmla="*/ 716576 h 1433152"/>
                      <a:gd name="connsiteX3" fmla="*/ 385421 w 770842"/>
                      <a:gd name="connsiteY3" fmla="*/ 1433152 h 1433152"/>
                      <a:gd name="connsiteX4" fmla="*/ 0 w 770842"/>
                      <a:gd name="connsiteY4" fmla="*/ 716576 h 1433152"/>
                      <a:gd name="connsiteX0" fmla="*/ 0 w 770842"/>
                      <a:gd name="connsiteY0" fmla="*/ 716576 h 1433152"/>
                      <a:gd name="connsiteX1" fmla="*/ 385421 w 770842"/>
                      <a:gd name="connsiteY1" fmla="*/ 0 h 1433152"/>
                      <a:gd name="connsiteX2" fmla="*/ 770842 w 770842"/>
                      <a:gd name="connsiteY2" fmla="*/ 716576 h 1433152"/>
                      <a:gd name="connsiteX3" fmla="*/ 385421 w 770842"/>
                      <a:gd name="connsiteY3" fmla="*/ 1433152 h 1433152"/>
                      <a:gd name="connsiteX4" fmla="*/ 0 w 770842"/>
                      <a:gd name="connsiteY4" fmla="*/ 716576 h 1433152"/>
                      <a:gd name="connsiteX0" fmla="*/ 0 w 770842"/>
                      <a:gd name="connsiteY0" fmla="*/ 716576 h 1433152"/>
                      <a:gd name="connsiteX1" fmla="*/ 385421 w 770842"/>
                      <a:gd name="connsiteY1" fmla="*/ 0 h 1433152"/>
                      <a:gd name="connsiteX2" fmla="*/ 770842 w 770842"/>
                      <a:gd name="connsiteY2" fmla="*/ 716576 h 1433152"/>
                      <a:gd name="connsiteX3" fmla="*/ 385421 w 770842"/>
                      <a:gd name="connsiteY3" fmla="*/ 1433152 h 1433152"/>
                      <a:gd name="connsiteX4" fmla="*/ 0 w 770842"/>
                      <a:gd name="connsiteY4" fmla="*/ 716576 h 1433152"/>
                      <a:gd name="connsiteX0" fmla="*/ 0 w 770842"/>
                      <a:gd name="connsiteY0" fmla="*/ 716576 h 1433152"/>
                      <a:gd name="connsiteX1" fmla="*/ 385421 w 770842"/>
                      <a:gd name="connsiteY1" fmla="*/ 0 h 1433152"/>
                      <a:gd name="connsiteX2" fmla="*/ 770842 w 770842"/>
                      <a:gd name="connsiteY2" fmla="*/ 716576 h 1433152"/>
                      <a:gd name="connsiteX3" fmla="*/ 385421 w 770842"/>
                      <a:gd name="connsiteY3" fmla="*/ 1433152 h 1433152"/>
                      <a:gd name="connsiteX4" fmla="*/ 0 w 770842"/>
                      <a:gd name="connsiteY4" fmla="*/ 716576 h 1433152"/>
                      <a:gd name="connsiteX0" fmla="*/ 0 w 770842"/>
                      <a:gd name="connsiteY0" fmla="*/ 716576 h 1537927"/>
                      <a:gd name="connsiteX1" fmla="*/ 385421 w 770842"/>
                      <a:gd name="connsiteY1" fmla="*/ 0 h 1537927"/>
                      <a:gd name="connsiteX2" fmla="*/ 770842 w 770842"/>
                      <a:gd name="connsiteY2" fmla="*/ 716576 h 1537927"/>
                      <a:gd name="connsiteX3" fmla="*/ 375896 w 770842"/>
                      <a:gd name="connsiteY3" fmla="*/ 1537927 h 1537927"/>
                      <a:gd name="connsiteX4" fmla="*/ 0 w 770842"/>
                      <a:gd name="connsiteY4" fmla="*/ 716576 h 153792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70842" h="1537927">
                        <a:moveTo>
                          <a:pt x="0" y="716576"/>
                        </a:moveTo>
                        <a:cubicBezTo>
                          <a:pt x="0" y="320822"/>
                          <a:pt x="182084" y="42862"/>
                          <a:pt x="385421" y="0"/>
                        </a:cubicBezTo>
                        <a:cubicBezTo>
                          <a:pt x="598283" y="33338"/>
                          <a:pt x="770842" y="320822"/>
                          <a:pt x="770842" y="716576"/>
                        </a:cubicBezTo>
                        <a:cubicBezTo>
                          <a:pt x="770842" y="1112330"/>
                          <a:pt x="641145" y="1380765"/>
                          <a:pt x="375896" y="1537927"/>
                        </a:cubicBezTo>
                        <a:cubicBezTo>
                          <a:pt x="96359" y="1366477"/>
                          <a:pt x="0" y="1112330"/>
                          <a:pt x="0" y="716576"/>
                        </a:cubicBezTo>
                        <a:close/>
                      </a:path>
                    </a:pathLst>
                  </a:custGeom>
                  <a:solidFill>
                    <a:srgbClr val="0099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13" name="楕円 432">
                    <a:extLst>
                      <a:ext uri="{FF2B5EF4-FFF2-40B4-BE49-F238E27FC236}">
                        <a16:creationId xmlns:a16="http://schemas.microsoft.com/office/drawing/2014/main" id="{D7248FEC-CA5B-4B60-AD6E-FF62217C42D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954286" y="4263714"/>
                    <a:ext cx="297730" cy="1376002"/>
                  </a:xfrm>
                  <a:custGeom>
                    <a:avLst/>
                    <a:gdLst>
                      <a:gd name="connsiteX0" fmla="*/ 0 w 601115"/>
                      <a:gd name="connsiteY0" fmla="*/ 300558 h 601115"/>
                      <a:gd name="connsiteX1" fmla="*/ 300558 w 601115"/>
                      <a:gd name="connsiteY1" fmla="*/ 0 h 601115"/>
                      <a:gd name="connsiteX2" fmla="*/ 601116 w 601115"/>
                      <a:gd name="connsiteY2" fmla="*/ 300558 h 601115"/>
                      <a:gd name="connsiteX3" fmla="*/ 300558 w 601115"/>
                      <a:gd name="connsiteY3" fmla="*/ 601116 h 601115"/>
                      <a:gd name="connsiteX4" fmla="*/ 0 w 601115"/>
                      <a:gd name="connsiteY4" fmla="*/ 300558 h 601115"/>
                      <a:gd name="connsiteX0" fmla="*/ 0 w 601116"/>
                      <a:gd name="connsiteY0" fmla="*/ 300558 h 601116"/>
                      <a:gd name="connsiteX1" fmla="*/ 300558 w 601116"/>
                      <a:gd name="connsiteY1" fmla="*/ 0 h 601116"/>
                      <a:gd name="connsiteX2" fmla="*/ 601116 w 601116"/>
                      <a:gd name="connsiteY2" fmla="*/ 300558 h 601116"/>
                      <a:gd name="connsiteX3" fmla="*/ 300558 w 601116"/>
                      <a:gd name="connsiteY3" fmla="*/ 601116 h 601116"/>
                      <a:gd name="connsiteX4" fmla="*/ 0 w 601116"/>
                      <a:gd name="connsiteY4" fmla="*/ 300558 h 601116"/>
                      <a:gd name="connsiteX0" fmla="*/ 0 w 601116"/>
                      <a:gd name="connsiteY0" fmla="*/ 300558 h 601116"/>
                      <a:gd name="connsiteX1" fmla="*/ 300558 w 601116"/>
                      <a:gd name="connsiteY1" fmla="*/ 0 h 601116"/>
                      <a:gd name="connsiteX2" fmla="*/ 601116 w 601116"/>
                      <a:gd name="connsiteY2" fmla="*/ 300558 h 601116"/>
                      <a:gd name="connsiteX3" fmla="*/ 300558 w 601116"/>
                      <a:gd name="connsiteY3" fmla="*/ 601116 h 601116"/>
                      <a:gd name="connsiteX4" fmla="*/ 0 w 601116"/>
                      <a:gd name="connsiteY4" fmla="*/ 300558 h 601116"/>
                      <a:gd name="connsiteX0" fmla="*/ 0 w 601116"/>
                      <a:gd name="connsiteY0" fmla="*/ 1434033 h 1734591"/>
                      <a:gd name="connsiteX1" fmla="*/ 281508 w 601116"/>
                      <a:gd name="connsiteY1" fmla="*/ 0 h 1734591"/>
                      <a:gd name="connsiteX2" fmla="*/ 601116 w 601116"/>
                      <a:gd name="connsiteY2" fmla="*/ 1434033 h 1734591"/>
                      <a:gd name="connsiteX3" fmla="*/ 300558 w 601116"/>
                      <a:gd name="connsiteY3" fmla="*/ 1734591 h 1734591"/>
                      <a:gd name="connsiteX4" fmla="*/ 0 w 601116"/>
                      <a:gd name="connsiteY4" fmla="*/ 1434033 h 1734591"/>
                      <a:gd name="connsiteX0" fmla="*/ 0 w 601116"/>
                      <a:gd name="connsiteY0" fmla="*/ 1434033 h 1734591"/>
                      <a:gd name="connsiteX1" fmla="*/ 281508 w 601116"/>
                      <a:gd name="connsiteY1" fmla="*/ 0 h 1734591"/>
                      <a:gd name="connsiteX2" fmla="*/ 601116 w 601116"/>
                      <a:gd name="connsiteY2" fmla="*/ 1434033 h 1734591"/>
                      <a:gd name="connsiteX3" fmla="*/ 300558 w 601116"/>
                      <a:gd name="connsiteY3" fmla="*/ 1734591 h 1734591"/>
                      <a:gd name="connsiteX4" fmla="*/ 0 w 601116"/>
                      <a:gd name="connsiteY4" fmla="*/ 1434033 h 1734591"/>
                      <a:gd name="connsiteX0" fmla="*/ 0 w 601116"/>
                      <a:gd name="connsiteY0" fmla="*/ 1434033 h 1734591"/>
                      <a:gd name="connsiteX1" fmla="*/ 281508 w 601116"/>
                      <a:gd name="connsiteY1" fmla="*/ 0 h 1734591"/>
                      <a:gd name="connsiteX2" fmla="*/ 601116 w 601116"/>
                      <a:gd name="connsiteY2" fmla="*/ 1434033 h 1734591"/>
                      <a:gd name="connsiteX3" fmla="*/ 300558 w 601116"/>
                      <a:gd name="connsiteY3" fmla="*/ 1734591 h 1734591"/>
                      <a:gd name="connsiteX4" fmla="*/ 0 w 601116"/>
                      <a:gd name="connsiteY4" fmla="*/ 1434033 h 1734591"/>
                      <a:gd name="connsiteX0" fmla="*/ 0 w 601116"/>
                      <a:gd name="connsiteY0" fmla="*/ 1505470 h 1806028"/>
                      <a:gd name="connsiteX1" fmla="*/ 200545 w 601116"/>
                      <a:gd name="connsiteY1" fmla="*/ 0 h 1806028"/>
                      <a:gd name="connsiteX2" fmla="*/ 601116 w 601116"/>
                      <a:gd name="connsiteY2" fmla="*/ 1505470 h 1806028"/>
                      <a:gd name="connsiteX3" fmla="*/ 300558 w 601116"/>
                      <a:gd name="connsiteY3" fmla="*/ 1806028 h 1806028"/>
                      <a:gd name="connsiteX4" fmla="*/ 0 w 601116"/>
                      <a:gd name="connsiteY4" fmla="*/ 1505470 h 1806028"/>
                      <a:gd name="connsiteX0" fmla="*/ 0 w 601116"/>
                      <a:gd name="connsiteY0" fmla="*/ 1505470 h 1806028"/>
                      <a:gd name="connsiteX1" fmla="*/ 200545 w 601116"/>
                      <a:gd name="connsiteY1" fmla="*/ 0 h 1806028"/>
                      <a:gd name="connsiteX2" fmla="*/ 601116 w 601116"/>
                      <a:gd name="connsiteY2" fmla="*/ 1505470 h 1806028"/>
                      <a:gd name="connsiteX3" fmla="*/ 300558 w 601116"/>
                      <a:gd name="connsiteY3" fmla="*/ 1806028 h 1806028"/>
                      <a:gd name="connsiteX4" fmla="*/ 0 w 601116"/>
                      <a:gd name="connsiteY4" fmla="*/ 1505470 h 1806028"/>
                      <a:gd name="connsiteX0" fmla="*/ 0 w 601116"/>
                      <a:gd name="connsiteY0" fmla="*/ 1505470 h 1806028"/>
                      <a:gd name="connsiteX1" fmla="*/ 200545 w 601116"/>
                      <a:gd name="connsiteY1" fmla="*/ 0 h 1806028"/>
                      <a:gd name="connsiteX2" fmla="*/ 601116 w 601116"/>
                      <a:gd name="connsiteY2" fmla="*/ 1505470 h 1806028"/>
                      <a:gd name="connsiteX3" fmla="*/ 300558 w 601116"/>
                      <a:gd name="connsiteY3" fmla="*/ 1806028 h 1806028"/>
                      <a:gd name="connsiteX4" fmla="*/ 0 w 601116"/>
                      <a:gd name="connsiteY4" fmla="*/ 1505470 h 180602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01116" h="1806028">
                        <a:moveTo>
                          <a:pt x="0" y="1505470"/>
                        </a:moveTo>
                        <a:cubicBezTo>
                          <a:pt x="0" y="1339476"/>
                          <a:pt x="210763" y="952500"/>
                          <a:pt x="200545" y="0"/>
                        </a:cubicBezTo>
                        <a:cubicBezTo>
                          <a:pt x="518938" y="885825"/>
                          <a:pt x="601116" y="1339476"/>
                          <a:pt x="601116" y="1505470"/>
                        </a:cubicBezTo>
                        <a:cubicBezTo>
                          <a:pt x="601116" y="1671464"/>
                          <a:pt x="466552" y="1806028"/>
                          <a:pt x="300558" y="1806028"/>
                        </a:cubicBezTo>
                        <a:cubicBezTo>
                          <a:pt x="134564" y="1806028"/>
                          <a:pt x="0" y="1671464"/>
                          <a:pt x="0" y="1505470"/>
                        </a:cubicBezTo>
                        <a:close/>
                      </a:path>
                    </a:pathLst>
                  </a:custGeom>
                  <a:solidFill>
                    <a:srgbClr val="92D05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</p:grpSp>
      </p:grpSp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DBC39A97-09AD-4EB3-8126-96B269F83BE6}"/>
              </a:ext>
            </a:extLst>
          </p:cNvPr>
          <p:cNvGrpSpPr/>
          <p:nvPr/>
        </p:nvGrpSpPr>
        <p:grpSpPr>
          <a:xfrm>
            <a:off x="7791495" y="5050013"/>
            <a:ext cx="1711399" cy="1264606"/>
            <a:chOff x="7791495" y="5050013"/>
            <a:chExt cx="1711399" cy="1264606"/>
          </a:xfrm>
        </p:grpSpPr>
        <p:grpSp>
          <p:nvGrpSpPr>
            <p:cNvPr id="56" name="グループ化 55">
              <a:extLst>
                <a:ext uri="{FF2B5EF4-FFF2-40B4-BE49-F238E27FC236}">
                  <a16:creationId xmlns:a16="http://schemas.microsoft.com/office/drawing/2014/main" id="{BFB24C27-128F-4A5A-8620-8DFB3FA01066}"/>
                </a:ext>
              </a:extLst>
            </p:cNvPr>
            <p:cNvGrpSpPr/>
            <p:nvPr/>
          </p:nvGrpSpPr>
          <p:grpSpPr>
            <a:xfrm>
              <a:off x="7927719" y="5184195"/>
              <a:ext cx="1575175" cy="1130424"/>
              <a:chOff x="407495" y="3180240"/>
              <a:chExt cx="1575175" cy="1130424"/>
            </a:xfrm>
          </p:grpSpPr>
          <p:grpSp>
            <p:nvGrpSpPr>
              <p:cNvPr id="57" name="グループ化 56">
                <a:extLst>
                  <a:ext uri="{FF2B5EF4-FFF2-40B4-BE49-F238E27FC236}">
                    <a16:creationId xmlns:a16="http://schemas.microsoft.com/office/drawing/2014/main" id="{1CC71CF7-6A66-42E1-8330-BE20866AF95D}"/>
                  </a:ext>
                </a:extLst>
              </p:cNvPr>
              <p:cNvGrpSpPr/>
              <p:nvPr/>
            </p:nvGrpSpPr>
            <p:grpSpPr>
              <a:xfrm>
                <a:off x="407495" y="3180240"/>
                <a:ext cx="1575175" cy="1130424"/>
                <a:chOff x="407495" y="3180240"/>
                <a:chExt cx="1575175" cy="1130424"/>
              </a:xfrm>
              <a:solidFill>
                <a:srgbClr val="FFC000"/>
              </a:solidFill>
            </p:grpSpPr>
            <p:sp>
              <p:nvSpPr>
                <p:cNvPr id="59" name="楕円 31">
                  <a:extLst>
                    <a:ext uri="{FF2B5EF4-FFF2-40B4-BE49-F238E27FC236}">
                      <a16:creationId xmlns:a16="http://schemas.microsoft.com/office/drawing/2014/main" id="{F9F5A6FA-6128-40D8-A689-306FF57AF1E8}"/>
                    </a:ext>
                  </a:extLst>
                </p:cNvPr>
                <p:cNvSpPr/>
                <p:nvPr/>
              </p:nvSpPr>
              <p:spPr bwMode="auto">
                <a:xfrm>
                  <a:off x="447065" y="3564015"/>
                  <a:ext cx="1496036" cy="746649"/>
                </a:xfrm>
                <a:custGeom>
                  <a:avLst/>
                  <a:gdLst>
                    <a:gd name="connsiteX0" fmla="*/ 0 w 1496036"/>
                    <a:gd name="connsiteY0" fmla="*/ 554547 h 1109094"/>
                    <a:gd name="connsiteX1" fmla="*/ 748018 w 1496036"/>
                    <a:gd name="connsiteY1" fmla="*/ 0 h 1109094"/>
                    <a:gd name="connsiteX2" fmla="*/ 1496036 w 1496036"/>
                    <a:gd name="connsiteY2" fmla="*/ 554547 h 1109094"/>
                    <a:gd name="connsiteX3" fmla="*/ 748018 w 1496036"/>
                    <a:gd name="connsiteY3" fmla="*/ 1109094 h 1109094"/>
                    <a:gd name="connsiteX4" fmla="*/ 0 w 1496036"/>
                    <a:gd name="connsiteY4" fmla="*/ 554547 h 1109094"/>
                    <a:gd name="connsiteX0" fmla="*/ 0 w 1496036"/>
                    <a:gd name="connsiteY0" fmla="*/ 554547 h 1109094"/>
                    <a:gd name="connsiteX1" fmla="*/ 748018 w 1496036"/>
                    <a:gd name="connsiteY1" fmla="*/ 0 h 1109094"/>
                    <a:gd name="connsiteX2" fmla="*/ 1496036 w 1496036"/>
                    <a:gd name="connsiteY2" fmla="*/ 554547 h 1109094"/>
                    <a:gd name="connsiteX3" fmla="*/ 748018 w 1496036"/>
                    <a:gd name="connsiteY3" fmla="*/ 1109094 h 1109094"/>
                    <a:gd name="connsiteX4" fmla="*/ 0 w 1496036"/>
                    <a:gd name="connsiteY4" fmla="*/ 554547 h 1109094"/>
                    <a:gd name="connsiteX0" fmla="*/ 0 w 1496036"/>
                    <a:gd name="connsiteY0" fmla="*/ 554547 h 1109094"/>
                    <a:gd name="connsiteX1" fmla="*/ 748018 w 1496036"/>
                    <a:gd name="connsiteY1" fmla="*/ 0 h 1109094"/>
                    <a:gd name="connsiteX2" fmla="*/ 1496036 w 1496036"/>
                    <a:gd name="connsiteY2" fmla="*/ 554547 h 1109094"/>
                    <a:gd name="connsiteX3" fmla="*/ 748018 w 1496036"/>
                    <a:gd name="connsiteY3" fmla="*/ 1109094 h 1109094"/>
                    <a:gd name="connsiteX4" fmla="*/ 0 w 1496036"/>
                    <a:gd name="connsiteY4" fmla="*/ 554547 h 1109094"/>
                    <a:gd name="connsiteX0" fmla="*/ 0 w 1496036"/>
                    <a:gd name="connsiteY0" fmla="*/ 554547 h 1109094"/>
                    <a:gd name="connsiteX1" fmla="*/ 748018 w 1496036"/>
                    <a:gd name="connsiteY1" fmla="*/ 0 h 1109094"/>
                    <a:gd name="connsiteX2" fmla="*/ 1496036 w 1496036"/>
                    <a:gd name="connsiteY2" fmla="*/ 554547 h 1109094"/>
                    <a:gd name="connsiteX3" fmla="*/ 748018 w 1496036"/>
                    <a:gd name="connsiteY3" fmla="*/ 1109094 h 1109094"/>
                    <a:gd name="connsiteX4" fmla="*/ 0 w 1496036"/>
                    <a:gd name="connsiteY4" fmla="*/ 554547 h 1109094"/>
                    <a:gd name="connsiteX0" fmla="*/ 0 w 1496036"/>
                    <a:gd name="connsiteY0" fmla="*/ 192102 h 746649"/>
                    <a:gd name="connsiteX1" fmla="*/ 773418 w 1496036"/>
                    <a:gd name="connsiteY1" fmla="*/ 37605 h 746649"/>
                    <a:gd name="connsiteX2" fmla="*/ 1496036 w 1496036"/>
                    <a:gd name="connsiteY2" fmla="*/ 192102 h 746649"/>
                    <a:gd name="connsiteX3" fmla="*/ 748018 w 1496036"/>
                    <a:gd name="connsiteY3" fmla="*/ 746649 h 746649"/>
                    <a:gd name="connsiteX4" fmla="*/ 0 w 1496036"/>
                    <a:gd name="connsiteY4" fmla="*/ 192102 h 7466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96036" h="746649">
                      <a:moveTo>
                        <a:pt x="0" y="192102"/>
                      </a:moveTo>
                      <a:cubicBezTo>
                        <a:pt x="0" y="-114166"/>
                        <a:pt x="360299" y="37605"/>
                        <a:pt x="773418" y="37605"/>
                      </a:cubicBezTo>
                      <a:cubicBezTo>
                        <a:pt x="1186537" y="37605"/>
                        <a:pt x="1496036" y="-114166"/>
                        <a:pt x="1496036" y="192102"/>
                      </a:cubicBezTo>
                      <a:cubicBezTo>
                        <a:pt x="1496036" y="498370"/>
                        <a:pt x="1161137" y="746649"/>
                        <a:pt x="748018" y="746649"/>
                      </a:cubicBezTo>
                      <a:cubicBezTo>
                        <a:pt x="334899" y="746649"/>
                        <a:pt x="0" y="498370"/>
                        <a:pt x="0" y="192102"/>
                      </a:cubicBezTo>
                      <a:close/>
                    </a:path>
                  </a:pathLst>
                </a:custGeom>
                <a:solidFill>
                  <a:srgbClr val="CC6600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0" name="楕円 59">
                  <a:extLst>
                    <a:ext uri="{FF2B5EF4-FFF2-40B4-BE49-F238E27FC236}">
                      <a16:creationId xmlns:a16="http://schemas.microsoft.com/office/drawing/2014/main" id="{F1158038-B676-4BF5-B4C6-C6BA4ADFAF01}"/>
                    </a:ext>
                  </a:extLst>
                </p:cNvPr>
                <p:cNvSpPr/>
                <p:nvPr/>
              </p:nvSpPr>
              <p:spPr bwMode="auto">
                <a:xfrm>
                  <a:off x="407495" y="3180240"/>
                  <a:ext cx="1575175" cy="1035115"/>
                </a:xfrm>
                <a:prstGeom prst="ellipse">
                  <a:avLst/>
                </a:prstGeom>
                <a:grpFill/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1" name="楕円 60">
                  <a:extLst>
                    <a:ext uri="{FF2B5EF4-FFF2-40B4-BE49-F238E27FC236}">
                      <a16:creationId xmlns:a16="http://schemas.microsoft.com/office/drawing/2014/main" id="{FD29023C-AD17-42A2-B0FD-6EEC4C4E8FB3}"/>
                    </a:ext>
                  </a:extLst>
                </p:cNvPr>
                <p:cNvSpPr/>
                <p:nvPr/>
              </p:nvSpPr>
              <p:spPr bwMode="auto">
                <a:xfrm>
                  <a:off x="447066" y="3211991"/>
                  <a:ext cx="1496034" cy="953610"/>
                </a:xfrm>
                <a:prstGeom prst="ellipse">
                  <a:avLst/>
                </a:prstGeom>
                <a:pattFill prst="openDmnd">
                  <a:fgClr>
                    <a:srgbClr val="CC6600"/>
                  </a:fgClr>
                  <a:bgClr>
                    <a:srgbClr val="FFC000"/>
                  </a:bgClr>
                </a:patt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58" name="楕円 57">
                <a:extLst>
                  <a:ext uri="{FF2B5EF4-FFF2-40B4-BE49-F238E27FC236}">
                    <a16:creationId xmlns:a16="http://schemas.microsoft.com/office/drawing/2014/main" id="{33EE8B3F-968B-4B51-A923-4FA3ECBC88CD}"/>
                  </a:ext>
                </a:extLst>
              </p:cNvPr>
              <p:cNvSpPr/>
              <p:nvPr/>
            </p:nvSpPr>
            <p:spPr bwMode="auto">
              <a:xfrm>
                <a:off x="677525" y="3535531"/>
                <a:ext cx="1028137" cy="630070"/>
              </a:xfrm>
              <a:prstGeom prst="ellipse">
                <a:avLst/>
              </a:prstGeom>
              <a:solidFill>
                <a:schemeClr val="tx1">
                  <a:alpha val="2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48" name="グループ化 447">
              <a:extLst>
                <a:ext uri="{FF2B5EF4-FFF2-40B4-BE49-F238E27FC236}">
                  <a16:creationId xmlns:a16="http://schemas.microsoft.com/office/drawing/2014/main" id="{CBB418DD-079E-4361-A2FB-F609C8A54585}"/>
                </a:ext>
              </a:extLst>
            </p:cNvPr>
            <p:cNvGrpSpPr/>
            <p:nvPr/>
          </p:nvGrpSpPr>
          <p:grpSpPr>
            <a:xfrm>
              <a:off x="7791495" y="5050013"/>
              <a:ext cx="1389828" cy="908317"/>
              <a:chOff x="7859880" y="3095773"/>
              <a:chExt cx="1583266" cy="1034738"/>
            </a:xfrm>
          </p:grpSpPr>
          <p:grpSp>
            <p:nvGrpSpPr>
              <p:cNvPr id="449" name="グループ化 448">
                <a:extLst>
                  <a:ext uri="{FF2B5EF4-FFF2-40B4-BE49-F238E27FC236}">
                    <a16:creationId xmlns:a16="http://schemas.microsoft.com/office/drawing/2014/main" id="{6A5A4CB4-3C7A-4720-A1D3-B2D35D9B5F1D}"/>
                  </a:ext>
                </a:extLst>
              </p:cNvPr>
              <p:cNvGrpSpPr/>
              <p:nvPr/>
            </p:nvGrpSpPr>
            <p:grpSpPr>
              <a:xfrm rot="2700000">
                <a:off x="7993866" y="2961787"/>
                <a:ext cx="761604" cy="1029576"/>
                <a:chOff x="617650" y="953725"/>
                <a:chExt cx="3067044" cy="4146205"/>
              </a:xfrm>
            </p:grpSpPr>
            <p:grpSp>
              <p:nvGrpSpPr>
                <p:cNvPr id="492" name="グループ化 491">
                  <a:extLst>
                    <a:ext uri="{FF2B5EF4-FFF2-40B4-BE49-F238E27FC236}">
                      <a16:creationId xmlns:a16="http://schemas.microsoft.com/office/drawing/2014/main" id="{AE83534C-3087-4114-A050-FF638D62133B}"/>
                    </a:ext>
                  </a:extLst>
                </p:cNvPr>
                <p:cNvGrpSpPr/>
                <p:nvPr/>
              </p:nvGrpSpPr>
              <p:grpSpPr>
                <a:xfrm rot="900000" flipH="1">
                  <a:off x="1919908" y="1294246"/>
                  <a:ext cx="1764786" cy="3805684"/>
                  <a:chOff x="1257814" y="953725"/>
                  <a:chExt cx="1764786" cy="4095455"/>
                </a:xfrm>
              </p:grpSpPr>
              <p:sp>
                <p:nvSpPr>
                  <p:cNvPr id="509" name="楕円 261">
                    <a:extLst>
                      <a:ext uri="{FF2B5EF4-FFF2-40B4-BE49-F238E27FC236}">
                        <a16:creationId xmlns:a16="http://schemas.microsoft.com/office/drawing/2014/main" id="{5F0922CA-DCB4-4BF0-9496-D1328C2EBBB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257814" y="953725"/>
                    <a:ext cx="1764786" cy="2208576"/>
                  </a:xfrm>
                  <a:custGeom>
                    <a:avLst/>
                    <a:gdLst>
                      <a:gd name="connsiteX0" fmla="*/ 0 w 760186"/>
                      <a:gd name="connsiteY0" fmla="*/ 265814 h 531627"/>
                      <a:gd name="connsiteX1" fmla="*/ 380093 w 760186"/>
                      <a:gd name="connsiteY1" fmla="*/ 0 h 531627"/>
                      <a:gd name="connsiteX2" fmla="*/ 760186 w 760186"/>
                      <a:gd name="connsiteY2" fmla="*/ 265814 h 531627"/>
                      <a:gd name="connsiteX3" fmla="*/ 380093 w 760186"/>
                      <a:gd name="connsiteY3" fmla="*/ 531628 h 531627"/>
                      <a:gd name="connsiteX4" fmla="*/ 0 w 760186"/>
                      <a:gd name="connsiteY4" fmla="*/ 265814 h 531627"/>
                      <a:gd name="connsiteX0" fmla="*/ 0 w 760186"/>
                      <a:gd name="connsiteY0" fmla="*/ 265814 h 531628"/>
                      <a:gd name="connsiteX1" fmla="*/ 380093 w 760186"/>
                      <a:gd name="connsiteY1" fmla="*/ 0 h 531628"/>
                      <a:gd name="connsiteX2" fmla="*/ 760186 w 760186"/>
                      <a:gd name="connsiteY2" fmla="*/ 265814 h 531628"/>
                      <a:gd name="connsiteX3" fmla="*/ 380093 w 760186"/>
                      <a:gd name="connsiteY3" fmla="*/ 531628 h 531628"/>
                      <a:gd name="connsiteX4" fmla="*/ 0 w 760186"/>
                      <a:gd name="connsiteY4" fmla="*/ 265814 h 531628"/>
                      <a:gd name="connsiteX0" fmla="*/ 0 w 760186"/>
                      <a:gd name="connsiteY0" fmla="*/ 265814 h 531628"/>
                      <a:gd name="connsiteX1" fmla="*/ 380093 w 760186"/>
                      <a:gd name="connsiteY1" fmla="*/ 0 h 531628"/>
                      <a:gd name="connsiteX2" fmla="*/ 760186 w 760186"/>
                      <a:gd name="connsiteY2" fmla="*/ 265814 h 531628"/>
                      <a:gd name="connsiteX3" fmla="*/ 380093 w 760186"/>
                      <a:gd name="connsiteY3" fmla="*/ 531628 h 531628"/>
                      <a:gd name="connsiteX4" fmla="*/ 0 w 760186"/>
                      <a:gd name="connsiteY4" fmla="*/ 265814 h 531628"/>
                      <a:gd name="connsiteX0" fmla="*/ 0 w 760186"/>
                      <a:gd name="connsiteY0" fmla="*/ 265814 h 531628"/>
                      <a:gd name="connsiteX1" fmla="*/ 380093 w 760186"/>
                      <a:gd name="connsiteY1" fmla="*/ 0 h 531628"/>
                      <a:gd name="connsiteX2" fmla="*/ 760186 w 760186"/>
                      <a:gd name="connsiteY2" fmla="*/ 265814 h 531628"/>
                      <a:gd name="connsiteX3" fmla="*/ 380093 w 760186"/>
                      <a:gd name="connsiteY3" fmla="*/ 531628 h 531628"/>
                      <a:gd name="connsiteX4" fmla="*/ 0 w 760186"/>
                      <a:gd name="connsiteY4" fmla="*/ 265814 h 531628"/>
                      <a:gd name="connsiteX0" fmla="*/ 0 w 760186"/>
                      <a:gd name="connsiteY0" fmla="*/ 723014 h 988828"/>
                      <a:gd name="connsiteX1" fmla="*/ 376918 w 760186"/>
                      <a:gd name="connsiteY1" fmla="*/ 0 h 988828"/>
                      <a:gd name="connsiteX2" fmla="*/ 760186 w 760186"/>
                      <a:gd name="connsiteY2" fmla="*/ 723014 h 988828"/>
                      <a:gd name="connsiteX3" fmla="*/ 380093 w 760186"/>
                      <a:gd name="connsiteY3" fmla="*/ 988828 h 988828"/>
                      <a:gd name="connsiteX4" fmla="*/ 0 w 760186"/>
                      <a:gd name="connsiteY4" fmla="*/ 723014 h 988828"/>
                      <a:gd name="connsiteX0" fmla="*/ 0 w 760186"/>
                      <a:gd name="connsiteY0" fmla="*/ 723014 h 988828"/>
                      <a:gd name="connsiteX1" fmla="*/ 376918 w 760186"/>
                      <a:gd name="connsiteY1" fmla="*/ 0 h 988828"/>
                      <a:gd name="connsiteX2" fmla="*/ 760186 w 760186"/>
                      <a:gd name="connsiteY2" fmla="*/ 723014 h 988828"/>
                      <a:gd name="connsiteX3" fmla="*/ 380093 w 760186"/>
                      <a:gd name="connsiteY3" fmla="*/ 988828 h 988828"/>
                      <a:gd name="connsiteX4" fmla="*/ 0 w 760186"/>
                      <a:gd name="connsiteY4" fmla="*/ 723014 h 98882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60186" h="988828">
                        <a:moveTo>
                          <a:pt x="0" y="723014"/>
                        </a:moveTo>
                        <a:cubicBezTo>
                          <a:pt x="0" y="576209"/>
                          <a:pt x="268598" y="0"/>
                          <a:pt x="376918" y="0"/>
                        </a:cubicBezTo>
                        <a:cubicBezTo>
                          <a:pt x="485238" y="0"/>
                          <a:pt x="760186" y="576209"/>
                          <a:pt x="760186" y="723014"/>
                        </a:cubicBezTo>
                        <a:cubicBezTo>
                          <a:pt x="760186" y="869819"/>
                          <a:pt x="590013" y="988828"/>
                          <a:pt x="380093" y="988828"/>
                        </a:cubicBezTo>
                        <a:cubicBezTo>
                          <a:pt x="170173" y="988828"/>
                          <a:pt x="0" y="869819"/>
                          <a:pt x="0" y="723014"/>
                        </a:cubicBezTo>
                        <a:close/>
                      </a:path>
                    </a:pathLst>
                  </a:custGeom>
                  <a:solidFill>
                    <a:srgbClr val="0033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 dirty="0"/>
                  </a:p>
                </p:txBody>
              </p:sp>
              <p:sp>
                <p:nvSpPr>
                  <p:cNvPr id="510" name="楕円 509">
                    <a:extLst>
                      <a:ext uri="{FF2B5EF4-FFF2-40B4-BE49-F238E27FC236}">
                        <a16:creationId xmlns:a16="http://schemas.microsoft.com/office/drawing/2014/main" id="{89C90159-6512-44FB-BA81-6FF625EE802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030780" y="4779150"/>
                    <a:ext cx="218854" cy="270030"/>
                  </a:xfrm>
                  <a:prstGeom prst="ellipse">
                    <a:avLst/>
                  </a:prstGeom>
                  <a:solidFill>
                    <a:srgbClr val="CC0066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511" name="台形 510">
                    <a:extLst>
                      <a:ext uri="{FF2B5EF4-FFF2-40B4-BE49-F238E27FC236}">
                        <a16:creationId xmlns:a16="http://schemas.microsoft.com/office/drawing/2014/main" id="{A2AE1B54-FCE4-4CC1-9CC7-67F8BE91827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030780" y="1255886"/>
                    <a:ext cx="218854" cy="3648758"/>
                  </a:xfrm>
                  <a:prstGeom prst="trapezoid">
                    <a:avLst>
                      <a:gd name="adj" fmla="val 36606"/>
                    </a:avLst>
                  </a:prstGeom>
                  <a:solidFill>
                    <a:srgbClr val="92D05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493" name="グループ化 492">
                  <a:extLst>
                    <a:ext uri="{FF2B5EF4-FFF2-40B4-BE49-F238E27FC236}">
                      <a16:creationId xmlns:a16="http://schemas.microsoft.com/office/drawing/2014/main" id="{486E9850-BDC3-41B4-A774-B41CAED9C594}"/>
                    </a:ext>
                  </a:extLst>
                </p:cNvPr>
                <p:cNvGrpSpPr/>
                <p:nvPr/>
              </p:nvGrpSpPr>
              <p:grpSpPr>
                <a:xfrm rot="20700000">
                  <a:off x="617650" y="1294246"/>
                  <a:ext cx="1764786" cy="3805684"/>
                  <a:chOff x="1257814" y="953725"/>
                  <a:chExt cx="1764786" cy="4095455"/>
                </a:xfrm>
              </p:grpSpPr>
              <p:sp>
                <p:nvSpPr>
                  <p:cNvPr id="506" name="楕円 261">
                    <a:extLst>
                      <a:ext uri="{FF2B5EF4-FFF2-40B4-BE49-F238E27FC236}">
                        <a16:creationId xmlns:a16="http://schemas.microsoft.com/office/drawing/2014/main" id="{5A599268-74E6-4E4D-918E-387C33234F0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257814" y="953725"/>
                    <a:ext cx="1764786" cy="2208576"/>
                  </a:xfrm>
                  <a:custGeom>
                    <a:avLst/>
                    <a:gdLst>
                      <a:gd name="connsiteX0" fmla="*/ 0 w 760186"/>
                      <a:gd name="connsiteY0" fmla="*/ 265814 h 531627"/>
                      <a:gd name="connsiteX1" fmla="*/ 380093 w 760186"/>
                      <a:gd name="connsiteY1" fmla="*/ 0 h 531627"/>
                      <a:gd name="connsiteX2" fmla="*/ 760186 w 760186"/>
                      <a:gd name="connsiteY2" fmla="*/ 265814 h 531627"/>
                      <a:gd name="connsiteX3" fmla="*/ 380093 w 760186"/>
                      <a:gd name="connsiteY3" fmla="*/ 531628 h 531627"/>
                      <a:gd name="connsiteX4" fmla="*/ 0 w 760186"/>
                      <a:gd name="connsiteY4" fmla="*/ 265814 h 531627"/>
                      <a:gd name="connsiteX0" fmla="*/ 0 w 760186"/>
                      <a:gd name="connsiteY0" fmla="*/ 265814 h 531628"/>
                      <a:gd name="connsiteX1" fmla="*/ 380093 w 760186"/>
                      <a:gd name="connsiteY1" fmla="*/ 0 h 531628"/>
                      <a:gd name="connsiteX2" fmla="*/ 760186 w 760186"/>
                      <a:gd name="connsiteY2" fmla="*/ 265814 h 531628"/>
                      <a:gd name="connsiteX3" fmla="*/ 380093 w 760186"/>
                      <a:gd name="connsiteY3" fmla="*/ 531628 h 531628"/>
                      <a:gd name="connsiteX4" fmla="*/ 0 w 760186"/>
                      <a:gd name="connsiteY4" fmla="*/ 265814 h 531628"/>
                      <a:gd name="connsiteX0" fmla="*/ 0 w 760186"/>
                      <a:gd name="connsiteY0" fmla="*/ 265814 h 531628"/>
                      <a:gd name="connsiteX1" fmla="*/ 380093 w 760186"/>
                      <a:gd name="connsiteY1" fmla="*/ 0 h 531628"/>
                      <a:gd name="connsiteX2" fmla="*/ 760186 w 760186"/>
                      <a:gd name="connsiteY2" fmla="*/ 265814 h 531628"/>
                      <a:gd name="connsiteX3" fmla="*/ 380093 w 760186"/>
                      <a:gd name="connsiteY3" fmla="*/ 531628 h 531628"/>
                      <a:gd name="connsiteX4" fmla="*/ 0 w 760186"/>
                      <a:gd name="connsiteY4" fmla="*/ 265814 h 531628"/>
                      <a:gd name="connsiteX0" fmla="*/ 0 w 760186"/>
                      <a:gd name="connsiteY0" fmla="*/ 265814 h 531628"/>
                      <a:gd name="connsiteX1" fmla="*/ 380093 w 760186"/>
                      <a:gd name="connsiteY1" fmla="*/ 0 h 531628"/>
                      <a:gd name="connsiteX2" fmla="*/ 760186 w 760186"/>
                      <a:gd name="connsiteY2" fmla="*/ 265814 h 531628"/>
                      <a:gd name="connsiteX3" fmla="*/ 380093 w 760186"/>
                      <a:gd name="connsiteY3" fmla="*/ 531628 h 531628"/>
                      <a:gd name="connsiteX4" fmla="*/ 0 w 760186"/>
                      <a:gd name="connsiteY4" fmla="*/ 265814 h 531628"/>
                      <a:gd name="connsiteX0" fmla="*/ 0 w 760186"/>
                      <a:gd name="connsiteY0" fmla="*/ 723014 h 988828"/>
                      <a:gd name="connsiteX1" fmla="*/ 376918 w 760186"/>
                      <a:gd name="connsiteY1" fmla="*/ 0 h 988828"/>
                      <a:gd name="connsiteX2" fmla="*/ 760186 w 760186"/>
                      <a:gd name="connsiteY2" fmla="*/ 723014 h 988828"/>
                      <a:gd name="connsiteX3" fmla="*/ 380093 w 760186"/>
                      <a:gd name="connsiteY3" fmla="*/ 988828 h 988828"/>
                      <a:gd name="connsiteX4" fmla="*/ 0 w 760186"/>
                      <a:gd name="connsiteY4" fmla="*/ 723014 h 988828"/>
                      <a:gd name="connsiteX0" fmla="*/ 0 w 760186"/>
                      <a:gd name="connsiteY0" fmla="*/ 723014 h 988828"/>
                      <a:gd name="connsiteX1" fmla="*/ 376918 w 760186"/>
                      <a:gd name="connsiteY1" fmla="*/ 0 h 988828"/>
                      <a:gd name="connsiteX2" fmla="*/ 760186 w 760186"/>
                      <a:gd name="connsiteY2" fmla="*/ 723014 h 988828"/>
                      <a:gd name="connsiteX3" fmla="*/ 380093 w 760186"/>
                      <a:gd name="connsiteY3" fmla="*/ 988828 h 988828"/>
                      <a:gd name="connsiteX4" fmla="*/ 0 w 760186"/>
                      <a:gd name="connsiteY4" fmla="*/ 723014 h 98882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60186" h="988828">
                        <a:moveTo>
                          <a:pt x="0" y="723014"/>
                        </a:moveTo>
                        <a:cubicBezTo>
                          <a:pt x="0" y="576209"/>
                          <a:pt x="268598" y="0"/>
                          <a:pt x="376918" y="0"/>
                        </a:cubicBezTo>
                        <a:cubicBezTo>
                          <a:pt x="485238" y="0"/>
                          <a:pt x="760186" y="576209"/>
                          <a:pt x="760186" y="723014"/>
                        </a:cubicBezTo>
                        <a:cubicBezTo>
                          <a:pt x="760186" y="869819"/>
                          <a:pt x="590013" y="988828"/>
                          <a:pt x="380093" y="988828"/>
                        </a:cubicBezTo>
                        <a:cubicBezTo>
                          <a:pt x="170173" y="988828"/>
                          <a:pt x="0" y="869819"/>
                          <a:pt x="0" y="723014"/>
                        </a:cubicBezTo>
                        <a:close/>
                      </a:path>
                    </a:pathLst>
                  </a:custGeom>
                  <a:solidFill>
                    <a:srgbClr val="0033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 dirty="0"/>
                  </a:p>
                </p:txBody>
              </p:sp>
              <p:sp>
                <p:nvSpPr>
                  <p:cNvPr id="507" name="楕円 506">
                    <a:extLst>
                      <a:ext uri="{FF2B5EF4-FFF2-40B4-BE49-F238E27FC236}">
                        <a16:creationId xmlns:a16="http://schemas.microsoft.com/office/drawing/2014/main" id="{6F8F6FDE-147E-4254-ADCC-F9410433E30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030780" y="4779150"/>
                    <a:ext cx="218854" cy="270030"/>
                  </a:xfrm>
                  <a:prstGeom prst="ellipse">
                    <a:avLst/>
                  </a:prstGeom>
                  <a:solidFill>
                    <a:srgbClr val="CC0066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508" name="台形 507">
                    <a:extLst>
                      <a:ext uri="{FF2B5EF4-FFF2-40B4-BE49-F238E27FC236}">
                        <a16:creationId xmlns:a16="http://schemas.microsoft.com/office/drawing/2014/main" id="{8C6630F3-A20B-4BE7-B4E1-3F30F4B1BDB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030780" y="1255886"/>
                    <a:ext cx="218854" cy="3648758"/>
                  </a:xfrm>
                  <a:prstGeom prst="trapezoid">
                    <a:avLst>
                      <a:gd name="adj" fmla="val 36606"/>
                    </a:avLst>
                  </a:prstGeom>
                  <a:solidFill>
                    <a:srgbClr val="92D05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494" name="グループ化 493">
                  <a:extLst>
                    <a:ext uri="{FF2B5EF4-FFF2-40B4-BE49-F238E27FC236}">
                      <a16:creationId xmlns:a16="http://schemas.microsoft.com/office/drawing/2014/main" id="{068536BF-E44B-45FB-938E-BE5BCC7F53EE}"/>
                    </a:ext>
                  </a:extLst>
                </p:cNvPr>
                <p:cNvGrpSpPr/>
                <p:nvPr/>
              </p:nvGrpSpPr>
              <p:grpSpPr>
                <a:xfrm rot="323327" flipH="1">
                  <a:off x="1605377" y="960075"/>
                  <a:ext cx="1764786" cy="4095455"/>
                  <a:chOff x="1257814" y="953725"/>
                  <a:chExt cx="1764786" cy="4095455"/>
                </a:xfrm>
              </p:grpSpPr>
              <p:sp>
                <p:nvSpPr>
                  <p:cNvPr id="503" name="楕円 261">
                    <a:extLst>
                      <a:ext uri="{FF2B5EF4-FFF2-40B4-BE49-F238E27FC236}">
                        <a16:creationId xmlns:a16="http://schemas.microsoft.com/office/drawing/2014/main" id="{99BCAE97-ABED-42A6-8B27-3ED71E126E7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257814" y="953725"/>
                    <a:ext cx="1764786" cy="2208576"/>
                  </a:xfrm>
                  <a:custGeom>
                    <a:avLst/>
                    <a:gdLst>
                      <a:gd name="connsiteX0" fmla="*/ 0 w 760186"/>
                      <a:gd name="connsiteY0" fmla="*/ 265814 h 531627"/>
                      <a:gd name="connsiteX1" fmla="*/ 380093 w 760186"/>
                      <a:gd name="connsiteY1" fmla="*/ 0 h 531627"/>
                      <a:gd name="connsiteX2" fmla="*/ 760186 w 760186"/>
                      <a:gd name="connsiteY2" fmla="*/ 265814 h 531627"/>
                      <a:gd name="connsiteX3" fmla="*/ 380093 w 760186"/>
                      <a:gd name="connsiteY3" fmla="*/ 531628 h 531627"/>
                      <a:gd name="connsiteX4" fmla="*/ 0 w 760186"/>
                      <a:gd name="connsiteY4" fmla="*/ 265814 h 531627"/>
                      <a:gd name="connsiteX0" fmla="*/ 0 w 760186"/>
                      <a:gd name="connsiteY0" fmla="*/ 265814 h 531628"/>
                      <a:gd name="connsiteX1" fmla="*/ 380093 w 760186"/>
                      <a:gd name="connsiteY1" fmla="*/ 0 h 531628"/>
                      <a:gd name="connsiteX2" fmla="*/ 760186 w 760186"/>
                      <a:gd name="connsiteY2" fmla="*/ 265814 h 531628"/>
                      <a:gd name="connsiteX3" fmla="*/ 380093 w 760186"/>
                      <a:gd name="connsiteY3" fmla="*/ 531628 h 531628"/>
                      <a:gd name="connsiteX4" fmla="*/ 0 w 760186"/>
                      <a:gd name="connsiteY4" fmla="*/ 265814 h 531628"/>
                      <a:gd name="connsiteX0" fmla="*/ 0 w 760186"/>
                      <a:gd name="connsiteY0" fmla="*/ 265814 h 531628"/>
                      <a:gd name="connsiteX1" fmla="*/ 380093 w 760186"/>
                      <a:gd name="connsiteY1" fmla="*/ 0 h 531628"/>
                      <a:gd name="connsiteX2" fmla="*/ 760186 w 760186"/>
                      <a:gd name="connsiteY2" fmla="*/ 265814 h 531628"/>
                      <a:gd name="connsiteX3" fmla="*/ 380093 w 760186"/>
                      <a:gd name="connsiteY3" fmla="*/ 531628 h 531628"/>
                      <a:gd name="connsiteX4" fmla="*/ 0 w 760186"/>
                      <a:gd name="connsiteY4" fmla="*/ 265814 h 531628"/>
                      <a:gd name="connsiteX0" fmla="*/ 0 w 760186"/>
                      <a:gd name="connsiteY0" fmla="*/ 265814 h 531628"/>
                      <a:gd name="connsiteX1" fmla="*/ 380093 w 760186"/>
                      <a:gd name="connsiteY1" fmla="*/ 0 h 531628"/>
                      <a:gd name="connsiteX2" fmla="*/ 760186 w 760186"/>
                      <a:gd name="connsiteY2" fmla="*/ 265814 h 531628"/>
                      <a:gd name="connsiteX3" fmla="*/ 380093 w 760186"/>
                      <a:gd name="connsiteY3" fmla="*/ 531628 h 531628"/>
                      <a:gd name="connsiteX4" fmla="*/ 0 w 760186"/>
                      <a:gd name="connsiteY4" fmla="*/ 265814 h 531628"/>
                      <a:gd name="connsiteX0" fmla="*/ 0 w 760186"/>
                      <a:gd name="connsiteY0" fmla="*/ 723014 h 988828"/>
                      <a:gd name="connsiteX1" fmla="*/ 376918 w 760186"/>
                      <a:gd name="connsiteY1" fmla="*/ 0 h 988828"/>
                      <a:gd name="connsiteX2" fmla="*/ 760186 w 760186"/>
                      <a:gd name="connsiteY2" fmla="*/ 723014 h 988828"/>
                      <a:gd name="connsiteX3" fmla="*/ 380093 w 760186"/>
                      <a:gd name="connsiteY3" fmla="*/ 988828 h 988828"/>
                      <a:gd name="connsiteX4" fmla="*/ 0 w 760186"/>
                      <a:gd name="connsiteY4" fmla="*/ 723014 h 988828"/>
                      <a:gd name="connsiteX0" fmla="*/ 0 w 760186"/>
                      <a:gd name="connsiteY0" fmla="*/ 723014 h 988828"/>
                      <a:gd name="connsiteX1" fmla="*/ 376918 w 760186"/>
                      <a:gd name="connsiteY1" fmla="*/ 0 h 988828"/>
                      <a:gd name="connsiteX2" fmla="*/ 760186 w 760186"/>
                      <a:gd name="connsiteY2" fmla="*/ 723014 h 988828"/>
                      <a:gd name="connsiteX3" fmla="*/ 380093 w 760186"/>
                      <a:gd name="connsiteY3" fmla="*/ 988828 h 988828"/>
                      <a:gd name="connsiteX4" fmla="*/ 0 w 760186"/>
                      <a:gd name="connsiteY4" fmla="*/ 723014 h 98882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60186" h="988828">
                        <a:moveTo>
                          <a:pt x="0" y="723014"/>
                        </a:moveTo>
                        <a:cubicBezTo>
                          <a:pt x="0" y="576209"/>
                          <a:pt x="268598" y="0"/>
                          <a:pt x="376918" y="0"/>
                        </a:cubicBezTo>
                        <a:cubicBezTo>
                          <a:pt x="485238" y="0"/>
                          <a:pt x="760186" y="576209"/>
                          <a:pt x="760186" y="723014"/>
                        </a:cubicBezTo>
                        <a:cubicBezTo>
                          <a:pt x="760186" y="869819"/>
                          <a:pt x="590013" y="988828"/>
                          <a:pt x="380093" y="988828"/>
                        </a:cubicBezTo>
                        <a:cubicBezTo>
                          <a:pt x="170173" y="988828"/>
                          <a:pt x="0" y="869819"/>
                          <a:pt x="0" y="723014"/>
                        </a:cubicBezTo>
                        <a:close/>
                      </a:path>
                    </a:pathLst>
                  </a:custGeom>
                  <a:solidFill>
                    <a:srgbClr val="0033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 dirty="0"/>
                  </a:p>
                </p:txBody>
              </p:sp>
              <p:sp>
                <p:nvSpPr>
                  <p:cNvPr id="504" name="楕円 503">
                    <a:extLst>
                      <a:ext uri="{FF2B5EF4-FFF2-40B4-BE49-F238E27FC236}">
                        <a16:creationId xmlns:a16="http://schemas.microsoft.com/office/drawing/2014/main" id="{52164842-0825-4F7E-A385-AD0CAC95FD6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030780" y="4779150"/>
                    <a:ext cx="218854" cy="270030"/>
                  </a:xfrm>
                  <a:prstGeom prst="ellipse">
                    <a:avLst/>
                  </a:prstGeom>
                  <a:solidFill>
                    <a:srgbClr val="CC0066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505" name="台形 504">
                    <a:extLst>
                      <a:ext uri="{FF2B5EF4-FFF2-40B4-BE49-F238E27FC236}">
                        <a16:creationId xmlns:a16="http://schemas.microsoft.com/office/drawing/2014/main" id="{7161FFA6-8052-4990-80EA-A42879C351C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030780" y="1255886"/>
                    <a:ext cx="218854" cy="3648758"/>
                  </a:xfrm>
                  <a:prstGeom prst="trapezoid">
                    <a:avLst>
                      <a:gd name="adj" fmla="val 36606"/>
                    </a:avLst>
                  </a:prstGeom>
                  <a:solidFill>
                    <a:srgbClr val="92D05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495" name="グループ化 494">
                  <a:extLst>
                    <a:ext uri="{FF2B5EF4-FFF2-40B4-BE49-F238E27FC236}">
                      <a16:creationId xmlns:a16="http://schemas.microsoft.com/office/drawing/2014/main" id="{135C3A50-5A43-46B7-9CDC-A0034B9C9902}"/>
                    </a:ext>
                  </a:extLst>
                </p:cNvPr>
                <p:cNvGrpSpPr/>
                <p:nvPr/>
              </p:nvGrpSpPr>
              <p:grpSpPr>
                <a:xfrm rot="21276673">
                  <a:off x="916700" y="960075"/>
                  <a:ext cx="1764786" cy="4095455"/>
                  <a:chOff x="1257814" y="953725"/>
                  <a:chExt cx="1764786" cy="4095455"/>
                </a:xfrm>
              </p:grpSpPr>
              <p:sp>
                <p:nvSpPr>
                  <p:cNvPr id="500" name="楕円 261">
                    <a:extLst>
                      <a:ext uri="{FF2B5EF4-FFF2-40B4-BE49-F238E27FC236}">
                        <a16:creationId xmlns:a16="http://schemas.microsoft.com/office/drawing/2014/main" id="{E6104094-0E8B-49AA-84A8-A7A0EAD79C7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257814" y="953725"/>
                    <a:ext cx="1764786" cy="2208576"/>
                  </a:xfrm>
                  <a:custGeom>
                    <a:avLst/>
                    <a:gdLst>
                      <a:gd name="connsiteX0" fmla="*/ 0 w 760186"/>
                      <a:gd name="connsiteY0" fmla="*/ 265814 h 531627"/>
                      <a:gd name="connsiteX1" fmla="*/ 380093 w 760186"/>
                      <a:gd name="connsiteY1" fmla="*/ 0 h 531627"/>
                      <a:gd name="connsiteX2" fmla="*/ 760186 w 760186"/>
                      <a:gd name="connsiteY2" fmla="*/ 265814 h 531627"/>
                      <a:gd name="connsiteX3" fmla="*/ 380093 w 760186"/>
                      <a:gd name="connsiteY3" fmla="*/ 531628 h 531627"/>
                      <a:gd name="connsiteX4" fmla="*/ 0 w 760186"/>
                      <a:gd name="connsiteY4" fmla="*/ 265814 h 531627"/>
                      <a:gd name="connsiteX0" fmla="*/ 0 w 760186"/>
                      <a:gd name="connsiteY0" fmla="*/ 265814 h 531628"/>
                      <a:gd name="connsiteX1" fmla="*/ 380093 w 760186"/>
                      <a:gd name="connsiteY1" fmla="*/ 0 h 531628"/>
                      <a:gd name="connsiteX2" fmla="*/ 760186 w 760186"/>
                      <a:gd name="connsiteY2" fmla="*/ 265814 h 531628"/>
                      <a:gd name="connsiteX3" fmla="*/ 380093 w 760186"/>
                      <a:gd name="connsiteY3" fmla="*/ 531628 h 531628"/>
                      <a:gd name="connsiteX4" fmla="*/ 0 w 760186"/>
                      <a:gd name="connsiteY4" fmla="*/ 265814 h 531628"/>
                      <a:gd name="connsiteX0" fmla="*/ 0 w 760186"/>
                      <a:gd name="connsiteY0" fmla="*/ 265814 h 531628"/>
                      <a:gd name="connsiteX1" fmla="*/ 380093 w 760186"/>
                      <a:gd name="connsiteY1" fmla="*/ 0 h 531628"/>
                      <a:gd name="connsiteX2" fmla="*/ 760186 w 760186"/>
                      <a:gd name="connsiteY2" fmla="*/ 265814 h 531628"/>
                      <a:gd name="connsiteX3" fmla="*/ 380093 w 760186"/>
                      <a:gd name="connsiteY3" fmla="*/ 531628 h 531628"/>
                      <a:gd name="connsiteX4" fmla="*/ 0 w 760186"/>
                      <a:gd name="connsiteY4" fmla="*/ 265814 h 531628"/>
                      <a:gd name="connsiteX0" fmla="*/ 0 w 760186"/>
                      <a:gd name="connsiteY0" fmla="*/ 265814 h 531628"/>
                      <a:gd name="connsiteX1" fmla="*/ 380093 w 760186"/>
                      <a:gd name="connsiteY1" fmla="*/ 0 h 531628"/>
                      <a:gd name="connsiteX2" fmla="*/ 760186 w 760186"/>
                      <a:gd name="connsiteY2" fmla="*/ 265814 h 531628"/>
                      <a:gd name="connsiteX3" fmla="*/ 380093 w 760186"/>
                      <a:gd name="connsiteY3" fmla="*/ 531628 h 531628"/>
                      <a:gd name="connsiteX4" fmla="*/ 0 w 760186"/>
                      <a:gd name="connsiteY4" fmla="*/ 265814 h 531628"/>
                      <a:gd name="connsiteX0" fmla="*/ 0 w 760186"/>
                      <a:gd name="connsiteY0" fmla="*/ 723014 h 988828"/>
                      <a:gd name="connsiteX1" fmla="*/ 376918 w 760186"/>
                      <a:gd name="connsiteY1" fmla="*/ 0 h 988828"/>
                      <a:gd name="connsiteX2" fmla="*/ 760186 w 760186"/>
                      <a:gd name="connsiteY2" fmla="*/ 723014 h 988828"/>
                      <a:gd name="connsiteX3" fmla="*/ 380093 w 760186"/>
                      <a:gd name="connsiteY3" fmla="*/ 988828 h 988828"/>
                      <a:gd name="connsiteX4" fmla="*/ 0 w 760186"/>
                      <a:gd name="connsiteY4" fmla="*/ 723014 h 988828"/>
                      <a:gd name="connsiteX0" fmla="*/ 0 w 760186"/>
                      <a:gd name="connsiteY0" fmla="*/ 723014 h 988828"/>
                      <a:gd name="connsiteX1" fmla="*/ 376918 w 760186"/>
                      <a:gd name="connsiteY1" fmla="*/ 0 h 988828"/>
                      <a:gd name="connsiteX2" fmla="*/ 760186 w 760186"/>
                      <a:gd name="connsiteY2" fmla="*/ 723014 h 988828"/>
                      <a:gd name="connsiteX3" fmla="*/ 380093 w 760186"/>
                      <a:gd name="connsiteY3" fmla="*/ 988828 h 988828"/>
                      <a:gd name="connsiteX4" fmla="*/ 0 w 760186"/>
                      <a:gd name="connsiteY4" fmla="*/ 723014 h 98882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60186" h="988828">
                        <a:moveTo>
                          <a:pt x="0" y="723014"/>
                        </a:moveTo>
                        <a:cubicBezTo>
                          <a:pt x="0" y="576209"/>
                          <a:pt x="268598" y="0"/>
                          <a:pt x="376918" y="0"/>
                        </a:cubicBezTo>
                        <a:cubicBezTo>
                          <a:pt x="485238" y="0"/>
                          <a:pt x="760186" y="576209"/>
                          <a:pt x="760186" y="723014"/>
                        </a:cubicBezTo>
                        <a:cubicBezTo>
                          <a:pt x="760186" y="869819"/>
                          <a:pt x="590013" y="988828"/>
                          <a:pt x="380093" y="988828"/>
                        </a:cubicBezTo>
                        <a:cubicBezTo>
                          <a:pt x="170173" y="988828"/>
                          <a:pt x="0" y="869819"/>
                          <a:pt x="0" y="723014"/>
                        </a:cubicBezTo>
                        <a:close/>
                      </a:path>
                    </a:pathLst>
                  </a:custGeom>
                  <a:solidFill>
                    <a:srgbClr val="0033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 dirty="0"/>
                  </a:p>
                </p:txBody>
              </p:sp>
              <p:sp>
                <p:nvSpPr>
                  <p:cNvPr id="501" name="楕円 500">
                    <a:extLst>
                      <a:ext uri="{FF2B5EF4-FFF2-40B4-BE49-F238E27FC236}">
                        <a16:creationId xmlns:a16="http://schemas.microsoft.com/office/drawing/2014/main" id="{097A19C7-8356-461B-B869-6886759EBFC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030780" y="4779150"/>
                    <a:ext cx="218854" cy="270030"/>
                  </a:xfrm>
                  <a:prstGeom prst="ellipse">
                    <a:avLst/>
                  </a:prstGeom>
                  <a:solidFill>
                    <a:srgbClr val="CC0066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502" name="台形 501">
                    <a:extLst>
                      <a:ext uri="{FF2B5EF4-FFF2-40B4-BE49-F238E27FC236}">
                        <a16:creationId xmlns:a16="http://schemas.microsoft.com/office/drawing/2014/main" id="{52CC0979-CF6F-4749-AA1C-41C82DAFBC2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030780" y="1255886"/>
                    <a:ext cx="218854" cy="3648758"/>
                  </a:xfrm>
                  <a:prstGeom prst="trapezoid">
                    <a:avLst>
                      <a:gd name="adj" fmla="val 36606"/>
                    </a:avLst>
                  </a:prstGeom>
                  <a:solidFill>
                    <a:srgbClr val="92D05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496" name="グループ化 495">
                  <a:extLst>
                    <a:ext uri="{FF2B5EF4-FFF2-40B4-BE49-F238E27FC236}">
                      <a16:creationId xmlns:a16="http://schemas.microsoft.com/office/drawing/2014/main" id="{CE2B6D35-BBD9-47A4-AB7B-995C29A47F1C}"/>
                    </a:ext>
                  </a:extLst>
                </p:cNvPr>
                <p:cNvGrpSpPr/>
                <p:nvPr/>
              </p:nvGrpSpPr>
              <p:grpSpPr>
                <a:xfrm>
                  <a:off x="1257814" y="953725"/>
                  <a:ext cx="1764786" cy="4095455"/>
                  <a:chOff x="1257814" y="953725"/>
                  <a:chExt cx="1764786" cy="4095455"/>
                </a:xfrm>
              </p:grpSpPr>
              <p:sp>
                <p:nvSpPr>
                  <p:cNvPr id="497" name="楕円 261">
                    <a:extLst>
                      <a:ext uri="{FF2B5EF4-FFF2-40B4-BE49-F238E27FC236}">
                        <a16:creationId xmlns:a16="http://schemas.microsoft.com/office/drawing/2014/main" id="{39203116-F3B7-4A7C-8FE9-E50206D992A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257814" y="953725"/>
                    <a:ext cx="1764786" cy="2208576"/>
                  </a:xfrm>
                  <a:custGeom>
                    <a:avLst/>
                    <a:gdLst>
                      <a:gd name="connsiteX0" fmla="*/ 0 w 760186"/>
                      <a:gd name="connsiteY0" fmla="*/ 265814 h 531627"/>
                      <a:gd name="connsiteX1" fmla="*/ 380093 w 760186"/>
                      <a:gd name="connsiteY1" fmla="*/ 0 h 531627"/>
                      <a:gd name="connsiteX2" fmla="*/ 760186 w 760186"/>
                      <a:gd name="connsiteY2" fmla="*/ 265814 h 531627"/>
                      <a:gd name="connsiteX3" fmla="*/ 380093 w 760186"/>
                      <a:gd name="connsiteY3" fmla="*/ 531628 h 531627"/>
                      <a:gd name="connsiteX4" fmla="*/ 0 w 760186"/>
                      <a:gd name="connsiteY4" fmla="*/ 265814 h 531627"/>
                      <a:gd name="connsiteX0" fmla="*/ 0 w 760186"/>
                      <a:gd name="connsiteY0" fmla="*/ 265814 h 531628"/>
                      <a:gd name="connsiteX1" fmla="*/ 380093 w 760186"/>
                      <a:gd name="connsiteY1" fmla="*/ 0 h 531628"/>
                      <a:gd name="connsiteX2" fmla="*/ 760186 w 760186"/>
                      <a:gd name="connsiteY2" fmla="*/ 265814 h 531628"/>
                      <a:gd name="connsiteX3" fmla="*/ 380093 w 760186"/>
                      <a:gd name="connsiteY3" fmla="*/ 531628 h 531628"/>
                      <a:gd name="connsiteX4" fmla="*/ 0 w 760186"/>
                      <a:gd name="connsiteY4" fmla="*/ 265814 h 531628"/>
                      <a:gd name="connsiteX0" fmla="*/ 0 w 760186"/>
                      <a:gd name="connsiteY0" fmla="*/ 265814 h 531628"/>
                      <a:gd name="connsiteX1" fmla="*/ 380093 w 760186"/>
                      <a:gd name="connsiteY1" fmla="*/ 0 h 531628"/>
                      <a:gd name="connsiteX2" fmla="*/ 760186 w 760186"/>
                      <a:gd name="connsiteY2" fmla="*/ 265814 h 531628"/>
                      <a:gd name="connsiteX3" fmla="*/ 380093 w 760186"/>
                      <a:gd name="connsiteY3" fmla="*/ 531628 h 531628"/>
                      <a:gd name="connsiteX4" fmla="*/ 0 w 760186"/>
                      <a:gd name="connsiteY4" fmla="*/ 265814 h 531628"/>
                      <a:gd name="connsiteX0" fmla="*/ 0 w 760186"/>
                      <a:gd name="connsiteY0" fmla="*/ 265814 h 531628"/>
                      <a:gd name="connsiteX1" fmla="*/ 380093 w 760186"/>
                      <a:gd name="connsiteY1" fmla="*/ 0 h 531628"/>
                      <a:gd name="connsiteX2" fmla="*/ 760186 w 760186"/>
                      <a:gd name="connsiteY2" fmla="*/ 265814 h 531628"/>
                      <a:gd name="connsiteX3" fmla="*/ 380093 w 760186"/>
                      <a:gd name="connsiteY3" fmla="*/ 531628 h 531628"/>
                      <a:gd name="connsiteX4" fmla="*/ 0 w 760186"/>
                      <a:gd name="connsiteY4" fmla="*/ 265814 h 531628"/>
                      <a:gd name="connsiteX0" fmla="*/ 0 w 760186"/>
                      <a:gd name="connsiteY0" fmla="*/ 723014 h 988828"/>
                      <a:gd name="connsiteX1" fmla="*/ 376918 w 760186"/>
                      <a:gd name="connsiteY1" fmla="*/ 0 h 988828"/>
                      <a:gd name="connsiteX2" fmla="*/ 760186 w 760186"/>
                      <a:gd name="connsiteY2" fmla="*/ 723014 h 988828"/>
                      <a:gd name="connsiteX3" fmla="*/ 380093 w 760186"/>
                      <a:gd name="connsiteY3" fmla="*/ 988828 h 988828"/>
                      <a:gd name="connsiteX4" fmla="*/ 0 w 760186"/>
                      <a:gd name="connsiteY4" fmla="*/ 723014 h 988828"/>
                      <a:gd name="connsiteX0" fmla="*/ 0 w 760186"/>
                      <a:gd name="connsiteY0" fmla="*/ 723014 h 988828"/>
                      <a:gd name="connsiteX1" fmla="*/ 376918 w 760186"/>
                      <a:gd name="connsiteY1" fmla="*/ 0 h 988828"/>
                      <a:gd name="connsiteX2" fmla="*/ 760186 w 760186"/>
                      <a:gd name="connsiteY2" fmla="*/ 723014 h 988828"/>
                      <a:gd name="connsiteX3" fmla="*/ 380093 w 760186"/>
                      <a:gd name="connsiteY3" fmla="*/ 988828 h 988828"/>
                      <a:gd name="connsiteX4" fmla="*/ 0 w 760186"/>
                      <a:gd name="connsiteY4" fmla="*/ 723014 h 98882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60186" h="988828">
                        <a:moveTo>
                          <a:pt x="0" y="723014"/>
                        </a:moveTo>
                        <a:cubicBezTo>
                          <a:pt x="0" y="576209"/>
                          <a:pt x="268598" y="0"/>
                          <a:pt x="376918" y="0"/>
                        </a:cubicBezTo>
                        <a:cubicBezTo>
                          <a:pt x="485238" y="0"/>
                          <a:pt x="760186" y="576209"/>
                          <a:pt x="760186" y="723014"/>
                        </a:cubicBezTo>
                        <a:cubicBezTo>
                          <a:pt x="760186" y="869819"/>
                          <a:pt x="590013" y="988828"/>
                          <a:pt x="380093" y="988828"/>
                        </a:cubicBezTo>
                        <a:cubicBezTo>
                          <a:pt x="170173" y="988828"/>
                          <a:pt x="0" y="869819"/>
                          <a:pt x="0" y="723014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98" name="楕円 497">
                    <a:extLst>
                      <a:ext uri="{FF2B5EF4-FFF2-40B4-BE49-F238E27FC236}">
                        <a16:creationId xmlns:a16="http://schemas.microsoft.com/office/drawing/2014/main" id="{E5B70B5A-86E6-4D37-8A5A-46E4EF54EEB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030780" y="4779150"/>
                    <a:ext cx="218854" cy="270030"/>
                  </a:xfrm>
                  <a:prstGeom prst="ellipse">
                    <a:avLst/>
                  </a:prstGeom>
                  <a:solidFill>
                    <a:srgbClr val="CC0066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99" name="台形 498">
                    <a:extLst>
                      <a:ext uri="{FF2B5EF4-FFF2-40B4-BE49-F238E27FC236}">
                        <a16:creationId xmlns:a16="http://schemas.microsoft.com/office/drawing/2014/main" id="{4FCDA77D-075D-4D24-97FD-8AA4BB5A229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030780" y="1255886"/>
                    <a:ext cx="218854" cy="3648758"/>
                  </a:xfrm>
                  <a:prstGeom prst="trapezoid">
                    <a:avLst>
                      <a:gd name="adj" fmla="val 36606"/>
                    </a:avLst>
                  </a:prstGeom>
                  <a:solidFill>
                    <a:srgbClr val="92D05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  <p:grpSp>
            <p:nvGrpSpPr>
              <p:cNvPr id="450" name="グループ化 449">
                <a:extLst>
                  <a:ext uri="{FF2B5EF4-FFF2-40B4-BE49-F238E27FC236}">
                    <a16:creationId xmlns:a16="http://schemas.microsoft.com/office/drawing/2014/main" id="{3A0533B3-61E6-4DB0-8440-5407BAA71FA2}"/>
                  </a:ext>
                </a:extLst>
              </p:cNvPr>
              <p:cNvGrpSpPr/>
              <p:nvPr/>
            </p:nvGrpSpPr>
            <p:grpSpPr>
              <a:xfrm rot="3600000">
                <a:off x="8547556" y="3020477"/>
                <a:ext cx="761604" cy="1029576"/>
                <a:chOff x="617650" y="953725"/>
                <a:chExt cx="3067044" cy="4146205"/>
              </a:xfrm>
            </p:grpSpPr>
            <p:grpSp>
              <p:nvGrpSpPr>
                <p:cNvPr id="472" name="グループ化 471">
                  <a:extLst>
                    <a:ext uri="{FF2B5EF4-FFF2-40B4-BE49-F238E27FC236}">
                      <a16:creationId xmlns:a16="http://schemas.microsoft.com/office/drawing/2014/main" id="{90B61BFF-4EBE-4111-9C36-8A29046DF0AB}"/>
                    </a:ext>
                  </a:extLst>
                </p:cNvPr>
                <p:cNvGrpSpPr/>
                <p:nvPr/>
              </p:nvGrpSpPr>
              <p:grpSpPr>
                <a:xfrm rot="900000" flipH="1">
                  <a:off x="1919908" y="1294246"/>
                  <a:ext cx="1764786" cy="3805684"/>
                  <a:chOff x="1257814" y="953725"/>
                  <a:chExt cx="1764786" cy="4095455"/>
                </a:xfrm>
              </p:grpSpPr>
              <p:sp>
                <p:nvSpPr>
                  <p:cNvPr id="489" name="楕円 261">
                    <a:extLst>
                      <a:ext uri="{FF2B5EF4-FFF2-40B4-BE49-F238E27FC236}">
                        <a16:creationId xmlns:a16="http://schemas.microsoft.com/office/drawing/2014/main" id="{F031539F-77D7-48F2-8D40-5ECCB09A416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257814" y="953725"/>
                    <a:ext cx="1764786" cy="2208576"/>
                  </a:xfrm>
                  <a:custGeom>
                    <a:avLst/>
                    <a:gdLst>
                      <a:gd name="connsiteX0" fmla="*/ 0 w 760186"/>
                      <a:gd name="connsiteY0" fmla="*/ 265814 h 531627"/>
                      <a:gd name="connsiteX1" fmla="*/ 380093 w 760186"/>
                      <a:gd name="connsiteY1" fmla="*/ 0 h 531627"/>
                      <a:gd name="connsiteX2" fmla="*/ 760186 w 760186"/>
                      <a:gd name="connsiteY2" fmla="*/ 265814 h 531627"/>
                      <a:gd name="connsiteX3" fmla="*/ 380093 w 760186"/>
                      <a:gd name="connsiteY3" fmla="*/ 531628 h 531627"/>
                      <a:gd name="connsiteX4" fmla="*/ 0 w 760186"/>
                      <a:gd name="connsiteY4" fmla="*/ 265814 h 531627"/>
                      <a:gd name="connsiteX0" fmla="*/ 0 w 760186"/>
                      <a:gd name="connsiteY0" fmla="*/ 265814 h 531628"/>
                      <a:gd name="connsiteX1" fmla="*/ 380093 w 760186"/>
                      <a:gd name="connsiteY1" fmla="*/ 0 h 531628"/>
                      <a:gd name="connsiteX2" fmla="*/ 760186 w 760186"/>
                      <a:gd name="connsiteY2" fmla="*/ 265814 h 531628"/>
                      <a:gd name="connsiteX3" fmla="*/ 380093 w 760186"/>
                      <a:gd name="connsiteY3" fmla="*/ 531628 h 531628"/>
                      <a:gd name="connsiteX4" fmla="*/ 0 w 760186"/>
                      <a:gd name="connsiteY4" fmla="*/ 265814 h 531628"/>
                      <a:gd name="connsiteX0" fmla="*/ 0 w 760186"/>
                      <a:gd name="connsiteY0" fmla="*/ 265814 h 531628"/>
                      <a:gd name="connsiteX1" fmla="*/ 380093 w 760186"/>
                      <a:gd name="connsiteY1" fmla="*/ 0 h 531628"/>
                      <a:gd name="connsiteX2" fmla="*/ 760186 w 760186"/>
                      <a:gd name="connsiteY2" fmla="*/ 265814 h 531628"/>
                      <a:gd name="connsiteX3" fmla="*/ 380093 w 760186"/>
                      <a:gd name="connsiteY3" fmla="*/ 531628 h 531628"/>
                      <a:gd name="connsiteX4" fmla="*/ 0 w 760186"/>
                      <a:gd name="connsiteY4" fmla="*/ 265814 h 531628"/>
                      <a:gd name="connsiteX0" fmla="*/ 0 w 760186"/>
                      <a:gd name="connsiteY0" fmla="*/ 265814 h 531628"/>
                      <a:gd name="connsiteX1" fmla="*/ 380093 w 760186"/>
                      <a:gd name="connsiteY1" fmla="*/ 0 h 531628"/>
                      <a:gd name="connsiteX2" fmla="*/ 760186 w 760186"/>
                      <a:gd name="connsiteY2" fmla="*/ 265814 h 531628"/>
                      <a:gd name="connsiteX3" fmla="*/ 380093 w 760186"/>
                      <a:gd name="connsiteY3" fmla="*/ 531628 h 531628"/>
                      <a:gd name="connsiteX4" fmla="*/ 0 w 760186"/>
                      <a:gd name="connsiteY4" fmla="*/ 265814 h 531628"/>
                      <a:gd name="connsiteX0" fmla="*/ 0 w 760186"/>
                      <a:gd name="connsiteY0" fmla="*/ 723014 h 988828"/>
                      <a:gd name="connsiteX1" fmla="*/ 376918 w 760186"/>
                      <a:gd name="connsiteY1" fmla="*/ 0 h 988828"/>
                      <a:gd name="connsiteX2" fmla="*/ 760186 w 760186"/>
                      <a:gd name="connsiteY2" fmla="*/ 723014 h 988828"/>
                      <a:gd name="connsiteX3" fmla="*/ 380093 w 760186"/>
                      <a:gd name="connsiteY3" fmla="*/ 988828 h 988828"/>
                      <a:gd name="connsiteX4" fmla="*/ 0 w 760186"/>
                      <a:gd name="connsiteY4" fmla="*/ 723014 h 988828"/>
                      <a:gd name="connsiteX0" fmla="*/ 0 w 760186"/>
                      <a:gd name="connsiteY0" fmla="*/ 723014 h 988828"/>
                      <a:gd name="connsiteX1" fmla="*/ 376918 w 760186"/>
                      <a:gd name="connsiteY1" fmla="*/ 0 h 988828"/>
                      <a:gd name="connsiteX2" fmla="*/ 760186 w 760186"/>
                      <a:gd name="connsiteY2" fmla="*/ 723014 h 988828"/>
                      <a:gd name="connsiteX3" fmla="*/ 380093 w 760186"/>
                      <a:gd name="connsiteY3" fmla="*/ 988828 h 988828"/>
                      <a:gd name="connsiteX4" fmla="*/ 0 w 760186"/>
                      <a:gd name="connsiteY4" fmla="*/ 723014 h 98882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60186" h="988828">
                        <a:moveTo>
                          <a:pt x="0" y="723014"/>
                        </a:moveTo>
                        <a:cubicBezTo>
                          <a:pt x="0" y="576209"/>
                          <a:pt x="268598" y="0"/>
                          <a:pt x="376918" y="0"/>
                        </a:cubicBezTo>
                        <a:cubicBezTo>
                          <a:pt x="485238" y="0"/>
                          <a:pt x="760186" y="576209"/>
                          <a:pt x="760186" y="723014"/>
                        </a:cubicBezTo>
                        <a:cubicBezTo>
                          <a:pt x="760186" y="869819"/>
                          <a:pt x="590013" y="988828"/>
                          <a:pt x="380093" y="988828"/>
                        </a:cubicBezTo>
                        <a:cubicBezTo>
                          <a:pt x="170173" y="988828"/>
                          <a:pt x="0" y="869819"/>
                          <a:pt x="0" y="723014"/>
                        </a:cubicBezTo>
                        <a:close/>
                      </a:path>
                    </a:pathLst>
                  </a:custGeom>
                  <a:solidFill>
                    <a:srgbClr val="0033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 dirty="0"/>
                  </a:p>
                </p:txBody>
              </p:sp>
              <p:sp>
                <p:nvSpPr>
                  <p:cNvPr id="490" name="楕円 489">
                    <a:extLst>
                      <a:ext uri="{FF2B5EF4-FFF2-40B4-BE49-F238E27FC236}">
                        <a16:creationId xmlns:a16="http://schemas.microsoft.com/office/drawing/2014/main" id="{E3E894D8-DB50-40CA-B840-859BFD7C30B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030780" y="4779150"/>
                    <a:ext cx="218854" cy="270030"/>
                  </a:xfrm>
                  <a:prstGeom prst="ellipse">
                    <a:avLst/>
                  </a:prstGeom>
                  <a:solidFill>
                    <a:srgbClr val="CC0066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91" name="台形 490">
                    <a:extLst>
                      <a:ext uri="{FF2B5EF4-FFF2-40B4-BE49-F238E27FC236}">
                        <a16:creationId xmlns:a16="http://schemas.microsoft.com/office/drawing/2014/main" id="{F54D1828-8EE4-4A78-AE1C-090D44D37A5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030780" y="1255886"/>
                    <a:ext cx="218854" cy="3648758"/>
                  </a:xfrm>
                  <a:prstGeom prst="trapezoid">
                    <a:avLst>
                      <a:gd name="adj" fmla="val 36606"/>
                    </a:avLst>
                  </a:prstGeom>
                  <a:solidFill>
                    <a:srgbClr val="92D05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473" name="グループ化 472">
                  <a:extLst>
                    <a:ext uri="{FF2B5EF4-FFF2-40B4-BE49-F238E27FC236}">
                      <a16:creationId xmlns:a16="http://schemas.microsoft.com/office/drawing/2014/main" id="{6210F30D-5206-49A2-B243-9FBBB06B9AE7}"/>
                    </a:ext>
                  </a:extLst>
                </p:cNvPr>
                <p:cNvGrpSpPr/>
                <p:nvPr/>
              </p:nvGrpSpPr>
              <p:grpSpPr>
                <a:xfrm rot="20700000">
                  <a:off x="617650" y="1294246"/>
                  <a:ext cx="1764786" cy="3805684"/>
                  <a:chOff x="1257814" y="953725"/>
                  <a:chExt cx="1764786" cy="4095455"/>
                </a:xfrm>
              </p:grpSpPr>
              <p:sp>
                <p:nvSpPr>
                  <p:cNvPr id="486" name="楕円 261">
                    <a:extLst>
                      <a:ext uri="{FF2B5EF4-FFF2-40B4-BE49-F238E27FC236}">
                        <a16:creationId xmlns:a16="http://schemas.microsoft.com/office/drawing/2014/main" id="{B8E2EAA7-1DCE-47F1-89AE-E4A9FAE9AF5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257814" y="953725"/>
                    <a:ext cx="1764786" cy="2208576"/>
                  </a:xfrm>
                  <a:custGeom>
                    <a:avLst/>
                    <a:gdLst>
                      <a:gd name="connsiteX0" fmla="*/ 0 w 760186"/>
                      <a:gd name="connsiteY0" fmla="*/ 265814 h 531627"/>
                      <a:gd name="connsiteX1" fmla="*/ 380093 w 760186"/>
                      <a:gd name="connsiteY1" fmla="*/ 0 h 531627"/>
                      <a:gd name="connsiteX2" fmla="*/ 760186 w 760186"/>
                      <a:gd name="connsiteY2" fmla="*/ 265814 h 531627"/>
                      <a:gd name="connsiteX3" fmla="*/ 380093 w 760186"/>
                      <a:gd name="connsiteY3" fmla="*/ 531628 h 531627"/>
                      <a:gd name="connsiteX4" fmla="*/ 0 w 760186"/>
                      <a:gd name="connsiteY4" fmla="*/ 265814 h 531627"/>
                      <a:gd name="connsiteX0" fmla="*/ 0 w 760186"/>
                      <a:gd name="connsiteY0" fmla="*/ 265814 h 531628"/>
                      <a:gd name="connsiteX1" fmla="*/ 380093 w 760186"/>
                      <a:gd name="connsiteY1" fmla="*/ 0 h 531628"/>
                      <a:gd name="connsiteX2" fmla="*/ 760186 w 760186"/>
                      <a:gd name="connsiteY2" fmla="*/ 265814 h 531628"/>
                      <a:gd name="connsiteX3" fmla="*/ 380093 w 760186"/>
                      <a:gd name="connsiteY3" fmla="*/ 531628 h 531628"/>
                      <a:gd name="connsiteX4" fmla="*/ 0 w 760186"/>
                      <a:gd name="connsiteY4" fmla="*/ 265814 h 531628"/>
                      <a:gd name="connsiteX0" fmla="*/ 0 w 760186"/>
                      <a:gd name="connsiteY0" fmla="*/ 265814 h 531628"/>
                      <a:gd name="connsiteX1" fmla="*/ 380093 w 760186"/>
                      <a:gd name="connsiteY1" fmla="*/ 0 h 531628"/>
                      <a:gd name="connsiteX2" fmla="*/ 760186 w 760186"/>
                      <a:gd name="connsiteY2" fmla="*/ 265814 h 531628"/>
                      <a:gd name="connsiteX3" fmla="*/ 380093 w 760186"/>
                      <a:gd name="connsiteY3" fmla="*/ 531628 h 531628"/>
                      <a:gd name="connsiteX4" fmla="*/ 0 w 760186"/>
                      <a:gd name="connsiteY4" fmla="*/ 265814 h 531628"/>
                      <a:gd name="connsiteX0" fmla="*/ 0 w 760186"/>
                      <a:gd name="connsiteY0" fmla="*/ 265814 h 531628"/>
                      <a:gd name="connsiteX1" fmla="*/ 380093 w 760186"/>
                      <a:gd name="connsiteY1" fmla="*/ 0 h 531628"/>
                      <a:gd name="connsiteX2" fmla="*/ 760186 w 760186"/>
                      <a:gd name="connsiteY2" fmla="*/ 265814 h 531628"/>
                      <a:gd name="connsiteX3" fmla="*/ 380093 w 760186"/>
                      <a:gd name="connsiteY3" fmla="*/ 531628 h 531628"/>
                      <a:gd name="connsiteX4" fmla="*/ 0 w 760186"/>
                      <a:gd name="connsiteY4" fmla="*/ 265814 h 531628"/>
                      <a:gd name="connsiteX0" fmla="*/ 0 w 760186"/>
                      <a:gd name="connsiteY0" fmla="*/ 723014 h 988828"/>
                      <a:gd name="connsiteX1" fmla="*/ 376918 w 760186"/>
                      <a:gd name="connsiteY1" fmla="*/ 0 h 988828"/>
                      <a:gd name="connsiteX2" fmla="*/ 760186 w 760186"/>
                      <a:gd name="connsiteY2" fmla="*/ 723014 h 988828"/>
                      <a:gd name="connsiteX3" fmla="*/ 380093 w 760186"/>
                      <a:gd name="connsiteY3" fmla="*/ 988828 h 988828"/>
                      <a:gd name="connsiteX4" fmla="*/ 0 w 760186"/>
                      <a:gd name="connsiteY4" fmla="*/ 723014 h 988828"/>
                      <a:gd name="connsiteX0" fmla="*/ 0 w 760186"/>
                      <a:gd name="connsiteY0" fmla="*/ 723014 h 988828"/>
                      <a:gd name="connsiteX1" fmla="*/ 376918 w 760186"/>
                      <a:gd name="connsiteY1" fmla="*/ 0 h 988828"/>
                      <a:gd name="connsiteX2" fmla="*/ 760186 w 760186"/>
                      <a:gd name="connsiteY2" fmla="*/ 723014 h 988828"/>
                      <a:gd name="connsiteX3" fmla="*/ 380093 w 760186"/>
                      <a:gd name="connsiteY3" fmla="*/ 988828 h 988828"/>
                      <a:gd name="connsiteX4" fmla="*/ 0 w 760186"/>
                      <a:gd name="connsiteY4" fmla="*/ 723014 h 98882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60186" h="988828">
                        <a:moveTo>
                          <a:pt x="0" y="723014"/>
                        </a:moveTo>
                        <a:cubicBezTo>
                          <a:pt x="0" y="576209"/>
                          <a:pt x="268598" y="0"/>
                          <a:pt x="376918" y="0"/>
                        </a:cubicBezTo>
                        <a:cubicBezTo>
                          <a:pt x="485238" y="0"/>
                          <a:pt x="760186" y="576209"/>
                          <a:pt x="760186" y="723014"/>
                        </a:cubicBezTo>
                        <a:cubicBezTo>
                          <a:pt x="760186" y="869819"/>
                          <a:pt x="590013" y="988828"/>
                          <a:pt x="380093" y="988828"/>
                        </a:cubicBezTo>
                        <a:cubicBezTo>
                          <a:pt x="170173" y="988828"/>
                          <a:pt x="0" y="869819"/>
                          <a:pt x="0" y="723014"/>
                        </a:cubicBezTo>
                        <a:close/>
                      </a:path>
                    </a:pathLst>
                  </a:custGeom>
                  <a:solidFill>
                    <a:srgbClr val="0033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 dirty="0"/>
                  </a:p>
                </p:txBody>
              </p:sp>
              <p:sp>
                <p:nvSpPr>
                  <p:cNvPr id="487" name="楕円 486">
                    <a:extLst>
                      <a:ext uri="{FF2B5EF4-FFF2-40B4-BE49-F238E27FC236}">
                        <a16:creationId xmlns:a16="http://schemas.microsoft.com/office/drawing/2014/main" id="{27FD02CD-A470-4259-A034-56209175AB6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030780" y="4779150"/>
                    <a:ext cx="218854" cy="270030"/>
                  </a:xfrm>
                  <a:prstGeom prst="ellipse">
                    <a:avLst/>
                  </a:prstGeom>
                  <a:solidFill>
                    <a:srgbClr val="CC0066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88" name="台形 487">
                    <a:extLst>
                      <a:ext uri="{FF2B5EF4-FFF2-40B4-BE49-F238E27FC236}">
                        <a16:creationId xmlns:a16="http://schemas.microsoft.com/office/drawing/2014/main" id="{701EF066-19C5-4916-8E05-5B412D42C74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030780" y="1255886"/>
                    <a:ext cx="218854" cy="3648758"/>
                  </a:xfrm>
                  <a:prstGeom prst="trapezoid">
                    <a:avLst>
                      <a:gd name="adj" fmla="val 36606"/>
                    </a:avLst>
                  </a:prstGeom>
                  <a:solidFill>
                    <a:srgbClr val="92D05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474" name="グループ化 473">
                  <a:extLst>
                    <a:ext uri="{FF2B5EF4-FFF2-40B4-BE49-F238E27FC236}">
                      <a16:creationId xmlns:a16="http://schemas.microsoft.com/office/drawing/2014/main" id="{23283946-28F1-4BF5-A8F9-D13079CB375E}"/>
                    </a:ext>
                  </a:extLst>
                </p:cNvPr>
                <p:cNvGrpSpPr/>
                <p:nvPr/>
              </p:nvGrpSpPr>
              <p:grpSpPr>
                <a:xfrm rot="323327" flipH="1">
                  <a:off x="1605377" y="960075"/>
                  <a:ext cx="1764786" cy="4095455"/>
                  <a:chOff x="1257814" y="953725"/>
                  <a:chExt cx="1764786" cy="4095455"/>
                </a:xfrm>
              </p:grpSpPr>
              <p:sp>
                <p:nvSpPr>
                  <p:cNvPr id="483" name="楕円 261">
                    <a:extLst>
                      <a:ext uri="{FF2B5EF4-FFF2-40B4-BE49-F238E27FC236}">
                        <a16:creationId xmlns:a16="http://schemas.microsoft.com/office/drawing/2014/main" id="{4E07C2C0-CCDB-4908-9A0F-B127D71E93F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257814" y="953725"/>
                    <a:ext cx="1764786" cy="2208576"/>
                  </a:xfrm>
                  <a:custGeom>
                    <a:avLst/>
                    <a:gdLst>
                      <a:gd name="connsiteX0" fmla="*/ 0 w 760186"/>
                      <a:gd name="connsiteY0" fmla="*/ 265814 h 531627"/>
                      <a:gd name="connsiteX1" fmla="*/ 380093 w 760186"/>
                      <a:gd name="connsiteY1" fmla="*/ 0 h 531627"/>
                      <a:gd name="connsiteX2" fmla="*/ 760186 w 760186"/>
                      <a:gd name="connsiteY2" fmla="*/ 265814 h 531627"/>
                      <a:gd name="connsiteX3" fmla="*/ 380093 w 760186"/>
                      <a:gd name="connsiteY3" fmla="*/ 531628 h 531627"/>
                      <a:gd name="connsiteX4" fmla="*/ 0 w 760186"/>
                      <a:gd name="connsiteY4" fmla="*/ 265814 h 531627"/>
                      <a:gd name="connsiteX0" fmla="*/ 0 w 760186"/>
                      <a:gd name="connsiteY0" fmla="*/ 265814 h 531628"/>
                      <a:gd name="connsiteX1" fmla="*/ 380093 w 760186"/>
                      <a:gd name="connsiteY1" fmla="*/ 0 h 531628"/>
                      <a:gd name="connsiteX2" fmla="*/ 760186 w 760186"/>
                      <a:gd name="connsiteY2" fmla="*/ 265814 h 531628"/>
                      <a:gd name="connsiteX3" fmla="*/ 380093 w 760186"/>
                      <a:gd name="connsiteY3" fmla="*/ 531628 h 531628"/>
                      <a:gd name="connsiteX4" fmla="*/ 0 w 760186"/>
                      <a:gd name="connsiteY4" fmla="*/ 265814 h 531628"/>
                      <a:gd name="connsiteX0" fmla="*/ 0 w 760186"/>
                      <a:gd name="connsiteY0" fmla="*/ 265814 h 531628"/>
                      <a:gd name="connsiteX1" fmla="*/ 380093 w 760186"/>
                      <a:gd name="connsiteY1" fmla="*/ 0 h 531628"/>
                      <a:gd name="connsiteX2" fmla="*/ 760186 w 760186"/>
                      <a:gd name="connsiteY2" fmla="*/ 265814 h 531628"/>
                      <a:gd name="connsiteX3" fmla="*/ 380093 w 760186"/>
                      <a:gd name="connsiteY3" fmla="*/ 531628 h 531628"/>
                      <a:gd name="connsiteX4" fmla="*/ 0 w 760186"/>
                      <a:gd name="connsiteY4" fmla="*/ 265814 h 531628"/>
                      <a:gd name="connsiteX0" fmla="*/ 0 w 760186"/>
                      <a:gd name="connsiteY0" fmla="*/ 265814 h 531628"/>
                      <a:gd name="connsiteX1" fmla="*/ 380093 w 760186"/>
                      <a:gd name="connsiteY1" fmla="*/ 0 h 531628"/>
                      <a:gd name="connsiteX2" fmla="*/ 760186 w 760186"/>
                      <a:gd name="connsiteY2" fmla="*/ 265814 h 531628"/>
                      <a:gd name="connsiteX3" fmla="*/ 380093 w 760186"/>
                      <a:gd name="connsiteY3" fmla="*/ 531628 h 531628"/>
                      <a:gd name="connsiteX4" fmla="*/ 0 w 760186"/>
                      <a:gd name="connsiteY4" fmla="*/ 265814 h 531628"/>
                      <a:gd name="connsiteX0" fmla="*/ 0 w 760186"/>
                      <a:gd name="connsiteY0" fmla="*/ 723014 h 988828"/>
                      <a:gd name="connsiteX1" fmla="*/ 376918 w 760186"/>
                      <a:gd name="connsiteY1" fmla="*/ 0 h 988828"/>
                      <a:gd name="connsiteX2" fmla="*/ 760186 w 760186"/>
                      <a:gd name="connsiteY2" fmla="*/ 723014 h 988828"/>
                      <a:gd name="connsiteX3" fmla="*/ 380093 w 760186"/>
                      <a:gd name="connsiteY3" fmla="*/ 988828 h 988828"/>
                      <a:gd name="connsiteX4" fmla="*/ 0 w 760186"/>
                      <a:gd name="connsiteY4" fmla="*/ 723014 h 988828"/>
                      <a:gd name="connsiteX0" fmla="*/ 0 w 760186"/>
                      <a:gd name="connsiteY0" fmla="*/ 723014 h 988828"/>
                      <a:gd name="connsiteX1" fmla="*/ 376918 w 760186"/>
                      <a:gd name="connsiteY1" fmla="*/ 0 h 988828"/>
                      <a:gd name="connsiteX2" fmla="*/ 760186 w 760186"/>
                      <a:gd name="connsiteY2" fmla="*/ 723014 h 988828"/>
                      <a:gd name="connsiteX3" fmla="*/ 380093 w 760186"/>
                      <a:gd name="connsiteY3" fmla="*/ 988828 h 988828"/>
                      <a:gd name="connsiteX4" fmla="*/ 0 w 760186"/>
                      <a:gd name="connsiteY4" fmla="*/ 723014 h 98882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60186" h="988828">
                        <a:moveTo>
                          <a:pt x="0" y="723014"/>
                        </a:moveTo>
                        <a:cubicBezTo>
                          <a:pt x="0" y="576209"/>
                          <a:pt x="268598" y="0"/>
                          <a:pt x="376918" y="0"/>
                        </a:cubicBezTo>
                        <a:cubicBezTo>
                          <a:pt x="485238" y="0"/>
                          <a:pt x="760186" y="576209"/>
                          <a:pt x="760186" y="723014"/>
                        </a:cubicBezTo>
                        <a:cubicBezTo>
                          <a:pt x="760186" y="869819"/>
                          <a:pt x="590013" y="988828"/>
                          <a:pt x="380093" y="988828"/>
                        </a:cubicBezTo>
                        <a:cubicBezTo>
                          <a:pt x="170173" y="988828"/>
                          <a:pt x="0" y="869819"/>
                          <a:pt x="0" y="723014"/>
                        </a:cubicBezTo>
                        <a:close/>
                      </a:path>
                    </a:pathLst>
                  </a:custGeom>
                  <a:solidFill>
                    <a:srgbClr val="0033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 dirty="0"/>
                  </a:p>
                </p:txBody>
              </p:sp>
              <p:sp>
                <p:nvSpPr>
                  <p:cNvPr id="484" name="楕円 483">
                    <a:extLst>
                      <a:ext uri="{FF2B5EF4-FFF2-40B4-BE49-F238E27FC236}">
                        <a16:creationId xmlns:a16="http://schemas.microsoft.com/office/drawing/2014/main" id="{41247B21-FBA7-4F2B-AA24-8983B0F7E08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030780" y="4779150"/>
                    <a:ext cx="218854" cy="270030"/>
                  </a:xfrm>
                  <a:prstGeom prst="ellipse">
                    <a:avLst/>
                  </a:prstGeom>
                  <a:solidFill>
                    <a:srgbClr val="CC0066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85" name="台形 484">
                    <a:extLst>
                      <a:ext uri="{FF2B5EF4-FFF2-40B4-BE49-F238E27FC236}">
                        <a16:creationId xmlns:a16="http://schemas.microsoft.com/office/drawing/2014/main" id="{80C36DE5-B994-4A47-9D96-A0726BEE727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030780" y="1255886"/>
                    <a:ext cx="218854" cy="3648758"/>
                  </a:xfrm>
                  <a:prstGeom prst="trapezoid">
                    <a:avLst>
                      <a:gd name="adj" fmla="val 36606"/>
                    </a:avLst>
                  </a:prstGeom>
                  <a:solidFill>
                    <a:srgbClr val="92D05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475" name="グループ化 474">
                  <a:extLst>
                    <a:ext uri="{FF2B5EF4-FFF2-40B4-BE49-F238E27FC236}">
                      <a16:creationId xmlns:a16="http://schemas.microsoft.com/office/drawing/2014/main" id="{77840B00-234E-44FB-989B-C26ABFE4A7DD}"/>
                    </a:ext>
                  </a:extLst>
                </p:cNvPr>
                <p:cNvGrpSpPr/>
                <p:nvPr/>
              </p:nvGrpSpPr>
              <p:grpSpPr>
                <a:xfrm rot="21276673">
                  <a:off x="916700" y="960075"/>
                  <a:ext cx="1764786" cy="4095455"/>
                  <a:chOff x="1257814" y="953725"/>
                  <a:chExt cx="1764786" cy="4095455"/>
                </a:xfrm>
              </p:grpSpPr>
              <p:sp>
                <p:nvSpPr>
                  <p:cNvPr id="480" name="楕円 261">
                    <a:extLst>
                      <a:ext uri="{FF2B5EF4-FFF2-40B4-BE49-F238E27FC236}">
                        <a16:creationId xmlns:a16="http://schemas.microsoft.com/office/drawing/2014/main" id="{DAE5AA6F-E8AF-4FFE-860E-79B42DFC6CF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257814" y="953725"/>
                    <a:ext cx="1764786" cy="2208576"/>
                  </a:xfrm>
                  <a:custGeom>
                    <a:avLst/>
                    <a:gdLst>
                      <a:gd name="connsiteX0" fmla="*/ 0 w 760186"/>
                      <a:gd name="connsiteY0" fmla="*/ 265814 h 531627"/>
                      <a:gd name="connsiteX1" fmla="*/ 380093 w 760186"/>
                      <a:gd name="connsiteY1" fmla="*/ 0 h 531627"/>
                      <a:gd name="connsiteX2" fmla="*/ 760186 w 760186"/>
                      <a:gd name="connsiteY2" fmla="*/ 265814 h 531627"/>
                      <a:gd name="connsiteX3" fmla="*/ 380093 w 760186"/>
                      <a:gd name="connsiteY3" fmla="*/ 531628 h 531627"/>
                      <a:gd name="connsiteX4" fmla="*/ 0 w 760186"/>
                      <a:gd name="connsiteY4" fmla="*/ 265814 h 531627"/>
                      <a:gd name="connsiteX0" fmla="*/ 0 w 760186"/>
                      <a:gd name="connsiteY0" fmla="*/ 265814 h 531628"/>
                      <a:gd name="connsiteX1" fmla="*/ 380093 w 760186"/>
                      <a:gd name="connsiteY1" fmla="*/ 0 h 531628"/>
                      <a:gd name="connsiteX2" fmla="*/ 760186 w 760186"/>
                      <a:gd name="connsiteY2" fmla="*/ 265814 h 531628"/>
                      <a:gd name="connsiteX3" fmla="*/ 380093 w 760186"/>
                      <a:gd name="connsiteY3" fmla="*/ 531628 h 531628"/>
                      <a:gd name="connsiteX4" fmla="*/ 0 w 760186"/>
                      <a:gd name="connsiteY4" fmla="*/ 265814 h 531628"/>
                      <a:gd name="connsiteX0" fmla="*/ 0 w 760186"/>
                      <a:gd name="connsiteY0" fmla="*/ 265814 h 531628"/>
                      <a:gd name="connsiteX1" fmla="*/ 380093 w 760186"/>
                      <a:gd name="connsiteY1" fmla="*/ 0 h 531628"/>
                      <a:gd name="connsiteX2" fmla="*/ 760186 w 760186"/>
                      <a:gd name="connsiteY2" fmla="*/ 265814 h 531628"/>
                      <a:gd name="connsiteX3" fmla="*/ 380093 w 760186"/>
                      <a:gd name="connsiteY3" fmla="*/ 531628 h 531628"/>
                      <a:gd name="connsiteX4" fmla="*/ 0 w 760186"/>
                      <a:gd name="connsiteY4" fmla="*/ 265814 h 531628"/>
                      <a:gd name="connsiteX0" fmla="*/ 0 w 760186"/>
                      <a:gd name="connsiteY0" fmla="*/ 265814 h 531628"/>
                      <a:gd name="connsiteX1" fmla="*/ 380093 w 760186"/>
                      <a:gd name="connsiteY1" fmla="*/ 0 h 531628"/>
                      <a:gd name="connsiteX2" fmla="*/ 760186 w 760186"/>
                      <a:gd name="connsiteY2" fmla="*/ 265814 h 531628"/>
                      <a:gd name="connsiteX3" fmla="*/ 380093 w 760186"/>
                      <a:gd name="connsiteY3" fmla="*/ 531628 h 531628"/>
                      <a:gd name="connsiteX4" fmla="*/ 0 w 760186"/>
                      <a:gd name="connsiteY4" fmla="*/ 265814 h 531628"/>
                      <a:gd name="connsiteX0" fmla="*/ 0 w 760186"/>
                      <a:gd name="connsiteY0" fmla="*/ 723014 h 988828"/>
                      <a:gd name="connsiteX1" fmla="*/ 376918 w 760186"/>
                      <a:gd name="connsiteY1" fmla="*/ 0 h 988828"/>
                      <a:gd name="connsiteX2" fmla="*/ 760186 w 760186"/>
                      <a:gd name="connsiteY2" fmla="*/ 723014 h 988828"/>
                      <a:gd name="connsiteX3" fmla="*/ 380093 w 760186"/>
                      <a:gd name="connsiteY3" fmla="*/ 988828 h 988828"/>
                      <a:gd name="connsiteX4" fmla="*/ 0 w 760186"/>
                      <a:gd name="connsiteY4" fmla="*/ 723014 h 988828"/>
                      <a:gd name="connsiteX0" fmla="*/ 0 w 760186"/>
                      <a:gd name="connsiteY0" fmla="*/ 723014 h 988828"/>
                      <a:gd name="connsiteX1" fmla="*/ 376918 w 760186"/>
                      <a:gd name="connsiteY1" fmla="*/ 0 h 988828"/>
                      <a:gd name="connsiteX2" fmla="*/ 760186 w 760186"/>
                      <a:gd name="connsiteY2" fmla="*/ 723014 h 988828"/>
                      <a:gd name="connsiteX3" fmla="*/ 380093 w 760186"/>
                      <a:gd name="connsiteY3" fmla="*/ 988828 h 988828"/>
                      <a:gd name="connsiteX4" fmla="*/ 0 w 760186"/>
                      <a:gd name="connsiteY4" fmla="*/ 723014 h 98882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60186" h="988828">
                        <a:moveTo>
                          <a:pt x="0" y="723014"/>
                        </a:moveTo>
                        <a:cubicBezTo>
                          <a:pt x="0" y="576209"/>
                          <a:pt x="268598" y="0"/>
                          <a:pt x="376918" y="0"/>
                        </a:cubicBezTo>
                        <a:cubicBezTo>
                          <a:pt x="485238" y="0"/>
                          <a:pt x="760186" y="576209"/>
                          <a:pt x="760186" y="723014"/>
                        </a:cubicBezTo>
                        <a:cubicBezTo>
                          <a:pt x="760186" y="869819"/>
                          <a:pt x="590013" y="988828"/>
                          <a:pt x="380093" y="988828"/>
                        </a:cubicBezTo>
                        <a:cubicBezTo>
                          <a:pt x="170173" y="988828"/>
                          <a:pt x="0" y="869819"/>
                          <a:pt x="0" y="723014"/>
                        </a:cubicBezTo>
                        <a:close/>
                      </a:path>
                    </a:pathLst>
                  </a:custGeom>
                  <a:solidFill>
                    <a:srgbClr val="0033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 dirty="0"/>
                  </a:p>
                </p:txBody>
              </p:sp>
              <p:sp>
                <p:nvSpPr>
                  <p:cNvPr id="481" name="楕円 480">
                    <a:extLst>
                      <a:ext uri="{FF2B5EF4-FFF2-40B4-BE49-F238E27FC236}">
                        <a16:creationId xmlns:a16="http://schemas.microsoft.com/office/drawing/2014/main" id="{7A494388-4921-42E7-97B3-2CD7D0CF28A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030780" y="4779150"/>
                    <a:ext cx="218854" cy="270030"/>
                  </a:xfrm>
                  <a:prstGeom prst="ellipse">
                    <a:avLst/>
                  </a:prstGeom>
                  <a:solidFill>
                    <a:srgbClr val="CC0066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82" name="台形 481">
                    <a:extLst>
                      <a:ext uri="{FF2B5EF4-FFF2-40B4-BE49-F238E27FC236}">
                        <a16:creationId xmlns:a16="http://schemas.microsoft.com/office/drawing/2014/main" id="{2D13243C-1832-4DCE-B0F4-E4927709A46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030780" y="1255886"/>
                    <a:ext cx="218854" cy="3648758"/>
                  </a:xfrm>
                  <a:prstGeom prst="trapezoid">
                    <a:avLst>
                      <a:gd name="adj" fmla="val 36606"/>
                    </a:avLst>
                  </a:prstGeom>
                  <a:solidFill>
                    <a:srgbClr val="92D05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476" name="グループ化 475">
                  <a:extLst>
                    <a:ext uri="{FF2B5EF4-FFF2-40B4-BE49-F238E27FC236}">
                      <a16:creationId xmlns:a16="http://schemas.microsoft.com/office/drawing/2014/main" id="{084EACCA-EC94-4D7F-9210-296D492EEB9E}"/>
                    </a:ext>
                  </a:extLst>
                </p:cNvPr>
                <p:cNvGrpSpPr/>
                <p:nvPr/>
              </p:nvGrpSpPr>
              <p:grpSpPr>
                <a:xfrm>
                  <a:off x="1257814" y="953725"/>
                  <a:ext cx="1764786" cy="4095455"/>
                  <a:chOff x="1257814" y="953725"/>
                  <a:chExt cx="1764786" cy="4095455"/>
                </a:xfrm>
              </p:grpSpPr>
              <p:sp>
                <p:nvSpPr>
                  <p:cNvPr id="477" name="楕円 261">
                    <a:extLst>
                      <a:ext uri="{FF2B5EF4-FFF2-40B4-BE49-F238E27FC236}">
                        <a16:creationId xmlns:a16="http://schemas.microsoft.com/office/drawing/2014/main" id="{F982D182-5061-47D2-A6AC-A9E3382A367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257814" y="953725"/>
                    <a:ext cx="1764786" cy="2208576"/>
                  </a:xfrm>
                  <a:custGeom>
                    <a:avLst/>
                    <a:gdLst>
                      <a:gd name="connsiteX0" fmla="*/ 0 w 760186"/>
                      <a:gd name="connsiteY0" fmla="*/ 265814 h 531627"/>
                      <a:gd name="connsiteX1" fmla="*/ 380093 w 760186"/>
                      <a:gd name="connsiteY1" fmla="*/ 0 h 531627"/>
                      <a:gd name="connsiteX2" fmla="*/ 760186 w 760186"/>
                      <a:gd name="connsiteY2" fmla="*/ 265814 h 531627"/>
                      <a:gd name="connsiteX3" fmla="*/ 380093 w 760186"/>
                      <a:gd name="connsiteY3" fmla="*/ 531628 h 531627"/>
                      <a:gd name="connsiteX4" fmla="*/ 0 w 760186"/>
                      <a:gd name="connsiteY4" fmla="*/ 265814 h 531627"/>
                      <a:gd name="connsiteX0" fmla="*/ 0 w 760186"/>
                      <a:gd name="connsiteY0" fmla="*/ 265814 h 531628"/>
                      <a:gd name="connsiteX1" fmla="*/ 380093 w 760186"/>
                      <a:gd name="connsiteY1" fmla="*/ 0 h 531628"/>
                      <a:gd name="connsiteX2" fmla="*/ 760186 w 760186"/>
                      <a:gd name="connsiteY2" fmla="*/ 265814 h 531628"/>
                      <a:gd name="connsiteX3" fmla="*/ 380093 w 760186"/>
                      <a:gd name="connsiteY3" fmla="*/ 531628 h 531628"/>
                      <a:gd name="connsiteX4" fmla="*/ 0 w 760186"/>
                      <a:gd name="connsiteY4" fmla="*/ 265814 h 531628"/>
                      <a:gd name="connsiteX0" fmla="*/ 0 w 760186"/>
                      <a:gd name="connsiteY0" fmla="*/ 265814 h 531628"/>
                      <a:gd name="connsiteX1" fmla="*/ 380093 w 760186"/>
                      <a:gd name="connsiteY1" fmla="*/ 0 h 531628"/>
                      <a:gd name="connsiteX2" fmla="*/ 760186 w 760186"/>
                      <a:gd name="connsiteY2" fmla="*/ 265814 h 531628"/>
                      <a:gd name="connsiteX3" fmla="*/ 380093 w 760186"/>
                      <a:gd name="connsiteY3" fmla="*/ 531628 h 531628"/>
                      <a:gd name="connsiteX4" fmla="*/ 0 w 760186"/>
                      <a:gd name="connsiteY4" fmla="*/ 265814 h 531628"/>
                      <a:gd name="connsiteX0" fmla="*/ 0 w 760186"/>
                      <a:gd name="connsiteY0" fmla="*/ 265814 h 531628"/>
                      <a:gd name="connsiteX1" fmla="*/ 380093 w 760186"/>
                      <a:gd name="connsiteY1" fmla="*/ 0 h 531628"/>
                      <a:gd name="connsiteX2" fmla="*/ 760186 w 760186"/>
                      <a:gd name="connsiteY2" fmla="*/ 265814 h 531628"/>
                      <a:gd name="connsiteX3" fmla="*/ 380093 w 760186"/>
                      <a:gd name="connsiteY3" fmla="*/ 531628 h 531628"/>
                      <a:gd name="connsiteX4" fmla="*/ 0 w 760186"/>
                      <a:gd name="connsiteY4" fmla="*/ 265814 h 531628"/>
                      <a:gd name="connsiteX0" fmla="*/ 0 w 760186"/>
                      <a:gd name="connsiteY0" fmla="*/ 723014 h 988828"/>
                      <a:gd name="connsiteX1" fmla="*/ 376918 w 760186"/>
                      <a:gd name="connsiteY1" fmla="*/ 0 h 988828"/>
                      <a:gd name="connsiteX2" fmla="*/ 760186 w 760186"/>
                      <a:gd name="connsiteY2" fmla="*/ 723014 h 988828"/>
                      <a:gd name="connsiteX3" fmla="*/ 380093 w 760186"/>
                      <a:gd name="connsiteY3" fmla="*/ 988828 h 988828"/>
                      <a:gd name="connsiteX4" fmla="*/ 0 w 760186"/>
                      <a:gd name="connsiteY4" fmla="*/ 723014 h 988828"/>
                      <a:gd name="connsiteX0" fmla="*/ 0 w 760186"/>
                      <a:gd name="connsiteY0" fmla="*/ 723014 h 988828"/>
                      <a:gd name="connsiteX1" fmla="*/ 376918 w 760186"/>
                      <a:gd name="connsiteY1" fmla="*/ 0 h 988828"/>
                      <a:gd name="connsiteX2" fmla="*/ 760186 w 760186"/>
                      <a:gd name="connsiteY2" fmla="*/ 723014 h 988828"/>
                      <a:gd name="connsiteX3" fmla="*/ 380093 w 760186"/>
                      <a:gd name="connsiteY3" fmla="*/ 988828 h 988828"/>
                      <a:gd name="connsiteX4" fmla="*/ 0 w 760186"/>
                      <a:gd name="connsiteY4" fmla="*/ 723014 h 98882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60186" h="988828">
                        <a:moveTo>
                          <a:pt x="0" y="723014"/>
                        </a:moveTo>
                        <a:cubicBezTo>
                          <a:pt x="0" y="576209"/>
                          <a:pt x="268598" y="0"/>
                          <a:pt x="376918" y="0"/>
                        </a:cubicBezTo>
                        <a:cubicBezTo>
                          <a:pt x="485238" y="0"/>
                          <a:pt x="760186" y="576209"/>
                          <a:pt x="760186" y="723014"/>
                        </a:cubicBezTo>
                        <a:cubicBezTo>
                          <a:pt x="760186" y="869819"/>
                          <a:pt x="590013" y="988828"/>
                          <a:pt x="380093" y="988828"/>
                        </a:cubicBezTo>
                        <a:cubicBezTo>
                          <a:pt x="170173" y="988828"/>
                          <a:pt x="0" y="869819"/>
                          <a:pt x="0" y="723014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78" name="楕円 477">
                    <a:extLst>
                      <a:ext uri="{FF2B5EF4-FFF2-40B4-BE49-F238E27FC236}">
                        <a16:creationId xmlns:a16="http://schemas.microsoft.com/office/drawing/2014/main" id="{ED480775-A709-4986-84EF-9F6918770DF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030780" y="4779150"/>
                    <a:ext cx="218854" cy="270030"/>
                  </a:xfrm>
                  <a:prstGeom prst="ellipse">
                    <a:avLst/>
                  </a:prstGeom>
                  <a:solidFill>
                    <a:srgbClr val="CC0066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79" name="台形 478">
                    <a:extLst>
                      <a:ext uri="{FF2B5EF4-FFF2-40B4-BE49-F238E27FC236}">
                        <a16:creationId xmlns:a16="http://schemas.microsoft.com/office/drawing/2014/main" id="{24FBC186-2B21-48F9-817D-5C2A6AD8AD2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030780" y="1255886"/>
                    <a:ext cx="218854" cy="3648758"/>
                  </a:xfrm>
                  <a:prstGeom prst="trapezoid">
                    <a:avLst>
                      <a:gd name="adj" fmla="val 36606"/>
                    </a:avLst>
                  </a:prstGeom>
                  <a:solidFill>
                    <a:srgbClr val="92D05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  <p:grpSp>
            <p:nvGrpSpPr>
              <p:cNvPr id="451" name="グループ化 450">
                <a:extLst>
                  <a:ext uri="{FF2B5EF4-FFF2-40B4-BE49-F238E27FC236}">
                    <a16:creationId xmlns:a16="http://schemas.microsoft.com/office/drawing/2014/main" id="{72B9B507-12FD-43E5-B0F7-FF053B25C07B}"/>
                  </a:ext>
                </a:extLst>
              </p:cNvPr>
              <p:cNvGrpSpPr/>
              <p:nvPr/>
            </p:nvGrpSpPr>
            <p:grpSpPr>
              <a:xfrm rot="2700000">
                <a:off x="8135451" y="3234921"/>
                <a:ext cx="761604" cy="1029576"/>
                <a:chOff x="617650" y="953725"/>
                <a:chExt cx="3067044" cy="4146205"/>
              </a:xfrm>
            </p:grpSpPr>
            <p:grpSp>
              <p:nvGrpSpPr>
                <p:cNvPr id="452" name="グループ化 451">
                  <a:extLst>
                    <a:ext uri="{FF2B5EF4-FFF2-40B4-BE49-F238E27FC236}">
                      <a16:creationId xmlns:a16="http://schemas.microsoft.com/office/drawing/2014/main" id="{E77C444C-5837-4165-BAD6-FC9073A61AFE}"/>
                    </a:ext>
                  </a:extLst>
                </p:cNvPr>
                <p:cNvGrpSpPr/>
                <p:nvPr/>
              </p:nvGrpSpPr>
              <p:grpSpPr>
                <a:xfrm rot="900000" flipH="1">
                  <a:off x="1919908" y="1294246"/>
                  <a:ext cx="1764786" cy="3805684"/>
                  <a:chOff x="1257814" y="953725"/>
                  <a:chExt cx="1764786" cy="4095455"/>
                </a:xfrm>
              </p:grpSpPr>
              <p:sp>
                <p:nvSpPr>
                  <p:cNvPr id="469" name="楕円 261">
                    <a:extLst>
                      <a:ext uri="{FF2B5EF4-FFF2-40B4-BE49-F238E27FC236}">
                        <a16:creationId xmlns:a16="http://schemas.microsoft.com/office/drawing/2014/main" id="{EBED04FD-3C6B-43D0-8CDF-6DD7CF037E5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257814" y="953725"/>
                    <a:ext cx="1764786" cy="2208576"/>
                  </a:xfrm>
                  <a:custGeom>
                    <a:avLst/>
                    <a:gdLst>
                      <a:gd name="connsiteX0" fmla="*/ 0 w 760186"/>
                      <a:gd name="connsiteY0" fmla="*/ 265814 h 531627"/>
                      <a:gd name="connsiteX1" fmla="*/ 380093 w 760186"/>
                      <a:gd name="connsiteY1" fmla="*/ 0 h 531627"/>
                      <a:gd name="connsiteX2" fmla="*/ 760186 w 760186"/>
                      <a:gd name="connsiteY2" fmla="*/ 265814 h 531627"/>
                      <a:gd name="connsiteX3" fmla="*/ 380093 w 760186"/>
                      <a:gd name="connsiteY3" fmla="*/ 531628 h 531627"/>
                      <a:gd name="connsiteX4" fmla="*/ 0 w 760186"/>
                      <a:gd name="connsiteY4" fmla="*/ 265814 h 531627"/>
                      <a:gd name="connsiteX0" fmla="*/ 0 w 760186"/>
                      <a:gd name="connsiteY0" fmla="*/ 265814 h 531628"/>
                      <a:gd name="connsiteX1" fmla="*/ 380093 w 760186"/>
                      <a:gd name="connsiteY1" fmla="*/ 0 h 531628"/>
                      <a:gd name="connsiteX2" fmla="*/ 760186 w 760186"/>
                      <a:gd name="connsiteY2" fmla="*/ 265814 h 531628"/>
                      <a:gd name="connsiteX3" fmla="*/ 380093 w 760186"/>
                      <a:gd name="connsiteY3" fmla="*/ 531628 h 531628"/>
                      <a:gd name="connsiteX4" fmla="*/ 0 w 760186"/>
                      <a:gd name="connsiteY4" fmla="*/ 265814 h 531628"/>
                      <a:gd name="connsiteX0" fmla="*/ 0 w 760186"/>
                      <a:gd name="connsiteY0" fmla="*/ 265814 h 531628"/>
                      <a:gd name="connsiteX1" fmla="*/ 380093 w 760186"/>
                      <a:gd name="connsiteY1" fmla="*/ 0 h 531628"/>
                      <a:gd name="connsiteX2" fmla="*/ 760186 w 760186"/>
                      <a:gd name="connsiteY2" fmla="*/ 265814 h 531628"/>
                      <a:gd name="connsiteX3" fmla="*/ 380093 w 760186"/>
                      <a:gd name="connsiteY3" fmla="*/ 531628 h 531628"/>
                      <a:gd name="connsiteX4" fmla="*/ 0 w 760186"/>
                      <a:gd name="connsiteY4" fmla="*/ 265814 h 531628"/>
                      <a:gd name="connsiteX0" fmla="*/ 0 w 760186"/>
                      <a:gd name="connsiteY0" fmla="*/ 265814 h 531628"/>
                      <a:gd name="connsiteX1" fmla="*/ 380093 w 760186"/>
                      <a:gd name="connsiteY1" fmla="*/ 0 h 531628"/>
                      <a:gd name="connsiteX2" fmla="*/ 760186 w 760186"/>
                      <a:gd name="connsiteY2" fmla="*/ 265814 h 531628"/>
                      <a:gd name="connsiteX3" fmla="*/ 380093 w 760186"/>
                      <a:gd name="connsiteY3" fmla="*/ 531628 h 531628"/>
                      <a:gd name="connsiteX4" fmla="*/ 0 w 760186"/>
                      <a:gd name="connsiteY4" fmla="*/ 265814 h 531628"/>
                      <a:gd name="connsiteX0" fmla="*/ 0 w 760186"/>
                      <a:gd name="connsiteY0" fmla="*/ 723014 h 988828"/>
                      <a:gd name="connsiteX1" fmla="*/ 376918 w 760186"/>
                      <a:gd name="connsiteY1" fmla="*/ 0 h 988828"/>
                      <a:gd name="connsiteX2" fmla="*/ 760186 w 760186"/>
                      <a:gd name="connsiteY2" fmla="*/ 723014 h 988828"/>
                      <a:gd name="connsiteX3" fmla="*/ 380093 w 760186"/>
                      <a:gd name="connsiteY3" fmla="*/ 988828 h 988828"/>
                      <a:gd name="connsiteX4" fmla="*/ 0 w 760186"/>
                      <a:gd name="connsiteY4" fmla="*/ 723014 h 988828"/>
                      <a:gd name="connsiteX0" fmla="*/ 0 w 760186"/>
                      <a:gd name="connsiteY0" fmla="*/ 723014 h 988828"/>
                      <a:gd name="connsiteX1" fmla="*/ 376918 w 760186"/>
                      <a:gd name="connsiteY1" fmla="*/ 0 h 988828"/>
                      <a:gd name="connsiteX2" fmla="*/ 760186 w 760186"/>
                      <a:gd name="connsiteY2" fmla="*/ 723014 h 988828"/>
                      <a:gd name="connsiteX3" fmla="*/ 380093 w 760186"/>
                      <a:gd name="connsiteY3" fmla="*/ 988828 h 988828"/>
                      <a:gd name="connsiteX4" fmla="*/ 0 w 760186"/>
                      <a:gd name="connsiteY4" fmla="*/ 723014 h 98882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60186" h="988828">
                        <a:moveTo>
                          <a:pt x="0" y="723014"/>
                        </a:moveTo>
                        <a:cubicBezTo>
                          <a:pt x="0" y="576209"/>
                          <a:pt x="268598" y="0"/>
                          <a:pt x="376918" y="0"/>
                        </a:cubicBezTo>
                        <a:cubicBezTo>
                          <a:pt x="485238" y="0"/>
                          <a:pt x="760186" y="576209"/>
                          <a:pt x="760186" y="723014"/>
                        </a:cubicBezTo>
                        <a:cubicBezTo>
                          <a:pt x="760186" y="869819"/>
                          <a:pt x="590013" y="988828"/>
                          <a:pt x="380093" y="988828"/>
                        </a:cubicBezTo>
                        <a:cubicBezTo>
                          <a:pt x="170173" y="988828"/>
                          <a:pt x="0" y="869819"/>
                          <a:pt x="0" y="723014"/>
                        </a:cubicBezTo>
                        <a:close/>
                      </a:path>
                    </a:pathLst>
                  </a:custGeom>
                  <a:solidFill>
                    <a:srgbClr val="0033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 dirty="0"/>
                  </a:p>
                </p:txBody>
              </p:sp>
              <p:sp>
                <p:nvSpPr>
                  <p:cNvPr id="470" name="楕円 469">
                    <a:extLst>
                      <a:ext uri="{FF2B5EF4-FFF2-40B4-BE49-F238E27FC236}">
                        <a16:creationId xmlns:a16="http://schemas.microsoft.com/office/drawing/2014/main" id="{1FE6936F-FEA2-4B6E-906F-8A4E952CB45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030780" y="4779150"/>
                    <a:ext cx="218854" cy="270030"/>
                  </a:xfrm>
                  <a:prstGeom prst="ellipse">
                    <a:avLst/>
                  </a:prstGeom>
                  <a:solidFill>
                    <a:srgbClr val="CC0066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71" name="台形 470">
                    <a:extLst>
                      <a:ext uri="{FF2B5EF4-FFF2-40B4-BE49-F238E27FC236}">
                        <a16:creationId xmlns:a16="http://schemas.microsoft.com/office/drawing/2014/main" id="{5F0E6880-92BA-4891-A0BF-6E70B6F1974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030780" y="1255886"/>
                    <a:ext cx="218854" cy="3648758"/>
                  </a:xfrm>
                  <a:prstGeom prst="trapezoid">
                    <a:avLst>
                      <a:gd name="adj" fmla="val 36606"/>
                    </a:avLst>
                  </a:prstGeom>
                  <a:solidFill>
                    <a:srgbClr val="92D05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453" name="グループ化 452">
                  <a:extLst>
                    <a:ext uri="{FF2B5EF4-FFF2-40B4-BE49-F238E27FC236}">
                      <a16:creationId xmlns:a16="http://schemas.microsoft.com/office/drawing/2014/main" id="{FE12FC55-D168-4598-945B-CFDFF21176A5}"/>
                    </a:ext>
                  </a:extLst>
                </p:cNvPr>
                <p:cNvGrpSpPr/>
                <p:nvPr/>
              </p:nvGrpSpPr>
              <p:grpSpPr>
                <a:xfrm rot="20700000">
                  <a:off x="617650" y="1294246"/>
                  <a:ext cx="1764786" cy="3805684"/>
                  <a:chOff x="1257814" y="953725"/>
                  <a:chExt cx="1764786" cy="4095455"/>
                </a:xfrm>
              </p:grpSpPr>
              <p:sp>
                <p:nvSpPr>
                  <p:cNvPr id="466" name="楕円 261">
                    <a:extLst>
                      <a:ext uri="{FF2B5EF4-FFF2-40B4-BE49-F238E27FC236}">
                        <a16:creationId xmlns:a16="http://schemas.microsoft.com/office/drawing/2014/main" id="{A4D60048-A64E-4063-A134-346CB994619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257814" y="953725"/>
                    <a:ext cx="1764786" cy="2208576"/>
                  </a:xfrm>
                  <a:custGeom>
                    <a:avLst/>
                    <a:gdLst>
                      <a:gd name="connsiteX0" fmla="*/ 0 w 760186"/>
                      <a:gd name="connsiteY0" fmla="*/ 265814 h 531627"/>
                      <a:gd name="connsiteX1" fmla="*/ 380093 w 760186"/>
                      <a:gd name="connsiteY1" fmla="*/ 0 h 531627"/>
                      <a:gd name="connsiteX2" fmla="*/ 760186 w 760186"/>
                      <a:gd name="connsiteY2" fmla="*/ 265814 h 531627"/>
                      <a:gd name="connsiteX3" fmla="*/ 380093 w 760186"/>
                      <a:gd name="connsiteY3" fmla="*/ 531628 h 531627"/>
                      <a:gd name="connsiteX4" fmla="*/ 0 w 760186"/>
                      <a:gd name="connsiteY4" fmla="*/ 265814 h 531627"/>
                      <a:gd name="connsiteX0" fmla="*/ 0 w 760186"/>
                      <a:gd name="connsiteY0" fmla="*/ 265814 h 531628"/>
                      <a:gd name="connsiteX1" fmla="*/ 380093 w 760186"/>
                      <a:gd name="connsiteY1" fmla="*/ 0 h 531628"/>
                      <a:gd name="connsiteX2" fmla="*/ 760186 w 760186"/>
                      <a:gd name="connsiteY2" fmla="*/ 265814 h 531628"/>
                      <a:gd name="connsiteX3" fmla="*/ 380093 w 760186"/>
                      <a:gd name="connsiteY3" fmla="*/ 531628 h 531628"/>
                      <a:gd name="connsiteX4" fmla="*/ 0 w 760186"/>
                      <a:gd name="connsiteY4" fmla="*/ 265814 h 531628"/>
                      <a:gd name="connsiteX0" fmla="*/ 0 w 760186"/>
                      <a:gd name="connsiteY0" fmla="*/ 265814 h 531628"/>
                      <a:gd name="connsiteX1" fmla="*/ 380093 w 760186"/>
                      <a:gd name="connsiteY1" fmla="*/ 0 h 531628"/>
                      <a:gd name="connsiteX2" fmla="*/ 760186 w 760186"/>
                      <a:gd name="connsiteY2" fmla="*/ 265814 h 531628"/>
                      <a:gd name="connsiteX3" fmla="*/ 380093 w 760186"/>
                      <a:gd name="connsiteY3" fmla="*/ 531628 h 531628"/>
                      <a:gd name="connsiteX4" fmla="*/ 0 w 760186"/>
                      <a:gd name="connsiteY4" fmla="*/ 265814 h 531628"/>
                      <a:gd name="connsiteX0" fmla="*/ 0 w 760186"/>
                      <a:gd name="connsiteY0" fmla="*/ 265814 h 531628"/>
                      <a:gd name="connsiteX1" fmla="*/ 380093 w 760186"/>
                      <a:gd name="connsiteY1" fmla="*/ 0 h 531628"/>
                      <a:gd name="connsiteX2" fmla="*/ 760186 w 760186"/>
                      <a:gd name="connsiteY2" fmla="*/ 265814 h 531628"/>
                      <a:gd name="connsiteX3" fmla="*/ 380093 w 760186"/>
                      <a:gd name="connsiteY3" fmla="*/ 531628 h 531628"/>
                      <a:gd name="connsiteX4" fmla="*/ 0 w 760186"/>
                      <a:gd name="connsiteY4" fmla="*/ 265814 h 531628"/>
                      <a:gd name="connsiteX0" fmla="*/ 0 w 760186"/>
                      <a:gd name="connsiteY0" fmla="*/ 723014 h 988828"/>
                      <a:gd name="connsiteX1" fmla="*/ 376918 w 760186"/>
                      <a:gd name="connsiteY1" fmla="*/ 0 h 988828"/>
                      <a:gd name="connsiteX2" fmla="*/ 760186 w 760186"/>
                      <a:gd name="connsiteY2" fmla="*/ 723014 h 988828"/>
                      <a:gd name="connsiteX3" fmla="*/ 380093 w 760186"/>
                      <a:gd name="connsiteY3" fmla="*/ 988828 h 988828"/>
                      <a:gd name="connsiteX4" fmla="*/ 0 w 760186"/>
                      <a:gd name="connsiteY4" fmla="*/ 723014 h 988828"/>
                      <a:gd name="connsiteX0" fmla="*/ 0 w 760186"/>
                      <a:gd name="connsiteY0" fmla="*/ 723014 h 988828"/>
                      <a:gd name="connsiteX1" fmla="*/ 376918 w 760186"/>
                      <a:gd name="connsiteY1" fmla="*/ 0 h 988828"/>
                      <a:gd name="connsiteX2" fmla="*/ 760186 w 760186"/>
                      <a:gd name="connsiteY2" fmla="*/ 723014 h 988828"/>
                      <a:gd name="connsiteX3" fmla="*/ 380093 w 760186"/>
                      <a:gd name="connsiteY3" fmla="*/ 988828 h 988828"/>
                      <a:gd name="connsiteX4" fmla="*/ 0 w 760186"/>
                      <a:gd name="connsiteY4" fmla="*/ 723014 h 98882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60186" h="988828">
                        <a:moveTo>
                          <a:pt x="0" y="723014"/>
                        </a:moveTo>
                        <a:cubicBezTo>
                          <a:pt x="0" y="576209"/>
                          <a:pt x="268598" y="0"/>
                          <a:pt x="376918" y="0"/>
                        </a:cubicBezTo>
                        <a:cubicBezTo>
                          <a:pt x="485238" y="0"/>
                          <a:pt x="760186" y="576209"/>
                          <a:pt x="760186" y="723014"/>
                        </a:cubicBezTo>
                        <a:cubicBezTo>
                          <a:pt x="760186" y="869819"/>
                          <a:pt x="590013" y="988828"/>
                          <a:pt x="380093" y="988828"/>
                        </a:cubicBezTo>
                        <a:cubicBezTo>
                          <a:pt x="170173" y="988828"/>
                          <a:pt x="0" y="869819"/>
                          <a:pt x="0" y="723014"/>
                        </a:cubicBezTo>
                        <a:close/>
                      </a:path>
                    </a:pathLst>
                  </a:custGeom>
                  <a:solidFill>
                    <a:srgbClr val="0033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 dirty="0"/>
                  </a:p>
                </p:txBody>
              </p:sp>
              <p:sp>
                <p:nvSpPr>
                  <p:cNvPr id="467" name="楕円 466">
                    <a:extLst>
                      <a:ext uri="{FF2B5EF4-FFF2-40B4-BE49-F238E27FC236}">
                        <a16:creationId xmlns:a16="http://schemas.microsoft.com/office/drawing/2014/main" id="{E693AD0B-FC9A-4BF1-83D4-F2BA7095F6A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030780" y="4779150"/>
                    <a:ext cx="218854" cy="270030"/>
                  </a:xfrm>
                  <a:prstGeom prst="ellipse">
                    <a:avLst/>
                  </a:prstGeom>
                  <a:solidFill>
                    <a:srgbClr val="CC0066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68" name="台形 467">
                    <a:extLst>
                      <a:ext uri="{FF2B5EF4-FFF2-40B4-BE49-F238E27FC236}">
                        <a16:creationId xmlns:a16="http://schemas.microsoft.com/office/drawing/2014/main" id="{C4CE5423-1F31-4590-9673-16902D22955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030780" y="1255886"/>
                    <a:ext cx="218854" cy="3648758"/>
                  </a:xfrm>
                  <a:prstGeom prst="trapezoid">
                    <a:avLst>
                      <a:gd name="adj" fmla="val 36606"/>
                    </a:avLst>
                  </a:prstGeom>
                  <a:solidFill>
                    <a:srgbClr val="92D05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454" name="グループ化 453">
                  <a:extLst>
                    <a:ext uri="{FF2B5EF4-FFF2-40B4-BE49-F238E27FC236}">
                      <a16:creationId xmlns:a16="http://schemas.microsoft.com/office/drawing/2014/main" id="{D79A59F5-45EB-48A5-A5AA-1F2D796F1A57}"/>
                    </a:ext>
                  </a:extLst>
                </p:cNvPr>
                <p:cNvGrpSpPr/>
                <p:nvPr/>
              </p:nvGrpSpPr>
              <p:grpSpPr>
                <a:xfrm rot="323327" flipH="1">
                  <a:off x="1605377" y="960075"/>
                  <a:ext cx="1764786" cy="4095455"/>
                  <a:chOff x="1257814" y="953725"/>
                  <a:chExt cx="1764786" cy="4095455"/>
                </a:xfrm>
              </p:grpSpPr>
              <p:sp>
                <p:nvSpPr>
                  <p:cNvPr id="463" name="楕円 261">
                    <a:extLst>
                      <a:ext uri="{FF2B5EF4-FFF2-40B4-BE49-F238E27FC236}">
                        <a16:creationId xmlns:a16="http://schemas.microsoft.com/office/drawing/2014/main" id="{05D99427-CB66-40BB-9F5B-7492B1467EB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257814" y="953725"/>
                    <a:ext cx="1764786" cy="2208576"/>
                  </a:xfrm>
                  <a:custGeom>
                    <a:avLst/>
                    <a:gdLst>
                      <a:gd name="connsiteX0" fmla="*/ 0 w 760186"/>
                      <a:gd name="connsiteY0" fmla="*/ 265814 h 531627"/>
                      <a:gd name="connsiteX1" fmla="*/ 380093 w 760186"/>
                      <a:gd name="connsiteY1" fmla="*/ 0 h 531627"/>
                      <a:gd name="connsiteX2" fmla="*/ 760186 w 760186"/>
                      <a:gd name="connsiteY2" fmla="*/ 265814 h 531627"/>
                      <a:gd name="connsiteX3" fmla="*/ 380093 w 760186"/>
                      <a:gd name="connsiteY3" fmla="*/ 531628 h 531627"/>
                      <a:gd name="connsiteX4" fmla="*/ 0 w 760186"/>
                      <a:gd name="connsiteY4" fmla="*/ 265814 h 531627"/>
                      <a:gd name="connsiteX0" fmla="*/ 0 w 760186"/>
                      <a:gd name="connsiteY0" fmla="*/ 265814 h 531628"/>
                      <a:gd name="connsiteX1" fmla="*/ 380093 w 760186"/>
                      <a:gd name="connsiteY1" fmla="*/ 0 h 531628"/>
                      <a:gd name="connsiteX2" fmla="*/ 760186 w 760186"/>
                      <a:gd name="connsiteY2" fmla="*/ 265814 h 531628"/>
                      <a:gd name="connsiteX3" fmla="*/ 380093 w 760186"/>
                      <a:gd name="connsiteY3" fmla="*/ 531628 h 531628"/>
                      <a:gd name="connsiteX4" fmla="*/ 0 w 760186"/>
                      <a:gd name="connsiteY4" fmla="*/ 265814 h 531628"/>
                      <a:gd name="connsiteX0" fmla="*/ 0 w 760186"/>
                      <a:gd name="connsiteY0" fmla="*/ 265814 h 531628"/>
                      <a:gd name="connsiteX1" fmla="*/ 380093 w 760186"/>
                      <a:gd name="connsiteY1" fmla="*/ 0 h 531628"/>
                      <a:gd name="connsiteX2" fmla="*/ 760186 w 760186"/>
                      <a:gd name="connsiteY2" fmla="*/ 265814 h 531628"/>
                      <a:gd name="connsiteX3" fmla="*/ 380093 w 760186"/>
                      <a:gd name="connsiteY3" fmla="*/ 531628 h 531628"/>
                      <a:gd name="connsiteX4" fmla="*/ 0 w 760186"/>
                      <a:gd name="connsiteY4" fmla="*/ 265814 h 531628"/>
                      <a:gd name="connsiteX0" fmla="*/ 0 w 760186"/>
                      <a:gd name="connsiteY0" fmla="*/ 265814 h 531628"/>
                      <a:gd name="connsiteX1" fmla="*/ 380093 w 760186"/>
                      <a:gd name="connsiteY1" fmla="*/ 0 h 531628"/>
                      <a:gd name="connsiteX2" fmla="*/ 760186 w 760186"/>
                      <a:gd name="connsiteY2" fmla="*/ 265814 h 531628"/>
                      <a:gd name="connsiteX3" fmla="*/ 380093 w 760186"/>
                      <a:gd name="connsiteY3" fmla="*/ 531628 h 531628"/>
                      <a:gd name="connsiteX4" fmla="*/ 0 w 760186"/>
                      <a:gd name="connsiteY4" fmla="*/ 265814 h 531628"/>
                      <a:gd name="connsiteX0" fmla="*/ 0 w 760186"/>
                      <a:gd name="connsiteY0" fmla="*/ 723014 h 988828"/>
                      <a:gd name="connsiteX1" fmla="*/ 376918 w 760186"/>
                      <a:gd name="connsiteY1" fmla="*/ 0 h 988828"/>
                      <a:gd name="connsiteX2" fmla="*/ 760186 w 760186"/>
                      <a:gd name="connsiteY2" fmla="*/ 723014 h 988828"/>
                      <a:gd name="connsiteX3" fmla="*/ 380093 w 760186"/>
                      <a:gd name="connsiteY3" fmla="*/ 988828 h 988828"/>
                      <a:gd name="connsiteX4" fmla="*/ 0 w 760186"/>
                      <a:gd name="connsiteY4" fmla="*/ 723014 h 988828"/>
                      <a:gd name="connsiteX0" fmla="*/ 0 w 760186"/>
                      <a:gd name="connsiteY0" fmla="*/ 723014 h 988828"/>
                      <a:gd name="connsiteX1" fmla="*/ 376918 w 760186"/>
                      <a:gd name="connsiteY1" fmla="*/ 0 h 988828"/>
                      <a:gd name="connsiteX2" fmla="*/ 760186 w 760186"/>
                      <a:gd name="connsiteY2" fmla="*/ 723014 h 988828"/>
                      <a:gd name="connsiteX3" fmla="*/ 380093 w 760186"/>
                      <a:gd name="connsiteY3" fmla="*/ 988828 h 988828"/>
                      <a:gd name="connsiteX4" fmla="*/ 0 w 760186"/>
                      <a:gd name="connsiteY4" fmla="*/ 723014 h 98882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60186" h="988828">
                        <a:moveTo>
                          <a:pt x="0" y="723014"/>
                        </a:moveTo>
                        <a:cubicBezTo>
                          <a:pt x="0" y="576209"/>
                          <a:pt x="268598" y="0"/>
                          <a:pt x="376918" y="0"/>
                        </a:cubicBezTo>
                        <a:cubicBezTo>
                          <a:pt x="485238" y="0"/>
                          <a:pt x="760186" y="576209"/>
                          <a:pt x="760186" y="723014"/>
                        </a:cubicBezTo>
                        <a:cubicBezTo>
                          <a:pt x="760186" y="869819"/>
                          <a:pt x="590013" y="988828"/>
                          <a:pt x="380093" y="988828"/>
                        </a:cubicBezTo>
                        <a:cubicBezTo>
                          <a:pt x="170173" y="988828"/>
                          <a:pt x="0" y="869819"/>
                          <a:pt x="0" y="723014"/>
                        </a:cubicBezTo>
                        <a:close/>
                      </a:path>
                    </a:pathLst>
                  </a:custGeom>
                  <a:solidFill>
                    <a:srgbClr val="0033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 dirty="0"/>
                  </a:p>
                </p:txBody>
              </p:sp>
              <p:sp>
                <p:nvSpPr>
                  <p:cNvPr id="464" name="楕円 463">
                    <a:extLst>
                      <a:ext uri="{FF2B5EF4-FFF2-40B4-BE49-F238E27FC236}">
                        <a16:creationId xmlns:a16="http://schemas.microsoft.com/office/drawing/2014/main" id="{299323E3-86E6-486E-928B-EA704536C4A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030780" y="4779150"/>
                    <a:ext cx="218854" cy="270030"/>
                  </a:xfrm>
                  <a:prstGeom prst="ellipse">
                    <a:avLst/>
                  </a:prstGeom>
                  <a:solidFill>
                    <a:srgbClr val="CC0066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65" name="台形 464">
                    <a:extLst>
                      <a:ext uri="{FF2B5EF4-FFF2-40B4-BE49-F238E27FC236}">
                        <a16:creationId xmlns:a16="http://schemas.microsoft.com/office/drawing/2014/main" id="{87827104-8008-442D-8527-0DAB9E732EB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030780" y="1255886"/>
                    <a:ext cx="218854" cy="3648758"/>
                  </a:xfrm>
                  <a:prstGeom prst="trapezoid">
                    <a:avLst>
                      <a:gd name="adj" fmla="val 36606"/>
                    </a:avLst>
                  </a:prstGeom>
                  <a:solidFill>
                    <a:srgbClr val="92D05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455" name="グループ化 454">
                  <a:extLst>
                    <a:ext uri="{FF2B5EF4-FFF2-40B4-BE49-F238E27FC236}">
                      <a16:creationId xmlns:a16="http://schemas.microsoft.com/office/drawing/2014/main" id="{619E6C78-E244-41BF-A02F-FA3769B07246}"/>
                    </a:ext>
                  </a:extLst>
                </p:cNvPr>
                <p:cNvGrpSpPr/>
                <p:nvPr/>
              </p:nvGrpSpPr>
              <p:grpSpPr>
                <a:xfrm rot="21276673">
                  <a:off x="916700" y="960075"/>
                  <a:ext cx="1764786" cy="4095455"/>
                  <a:chOff x="1257814" y="953725"/>
                  <a:chExt cx="1764786" cy="4095455"/>
                </a:xfrm>
              </p:grpSpPr>
              <p:sp>
                <p:nvSpPr>
                  <p:cNvPr id="460" name="楕円 261">
                    <a:extLst>
                      <a:ext uri="{FF2B5EF4-FFF2-40B4-BE49-F238E27FC236}">
                        <a16:creationId xmlns:a16="http://schemas.microsoft.com/office/drawing/2014/main" id="{682B9DCB-85E4-4596-B3A8-BC0AE7C8DEB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257814" y="953725"/>
                    <a:ext cx="1764786" cy="2208576"/>
                  </a:xfrm>
                  <a:custGeom>
                    <a:avLst/>
                    <a:gdLst>
                      <a:gd name="connsiteX0" fmla="*/ 0 w 760186"/>
                      <a:gd name="connsiteY0" fmla="*/ 265814 h 531627"/>
                      <a:gd name="connsiteX1" fmla="*/ 380093 w 760186"/>
                      <a:gd name="connsiteY1" fmla="*/ 0 h 531627"/>
                      <a:gd name="connsiteX2" fmla="*/ 760186 w 760186"/>
                      <a:gd name="connsiteY2" fmla="*/ 265814 h 531627"/>
                      <a:gd name="connsiteX3" fmla="*/ 380093 w 760186"/>
                      <a:gd name="connsiteY3" fmla="*/ 531628 h 531627"/>
                      <a:gd name="connsiteX4" fmla="*/ 0 w 760186"/>
                      <a:gd name="connsiteY4" fmla="*/ 265814 h 531627"/>
                      <a:gd name="connsiteX0" fmla="*/ 0 w 760186"/>
                      <a:gd name="connsiteY0" fmla="*/ 265814 h 531628"/>
                      <a:gd name="connsiteX1" fmla="*/ 380093 w 760186"/>
                      <a:gd name="connsiteY1" fmla="*/ 0 h 531628"/>
                      <a:gd name="connsiteX2" fmla="*/ 760186 w 760186"/>
                      <a:gd name="connsiteY2" fmla="*/ 265814 h 531628"/>
                      <a:gd name="connsiteX3" fmla="*/ 380093 w 760186"/>
                      <a:gd name="connsiteY3" fmla="*/ 531628 h 531628"/>
                      <a:gd name="connsiteX4" fmla="*/ 0 w 760186"/>
                      <a:gd name="connsiteY4" fmla="*/ 265814 h 531628"/>
                      <a:gd name="connsiteX0" fmla="*/ 0 w 760186"/>
                      <a:gd name="connsiteY0" fmla="*/ 265814 h 531628"/>
                      <a:gd name="connsiteX1" fmla="*/ 380093 w 760186"/>
                      <a:gd name="connsiteY1" fmla="*/ 0 h 531628"/>
                      <a:gd name="connsiteX2" fmla="*/ 760186 w 760186"/>
                      <a:gd name="connsiteY2" fmla="*/ 265814 h 531628"/>
                      <a:gd name="connsiteX3" fmla="*/ 380093 w 760186"/>
                      <a:gd name="connsiteY3" fmla="*/ 531628 h 531628"/>
                      <a:gd name="connsiteX4" fmla="*/ 0 w 760186"/>
                      <a:gd name="connsiteY4" fmla="*/ 265814 h 531628"/>
                      <a:gd name="connsiteX0" fmla="*/ 0 w 760186"/>
                      <a:gd name="connsiteY0" fmla="*/ 265814 h 531628"/>
                      <a:gd name="connsiteX1" fmla="*/ 380093 w 760186"/>
                      <a:gd name="connsiteY1" fmla="*/ 0 h 531628"/>
                      <a:gd name="connsiteX2" fmla="*/ 760186 w 760186"/>
                      <a:gd name="connsiteY2" fmla="*/ 265814 h 531628"/>
                      <a:gd name="connsiteX3" fmla="*/ 380093 w 760186"/>
                      <a:gd name="connsiteY3" fmla="*/ 531628 h 531628"/>
                      <a:gd name="connsiteX4" fmla="*/ 0 w 760186"/>
                      <a:gd name="connsiteY4" fmla="*/ 265814 h 531628"/>
                      <a:gd name="connsiteX0" fmla="*/ 0 w 760186"/>
                      <a:gd name="connsiteY0" fmla="*/ 723014 h 988828"/>
                      <a:gd name="connsiteX1" fmla="*/ 376918 w 760186"/>
                      <a:gd name="connsiteY1" fmla="*/ 0 h 988828"/>
                      <a:gd name="connsiteX2" fmla="*/ 760186 w 760186"/>
                      <a:gd name="connsiteY2" fmla="*/ 723014 h 988828"/>
                      <a:gd name="connsiteX3" fmla="*/ 380093 w 760186"/>
                      <a:gd name="connsiteY3" fmla="*/ 988828 h 988828"/>
                      <a:gd name="connsiteX4" fmla="*/ 0 w 760186"/>
                      <a:gd name="connsiteY4" fmla="*/ 723014 h 988828"/>
                      <a:gd name="connsiteX0" fmla="*/ 0 w 760186"/>
                      <a:gd name="connsiteY0" fmla="*/ 723014 h 988828"/>
                      <a:gd name="connsiteX1" fmla="*/ 376918 w 760186"/>
                      <a:gd name="connsiteY1" fmla="*/ 0 h 988828"/>
                      <a:gd name="connsiteX2" fmla="*/ 760186 w 760186"/>
                      <a:gd name="connsiteY2" fmla="*/ 723014 h 988828"/>
                      <a:gd name="connsiteX3" fmla="*/ 380093 w 760186"/>
                      <a:gd name="connsiteY3" fmla="*/ 988828 h 988828"/>
                      <a:gd name="connsiteX4" fmla="*/ 0 w 760186"/>
                      <a:gd name="connsiteY4" fmla="*/ 723014 h 98882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60186" h="988828">
                        <a:moveTo>
                          <a:pt x="0" y="723014"/>
                        </a:moveTo>
                        <a:cubicBezTo>
                          <a:pt x="0" y="576209"/>
                          <a:pt x="268598" y="0"/>
                          <a:pt x="376918" y="0"/>
                        </a:cubicBezTo>
                        <a:cubicBezTo>
                          <a:pt x="485238" y="0"/>
                          <a:pt x="760186" y="576209"/>
                          <a:pt x="760186" y="723014"/>
                        </a:cubicBezTo>
                        <a:cubicBezTo>
                          <a:pt x="760186" y="869819"/>
                          <a:pt x="590013" y="988828"/>
                          <a:pt x="380093" y="988828"/>
                        </a:cubicBezTo>
                        <a:cubicBezTo>
                          <a:pt x="170173" y="988828"/>
                          <a:pt x="0" y="869819"/>
                          <a:pt x="0" y="723014"/>
                        </a:cubicBezTo>
                        <a:close/>
                      </a:path>
                    </a:pathLst>
                  </a:custGeom>
                  <a:solidFill>
                    <a:srgbClr val="0033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 dirty="0"/>
                  </a:p>
                </p:txBody>
              </p:sp>
              <p:sp>
                <p:nvSpPr>
                  <p:cNvPr id="461" name="楕円 460">
                    <a:extLst>
                      <a:ext uri="{FF2B5EF4-FFF2-40B4-BE49-F238E27FC236}">
                        <a16:creationId xmlns:a16="http://schemas.microsoft.com/office/drawing/2014/main" id="{EFB21BED-28D5-49D4-94CD-BF54FE0C6BB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030780" y="4779150"/>
                    <a:ext cx="218854" cy="270030"/>
                  </a:xfrm>
                  <a:prstGeom prst="ellipse">
                    <a:avLst/>
                  </a:prstGeom>
                  <a:solidFill>
                    <a:srgbClr val="CC0066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62" name="台形 461">
                    <a:extLst>
                      <a:ext uri="{FF2B5EF4-FFF2-40B4-BE49-F238E27FC236}">
                        <a16:creationId xmlns:a16="http://schemas.microsoft.com/office/drawing/2014/main" id="{5FEB212C-359B-4B62-870A-80C4D3BF2A4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030780" y="1255886"/>
                    <a:ext cx="218854" cy="3648758"/>
                  </a:xfrm>
                  <a:prstGeom prst="trapezoid">
                    <a:avLst>
                      <a:gd name="adj" fmla="val 36606"/>
                    </a:avLst>
                  </a:prstGeom>
                  <a:solidFill>
                    <a:srgbClr val="92D05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456" name="グループ化 455">
                  <a:extLst>
                    <a:ext uri="{FF2B5EF4-FFF2-40B4-BE49-F238E27FC236}">
                      <a16:creationId xmlns:a16="http://schemas.microsoft.com/office/drawing/2014/main" id="{B5E75A7C-06F8-40B2-A2FF-58120C3FECF9}"/>
                    </a:ext>
                  </a:extLst>
                </p:cNvPr>
                <p:cNvGrpSpPr/>
                <p:nvPr/>
              </p:nvGrpSpPr>
              <p:grpSpPr>
                <a:xfrm>
                  <a:off x="1257814" y="953725"/>
                  <a:ext cx="1764786" cy="4095455"/>
                  <a:chOff x="1257814" y="953725"/>
                  <a:chExt cx="1764786" cy="4095455"/>
                </a:xfrm>
              </p:grpSpPr>
              <p:sp>
                <p:nvSpPr>
                  <p:cNvPr id="457" name="楕円 261">
                    <a:extLst>
                      <a:ext uri="{FF2B5EF4-FFF2-40B4-BE49-F238E27FC236}">
                        <a16:creationId xmlns:a16="http://schemas.microsoft.com/office/drawing/2014/main" id="{DFAD2C0A-F084-4B7C-8205-26F396D07AB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257814" y="953725"/>
                    <a:ext cx="1764786" cy="2208576"/>
                  </a:xfrm>
                  <a:custGeom>
                    <a:avLst/>
                    <a:gdLst>
                      <a:gd name="connsiteX0" fmla="*/ 0 w 760186"/>
                      <a:gd name="connsiteY0" fmla="*/ 265814 h 531627"/>
                      <a:gd name="connsiteX1" fmla="*/ 380093 w 760186"/>
                      <a:gd name="connsiteY1" fmla="*/ 0 h 531627"/>
                      <a:gd name="connsiteX2" fmla="*/ 760186 w 760186"/>
                      <a:gd name="connsiteY2" fmla="*/ 265814 h 531627"/>
                      <a:gd name="connsiteX3" fmla="*/ 380093 w 760186"/>
                      <a:gd name="connsiteY3" fmla="*/ 531628 h 531627"/>
                      <a:gd name="connsiteX4" fmla="*/ 0 w 760186"/>
                      <a:gd name="connsiteY4" fmla="*/ 265814 h 531627"/>
                      <a:gd name="connsiteX0" fmla="*/ 0 w 760186"/>
                      <a:gd name="connsiteY0" fmla="*/ 265814 h 531628"/>
                      <a:gd name="connsiteX1" fmla="*/ 380093 w 760186"/>
                      <a:gd name="connsiteY1" fmla="*/ 0 h 531628"/>
                      <a:gd name="connsiteX2" fmla="*/ 760186 w 760186"/>
                      <a:gd name="connsiteY2" fmla="*/ 265814 h 531628"/>
                      <a:gd name="connsiteX3" fmla="*/ 380093 w 760186"/>
                      <a:gd name="connsiteY3" fmla="*/ 531628 h 531628"/>
                      <a:gd name="connsiteX4" fmla="*/ 0 w 760186"/>
                      <a:gd name="connsiteY4" fmla="*/ 265814 h 531628"/>
                      <a:gd name="connsiteX0" fmla="*/ 0 w 760186"/>
                      <a:gd name="connsiteY0" fmla="*/ 265814 h 531628"/>
                      <a:gd name="connsiteX1" fmla="*/ 380093 w 760186"/>
                      <a:gd name="connsiteY1" fmla="*/ 0 h 531628"/>
                      <a:gd name="connsiteX2" fmla="*/ 760186 w 760186"/>
                      <a:gd name="connsiteY2" fmla="*/ 265814 h 531628"/>
                      <a:gd name="connsiteX3" fmla="*/ 380093 w 760186"/>
                      <a:gd name="connsiteY3" fmla="*/ 531628 h 531628"/>
                      <a:gd name="connsiteX4" fmla="*/ 0 w 760186"/>
                      <a:gd name="connsiteY4" fmla="*/ 265814 h 531628"/>
                      <a:gd name="connsiteX0" fmla="*/ 0 w 760186"/>
                      <a:gd name="connsiteY0" fmla="*/ 265814 h 531628"/>
                      <a:gd name="connsiteX1" fmla="*/ 380093 w 760186"/>
                      <a:gd name="connsiteY1" fmla="*/ 0 h 531628"/>
                      <a:gd name="connsiteX2" fmla="*/ 760186 w 760186"/>
                      <a:gd name="connsiteY2" fmla="*/ 265814 h 531628"/>
                      <a:gd name="connsiteX3" fmla="*/ 380093 w 760186"/>
                      <a:gd name="connsiteY3" fmla="*/ 531628 h 531628"/>
                      <a:gd name="connsiteX4" fmla="*/ 0 w 760186"/>
                      <a:gd name="connsiteY4" fmla="*/ 265814 h 531628"/>
                      <a:gd name="connsiteX0" fmla="*/ 0 w 760186"/>
                      <a:gd name="connsiteY0" fmla="*/ 723014 h 988828"/>
                      <a:gd name="connsiteX1" fmla="*/ 376918 w 760186"/>
                      <a:gd name="connsiteY1" fmla="*/ 0 h 988828"/>
                      <a:gd name="connsiteX2" fmla="*/ 760186 w 760186"/>
                      <a:gd name="connsiteY2" fmla="*/ 723014 h 988828"/>
                      <a:gd name="connsiteX3" fmla="*/ 380093 w 760186"/>
                      <a:gd name="connsiteY3" fmla="*/ 988828 h 988828"/>
                      <a:gd name="connsiteX4" fmla="*/ 0 w 760186"/>
                      <a:gd name="connsiteY4" fmla="*/ 723014 h 988828"/>
                      <a:gd name="connsiteX0" fmla="*/ 0 w 760186"/>
                      <a:gd name="connsiteY0" fmla="*/ 723014 h 988828"/>
                      <a:gd name="connsiteX1" fmla="*/ 376918 w 760186"/>
                      <a:gd name="connsiteY1" fmla="*/ 0 h 988828"/>
                      <a:gd name="connsiteX2" fmla="*/ 760186 w 760186"/>
                      <a:gd name="connsiteY2" fmla="*/ 723014 h 988828"/>
                      <a:gd name="connsiteX3" fmla="*/ 380093 w 760186"/>
                      <a:gd name="connsiteY3" fmla="*/ 988828 h 988828"/>
                      <a:gd name="connsiteX4" fmla="*/ 0 w 760186"/>
                      <a:gd name="connsiteY4" fmla="*/ 723014 h 98882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60186" h="988828">
                        <a:moveTo>
                          <a:pt x="0" y="723014"/>
                        </a:moveTo>
                        <a:cubicBezTo>
                          <a:pt x="0" y="576209"/>
                          <a:pt x="268598" y="0"/>
                          <a:pt x="376918" y="0"/>
                        </a:cubicBezTo>
                        <a:cubicBezTo>
                          <a:pt x="485238" y="0"/>
                          <a:pt x="760186" y="576209"/>
                          <a:pt x="760186" y="723014"/>
                        </a:cubicBezTo>
                        <a:cubicBezTo>
                          <a:pt x="760186" y="869819"/>
                          <a:pt x="590013" y="988828"/>
                          <a:pt x="380093" y="988828"/>
                        </a:cubicBezTo>
                        <a:cubicBezTo>
                          <a:pt x="170173" y="988828"/>
                          <a:pt x="0" y="869819"/>
                          <a:pt x="0" y="723014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58" name="楕円 457">
                    <a:extLst>
                      <a:ext uri="{FF2B5EF4-FFF2-40B4-BE49-F238E27FC236}">
                        <a16:creationId xmlns:a16="http://schemas.microsoft.com/office/drawing/2014/main" id="{0C8CC9DD-861C-4D06-A0CB-891C99E3849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030780" y="4779150"/>
                    <a:ext cx="218854" cy="270030"/>
                  </a:xfrm>
                  <a:prstGeom prst="ellipse">
                    <a:avLst/>
                  </a:prstGeom>
                  <a:solidFill>
                    <a:srgbClr val="CC0066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59" name="台形 458">
                    <a:extLst>
                      <a:ext uri="{FF2B5EF4-FFF2-40B4-BE49-F238E27FC236}">
                        <a16:creationId xmlns:a16="http://schemas.microsoft.com/office/drawing/2014/main" id="{68A8E8D9-FE4E-44C0-8987-4646FB16D33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030780" y="1255886"/>
                    <a:ext cx="218854" cy="3648758"/>
                  </a:xfrm>
                  <a:prstGeom prst="trapezoid">
                    <a:avLst>
                      <a:gd name="adj" fmla="val 36606"/>
                    </a:avLst>
                  </a:prstGeom>
                  <a:solidFill>
                    <a:srgbClr val="92D05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</p:grpSp>
        <p:grpSp>
          <p:nvGrpSpPr>
            <p:cNvPr id="512" name="グループ化 511">
              <a:extLst>
                <a:ext uri="{FF2B5EF4-FFF2-40B4-BE49-F238E27FC236}">
                  <a16:creationId xmlns:a16="http://schemas.microsoft.com/office/drawing/2014/main" id="{3351774B-133B-466B-B276-3C1A612ED621}"/>
                </a:ext>
              </a:extLst>
            </p:cNvPr>
            <p:cNvGrpSpPr/>
            <p:nvPr/>
          </p:nvGrpSpPr>
          <p:grpSpPr>
            <a:xfrm rot="1094996">
              <a:off x="8053732" y="5360615"/>
              <a:ext cx="1389828" cy="908317"/>
              <a:chOff x="7859880" y="3095773"/>
              <a:chExt cx="1583266" cy="1034738"/>
            </a:xfrm>
          </p:grpSpPr>
          <p:grpSp>
            <p:nvGrpSpPr>
              <p:cNvPr id="513" name="グループ化 512">
                <a:extLst>
                  <a:ext uri="{FF2B5EF4-FFF2-40B4-BE49-F238E27FC236}">
                    <a16:creationId xmlns:a16="http://schemas.microsoft.com/office/drawing/2014/main" id="{86F3877F-AA39-4267-976E-079F4F0CF893}"/>
                  </a:ext>
                </a:extLst>
              </p:cNvPr>
              <p:cNvGrpSpPr/>
              <p:nvPr/>
            </p:nvGrpSpPr>
            <p:grpSpPr>
              <a:xfrm rot="2700000">
                <a:off x="7993866" y="2961787"/>
                <a:ext cx="761604" cy="1029576"/>
                <a:chOff x="617650" y="953725"/>
                <a:chExt cx="3067044" cy="4146205"/>
              </a:xfrm>
            </p:grpSpPr>
            <p:grpSp>
              <p:nvGrpSpPr>
                <p:cNvPr id="556" name="グループ化 555">
                  <a:extLst>
                    <a:ext uri="{FF2B5EF4-FFF2-40B4-BE49-F238E27FC236}">
                      <a16:creationId xmlns:a16="http://schemas.microsoft.com/office/drawing/2014/main" id="{6278D227-ABDE-4635-A1EA-99CB3EE2B82A}"/>
                    </a:ext>
                  </a:extLst>
                </p:cNvPr>
                <p:cNvGrpSpPr/>
                <p:nvPr/>
              </p:nvGrpSpPr>
              <p:grpSpPr>
                <a:xfrm rot="900000" flipH="1">
                  <a:off x="1919908" y="1294246"/>
                  <a:ext cx="1764786" cy="3805684"/>
                  <a:chOff x="1257814" y="953725"/>
                  <a:chExt cx="1764786" cy="4095455"/>
                </a:xfrm>
              </p:grpSpPr>
              <p:sp>
                <p:nvSpPr>
                  <p:cNvPr id="573" name="楕円 261">
                    <a:extLst>
                      <a:ext uri="{FF2B5EF4-FFF2-40B4-BE49-F238E27FC236}">
                        <a16:creationId xmlns:a16="http://schemas.microsoft.com/office/drawing/2014/main" id="{6212937C-D0B1-4F0E-AFDE-B233C618F50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257814" y="953725"/>
                    <a:ext cx="1764786" cy="2208576"/>
                  </a:xfrm>
                  <a:custGeom>
                    <a:avLst/>
                    <a:gdLst>
                      <a:gd name="connsiteX0" fmla="*/ 0 w 760186"/>
                      <a:gd name="connsiteY0" fmla="*/ 265814 h 531627"/>
                      <a:gd name="connsiteX1" fmla="*/ 380093 w 760186"/>
                      <a:gd name="connsiteY1" fmla="*/ 0 h 531627"/>
                      <a:gd name="connsiteX2" fmla="*/ 760186 w 760186"/>
                      <a:gd name="connsiteY2" fmla="*/ 265814 h 531627"/>
                      <a:gd name="connsiteX3" fmla="*/ 380093 w 760186"/>
                      <a:gd name="connsiteY3" fmla="*/ 531628 h 531627"/>
                      <a:gd name="connsiteX4" fmla="*/ 0 w 760186"/>
                      <a:gd name="connsiteY4" fmla="*/ 265814 h 531627"/>
                      <a:gd name="connsiteX0" fmla="*/ 0 w 760186"/>
                      <a:gd name="connsiteY0" fmla="*/ 265814 h 531628"/>
                      <a:gd name="connsiteX1" fmla="*/ 380093 w 760186"/>
                      <a:gd name="connsiteY1" fmla="*/ 0 h 531628"/>
                      <a:gd name="connsiteX2" fmla="*/ 760186 w 760186"/>
                      <a:gd name="connsiteY2" fmla="*/ 265814 h 531628"/>
                      <a:gd name="connsiteX3" fmla="*/ 380093 w 760186"/>
                      <a:gd name="connsiteY3" fmla="*/ 531628 h 531628"/>
                      <a:gd name="connsiteX4" fmla="*/ 0 w 760186"/>
                      <a:gd name="connsiteY4" fmla="*/ 265814 h 531628"/>
                      <a:gd name="connsiteX0" fmla="*/ 0 w 760186"/>
                      <a:gd name="connsiteY0" fmla="*/ 265814 h 531628"/>
                      <a:gd name="connsiteX1" fmla="*/ 380093 w 760186"/>
                      <a:gd name="connsiteY1" fmla="*/ 0 h 531628"/>
                      <a:gd name="connsiteX2" fmla="*/ 760186 w 760186"/>
                      <a:gd name="connsiteY2" fmla="*/ 265814 h 531628"/>
                      <a:gd name="connsiteX3" fmla="*/ 380093 w 760186"/>
                      <a:gd name="connsiteY3" fmla="*/ 531628 h 531628"/>
                      <a:gd name="connsiteX4" fmla="*/ 0 w 760186"/>
                      <a:gd name="connsiteY4" fmla="*/ 265814 h 531628"/>
                      <a:gd name="connsiteX0" fmla="*/ 0 w 760186"/>
                      <a:gd name="connsiteY0" fmla="*/ 265814 h 531628"/>
                      <a:gd name="connsiteX1" fmla="*/ 380093 w 760186"/>
                      <a:gd name="connsiteY1" fmla="*/ 0 h 531628"/>
                      <a:gd name="connsiteX2" fmla="*/ 760186 w 760186"/>
                      <a:gd name="connsiteY2" fmla="*/ 265814 h 531628"/>
                      <a:gd name="connsiteX3" fmla="*/ 380093 w 760186"/>
                      <a:gd name="connsiteY3" fmla="*/ 531628 h 531628"/>
                      <a:gd name="connsiteX4" fmla="*/ 0 w 760186"/>
                      <a:gd name="connsiteY4" fmla="*/ 265814 h 531628"/>
                      <a:gd name="connsiteX0" fmla="*/ 0 w 760186"/>
                      <a:gd name="connsiteY0" fmla="*/ 723014 h 988828"/>
                      <a:gd name="connsiteX1" fmla="*/ 376918 w 760186"/>
                      <a:gd name="connsiteY1" fmla="*/ 0 h 988828"/>
                      <a:gd name="connsiteX2" fmla="*/ 760186 w 760186"/>
                      <a:gd name="connsiteY2" fmla="*/ 723014 h 988828"/>
                      <a:gd name="connsiteX3" fmla="*/ 380093 w 760186"/>
                      <a:gd name="connsiteY3" fmla="*/ 988828 h 988828"/>
                      <a:gd name="connsiteX4" fmla="*/ 0 w 760186"/>
                      <a:gd name="connsiteY4" fmla="*/ 723014 h 988828"/>
                      <a:gd name="connsiteX0" fmla="*/ 0 w 760186"/>
                      <a:gd name="connsiteY0" fmla="*/ 723014 h 988828"/>
                      <a:gd name="connsiteX1" fmla="*/ 376918 w 760186"/>
                      <a:gd name="connsiteY1" fmla="*/ 0 h 988828"/>
                      <a:gd name="connsiteX2" fmla="*/ 760186 w 760186"/>
                      <a:gd name="connsiteY2" fmla="*/ 723014 h 988828"/>
                      <a:gd name="connsiteX3" fmla="*/ 380093 w 760186"/>
                      <a:gd name="connsiteY3" fmla="*/ 988828 h 988828"/>
                      <a:gd name="connsiteX4" fmla="*/ 0 w 760186"/>
                      <a:gd name="connsiteY4" fmla="*/ 723014 h 98882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60186" h="988828">
                        <a:moveTo>
                          <a:pt x="0" y="723014"/>
                        </a:moveTo>
                        <a:cubicBezTo>
                          <a:pt x="0" y="576209"/>
                          <a:pt x="268598" y="0"/>
                          <a:pt x="376918" y="0"/>
                        </a:cubicBezTo>
                        <a:cubicBezTo>
                          <a:pt x="485238" y="0"/>
                          <a:pt x="760186" y="576209"/>
                          <a:pt x="760186" y="723014"/>
                        </a:cubicBezTo>
                        <a:cubicBezTo>
                          <a:pt x="760186" y="869819"/>
                          <a:pt x="590013" y="988828"/>
                          <a:pt x="380093" y="988828"/>
                        </a:cubicBezTo>
                        <a:cubicBezTo>
                          <a:pt x="170173" y="988828"/>
                          <a:pt x="0" y="869819"/>
                          <a:pt x="0" y="723014"/>
                        </a:cubicBezTo>
                        <a:close/>
                      </a:path>
                    </a:pathLst>
                  </a:custGeom>
                  <a:solidFill>
                    <a:srgbClr val="0033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 dirty="0"/>
                  </a:p>
                </p:txBody>
              </p:sp>
              <p:sp>
                <p:nvSpPr>
                  <p:cNvPr id="574" name="楕円 573">
                    <a:extLst>
                      <a:ext uri="{FF2B5EF4-FFF2-40B4-BE49-F238E27FC236}">
                        <a16:creationId xmlns:a16="http://schemas.microsoft.com/office/drawing/2014/main" id="{A2B32121-0B16-4AF7-9622-6FB543AF8F5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030780" y="4779150"/>
                    <a:ext cx="218854" cy="270030"/>
                  </a:xfrm>
                  <a:prstGeom prst="ellipse">
                    <a:avLst/>
                  </a:prstGeom>
                  <a:solidFill>
                    <a:srgbClr val="CC0066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575" name="台形 574">
                    <a:extLst>
                      <a:ext uri="{FF2B5EF4-FFF2-40B4-BE49-F238E27FC236}">
                        <a16:creationId xmlns:a16="http://schemas.microsoft.com/office/drawing/2014/main" id="{9A23F7F0-A5E8-4F8E-B2DC-87BE9314DCD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030780" y="1255886"/>
                    <a:ext cx="218854" cy="3648758"/>
                  </a:xfrm>
                  <a:prstGeom prst="trapezoid">
                    <a:avLst>
                      <a:gd name="adj" fmla="val 36606"/>
                    </a:avLst>
                  </a:prstGeom>
                  <a:solidFill>
                    <a:srgbClr val="92D05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557" name="グループ化 556">
                  <a:extLst>
                    <a:ext uri="{FF2B5EF4-FFF2-40B4-BE49-F238E27FC236}">
                      <a16:creationId xmlns:a16="http://schemas.microsoft.com/office/drawing/2014/main" id="{42BF8374-18AA-41F3-A420-90A5A0EADABA}"/>
                    </a:ext>
                  </a:extLst>
                </p:cNvPr>
                <p:cNvGrpSpPr/>
                <p:nvPr/>
              </p:nvGrpSpPr>
              <p:grpSpPr>
                <a:xfrm rot="20700000">
                  <a:off x="617650" y="1294246"/>
                  <a:ext cx="1764786" cy="3805684"/>
                  <a:chOff x="1257814" y="953725"/>
                  <a:chExt cx="1764786" cy="4095455"/>
                </a:xfrm>
              </p:grpSpPr>
              <p:sp>
                <p:nvSpPr>
                  <p:cNvPr id="570" name="楕円 261">
                    <a:extLst>
                      <a:ext uri="{FF2B5EF4-FFF2-40B4-BE49-F238E27FC236}">
                        <a16:creationId xmlns:a16="http://schemas.microsoft.com/office/drawing/2014/main" id="{9B69F2FC-8180-4CFA-AAD1-CB769C666C4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257814" y="953725"/>
                    <a:ext cx="1764786" cy="2208576"/>
                  </a:xfrm>
                  <a:custGeom>
                    <a:avLst/>
                    <a:gdLst>
                      <a:gd name="connsiteX0" fmla="*/ 0 w 760186"/>
                      <a:gd name="connsiteY0" fmla="*/ 265814 h 531627"/>
                      <a:gd name="connsiteX1" fmla="*/ 380093 w 760186"/>
                      <a:gd name="connsiteY1" fmla="*/ 0 h 531627"/>
                      <a:gd name="connsiteX2" fmla="*/ 760186 w 760186"/>
                      <a:gd name="connsiteY2" fmla="*/ 265814 h 531627"/>
                      <a:gd name="connsiteX3" fmla="*/ 380093 w 760186"/>
                      <a:gd name="connsiteY3" fmla="*/ 531628 h 531627"/>
                      <a:gd name="connsiteX4" fmla="*/ 0 w 760186"/>
                      <a:gd name="connsiteY4" fmla="*/ 265814 h 531627"/>
                      <a:gd name="connsiteX0" fmla="*/ 0 w 760186"/>
                      <a:gd name="connsiteY0" fmla="*/ 265814 h 531628"/>
                      <a:gd name="connsiteX1" fmla="*/ 380093 w 760186"/>
                      <a:gd name="connsiteY1" fmla="*/ 0 h 531628"/>
                      <a:gd name="connsiteX2" fmla="*/ 760186 w 760186"/>
                      <a:gd name="connsiteY2" fmla="*/ 265814 h 531628"/>
                      <a:gd name="connsiteX3" fmla="*/ 380093 w 760186"/>
                      <a:gd name="connsiteY3" fmla="*/ 531628 h 531628"/>
                      <a:gd name="connsiteX4" fmla="*/ 0 w 760186"/>
                      <a:gd name="connsiteY4" fmla="*/ 265814 h 531628"/>
                      <a:gd name="connsiteX0" fmla="*/ 0 w 760186"/>
                      <a:gd name="connsiteY0" fmla="*/ 265814 h 531628"/>
                      <a:gd name="connsiteX1" fmla="*/ 380093 w 760186"/>
                      <a:gd name="connsiteY1" fmla="*/ 0 h 531628"/>
                      <a:gd name="connsiteX2" fmla="*/ 760186 w 760186"/>
                      <a:gd name="connsiteY2" fmla="*/ 265814 h 531628"/>
                      <a:gd name="connsiteX3" fmla="*/ 380093 w 760186"/>
                      <a:gd name="connsiteY3" fmla="*/ 531628 h 531628"/>
                      <a:gd name="connsiteX4" fmla="*/ 0 w 760186"/>
                      <a:gd name="connsiteY4" fmla="*/ 265814 h 531628"/>
                      <a:gd name="connsiteX0" fmla="*/ 0 w 760186"/>
                      <a:gd name="connsiteY0" fmla="*/ 265814 h 531628"/>
                      <a:gd name="connsiteX1" fmla="*/ 380093 w 760186"/>
                      <a:gd name="connsiteY1" fmla="*/ 0 h 531628"/>
                      <a:gd name="connsiteX2" fmla="*/ 760186 w 760186"/>
                      <a:gd name="connsiteY2" fmla="*/ 265814 h 531628"/>
                      <a:gd name="connsiteX3" fmla="*/ 380093 w 760186"/>
                      <a:gd name="connsiteY3" fmla="*/ 531628 h 531628"/>
                      <a:gd name="connsiteX4" fmla="*/ 0 w 760186"/>
                      <a:gd name="connsiteY4" fmla="*/ 265814 h 531628"/>
                      <a:gd name="connsiteX0" fmla="*/ 0 w 760186"/>
                      <a:gd name="connsiteY0" fmla="*/ 723014 h 988828"/>
                      <a:gd name="connsiteX1" fmla="*/ 376918 w 760186"/>
                      <a:gd name="connsiteY1" fmla="*/ 0 h 988828"/>
                      <a:gd name="connsiteX2" fmla="*/ 760186 w 760186"/>
                      <a:gd name="connsiteY2" fmla="*/ 723014 h 988828"/>
                      <a:gd name="connsiteX3" fmla="*/ 380093 w 760186"/>
                      <a:gd name="connsiteY3" fmla="*/ 988828 h 988828"/>
                      <a:gd name="connsiteX4" fmla="*/ 0 w 760186"/>
                      <a:gd name="connsiteY4" fmla="*/ 723014 h 988828"/>
                      <a:gd name="connsiteX0" fmla="*/ 0 w 760186"/>
                      <a:gd name="connsiteY0" fmla="*/ 723014 h 988828"/>
                      <a:gd name="connsiteX1" fmla="*/ 376918 w 760186"/>
                      <a:gd name="connsiteY1" fmla="*/ 0 h 988828"/>
                      <a:gd name="connsiteX2" fmla="*/ 760186 w 760186"/>
                      <a:gd name="connsiteY2" fmla="*/ 723014 h 988828"/>
                      <a:gd name="connsiteX3" fmla="*/ 380093 w 760186"/>
                      <a:gd name="connsiteY3" fmla="*/ 988828 h 988828"/>
                      <a:gd name="connsiteX4" fmla="*/ 0 w 760186"/>
                      <a:gd name="connsiteY4" fmla="*/ 723014 h 98882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60186" h="988828">
                        <a:moveTo>
                          <a:pt x="0" y="723014"/>
                        </a:moveTo>
                        <a:cubicBezTo>
                          <a:pt x="0" y="576209"/>
                          <a:pt x="268598" y="0"/>
                          <a:pt x="376918" y="0"/>
                        </a:cubicBezTo>
                        <a:cubicBezTo>
                          <a:pt x="485238" y="0"/>
                          <a:pt x="760186" y="576209"/>
                          <a:pt x="760186" y="723014"/>
                        </a:cubicBezTo>
                        <a:cubicBezTo>
                          <a:pt x="760186" y="869819"/>
                          <a:pt x="590013" y="988828"/>
                          <a:pt x="380093" y="988828"/>
                        </a:cubicBezTo>
                        <a:cubicBezTo>
                          <a:pt x="170173" y="988828"/>
                          <a:pt x="0" y="869819"/>
                          <a:pt x="0" y="723014"/>
                        </a:cubicBezTo>
                        <a:close/>
                      </a:path>
                    </a:pathLst>
                  </a:custGeom>
                  <a:solidFill>
                    <a:srgbClr val="0033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 dirty="0"/>
                  </a:p>
                </p:txBody>
              </p:sp>
              <p:sp>
                <p:nvSpPr>
                  <p:cNvPr id="571" name="楕円 570">
                    <a:extLst>
                      <a:ext uri="{FF2B5EF4-FFF2-40B4-BE49-F238E27FC236}">
                        <a16:creationId xmlns:a16="http://schemas.microsoft.com/office/drawing/2014/main" id="{DD613659-A41B-4325-94AD-4418C32F476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030780" y="4779150"/>
                    <a:ext cx="218854" cy="270030"/>
                  </a:xfrm>
                  <a:prstGeom prst="ellipse">
                    <a:avLst/>
                  </a:prstGeom>
                  <a:solidFill>
                    <a:srgbClr val="CC0066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572" name="台形 571">
                    <a:extLst>
                      <a:ext uri="{FF2B5EF4-FFF2-40B4-BE49-F238E27FC236}">
                        <a16:creationId xmlns:a16="http://schemas.microsoft.com/office/drawing/2014/main" id="{796F9491-08B8-42FF-9D26-E8C96EE7F3A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030780" y="1255886"/>
                    <a:ext cx="218854" cy="3648758"/>
                  </a:xfrm>
                  <a:prstGeom prst="trapezoid">
                    <a:avLst>
                      <a:gd name="adj" fmla="val 36606"/>
                    </a:avLst>
                  </a:prstGeom>
                  <a:solidFill>
                    <a:srgbClr val="92D05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558" name="グループ化 557">
                  <a:extLst>
                    <a:ext uri="{FF2B5EF4-FFF2-40B4-BE49-F238E27FC236}">
                      <a16:creationId xmlns:a16="http://schemas.microsoft.com/office/drawing/2014/main" id="{EEDF8249-BD64-4777-A429-1687402FDF04}"/>
                    </a:ext>
                  </a:extLst>
                </p:cNvPr>
                <p:cNvGrpSpPr/>
                <p:nvPr/>
              </p:nvGrpSpPr>
              <p:grpSpPr>
                <a:xfrm rot="323327" flipH="1">
                  <a:off x="1605377" y="960075"/>
                  <a:ext cx="1764786" cy="4095455"/>
                  <a:chOff x="1257814" y="953725"/>
                  <a:chExt cx="1764786" cy="4095455"/>
                </a:xfrm>
              </p:grpSpPr>
              <p:sp>
                <p:nvSpPr>
                  <p:cNvPr id="567" name="楕円 261">
                    <a:extLst>
                      <a:ext uri="{FF2B5EF4-FFF2-40B4-BE49-F238E27FC236}">
                        <a16:creationId xmlns:a16="http://schemas.microsoft.com/office/drawing/2014/main" id="{7D5DC16E-3BD9-4690-899D-6CDF1DF58DC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257814" y="953725"/>
                    <a:ext cx="1764786" cy="2208576"/>
                  </a:xfrm>
                  <a:custGeom>
                    <a:avLst/>
                    <a:gdLst>
                      <a:gd name="connsiteX0" fmla="*/ 0 w 760186"/>
                      <a:gd name="connsiteY0" fmla="*/ 265814 h 531627"/>
                      <a:gd name="connsiteX1" fmla="*/ 380093 w 760186"/>
                      <a:gd name="connsiteY1" fmla="*/ 0 h 531627"/>
                      <a:gd name="connsiteX2" fmla="*/ 760186 w 760186"/>
                      <a:gd name="connsiteY2" fmla="*/ 265814 h 531627"/>
                      <a:gd name="connsiteX3" fmla="*/ 380093 w 760186"/>
                      <a:gd name="connsiteY3" fmla="*/ 531628 h 531627"/>
                      <a:gd name="connsiteX4" fmla="*/ 0 w 760186"/>
                      <a:gd name="connsiteY4" fmla="*/ 265814 h 531627"/>
                      <a:gd name="connsiteX0" fmla="*/ 0 w 760186"/>
                      <a:gd name="connsiteY0" fmla="*/ 265814 h 531628"/>
                      <a:gd name="connsiteX1" fmla="*/ 380093 w 760186"/>
                      <a:gd name="connsiteY1" fmla="*/ 0 h 531628"/>
                      <a:gd name="connsiteX2" fmla="*/ 760186 w 760186"/>
                      <a:gd name="connsiteY2" fmla="*/ 265814 h 531628"/>
                      <a:gd name="connsiteX3" fmla="*/ 380093 w 760186"/>
                      <a:gd name="connsiteY3" fmla="*/ 531628 h 531628"/>
                      <a:gd name="connsiteX4" fmla="*/ 0 w 760186"/>
                      <a:gd name="connsiteY4" fmla="*/ 265814 h 531628"/>
                      <a:gd name="connsiteX0" fmla="*/ 0 w 760186"/>
                      <a:gd name="connsiteY0" fmla="*/ 265814 h 531628"/>
                      <a:gd name="connsiteX1" fmla="*/ 380093 w 760186"/>
                      <a:gd name="connsiteY1" fmla="*/ 0 h 531628"/>
                      <a:gd name="connsiteX2" fmla="*/ 760186 w 760186"/>
                      <a:gd name="connsiteY2" fmla="*/ 265814 h 531628"/>
                      <a:gd name="connsiteX3" fmla="*/ 380093 w 760186"/>
                      <a:gd name="connsiteY3" fmla="*/ 531628 h 531628"/>
                      <a:gd name="connsiteX4" fmla="*/ 0 w 760186"/>
                      <a:gd name="connsiteY4" fmla="*/ 265814 h 531628"/>
                      <a:gd name="connsiteX0" fmla="*/ 0 w 760186"/>
                      <a:gd name="connsiteY0" fmla="*/ 265814 h 531628"/>
                      <a:gd name="connsiteX1" fmla="*/ 380093 w 760186"/>
                      <a:gd name="connsiteY1" fmla="*/ 0 h 531628"/>
                      <a:gd name="connsiteX2" fmla="*/ 760186 w 760186"/>
                      <a:gd name="connsiteY2" fmla="*/ 265814 h 531628"/>
                      <a:gd name="connsiteX3" fmla="*/ 380093 w 760186"/>
                      <a:gd name="connsiteY3" fmla="*/ 531628 h 531628"/>
                      <a:gd name="connsiteX4" fmla="*/ 0 w 760186"/>
                      <a:gd name="connsiteY4" fmla="*/ 265814 h 531628"/>
                      <a:gd name="connsiteX0" fmla="*/ 0 w 760186"/>
                      <a:gd name="connsiteY0" fmla="*/ 723014 h 988828"/>
                      <a:gd name="connsiteX1" fmla="*/ 376918 w 760186"/>
                      <a:gd name="connsiteY1" fmla="*/ 0 h 988828"/>
                      <a:gd name="connsiteX2" fmla="*/ 760186 w 760186"/>
                      <a:gd name="connsiteY2" fmla="*/ 723014 h 988828"/>
                      <a:gd name="connsiteX3" fmla="*/ 380093 w 760186"/>
                      <a:gd name="connsiteY3" fmla="*/ 988828 h 988828"/>
                      <a:gd name="connsiteX4" fmla="*/ 0 w 760186"/>
                      <a:gd name="connsiteY4" fmla="*/ 723014 h 988828"/>
                      <a:gd name="connsiteX0" fmla="*/ 0 w 760186"/>
                      <a:gd name="connsiteY0" fmla="*/ 723014 h 988828"/>
                      <a:gd name="connsiteX1" fmla="*/ 376918 w 760186"/>
                      <a:gd name="connsiteY1" fmla="*/ 0 h 988828"/>
                      <a:gd name="connsiteX2" fmla="*/ 760186 w 760186"/>
                      <a:gd name="connsiteY2" fmla="*/ 723014 h 988828"/>
                      <a:gd name="connsiteX3" fmla="*/ 380093 w 760186"/>
                      <a:gd name="connsiteY3" fmla="*/ 988828 h 988828"/>
                      <a:gd name="connsiteX4" fmla="*/ 0 w 760186"/>
                      <a:gd name="connsiteY4" fmla="*/ 723014 h 98882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60186" h="988828">
                        <a:moveTo>
                          <a:pt x="0" y="723014"/>
                        </a:moveTo>
                        <a:cubicBezTo>
                          <a:pt x="0" y="576209"/>
                          <a:pt x="268598" y="0"/>
                          <a:pt x="376918" y="0"/>
                        </a:cubicBezTo>
                        <a:cubicBezTo>
                          <a:pt x="485238" y="0"/>
                          <a:pt x="760186" y="576209"/>
                          <a:pt x="760186" y="723014"/>
                        </a:cubicBezTo>
                        <a:cubicBezTo>
                          <a:pt x="760186" y="869819"/>
                          <a:pt x="590013" y="988828"/>
                          <a:pt x="380093" y="988828"/>
                        </a:cubicBezTo>
                        <a:cubicBezTo>
                          <a:pt x="170173" y="988828"/>
                          <a:pt x="0" y="869819"/>
                          <a:pt x="0" y="723014"/>
                        </a:cubicBezTo>
                        <a:close/>
                      </a:path>
                    </a:pathLst>
                  </a:custGeom>
                  <a:solidFill>
                    <a:srgbClr val="0033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 dirty="0"/>
                  </a:p>
                </p:txBody>
              </p:sp>
              <p:sp>
                <p:nvSpPr>
                  <p:cNvPr id="568" name="楕円 567">
                    <a:extLst>
                      <a:ext uri="{FF2B5EF4-FFF2-40B4-BE49-F238E27FC236}">
                        <a16:creationId xmlns:a16="http://schemas.microsoft.com/office/drawing/2014/main" id="{C00E6D9F-8D74-4793-B7CB-32EF79A4337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030780" y="4779150"/>
                    <a:ext cx="218854" cy="270030"/>
                  </a:xfrm>
                  <a:prstGeom prst="ellipse">
                    <a:avLst/>
                  </a:prstGeom>
                  <a:solidFill>
                    <a:srgbClr val="CC0066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569" name="台形 568">
                    <a:extLst>
                      <a:ext uri="{FF2B5EF4-FFF2-40B4-BE49-F238E27FC236}">
                        <a16:creationId xmlns:a16="http://schemas.microsoft.com/office/drawing/2014/main" id="{1109C73E-363A-4175-8FA9-85032F222D5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030780" y="1255886"/>
                    <a:ext cx="218854" cy="3648758"/>
                  </a:xfrm>
                  <a:prstGeom prst="trapezoid">
                    <a:avLst>
                      <a:gd name="adj" fmla="val 36606"/>
                    </a:avLst>
                  </a:prstGeom>
                  <a:solidFill>
                    <a:srgbClr val="92D05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559" name="グループ化 558">
                  <a:extLst>
                    <a:ext uri="{FF2B5EF4-FFF2-40B4-BE49-F238E27FC236}">
                      <a16:creationId xmlns:a16="http://schemas.microsoft.com/office/drawing/2014/main" id="{0D38152A-92F1-4808-B596-5AA39D68E4F4}"/>
                    </a:ext>
                  </a:extLst>
                </p:cNvPr>
                <p:cNvGrpSpPr/>
                <p:nvPr/>
              </p:nvGrpSpPr>
              <p:grpSpPr>
                <a:xfrm rot="21276673">
                  <a:off x="916700" y="960075"/>
                  <a:ext cx="1764786" cy="4095455"/>
                  <a:chOff x="1257814" y="953725"/>
                  <a:chExt cx="1764786" cy="4095455"/>
                </a:xfrm>
              </p:grpSpPr>
              <p:sp>
                <p:nvSpPr>
                  <p:cNvPr id="564" name="楕円 261">
                    <a:extLst>
                      <a:ext uri="{FF2B5EF4-FFF2-40B4-BE49-F238E27FC236}">
                        <a16:creationId xmlns:a16="http://schemas.microsoft.com/office/drawing/2014/main" id="{BFE8817A-85E0-4017-9FFC-69A5A885170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257814" y="953725"/>
                    <a:ext cx="1764786" cy="2208576"/>
                  </a:xfrm>
                  <a:custGeom>
                    <a:avLst/>
                    <a:gdLst>
                      <a:gd name="connsiteX0" fmla="*/ 0 w 760186"/>
                      <a:gd name="connsiteY0" fmla="*/ 265814 h 531627"/>
                      <a:gd name="connsiteX1" fmla="*/ 380093 w 760186"/>
                      <a:gd name="connsiteY1" fmla="*/ 0 h 531627"/>
                      <a:gd name="connsiteX2" fmla="*/ 760186 w 760186"/>
                      <a:gd name="connsiteY2" fmla="*/ 265814 h 531627"/>
                      <a:gd name="connsiteX3" fmla="*/ 380093 w 760186"/>
                      <a:gd name="connsiteY3" fmla="*/ 531628 h 531627"/>
                      <a:gd name="connsiteX4" fmla="*/ 0 w 760186"/>
                      <a:gd name="connsiteY4" fmla="*/ 265814 h 531627"/>
                      <a:gd name="connsiteX0" fmla="*/ 0 w 760186"/>
                      <a:gd name="connsiteY0" fmla="*/ 265814 h 531628"/>
                      <a:gd name="connsiteX1" fmla="*/ 380093 w 760186"/>
                      <a:gd name="connsiteY1" fmla="*/ 0 h 531628"/>
                      <a:gd name="connsiteX2" fmla="*/ 760186 w 760186"/>
                      <a:gd name="connsiteY2" fmla="*/ 265814 h 531628"/>
                      <a:gd name="connsiteX3" fmla="*/ 380093 w 760186"/>
                      <a:gd name="connsiteY3" fmla="*/ 531628 h 531628"/>
                      <a:gd name="connsiteX4" fmla="*/ 0 w 760186"/>
                      <a:gd name="connsiteY4" fmla="*/ 265814 h 531628"/>
                      <a:gd name="connsiteX0" fmla="*/ 0 w 760186"/>
                      <a:gd name="connsiteY0" fmla="*/ 265814 h 531628"/>
                      <a:gd name="connsiteX1" fmla="*/ 380093 w 760186"/>
                      <a:gd name="connsiteY1" fmla="*/ 0 h 531628"/>
                      <a:gd name="connsiteX2" fmla="*/ 760186 w 760186"/>
                      <a:gd name="connsiteY2" fmla="*/ 265814 h 531628"/>
                      <a:gd name="connsiteX3" fmla="*/ 380093 w 760186"/>
                      <a:gd name="connsiteY3" fmla="*/ 531628 h 531628"/>
                      <a:gd name="connsiteX4" fmla="*/ 0 w 760186"/>
                      <a:gd name="connsiteY4" fmla="*/ 265814 h 531628"/>
                      <a:gd name="connsiteX0" fmla="*/ 0 w 760186"/>
                      <a:gd name="connsiteY0" fmla="*/ 265814 h 531628"/>
                      <a:gd name="connsiteX1" fmla="*/ 380093 w 760186"/>
                      <a:gd name="connsiteY1" fmla="*/ 0 h 531628"/>
                      <a:gd name="connsiteX2" fmla="*/ 760186 w 760186"/>
                      <a:gd name="connsiteY2" fmla="*/ 265814 h 531628"/>
                      <a:gd name="connsiteX3" fmla="*/ 380093 w 760186"/>
                      <a:gd name="connsiteY3" fmla="*/ 531628 h 531628"/>
                      <a:gd name="connsiteX4" fmla="*/ 0 w 760186"/>
                      <a:gd name="connsiteY4" fmla="*/ 265814 h 531628"/>
                      <a:gd name="connsiteX0" fmla="*/ 0 w 760186"/>
                      <a:gd name="connsiteY0" fmla="*/ 723014 h 988828"/>
                      <a:gd name="connsiteX1" fmla="*/ 376918 w 760186"/>
                      <a:gd name="connsiteY1" fmla="*/ 0 h 988828"/>
                      <a:gd name="connsiteX2" fmla="*/ 760186 w 760186"/>
                      <a:gd name="connsiteY2" fmla="*/ 723014 h 988828"/>
                      <a:gd name="connsiteX3" fmla="*/ 380093 w 760186"/>
                      <a:gd name="connsiteY3" fmla="*/ 988828 h 988828"/>
                      <a:gd name="connsiteX4" fmla="*/ 0 w 760186"/>
                      <a:gd name="connsiteY4" fmla="*/ 723014 h 988828"/>
                      <a:gd name="connsiteX0" fmla="*/ 0 w 760186"/>
                      <a:gd name="connsiteY0" fmla="*/ 723014 h 988828"/>
                      <a:gd name="connsiteX1" fmla="*/ 376918 w 760186"/>
                      <a:gd name="connsiteY1" fmla="*/ 0 h 988828"/>
                      <a:gd name="connsiteX2" fmla="*/ 760186 w 760186"/>
                      <a:gd name="connsiteY2" fmla="*/ 723014 h 988828"/>
                      <a:gd name="connsiteX3" fmla="*/ 380093 w 760186"/>
                      <a:gd name="connsiteY3" fmla="*/ 988828 h 988828"/>
                      <a:gd name="connsiteX4" fmla="*/ 0 w 760186"/>
                      <a:gd name="connsiteY4" fmla="*/ 723014 h 98882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60186" h="988828">
                        <a:moveTo>
                          <a:pt x="0" y="723014"/>
                        </a:moveTo>
                        <a:cubicBezTo>
                          <a:pt x="0" y="576209"/>
                          <a:pt x="268598" y="0"/>
                          <a:pt x="376918" y="0"/>
                        </a:cubicBezTo>
                        <a:cubicBezTo>
                          <a:pt x="485238" y="0"/>
                          <a:pt x="760186" y="576209"/>
                          <a:pt x="760186" y="723014"/>
                        </a:cubicBezTo>
                        <a:cubicBezTo>
                          <a:pt x="760186" y="869819"/>
                          <a:pt x="590013" y="988828"/>
                          <a:pt x="380093" y="988828"/>
                        </a:cubicBezTo>
                        <a:cubicBezTo>
                          <a:pt x="170173" y="988828"/>
                          <a:pt x="0" y="869819"/>
                          <a:pt x="0" y="723014"/>
                        </a:cubicBezTo>
                        <a:close/>
                      </a:path>
                    </a:pathLst>
                  </a:custGeom>
                  <a:solidFill>
                    <a:srgbClr val="0033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 dirty="0"/>
                  </a:p>
                </p:txBody>
              </p:sp>
              <p:sp>
                <p:nvSpPr>
                  <p:cNvPr id="565" name="楕円 564">
                    <a:extLst>
                      <a:ext uri="{FF2B5EF4-FFF2-40B4-BE49-F238E27FC236}">
                        <a16:creationId xmlns:a16="http://schemas.microsoft.com/office/drawing/2014/main" id="{0AA06033-ACD8-4861-B840-935D8C38777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030780" y="4779150"/>
                    <a:ext cx="218854" cy="270030"/>
                  </a:xfrm>
                  <a:prstGeom prst="ellipse">
                    <a:avLst/>
                  </a:prstGeom>
                  <a:solidFill>
                    <a:srgbClr val="CC0066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566" name="台形 565">
                    <a:extLst>
                      <a:ext uri="{FF2B5EF4-FFF2-40B4-BE49-F238E27FC236}">
                        <a16:creationId xmlns:a16="http://schemas.microsoft.com/office/drawing/2014/main" id="{EDEC9039-C921-4E85-AF01-0AC272F8F61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030780" y="1255886"/>
                    <a:ext cx="218854" cy="3648758"/>
                  </a:xfrm>
                  <a:prstGeom prst="trapezoid">
                    <a:avLst>
                      <a:gd name="adj" fmla="val 36606"/>
                    </a:avLst>
                  </a:prstGeom>
                  <a:solidFill>
                    <a:srgbClr val="92D05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560" name="グループ化 559">
                  <a:extLst>
                    <a:ext uri="{FF2B5EF4-FFF2-40B4-BE49-F238E27FC236}">
                      <a16:creationId xmlns:a16="http://schemas.microsoft.com/office/drawing/2014/main" id="{6C436E25-298E-49AC-8556-30EECB185F95}"/>
                    </a:ext>
                  </a:extLst>
                </p:cNvPr>
                <p:cNvGrpSpPr/>
                <p:nvPr/>
              </p:nvGrpSpPr>
              <p:grpSpPr>
                <a:xfrm>
                  <a:off x="1257814" y="953725"/>
                  <a:ext cx="1764786" cy="4095455"/>
                  <a:chOff x="1257814" y="953725"/>
                  <a:chExt cx="1764786" cy="4095455"/>
                </a:xfrm>
              </p:grpSpPr>
              <p:sp>
                <p:nvSpPr>
                  <p:cNvPr id="561" name="楕円 261">
                    <a:extLst>
                      <a:ext uri="{FF2B5EF4-FFF2-40B4-BE49-F238E27FC236}">
                        <a16:creationId xmlns:a16="http://schemas.microsoft.com/office/drawing/2014/main" id="{607F29CA-5774-49FE-B904-C5DA2BA1F6A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257814" y="953725"/>
                    <a:ext cx="1764786" cy="2208576"/>
                  </a:xfrm>
                  <a:custGeom>
                    <a:avLst/>
                    <a:gdLst>
                      <a:gd name="connsiteX0" fmla="*/ 0 w 760186"/>
                      <a:gd name="connsiteY0" fmla="*/ 265814 h 531627"/>
                      <a:gd name="connsiteX1" fmla="*/ 380093 w 760186"/>
                      <a:gd name="connsiteY1" fmla="*/ 0 h 531627"/>
                      <a:gd name="connsiteX2" fmla="*/ 760186 w 760186"/>
                      <a:gd name="connsiteY2" fmla="*/ 265814 h 531627"/>
                      <a:gd name="connsiteX3" fmla="*/ 380093 w 760186"/>
                      <a:gd name="connsiteY3" fmla="*/ 531628 h 531627"/>
                      <a:gd name="connsiteX4" fmla="*/ 0 w 760186"/>
                      <a:gd name="connsiteY4" fmla="*/ 265814 h 531627"/>
                      <a:gd name="connsiteX0" fmla="*/ 0 w 760186"/>
                      <a:gd name="connsiteY0" fmla="*/ 265814 h 531628"/>
                      <a:gd name="connsiteX1" fmla="*/ 380093 w 760186"/>
                      <a:gd name="connsiteY1" fmla="*/ 0 h 531628"/>
                      <a:gd name="connsiteX2" fmla="*/ 760186 w 760186"/>
                      <a:gd name="connsiteY2" fmla="*/ 265814 h 531628"/>
                      <a:gd name="connsiteX3" fmla="*/ 380093 w 760186"/>
                      <a:gd name="connsiteY3" fmla="*/ 531628 h 531628"/>
                      <a:gd name="connsiteX4" fmla="*/ 0 w 760186"/>
                      <a:gd name="connsiteY4" fmla="*/ 265814 h 531628"/>
                      <a:gd name="connsiteX0" fmla="*/ 0 w 760186"/>
                      <a:gd name="connsiteY0" fmla="*/ 265814 h 531628"/>
                      <a:gd name="connsiteX1" fmla="*/ 380093 w 760186"/>
                      <a:gd name="connsiteY1" fmla="*/ 0 h 531628"/>
                      <a:gd name="connsiteX2" fmla="*/ 760186 w 760186"/>
                      <a:gd name="connsiteY2" fmla="*/ 265814 h 531628"/>
                      <a:gd name="connsiteX3" fmla="*/ 380093 w 760186"/>
                      <a:gd name="connsiteY3" fmla="*/ 531628 h 531628"/>
                      <a:gd name="connsiteX4" fmla="*/ 0 w 760186"/>
                      <a:gd name="connsiteY4" fmla="*/ 265814 h 531628"/>
                      <a:gd name="connsiteX0" fmla="*/ 0 w 760186"/>
                      <a:gd name="connsiteY0" fmla="*/ 265814 h 531628"/>
                      <a:gd name="connsiteX1" fmla="*/ 380093 w 760186"/>
                      <a:gd name="connsiteY1" fmla="*/ 0 h 531628"/>
                      <a:gd name="connsiteX2" fmla="*/ 760186 w 760186"/>
                      <a:gd name="connsiteY2" fmla="*/ 265814 h 531628"/>
                      <a:gd name="connsiteX3" fmla="*/ 380093 w 760186"/>
                      <a:gd name="connsiteY3" fmla="*/ 531628 h 531628"/>
                      <a:gd name="connsiteX4" fmla="*/ 0 w 760186"/>
                      <a:gd name="connsiteY4" fmla="*/ 265814 h 531628"/>
                      <a:gd name="connsiteX0" fmla="*/ 0 w 760186"/>
                      <a:gd name="connsiteY0" fmla="*/ 723014 h 988828"/>
                      <a:gd name="connsiteX1" fmla="*/ 376918 w 760186"/>
                      <a:gd name="connsiteY1" fmla="*/ 0 h 988828"/>
                      <a:gd name="connsiteX2" fmla="*/ 760186 w 760186"/>
                      <a:gd name="connsiteY2" fmla="*/ 723014 h 988828"/>
                      <a:gd name="connsiteX3" fmla="*/ 380093 w 760186"/>
                      <a:gd name="connsiteY3" fmla="*/ 988828 h 988828"/>
                      <a:gd name="connsiteX4" fmla="*/ 0 w 760186"/>
                      <a:gd name="connsiteY4" fmla="*/ 723014 h 988828"/>
                      <a:gd name="connsiteX0" fmla="*/ 0 w 760186"/>
                      <a:gd name="connsiteY0" fmla="*/ 723014 h 988828"/>
                      <a:gd name="connsiteX1" fmla="*/ 376918 w 760186"/>
                      <a:gd name="connsiteY1" fmla="*/ 0 h 988828"/>
                      <a:gd name="connsiteX2" fmla="*/ 760186 w 760186"/>
                      <a:gd name="connsiteY2" fmla="*/ 723014 h 988828"/>
                      <a:gd name="connsiteX3" fmla="*/ 380093 w 760186"/>
                      <a:gd name="connsiteY3" fmla="*/ 988828 h 988828"/>
                      <a:gd name="connsiteX4" fmla="*/ 0 w 760186"/>
                      <a:gd name="connsiteY4" fmla="*/ 723014 h 98882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60186" h="988828">
                        <a:moveTo>
                          <a:pt x="0" y="723014"/>
                        </a:moveTo>
                        <a:cubicBezTo>
                          <a:pt x="0" y="576209"/>
                          <a:pt x="268598" y="0"/>
                          <a:pt x="376918" y="0"/>
                        </a:cubicBezTo>
                        <a:cubicBezTo>
                          <a:pt x="485238" y="0"/>
                          <a:pt x="760186" y="576209"/>
                          <a:pt x="760186" y="723014"/>
                        </a:cubicBezTo>
                        <a:cubicBezTo>
                          <a:pt x="760186" y="869819"/>
                          <a:pt x="590013" y="988828"/>
                          <a:pt x="380093" y="988828"/>
                        </a:cubicBezTo>
                        <a:cubicBezTo>
                          <a:pt x="170173" y="988828"/>
                          <a:pt x="0" y="869819"/>
                          <a:pt x="0" y="723014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562" name="楕円 561">
                    <a:extLst>
                      <a:ext uri="{FF2B5EF4-FFF2-40B4-BE49-F238E27FC236}">
                        <a16:creationId xmlns:a16="http://schemas.microsoft.com/office/drawing/2014/main" id="{C1CFBDFF-07AD-4E79-AB53-2DF71CF594D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030780" y="4779150"/>
                    <a:ext cx="218854" cy="270030"/>
                  </a:xfrm>
                  <a:prstGeom prst="ellipse">
                    <a:avLst/>
                  </a:prstGeom>
                  <a:solidFill>
                    <a:srgbClr val="CC0066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563" name="台形 562">
                    <a:extLst>
                      <a:ext uri="{FF2B5EF4-FFF2-40B4-BE49-F238E27FC236}">
                        <a16:creationId xmlns:a16="http://schemas.microsoft.com/office/drawing/2014/main" id="{BD31D167-01CB-43DE-BFE7-0D1036A01F1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030780" y="1255886"/>
                    <a:ext cx="218854" cy="3648758"/>
                  </a:xfrm>
                  <a:prstGeom prst="trapezoid">
                    <a:avLst>
                      <a:gd name="adj" fmla="val 36606"/>
                    </a:avLst>
                  </a:prstGeom>
                  <a:solidFill>
                    <a:srgbClr val="92D05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  <p:grpSp>
            <p:nvGrpSpPr>
              <p:cNvPr id="514" name="グループ化 513">
                <a:extLst>
                  <a:ext uri="{FF2B5EF4-FFF2-40B4-BE49-F238E27FC236}">
                    <a16:creationId xmlns:a16="http://schemas.microsoft.com/office/drawing/2014/main" id="{E4570756-6FC1-46ED-99D6-AD136E238C99}"/>
                  </a:ext>
                </a:extLst>
              </p:cNvPr>
              <p:cNvGrpSpPr/>
              <p:nvPr/>
            </p:nvGrpSpPr>
            <p:grpSpPr>
              <a:xfrm rot="3600000">
                <a:off x="8547556" y="3020477"/>
                <a:ext cx="761604" cy="1029576"/>
                <a:chOff x="617650" y="953725"/>
                <a:chExt cx="3067044" cy="4146205"/>
              </a:xfrm>
            </p:grpSpPr>
            <p:grpSp>
              <p:nvGrpSpPr>
                <p:cNvPr id="536" name="グループ化 535">
                  <a:extLst>
                    <a:ext uri="{FF2B5EF4-FFF2-40B4-BE49-F238E27FC236}">
                      <a16:creationId xmlns:a16="http://schemas.microsoft.com/office/drawing/2014/main" id="{D8E8DD15-06EA-431F-B70F-B18A07C767A4}"/>
                    </a:ext>
                  </a:extLst>
                </p:cNvPr>
                <p:cNvGrpSpPr/>
                <p:nvPr/>
              </p:nvGrpSpPr>
              <p:grpSpPr>
                <a:xfrm rot="900000" flipH="1">
                  <a:off x="1919908" y="1294246"/>
                  <a:ext cx="1764786" cy="3805684"/>
                  <a:chOff x="1257814" y="953725"/>
                  <a:chExt cx="1764786" cy="4095455"/>
                </a:xfrm>
              </p:grpSpPr>
              <p:sp>
                <p:nvSpPr>
                  <p:cNvPr id="553" name="楕円 261">
                    <a:extLst>
                      <a:ext uri="{FF2B5EF4-FFF2-40B4-BE49-F238E27FC236}">
                        <a16:creationId xmlns:a16="http://schemas.microsoft.com/office/drawing/2014/main" id="{D28FABA3-7FBB-40C8-A4ED-D5572450653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257814" y="953725"/>
                    <a:ext cx="1764786" cy="2208576"/>
                  </a:xfrm>
                  <a:custGeom>
                    <a:avLst/>
                    <a:gdLst>
                      <a:gd name="connsiteX0" fmla="*/ 0 w 760186"/>
                      <a:gd name="connsiteY0" fmla="*/ 265814 h 531627"/>
                      <a:gd name="connsiteX1" fmla="*/ 380093 w 760186"/>
                      <a:gd name="connsiteY1" fmla="*/ 0 h 531627"/>
                      <a:gd name="connsiteX2" fmla="*/ 760186 w 760186"/>
                      <a:gd name="connsiteY2" fmla="*/ 265814 h 531627"/>
                      <a:gd name="connsiteX3" fmla="*/ 380093 w 760186"/>
                      <a:gd name="connsiteY3" fmla="*/ 531628 h 531627"/>
                      <a:gd name="connsiteX4" fmla="*/ 0 w 760186"/>
                      <a:gd name="connsiteY4" fmla="*/ 265814 h 531627"/>
                      <a:gd name="connsiteX0" fmla="*/ 0 w 760186"/>
                      <a:gd name="connsiteY0" fmla="*/ 265814 h 531628"/>
                      <a:gd name="connsiteX1" fmla="*/ 380093 w 760186"/>
                      <a:gd name="connsiteY1" fmla="*/ 0 h 531628"/>
                      <a:gd name="connsiteX2" fmla="*/ 760186 w 760186"/>
                      <a:gd name="connsiteY2" fmla="*/ 265814 h 531628"/>
                      <a:gd name="connsiteX3" fmla="*/ 380093 w 760186"/>
                      <a:gd name="connsiteY3" fmla="*/ 531628 h 531628"/>
                      <a:gd name="connsiteX4" fmla="*/ 0 w 760186"/>
                      <a:gd name="connsiteY4" fmla="*/ 265814 h 531628"/>
                      <a:gd name="connsiteX0" fmla="*/ 0 w 760186"/>
                      <a:gd name="connsiteY0" fmla="*/ 265814 h 531628"/>
                      <a:gd name="connsiteX1" fmla="*/ 380093 w 760186"/>
                      <a:gd name="connsiteY1" fmla="*/ 0 h 531628"/>
                      <a:gd name="connsiteX2" fmla="*/ 760186 w 760186"/>
                      <a:gd name="connsiteY2" fmla="*/ 265814 h 531628"/>
                      <a:gd name="connsiteX3" fmla="*/ 380093 w 760186"/>
                      <a:gd name="connsiteY3" fmla="*/ 531628 h 531628"/>
                      <a:gd name="connsiteX4" fmla="*/ 0 w 760186"/>
                      <a:gd name="connsiteY4" fmla="*/ 265814 h 531628"/>
                      <a:gd name="connsiteX0" fmla="*/ 0 w 760186"/>
                      <a:gd name="connsiteY0" fmla="*/ 265814 h 531628"/>
                      <a:gd name="connsiteX1" fmla="*/ 380093 w 760186"/>
                      <a:gd name="connsiteY1" fmla="*/ 0 h 531628"/>
                      <a:gd name="connsiteX2" fmla="*/ 760186 w 760186"/>
                      <a:gd name="connsiteY2" fmla="*/ 265814 h 531628"/>
                      <a:gd name="connsiteX3" fmla="*/ 380093 w 760186"/>
                      <a:gd name="connsiteY3" fmla="*/ 531628 h 531628"/>
                      <a:gd name="connsiteX4" fmla="*/ 0 w 760186"/>
                      <a:gd name="connsiteY4" fmla="*/ 265814 h 531628"/>
                      <a:gd name="connsiteX0" fmla="*/ 0 w 760186"/>
                      <a:gd name="connsiteY0" fmla="*/ 723014 h 988828"/>
                      <a:gd name="connsiteX1" fmla="*/ 376918 w 760186"/>
                      <a:gd name="connsiteY1" fmla="*/ 0 h 988828"/>
                      <a:gd name="connsiteX2" fmla="*/ 760186 w 760186"/>
                      <a:gd name="connsiteY2" fmla="*/ 723014 h 988828"/>
                      <a:gd name="connsiteX3" fmla="*/ 380093 w 760186"/>
                      <a:gd name="connsiteY3" fmla="*/ 988828 h 988828"/>
                      <a:gd name="connsiteX4" fmla="*/ 0 w 760186"/>
                      <a:gd name="connsiteY4" fmla="*/ 723014 h 988828"/>
                      <a:gd name="connsiteX0" fmla="*/ 0 w 760186"/>
                      <a:gd name="connsiteY0" fmla="*/ 723014 h 988828"/>
                      <a:gd name="connsiteX1" fmla="*/ 376918 w 760186"/>
                      <a:gd name="connsiteY1" fmla="*/ 0 h 988828"/>
                      <a:gd name="connsiteX2" fmla="*/ 760186 w 760186"/>
                      <a:gd name="connsiteY2" fmla="*/ 723014 h 988828"/>
                      <a:gd name="connsiteX3" fmla="*/ 380093 w 760186"/>
                      <a:gd name="connsiteY3" fmla="*/ 988828 h 988828"/>
                      <a:gd name="connsiteX4" fmla="*/ 0 w 760186"/>
                      <a:gd name="connsiteY4" fmla="*/ 723014 h 98882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60186" h="988828">
                        <a:moveTo>
                          <a:pt x="0" y="723014"/>
                        </a:moveTo>
                        <a:cubicBezTo>
                          <a:pt x="0" y="576209"/>
                          <a:pt x="268598" y="0"/>
                          <a:pt x="376918" y="0"/>
                        </a:cubicBezTo>
                        <a:cubicBezTo>
                          <a:pt x="485238" y="0"/>
                          <a:pt x="760186" y="576209"/>
                          <a:pt x="760186" y="723014"/>
                        </a:cubicBezTo>
                        <a:cubicBezTo>
                          <a:pt x="760186" y="869819"/>
                          <a:pt x="590013" y="988828"/>
                          <a:pt x="380093" y="988828"/>
                        </a:cubicBezTo>
                        <a:cubicBezTo>
                          <a:pt x="170173" y="988828"/>
                          <a:pt x="0" y="869819"/>
                          <a:pt x="0" y="723014"/>
                        </a:cubicBezTo>
                        <a:close/>
                      </a:path>
                    </a:pathLst>
                  </a:custGeom>
                  <a:solidFill>
                    <a:srgbClr val="0033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 dirty="0"/>
                  </a:p>
                </p:txBody>
              </p:sp>
              <p:sp>
                <p:nvSpPr>
                  <p:cNvPr id="554" name="楕円 553">
                    <a:extLst>
                      <a:ext uri="{FF2B5EF4-FFF2-40B4-BE49-F238E27FC236}">
                        <a16:creationId xmlns:a16="http://schemas.microsoft.com/office/drawing/2014/main" id="{B836F1A1-A1E1-420B-872A-93D32DE95BD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030780" y="4779150"/>
                    <a:ext cx="218854" cy="270030"/>
                  </a:xfrm>
                  <a:prstGeom prst="ellipse">
                    <a:avLst/>
                  </a:prstGeom>
                  <a:solidFill>
                    <a:srgbClr val="CC0066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555" name="台形 554">
                    <a:extLst>
                      <a:ext uri="{FF2B5EF4-FFF2-40B4-BE49-F238E27FC236}">
                        <a16:creationId xmlns:a16="http://schemas.microsoft.com/office/drawing/2014/main" id="{BB8AEA6E-FC9C-4F75-A9E2-87E621E68A6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030780" y="1255886"/>
                    <a:ext cx="218854" cy="3648758"/>
                  </a:xfrm>
                  <a:prstGeom prst="trapezoid">
                    <a:avLst>
                      <a:gd name="adj" fmla="val 36606"/>
                    </a:avLst>
                  </a:prstGeom>
                  <a:solidFill>
                    <a:srgbClr val="92D05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537" name="グループ化 536">
                  <a:extLst>
                    <a:ext uri="{FF2B5EF4-FFF2-40B4-BE49-F238E27FC236}">
                      <a16:creationId xmlns:a16="http://schemas.microsoft.com/office/drawing/2014/main" id="{6DB864E0-BE24-4969-8CF6-FD908F837191}"/>
                    </a:ext>
                  </a:extLst>
                </p:cNvPr>
                <p:cNvGrpSpPr/>
                <p:nvPr/>
              </p:nvGrpSpPr>
              <p:grpSpPr>
                <a:xfrm rot="20700000">
                  <a:off x="617650" y="1294246"/>
                  <a:ext cx="1764786" cy="3805684"/>
                  <a:chOff x="1257814" y="953725"/>
                  <a:chExt cx="1764786" cy="4095455"/>
                </a:xfrm>
              </p:grpSpPr>
              <p:sp>
                <p:nvSpPr>
                  <p:cNvPr id="550" name="楕円 261">
                    <a:extLst>
                      <a:ext uri="{FF2B5EF4-FFF2-40B4-BE49-F238E27FC236}">
                        <a16:creationId xmlns:a16="http://schemas.microsoft.com/office/drawing/2014/main" id="{1BD92706-3787-4AD2-9C35-138A66AEAB8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257814" y="953725"/>
                    <a:ext cx="1764786" cy="2208576"/>
                  </a:xfrm>
                  <a:custGeom>
                    <a:avLst/>
                    <a:gdLst>
                      <a:gd name="connsiteX0" fmla="*/ 0 w 760186"/>
                      <a:gd name="connsiteY0" fmla="*/ 265814 h 531627"/>
                      <a:gd name="connsiteX1" fmla="*/ 380093 w 760186"/>
                      <a:gd name="connsiteY1" fmla="*/ 0 h 531627"/>
                      <a:gd name="connsiteX2" fmla="*/ 760186 w 760186"/>
                      <a:gd name="connsiteY2" fmla="*/ 265814 h 531627"/>
                      <a:gd name="connsiteX3" fmla="*/ 380093 w 760186"/>
                      <a:gd name="connsiteY3" fmla="*/ 531628 h 531627"/>
                      <a:gd name="connsiteX4" fmla="*/ 0 w 760186"/>
                      <a:gd name="connsiteY4" fmla="*/ 265814 h 531627"/>
                      <a:gd name="connsiteX0" fmla="*/ 0 w 760186"/>
                      <a:gd name="connsiteY0" fmla="*/ 265814 h 531628"/>
                      <a:gd name="connsiteX1" fmla="*/ 380093 w 760186"/>
                      <a:gd name="connsiteY1" fmla="*/ 0 h 531628"/>
                      <a:gd name="connsiteX2" fmla="*/ 760186 w 760186"/>
                      <a:gd name="connsiteY2" fmla="*/ 265814 h 531628"/>
                      <a:gd name="connsiteX3" fmla="*/ 380093 w 760186"/>
                      <a:gd name="connsiteY3" fmla="*/ 531628 h 531628"/>
                      <a:gd name="connsiteX4" fmla="*/ 0 w 760186"/>
                      <a:gd name="connsiteY4" fmla="*/ 265814 h 531628"/>
                      <a:gd name="connsiteX0" fmla="*/ 0 w 760186"/>
                      <a:gd name="connsiteY0" fmla="*/ 265814 h 531628"/>
                      <a:gd name="connsiteX1" fmla="*/ 380093 w 760186"/>
                      <a:gd name="connsiteY1" fmla="*/ 0 h 531628"/>
                      <a:gd name="connsiteX2" fmla="*/ 760186 w 760186"/>
                      <a:gd name="connsiteY2" fmla="*/ 265814 h 531628"/>
                      <a:gd name="connsiteX3" fmla="*/ 380093 w 760186"/>
                      <a:gd name="connsiteY3" fmla="*/ 531628 h 531628"/>
                      <a:gd name="connsiteX4" fmla="*/ 0 w 760186"/>
                      <a:gd name="connsiteY4" fmla="*/ 265814 h 531628"/>
                      <a:gd name="connsiteX0" fmla="*/ 0 w 760186"/>
                      <a:gd name="connsiteY0" fmla="*/ 265814 h 531628"/>
                      <a:gd name="connsiteX1" fmla="*/ 380093 w 760186"/>
                      <a:gd name="connsiteY1" fmla="*/ 0 h 531628"/>
                      <a:gd name="connsiteX2" fmla="*/ 760186 w 760186"/>
                      <a:gd name="connsiteY2" fmla="*/ 265814 h 531628"/>
                      <a:gd name="connsiteX3" fmla="*/ 380093 w 760186"/>
                      <a:gd name="connsiteY3" fmla="*/ 531628 h 531628"/>
                      <a:gd name="connsiteX4" fmla="*/ 0 w 760186"/>
                      <a:gd name="connsiteY4" fmla="*/ 265814 h 531628"/>
                      <a:gd name="connsiteX0" fmla="*/ 0 w 760186"/>
                      <a:gd name="connsiteY0" fmla="*/ 723014 h 988828"/>
                      <a:gd name="connsiteX1" fmla="*/ 376918 w 760186"/>
                      <a:gd name="connsiteY1" fmla="*/ 0 h 988828"/>
                      <a:gd name="connsiteX2" fmla="*/ 760186 w 760186"/>
                      <a:gd name="connsiteY2" fmla="*/ 723014 h 988828"/>
                      <a:gd name="connsiteX3" fmla="*/ 380093 w 760186"/>
                      <a:gd name="connsiteY3" fmla="*/ 988828 h 988828"/>
                      <a:gd name="connsiteX4" fmla="*/ 0 w 760186"/>
                      <a:gd name="connsiteY4" fmla="*/ 723014 h 988828"/>
                      <a:gd name="connsiteX0" fmla="*/ 0 w 760186"/>
                      <a:gd name="connsiteY0" fmla="*/ 723014 h 988828"/>
                      <a:gd name="connsiteX1" fmla="*/ 376918 w 760186"/>
                      <a:gd name="connsiteY1" fmla="*/ 0 h 988828"/>
                      <a:gd name="connsiteX2" fmla="*/ 760186 w 760186"/>
                      <a:gd name="connsiteY2" fmla="*/ 723014 h 988828"/>
                      <a:gd name="connsiteX3" fmla="*/ 380093 w 760186"/>
                      <a:gd name="connsiteY3" fmla="*/ 988828 h 988828"/>
                      <a:gd name="connsiteX4" fmla="*/ 0 w 760186"/>
                      <a:gd name="connsiteY4" fmla="*/ 723014 h 98882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60186" h="988828">
                        <a:moveTo>
                          <a:pt x="0" y="723014"/>
                        </a:moveTo>
                        <a:cubicBezTo>
                          <a:pt x="0" y="576209"/>
                          <a:pt x="268598" y="0"/>
                          <a:pt x="376918" y="0"/>
                        </a:cubicBezTo>
                        <a:cubicBezTo>
                          <a:pt x="485238" y="0"/>
                          <a:pt x="760186" y="576209"/>
                          <a:pt x="760186" y="723014"/>
                        </a:cubicBezTo>
                        <a:cubicBezTo>
                          <a:pt x="760186" y="869819"/>
                          <a:pt x="590013" y="988828"/>
                          <a:pt x="380093" y="988828"/>
                        </a:cubicBezTo>
                        <a:cubicBezTo>
                          <a:pt x="170173" y="988828"/>
                          <a:pt x="0" y="869819"/>
                          <a:pt x="0" y="723014"/>
                        </a:cubicBezTo>
                        <a:close/>
                      </a:path>
                    </a:pathLst>
                  </a:custGeom>
                  <a:solidFill>
                    <a:srgbClr val="0033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 dirty="0"/>
                  </a:p>
                </p:txBody>
              </p:sp>
              <p:sp>
                <p:nvSpPr>
                  <p:cNvPr id="551" name="楕円 550">
                    <a:extLst>
                      <a:ext uri="{FF2B5EF4-FFF2-40B4-BE49-F238E27FC236}">
                        <a16:creationId xmlns:a16="http://schemas.microsoft.com/office/drawing/2014/main" id="{E877F069-91C1-4647-BC65-DE20A730CDB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030780" y="4779150"/>
                    <a:ext cx="218854" cy="270030"/>
                  </a:xfrm>
                  <a:prstGeom prst="ellipse">
                    <a:avLst/>
                  </a:prstGeom>
                  <a:solidFill>
                    <a:srgbClr val="CC0066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552" name="台形 551">
                    <a:extLst>
                      <a:ext uri="{FF2B5EF4-FFF2-40B4-BE49-F238E27FC236}">
                        <a16:creationId xmlns:a16="http://schemas.microsoft.com/office/drawing/2014/main" id="{0AEBC179-46A2-4E30-B64A-D4E9501004E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030780" y="1255886"/>
                    <a:ext cx="218854" cy="3648758"/>
                  </a:xfrm>
                  <a:prstGeom prst="trapezoid">
                    <a:avLst>
                      <a:gd name="adj" fmla="val 36606"/>
                    </a:avLst>
                  </a:prstGeom>
                  <a:solidFill>
                    <a:srgbClr val="92D05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538" name="グループ化 537">
                  <a:extLst>
                    <a:ext uri="{FF2B5EF4-FFF2-40B4-BE49-F238E27FC236}">
                      <a16:creationId xmlns:a16="http://schemas.microsoft.com/office/drawing/2014/main" id="{66AC56D7-58D0-449D-842D-B63551C6E631}"/>
                    </a:ext>
                  </a:extLst>
                </p:cNvPr>
                <p:cNvGrpSpPr/>
                <p:nvPr/>
              </p:nvGrpSpPr>
              <p:grpSpPr>
                <a:xfrm rot="323327" flipH="1">
                  <a:off x="1605377" y="960075"/>
                  <a:ext cx="1764786" cy="4095455"/>
                  <a:chOff x="1257814" y="953725"/>
                  <a:chExt cx="1764786" cy="4095455"/>
                </a:xfrm>
              </p:grpSpPr>
              <p:sp>
                <p:nvSpPr>
                  <p:cNvPr id="547" name="楕円 261">
                    <a:extLst>
                      <a:ext uri="{FF2B5EF4-FFF2-40B4-BE49-F238E27FC236}">
                        <a16:creationId xmlns:a16="http://schemas.microsoft.com/office/drawing/2014/main" id="{F9226B52-8BBA-44AA-8064-B161E15149C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257814" y="953725"/>
                    <a:ext cx="1764786" cy="2208576"/>
                  </a:xfrm>
                  <a:custGeom>
                    <a:avLst/>
                    <a:gdLst>
                      <a:gd name="connsiteX0" fmla="*/ 0 w 760186"/>
                      <a:gd name="connsiteY0" fmla="*/ 265814 h 531627"/>
                      <a:gd name="connsiteX1" fmla="*/ 380093 w 760186"/>
                      <a:gd name="connsiteY1" fmla="*/ 0 h 531627"/>
                      <a:gd name="connsiteX2" fmla="*/ 760186 w 760186"/>
                      <a:gd name="connsiteY2" fmla="*/ 265814 h 531627"/>
                      <a:gd name="connsiteX3" fmla="*/ 380093 w 760186"/>
                      <a:gd name="connsiteY3" fmla="*/ 531628 h 531627"/>
                      <a:gd name="connsiteX4" fmla="*/ 0 w 760186"/>
                      <a:gd name="connsiteY4" fmla="*/ 265814 h 531627"/>
                      <a:gd name="connsiteX0" fmla="*/ 0 w 760186"/>
                      <a:gd name="connsiteY0" fmla="*/ 265814 h 531628"/>
                      <a:gd name="connsiteX1" fmla="*/ 380093 w 760186"/>
                      <a:gd name="connsiteY1" fmla="*/ 0 h 531628"/>
                      <a:gd name="connsiteX2" fmla="*/ 760186 w 760186"/>
                      <a:gd name="connsiteY2" fmla="*/ 265814 h 531628"/>
                      <a:gd name="connsiteX3" fmla="*/ 380093 w 760186"/>
                      <a:gd name="connsiteY3" fmla="*/ 531628 h 531628"/>
                      <a:gd name="connsiteX4" fmla="*/ 0 w 760186"/>
                      <a:gd name="connsiteY4" fmla="*/ 265814 h 531628"/>
                      <a:gd name="connsiteX0" fmla="*/ 0 w 760186"/>
                      <a:gd name="connsiteY0" fmla="*/ 265814 h 531628"/>
                      <a:gd name="connsiteX1" fmla="*/ 380093 w 760186"/>
                      <a:gd name="connsiteY1" fmla="*/ 0 h 531628"/>
                      <a:gd name="connsiteX2" fmla="*/ 760186 w 760186"/>
                      <a:gd name="connsiteY2" fmla="*/ 265814 h 531628"/>
                      <a:gd name="connsiteX3" fmla="*/ 380093 w 760186"/>
                      <a:gd name="connsiteY3" fmla="*/ 531628 h 531628"/>
                      <a:gd name="connsiteX4" fmla="*/ 0 w 760186"/>
                      <a:gd name="connsiteY4" fmla="*/ 265814 h 531628"/>
                      <a:gd name="connsiteX0" fmla="*/ 0 w 760186"/>
                      <a:gd name="connsiteY0" fmla="*/ 265814 h 531628"/>
                      <a:gd name="connsiteX1" fmla="*/ 380093 w 760186"/>
                      <a:gd name="connsiteY1" fmla="*/ 0 h 531628"/>
                      <a:gd name="connsiteX2" fmla="*/ 760186 w 760186"/>
                      <a:gd name="connsiteY2" fmla="*/ 265814 h 531628"/>
                      <a:gd name="connsiteX3" fmla="*/ 380093 w 760186"/>
                      <a:gd name="connsiteY3" fmla="*/ 531628 h 531628"/>
                      <a:gd name="connsiteX4" fmla="*/ 0 w 760186"/>
                      <a:gd name="connsiteY4" fmla="*/ 265814 h 531628"/>
                      <a:gd name="connsiteX0" fmla="*/ 0 w 760186"/>
                      <a:gd name="connsiteY0" fmla="*/ 723014 h 988828"/>
                      <a:gd name="connsiteX1" fmla="*/ 376918 w 760186"/>
                      <a:gd name="connsiteY1" fmla="*/ 0 h 988828"/>
                      <a:gd name="connsiteX2" fmla="*/ 760186 w 760186"/>
                      <a:gd name="connsiteY2" fmla="*/ 723014 h 988828"/>
                      <a:gd name="connsiteX3" fmla="*/ 380093 w 760186"/>
                      <a:gd name="connsiteY3" fmla="*/ 988828 h 988828"/>
                      <a:gd name="connsiteX4" fmla="*/ 0 w 760186"/>
                      <a:gd name="connsiteY4" fmla="*/ 723014 h 988828"/>
                      <a:gd name="connsiteX0" fmla="*/ 0 w 760186"/>
                      <a:gd name="connsiteY0" fmla="*/ 723014 h 988828"/>
                      <a:gd name="connsiteX1" fmla="*/ 376918 w 760186"/>
                      <a:gd name="connsiteY1" fmla="*/ 0 h 988828"/>
                      <a:gd name="connsiteX2" fmla="*/ 760186 w 760186"/>
                      <a:gd name="connsiteY2" fmla="*/ 723014 h 988828"/>
                      <a:gd name="connsiteX3" fmla="*/ 380093 w 760186"/>
                      <a:gd name="connsiteY3" fmla="*/ 988828 h 988828"/>
                      <a:gd name="connsiteX4" fmla="*/ 0 w 760186"/>
                      <a:gd name="connsiteY4" fmla="*/ 723014 h 98882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60186" h="988828">
                        <a:moveTo>
                          <a:pt x="0" y="723014"/>
                        </a:moveTo>
                        <a:cubicBezTo>
                          <a:pt x="0" y="576209"/>
                          <a:pt x="268598" y="0"/>
                          <a:pt x="376918" y="0"/>
                        </a:cubicBezTo>
                        <a:cubicBezTo>
                          <a:pt x="485238" y="0"/>
                          <a:pt x="760186" y="576209"/>
                          <a:pt x="760186" y="723014"/>
                        </a:cubicBezTo>
                        <a:cubicBezTo>
                          <a:pt x="760186" y="869819"/>
                          <a:pt x="590013" y="988828"/>
                          <a:pt x="380093" y="988828"/>
                        </a:cubicBezTo>
                        <a:cubicBezTo>
                          <a:pt x="170173" y="988828"/>
                          <a:pt x="0" y="869819"/>
                          <a:pt x="0" y="723014"/>
                        </a:cubicBezTo>
                        <a:close/>
                      </a:path>
                    </a:pathLst>
                  </a:custGeom>
                  <a:solidFill>
                    <a:srgbClr val="0033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 dirty="0"/>
                  </a:p>
                </p:txBody>
              </p:sp>
              <p:sp>
                <p:nvSpPr>
                  <p:cNvPr id="548" name="楕円 547">
                    <a:extLst>
                      <a:ext uri="{FF2B5EF4-FFF2-40B4-BE49-F238E27FC236}">
                        <a16:creationId xmlns:a16="http://schemas.microsoft.com/office/drawing/2014/main" id="{AFDEB038-CAB2-4FB8-A210-8837681B8A7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030780" y="4779150"/>
                    <a:ext cx="218854" cy="270030"/>
                  </a:xfrm>
                  <a:prstGeom prst="ellipse">
                    <a:avLst/>
                  </a:prstGeom>
                  <a:solidFill>
                    <a:srgbClr val="CC0066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549" name="台形 548">
                    <a:extLst>
                      <a:ext uri="{FF2B5EF4-FFF2-40B4-BE49-F238E27FC236}">
                        <a16:creationId xmlns:a16="http://schemas.microsoft.com/office/drawing/2014/main" id="{21791582-6CF1-415C-A094-8F3675F60AB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030780" y="1255886"/>
                    <a:ext cx="218854" cy="3648758"/>
                  </a:xfrm>
                  <a:prstGeom prst="trapezoid">
                    <a:avLst>
                      <a:gd name="adj" fmla="val 36606"/>
                    </a:avLst>
                  </a:prstGeom>
                  <a:solidFill>
                    <a:srgbClr val="92D05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539" name="グループ化 538">
                  <a:extLst>
                    <a:ext uri="{FF2B5EF4-FFF2-40B4-BE49-F238E27FC236}">
                      <a16:creationId xmlns:a16="http://schemas.microsoft.com/office/drawing/2014/main" id="{C67AEA73-CCBB-46D1-ABFB-9F0238052A49}"/>
                    </a:ext>
                  </a:extLst>
                </p:cNvPr>
                <p:cNvGrpSpPr/>
                <p:nvPr/>
              </p:nvGrpSpPr>
              <p:grpSpPr>
                <a:xfrm rot="21276673">
                  <a:off x="916700" y="960075"/>
                  <a:ext cx="1764786" cy="4095455"/>
                  <a:chOff x="1257814" y="953725"/>
                  <a:chExt cx="1764786" cy="4095455"/>
                </a:xfrm>
              </p:grpSpPr>
              <p:sp>
                <p:nvSpPr>
                  <p:cNvPr id="544" name="楕円 261">
                    <a:extLst>
                      <a:ext uri="{FF2B5EF4-FFF2-40B4-BE49-F238E27FC236}">
                        <a16:creationId xmlns:a16="http://schemas.microsoft.com/office/drawing/2014/main" id="{9CF33F7D-2778-4DE3-BFBA-D5F08620D89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257814" y="953725"/>
                    <a:ext cx="1764786" cy="2208576"/>
                  </a:xfrm>
                  <a:custGeom>
                    <a:avLst/>
                    <a:gdLst>
                      <a:gd name="connsiteX0" fmla="*/ 0 w 760186"/>
                      <a:gd name="connsiteY0" fmla="*/ 265814 h 531627"/>
                      <a:gd name="connsiteX1" fmla="*/ 380093 w 760186"/>
                      <a:gd name="connsiteY1" fmla="*/ 0 h 531627"/>
                      <a:gd name="connsiteX2" fmla="*/ 760186 w 760186"/>
                      <a:gd name="connsiteY2" fmla="*/ 265814 h 531627"/>
                      <a:gd name="connsiteX3" fmla="*/ 380093 w 760186"/>
                      <a:gd name="connsiteY3" fmla="*/ 531628 h 531627"/>
                      <a:gd name="connsiteX4" fmla="*/ 0 w 760186"/>
                      <a:gd name="connsiteY4" fmla="*/ 265814 h 531627"/>
                      <a:gd name="connsiteX0" fmla="*/ 0 w 760186"/>
                      <a:gd name="connsiteY0" fmla="*/ 265814 h 531628"/>
                      <a:gd name="connsiteX1" fmla="*/ 380093 w 760186"/>
                      <a:gd name="connsiteY1" fmla="*/ 0 h 531628"/>
                      <a:gd name="connsiteX2" fmla="*/ 760186 w 760186"/>
                      <a:gd name="connsiteY2" fmla="*/ 265814 h 531628"/>
                      <a:gd name="connsiteX3" fmla="*/ 380093 w 760186"/>
                      <a:gd name="connsiteY3" fmla="*/ 531628 h 531628"/>
                      <a:gd name="connsiteX4" fmla="*/ 0 w 760186"/>
                      <a:gd name="connsiteY4" fmla="*/ 265814 h 531628"/>
                      <a:gd name="connsiteX0" fmla="*/ 0 w 760186"/>
                      <a:gd name="connsiteY0" fmla="*/ 265814 h 531628"/>
                      <a:gd name="connsiteX1" fmla="*/ 380093 w 760186"/>
                      <a:gd name="connsiteY1" fmla="*/ 0 h 531628"/>
                      <a:gd name="connsiteX2" fmla="*/ 760186 w 760186"/>
                      <a:gd name="connsiteY2" fmla="*/ 265814 h 531628"/>
                      <a:gd name="connsiteX3" fmla="*/ 380093 w 760186"/>
                      <a:gd name="connsiteY3" fmla="*/ 531628 h 531628"/>
                      <a:gd name="connsiteX4" fmla="*/ 0 w 760186"/>
                      <a:gd name="connsiteY4" fmla="*/ 265814 h 531628"/>
                      <a:gd name="connsiteX0" fmla="*/ 0 w 760186"/>
                      <a:gd name="connsiteY0" fmla="*/ 265814 h 531628"/>
                      <a:gd name="connsiteX1" fmla="*/ 380093 w 760186"/>
                      <a:gd name="connsiteY1" fmla="*/ 0 h 531628"/>
                      <a:gd name="connsiteX2" fmla="*/ 760186 w 760186"/>
                      <a:gd name="connsiteY2" fmla="*/ 265814 h 531628"/>
                      <a:gd name="connsiteX3" fmla="*/ 380093 w 760186"/>
                      <a:gd name="connsiteY3" fmla="*/ 531628 h 531628"/>
                      <a:gd name="connsiteX4" fmla="*/ 0 w 760186"/>
                      <a:gd name="connsiteY4" fmla="*/ 265814 h 531628"/>
                      <a:gd name="connsiteX0" fmla="*/ 0 w 760186"/>
                      <a:gd name="connsiteY0" fmla="*/ 723014 h 988828"/>
                      <a:gd name="connsiteX1" fmla="*/ 376918 w 760186"/>
                      <a:gd name="connsiteY1" fmla="*/ 0 h 988828"/>
                      <a:gd name="connsiteX2" fmla="*/ 760186 w 760186"/>
                      <a:gd name="connsiteY2" fmla="*/ 723014 h 988828"/>
                      <a:gd name="connsiteX3" fmla="*/ 380093 w 760186"/>
                      <a:gd name="connsiteY3" fmla="*/ 988828 h 988828"/>
                      <a:gd name="connsiteX4" fmla="*/ 0 w 760186"/>
                      <a:gd name="connsiteY4" fmla="*/ 723014 h 988828"/>
                      <a:gd name="connsiteX0" fmla="*/ 0 w 760186"/>
                      <a:gd name="connsiteY0" fmla="*/ 723014 h 988828"/>
                      <a:gd name="connsiteX1" fmla="*/ 376918 w 760186"/>
                      <a:gd name="connsiteY1" fmla="*/ 0 h 988828"/>
                      <a:gd name="connsiteX2" fmla="*/ 760186 w 760186"/>
                      <a:gd name="connsiteY2" fmla="*/ 723014 h 988828"/>
                      <a:gd name="connsiteX3" fmla="*/ 380093 w 760186"/>
                      <a:gd name="connsiteY3" fmla="*/ 988828 h 988828"/>
                      <a:gd name="connsiteX4" fmla="*/ 0 w 760186"/>
                      <a:gd name="connsiteY4" fmla="*/ 723014 h 98882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60186" h="988828">
                        <a:moveTo>
                          <a:pt x="0" y="723014"/>
                        </a:moveTo>
                        <a:cubicBezTo>
                          <a:pt x="0" y="576209"/>
                          <a:pt x="268598" y="0"/>
                          <a:pt x="376918" y="0"/>
                        </a:cubicBezTo>
                        <a:cubicBezTo>
                          <a:pt x="485238" y="0"/>
                          <a:pt x="760186" y="576209"/>
                          <a:pt x="760186" y="723014"/>
                        </a:cubicBezTo>
                        <a:cubicBezTo>
                          <a:pt x="760186" y="869819"/>
                          <a:pt x="590013" y="988828"/>
                          <a:pt x="380093" y="988828"/>
                        </a:cubicBezTo>
                        <a:cubicBezTo>
                          <a:pt x="170173" y="988828"/>
                          <a:pt x="0" y="869819"/>
                          <a:pt x="0" y="723014"/>
                        </a:cubicBezTo>
                        <a:close/>
                      </a:path>
                    </a:pathLst>
                  </a:custGeom>
                  <a:solidFill>
                    <a:srgbClr val="0033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 dirty="0"/>
                  </a:p>
                </p:txBody>
              </p:sp>
              <p:sp>
                <p:nvSpPr>
                  <p:cNvPr id="545" name="楕円 544">
                    <a:extLst>
                      <a:ext uri="{FF2B5EF4-FFF2-40B4-BE49-F238E27FC236}">
                        <a16:creationId xmlns:a16="http://schemas.microsoft.com/office/drawing/2014/main" id="{62871C6D-CE12-4E3D-A519-E78AAE17B0C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030780" y="4779150"/>
                    <a:ext cx="218854" cy="270030"/>
                  </a:xfrm>
                  <a:prstGeom prst="ellipse">
                    <a:avLst/>
                  </a:prstGeom>
                  <a:solidFill>
                    <a:srgbClr val="CC0066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546" name="台形 545">
                    <a:extLst>
                      <a:ext uri="{FF2B5EF4-FFF2-40B4-BE49-F238E27FC236}">
                        <a16:creationId xmlns:a16="http://schemas.microsoft.com/office/drawing/2014/main" id="{E3CE512D-5F6B-4076-9C5D-04C01A441E4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030780" y="1255886"/>
                    <a:ext cx="218854" cy="3648758"/>
                  </a:xfrm>
                  <a:prstGeom prst="trapezoid">
                    <a:avLst>
                      <a:gd name="adj" fmla="val 36606"/>
                    </a:avLst>
                  </a:prstGeom>
                  <a:solidFill>
                    <a:srgbClr val="92D05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540" name="グループ化 539">
                  <a:extLst>
                    <a:ext uri="{FF2B5EF4-FFF2-40B4-BE49-F238E27FC236}">
                      <a16:creationId xmlns:a16="http://schemas.microsoft.com/office/drawing/2014/main" id="{8EDDD8FC-1716-412B-B6E0-41286F8A91B6}"/>
                    </a:ext>
                  </a:extLst>
                </p:cNvPr>
                <p:cNvGrpSpPr/>
                <p:nvPr/>
              </p:nvGrpSpPr>
              <p:grpSpPr>
                <a:xfrm>
                  <a:off x="1257814" y="953725"/>
                  <a:ext cx="1764786" cy="4095455"/>
                  <a:chOff x="1257814" y="953725"/>
                  <a:chExt cx="1764786" cy="4095455"/>
                </a:xfrm>
              </p:grpSpPr>
              <p:sp>
                <p:nvSpPr>
                  <p:cNvPr id="541" name="楕円 261">
                    <a:extLst>
                      <a:ext uri="{FF2B5EF4-FFF2-40B4-BE49-F238E27FC236}">
                        <a16:creationId xmlns:a16="http://schemas.microsoft.com/office/drawing/2014/main" id="{FC0A41BA-35E2-4454-888B-8C21077B675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257814" y="953725"/>
                    <a:ext cx="1764786" cy="2208576"/>
                  </a:xfrm>
                  <a:custGeom>
                    <a:avLst/>
                    <a:gdLst>
                      <a:gd name="connsiteX0" fmla="*/ 0 w 760186"/>
                      <a:gd name="connsiteY0" fmla="*/ 265814 h 531627"/>
                      <a:gd name="connsiteX1" fmla="*/ 380093 w 760186"/>
                      <a:gd name="connsiteY1" fmla="*/ 0 h 531627"/>
                      <a:gd name="connsiteX2" fmla="*/ 760186 w 760186"/>
                      <a:gd name="connsiteY2" fmla="*/ 265814 h 531627"/>
                      <a:gd name="connsiteX3" fmla="*/ 380093 w 760186"/>
                      <a:gd name="connsiteY3" fmla="*/ 531628 h 531627"/>
                      <a:gd name="connsiteX4" fmla="*/ 0 w 760186"/>
                      <a:gd name="connsiteY4" fmla="*/ 265814 h 531627"/>
                      <a:gd name="connsiteX0" fmla="*/ 0 w 760186"/>
                      <a:gd name="connsiteY0" fmla="*/ 265814 h 531628"/>
                      <a:gd name="connsiteX1" fmla="*/ 380093 w 760186"/>
                      <a:gd name="connsiteY1" fmla="*/ 0 h 531628"/>
                      <a:gd name="connsiteX2" fmla="*/ 760186 w 760186"/>
                      <a:gd name="connsiteY2" fmla="*/ 265814 h 531628"/>
                      <a:gd name="connsiteX3" fmla="*/ 380093 w 760186"/>
                      <a:gd name="connsiteY3" fmla="*/ 531628 h 531628"/>
                      <a:gd name="connsiteX4" fmla="*/ 0 w 760186"/>
                      <a:gd name="connsiteY4" fmla="*/ 265814 h 531628"/>
                      <a:gd name="connsiteX0" fmla="*/ 0 w 760186"/>
                      <a:gd name="connsiteY0" fmla="*/ 265814 h 531628"/>
                      <a:gd name="connsiteX1" fmla="*/ 380093 w 760186"/>
                      <a:gd name="connsiteY1" fmla="*/ 0 h 531628"/>
                      <a:gd name="connsiteX2" fmla="*/ 760186 w 760186"/>
                      <a:gd name="connsiteY2" fmla="*/ 265814 h 531628"/>
                      <a:gd name="connsiteX3" fmla="*/ 380093 w 760186"/>
                      <a:gd name="connsiteY3" fmla="*/ 531628 h 531628"/>
                      <a:gd name="connsiteX4" fmla="*/ 0 w 760186"/>
                      <a:gd name="connsiteY4" fmla="*/ 265814 h 531628"/>
                      <a:gd name="connsiteX0" fmla="*/ 0 w 760186"/>
                      <a:gd name="connsiteY0" fmla="*/ 265814 h 531628"/>
                      <a:gd name="connsiteX1" fmla="*/ 380093 w 760186"/>
                      <a:gd name="connsiteY1" fmla="*/ 0 h 531628"/>
                      <a:gd name="connsiteX2" fmla="*/ 760186 w 760186"/>
                      <a:gd name="connsiteY2" fmla="*/ 265814 h 531628"/>
                      <a:gd name="connsiteX3" fmla="*/ 380093 w 760186"/>
                      <a:gd name="connsiteY3" fmla="*/ 531628 h 531628"/>
                      <a:gd name="connsiteX4" fmla="*/ 0 w 760186"/>
                      <a:gd name="connsiteY4" fmla="*/ 265814 h 531628"/>
                      <a:gd name="connsiteX0" fmla="*/ 0 w 760186"/>
                      <a:gd name="connsiteY0" fmla="*/ 723014 h 988828"/>
                      <a:gd name="connsiteX1" fmla="*/ 376918 w 760186"/>
                      <a:gd name="connsiteY1" fmla="*/ 0 h 988828"/>
                      <a:gd name="connsiteX2" fmla="*/ 760186 w 760186"/>
                      <a:gd name="connsiteY2" fmla="*/ 723014 h 988828"/>
                      <a:gd name="connsiteX3" fmla="*/ 380093 w 760186"/>
                      <a:gd name="connsiteY3" fmla="*/ 988828 h 988828"/>
                      <a:gd name="connsiteX4" fmla="*/ 0 w 760186"/>
                      <a:gd name="connsiteY4" fmla="*/ 723014 h 988828"/>
                      <a:gd name="connsiteX0" fmla="*/ 0 w 760186"/>
                      <a:gd name="connsiteY0" fmla="*/ 723014 h 988828"/>
                      <a:gd name="connsiteX1" fmla="*/ 376918 w 760186"/>
                      <a:gd name="connsiteY1" fmla="*/ 0 h 988828"/>
                      <a:gd name="connsiteX2" fmla="*/ 760186 w 760186"/>
                      <a:gd name="connsiteY2" fmla="*/ 723014 h 988828"/>
                      <a:gd name="connsiteX3" fmla="*/ 380093 w 760186"/>
                      <a:gd name="connsiteY3" fmla="*/ 988828 h 988828"/>
                      <a:gd name="connsiteX4" fmla="*/ 0 w 760186"/>
                      <a:gd name="connsiteY4" fmla="*/ 723014 h 98882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60186" h="988828">
                        <a:moveTo>
                          <a:pt x="0" y="723014"/>
                        </a:moveTo>
                        <a:cubicBezTo>
                          <a:pt x="0" y="576209"/>
                          <a:pt x="268598" y="0"/>
                          <a:pt x="376918" y="0"/>
                        </a:cubicBezTo>
                        <a:cubicBezTo>
                          <a:pt x="485238" y="0"/>
                          <a:pt x="760186" y="576209"/>
                          <a:pt x="760186" y="723014"/>
                        </a:cubicBezTo>
                        <a:cubicBezTo>
                          <a:pt x="760186" y="869819"/>
                          <a:pt x="590013" y="988828"/>
                          <a:pt x="380093" y="988828"/>
                        </a:cubicBezTo>
                        <a:cubicBezTo>
                          <a:pt x="170173" y="988828"/>
                          <a:pt x="0" y="869819"/>
                          <a:pt x="0" y="723014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542" name="楕円 541">
                    <a:extLst>
                      <a:ext uri="{FF2B5EF4-FFF2-40B4-BE49-F238E27FC236}">
                        <a16:creationId xmlns:a16="http://schemas.microsoft.com/office/drawing/2014/main" id="{7A835903-8177-4EB8-AEAF-848865677F1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030780" y="4779150"/>
                    <a:ext cx="218854" cy="270030"/>
                  </a:xfrm>
                  <a:prstGeom prst="ellipse">
                    <a:avLst/>
                  </a:prstGeom>
                  <a:solidFill>
                    <a:srgbClr val="CC0066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543" name="台形 542">
                    <a:extLst>
                      <a:ext uri="{FF2B5EF4-FFF2-40B4-BE49-F238E27FC236}">
                        <a16:creationId xmlns:a16="http://schemas.microsoft.com/office/drawing/2014/main" id="{4DA3C216-825C-4B8C-A45D-43357975040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030780" y="1255886"/>
                    <a:ext cx="218854" cy="3648758"/>
                  </a:xfrm>
                  <a:prstGeom prst="trapezoid">
                    <a:avLst>
                      <a:gd name="adj" fmla="val 36606"/>
                    </a:avLst>
                  </a:prstGeom>
                  <a:solidFill>
                    <a:srgbClr val="92D05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  <p:grpSp>
            <p:nvGrpSpPr>
              <p:cNvPr id="515" name="グループ化 514">
                <a:extLst>
                  <a:ext uri="{FF2B5EF4-FFF2-40B4-BE49-F238E27FC236}">
                    <a16:creationId xmlns:a16="http://schemas.microsoft.com/office/drawing/2014/main" id="{0B90EFA6-756D-46A3-A32E-A7DC9BF3182E}"/>
                  </a:ext>
                </a:extLst>
              </p:cNvPr>
              <p:cNvGrpSpPr/>
              <p:nvPr/>
            </p:nvGrpSpPr>
            <p:grpSpPr>
              <a:xfrm rot="2700000">
                <a:off x="8135451" y="3234921"/>
                <a:ext cx="761604" cy="1029576"/>
                <a:chOff x="617650" y="953725"/>
                <a:chExt cx="3067044" cy="4146205"/>
              </a:xfrm>
            </p:grpSpPr>
            <p:grpSp>
              <p:nvGrpSpPr>
                <p:cNvPr id="516" name="グループ化 515">
                  <a:extLst>
                    <a:ext uri="{FF2B5EF4-FFF2-40B4-BE49-F238E27FC236}">
                      <a16:creationId xmlns:a16="http://schemas.microsoft.com/office/drawing/2014/main" id="{09EDFAB7-1E0D-413B-B604-21C110C94BB8}"/>
                    </a:ext>
                  </a:extLst>
                </p:cNvPr>
                <p:cNvGrpSpPr/>
                <p:nvPr/>
              </p:nvGrpSpPr>
              <p:grpSpPr>
                <a:xfrm rot="900000" flipH="1">
                  <a:off x="1919908" y="1294246"/>
                  <a:ext cx="1764786" cy="3805684"/>
                  <a:chOff x="1257814" y="953725"/>
                  <a:chExt cx="1764786" cy="4095455"/>
                </a:xfrm>
              </p:grpSpPr>
              <p:sp>
                <p:nvSpPr>
                  <p:cNvPr id="533" name="楕円 261">
                    <a:extLst>
                      <a:ext uri="{FF2B5EF4-FFF2-40B4-BE49-F238E27FC236}">
                        <a16:creationId xmlns:a16="http://schemas.microsoft.com/office/drawing/2014/main" id="{30C38DAB-65B6-44C6-91D7-B73D8D1E866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257814" y="953725"/>
                    <a:ext cx="1764786" cy="2208576"/>
                  </a:xfrm>
                  <a:custGeom>
                    <a:avLst/>
                    <a:gdLst>
                      <a:gd name="connsiteX0" fmla="*/ 0 w 760186"/>
                      <a:gd name="connsiteY0" fmla="*/ 265814 h 531627"/>
                      <a:gd name="connsiteX1" fmla="*/ 380093 w 760186"/>
                      <a:gd name="connsiteY1" fmla="*/ 0 h 531627"/>
                      <a:gd name="connsiteX2" fmla="*/ 760186 w 760186"/>
                      <a:gd name="connsiteY2" fmla="*/ 265814 h 531627"/>
                      <a:gd name="connsiteX3" fmla="*/ 380093 w 760186"/>
                      <a:gd name="connsiteY3" fmla="*/ 531628 h 531627"/>
                      <a:gd name="connsiteX4" fmla="*/ 0 w 760186"/>
                      <a:gd name="connsiteY4" fmla="*/ 265814 h 531627"/>
                      <a:gd name="connsiteX0" fmla="*/ 0 w 760186"/>
                      <a:gd name="connsiteY0" fmla="*/ 265814 h 531628"/>
                      <a:gd name="connsiteX1" fmla="*/ 380093 w 760186"/>
                      <a:gd name="connsiteY1" fmla="*/ 0 h 531628"/>
                      <a:gd name="connsiteX2" fmla="*/ 760186 w 760186"/>
                      <a:gd name="connsiteY2" fmla="*/ 265814 h 531628"/>
                      <a:gd name="connsiteX3" fmla="*/ 380093 w 760186"/>
                      <a:gd name="connsiteY3" fmla="*/ 531628 h 531628"/>
                      <a:gd name="connsiteX4" fmla="*/ 0 w 760186"/>
                      <a:gd name="connsiteY4" fmla="*/ 265814 h 531628"/>
                      <a:gd name="connsiteX0" fmla="*/ 0 w 760186"/>
                      <a:gd name="connsiteY0" fmla="*/ 265814 h 531628"/>
                      <a:gd name="connsiteX1" fmla="*/ 380093 w 760186"/>
                      <a:gd name="connsiteY1" fmla="*/ 0 h 531628"/>
                      <a:gd name="connsiteX2" fmla="*/ 760186 w 760186"/>
                      <a:gd name="connsiteY2" fmla="*/ 265814 h 531628"/>
                      <a:gd name="connsiteX3" fmla="*/ 380093 w 760186"/>
                      <a:gd name="connsiteY3" fmla="*/ 531628 h 531628"/>
                      <a:gd name="connsiteX4" fmla="*/ 0 w 760186"/>
                      <a:gd name="connsiteY4" fmla="*/ 265814 h 531628"/>
                      <a:gd name="connsiteX0" fmla="*/ 0 w 760186"/>
                      <a:gd name="connsiteY0" fmla="*/ 265814 h 531628"/>
                      <a:gd name="connsiteX1" fmla="*/ 380093 w 760186"/>
                      <a:gd name="connsiteY1" fmla="*/ 0 h 531628"/>
                      <a:gd name="connsiteX2" fmla="*/ 760186 w 760186"/>
                      <a:gd name="connsiteY2" fmla="*/ 265814 h 531628"/>
                      <a:gd name="connsiteX3" fmla="*/ 380093 w 760186"/>
                      <a:gd name="connsiteY3" fmla="*/ 531628 h 531628"/>
                      <a:gd name="connsiteX4" fmla="*/ 0 w 760186"/>
                      <a:gd name="connsiteY4" fmla="*/ 265814 h 531628"/>
                      <a:gd name="connsiteX0" fmla="*/ 0 w 760186"/>
                      <a:gd name="connsiteY0" fmla="*/ 723014 h 988828"/>
                      <a:gd name="connsiteX1" fmla="*/ 376918 w 760186"/>
                      <a:gd name="connsiteY1" fmla="*/ 0 h 988828"/>
                      <a:gd name="connsiteX2" fmla="*/ 760186 w 760186"/>
                      <a:gd name="connsiteY2" fmla="*/ 723014 h 988828"/>
                      <a:gd name="connsiteX3" fmla="*/ 380093 w 760186"/>
                      <a:gd name="connsiteY3" fmla="*/ 988828 h 988828"/>
                      <a:gd name="connsiteX4" fmla="*/ 0 w 760186"/>
                      <a:gd name="connsiteY4" fmla="*/ 723014 h 988828"/>
                      <a:gd name="connsiteX0" fmla="*/ 0 w 760186"/>
                      <a:gd name="connsiteY0" fmla="*/ 723014 h 988828"/>
                      <a:gd name="connsiteX1" fmla="*/ 376918 w 760186"/>
                      <a:gd name="connsiteY1" fmla="*/ 0 h 988828"/>
                      <a:gd name="connsiteX2" fmla="*/ 760186 w 760186"/>
                      <a:gd name="connsiteY2" fmla="*/ 723014 h 988828"/>
                      <a:gd name="connsiteX3" fmla="*/ 380093 w 760186"/>
                      <a:gd name="connsiteY3" fmla="*/ 988828 h 988828"/>
                      <a:gd name="connsiteX4" fmla="*/ 0 w 760186"/>
                      <a:gd name="connsiteY4" fmla="*/ 723014 h 98882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60186" h="988828">
                        <a:moveTo>
                          <a:pt x="0" y="723014"/>
                        </a:moveTo>
                        <a:cubicBezTo>
                          <a:pt x="0" y="576209"/>
                          <a:pt x="268598" y="0"/>
                          <a:pt x="376918" y="0"/>
                        </a:cubicBezTo>
                        <a:cubicBezTo>
                          <a:pt x="485238" y="0"/>
                          <a:pt x="760186" y="576209"/>
                          <a:pt x="760186" y="723014"/>
                        </a:cubicBezTo>
                        <a:cubicBezTo>
                          <a:pt x="760186" y="869819"/>
                          <a:pt x="590013" y="988828"/>
                          <a:pt x="380093" y="988828"/>
                        </a:cubicBezTo>
                        <a:cubicBezTo>
                          <a:pt x="170173" y="988828"/>
                          <a:pt x="0" y="869819"/>
                          <a:pt x="0" y="723014"/>
                        </a:cubicBezTo>
                        <a:close/>
                      </a:path>
                    </a:pathLst>
                  </a:custGeom>
                  <a:solidFill>
                    <a:srgbClr val="0033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 dirty="0"/>
                  </a:p>
                </p:txBody>
              </p:sp>
              <p:sp>
                <p:nvSpPr>
                  <p:cNvPr id="534" name="楕円 533">
                    <a:extLst>
                      <a:ext uri="{FF2B5EF4-FFF2-40B4-BE49-F238E27FC236}">
                        <a16:creationId xmlns:a16="http://schemas.microsoft.com/office/drawing/2014/main" id="{86668553-E202-4ECB-891A-D7E905FB2EC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030780" y="4779150"/>
                    <a:ext cx="218854" cy="270030"/>
                  </a:xfrm>
                  <a:prstGeom prst="ellipse">
                    <a:avLst/>
                  </a:prstGeom>
                  <a:solidFill>
                    <a:srgbClr val="CC0066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535" name="台形 534">
                    <a:extLst>
                      <a:ext uri="{FF2B5EF4-FFF2-40B4-BE49-F238E27FC236}">
                        <a16:creationId xmlns:a16="http://schemas.microsoft.com/office/drawing/2014/main" id="{5B7EE196-3F66-4920-B92E-6622BAD7C08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030780" y="1255886"/>
                    <a:ext cx="218854" cy="3648758"/>
                  </a:xfrm>
                  <a:prstGeom prst="trapezoid">
                    <a:avLst>
                      <a:gd name="adj" fmla="val 36606"/>
                    </a:avLst>
                  </a:prstGeom>
                  <a:solidFill>
                    <a:srgbClr val="92D05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517" name="グループ化 516">
                  <a:extLst>
                    <a:ext uri="{FF2B5EF4-FFF2-40B4-BE49-F238E27FC236}">
                      <a16:creationId xmlns:a16="http://schemas.microsoft.com/office/drawing/2014/main" id="{EB7E6E66-F060-4589-99DB-73AB63ADC2FE}"/>
                    </a:ext>
                  </a:extLst>
                </p:cNvPr>
                <p:cNvGrpSpPr/>
                <p:nvPr/>
              </p:nvGrpSpPr>
              <p:grpSpPr>
                <a:xfrm rot="20700000">
                  <a:off x="617650" y="1294246"/>
                  <a:ext cx="1764786" cy="3805684"/>
                  <a:chOff x="1257814" y="953725"/>
                  <a:chExt cx="1764786" cy="4095455"/>
                </a:xfrm>
              </p:grpSpPr>
              <p:sp>
                <p:nvSpPr>
                  <p:cNvPr id="530" name="楕円 261">
                    <a:extLst>
                      <a:ext uri="{FF2B5EF4-FFF2-40B4-BE49-F238E27FC236}">
                        <a16:creationId xmlns:a16="http://schemas.microsoft.com/office/drawing/2014/main" id="{C10C7AA4-E87F-4B1C-86C0-8B6EE556B03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257814" y="953725"/>
                    <a:ext cx="1764786" cy="2208576"/>
                  </a:xfrm>
                  <a:custGeom>
                    <a:avLst/>
                    <a:gdLst>
                      <a:gd name="connsiteX0" fmla="*/ 0 w 760186"/>
                      <a:gd name="connsiteY0" fmla="*/ 265814 h 531627"/>
                      <a:gd name="connsiteX1" fmla="*/ 380093 w 760186"/>
                      <a:gd name="connsiteY1" fmla="*/ 0 h 531627"/>
                      <a:gd name="connsiteX2" fmla="*/ 760186 w 760186"/>
                      <a:gd name="connsiteY2" fmla="*/ 265814 h 531627"/>
                      <a:gd name="connsiteX3" fmla="*/ 380093 w 760186"/>
                      <a:gd name="connsiteY3" fmla="*/ 531628 h 531627"/>
                      <a:gd name="connsiteX4" fmla="*/ 0 w 760186"/>
                      <a:gd name="connsiteY4" fmla="*/ 265814 h 531627"/>
                      <a:gd name="connsiteX0" fmla="*/ 0 w 760186"/>
                      <a:gd name="connsiteY0" fmla="*/ 265814 h 531628"/>
                      <a:gd name="connsiteX1" fmla="*/ 380093 w 760186"/>
                      <a:gd name="connsiteY1" fmla="*/ 0 h 531628"/>
                      <a:gd name="connsiteX2" fmla="*/ 760186 w 760186"/>
                      <a:gd name="connsiteY2" fmla="*/ 265814 h 531628"/>
                      <a:gd name="connsiteX3" fmla="*/ 380093 w 760186"/>
                      <a:gd name="connsiteY3" fmla="*/ 531628 h 531628"/>
                      <a:gd name="connsiteX4" fmla="*/ 0 w 760186"/>
                      <a:gd name="connsiteY4" fmla="*/ 265814 h 531628"/>
                      <a:gd name="connsiteX0" fmla="*/ 0 w 760186"/>
                      <a:gd name="connsiteY0" fmla="*/ 265814 h 531628"/>
                      <a:gd name="connsiteX1" fmla="*/ 380093 w 760186"/>
                      <a:gd name="connsiteY1" fmla="*/ 0 h 531628"/>
                      <a:gd name="connsiteX2" fmla="*/ 760186 w 760186"/>
                      <a:gd name="connsiteY2" fmla="*/ 265814 h 531628"/>
                      <a:gd name="connsiteX3" fmla="*/ 380093 w 760186"/>
                      <a:gd name="connsiteY3" fmla="*/ 531628 h 531628"/>
                      <a:gd name="connsiteX4" fmla="*/ 0 w 760186"/>
                      <a:gd name="connsiteY4" fmla="*/ 265814 h 531628"/>
                      <a:gd name="connsiteX0" fmla="*/ 0 w 760186"/>
                      <a:gd name="connsiteY0" fmla="*/ 265814 h 531628"/>
                      <a:gd name="connsiteX1" fmla="*/ 380093 w 760186"/>
                      <a:gd name="connsiteY1" fmla="*/ 0 h 531628"/>
                      <a:gd name="connsiteX2" fmla="*/ 760186 w 760186"/>
                      <a:gd name="connsiteY2" fmla="*/ 265814 h 531628"/>
                      <a:gd name="connsiteX3" fmla="*/ 380093 w 760186"/>
                      <a:gd name="connsiteY3" fmla="*/ 531628 h 531628"/>
                      <a:gd name="connsiteX4" fmla="*/ 0 w 760186"/>
                      <a:gd name="connsiteY4" fmla="*/ 265814 h 531628"/>
                      <a:gd name="connsiteX0" fmla="*/ 0 w 760186"/>
                      <a:gd name="connsiteY0" fmla="*/ 723014 h 988828"/>
                      <a:gd name="connsiteX1" fmla="*/ 376918 w 760186"/>
                      <a:gd name="connsiteY1" fmla="*/ 0 h 988828"/>
                      <a:gd name="connsiteX2" fmla="*/ 760186 w 760186"/>
                      <a:gd name="connsiteY2" fmla="*/ 723014 h 988828"/>
                      <a:gd name="connsiteX3" fmla="*/ 380093 w 760186"/>
                      <a:gd name="connsiteY3" fmla="*/ 988828 h 988828"/>
                      <a:gd name="connsiteX4" fmla="*/ 0 w 760186"/>
                      <a:gd name="connsiteY4" fmla="*/ 723014 h 988828"/>
                      <a:gd name="connsiteX0" fmla="*/ 0 w 760186"/>
                      <a:gd name="connsiteY0" fmla="*/ 723014 h 988828"/>
                      <a:gd name="connsiteX1" fmla="*/ 376918 w 760186"/>
                      <a:gd name="connsiteY1" fmla="*/ 0 h 988828"/>
                      <a:gd name="connsiteX2" fmla="*/ 760186 w 760186"/>
                      <a:gd name="connsiteY2" fmla="*/ 723014 h 988828"/>
                      <a:gd name="connsiteX3" fmla="*/ 380093 w 760186"/>
                      <a:gd name="connsiteY3" fmla="*/ 988828 h 988828"/>
                      <a:gd name="connsiteX4" fmla="*/ 0 w 760186"/>
                      <a:gd name="connsiteY4" fmla="*/ 723014 h 98882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60186" h="988828">
                        <a:moveTo>
                          <a:pt x="0" y="723014"/>
                        </a:moveTo>
                        <a:cubicBezTo>
                          <a:pt x="0" y="576209"/>
                          <a:pt x="268598" y="0"/>
                          <a:pt x="376918" y="0"/>
                        </a:cubicBezTo>
                        <a:cubicBezTo>
                          <a:pt x="485238" y="0"/>
                          <a:pt x="760186" y="576209"/>
                          <a:pt x="760186" y="723014"/>
                        </a:cubicBezTo>
                        <a:cubicBezTo>
                          <a:pt x="760186" y="869819"/>
                          <a:pt x="590013" y="988828"/>
                          <a:pt x="380093" y="988828"/>
                        </a:cubicBezTo>
                        <a:cubicBezTo>
                          <a:pt x="170173" y="988828"/>
                          <a:pt x="0" y="869819"/>
                          <a:pt x="0" y="723014"/>
                        </a:cubicBezTo>
                        <a:close/>
                      </a:path>
                    </a:pathLst>
                  </a:custGeom>
                  <a:solidFill>
                    <a:srgbClr val="0033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 dirty="0"/>
                  </a:p>
                </p:txBody>
              </p:sp>
              <p:sp>
                <p:nvSpPr>
                  <p:cNvPr id="531" name="楕円 530">
                    <a:extLst>
                      <a:ext uri="{FF2B5EF4-FFF2-40B4-BE49-F238E27FC236}">
                        <a16:creationId xmlns:a16="http://schemas.microsoft.com/office/drawing/2014/main" id="{59AD6D98-088C-4A66-80A8-B43D50F3011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030780" y="4779150"/>
                    <a:ext cx="218854" cy="270030"/>
                  </a:xfrm>
                  <a:prstGeom prst="ellipse">
                    <a:avLst/>
                  </a:prstGeom>
                  <a:solidFill>
                    <a:srgbClr val="CC0066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532" name="台形 531">
                    <a:extLst>
                      <a:ext uri="{FF2B5EF4-FFF2-40B4-BE49-F238E27FC236}">
                        <a16:creationId xmlns:a16="http://schemas.microsoft.com/office/drawing/2014/main" id="{52B26A6C-310E-40AB-90D2-0FB82CF8767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030780" y="1255886"/>
                    <a:ext cx="218854" cy="3648758"/>
                  </a:xfrm>
                  <a:prstGeom prst="trapezoid">
                    <a:avLst>
                      <a:gd name="adj" fmla="val 36606"/>
                    </a:avLst>
                  </a:prstGeom>
                  <a:solidFill>
                    <a:srgbClr val="92D05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518" name="グループ化 517">
                  <a:extLst>
                    <a:ext uri="{FF2B5EF4-FFF2-40B4-BE49-F238E27FC236}">
                      <a16:creationId xmlns:a16="http://schemas.microsoft.com/office/drawing/2014/main" id="{C45E8578-E5D1-472E-86DA-A7D61D1092CB}"/>
                    </a:ext>
                  </a:extLst>
                </p:cNvPr>
                <p:cNvGrpSpPr/>
                <p:nvPr/>
              </p:nvGrpSpPr>
              <p:grpSpPr>
                <a:xfrm rot="323327" flipH="1">
                  <a:off x="1605377" y="960075"/>
                  <a:ext cx="1764786" cy="4095455"/>
                  <a:chOff x="1257814" y="953725"/>
                  <a:chExt cx="1764786" cy="4095455"/>
                </a:xfrm>
              </p:grpSpPr>
              <p:sp>
                <p:nvSpPr>
                  <p:cNvPr id="527" name="楕円 261">
                    <a:extLst>
                      <a:ext uri="{FF2B5EF4-FFF2-40B4-BE49-F238E27FC236}">
                        <a16:creationId xmlns:a16="http://schemas.microsoft.com/office/drawing/2014/main" id="{806CC5FA-BFBC-4D51-AD9C-9B7E54D578A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257814" y="953725"/>
                    <a:ext cx="1764786" cy="2208576"/>
                  </a:xfrm>
                  <a:custGeom>
                    <a:avLst/>
                    <a:gdLst>
                      <a:gd name="connsiteX0" fmla="*/ 0 w 760186"/>
                      <a:gd name="connsiteY0" fmla="*/ 265814 h 531627"/>
                      <a:gd name="connsiteX1" fmla="*/ 380093 w 760186"/>
                      <a:gd name="connsiteY1" fmla="*/ 0 h 531627"/>
                      <a:gd name="connsiteX2" fmla="*/ 760186 w 760186"/>
                      <a:gd name="connsiteY2" fmla="*/ 265814 h 531627"/>
                      <a:gd name="connsiteX3" fmla="*/ 380093 w 760186"/>
                      <a:gd name="connsiteY3" fmla="*/ 531628 h 531627"/>
                      <a:gd name="connsiteX4" fmla="*/ 0 w 760186"/>
                      <a:gd name="connsiteY4" fmla="*/ 265814 h 531627"/>
                      <a:gd name="connsiteX0" fmla="*/ 0 w 760186"/>
                      <a:gd name="connsiteY0" fmla="*/ 265814 h 531628"/>
                      <a:gd name="connsiteX1" fmla="*/ 380093 w 760186"/>
                      <a:gd name="connsiteY1" fmla="*/ 0 h 531628"/>
                      <a:gd name="connsiteX2" fmla="*/ 760186 w 760186"/>
                      <a:gd name="connsiteY2" fmla="*/ 265814 h 531628"/>
                      <a:gd name="connsiteX3" fmla="*/ 380093 w 760186"/>
                      <a:gd name="connsiteY3" fmla="*/ 531628 h 531628"/>
                      <a:gd name="connsiteX4" fmla="*/ 0 w 760186"/>
                      <a:gd name="connsiteY4" fmla="*/ 265814 h 531628"/>
                      <a:gd name="connsiteX0" fmla="*/ 0 w 760186"/>
                      <a:gd name="connsiteY0" fmla="*/ 265814 h 531628"/>
                      <a:gd name="connsiteX1" fmla="*/ 380093 w 760186"/>
                      <a:gd name="connsiteY1" fmla="*/ 0 h 531628"/>
                      <a:gd name="connsiteX2" fmla="*/ 760186 w 760186"/>
                      <a:gd name="connsiteY2" fmla="*/ 265814 h 531628"/>
                      <a:gd name="connsiteX3" fmla="*/ 380093 w 760186"/>
                      <a:gd name="connsiteY3" fmla="*/ 531628 h 531628"/>
                      <a:gd name="connsiteX4" fmla="*/ 0 w 760186"/>
                      <a:gd name="connsiteY4" fmla="*/ 265814 h 531628"/>
                      <a:gd name="connsiteX0" fmla="*/ 0 w 760186"/>
                      <a:gd name="connsiteY0" fmla="*/ 265814 h 531628"/>
                      <a:gd name="connsiteX1" fmla="*/ 380093 w 760186"/>
                      <a:gd name="connsiteY1" fmla="*/ 0 h 531628"/>
                      <a:gd name="connsiteX2" fmla="*/ 760186 w 760186"/>
                      <a:gd name="connsiteY2" fmla="*/ 265814 h 531628"/>
                      <a:gd name="connsiteX3" fmla="*/ 380093 w 760186"/>
                      <a:gd name="connsiteY3" fmla="*/ 531628 h 531628"/>
                      <a:gd name="connsiteX4" fmla="*/ 0 w 760186"/>
                      <a:gd name="connsiteY4" fmla="*/ 265814 h 531628"/>
                      <a:gd name="connsiteX0" fmla="*/ 0 w 760186"/>
                      <a:gd name="connsiteY0" fmla="*/ 723014 h 988828"/>
                      <a:gd name="connsiteX1" fmla="*/ 376918 w 760186"/>
                      <a:gd name="connsiteY1" fmla="*/ 0 h 988828"/>
                      <a:gd name="connsiteX2" fmla="*/ 760186 w 760186"/>
                      <a:gd name="connsiteY2" fmla="*/ 723014 h 988828"/>
                      <a:gd name="connsiteX3" fmla="*/ 380093 w 760186"/>
                      <a:gd name="connsiteY3" fmla="*/ 988828 h 988828"/>
                      <a:gd name="connsiteX4" fmla="*/ 0 w 760186"/>
                      <a:gd name="connsiteY4" fmla="*/ 723014 h 988828"/>
                      <a:gd name="connsiteX0" fmla="*/ 0 w 760186"/>
                      <a:gd name="connsiteY0" fmla="*/ 723014 h 988828"/>
                      <a:gd name="connsiteX1" fmla="*/ 376918 w 760186"/>
                      <a:gd name="connsiteY1" fmla="*/ 0 h 988828"/>
                      <a:gd name="connsiteX2" fmla="*/ 760186 w 760186"/>
                      <a:gd name="connsiteY2" fmla="*/ 723014 h 988828"/>
                      <a:gd name="connsiteX3" fmla="*/ 380093 w 760186"/>
                      <a:gd name="connsiteY3" fmla="*/ 988828 h 988828"/>
                      <a:gd name="connsiteX4" fmla="*/ 0 w 760186"/>
                      <a:gd name="connsiteY4" fmla="*/ 723014 h 98882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60186" h="988828">
                        <a:moveTo>
                          <a:pt x="0" y="723014"/>
                        </a:moveTo>
                        <a:cubicBezTo>
                          <a:pt x="0" y="576209"/>
                          <a:pt x="268598" y="0"/>
                          <a:pt x="376918" y="0"/>
                        </a:cubicBezTo>
                        <a:cubicBezTo>
                          <a:pt x="485238" y="0"/>
                          <a:pt x="760186" y="576209"/>
                          <a:pt x="760186" y="723014"/>
                        </a:cubicBezTo>
                        <a:cubicBezTo>
                          <a:pt x="760186" y="869819"/>
                          <a:pt x="590013" y="988828"/>
                          <a:pt x="380093" y="988828"/>
                        </a:cubicBezTo>
                        <a:cubicBezTo>
                          <a:pt x="170173" y="988828"/>
                          <a:pt x="0" y="869819"/>
                          <a:pt x="0" y="723014"/>
                        </a:cubicBezTo>
                        <a:close/>
                      </a:path>
                    </a:pathLst>
                  </a:custGeom>
                  <a:solidFill>
                    <a:srgbClr val="0033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 dirty="0"/>
                  </a:p>
                </p:txBody>
              </p:sp>
              <p:sp>
                <p:nvSpPr>
                  <p:cNvPr id="528" name="楕円 527">
                    <a:extLst>
                      <a:ext uri="{FF2B5EF4-FFF2-40B4-BE49-F238E27FC236}">
                        <a16:creationId xmlns:a16="http://schemas.microsoft.com/office/drawing/2014/main" id="{6507C986-F194-49C9-93C9-61C3B523084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030780" y="4779150"/>
                    <a:ext cx="218854" cy="270030"/>
                  </a:xfrm>
                  <a:prstGeom prst="ellipse">
                    <a:avLst/>
                  </a:prstGeom>
                  <a:solidFill>
                    <a:srgbClr val="CC0066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529" name="台形 528">
                    <a:extLst>
                      <a:ext uri="{FF2B5EF4-FFF2-40B4-BE49-F238E27FC236}">
                        <a16:creationId xmlns:a16="http://schemas.microsoft.com/office/drawing/2014/main" id="{F0F20707-3A72-4A16-95B7-02051CDB946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030780" y="1255886"/>
                    <a:ext cx="218854" cy="3648758"/>
                  </a:xfrm>
                  <a:prstGeom prst="trapezoid">
                    <a:avLst>
                      <a:gd name="adj" fmla="val 36606"/>
                    </a:avLst>
                  </a:prstGeom>
                  <a:solidFill>
                    <a:srgbClr val="92D05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519" name="グループ化 518">
                  <a:extLst>
                    <a:ext uri="{FF2B5EF4-FFF2-40B4-BE49-F238E27FC236}">
                      <a16:creationId xmlns:a16="http://schemas.microsoft.com/office/drawing/2014/main" id="{2456D132-B6F8-4A11-879F-D6D15C6FFE22}"/>
                    </a:ext>
                  </a:extLst>
                </p:cNvPr>
                <p:cNvGrpSpPr/>
                <p:nvPr/>
              </p:nvGrpSpPr>
              <p:grpSpPr>
                <a:xfrm rot="21276673">
                  <a:off x="916700" y="960075"/>
                  <a:ext cx="1764786" cy="4095455"/>
                  <a:chOff x="1257814" y="953725"/>
                  <a:chExt cx="1764786" cy="4095455"/>
                </a:xfrm>
              </p:grpSpPr>
              <p:sp>
                <p:nvSpPr>
                  <p:cNvPr id="524" name="楕円 261">
                    <a:extLst>
                      <a:ext uri="{FF2B5EF4-FFF2-40B4-BE49-F238E27FC236}">
                        <a16:creationId xmlns:a16="http://schemas.microsoft.com/office/drawing/2014/main" id="{ED84EDB2-3B42-4EB3-ADD2-5BA064D876E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257814" y="953725"/>
                    <a:ext cx="1764786" cy="2208576"/>
                  </a:xfrm>
                  <a:custGeom>
                    <a:avLst/>
                    <a:gdLst>
                      <a:gd name="connsiteX0" fmla="*/ 0 w 760186"/>
                      <a:gd name="connsiteY0" fmla="*/ 265814 h 531627"/>
                      <a:gd name="connsiteX1" fmla="*/ 380093 w 760186"/>
                      <a:gd name="connsiteY1" fmla="*/ 0 h 531627"/>
                      <a:gd name="connsiteX2" fmla="*/ 760186 w 760186"/>
                      <a:gd name="connsiteY2" fmla="*/ 265814 h 531627"/>
                      <a:gd name="connsiteX3" fmla="*/ 380093 w 760186"/>
                      <a:gd name="connsiteY3" fmla="*/ 531628 h 531627"/>
                      <a:gd name="connsiteX4" fmla="*/ 0 w 760186"/>
                      <a:gd name="connsiteY4" fmla="*/ 265814 h 531627"/>
                      <a:gd name="connsiteX0" fmla="*/ 0 w 760186"/>
                      <a:gd name="connsiteY0" fmla="*/ 265814 h 531628"/>
                      <a:gd name="connsiteX1" fmla="*/ 380093 w 760186"/>
                      <a:gd name="connsiteY1" fmla="*/ 0 h 531628"/>
                      <a:gd name="connsiteX2" fmla="*/ 760186 w 760186"/>
                      <a:gd name="connsiteY2" fmla="*/ 265814 h 531628"/>
                      <a:gd name="connsiteX3" fmla="*/ 380093 w 760186"/>
                      <a:gd name="connsiteY3" fmla="*/ 531628 h 531628"/>
                      <a:gd name="connsiteX4" fmla="*/ 0 w 760186"/>
                      <a:gd name="connsiteY4" fmla="*/ 265814 h 531628"/>
                      <a:gd name="connsiteX0" fmla="*/ 0 w 760186"/>
                      <a:gd name="connsiteY0" fmla="*/ 265814 h 531628"/>
                      <a:gd name="connsiteX1" fmla="*/ 380093 w 760186"/>
                      <a:gd name="connsiteY1" fmla="*/ 0 h 531628"/>
                      <a:gd name="connsiteX2" fmla="*/ 760186 w 760186"/>
                      <a:gd name="connsiteY2" fmla="*/ 265814 h 531628"/>
                      <a:gd name="connsiteX3" fmla="*/ 380093 w 760186"/>
                      <a:gd name="connsiteY3" fmla="*/ 531628 h 531628"/>
                      <a:gd name="connsiteX4" fmla="*/ 0 w 760186"/>
                      <a:gd name="connsiteY4" fmla="*/ 265814 h 531628"/>
                      <a:gd name="connsiteX0" fmla="*/ 0 w 760186"/>
                      <a:gd name="connsiteY0" fmla="*/ 265814 h 531628"/>
                      <a:gd name="connsiteX1" fmla="*/ 380093 w 760186"/>
                      <a:gd name="connsiteY1" fmla="*/ 0 h 531628"/>
                      <a:gd name="connsiteX2" fmla="*/ 760186 w 760186"/>
                      <a:gd name="connsiteY2" fmla="*/ 265814 h 531628"/>
                      <a:gd name="connsiteX3" fmla="*/ 380093 w 760186"/>
                      <a:gd name="connsiteY3" fmla="*/ 531628 h 531628"/>
                      <a:gd name="connsiteX4" fmla="*/ 0 w 760186"/>
                      <a:gd name="connsiteY4" fmla="*/ 265814 h 531628"/>
                      <a:gd name="connsiteX0" fmla="*/ 0 w 760186"/>
                      <a:gd name="connsiteY0" fmla="*/ 723014 h 988828"/>
                      <a:gd name="connsiteX1" fmla="*/ 376918 w 760186"/>
                      <a:gd name="connsiteY1" fmla="*/ 0 h 988828"/>
                      <a:gd name="connsiteX2" fmla="*/ 760186 w 760186"/>
                      <a:gd name="connsiteY2" fmla="*/ 723014 h 988828"/>
                      <a:gd name="connsiteX3" fmla="*/ 380093 w 760186"/>
                      <a:gd name="connsiteY3" fmla="*/ 988828 h 988828"/>
                      <a:gd name="connsiteX4" fmla="*/ 0 w 760186"/>
                      <a:gd name="connsiteY4" fmla="*/ 723014 h 988828"/>
                      <a:gd name="connsiteX0" fmla="*/ 0 w 760186"/>
                      <a:gd name="connsiteY0" fmla="*/ 723014 h 988828"/>
                      <a:gd name="connsiteX1" fmla="*/ 376918 w 760186"/>
                      <a:gd name="connsiteY1" fmla="*/ 0 h 988828"/>
                      <a:gd name="connsiteX2" fmla="*/ 760186 w 760186"/>
                      <a:gd name="connsiteY2" fmla="*/ 723014 h 988828"/>
                      <a:gd name="connsiteX3" fmla="*/ 380093 w 760186"/>
                      <a:gd name="connsiteY3" fmla="*/ 988828 h 988828"/>
                      <a:gd name="connsiteX4" fmla="*/ 0 w 760186"/>
                      <a:gd name="connsiteY4" fmla="*/ 723014 h 98882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60186" h="988828">
                        <a:moveTo>
                          <a:pt x="0" y="723014"/>
                        </a:moveTo>
                        <a:cubicBezTo>
                          <a:pt x="0" y="576209"/>
                          <a:pt x="268598" y="0"/>
                          <a:pt x="376918" y="0"/>
                        </a:cubicBezTo>
                        <a:cubicBezTo>
                          <a:pt x="485238" y="0"/>
                          <a:pt x="760186" y="576209"/>
                          <a:pt x="760186" y="723014"/>
                        </a:cubicBezTo>
                        <a:cubicBezTo>
                          <a:pt x="760186" y="869819"/>
                          <a:pt x="590013" y="988828"/>
                          <a:pt x="380093" y="988828"/>
                        </a:cubicBezTo>
                        <a:cubicBezTo>
                          <a:pt x="170173" y="988828"/>
                          <a:pt x="0" y="869819"/>
                          <a:pt x="0" y="723014"/>
                        </a:cubicBezTo>
                        <a:close/>
                      </a:path>
                    </a:pathLst>
                  </a:custGeom>
                  <a:solidFill>
                    <a:srgbClr val="0033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 dirty="0"/>
                  </a:p>
                </p:txBody>
              </p:sp>
              <p:sp>
                <p:nvSpPr>
                  <p:cNvPr id="525" name="楕円 524">
                    <a:extLst>
                      <a:ext uri="{FF2B5EF4-FFF2-40B4-BE49-F238E27FC236}">
                        <a16:creationId xmlns:a16="http://schemas.microsoft.com/office/drawing/2014/main" id="{393B7856-0B10-43B4-9852-EA32FF49385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030780" y="4779150"/>
                    <a:ext cx="218854" cy="270030"/>
                  </a:xfrm>
                  <a:prstGeom prst="ellipse">
                    <a:avLst/>
                  </a:prstGeom>
                  <a:solidFill>
                    <a:srgbClr val="CC0066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526" name="台形 525">
                    <a:extLst>
                      <a:ext uri="{FF2B5EF4-FFF2-40B4-BE49-F238E27FC236}">
                        <a16:creationId xmlns:a16="http://schemas.microsoft.com/office/drawing/2014/main" id="{1FAF5671-1667-40F7-B1DE-9C70D11F597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030780" y="1255886"/>
                    <a:ext cx="218854" cy="3648758"/>
                  </a:xfrm>
                  <a:prstGeom prst="trapezoid">
                    <a:avLst>
                      <a:gd name="adj" fmla="val 36606"/>
                    </a:avLst>
                  </a:prstGeom>
                  <a:solidFill>
                    <a:srgbClr val="92D05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520" name="グループ化 519">
                  <a:extLst>
                    <a:ext uri="{FF2B5EF4-FFF2-40B4-BE49-F238E27FC236}">
                      <a16:creationId xmlns:a16="http://schemas.microsoft.com/office/drawing/2014/main" id="{76636270-2197-475D-8B81-A9D7987DD61D}"/>
                    </a:ext>
                  </a:extLst>
                </p:cNvPr>
                <p:cNvGrpSpPr/>
                <p:nvPr/>
              </p:nvGrpSpPr>
              <p:grpSpPr>
                <a:xfrm>
                  <a:off x="1257814" y="953725"/>
                  <a:ext cx="1764786" cy="4095455"/>
                  <a:chOff x="1257814" y="953725"/>
                  <a:chExt cx="1764786" cy="4095455"/>
                </a:xfrm>
              </p:grpSpPr>
              <p:sp>
                <p:nvSpPr>
                  <p:cNvPr id="521" name="楕円 261">
                    <a:extLst>
                      <a:ext uri="{FF2B5EF4-FFF2-40B4-BE49-F238E27FC236}">
                        <a16:creationId xmlns:a16="http://schemas.microsoft.com/office/drawing/2014/main" id="{05C538BC-F7CA-40C3-B96B-3B895421924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257814" y="953725"/>
                    <a:ext cx="1764786" cy="2208576"/>
                  </a:xfrm>
                  <a:custGeom>
                    <a:avLst/>
                    <a:gdLst>
                      <a:gd name="connsiteX0" fmla="*/ 0 w 760186"/>
                      <a:gd name="connsiteY0" fmla="*/ 265814 h 531627"/>
                      <a:gd name="connsiteX1" fmla="*/ 380093 w 760186"/>
                      <a:gd name="connsiteY1" fmla="*/ 0 h 531627"/>
                      <a:gd name="connsiteX2" fmla="*/ 760186 w 760186"/>
                      <a:gd name="connsiteY2" fmla="*/ 265814 h 531627"/>
                      <a:gd name="connsiteX3" fmla="*/ 380093 w 760186"/>
                      <a:gd name="connsiteY3" fmla="*/ 531628 h 531627"/>
                      <a:gd name="connsiteX4" fmla="*/ 0 w 760186"/>
                      <a:gd name="connsiteY4" fmla="*/ 265814 h 531627"/>
                      <a:gd name="connsiteX0" fmla="*/ 0 w 760186"/>
                      <a:gd name="connsiteY0" fmla="*/ 265814 h 531628"/>
                      <a:gd name="connsiteX1" fmla="*/ 380093 w 760186"/>
                      <a:gd name="connsiteY1" fmla="*/ 0 h 531628"/>
                      <a:gd name="connsiteX2" fmla="*/ 760186 w 760186"/>
                      <a:gd name="connsiteY2" fmla="*/ 265814 h 531628"/>
                      <a:gd name="connsiteX3" fmla="*/ 380093 w 760186"/>
                      <a:gd name="connsiteY3" fmla="*/ 531628 h 531628"/>
                      <a:gd name="connsiteX4" fmla="*/ 0 w 760186"/>
                      <a:gd name="connsiteY4" fmla="*/ 265814 h 531628"/>
                      <a:gd name="connsiteX0" fmla="*/ 0 w 760186"/>
                      <a:gd name="connsiteY0" fmla="*/ 265814 h 531628"/>
                      <a:gd name="connsiteX1" fmla="*/ 380093 w 760186"/>
                      <a:gd name="connsiteY1" fmla="*/ 0 h 531628"/>
                      <a:gd name="connsiteX2" fmla="*/ 760186 w 760186"/>
                      <a:gd name="connsiteY2" fmla="*/ 265814 h 531628"/>
                      <a:gd name="connsiteX3" fmla="*/ 380093 w 760186"/>
                      <a:gd name="connsiteY3" fmla="*/ 531628 h 531628"/>
                      <a:gd name="connsiteX4" fmla="*/ 0 w 760186"/>
                      <a:gd name="connsiteY4" fmla="*/ 265814 h 531628"/>
                      <a:gd name="connsiteX0" fmla="*/ 0 w 760186"/>
                      <a:gd name="connsiteY0" fmla="*/ 265814 h 531628"/>
                      <a:gd name="connsiteX1" fmla="*/ 380093 w 760186"/>
                      <a:gd name="connsiteY1" fmla="*/ 0 h 531628"/>
                      <a:gd name="connsiteX2" fmla="*/ 760186 w 760186"/>
                      <a:gd name="connsiteY2" fmla="*/ 265814 h 531628"/>
                      <a:gd name="connsiteX3" fmla="*/ 380093 w 760186"/>
                      <a:gd name="connsiteY3" fmla="*/ 531628 h 531628"/>
                      <a:gd name="connsiteX4" fmla="*/ 0 w 760186"/>
                      <a:gd name="connsiteY4" fmla="*/ 265814 h 531628"/>
                      <a:gd name="connsiteX0" fmla="*/ 0 w 760186"/>
                      <a:gd name="connsiteY0" fmla="*/ 723014 h 988828"/>
                      <a:gd name="connsiteX1" fmla="*/ 376918 w 760186"/>
                      <a:gd name="connsiteY1" fmla="*/ 0 h 988828"/>
                      <a:gd name="connsiteX2" fmla="*/ 760186 w 760186"/>
                      <a:gd name="connsiteY2" fmla="*/ 723014 h 988828"/>
                      <a:gd name="connsiteX3" fmla="*/ 380093 w 760186"/>
                      <a:gd name="connsiteY3" fmla="*/ 988828 h 988828"/>
                      <a:gd name="connsiteX4" fmla="*/ 0 w 760186"/>
                      <a:gd name="connsiteY4" fmla="*/ 723014 h 988828"/>
                      <a:gd name="connsiteX0" fmla="*/ 0 w 760186"/>
                      <a:gd name="connsiteY0" fmla="*/ 723014 h 988828"/>
                      <a:gd name="connsiteX1" fmla="*/ 376918 w 760186"/>
                      <a:gd name="connsiteY1" fmla="*/ 0 h 988828"/>
                      <a:gd name="connsiteX2" fmla="*/ 760186 w 760186"/>
                      <a:gd name="connsiteY2" fmla="*/ 723014 h 988828"/>
                      <a:gd name="connsiteX3" fmla="*/ 380093 w 760186"/>
                      <a:gd name="connsiteY3" fmla="*/ 988828 h 988828"/>
                      <a:gd name="connsiteX4" fmla="*/ 0 w 760186"/>
                      <a:gd name="connsiteY4" fmla="*/ 723014 h 98882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60186" h="988828">
                        <a:moveTo>
                          <a:pt x="0" y="723014"/>
                        </a:moveTo>
                        <a:cubicBezTo>
                          <a:pt x="0" y="576209"/>
                          <a:pt x="268598" y="0"/>
                          <a:pt x="376918" y="0"/>
                        </a:cubicBezTo>
                        <a:cubicBezTo>
                          <a:pt x="485238" y="0"/>
                          <a:pt x="760186" y="576209"/>
                          <a:pt x="760186" y="723014"/>
                        </a:cubicBezTo>
                        <a:cubicBezTo>
                          <a:pt x="760186" y="869819"/>
                          <a:pt x="590013" y="988828"/>
                          <a:pt x="380093" y="988828"/>
                        </a:cubicBezTo>
                        <a:cubicBezTo>
                          <a:pt x="170173" y="988828"/>
                          <a:pt x="0" y="869819"/>
                          <a:pt x="0" y="723014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522" name="楕円 521">
                    <a:extLst>
                      <a:ext uri="{FF2B5EF4-FFF2-40B4-BE49-F238E27FC236}">
                        <a16:creationId xmlns:a16="http://schemas.microsoft.com/office/drawing/2014/main" id="{C65E2C66-C2CD-4196-B82D-C1661054E5A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030780" y="4779150"/>
                    <a:ext cx="218854" cy="270030"/>
                  </a:xfrm>
                  <a:prstGeom prst="ellipse">
                    <a:avLst/>
                  </a:prstGeom>
                  <a:solidFill>
                    <a:srgbClr val="CC0066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523" name="台形 522">
                    <a:extLst>
                      <a:ext uri="{FF2B5EF4-FFF2-40B4-BE49-F238E27FC236}">
                        <a16:creationId xmlns:a16="http://schemas.microsoft.com/office/drawing/2014/main" id="{1A3A52F3-213B-4E6D-BEEE-3785CCA70B5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030780" y="1255886"/>
                    <a:ext cx="218854" cy="3648758"/>
                  </a:xfrm>
                  <a:prstGeom prst="trapezoid">
                    <a:avLst>
                      <a:gd name="adj" fmla="val 36606"/>
                    </a:avLst>
                  </a:prstGeom>
                  <a:solidFill>
                    <a:srgbClr val="92D05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</p:grpSp>
      </p:grpSp>
      <p:grpSp>
        <p:nvGrpSpPr>
          <p:cNvPr id="13" name="グループ化 12">
            <a:extLst>
              <a:ext uri="{FF2B5EF4-FFF2-40B4-BE49-F238E27FC236}">
                <a16:creationId xmlns:a16="http://schemas.microsoft.com/office/drawing/2014/main" id="{72D4CA46-5165-4083-A873-18E695481A42}"/>
              </a:ext>
            </a:extLst>
          </p:cNvPr>
          <p:cNvGrpSpPr/>
          <p:nvPr/>
        </p:nvGrpSpPr>
        <p:grpSpPr>
          <a:xfrm>
            <a:off x="2302124" y="1059680"/>
            <a:ext cx="1553482" cy="1306950"/>
            <a:chOff x="2302124" y="1059680"/>
            <a:chExt cx="1553482" cy="1306950"/>
          </a:xfrm>
        </p:grpSpPr>
        <p:grpSp>
          <p:nvGrpSpPr>
            <p:cNvPr id="73" name="グループ化 72">
              <a:extLst>
                <a:ext uri="{FF2B5EF4-FFF2-40B4-BE49-F238E27FC236}">
                  <a16:creationId xmlns:a16="http://schemas.microsoft.com/office/drawing/2014/main" id="{D1AFC6CA-082C-4EF3-9E1B-FD5B6B936280}"/>
                </a:ext>
              </a:extLst>
            </p:cNvPr>
            <p:cNvGrpSpPr/>
            <p:nvPr/>
          </p:nvGrpSpPr>
          <p:grpSpPr>
            <a:xfrm>
              <a:off x="2302124" y="1059680"/>
              <a:ext cx="1553482" cy="1306950"/>
              <a:chOff x="1794400" y="2630803"/>
              <a:chExt cx="1355035" cy="1139998"/>
            </a:xfrm>
          </p:grpSpPr>
          <p:sp>
            <p:nvSpPr>
              <p:cNvPr id="74" name="楕円 73">
                <a:extLst>
                  <a:ext uri="{FF2B5EF4-FFF2-40B4-BE49-F238E27FC236}">
                    <a16:creationId xmlns:a16="http://schemas.microsoft.com/office/drawing/2014/main" id="{708C4BE2-19A4-4B57-BEBA-6230C737BA34}"/>
                  </a:ext>
                </a:extLst>
              </p:cNvPr>
              <p:cNvSpPr/>
              <p:nvPr/>
            </p:nvSpPr>
            <p:spPr bwMode="auto">
              <a:xfrm>
                <a:off x="2333931" y="3557218"/>
                <a:ext cx="251818" cy="213583"/>
              </a:xfrm>
              <a:prstGeom prst="ellipse">
                <a:avLst/>
              </a:prstGeom>
              <a:solidFill>
                <a:srgbClr val="FFFF99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5" name="フリーフォーム: 図形 74">
                <a:extLst>
                  <a:ext uri="{FF2B5EF4-FFF2-40B4-BE49-F238E27FC236}">
                    <a16:creationId xmlns:a16="http://schemas.microsoft.com/office/drawing/2014/main" id="{EA620F7A-FAAF-4423-B0A3-0DF351E8DBAA}"/>
                  </a:ext>
                </a:extLst>
              </p:cNvPr>
              <p:cNvSpPr/>
              <p:nvPr/>
            </p:nvSpPr>
            <p:spPr bwMode="auto">
              <a:xfrm rot="20700000">
                <a:off x="1805508" y="2630803"/>
                <a:ext cx="1016574" cy="873317"/>
              </a:xfrm>
              <a:custGeom>
                <a:avLst/>
                <a:gdLst>
                  <a:gd name="connsiteX0" fmla="*/ 655534 w 1311068"/>
                  <a:gd name="connsiteY0" fmla="*/ 0 h 1126311"/>
                  <a:gd name="connsiteX1" fmla="*/ 814301 w 1311068"/>
                  <a:gd name="connsiteY1" fmla="*/ 164419 h 1126311"/>
                  <a:gd name="connsiteX2" fmla="*/ 1034007 w 1311068"/>
                  <a:gd name="connsiteY2" fmla="*/ 101412 h 1126311"/>
                  <a:gd name="connsiteX3" fmla="*/ 1089294 w 1311068"/>
                  <a:gd name="connsiteY3" fmla="*/ 323186 h 1126311"/>
                  <a:gd name="connsiteX4" fmla="*/ 1311068 w 1311068"/>
                  <a:gd name="connsiteY4" fmla="*/ 378473 h 1126311"/>
                  <a:gd name="connsiteX5" fmla="*/ 1257030 w 1311068"/>
                  <a:gd name="connsiteY5" fmla="*/ 566904 h 1126311"/>
                  <a:gd name="connsiteX6" fmla="*/ 1260687 w 1311068"/>
                  <a:gd name="connsiteY6" fmla="*/ 598875 h 1126311"/>
                  <a:gd name="connsiteX7" fmla="*/ 662238 w 1311068"/>
                  <a:gd name="connsiteY7" fmla="*/ 1126311 h 1126311"/>
                  <a:gd name="connsiteX8" fmla="*/ 63789 w 1311068"/>
                  <a:gd name="connsiteY8" fmla="*/ 598875 h 1126311"/>
                  <a:gd name="connsiteX9" fmla="*/ 63869 w 1311068"/>
                  <a:gd name="connsiteY9" fmla="*/ 598179 h 1126311"/>
                  <a:gd name="connsiteX10" fmla="*/ 63007 w 1311068"/>
                  <a:gd name="connsiteY10" fmla="*/ 598179 h 1126311"/>
                  <a:gd name="connsiteX11" fmla="*/ 0 w 1311068"/>
                  <a:gd name="connsiteY11" fmla="*/ 378473 h 1126311"/>
                  <a:gd name="connsiteX12" fmla="*/ 221774 w 1311068"/>
                  <a:gd name="connsiteY12" fmla="*/ 323186 h 1126311"/>
                  <a:gd name="connsiteX13" fmla="*/ 277061 w 1311068"/>
                  <a:gd name="connsiteY13" fmla="*/ 101412 h 1126311"/>
                  <a:gd name="connsiteX14" fmla="*/ 496767 w 1311068"/>
                  <a:gd name="connsiteY14" fmla="*/ 164419 h 11263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311068" h="1126311">
                    <a:moveTo>
                      <a:pt x="655534" y="0"/>
                    </a:moveTo>
                    <a:lnTo>
                      <a:pt x="814301" y="164419"/>
                    </a:lnTo>
                    <a:lnTo>
                      <a:pt x="1034007" y="101412"/>
                    </a:lnTo>
                    <a:lnTo>
                      <a:pt x="1089294" y="323186"/>
                    </a:lnTo>
                    <a:lnTo>
                      <a:pt x="1311068" y="378473"/>
                    </a:lnTo>
                    <a:lnTo>
                      <a:pt x="1257030" y="566904"/>
                    </a:lnTo>
                    <a:lnTo>
                      <a:pt x="1260687" y="598875"/>
                    </a:lnTo>
                    <a:cubicBezTo>
                      <a:pt x="1260687" y="890170"/>
                      <a:pt x="992752" y="1126311"/>
                      <a:pt x="662238" y="1126311"/>
                    </a:cubicBezTo>
                    <a:cubicBezTo>
                      <a:pt x="331724" y="1126311"/>
                      <a:pt x="63789" y="890170"/>
                      <a:pt x="63789" y="598875"/>
                    </a:cubicBezTo>
                    <a:lnTo>
                      <a:pt x="63869" y="598179"/>
                    </a:lnTo>
                    <a:lnTo>
                      <a:pt x="63007" y="598179"/>
                    </a:lnTo>
                    <a:lnTo>
                      <a:pt x="0" y="378473"/>
                    </a:lnTo>
                    <a:lnTo>
                      <a:pt x="221774" y="323186"/>
                    </a:lnTo>
                    <a:lnTo>
                      <a:pt x="277061" y="101412"/>
                    </a:lnTo>
                    <a:lnTo>
                      <a:pt x="496767" y="164419"/>
                    </a:lnTo>
                    <a:close/>
                  </a:path>
                </a:pathLst>
              </a:custGeom>
              <a:solidFill>
                <a:srgbClr val="92D05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6" name="フリーフォーム: 図形 75">
                <a:extLst>
                  <a:ext uri="{FF2B5EF4-FFF2-40B4-BE49-F238E27FC236}">
                    <a16:creationId xmlns:a16="http://schemas.microsoft.com/office/drawing/2014/main" id="{8FA4D0AD-F7F7-4119-A2CE-8E4726CA02C6}"/>
                  </a:ext>
                </a:extLst>
              </p:cNvPr>
              <p:cNvSpPr/>
              <p:nvPr/>
            </p:nvSpPr>
            <p:spPr bwMode="auto">
              <a:xfrm rot="1800000">
                <a:off x="2123910" y="2660170"/>
                <a:ext cx="995046" cy="854823"/>
              </a:xfrm>
              <a:custGeom>
                <a:avLst/>
                <a:gdLst>
                  <a:gd name="connsiteX0" fmla="*/ 655534 w 1311068"/>
                  <a:gd name="connsiteY0" fmla="*/ 0 h 1126311"/>
                  <a:gd name="connsiteX1" fmla="*/ 814301 w 1311068"/>
                  <a:gd name="connsiteY1" fmla="*/ 164419 h 1126311"/>
                  <a:gd name="connsiteX2" fmla="*/ 1034007 w 1311068"/>
                  <a:gd name="connsiteY2" fmla="*/ 101412 h 1126311"/>
                  <a:gd name="connsiteX3" fmla="*/ 1089294 w 1311068"/>
                  <a:gd name="connsiteY3" fmla="*/ 323186 h 1126311"/>
                  <a:gd name="connsiteX4" fmla="*/ 1311068 w 1311068"/>
                  <a:gd name="connsiteY4" fmla="*/ 378473 h 1126311"/>
                  <a:gd name="connsiteX5" fmla="*/ 1257030 w 1311068"/>
                  <a:gd name="connsiteY5" fmla="*/ 566904 h 1126311"/>
                  <a:gd name="connsiteX6" fmla="*/ 1260687 w 1311068"/>
                  <a:gd name="connsiteY6" fmla="*/ 598875 h 1126311"/>
                  <a:gd name="connsiteX7" fmla="*/ 662238 w 1311068"/>
                  <a:gd name="connsiteY7" fmla="*/ 1126311 h 1126311"/>
                  <a:gd name="connsiteX8" fmla="*/ 63789 w 1311068"/>
                  <a:gd name="connsiteY8" fmla="*/ 598875 h 1126311"/>
                  <a:gd name="connsiteX9" fmla="*/ 63869 w 1311068"/>
                  <a:gd name="connsiteY9" fmla="*/ 598179 h 1126311"/>
                  <a:gd name="connsiteX10" fmla="*/ 63007 w 1311068"/>
                  <a:gd name="connsiteY10" fmla="*/ 598179 h 1126311"/>
                  <a:gd name="connsiteX11" fmla="*/ 0 w 1311068"/>
                  <a:gd name="connsiteY11" fmla="*/ 378473 h 1126311"/>
                  <a:gd name="connsiteX12" fmla="*/ 221774 w 1311068"/>
                  <a:gd name="connsiteY12" fmla="*/ 323186 h 1126311"/>
                  <a:gd name="connsiteX13" fmla="*/ 277061 w 1311068"/>
                  <a:gd name="connsiteY13" fmla="*/ 101412 h 1126311"/>
                  <a:gd name="connsiteX14" fmla="*/ 496767 w 1311068"/>
                  <a:gd name="connsiteY14" fmla="*/ 164419 h 11263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311068" h="1126311">
                    <a:moveTo>
                      <a:pt x="655534" y="0"/>
                    </a:moveTo>
                    <a:lnTo>
                      <a:pt x="814301" y="164419"/>
                    </a:lnTo>
                    <a:lnTo>
                      <a:pt x="1034007" y="101412"/>
                    </a:lnTo>
                    <a:lnTo>
                      <a:pt x="1089294" y="323186"/>
                    </a:lnTo>
                    <a:lnTo>
                      <a:pt x="1311068" y="378473"/>
                    </a:lnTo>
                    <a:lnTo>
                      <a:pt x="1257030" y="566904"/>
                    </a:lnTo>
                    <a:lnTo>
                      <a:pt x="1260687" y="598875"/>
                    </a:lnTo>
                    <a:cubicBezTo>
                      <a:pt x="1260687" y="890170"/>
                      <a:pt x="992752" y="1126311"/>
                      <a:pt x="662238" y="1126311"/>
                    </a:cubicBezTo>
                    <a:cubicBezTo>
                      <a:pt x="331724" y="1126311"/>
                      <a:pt x="63789" y="890170"/>
                      <a:pt x="63789" y="598875"/>
                    </a:cubicBezTo>
                    <a:lnTo>
                      <a:pt x="63869" y="598179"/>
                    </a:lnTo>
                    <a:lnTo>
                      <a:pt x="63007" y="598179"/>
                    </a:lnTo>
                    <a:lnTo>
                      <a:pt x="0" y="378473"/>
                    </a:lnTo>
                    <a:lnTo>
                      <a:pt x="221774" y="323186"/>
                    </a:lnTo>
                    <a:lnTo>
                      <a:pt x="277061" y="101412"/>
                    </a:lnTo>
                    <a:lnTo>
                      <a:pt x="496767" y="164419"/>
                    </a:lnTo>
                    <a:close/>
                  </a:path>
                </a:pathLst>
              </a:custGeom>
              <a:solidFill>
                <a:srgbClr val="99FF33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7" name="フリーフォーム: 図形 76">
                <a:extLst>
                  <a:ext uri="{FF2B5EF4-FFF2-40B4-BE49-F238E27FC236}">
                    <a16:creationId xmlns:a16="http://schemas.microsoft.com/office/drawing/2014/main" id="{0D8A8091-B270-4589-84F3-25011B9E2948}"/>
                  </a:ext>
                </a:extLst>
              </p:cNvPr>
              <p:cNvSpPr/>
              <p:nvPr/>
            </p:nvSpPr>
            <p:spPr bwMode="auto">
              <a:xfrm rot="20700000">
                <a:off x="1794400" y="2760739"/>
                <a:ext cx="1103217" cy="947750"/>
              </a:xfrm>
              <a:custGeom>
                <a:avLst/>
                <a:gdLst>
                  <a:gd name="connsiteX0" fmla="*/ 655534 w 1311068"/>
                  <a:gd name="connsiteY0" fmla="*/ 0 h 1126311"/>
                  <a:gd name="connsiteX1" fmla="*/ 814301 w 1311068"/>
                  <a:gd name="connsiteY1" fmla="*/ 164419 h 1126311"/>
                  <a:gd name="connsiteX2" fmla="*/ 1034007 w 1311068"/>
                  <a:gd name="connsiteY2" fmla="*/ 101412 h 1126311"/>
                  <a:gd name="connsiteX3" fmla="*/ 1089294 w 1311068"/>
                  <a:gd name="connsiteY3" fmla="*/ 323186 h 1126311"/>
                  <a:gd name="connsiteX4" fmla="*/ 1311068 w 1311068"/>
                  <a:gd name="connsiteY4" fmla="*/ 378473 h 1126311"/>
                  <a:gd name="connsiteX5" fmla="*/ 1257030 w 1311068"/>
                  <a:gd name="connsiteY5" fmla="*/ 566904 h 1126311"/>
                  <a:gd name="connsiteX6" fmla="*/ 1260687 w 1311068"/>
                  <a:gd name="connsiteY6" fmla="*/ 598875 h 1126311"/>
                  <a:gd name="connsiteX7" fmla="*/ 662238 w 1311068"/>
                  <a:gd name="connsiteY7" fmla="*/ 1126311 h 1126311"/>
                  <a:gd name="connsiteX8" fmla="*/ 63789 w 1311068"/>
                  <a:gd name="connsiteY8" fmla="*/ 598875 h 1126311"/>
                  <a:gd name="connsiteX9" fmla="*/ 63869 w 1311068"/>
                  <a:gd name="connsiteY9" fmla="*/ 598179 h 1126311"/>
                  <a:gd name="connsiteX10" fmla="*/ 63007 w 1311068"/>
                  <a:gd name="connsiteY10" fmla="*/ 598179 h 1126311"/>
                  <a:gd name="connsiteX11" fmla="*/ 0 w 1311068"/>
                  <a:gd name="connsiteY11" fmla="*/ 378473 h 1126311"/>
                  <a:gd name="connsiteX12" fmla="*/ 221774 w 1311068"/>
                  <a:gd name="connsiteY12" fmla="*/ 323186 h 1126311"/>
                  <a:gd name="connsiteX13" fmla="*/ 277061 w 1311068"/>
                  <a:gd name="connsiteY13" fmla="*/ 101412 h 1126311"/>
                  <a:gd name="connsiteX14" fmla="*/ 496767 w 1311068"/>
                  <a:gd name="connsiteY14" fmla="*/ 164419 h 11263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311068" h="1126311">
                    <a:moveTo>
                      <a:pt x="655534" y="0"/>
                    </a:moveTo>
                    <a:lnTo>
                      <a:pt x="814301" y="164419"/>
                    </a:lnTo>
                    <a:lnTo>
                      <a:pt x="1034007" y="101412"/>
                    </a:lnTo>
                    <a:lnTo>
                      <a:pt x="1089294" y="323186"/>
                    </a:lnTo>
                    <a:lnTo>
                      <a:pt x="1311068" y="378473"/>
                    </a:lnTo>
                    <a:lnTo>
                      <a:pt x="1257030" y="566904"/>
                    </a:lnTo>
                    <a:lnTo>
                      <a:pt x="1260687" y="598875"/>
                    </a:lnTo>
                    <a:cubicBezTo>
                      <a:pt x="1260687" y="890170"/>
                      <a:pt x="992752" y="1126311"/>
                      <a:pt x="662238" y="1126311"/>
                    </a:cubicBezTo>
                    <a:cubicBezTo>
                      <a:pt x="331724" y="1126311"/>
                      <a:pt x="63789" y="890170"/>
                      <a:pt x="63789" y="598875"/>
                    </a:cubicBezTo>
                    <a:lnTo>
                      <a:pt x="63869" y="598179"/>
                    </a:lnTo>
                    <a:lnTo>
                      <a:pt x="63007" y="598179"/>
                    </a:lnTo>
                    <a:lnTo>
                      <a:pt x="0" y="378473"/>
                    </a:lnTo>
                    <a:lnTo>
                      <a:pt x="221774" y="323186"/>
                    </a:lnTo>
                    <a:lnTo>
                      <a:pt x="277061" y="101412"/>
                    </a:lnTo>
                    <a:lnTo>
                      <a:pt x="496767" y="164419"/>
                    </a:lnTo>
                    <a:close/>
                  </a:path>
                </a:pathLst>
              </a:custGeom>
              <a:solidFill>
                <a:srgbClr val="33CC33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8" name="フリーフォーム: 図形 77">
                <a:extLst>
                  <a:ext uri="{FF2B5EF4-FFF2-40B4-BE49-F238E27FC236}">
                    <a16:creationId xmlns:a16="http://schemas.microsoft.com/office/drawing/2014/main" id="{941F4F4D-DDE2-4D4E-A578-4F7D50A6CD1D}"/>
                  </a:ext>
                </a:extLst>
              </p:cNvPr>
              <p:cNvSpPr/>
              <p:nvPr/>
            </p:nvSpPr>
            <p:spPr bwMode="auto">
              <a:xfrm rot="900000">
                <a:off x="2046218" y="2760739"/>
                <a:ext cx="1103217" cy="947750"/>
              </a:xfrm>
              <a:custGeom>
                <a:avLst/>
                <a:gdLst>
                  <a:gd name="connsiteX0" fmla="*/ 655534 w 1311068"/>
                  <a:gd name="connsiteY0" fmla="*/ 0 h 1126311"/>
                  <a:gd name="connsiteX1" fmla="*/ 814301 w 1311068"/>
                  <a:gd name="connsiteY1" fmla="*/ 164419 h 1126311"/>
                  <a:gd name="connsiteX2" fmla="*/ 1034007 w 1311068"/>
                  <a:gd name="connsiteY2" fmla="*/ 101412 h 1126311"/>
                  <a:gd name="connsiteX3" fmla="*/ 1089294 w 1311068"/>
                  <a:gd name="connsiteY3" fmla="*/ 323186 h 1126311"/>
                  <a:gd name="connsiteX4" fmla="*/ 1311068 w 1311068"/>
                  <a:gd name="connsiteY4" fmla="*/ 378473 h 1126311"/>
                  <a:gd name="connsiteX5" fmla="*/ 1257030 w 1311068"/>
                  <a:gd name="connsiteY5" fmla="*/ 566904 h 1126311"/>
                  <a:gd name="connsiteX6" fmla="*/ 1260687 w 1311068"/>
                  <a:gd name="connsiteY6" fmla="*/ 598875 h 1126311"/>
                  <a:gd name="connsiteX7" fmla="*/ 662238 w 1311068"/>
                  <a:gd name="connsiteY7" fmla="*/ 1126311 h 1126311"/>
                  <a:gd name="connsiteX8" fmla="*/ 63789 w 1311068"/>
                  <a:gd name="connsiteY8" fmla="*/ 598875 h 1126311"/>
                  <a:gd name="connsiteX9" fmla="*/ 63869 w 1311068"/>
                  <a:gd name="connsiteY9" fmla="*/ 598179 h 1126311"/>
                  <a:gd name="connsiteX10" fmla="*/ 63007 w 1311068"/>
                  <a:gd name="connsiteY10" fmla="*/ 598179 h 1126311"/>
                  <a:gd name="connsiteX11" fmla="*/ 0 w 1311068"/>
                  <a:gd name="connsiteY11" fmla="*/ 378473 h 1126311"/>
                  <a:gd name="connsiteX12" fmla="*/ 221774 w 1311068"/>
                  <a:gd name="connsiteY12" fmla="*/ 323186 h 1126311"/>
                  <a:gd name="connsiteX13" fmla="*/ 277061 w 1311068"/>
                  <a:gd name="connsiteY13" fmla="*/ 101412 h 1126311"/>
                  <a:gd name="connsiteX14" fmla="*/ 496767 w 1311068"/>
                  <a:gd name="connsiteY14" fmla="*/ 164419 h 11263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311068" h="1126311">
                    <a:moveTo>
                      <a:pt x="655534" y="0"/>
                    </a:moveTo>
                    <a:lnTo>
                      <a:pt x="814301" y="164419"/>
                    </a:lnTo>
                    <a:lnTo>
                      <a:pt x="1034007" y="101412"/>
                    </a:lnTo>
                    <a:lnTo>
                      <a:pt x="1089294" y="323186"/>
                    </a:lnTo>
                    <a:lnTo>
                      <a:pt x="1311068" y="378473"/>
                    </a:lnTo>
                    <a:lnTo>
                      <a:pt x="1257030" y="566904"/>
                    </a:lnTo>
                    <a:lnTo>
                      <a:pt x="1260687" y="598875"/>
                    </a:lnTo>
                    <a:cubicBezTo>
                      <a:pt x="1260687" y="890170"/>
                      <a:pt x="992752" y="1126311"/>
                      <a:pt x="662238" y="1126311"/>
                    </a:cubicBezTo>
                    <a:cubicBezTo>
                      <a:pt x="331724" y="1126311"/>
                      <a:pt x="63789" y="890170"/>
                      <a:pt x="63789" y="598875"/>
                    </a:cubicBezTo>
                    <a:lnTo>
                      <a:pt x="63869" y="598179"/>
                    </a:lnTo>
                    <a:lnTo>
                      <a:pt x="63007" y="598179"/>
                    </a:lnTo>
                    <a:lnTo>
                      <a:pt x="0" y="378473"/>
                    </a:lnTo>
                    <a:lnTo>
                      <a:pt x="221774" y="323186"/>
                    </a:lnTo>
                    <a:lnTo>
                      <a:pt x="277061" y="101412"/>
                    </a:lnTo>
                    <a:lnTo>
                      <a:pt x="496767" y="164419"/>
                    </a:lnTo>
                    <a:close/>
                  </a:path>
                </a:pathLst>
              </a:custGeom>
              <a:solidFill>
                <a:srgbClr val="99FF33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581" name="フリーフォーム: 図形 580">
              <a:extLst>
                <a:ext uri="{FF2B5EF4-FFF2-40B4-BE49-F238E27FC236}">
                  <a16:creationId xmlns:a16="http://schemas.microsoft.com/office/drawing/2014/main" id="{86ACFA51-F100-44B2-8767-A270B5D76096}"/>
                </a:ext>
              </a:extLst>
            </p:cNvPr>
            <p:cNvSpPr/>
            <p:nvPr/>
          </p:nvSpPr>
          <p:spPr bwMode="auto">
            <a:xfrm rot="900000">
              <a:off x="3061194" y="1672986"/>
              <a:ext cx="316517" cy="632307"/>
            </a:xfrm>
            <a:custGeom>
              <a:avLst/>
              <a:gdLst>
                <a:gd name="connsiteX0" fmla="*/ 158001 w 316517"/>
                <a:gd name="connsiteY0" fmla="*/ 0 h 632307"/>
                <a:gd name="connsiteX1" fmla="*/ 191772 w 316517"/>
                <a:gd name="connsiteY1" fmla="*/ 116211 h 632307"/>
                <a:gd name="connsiteX2" fmla="*/ 200927 w 316517"/>
                <a:gd name="connsiteY2" fmla="*/ 192696 h 632307"/>
                <a:gd name="connsiteX3" fmla="*/ 219851 w 316517"/>
                <a:gd name="connsiteY3" fmla="*/ 178572 h 632307"/>
                <a:gd name="connsiteX4" fmla="*/ 270251 w 316517"/>
                <a:gd name="connsiteY4" fmla="*/ 154992 h 632307"/>
                <a:gd name="connsiteX5" fmla="*/ 216973 w 316517"/>
                <a:gd name="connsiteY5" fmla="*/ 241236 h 632307"/>
                <a:gd name="connsiteX6" fmla="*/ 207382 w 316517"/>
                <a:gd name="connsiteY6" fmla="*/ 252776 h 632307"/>
                <a:gd name="connsiteX7" fmla="*/ 215985 w 316517"/>
                <a:gd name="connsiteY7" fmla="*/ 350009 h 632307"/>
                <a:gd name="connsiteX8" fmla="*/ 219844 w 316517"/>
                <a:gd name="connsiteY8" fmla="*/ 404542 h 632307"/>
                <a:gd name="connsiteX9" fmla="*/ 222873 w 316517"/>
                <a:gd name="connsiteY9" fmla="*/ 403096 h 632307"/>
                <a:gd name="connsiteX10" fmla="*/ 316109 w 316517"/>
                <a:gd name="connsiteY10" fmla="*/ 378034 h 632307"/>
                <a:gd name="connsiteX11" fmla="*/ 229746 w 316517"/>
                <a:gd name="connsiteY11" fmla="*/ 456446 h 632307"/>
                <a:gd name="connsiteX12" fmla="*/ 223501 w 316517"/>
                <a:gd name="connsiteY12" fmla="*/ 460554 h 632307"/>
                <a:gd name="connsiteX13" fmla="*/ 226099 w 316517"/>
                <a:gd name="connsiteY13" fmla="*/ 505961 h 632307"/>
                <a:gd name="connsiteX14" fmla="*/ 227448 w 316517"/>
                <a:gd name="connsiteY14" fmla="*/ 543259 h 632307"/>
                <a:gd name="connsiteX15" fmla="*/ 155271 w 316517"/>
                <a:gd name="connsiteY15" fmla="*/ 631262 h 632307"/>
                <a:gd name="connsiteX16" fmla="*/ 83095 w 316517"/>
                <a:gd name="connsiteY16" fmla="*/ 543259 h 632307"/>
                <a:gd name="connsiteX17" fmla="*/ 89385 w 316517"/>
                <a:gd name="connsiteY17" fmla="*/ 413989 h 632307"/>
                <a:gd name="connsiteX18" fmla="*/ 92023 w 316517"/>
                <a:gd name="connsiteY18" fmla="*/ 384715 h 632307"/>
                <a:gd name="connsiteX19" fmla="*/ 80428 w 316517"/>
                <a:gd name="connsiteY19" fmla="*/ 381391 h 632307"/>
                <a:gd name="connsiteX20" fmla="*/ 781 w 316517"/>
                <a:gd name="connsiteY20" fmla="*/ 284549 h 632307"/>
                <a:gd name="connsiteX21" fmla="*/ 92848 w 316517"/>
                <a:gd name="connsiteY21" fmla="*/ 326979 h 632307"/>
                <a:gd name="connsiteX22" fmla="*/ 96981 w 316517"/>
                <a:gd name="connsiteY22" fmla="*/ 329709 h 632307"/>
                <a:gd name="connsiteX23" fmla="*/ 105770 w 316517"/>
                <a:gd name="connsiteY23" fmla="*/ 232175 h 632307"/>
                <a:gd name="connsiteX24" fmla="*/ 109102 w 316517"/>
                <a:gd name="connsiteY24" fmla="*/ 205828 h 632307"/>
                <a:gd name="connsiteX25" fmla="*/ 97268 w 316517"/>
                <a:gd name="connsiteY25" fmla="*/ 190349 h 632307"/>
                <a:gd name="connsiteX26" fmla="*/ 53547 w 316517"/>
                <a:gd name="connsiteY26" fmla="*/ 104269 h 632307"/>
                <a:gd name="connsiteX27" fmla="*/ 105091 w 316517"/>
                <a:gd name="connsiteY27" fmla="*/ 134738 h 632307"/>
                <a:gd name="connsiteX28" fmla="*/ 116810 w 316517"/>
                <a:gd name="connsiteY28" fmla="*/ 144884 h 632307"/>
                <a:gd name="connsiteX29" fmla="*/ 116903 w 316517"/>
                <a:gd name="connsiteY29" fmla="*/ 144149 h 632307"/>
                <a:gd name="connsiteX30" fmla="*/ 158001 w 316517"/>
                <a:gd name="connsiteY30" fmla="*/ 0 h 632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316517" h="632307">
                  <a:moveTo>
                    <a:pt x="158001" y="0"/>
                  </a:moveTo>
                  <a:cubicBezTo>
                    <a:pt x="170458" y="0"/>
                    <a:pt x="181911" y="48306"/>
                    <a:pt x="191772" y="116211"/>
                  </a:cubicBezTo>
                  <a:lnTo>
                    <a:pt x="200927" y="192696"/>
                  </a:lnTo>
                  <a:lnTo>
                    <a:pt x="219851" y="178572"/>
                  </a:lnTo>
                  <a:cubicBezTo>
                    <a:pt x="242908" y="162543"/>
                    <a:pt x="265134" y="149874"/>
                    <a:pt x="270251" y="154992"/>
                  </a:cubicBezTo>
                  <a:cubicBezTo>
                    <a:pt x="277927" y="162667"/>
                    <a:pt x="239789" y="213188"/>
                    <a:pt x="216973" y="241236"/>
                  </a:cubicBezTo>
                  <a:lnTo>
                    <a:pt x="207382" y="252776"/>
                  </a:lnTo>
                  <a:lnTo>
                    <a:pt x="215985" y="350009"/>
                  </a:lnTo>
                  <a:lnTo>
                    <a:pt x="219844" y="404542"/>
                  </a:lnTo>
                  <a:lnTo>
                    <a:pt x="222873" y="403096"/>
                  </a:lnTo>
                  <a:cubicBezTo>
                    <a:pt x="257713" y="387923"/>
                    <a:pt x="310682" y="368633"/>
                    <a:pt x="316109" y="378034"/>
                  </a:cubicBezTo>
                  <a:cubicBezTo>
                    <a:pt x="322441" y="389002"/>
                    <a:pt x="253447" y="440160"/>
                    <a:pt x="229746" y="456446"/>
                  </a:cubicBezTo>
                  <a:lnTo>
                    <a:pt x="223501" y="460554"/>
                  </a:lnTo>
                  <a:lnTo>
                    <a:pt x="226099" y="505961"/>
                  </a:lnTo>
                  <a:cubicBezTo>
                    <a:pt x="226986" y="524138"/>
                    <a:pt x="227448" y="537183"/>
                    <a:pt x="227448" y="543259"/>
                  </a:cubicBezTo>
                  <a:cubicBezTo>
                    <a:pt x="227448" y="591862"/>
                    <a:pt x="195134" y="631262"/>
                    <a:pt x="155271" y="631262"/>
                  </a:cubicBezTo>
                  <a:cubicBezTo>
                    <a:pt x="115409" y="631262"/>
                    <a:pt x="82639" y="648469"/>
                    <a:pt x="83095" y="543259"/>
                  </a:cubicBezTo>
                  <a:cubicBezTo>
                    <a:pt x="83208" y="516956"/>
                    <a:pt x="85456" y="469851"/>
                    <a:pt x="89385" y="413989"/>
                  </a:cubicBezTo>
                  <a:lnTo>
                    <a:pt x="92023" y="384715"/>
                  </a:lnTo>
                  <a:lnTo>
                    <a:pt x="80428" y="381391"/>
                  </a:lnTo>
                  <a:cubicBezTo>
                    <a:pt x="61859" y="366655"/>
                    <a:pt x="-8137" y="295949"/>
                    <a:pt x="781" y="284549"/>
                  </a:cubicBezTo>
                  <a:cubicBezTo>
                    <a:pt x="7470" y="275999"/>
                    <a:pt x="62242" y="307732"/>
                    <a:pt x="92848" y="326979"/>
                  </a:cubicBezTo>
                  <a:lnTo>
                    <a:pt x="96981" y="329709"/>
                  </a:lnTo>
                  <a:lnTo>
                    <a:pt x="105770" y="232175"/>
                  </a:lnTo>
                  <a:lnTo>
                    <a:pt x="109102" y="205828"/>
                  </a:lnTo>
                  <a:lnTo>
                    <a:pt x="97268" y="190349"/>
                  </a:lnTo>
                  <a:cubicBezTo>
                    <a:pt x="75247" y="159378"/>
                    <a:pt x="45465" y="111516"/>
                    <a:pt x="53547" y="104269"/>
                  </a:cubicBezTo>
                  <a:cubicBezTo>
                    <a:pt x="58935" y="99438"/>
                    <a:pt x="82229" y="115974"/>
                    <a:pt x="105091" y="134738"/>
                  </a:cubicBezTo>
                  <a:lnTo>
                    <a:pt x="116810" y="144884"/>
                  </a:lnTo>
                  <a:lnTo>
                    <a:pt x="116903" y="144149"/>
                  </a:lnTo>
                  <a:cubicBezTo>
                    <a:pt x="128846" y="61600"/>
                    <a:pt x="143053" y="0"/>
                    <a:pt x="158001" y="0"/>
                  </a:cubicBezTo>
                  <a:close/>
                </a:path>
              </a:pathLst>
            </a:custGeom>
            <a:solidFill>
              <a:srgbClr val="FFFF99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14" name="グループ化 13">
            <a:extLst>
              <a:ext uri="{FF2B5EF4-FFF2-40B4-BE49-F238E27FC236}">
                <a16:creationId xmlns:a16="http://schemas.microsoft.com/office/drawing/2014/main" id="{3A1711F2-044E-4072-844B-F6D3AB4DB1CA}"/>
              </a:ext>
            </a:extLst>
          </p:cNvPr>
          <p:cNvGrpSpPr/>
          <p:nvPr/>
        </p:nvGrpSpPr>
        <p:grpSpPr>
          <a:xfrm>
            <a:off x="2249591" y="2824131"/>
            <a:ext cx="1665789" cy="1569539"/>
            <a:chOff x="2249591" y="2824131"/>
            <a:chExt cx="1665789" cy="1569539"/>
          </a:xfrm>
        </p:grpSpPr>
        <p:grpSp>
          <p:nvGrpSpPr>
            <p:cNvPr id="582" name="グループ化 581">
              <a:extLst>
                <a:ext uri="{FF2B5EF4-FFF2-40B4-BE49-F238E27FC236}">
                  <a16:creationId xmlns:a16="http://schemas.microsoft.com/office/drawing/2014/main" id="{87324B19-7F4C-4288-965D-38F5A7F548F7}"/>
                </a:ext>
              </a:extLst>
            </p:cNvPr>
            <p:cNvGrpSpPr/>
            <p:nvPr/>
          </p:nvGrpSpPr>
          <p:grpSpPr>
            <a:xfrm>
              <a:off x="2706791" y="2824131"/>
              <a:ext cx="1086669" cy="914219"/>
              <a:chOff x="2302124" y="1059680"/>
              <a:chExt cx="1553482" cy="1306950"/>
            </a:xfrm>
          </p:grpSpPr>
          <p:grpSp>
            <p:nvGrpSpPr>
              <p:cNvPr id="583" name="グループ化 582">
                <a:extLst>
                  <a:ext uri="{FF2B5EF4-FFF2-40B4-BE49-F238E27FC236}">
                    <a16:creationId xmlns:a16="http://schemas.microsoft.com/office/drawing/2014/main" id="{077D6020-AECD-4E87-B8AE-13DE3B6B5DBB}"/>
                  </a:ext>
                </a:extLst>
              </p:cNvPr>
              <p:cNvGrpSpPr/>
              <p:nvPr/>
            </p:nvGrpSpPr>
            <p:grpSpPr>
              <a:xfrm>
                <a:off x="2302124" y="1059680"/>
                <a:ext cx="1553482" cy="1306950"/>
                <a:chOff x="1794400" y="2630803"/>
                <a:chExt cx="1355035" cy="1139998"/>
              </a:xfrm>
            </p:grpSpPr>
            <p:sp>
              <p:nvSpPr>
                <p:cNvPr id="585" name="楕円 584">
                  <a:extLst>
                    <a:ext uri="{FF2B5EF4-FFF2-40B4-BE49-F238E27FC236}">
                      <a16:creationId xmlns:a16="http://schemas.microsoft.com/office/drawing/2014/main" id="{44AB856C-772A-4B1E-B22B-721D786F5B82}"/>
                    </a:ext>
                  </a:extLst>
                </p:cNvPr>
                <p:cNvSpPr/>
                <p:nvPr/>
              </p:nvSpPr>
              <p:spPr bwMode="auto">
                <a:xfrm>
                  <a:off x="2333931" y="3557218"/>
                  <a:ext cx="251818" cy="213583"/>
                </a:xfrm>
                <a:prstGeom prst="ellipse">
                  <a:avLst/>
                </a:prstGeom>
                <a:solidFill>
                  <a:srgbClr val="FFFF99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86" name="フリーフォーム: 図形 585">
                  <a:extLst>
                    <a:ext uri="{FF2B5EF4-FFF2-40B4-BE49-F238E27FC236}">
                      <a16:creationId xmlns:a16="http://schemas.microsoft.com/office/drawing/2014/main" id="{8C576D0B-545C-4A45-A099-CBEEC2799D43}"/>
                    </a:ext>
                  </a:extLst>
                </p:cNvPr>
                <p:cNvSpPr/>
                <p:nvPr/>
              </p:nvSpPr>
              <p:spPr bwMode="auto">
                <a:xfrm rot="20700000">
                  <a:off x="1805508" y="2630803"/>
                  <a:ext cx="1016574" cy="873317"/>
                </a:xfrm>
                <a:custGeom>
                  <a:avLst/>
                  <a:gdLst>
                    <a:gd name="connsiteX0" fmla="*/ 655534 w 1311068"/>
                    <a:gd name="connsiteY0" fmla="*/ 0 h 1126311"/>
                    <a:gd name="connsiteX1" fmla="*/ 814301 w 1311068"/>
                    <a:gd name="connsiteY1" fmla="*/ 164419 h 1126311"/>
                    <a:gd name="connsiteX2" fmla="*/ 1034007 w 1311068"/>
                    <a:gd name="connsiteY2" fmla="*/ 101412 h 1126311"/>
                    <a:gd name="connsiteX3" fmla="*/ 1089294 w 1311068"/>
                    <a:gd name="connsiteY3" fmla="*/ 323186 h 1126311"/>
                    <a:gd name="connsiteX4" fmla="*/ 1311068 w 1311068"/>
                    <a:gd name="connsiteY4" fmla="*/ 378473 h 1126311"/>
                    <a:gd name="connsiteX5" fmla="*/ 1257030 w 1311068"/>
                    <a:gd name="connsiteY5" fmla="*/ 566904 h 1126311"/>
                    <a:gd name="connsiteX6" fmla="*/ 1260687 w 1311068"/>
                    <a:gd name="connsiteY6" fmla="*/ 598875 h 1126311"/>
                    <a:gd name="connsiteX7" fmla="*/ 662238 w 1311068"/>
                    <a:gd name="connsiteY7" fmla="*/ 1126311 h 1126311"/>
                    <a:gd name="connsiteX8" fmla="*/ 63789 w 1311068"/>
                    <a:gd name="connsiteY8" fmla="*/ 598875 h 1126311"/>
                    <a:gd name="connsiteX9" fmla="*/ 63869 w 1311068"/>
                    <a:gd name="connsiteY9" fmla="*/ 598179 h 1126311"/>
                    <a:gd name="connsiteX10" fmla="*/ 63007 w 1311068"/>
                    <a:gd name="connsiteY10" fmla="*/ 598179 h 1126311"/>
                    <a:gd name="connsiteX11" fmla="*/ 0 w 1311068"/>
                    <a:gd name="connsiteY11" fmla="*/ 378473 h 1126311"/>
                    <a:gd name="connsiteX12" fmla="*/ 221774 w 1311068"/>
                    <a:gd name="connsiteY12" fmla="*/ 323186 h 1126311"/>
                    <a:gd name="connsiteX13" fmla="*/ 277061 w 1311068"/>
                    <a:gd name="connsiteY13" fmla="*/ 101412 h 1126311"/>
                    <a:gd name="connsiteX14" fmla="*/ 496767 w 1311068"/>
                    <a:gd name="connsiteY14" fmla="*/ 164419 h 11263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311068" h="1126311">
                      <a:moveTo>
                        <a:pt x="655534" y="0"/>
                      </a:moveTo>
                      <a:lnTo>
                        <a:pt x="814301" y="164419"/>
                      </a:lnTo>
                      <a:lnTo>
                        <a:pt x="1034007" y="101412"/>
                      </a:lnTo>
                      <a:lnTo>
                        <a:pt x="1089294" y="323186"/>
                      </a:lnTo>
                      <a:lnTo>
                        <a:pt x="1311068" y="378473"/>
                      </a:lnTo>
                      <a:lnTo>
                        <a:pt x="1257030" y="566904"/>
                      </a:lnTo>
                      <a:lnTo>
                        <a:pt x="1260687" y="598875"/>
                      </a:lnTo>
                      <a:cubicBezTo>
                        <a:pt x="1260687" y="890170"/>
                        <a:pt x="992752" y="1126311"/>
                        <a:pt x="662238" y="1126311"/>
                      </a:cubicBezTo>
                      <a:cubicBezTo>
                        <a:pt x="331724" y="1126311"/>
                        <a:pt x="63789" y="890170"/>
                        <a:pt x="63789" y="598875"/>
                      </a:cubicBezTo>
                      <a:lnTo>
                        <a:pt x="63869" y="598179"/>
                      </a:lnTo>
                      <a:lnTo>
                        <a:pt x="63007" y="598179"/>
                      </a:lnTo>
                      <a:lnTo>
                        <a:pt x="0" y="378473"/>
                      </a:lnTo>
                      <a:lnTo>
                        <a:pt x="221774" y="323186"/>
                      </a:lnTo>
                      <a:lnTo>
                        <a:pt x="277061" y="101412"/>
                      </a:lnTo>
                      <a:lnTo>
                        <a:pt x="496767" y="164419"/>
                      </a:lnTo>
                      <a:close/>
                    </a:path>
                  </a:pathLst>
                </a:custGeom>
                <a:solidFill>
                  <a:srgbClr val="92D05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87" name="フリーフォーム: 図形 586">
                  <a:extLst>
                    <a:ext uri="{FF2B5EF4-FFF2-40B4-BE49-F238E27FC236}">
                      <a16:creationId xmlns:a16="http://schemas.microsoft.com/office/drawing/2014/main" id="{411C7E15-46A4-432D-AC2B-E89E53D5610C}"/>
                    </a:ext>
                  </a:extLst>
                </p:cNvPr>
                <p:cNvSpPr/>
                <p:nvPr/>
              </p:nvSpPr>
              <p:spPr bwMode="auto">
                <a:xfrm rot="1800000">
                  <a:off x="2123910" y="2660170"/>
                  <a:ext cx="995046" cy="854823"/>
                </a:xfrm>
                <a:custGeom>
                  <a:avLst/>
                  <a:gdLst>
                    <a:gd name="connsiteX0" fmla="*/ 655534 w 1311068"/>
                    <a:gd name="connsiteY0" fmla="*/ 0 h 1126311"/>
                    <a:gd name="connsiteX1" fmla="*/ 814301 w 1311068"/>
                    <a:gd name="connsiteY1" fmla="*/ 164419 h 1126311"/>
                    <a:gd name="connsiteX2" fmla="*/ 1034007 w 1311068"/>
                    <a:gd name="connsiteY2" fmla="*/ 101412 h 1126311"/>
                    <a:gd name="connsiteX3" fmla="*/ 1089294 w 1311068"/>
                    <a:gd name="connsiteY3" fmla="*/ 323186 h 1126311"/>
                    <a:gd name="connsiteX4" fmla="*/ 1311068 w 1311068"/>
                    <a:gd name="connsiteY4" fmla="*/ 378473 h 1126311"/>
                    <a:gd name="connsiteX5" fmla="*/ 1257030 w 1311068"/>
                    <a:gd name="connsiteY5" fmla="*/ 566904 h 1126311"/>
                    <a:gd name="connsiteX6" fmla="*/ 1260687 w 1311068"/>
                    <a:gd name="connsiteY6" fmla="*/ 598875 h 1126311"/>
                    <a:gd name="connsiteX7" fmla="*/ 662238 w 1311068"/>
                    <a:gd name="connsiteY7" fmla="*/ 1126311 h 1126311"/>
                    <a:gd name="connsiteX8" fmla="*/ 63789 w 1311068"/>
                    <a:gd name="connsiteY8" fmla="*/ 598875 h 1126311"/>
                    <a:gd name="connsiteX9" fmla="*/ 63869 w 1311068"/>
                    <a:gd name="connsiteY9" fmla="*/ 598179 h 1126311"/>
                    <a:gd name="connsiteX10" fmla="*/ 63007 w 1311068"/>
                    <a:gd name="connsiteY10" fmla="*/ 598179 h 1126311"/>
                    <a:gd name="connsiteX11" fmla="*/ 0 w 1311068"/>
                    <a:gd name="connsiteY11" fmla="*/ 378473 h 1126311"/>
                    <a:gd name="connsiteX12" fmla="*/ 221774 w 1311068"/>
                    <a:gd name="connsiteY12" fmla="*/ 323186 h 1126311"/>
                    <a:gd name="connsiteX13" fmla="*/ 277061 w 1311068"/>
                    <a:gd name="connsiteY13" fmla="*/ 101412 h 1126311"/>
                    <a:gd name="connsiteX14" fmla="*/ 496767 w 1311068"/>
                    <a:gd name="connsiteY14" fmla="*/ 164419 h 11263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311068" h="1126311">
                      <a:moveTo>
                        <a:pt x="655534" y="0"/>
                      </a:moveTo>
                      <a:lnTo>
                        <a:pt x="814301" y="164419"/>
                      </a:lnTo>
                      <a:lnTo>
                        <a:pt x="1034007" y="101412"/>
                      </a:lnTo>
                      <a:lnTo>
                        <a:pt x="1089294" y="323186"/>
                      </a:lnTo>
                      <a:lnTo>
                        <a:pt x="1311068" y="378473"/>
                      </a:lnTo>
                      <a:lnTo>
                        <a:pt x="1257030" y="566904"/>
                      </a:lnTo>
                      <a:lnTo>
                        <a:pt x="1260687" y="598875"/>
                      </a:lnTo>
                      <a:cubicBezTo>
                        <a:pt x="1260687" y="890170"/>
                        <a:pt x="992752" y="1126311"/>
                        <a:pt x="662238" y="1126311"/>
                      </a:cubicBezTo>
                      <a:cubicBezTo>
                        <a:pt x="331724" y="1126311"/>
                        <a:pt x="63789" y="890170"/>
                        <a:pt x="63789" y="598875"/>
                      </a:cubicBezTo>
                      <a:lnTo>
                        <a:pt x="63869" y="598179"/>
                      </a:lnTo>
                      <a:lnTo>
                        <a:pt x="63007" y="598179"/>
                      </a:lnTo>
                      <a:lnTo>
                        <a:pt x="0" y="378473"/>
                      </a:lnTo>
                      <a:lnTo>
                        <a:pt x="221774" y="323186"/>
                      </a:lnTo>
                      <a:lnTo>
                        <a:pt x="277061" y="101412"/>
                      </a:lnTo>
                      <a:lnTo>
                        <a:pt x="496767" y="164419"/>
                      </a:lnTo>
                      <a:close/>
                    </a:path>
                  </a:pathLst>
                </a:custGeom>
                <a:solidFill>
                  <a:srgbClr val="99FF33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88" name="フリーフォーム: 図形 587">
                  <a:extLst>
                    <a:ext uri="{FF2B5EF4-FFF2-40B4-BE49-F238E27FC236}">
                      <a16:creationId xmlns:a16="http://schemas.microsoft.com/office/drawing/2014/main" id="{338C9E06-4E89-4E67-8205-B3E9865FF1D3}"/>
                    </a:ext>
                  </a:extLst>
                </p:cNvPr>
                <p:cNvSpPr/>
                <p:nvPr/>
              </p:nvSpPr>
              <p:spPr bwMode="auto">
                <a:xfrm rot="20700000">
                  <a:off x="1794400" y="2760739"/>
                  <a:ext cx="1103217" cy="947750"/>
                </a:xfrm>
                <a:custGeom>
                  <a:avLst/>
                  <a:gdLst>
                    <a:gd name="connsiteX0" fmla="*/ 655534 w 1311068"/>
                    <a:gd name="connsiteY0" fmla="*/ 0 h 1126311"/>
                    <a:gd name="connsiteX1" fmla="*/ 814301 w 1311068"/>
                    <a:gd name="connsiteY1" fmla="*/ 164419 h 1126311"/>
                    <a:gd name="connsiteX2" fmla="*/ 1034007 w 1311068"/>
                    <a:gd name="connsiteY2" fmla="*/ 101412 h 1126311"/>
                    <a:gd name="connsiteX3" fmla="*/ 1089294 w 1311068"/>
                    <a:gd name="connsiteY3" fmla="*/ 323186 h 1126311"/>
                    <a:gd name="connsiteX4" fmla="*/ 1311068 w 1311068"/>
                    <a:gd name="connsiteY4" fmla="*/ 378473 h 1126311"/>
                    <a:gd name="connsiteX5" fmla="*/ 1257030 w 1311068"/>
                    <a:gd name="connsiteY5" fmla="*/ 566904 h 1126311"/>
                    <a:gd name="connsiteX6" fmla="*/ 1260687 w 1311068"/>
                    <a:gd name="connsiteY6" fmla="*/ 598875 h 1126311"/>
                    <a:gd name="connsiteX7" fmla="*/ 662238 w 1311068"/>
                    <a:gd name="connsiteY7" fmla="*/ 1126311 h 1126311"/>
                    <a:gd name="connsiteX8" fmla="*/ 63789 w 1311068"/>
                    <a:gd name="connsiteY8" fmla="*/ 598875 h 1126311"/>
                    <a:gd name="connsiteX9" fmla="*/ 63869 w 1311068"/>
                    <a:gd name="connsiteY9" fmla="*/ 598179 h 1126311"/>
                    <a:gd name="connsiteX10" fmla="*/ 63007 w 1311068"/>
                    <a:gd name="connsiteY10" fmla="*/ 598179 h 1126311"/>
                    <a:gd name="connsiteX11" fmla="*/ 0 w 1311068"/>
                    <a:gd name="connsiteY11" fmla="*/ 378473 h 1126311"/>
                    <a:gd name="connsiteX12" fmla="*/ 221774 w 1311068"/>
                    <a:gd name="connsiteY12" fmla="*/ 323186 h 1126311"/>
                    <a:gd name="connsiteX13" fmla="*/ 277061 w 1311068"/>
                    <a:gd name="connsiteY13" fmla="*/ 101412 h 1126311"/>
                    <a:gd name="connsiteX14" fmla="*/ 496767 w 1311068"/>
                    <a:gd name="connsiteY14" fmla="*/ 164419 h 11263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311068" h="1126311">
                      <a:moveTo>
                        <a:pt x="655534" y="0"/>
                      </a:moveTo>
                      <a:lnTo>
                        <a:pt x="814301" y="164419"/>
                      </a:lnTo>
                      <a:lnTo>
                        <a:pt x="1034007" y="101412"/>
                      </a:lnTo>
                      <a:lnTo>
                        <a:pt x="1089294" y="323186"/>
                      </a:lnTo>
                      <a:lnTo>
                        <a:pt x="1311068" y="378473"/>
                      </a:lnTo>
                      <a:lnTo>
                        <a:pt x="1257030" y="566904"/>
                      </a:lnTo>
                      <a:lnTo>
                        <a:pt x="1260687" y="598875"/>
                      </a:lnTo>
                      <a:cubicBezTo>
                        <a:pt x="1260687" y="890170"/>
                        <a:pt x="992752" y="1126311"/>
                        <a:pt x="662238" y="1126311"/>
                      </a:cubicBezTo>
                      <a:cubicBezTo>
                        <a:pt x="331724" y="1126311"/>
                        <a:pt x="63789" y="890170"/>
                        <a:pt x="63789" y="598875"/>
                      </a:cubicBezTo>
                      <a:lnTo>
                        <a:pt x="63869" y="598179"/>
                      </a:lnTo>
                      <a:lnTo>
                        <a:pt x="63007" y="598179"/>
                      </a:lnTo>
                      <a:lnTo>
                        <a:pt x="0" y="378473"/>
                      </a:lnTo>
                      <a:lnTo>
                        <a:pt x="221774" y="323186"/>
                      </a:lnTo>
                      <a:lnTo>
                        <a:pt x="277061" y="101412"/>
                      </a:lnTo>
                      <a:lnTo>
                        <a:pt x="496767" y="164419"/>
                      </a:lnTo>
                      <a:close/>
                    </a:path>
                  </a:pathLst>
                </a:custGeom>
                <a:solidFill>
                  <a:srgbClr val="33CC33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89" name="フリーフォーム: 図形 588">
                  <a:extLst>
                    <a:ext uri="{FF2B5EF4-FFF2-40B4-BE49-F238E27FC236}">
                      <a16:creationId xmlns:a16="http://schemas.microsoft.com/office/drawing/2014/main" id="{8E6532EB-622B-496E-9A9F-289B560B5608}"/>
                    </a:ext>
                  </a:extLst>
                </p:cNvPr>
                <p:cNvSpPr/>
                <p:nvPr/>
              </p:nvSpPr>
              <p:spPr bwMode="auto">
                <a:xfrm rot="900000">
                  <a:off x="2046218" y="2760739"/>
                  <a:ext cx="1103217" cy="947750"/>
                </a:xfrm>
                <a:custGeom>
                  <a:avLst/>
                  <a:gdLst>
                    <a:gd name="connsiteX0" fmla="*/ 655534 w 1311068"/>
                    <a:gd name="connsiteY0" fmla="*/ 0 h 1126311"/>
                    <a:gd name="connsiteX1" fmla="*/ 814301 w 1311068"/>
                    <a:gd name="connsiteY1" fmla="*/ 164419 h 1126311"/>
                    <a:gd name="connsiteX2" fmla="*/ 1034007 w 1311068"/>
                    <a:gd name="connsiteY2" fmla="*/ 101412 h 1126311"/>
                    <a:gd name="connsiteX3" fmla="*/ 1089294 w 1311068"/>
                    <a:gd name="connsiteY3" fmla="*/ 323186 h 1126311"/>
                    <a:gd name="connsiteX4" fmla="*/ 1311068 w 1311068"/>
                    <a:gd name="connsiteY4" fmla="*/ 378473 h 1126311"/>
                    <a:gd name="connsiteX5" fmla="*/ 1257030 w 1311068"/>
                    <a:gd name="connsiteY5" fmla="*/ 566904 h 1126311"/>
                    <a:gd name="connsiteX6" fmla="*/ 1260687 w 1311068"/>
                    <a:gd name="connsiteY6" fmla="*/ 598875 h 1126311"/>
                    <a:gd name="connsiteX7" fmla="*/ 662238 w 1311068"/>
                    <a:gd name="connsiteY7" fmla="*/ 1126311 h 1126311"/>
                    <a:gd name="connsiteX8" fmla="*/ 63789 w 1311068"/>
                    <a:gd name="connsiteY8" fmla="*/ 598875 h 1126311"/>
                    <a:gd name="connsiteX9" fmla="*/ 63869 w 1311068"/>
                    <a:gd name="connsiteY9" fmla="*/ 598179 h 1126311"/>
                    <a:gd name="connsiteX10" fmla="*/ 63007 w 1311068"/>
                    <a:gd name="connsiteY10" fmla="*/ 598179 h 1126311"/>
                    <a:gd name="connsiteX11" fmla="*/ 0 w 1311068"/>
                    <a:gd name="connsiteY11" fmla="*/ 378473 h 1126311"/>
                    <a:gd name="connsiteX12" fmla="*/ 221774 w 1311068"/>
                    <a:gd name="connsiteY12" fmla="*/ 323186 h 1126311"/>
                    <a:gd name="connsiteX13" fmla="*/ 277061 w 1311068"/>
                    <a:gd name="connsiteY13" fmla="*/ 101412 h 1126311"/>
                    <a:gd name="connsiteX14" fmla="*/ 496767 w 1311068"/>
                    <a:gd name="connsiteY14" fmla="*/ 164419 h 11263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311068" h="1126311">
                      <a:moveTo>
                        <a:pt x="655534" y="0"/>
                      </a:moveTo>
                      <a:lnTo>
                        <a:pt x="814301" y="164419"/>
                      </a:lnTo>
                      <a:lnTo>
                        <a:pt x="1034007" y="101412"/>
                      </a:lnTo>
                      <a:lnTo>
                        <a:pt x="1089294" y="323186"/>
                      </a:lnTo>
                      <a:lnTo>
                        <a:pt x="1311068" y="378473"/>
                      </a:lnTo>
                      <a:lnTo>
                        <a:pt x="1257030" y="566904"/>
                      </a:lnTo>
                      <a:lnTo>
                        <a:pt x="1260687" y="598875"/>
                      </a:lnTo>
                      <a:cubicBezTo>
                        <a:pt x="1260687" y="890170"/>
                        <a:pt x="992752" y="1126311"/>
                        <a:pt x="662238" y="1126311"/>
                      </a:cubicBezTo>
                      <a:cubicBezTo>
                        <a:pt x="331724" y="1126311"/>
                        <a:pt x="63789" y="890170"/>
                        <a:pt x="63789" y="598875"/>
                      </a:cubicBezTo>
                      <a:lnTo>
                        <a:pt x="63869" y="598179"/>
                      </a:lnTo>
                      <a:lnTo>
                        <a:pt x="63007" y="598179"/>
                      </a:lnTo>
                      <a:lnTo>
                        <a:pt x="0" y="378473"/>
                      </a:lnTo>
                      <a:lnTo>
                        <a:pt x="221774" y="323186"/>
                      </a:lnTo>
                      <a:lnTo>
                        <a:pt x="277061" y="101412"/>
                      </a:lnTo>
                      <a:lnTo>
                        <a:pt x="496767" y="164419"/>
                      </a:lnTo>
                      <a:close/>
                    </a:path>
                  </a:pathLst>
                </a:custGeom>
                <a:solidFill>
                  <a:srgbClr val="99FF33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584" name="フリーフォーム: 図形 583">
                <a:extLst>
                  <a:ext uri="{FF2B5EF4-FFF2-40B4-BE49-F238E27FC236}">
                    <a16:creationId xmlns:a16="http://schemas.microsoft.com/office/drawing/2014/main" id="{270FB32F-A4F8-4AC1-B685-8A3ACCA4200E}"/>
                  </a:ext>
                </a:extLst>
              </p:cNvPr>
              <p:cNvSpPr/>
              <p:nvPr/>
            </p:nvSpPr>
            <p:spPr bwMode="auto">
              <a:xfrm rot="900000">
                <a:off x="3061194" y="1672986"/>
                <a:ext cx="316517" cy="632307"/>
              </a:xfrm>
              <a:custGeom>
                <a:avLst/>
                <a:gdLst>
                  <a:gd name="connsiteX0" fmla="*/ 158001 w 316517"/>
                  <a:gd name="connsiteY0" fmla="*/ 0 h 632307"/>
                  <a:gd name="connsiteX1" fmla="*/ 191772 w 316517"/>
                  <a:gd name="connsiteY1" fmla="*/ 116211 h 632307"/>
                  <a:gd name="connsiteX2" fmla="*/ 200927 w 316517"/>
                  <a:gd name="connsiteY2" fmla="*/ 192696 h 632307"/>
                  <a:gd name="connsiteX3" fmla="*/ 219851 w 316517"/>
                  <a:gd name="connsiteY3" fmla="*/ 178572 h 632307"/>
                  <a:gd name="connsiteX4" fmla="*/ 270251 w 316517"/>
                  <a:gd name="connsiteY4" fmla="*/ 154992 h 632307"/>
                  <a:gd name="connsiteX5" fmla="*/ 216973 w 316517"/>
                  <a:gd name="connsiteY5" fmla="*/ 241236 h 632307"/>
                  <a:gd name="connsiteX6" fmla="*/ 207382 w 316517"/>
                  <a:gd name="connsiteY6" fmla="*/ 252776 h 632307"/>
                  <a:gd name="connsiteX7" fmla="*/ 215985 w 316517"/>
                  <a:gd name="connsiteY7" fmla="*/ 350009 h 632307"/>
                  <a:gd name="connsiteX8" fmla="*/ 219844 w 316517"/>
                  <a:gd name="connsiteY8" fmla="*/ 404542 h 632307"/>
                  <a:gd name="connsiteX9" fmla="*/ 222873 w 316517"/>
                  <a:gd name="connsiteY9" fmla="*/ 403096 h 632307"/>
                  <a:gd name="connsiteX10" fmla="*/ 316109 w 316517"/>
                  <a:gd name="connsiteY10" fmla="*/ 378034 h 632307"/>
                  <a:gd name="connsiteX11" fmla="*/ 229746 w 316517"/>
                  <a:gd name="connsiteY11" fmla="*/ 456446 h 632307"/>
                  <a:gd name="connsiteX12" fmla="*/ 223501 w 316517"/>
                  <a:gd name="connsiteY12" fmla="*/ 460554 h 632307"/>
                  <a:gd name="connsiteX13" fmla="*/ 226099 w 316517"/>
                  <a:gd name="connsiteY13" fmla="*/ 505961 h 632307"/>
                  <a:gd name="connsiteX14" fmla="*/ 227448 w 316517"/>
                  <a:gd name="connsiteY14" fmla="*/ 543259 h 632307"/>
                  <a:gd name="connsiteX15" fmla="*/ 155271 w 316517"/>
                  <a:gd name="connsiteY15" fmla="*/ 631262 h 632307"/>
                  <a:gd name="connsiteX16" fmla="*/ 83095 w 316517"/>
                  <a:gd name="connsiteY16" fmla="*/ 543259 h 632307"/>
                  <a:gd name="connsiteX17" fmla="*/ 89385 w 316517"/>
                  <a:gd name="connsiteY17" fmla="*/ 413989 h 632307"/>
                  <a:gd name="connsiteX18" fmla="*/ 92023 w 316517"/>
                  <a:gd name="connsiteY18" fmla="*/ 384715 h 632307"/>
                  <a:gd name="connsiteX19" fmla="*/ 80428 w 316517"/>
                  <a:gd name="connsiteY19" fmla="*/ 381391 h 632307"/>
                  <a:gd name="connsiteX20" fmla="*/ 781 w 316517"/>
                  <a:gd name="connsiteY20" fmla="*/ 284549 h 632307"/>
                  <a:gd name="connsiteX21" fmla="*/ 92848 w 316517"/>
                  <a:gd name="connsiteY21" fmla="*/ 326979 h 632307"/>
                  <a:gd name="connsiteX22" fmla="*/ 96981 w 316517"/>
                  <a:gd name="connsiteY22" fmla="*/ 329709 h 632307"/>
                  <a:gd name="connsiteX23" fmla="*/ 105770 w 316517"/>
                  <a:gd name="connsiteY23" fmla="*/ 232175 h 632307"/>
                  <a:gd name="connsiteX24" fmla="*/ 109102 w 316517"/>
                  <a:gd name="connsiteY24" fmla="*/ 205828 h 632307"/>
                  <a:gd name="connsiteX25" fmla="*/ 97268 w 316517"/>
                  <a:gd name="connsiteY25" fmla="*/ 190349 h 632307"/>
                  <a:gd name="connsiteX26" fmla="*/ 53547 w 316517"/>
                  <a:gd name="connsiteY26" fmla="*/ 104269 h 632307"/>
                  <a:gd name="connsiteX27" fmla="*/ 105091 w 316517"/>
                  <a:gd name="connsiteY27" fmla="*/ 134738 h 632307"/>
                  <a:gd name="connsiteX28" fmla="*/ 116810 w 316517"/>
                  <a:gd name="connsiteY28" fmla="*/ 144884 h 632307"/>
                  <a:gd name="connsiteX29" fmla="*/ 116903 w 316517"/>
                  <a:gd name="connsiteY29" fmla="*/ 144149 h 632307"/>
                  <a:gd name="connsiteX30" fmla="*/ 158001 w 316517"/>
                  <a:gd name="connsiteY30" fmla="*/ 0 h 6323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316517" h="632307">
                    <a:moveTo>
                      <a:pt x="158001" y="0"/>
                    </a:moveTo>
                    <a:cubicBezTo>
                      <a:pt x="170458" y="0"/>
                      <a:pt x="181911" y="48306"/>
                      <a:pt x="191772" y="116211"/>
                    </a:cubicBezTo>
                    <a:lnTo>
                      <a:pt x="200927" y="192696"/>
                    </a:lnTo>
                    <a:lnTo>
                      <a:pt x="219851" y="178572"/>
                    </a:lnTo>
                    <a:cubicBezTo>
                      <a:pt x="242908" y="162543"/>
                      <a:pt x="265134" y="149874"/>
                      <a:pt x="270251" y="154992"/>
                    </a:cubicBezTo>
                    <a:cubicBezTo>
                      <a:pt x="277927" y="162667"/>
                      <a:pt x="239789" y="213188"/>
                      <a:pt x="216973" y="241236"/>
                    </a:cubicBezTo>
                    <a:lnTo>
                      <a:pt x="207382" y="252776"/>
                    </a:lnTo>
                    <a:lnTo>
                      <a:pt x="215985" y="350009"/>
                    </a:lnTo>
                    <a:lnTo>
                      <a:pt x="219844" y="404542"/>
                    </a:lnTo>
                    <a:lnTo>
                      <a:pt x="222873" y="403096"/>
                    </a:lnTo>
                    <a:cubicBezTo>
                      <a:pt x="257713" y="387923"/>
                      <a:pt x="310682" y="368633"/>
                      <a:pt x="316109" y="378034"/>
                    </a:cubicBezTo>
                    <a:cubicBezTo>
                      <a:pt x="322441" y="389002"/>
                      <a:pt x="253447" y="440160"/>
                      <a:pt x="229746" y="456446"/>
                    </a:cubicBezTo>
                    <a:lnTo>
                      <a:pt x="223501" y="460554"/>
                    </a:lnTo>
                    <a:lnTo>
                      <a:pt x="226099" y="505961"/>
                    </a:lnTo>
                    <a:cubicBezTo>
                      <a:pt x="226986" y="524138"/>
                      <a:pt x="227448" y="537183"/>
                      <a:pt x="227448" y="543259"/>
                    </a:cubicBezTo>
                    <a:cubicBezTo>
                      <a:pt x="227448" y="591862"/>
                      <a:pt x="195134" y="631262"/>
                      <a:pt x="155271" y="631262"/>
                    </a:cubicBezTo>
                    <a:cubicBezTo>
                      <a:pt x="115409" y="631262"/>
                      <a:pt x="82639" y="648469"/>
                      <a:pt x="83095" y="543259"/>
                    </a:cubicBezTo>
                    <a:cubicBezTo>
                      <a:pt x="83208" y="516956"/>
                      <a:pt x="85456" y="469851"/>
                      <a:pt x="89385" y="413989"/>
                    </a:cubicBezTo>
                    <a:lnTo>
                      <a:pt x="92023" y="384715"/>
                    </a:lnTo>
                    <a:lnTo>
                      <a:pt x="80428" y="381391"/>
                    </a:lnTo>
                    <a:cubicBezTo>
                      <a:pt x="61859" y="366655"/>
                      <a:pt x="-8137" y="295949"/>
                      <a:pt x="781" y="284549"/>
                    </a:cubicBezTo>
                    <a:cubicBezTo>
                      <a:pt x="7470" y="275999"/>
                      <a:pt x="62242" y="307732"/>
                      <a:pt x="92848" y="326979"/>
                    </a:cubicBezTo>
                    <a:lnTo>
                      <a:pt x="96981" y="329709"/>
                    </a:lnTo>
                    <a:lnTo>
                      <a:pt x="105770" y="232175"/>
                    </a:lnTo>
                    <a:lnTo>
                      <a:pt x="109102" y="205828"/>
                    </a:lnTo>
                    <a:lnTo>
                      <a:pt x="97268" y="190349"/>
                    </a:lnTo>
                    <a:cubicBezTo>
                      <a:pt x="75247" y="159378"/>
                      <a:pt x="45465" y="111516"/>
                      <a:pt x="53547" y="104269"/>
                    </a:cubicBezTo>
                    <a:cubicBezTo>
                      <a:pt x="58935" y="99438"/>
                      <a:pt x="82229" y="115974"/>
                      <a:pt x="105091" y="134738"/>
                    </a:cubicBezTo>
                    <a:lnTo>
                      <a:pt x="116810" y="144884"/>
                    </a:lnTo>
                    <a:lnTo>
                      <a:pt x="116903" y="144149"/>
                    </a:lnTo>
                    <a:cubicBezTo>
                      <a:pt x="128846" y="61600"/>
                      <a:pt x="143053" y="0"/>
                      <a:pt x="158001" y="0"/>
                    </a:cubicBezTo>
                    <a:close/>
                  </a:path>
                </a:pathLst>
              </a:custGeom>
              <a:solidFill>
                <a:srgbClr val="FFFF99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590" name="グループ化 589">
              <a:extLst>
                <a:ext uri="{FF2B5EF4-FFF2-40B4-BE49-F238E27FC236}">
                  <a16:creationId xmlns:a16="http://schemas.microsoft.com/office/drawing/2014/main" id="{52E29E1B-14C7-4302-BFBE-6BF86B84E166}"/>
                </a:ext>
              </a:extLst>
            </p:cNvPr>
            <p:cNvGrpSpPr/>
            <p:nvPr/>
          </p:nvGrpSpPr>
          <p:grpSpPr>
            <a:xfrm>
              <a:off x="2828711" y="3319431"/>
              <a:ext cx="1086669" cy="914219"/>
              <a:chOff x="2302124" y="1059680"/>
              <a:chExt cx="1553482" cy="1306950"/>
            </a:xfrm>
          </p:grpSpPr>
          <p:grpSp>
            <p:nvGrpSpPr>
              <p:cNvPr id="591" name="グループ化 590">
                <a:extLst>
                  <a:ext uri="{FF2B5EF4-FFF2-40B4-BE49-F238E27FC236}">
                    <a16:creationId xmlns:a16="http://schemas.microsoft.com/office/drawing/2014/main" id="{D5E04BC6-CE9C-458A-8F42-E09E0507D397}"/>
                  </a:ext>
                </a:extLst>
              </p:cNvPr>
              <p:cNvGrpSpPr/>
              <p:nvPr/>
            </p:nvGrpSpPr>
            <p:grpSpPr>
              <a:xfrm>
                <a:off x="2302124" y="1059680"/>
                <a:ext cx="1553482" cy="1306950"/>
                <a:chOff x="1794400" y="2630803"/>
                <a:chExt cx="1355035" cy="1139998"/>
              </a:xfrm>
            </p:grpSpPr>
            <p:sp>
              <p:nvSpPr>
                <p:cNvPr id="593" name="楕円 592">
                  <a:extLst>
                    <a:ext uri="{FF2B5EF4-FFF2-40B4-BE49-F238E27FC236}">
                      <a16:creationId xmlns:a16="http://schemas.microsoft.com/office/drawing/2014/main" id="{4D43EA73-41FE-4AAF-98E9-A49BABC77C84}"/>
                    </a:ext>
                  </a:extLst>
                </p:cNvPr>
                <p:cNvSpPr/>
                <p:nvPr/>
              </p:nvSpPr>
              <p:spPr bwMode="auto">
                <a:xfrm>
                  <a:off x="2333931" y="3557218"/>
                  <a:ext cx="251818" cy="213583"/>
                </a:xfrm>
                <a:prstGeom prst="ellipse">
                  <a:avLst/>
                </a:prstGeom>
                <a:solidFill>
                  <a:srgbClr val="FFFF99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94" name="フリーフォーム: 図形 593">
                  <a:extLst>
                    <a:ext uri="{FF2B5EF4-FFF2-40B4-BE49-F238E27FC236}">
                      <a16:creationId xmlns:a16="http://schemas.microsoft.com/office/drawing/2014/main" id="{62743604-66BC-4738-ABB7-C1CA17FA55B2}"/>
                    </a:ext>
                  </a:extLst>
                </p:cNvPr>
                <p:cNvSpPr/>
                <p:nvPr/>
              </p:nvSpPr>
              <p:spPr bwMode="auto">
                <a:xfrm rot="20700000">
                  <a:off x="1805508" y="2630803"/>
                  <a:ext cx="1016574" cy="873317"/>
                </a:xfrm>
                <a:custGeom>
                  <a:avLst/>
                  <a:gdLst>
                    <a:gd name="connsiteX0" fmla="*/ 655534 w 1311068"/>
                    <a:gd name="connsiteY0" fmla="*/ 0 h 1126311"/>
                    <a:gd name="connsiteX1" fmla="*/ 814301 w 1311068"/>
                    <a:gd name="connsiteY1" fmla="*/ 164419 h 1126311"/>
                    <a:gd name="connsiteX2" fmla="*/ 1034007 w 1311068"/>
                    <a:gd name="connsiteY2" fmla="*/ 101412 h 1126311"/>
                    <a:gd name="connsiteX3" fmla="*/ 1089294 w 1311068"/>
                    <a:gd name="connsiteY3" fmla="*/ 323186 h 1126311"/>
                    <a:gd name="connsiteX4" fmla="*/ 1311068 w 1311068"/>
                    <a:gd name="connsiteY4" fmla="*/ 378473 h 1126311"/>
                    <a:gd name="connsiteX5" fmla="*/ 1257030 w 1311068"/>
                    <a:gd name="connsiteY5" fmla="*/ 566904 h 1126311"/>
                    <a:gd name="connsiteX6" fmla="*/ 1260687 w 1311068"/>
                    <a:gd name="connsiteY6" fmla="*/ 598875 h 1126311"/>
                    <a:gd name="connsiteX7" fmla="*/ 662238 w 1311068"/>
                    <a:gd name="connsiteY7" fmla="*/ 1126311 h 1126311"/>
                    <a:gd name="connsiteX8" fmla="*/ 63789 w 1311068"/>
                    <a:gd name="connsiteY8" fmla="*/ 598875 h 1126311"/>
                    <a:gd name="connsiteX9" fmla="*/ 63869 w 1311068"/>
                    <a:gd name="connsiteY9" fmla="*/ 598179 h 1126311"/>
                    <a:gd name="connsiteX10" fmla="*/ 63007 w 1311068"/>
                    <a:gd name="connsiteY10" fmla="*/ 598179 h 1126311"/>
                    <a:gd name="connsiteX11" fmla="*/ 0 w 1311068"/>
                    <a:gd name="connsiteY11" fmla="*/ 378473 h 1126311"/>
                    <a:gd name="connsiteX12" fmla="*/ 221774 w 1311068"/>
                    <a:gd name="connsiteY12" fmla="*/ 323186 h 1126311"/>
                    <a:gd name="connsiteX13" fmla="*/ 277061 w 1311068"/>
                    <a:gd name="connsiteY13" fmla="*/ 101412 h 1126311"/>
                    <a:gd name="connsiteX14" fmla="*/ 496767 w 1311068"/>
                    <a:gd name="connsiteY14" fmla="*/ 164419 h 11263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311068" h="1126311">
                      <a:moveTo>
                        <a:pt x="655534" y="0"/>
                      </a:moveTo>
                      <a:lnTo>
                        <a:pt x="814301" y="164419"/>
                      </a:lnTo>
                      <a:lnTo>
                        <a:pt x="1034007" y="101412"/>
                      </a:lnTo>
                      <a:lnTo>
                        <a:pt x="1089294" y="323186"/>
                      </a:lnTo>
                      <a:lnTo>
                        <a:pt x="1311068" y="378473"/>
                      </a:lnTo>
                      <a:lnTo>
                        <a:pt x="1257030" y="566904"/>
                      </a:lnTo>
                      <a:lnTo>
                        <a:pt x="1260687" y="598875"/>
                      </a:lnTo>
                      <a:cubicBezTo>
                        <a:pt x="1260687" y="890170"/>
                        <a:pt x="992752" y="1126311"/>
                        <a:pt x="662238" y="1126311"/>
                      </a:cubicBezTo>
                      <a:cubicBezTo>
                        <a:pt x="331724" y="1126311"/>
                        <a:pt x="63789" y="890170"/>
                        <a:pt x="63789" y="598875"/>
                      </a:cubicBezTo>
                      <a:lnTo>
                        <a:pt x="63869" y="598179"/>
                      </a:lnTo>
                      <a:lnTo>
                        <a:pt x="63007" y="598179"/>
                      </a:lnTo>
                      <a:lnTo>
                        <a:pt x="0" y="378473"/>
                      </a:lnTo>
                      <a:lnTo>
                        <a:pt x="221774" y="323186"/>
                      </a:lnTo>
                      <a:lnTo>
                        <a:pt x="277061" y="101412"/>
                      </a:lnTo>
                      <a:lnTo>
                        <a:pt x="496767" y="164419"/>
                      </a:lnTo>
                      <a:close/>
                    </a:path>
                  </a:pathLst>
                </a:custGeom>
                <a:solidFill>
                  <a:srgbClr val="92D05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95" name="フリーフォーム: 図形 594">
                  <a:extLst>
                    <a:ext uri="{FF2B5EF4-FFF2-40B4-BE49-F238E27FC236}">
                      <a16:creationId xmlns:a16="http://schemas.microsoft.com/office/drawing/2014/main" id="{9A26C7E8-CBC7-4A81-8895-6933EABC6EF2}"/>
                    </a:ext>
                  </a:extLst>
                </p:cNvPr>
                <p:cNvSpPr/>
                <p:nvPr/>
              </p:nvSpPr>
              <p:spPr bwMode="auto">
                <a:xfrm rot="1800000">
                  <a:off x="2123910" y="2660170"/>
                  <a:ext cx="995046" cy="854823"/>
                </a:xfrm>
                <a:custGeom>
                  <a:avLst/>
                  <a:gdLst>
                    <a:gd name="connsiteX0" fmla="*/ 655534 w 1311068"/>
                    <a:gd name="connsiteY0" fmla="*/ 0 h 1126311"/>
                    <a:gd name="connsiteX1" fmla="*/ 814301 w 1311068"/>
                    <a:gd name="connsiteY1" fmla="*/ 164419 h 1126311"/>
                    <a:gd name="connsiteX2" fmla="*/ 1034007 w 1311068"/>
                    <a:gd name="connsiteY2" fmla="*/ 101412 h 1126311"/>
                    <a:gd name="connsiteX3" fmla="*/ 1089294 w 1311068"/>
                    <a:gd name="connsiteY3" fmla="*/ 323186 h 1126311"/>
                    <a:gd name="connsiteX4" fmla="*/ 1311068 w 1311068"/>
                    <a:gd name="connsiteY4" fmla="*/ 378473 h 1126311"/>
                    <a:gd name="connsiteX5" fmla="*/ 1257030 w 1311068"/>
                    <a:gd name="connsiteY5" fmla="*/ 566904 h 1126311"/>
                    <a:gd name="connsiteX6" fmla="*/ 1260687 w 1311068"/>
                    <a:gd name="connsiteY6" fmla="*/ 598875 h 1126311"/>
                    <a:gd name="connsiteX7" fmla="*/ 662238 w 1311068"/>
                    <a:gd name="connsiteY7" fmla="*/ 1126311 h 1126311"/>
                    <a:gd name="connsiteX8" fmla="*/ 63789 w 1311068"/>
                    <a:gd name="connsiteY8" fmla="*/ 598875 h 1126311"/>
                    <a:gd name="connsiteX9" fmla="*/ 63869 w 1311068"/>
                    <a:gd name="connsiteY9" fmla="*/ 598179 h 1126311"/>
                    <a:gd name="connsiteX10" fmla="*/ 63007 w 1311068"/>
                    <a:gd name="connsiteY10" fmla="*/ 598179 h 1126311"/>
                    <a:gd name="connsiteX11" fmla="*/ 0 w 1311068"/>
                    <a:gd name="connsiteY11" fmla="*/ 378473 h 1126311"/>
                    <a:gd name="connsiteX12" fmla="*/ 221774 w 1311068"/>
                    <a:gd name="connsiteY12" fmla="*/ 323186 h 1126311"/>
                    <a:gd name="connsiteX13" fmla="*/ 277061 w 1311068"/>
                    <a:gd name="connsiteY13" fmla="*/ 101412 h 1126311"/>
                    <a:gd name="connsiteX14" fmla="*/ 496767 w 1311068"/>
                    <a:gd name="connsiteY14" fmla="*/ 164419 h 11263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311068" h="1126311">
                      <a:moveTo>
                        <a:pt x="655534" y="0"/>
                      </a:moveTo>
                      <a:lnTo>
                        <a:pt x="814301" y="164419"/>
                      </a:lnTo>
                      <a:lnTo>
                        <a:pt x="1034007" y="101412"/>
                      </a:lnTo>
                      <a:lnTo>
                        <a:pt x="1089294" y="323186"/>
                      </a:lnTo>
                      <a:lnTo>
                        <a:pt x="1311068" y="378473"/>
                      </a:lnTo>
                      <a:lnTo>
                        <a:pt x="1257030" y="566904"/>
                      </a:lnTo>
                      <a:lnTo>
                        <a:pt x="1260687" y="598875"/>
                      </a:lnTo>
                      <a:cubicBezTo>
                        <a:pt x="1260687" y="890170"/>
                        <a:pt x="992752" y="1126311"/>
                        <a:pt x="662238" y="1126311"/>
                      </a:cubicBezTo>
                      <a:cubicBezTo>
                        <a:pt x="331724" y="1126311"/>
                        <a:pt x="63789" y="890170"/>
                        <a:pt x="63789" y="598875"/>
                      </a:cubicBezTo>
                      <a:lnTo>
                        <a:pt x="63869" y="598179"/>
                      </a:lnTo>
                      <a:lnTo>
                        <a:pt x="63007" y="598179"/>
                      </a:lnTo>
                      <a:lnTo>
                        <a:pt x="0" y="378473"/>
                      </a:lnTo>
                      <a:lnTo>
                        <a:pt x="221774" y="323186"/>
                      </a:lnTo>
                      <a:lnTo>
                        <a:pt x="277061" y="101412"/>
                      </a:lnTo>
                      <a:lnTo>
                        <a:pt x="496767" y="164419"/>
                      </a:lnTo>
                      <a:close/>
                    </a:path>
                  </a:pathLst>
                </a:custGeom>
                <a:solidFill>
                  <a:srgbClr val="99FF33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96" name="フリーフォーム: 図形 595">
                  <a:extLst>
                    <a:ext uri="{FF2B5EF4-FFF2-40B4-BE49-F238E27FC236}">
                      <a16:creationId xmlns:a16="http://schemas.microsoft.com/office/drawing/2014/main" id="{3AA91229-FFD6-49E1-A8E3-7D6E4D7EC63A}"/>
                    </a:ext>
                  </a:extLst>
                </p:cNvPr>
                <p:cNvSpPr/>
                <p:nvPr/>
              </p:nvSpPr>
              <p:spPr bwMode="auto">
                <a:xfrm rot="20700000">
                  <a:off x="1794400" y="2760739"/>
                  <a:ext cx="1103217" cy="947750"/>
                </a:xfrm>
                <a:custGeom>
                  <a:avLst/>
                  <a:gdLst>
                    <a:gd name="connsiteX0" fmla="*/ 655534 w 1311068"/>
                    <a:gd name="connsiteY0" fmla="*/ 0 h 1126311"/>
                    <a:gd name="connsiteX1" fmla="*/ 814301 w 1311068"/>
                    <a:gd name="connsiteY1" fmla="*/ 164419 h 1126311"/>
                    <a:gd name="connsiteX2" fmla="*/ 1034007 w 1311068"/>
                    <a:gd name="connsiteY2" fmla="*/ 101412 h 1126311"/>
                    <a:gd name="connsiteX3" fmla="*/ 1089294 w 1311068"/>
                    <a:gd name="connsiteY3" fmla="*/ 323186 h 1126311"/>
                    <a:gd name="connsiteX4" fmla="*/ 1311068 w 1311068"/>
                    <a:gd name="connsiteY4" fmla="*/ 378473 h 1126311"/>
                    <a:gd name="connsiteX5" fmla="*/ 1257030 w 1311068"/>
                    <a:gd name="connsiteY5" fmla="*/ 566904 h 1126311"/>
                    <a:gd name="connsiteX6" fmla="*/ 1260687 w 1311068"/>
                    <a:gd name="connsiteY6" fmla="*/ 598875 h 1126311"/>
                    <a:gd name="connsiteX7" fmla="*/ 662238 w 1311068"/>
                    <a:gd name="connsiteY7" fmla="*/ 1126311 h 1126311"/>
                    <a:gd name="connsiteX8" fmla="*/ 63789 w 1311068"/>
                    <a:gd name="connsiteY8" fmla="*/ 598875 h 1126311"/>
                    <a:gd name="connsiteX9" fmla="*/ 63869 w 1311068"/>
                    <a:gd name="connsiteY9" fmla="*/ 598179 h 1126311"/>
                    <a:gd name="connsiteX10" fmla="*/ 63007 w 1311068"/>
                    <a:gd name="connsiteY10" fmla="*/ 598179 h 1126311"/>
                    <a:gd name="connsiteX11" fmla="*/ 0 w 1311068"/>
                    <a:gd name="connsiteY11" fmla="*/ 378473 h 1126311"/>
                    <a:gd name="connsiteX12" fmla="*/ 221774 w 1311068"/>
                    <a:gd name="connsiteY12" fmla="*/ 323186 h 1126311"/>
                    <a:gd name="connsiteX13" fmla="*/ 277061 w 1311068"/>
                    <a:gd name="connsiteY13" fmla="*/ 101412 h 1126311"/>
                    <a:gd name="connsiteX14" fmla="*/ 496767 w 1311068"/>
                    <a:gd name="connsiteY14" fmla="*/ 164419 h 11263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311068" h="1126311">
                      <a:moveTo>
                        <a:pt x="655534" y="0"/>
                      </a:moveTo>
                      <a:lnTo>
                        <a:pt x="814301" y="164419"/>
                      </a:lnTo>
                      <a:lnTo>
                        <a:pt x="1034007" y="101412"/>
                      </a:lnTo>
                      <a:lnTo>
                        <a:pt x="1089294" y="323186"/>
                      </a:lnTo>
                      <a:lnTo>
                        <a:pt x="1311068" y="378473"/>
                      </a:lnTo>
                      <a:lnTo>
                        <a:pt x="1257030" y="566904"/>
                      </a:lnTo>
                      <a:lnTo>
                        <a:pt x="1260687" y="598875"/>
                      </a:lnTo>
                      <a:cubicBezTo>
                        <a:pt x="1260687" y="890170"/>
                        <a:pt x="992752" y="1126311"/>
                        <a:pt x="662238" y="1126311"/>
                      </a:cubicBezTo>
                      <a:cubicBezTo>
                        <a:pt x="331724" y="1126311"/>
                        <a:pt x="63789" y="890170"/>
                        <a:pt x="63789" y="598875"/>
                      </a:cubicBezTo>
                      <a:lnTo>
                        <a:pt x="63869" y="598179"/>
                      </a:lnTo>
                      <a:lnTo>
                        <a:pt x="63007" y="598179"/>
                      </a:lnTo>
                      <a:lnTo>
                        <a:pt x="0" y="378473"/>
                      </a:lnTo>
                      <a:lnTo>
                        <a:pt x="221774" y="323186"/>
                      </a:lnTo>
                      <a:lnTo>
                        <a:pt x="277061" y="101412"/>
                      </a:lnTo>
                      <a:lnTo>
                        <a:pt x="496767" y="164419"/>
                      </a:lnTo>
                      <a:close/>
                    </a:path>
                  </a:pathLst>
                </a:custGeom>
                <a:solidFill>
                  <a:srgbClr val="33CC33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97" name="フリーフォーム: 図形 596">
                  <a:extLst>
                    <a:ext uri="{FF2B5EF4-FFF2-40B4-BE49-F238E27FC236}">
                      <a16:creationId xmlns:a16="http://schemas.microsoft.com/office/drawing/2014/main" id="{3B64BA6C-4027-4942-8BC5-7756D1BD0B8B}"/>
                    </a:ext>
                  </a:extLst>
                </p:cNvPr>
                <p:cNvSpPr/>
                <p:nvPr/>
              </p:nvSpPr>
              <p:spPr bwMode="auto">
                <a:xfrm rot="900000">
                  <a:off x="2046218" y="2760739"/>
                  <a:ext cx="1103217" cy="947750"/>
                </a:xfrm>
                <a:custGeom>
                  <a:avLst/>
                  <a:gdLst>
                    <a:gd name="connsiteX0" fmla="*/ 655534 w 1311068"/>
                    <a:gd name="connsiteY0" fmla="*/ 0 h 1126311"/>
                    <a:gd name="connsiteX1" fmla="*/ 814301 w 1311068"/>
                    <a:gd name="connsiteY1" fmla="*/ 164419 h 1126311"/>
                    <a:gd name="connsiteX2" fmla="*/ 1034007 w 1311068"/>
                    <a:gd name="connsiteY2" fmla="*/ 101412 h 1126311"/>
                    <a:gd name="connsiteX3" fmla="*/ 1089294 w 1311068"/>
                    <a:gd name="connsiteY3" fmla="*/ 323186 h 1126311"/>
                    <a:gd name="connsiteX4" fmla="*/ 1311068 w 1311068"/>
                    <a:gd name="connsiteY4" fmla="*/ 378473 h 1126311"/>
                    <a:gd name="connsiteX5" fmla="*/ 1257030 w 1311068"/>
                    <a:gd name="connsiteY5" fmla="*/ 566904 h 1126311"/>
                    <a:gd name="connsiteX6" fmla="*/ 1260687 w 1311068"/>
                    <a:gd name="connsiteY6" fmla="*/ 598875 h 1126311"/>
                    <a:gd name="connsiteX7" fmla="*/ 662238 w 1311068"/>
                    <a:gd name="connsiteY7" fmla="*/ 1126311 h 1126311"/>
                    <a:gd name="connsiteX8" fmla="*/ 63789 w 1311068"/>
                    <a:gd name="connsiteY8" fmla="*/ 598875 h 1126311"/>
                    <a:gd name="connsiteX9" fmla="*/ 63869 w 1311068"/>
                    <a:gd name="connsiteY9" fmla="*/ 598179 h 1126311"/>
                    <a:gd name="connsiteX10" fmla="*/ 63007 w 1311068"/>
                    <a:gd name="connsiteY10" fmla="*/ 598179 h 1126311"/>
                    <a:gd name="connsiteX11" fmla="*/ 0 w 1311068"/>
                    <a:gd name="connsiteY11" fmla="*/ 378473 h 1126311"/>
                    <a:gd name="connsiteX12" fmla="*/ 221774 w 1311068"/>
                    <a:gd name="connsiteY12" fmla="*/ 323186 h 1126311"/>
                    <a:gd name="connsiteX13" fmla="*/ 277061 w 1311068"/>
                    <a:gd name="connsiteY13" fmla="*/ 101412 h 1126311"/>
                    <a:gd name="connsiteX14" fmla="*/ 496767 w 1311068"/>
                    <a:gd name="connsiteY14" fmla="*/ 164419 h 11263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311068" h="1126311">
                      <a:moveTo>
                        <a:pt x="655534" y="0"/>
                      </a:moveTo>
                      <a:lnTo>
                        <a:pt x="814301" y="164419"/>
                      </a:lnTo>
                      <a:lnTo>
                        <a:pt x="1034007" y="101412"/>
                      </a:lnTo>
                      <a:lnTo>
                        <a:pt x="1089294" y="323186"/>
                      </a:lnTo>
                      <a:lnTo>
                        <a:pt x="1311068" y="378473"/>
                      </a:lnTo>
                      <a:lnTo>
                        <a:pt x="1257030" y="566904"/>
                      </a:lnTo>
                      <a:lnTo>
                        <a:pt x="1260687" y="598875"/>
                      </a:lnTo>
                      <a:cubicBezTo>
                        <a:pt x="1260687" y="890170"/>
                        <a:pt x="992752" y="1126311"/>
                        <a:pt x="662238" y="1126311"/>
                      </a:cubicBezTo>
                      <a:cubicBezTo>
                        <a:pt x="331724" y="1126311"/>
                        <a:pt x="63789" y="890170"/>
                        <a:pt x="63789" y="598875"/>
                      </a:cubicBezTo>
                      <a:lnTo>
                        <a:pt x="63869" y="598179"/>
                      </a:lnTo>
                      <a:lnTo>
                        <a:pt x="63007" y="598179"/>
                      </a:lnTo>
                      <a:lnTo>
                        <a:pt x="0" y="378473"/>
                      </a:lnTo>
                      <a:lnTo>
                        <a:pt x="221774" y="323186"/>
                      </a:lnTo>
                      <a:lnTo>
                        <a:pt x="277061" y="101412"/>
                      </a:lnTo>
                      <a:lnTo>
                        <a:pt x="496767" y="164419"/>
                      </a:lnTo>
                      <a:close/>
                    </a:path>
                  </a:pathLst>
                </a:custGeom>
                <a:solidFill>
                  <a:srgbClr val="99FF33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592" name="フリーフォーム: 図形 591">
                <a:extLst>
                  <a:ext uri="{FF2B5EF4-FFF2-40B4-BE49-F238E27FC236}">
                    <a16:creationId xmlns:a16="http://schemas.microsoft.com/office/drawing/2014/main" id="{1D6BD883-1601-4F2E-AC29-37F08D1ED675}"/>
                  </a:ext>
                </a:extLst>
              </p:cNvPr>
              <p:cNvSpPr/>
              <p:nvPr/>
            </p:nvSpPr>
            <p:spPr bwMode="auto">
              <a:xfrm rot="900000">
                <a:off x="3061194" y="1672986"/>
                <a:ext cx="316517" cy="632307"/>
              </a:xfrm>
              <a:custGeom>
                <a:avLst/>
                <a:gdLst>
                  <a:gd name="connsiteX0" fmla="*/ 158001 w 316517"/>
                  <a:gd name="connsiteY0" fmla="*/ 0 h 632307"/>
                  <a:gd name="connsiteX1" fmla="*/ 191772 w 316517"/>
                  <a:gd name="connsiteY1" fmla="*/ 116211 h 632307"/>
                  <a:gd name="connsiteX2" fmla="*/ 200927 w 316517"/>
                  <a:gd name="connsiteY2" fmla="*/ 192696 h 632307"/>
                  <a:gd name="connsiteX3" fmla="*/ 219851 w 316517"/>
                  <a:gd name="connsiteY3" fmla="*/ 178572 h 632307"/>
                  <a:gd name="connsiteX4" fmla="*/ 270251 w 316517"/>
                  <a:gd name="connsiteY4" fmla="*/ 154992 h 632307"/>
                  <a:gd name="connsiteX5" fmla="*/ 216973 w 316517"/>
                  <a:gd name="connsiteY5" fmla="*/ 241236 h 632307"/>
                  <a:gd name="connsiteX6" fmla="*/ 207382 w 316517"/>
                  <a:gd name="connsiteY6" fmla="*/ 252776 h 632307"/>
                  <a:gd name="connsiteX7" fmla="*/ 215985 w 316517"/>
                  <a:gd name="connsiteY7" fmla="*/ 350009 h 632307"/>
                  <a:gd name="connsiteX8" fmla="*/ 219844 w 316517"/>
                  <a:gd name="connsiteY8" fmla="*/ 404542 h 632307"/>
                  <a:gd name="connsiteX9" fmla="*/ 222873 w 316517"/>
                  <a:gd name="connsiteY9" fmla="*/ 403096 h 632307"/>
                  <a:gd name="connsiteX10" fmla="*/ 316109 w 316517"/>
                  <a:gd name="connsiteY10" fmla="*/ 378034 h 632307"/>
                  <a:gd name="connsiteX11" fmla="*/ 229746 w 316517"/>
                  <a:gd name="connsiteY11" fmla="*/ 456446 h 632307"/>
                  <a:gd name="connsiteX12" fmla="*/ 223501 w 316517"/>
                  <a:gd name="connsiteY12" fmla="*/ 460554 h 632307"/>
                  <a:gd name="connsiteX13" fmla="*/ 226099 w 316517"/>
                  <a:gd name="connsiteY13" fmla="*/ 505961 h 632307"/>
                  <a:gd name="connsiteX14" fmla="*/ 227448 w 316517"/>
                  <a:gd name="connsiteY14" fmla="*/ 543259 h 632307"/>
                  <a:gd name="connsiteX15" fmla="*/ 155271 w 316517"/>
                  <a:gd name="connsiteY15" fmla="*/ 631262 h 632307"/>
                  <a:gd name="connsiteX16" fmla="*/ 83095 w 316517"/>
                  <a:gd name="connsiteY16" fmla="*/ 543259 h 632307"/>
                  <a:gd name="connsiteX17" fmla="*/ 89385 w 316517"/>
                  <a:gd name="connsiteY17" fmla="*/ 413989 h 632307"/>
                  <a:gd name="connsiteX18" fmla="*/ 92023 w 316517"/>
                  <a:gd name="connsiteY18" fmla="*/ 384715 h 632307"/>
                  <a:gd name="connsiteX19" fmla="*/ 80428 w 316517"/>
                  <a:gd name="connsiteY19" fmla="*/ 381391 h 632307"/>
                  <a:gd name="connsiteX20" fmla="*/ 781 w 316517"/>
                  <a:gd name="connsiteY20" fmla="*/ 284549 h 632307"/>
                  <a:gd name="connsiteX21" fmla="*/ 92848 w 316517"/>
                  <a:gd name="connsiteY21" fmla="*/ 326979 h 632307"/>
                  <a:gd name="connsiteX22" fmla="*/ 96981 w 316517"/>
                  <a:gd name="connsiteY22" fmla="*/ 329709 h 632307"/>
                  <a:gd name="connsiteX23" fmla="*/ 105770 w 316517"/>
                  <a:gd name="connsiteY23" fmla="*/ 232175 h 632307"/>
                  <a:gd name="connsiteX24" fmla="*/ 109102 w 316517"/>
                  <a:gd name="connsiteY24" fmla="*/ 205828 h 632307"/>
                  <a:gd name="connsiteX25" fmla="*/ 97268 w 316517"/>
                  <a:gd name="connsiteY25" fmla="*/ 190349 h 632307"/>
                  <a:gd name="connsiteX26" fmla="*/ 53547 w 316517"/>
                  <a:gd name="connsiteY26" fmla="*/ 104269 h 632307"/>
                  <a:gd name="connsiteX27" fmla="*/ 105091 w 316517"/>
                  <a:gd name="connsiteY27" fmla="*/ 134738 h 632307"/>
                  <a:gd name="connsiteX28" fmla="*/ 116810 w 316517"/>
                  <a:gd name="connsiteY28" fmla="*/ 144884 h 632307"/>
                  <a:gd name="connsiteX29" fmla="*/ 116903 w 316517"/>
                  <a:gd name="connsiteY29" fmla="*/ 144149 h 632307"/>
                  <a:gd name="connsiteX30" fmla="*/ 158001 w 316517"/>
                  <a:gd name="connsiteY30" fmla="*/ 0 h 6323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316517" h="632307">
                    <a:moveTo>
                      <a:pt x="158001" y="0"/>
                    </a:moveTo>
                    <a:cubicBezTo>
                      <a:pt x="170458" y="0"/>
                      <a:pt x="181911" y="48306"/>
                      <a:pt x="191772" y="116211"/>
                    </a:cubicBezTo>
                    <a:lnTo>
                      <a:pt x="200927" y="192696"/>
                    </a:lnTo>
                    <a:lnTo>
                      <a:pt x="219851" y="178572"/>
                    </a:lnTo>
                    <a:cubicBezTo>
                      <a:pt x="242908" y="162543"/>
                      <a:pt x="265134" y="149874"/>
                      <a:pt x="270251" y="154992"/>
                    </a:cubicBezTo>
                    <a:cubicBezTo>
                      <a:pt x="277927" y="162667"/>
                      <a:pt x="239789" y="213188"/>
                      <a:pt x="216973" y="241236"/>
                    </a:cubicBezTo>
                    <a:lnTo>
                      <a:pt x="207382" y="252776"/>
                    </a:lnTo>
                    <a:lnTo>
                      <a:pt x="215985" y="350009"/>
                    </a:lnTo>
                    <a:lnTo>
                      <a:pt x="219844" y="404542"/>
                    </a:lnTo>
                    <a:lnTo>
                      <a:pt x="222873" y="403096"/>
                    </a:lnTo>
                    <a:cubicBezTo>
                      <a:pt x="257713" y="387923"/>
                      <a:pt x="310682" y="368633"/>
                      <a:pt x="316109" y="378034"/>
                    </a:cubicBezTo>
                    <a:cubicBezTo>
                      <a:pt x="322441" y="389002"/>
                      <a:pt x="253447" y="440160"/>
                      <a:pt x="229746" y="456446"/>
                    </a:cubicBezTo>
                    <a:lnTo>
                      <a:pt x="223501" y="460554"/>
                    </a:lnTo>
                    <a:lnTo>
                      <a:pt x="226099" y="505961"/>
                    </a:lnTo>
                    <a:cubicBezTo>
                      <a:pt x="226986" y="524138"/>
                      <a:pt x="227448" y="537183"/>
                      <a:pt x="227448" y="543259"/>
                    </a:cubicBezTo>
                    <a:cubicBezTo>
                      <a:pt x="227448" y="591862"/>
                      <a:pt x="195134" y="631262"/>
                      <a:pt x="155271" y="631262"/>
                    </a:cubicBezTo>
                    <a:cubicBezTo>
                      <a:pt x="115409" y="631262"/>
                      <a:pt x="82639" y="648469"/>
                      <a:pt x="83095" y="543259"/>
                    </a:cubicBezTo>
                    <a:cubicBezTo>
                      <a:pt x="83208" y="516956"/>
                      <a:pt x="85456" y="469851"/>
                      <a:pt x="89385" y="413989"/>
                    </a:cubicBezTo>
                    <a:lnTo>
                      <a:pt x="92023" y="384715"/>
                    </a:lnTo>
                    <a:lnTo>
                      <a:pt x="80428" y="381391"/>
                    </a:lnTo>
                    <a:cubicBezTo>
                      <a:pt x="61859" y="366655"/>
                      <a:pt x="-8137" y="295949"/>
                      <a:pt x="781" y="284549"/>
                    </a:cubicBezTo>
                    <a:cubicBezTo>
                      <a:pt x="7470" y="275999"/>
                      <a:pt x="62242" y="307732"/>
                      <a:pt x="92848" y="326979"/>
                    </a:cubicBezTo>
                    <a:lnTo>
                      <a:pt x="96981" y="329709"/>
                    </a:lnTo>
                    <a:lnTo>
                      <a:pt x="105770" y="232175"/>
                    </a:lnTo>
                    <a:lnTo>
                      <a:pt x="109102" y="205828"/>
                    </a:lnTo>
                    <a:lnTo>
                      <a:pt x="97268" y="190349"/>
                    </a:lnTo>
                    <a:cubicBezTo>
                      <a:pt x="75247" y="159378"/>
                      <a:pt x="45465" y="111516"/>
                      <a:pt x="53547" y="104269"/>
                    </a:cubicBezTo>
                    <a:cubicBezTo>
                      <a:pt x="58935" y="99438"/>
                      <a:pt x="82229" y="115974"/>
                      <a:pt x="105091" y="134738"/>
                    </a:cubicBezTo>
                    <a:lnTo>
                      <a:pt x="116810" y="144884"/>
                    </a:lnTo>
                    <a:lnTo>
                      <a:pt x="116903" y="144149"/>
                    </a:lnTo>
                    <a:cubicBezTo>
                      <a:pt x="128846" y="61600"/>
                      <a:pt x="143053" y="0"/>
                      <a:pt x="158001" y="0"/>
                    </a:cubicBezTo>
                    <a:close/>
                  </a:path>
                </a:pathLst>
              </a:custGeom>
              <a:solidFill>
                <a:srgbClr val="FFFF99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598" name="グループ化 597">
              <a:extLst>
                <a:ext uri="{FF2B5EF4-FFF2-40B4-BE49-F238E27FC236}">
                  <a16:creationId xmlns:a16="http://schemas.microsoft.com/office/drawing/2014/main" id="{3CF40B6D-26A2-48A3-8AD2-6864B2245EC4}"/>
                </a:ext>
              </a:extLst>
            </p:cNvPr>
            <p:cNvGrpSpPr/>
            <p:nvPr/>
          </p:nvGrpSpPr>
          <p:grpSpPr>
            <a:xfrm>
              <a:off x="2249591" y="3479451"/>
              <a:ext cx="1086669" cy="914219"/>
              <a:chOff x="2302124" y="1059680"/>
              <a:chExt cx="1553482" cy="1306950"/>
            </a:xfrm>
          </p:grpSpPr>
          <p:grpSp>
            <p:nvGrpSpPr>
              <p:cNvPr id="599" name="グループ化 598">
                <a:extLst>
                  <a:ext uri="{FF2B5EF4-FFF2-40B4-BE49-F238E27FC236}">
                    <a16:creationId xmlns:a16="http://schemas.microsoft.com/office/drawing/2014/main" id="{0C45FD0D-86C3-4892-B2FE-55F2FD1187F9}"/>
                  </a:ext>
                </a:extLst>
              </p:cNvPr>
              <p:cNvGrpSpPr/>
              <p:nvPr/>
            </p:nvGrpSpPr>
            <p:grpSpPr>
              <a:xfrm>
                <a:off x="2302124" y="1059680"/>
                <a:ext cx="1553482" cy="1306950"/>
                <a:chOff x="1794400" y="2630803"/>
                <a:chExt cx="1355035" cy="1139998"/>
              </a:xfrm>
            </p:grpSpPr>
            <p:sp>
              <p:nvSpPr>
                <p:cNvPr id="601" name="楕円 600">
                  <a:extLst>
                    <a:ext uri="{FF2B5EF4-FFF2-40B4-BE49-F238E27FC236}">
                      <a16:creationId xmlns:a16="http://schemas.microsoft.com/office/drawing/2014/main" id="{9F5428D7-442B-4B25-A71E-038F211C35BB}"/>
                    </a:ext>
                  </a:extLst>
                </p:cNvPr>
                <p:cNvSpPr/>
                <p:nvPr/>
              </p:nvSpPr>
              <p:spPr bwMode="auto">
                <a:xfrm>
                  <a:off x="2333931" y="3557218"/>
                  <a:ext cx="251818" cy="213583"/>
                </a:xfrm>
                <a:prstGeom prst="ellipse">
                  <a:avLst/>
                </a:prstGeom>
                <a:solidFill>
                  <a:srgbClr val="FFFF99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02" name="フリーフォーム: 図形 601">
                  <a:extLst>
                    <a:ext uri="{FF2B5EF4-FFF2-40B4-BE49-F238E27FC236}">
                      <a16:creationId xmlns:a16="http://schemas.microsoft.com/office/drawing/2014/main" id="{3A67655A-D50B-43D0-9A2B-5CC3914F2A86}"/>
                    </a:ext>
                  </a:extLst>
                </p:cNvPr>
                <p:cNvSpPr/>
                <p:nvPr/>
              </p:nvSpPr>
              <p:spPr bwMode="auto">
                <a:xfrm rot="20700000">
                  <a:off x="1805508" y="2630803"/>
                  <a:ext cx="1016574" cy="873317"/>
                </a:xfrm>
                <a:custGeom>
                  <a:avLst/>
                  <a:gdLst>
                    <a:gd name="connsiteX0" fmla="*/ 655534 w 1311068"/>
                    <a:gd name="connsiteY0" fmla="*/ 0 h 1126311"/>
                    <a:gd name="connsiteX1" fmla="*/ 814301 w 1311068"/>
                    <a:gd name="connsiteY1" fmla="*/ 164419 h 1126311"/>
                    <a:gd name="connsiteX2" fmla="*/ 1034007 w 1311068"/>
                    <a:gd name="connsiteY2" fmla="*/ 101412 h 1126311"/>
                    <a:gd name="connsiteX3" fmla="*/ 1089294 w 1311068"/>
                    <a:gd name="connsiteY3" fmla="*/ 323186 h 1126311"/>
                    <a:gd name="connsiteX4" fmla="*/ 1311068 w 1311068"/>
                    <a:gd name="connsiteY4" fmla="*/ 378473 h 1126311"/>
                    <a:gd name="connsiteX5" fmla="*/ 1257030 w 1311068"/>
                    <a:gd name="connsiteY5" fmla="*/ 566904 h 1126311"/>
                    <a:gd name="connsiteX6" fmla="*/ 1260687 w 1311068"/>
                    <a:gd name="connsiteY6" fmla="*/ 598875 h 1126311"/>
                    <a:gd name="connsiteX7" fmla="*/ 662238 w 1311068"/>
                    <a:gd name="connsiteY7" fmla="*/ 1126311 h 1126311"/>
                    <a:gd name="connsiteX8" fmla="*/ 63789 w 1311068"/>
                    <a:gd name="connsiteY8" fmla="*/ 598875 h 1126311"/>
                    <a:gd name="connsiteX9" fmla="*/ 63869 w 1311068"/>
                    <a:gd name="connsiteY9" fmla="*/ 598179 h 1126311"/>
                    <a:gd name="connsiteX10" fmla="*/ 63007 w 1311068"/>
                    <a:gd name="connsiteY10" fmla="*/ 598179 h 1126311"/>
                    <a:gd name="connsiteX11" fmla="*/ 0 w 1311068"/>
                    <a:gd name="connsiteY11" fmla="*/ 378473 h 1126311"/>
                    <a:gd name="connsiteX12" fmla="*/ 221774 w 1311068"/>
                    <a:gd name="connsiteY12" fmla="*/ 323186 h 1126311"/>
                    <a:gd name="connsiteX13" fmla="*/ 277061 w 1311068"/>
                    <a:gd name="connsiteY13" fmla="*/ 101412 h 1126311"/>
                    <a:gd name="connsiteX14" fmla="*/ 496767 w 1311068"/>
                    <a:gd name="connsiteY14" fmla="*/ 164419 h 11263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311068" h="1126311">
                      <a:moveTo>
                        <a:pt x="655534" y="0"/>
                      </a:moveTo>
                      <a:lnTo>
                        <a:pt x="814301" y="164419"/>
                      </a:lnTo>
                      <a:lnTo>
                        <a:pt x="1034007" y="101412"/>
                      </a:lnTo>
                      <a:lnTo>
                        <a:pt x="1089294" y="323186"/>
                      </a:lnTo>
                      <a:lnTo>
                        <a:pt x="1311068" y="378473"/>
                      </a:lnTo>
                      <a:lnTo>
                        <a:pt x="1257030" y="566904"/>
                      </a:lnTo>
                      <a:lnTo>
                        <a:pt x="1260687" y="598875"/>
                      </a:lnTo>
                      <a:cubicBezTo>
                        <a:pt x="1260687" y="890170"/>
                        <a:pt x="992752" y="1126311"/>
                        <a:pt x="662238" y="1126311"/>
                      </a:cubicBezTo>
                      <a:cubicBezTo>
                        <a:pt x="331724" y="1126311"/>
                        <a:pt x="63789" y="890170"/>
                        <a:pt x="63789" y="598875"/>
                      </a:cubicBezTo>
                      <a:lnTo>
                        <a:pt x="63869" y="598179"/>
                      </a:lnTo>
                      <a:lnTo>
                        <a:pt x="63007" y="598179"/>
                      </a:lnTo>
                      <a:lnTo>
                        <a:pt x="0" y="378473"/>
                      </a:lnTo>
                      <a:lnTo>
                        <a:pt x="221774" y="323186"/>
                      </a:lnTo>
                      <a:lnTo>
                        <a:pt x="277061" y="101412"/>
                      </a:lnTo>
                      <a:lnTo>
                        <a:pt x="496767" y="164419"/>
                      </a:lnTo>
                      <a:close/>
                    </a:path>
                  </a:pathLst>
                </a:custGeom>
                <a:solidFill>
                  <a:srgbClr val="92D05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03" name="フリーフォーム: 図形 602">
                  <a:extLst>
                    <a:ext uri="{FF2B5EF4-FFF2-40B4-BE49-F238E27FC236}">
                      <a16:creationId xmlns:a16="http://schemas.microsoft.com/office/drawing/2014/main" id="{29570586-B3BC-448E-916A-7D176EEA38D0}"/>
                    </a:ext>
                  </a:extLst>
                </p:cNvPr>
                <p:cNvSpPr/>
                <p:nvPr/>
              </p:nvSpPr>
              <p:spPr bwMode="auto">
                <a:xfrm rot="1800000">
                  <a:off x="2123910" y="2660170"/>
                  <a:ext cx="995046" cy="854823"/>
                </a:xfrm>
                <a:custGeom>
                  <a:avLst/>
                  <a:gdLst>
                    <a:gd name="connsiteX0" fmla="*/ 655534 w 1311068"/>
                    <a:gd name="connsiteY0" fmla="*/ 0 h 1126311"/>
                    <a:gd name="connsiteX1" fmla="*/ 814301 w 1311068"/>
                    <a:gd name="connsiteY1" fmla="*/ 164419 h 1126311"/>
                    <a:gd name="connsiteX2" fmla="*/ 1034007 w 1311068"/>
                    <a:gd name="connsiteY2" fmla="*/ 101412 h 1126311"/>
                    <a:gd name="connsiteX3" fmla="*/ 1089294 w 1311068"/>
                    <a:gd name="connsiteY3" fmla="*/ 323186 h 1126311"/>
                    <a:gd name="connsiteX4" fmla="*/ 1311068 w 1311068"/>
                    <a:gd name="connsiteY4" fmla="*/ 378473 h 1126311"/>
                    <a:gd name="connsiteX5" fmla="*/ 1257030 w 1311068"/>
                    <a:gd name="connsiteY5" fmla="*/ 566904 h 1126311"/>
                    <a:gd name="connsiteX6" fmla="*/ 1260687 w 1311068"/>
                    <a:gd name="connsiteY6" fmla="*/ 598875 h 1126311"/>
                    <a:gd name="connsiteX7" fmla="*/ 662238 w 1311068"/>
                    <a:gd name="connsiteY7" fmla="*/ 1126311 h 1126311"/>
                    <a:gd name="connsiteX8" fmla="*/ 63789 w 1311068"/>
                    <a:gd name="connsiteY8" fmla="*/ 598875 h 1126311"/>
                    <a:gd name="connsiteX9" fmla="*/ 63869 w 1311068"/>
                    <a:gd name="connsiteY9" fmla="*/ 598179 h 1126311"/>
                    <a:gd name="connsiteX10" fmla="*/ 63007 w 1311068"/>
                    <a:gd name="connsiteY10" fmla="*/ 598179 h 1126311"/>
                    <a:gd name="connsiteX11" fmla="*/ 0 w 1311068"/>
                    <a:gd name="connsiteY11" fmla="*/ 378473 h 1126311"/>
                    <a:gd name="connsiteX12" fmla="*/ 221774 w 1311068"/>
                    <a:gd name="connsiteY12" fmla="*/ 323186 h 1126311"/>
                    <a:gd name="connsiteX13" fmla="*/ 277061 w 1311068"/>
                    <a:gd name="connsiteY13" fmla="*/ 101412 h 1126311"/>
                    <a:gd name="connsiteX14" fmla="*/ 496767 w 1311068"/>
                    <a:gd name="connsiteY14" fmla="*/ 164419 h 11263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311068" h="1126311">
                      <a:moveTo>
                        <a:pt x="655534" y="0"/>
                      </a:moveTo>
                      <a:lnTo>
                        <a:pt x="814301" y="164419"/>
                      </a:lnTo>
                      <a:lnTo>
                        <a:pt x="1034007" y="101412"/>
                      </a:lnTo>
                      <a:lnTo>
                        <a:pt x="1089294" y="323186"/>
                      </a:lnTo>
                      <a:lnTo>
                        <a:pt x="1311068" y="378473"/>
                      </a:lnTo>
                      <a:lnTo>
                        <a:pt x="1257030" y="566904"/>
                      </a:lnTo>
                      <a:lnTo>
                        <a:pt x="1260687" y="598875"/>
                      </a:lnTo>
                      <a:cubicBezTo>
                        <a:pt x="1260687" y="890170"/>
                        <a:pt x="992752" y="1126311"/>
                        <a:pt x="662238" y="1126311"/>
                      </a:cubicBezTo>
                      <a:cubicBezTo>
                        <a:pt x="331724" y="1126311"/>
                        <a:pt x="63789" y="890170"/>
                        <a:pt x="63789" y="598875"/>
                      </a:cubicBezTo>
                      <a:lnTo>
                        <a:pt x="63869" y="598179"/>
                      </a:lnTo>
                      <a:lnTo>
                        <a:pt x="63007" y="598179"/>
                      </a:lnTo>
                      <a:lnTo>
                        <a:pt x="0" y="378473"/>
                      </a:lnTo>
                      <a:lnTo>
                        <a:pt x="221774" y="323186"/>
                      </a:lnTo>
                      <a:lnTo>
                        <a:pt x="277061" y="101412"/>
                      </a:lnTo>
                      <a:lnTo>
                        <a:pt x="496767" y="164419"/>
                      </a:lnTo>
                      <a:close/>
                    </a:path>
                  </a:pathLst>
                </a:custGeom>
                <a:solidFill>
                  <a:srgbClr val="99FF33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04" name="フリーフォーム: 図形 603">
                  <a:extLst>
                    <a:ext uri="{FF2B5EF4-FFF2-40B4-BE49-F238E27FC236}">
                      <a16:creationId xmlns:a16="http://schemas.microsoft.com/office/drawing/2014/main" id="{0D5CD9D9-1092-4EDD-A6DD-17B1E5FE36CB}"/>
                    </a:ext>
                  </a:extLst>
                </p:cNvPr>
                <p:cNvSpPr/>
                <p:nvPr/>
              </p:nvSpPr>
              <p:spPr bwMode="auto">
                <a:xfrm rot="20700000">
                  <a:off x="1794400" y="2760739"/>
                  <a:ext cx="1103217" cy="947750"/>
                </a:xfrm>
                <a:custGeom>
                  <a:avLst/>
                  <a:gdLst>
                    <a:gd name="connsiteX0" fmla="*/ 655534 w 1311068"/>
                    <a:gd name="connsiteY0" fmla="*/ 0 h 1126311"/>
                    <a:gd name="connsiteX1" fmla="*/ 814301 w 1311068"/>
                    <a:gd name="connsiteY1" fmla="*/ 164419 h 1126311"/>
                    <a:gd name="connsiteX2" fmla="*/ 1034007 w 1311068"/>
                    <a:gd name="connsiteY2" fmla="*/ 101412 h 1126311"/>
                    <a:gd name="connsiteX3" fmla="*/ 1089294 w 1311068"/>
                    <a:gd name="connsiteY3" fmla="*/ 323186 h 1126311"/>
                    <a:gd name="connsiteX4" fmla="*/ 1311068 w 1311068"/>
                    <a:gd name="connsiteY4" fmla="*/ 378473 h 1126311"/>
                    <a:gd name="connsiteX5" fmla="*/ 1257030 w 1311068"/>
                    <a:gd name="connsiteY5" fmla="*/ 566904 h 1126311"/>
                    <a:gd name="connsiteX6" fmla="*/ 1260687 w 1311068"/>
                    <a:gd name="connsiteY6" fmla="*/ 598875 h 1126311"/>
                    <a:gd name="connsiteX7" fmla="*/ 662238 w 1311068"/>
                    <a:gd name="connsiteY7" fmla="*/ 1126311 h 1126311"/>
                    <a:gd name="connsiteX8" fmla="*/ 63789 w 1311068"/>
                    <a:gd name="connsiteY8" fmla="*/ 598875 h 1126311"/>
                    <a:gd name="connsiteX9" fmla="*/ 63869 w 1311068"/>
                    <a:gd name="connsiteY9" fmla="*/ 598179 h 1126311"/>
                    <a:gd name="connsiteX10" fmla="*/ 63007 w 1311068"/>
                    <a:gd name="connsiteY10" fmla="*/ 598179 h 1126311"/>
                    <a:gd name="connsiteX11" fmla="*/ 0 w 1311068"/>
                    <a:gd name="connsiteY11" fmla="*/ 378473 h 1126311"/>
                    <a:gd name="connsiteX12" fmla="*/ 221774 w 1311068"/>
                    <a:gd name="connsiteY12" fmla="*/ 323186 h 1126311"/>
                    <a:gd name="connsiteX13" fmla="*/ 277061 w 1311068"/>
                    <a:gd name="connsiteY13" fmla="*/ 101412 h 1126311"/>
                    <a:gd name="connsiteX14" fmla="*/ 496767 w 1311068"/>
                    <a:gd name="connsiteY14" fmla="*/ 164419 h 11263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311068" h="1126311">
                      <a:moveTo>
                        <a:pt x="655534" y="0"/>
                      </a:moveTo>
                      <a:lnTo>
                        <a:pt x="814301" y="164419"/>
                      </a:lnTo>
                      <a:lnTo>
                        <a:pt x="1034007" y="101412"/>
                      </a:lnTo>
                      <a:lnTo>
                        <a:pt x="1089294" y="323186"/>
                      </a:lnTo>
                      <a:lnTo>
                        <a:pt x="1311068" y="378473"/>
                      </a:lnTo>
                      <a:lnTo>
                        <a:pt x="1257030" y="566904"/>
                      </a:lnTo>
                      <a:lnTo>
                        <a:pt x="1260687" y="598875"/>
                      </a:lnTo>
                      <a:cubicBezTo>
                        <a:pt x="1260687" y="890170"/>
                        <a:pt x="992752" y="1126311"/>
                        <a:pt x="662238" y="1126311"/>
                      </a:cubicBezTo>
                      <a:cubicBezTo>
                        <a:pt x="331724" y="1126311"/>
                        <a:pt x="63789" y="890170"/>
                        <a:pt x="63789" y="598875"/>
                      </a:cubicBezTo>
                      <a:lnTo>
                        <a:pt x="63869" y="598179"/>
                      </a:lnTo>
                      <a:lnTo>
                        <a:pt x="63007" y="598179"/>
                      </a:lnTo>
                      <a:lnTo>
                        <a:pt x="0" y="378473"/>
                      </a:lnTo>
                      <a:lnTo>
                        <a:pt x="221774" y="323186"/>
                      </a:lnTo>
                      <a:lnTo>
                        <a:pt x="277061" y="101412"/>
                      </a:lnTo>
                      <a:lnTo>
                        <a:pt x="496767" y="164419"/>
                      </a:lnTo>
                      <a:close/>
                    </a:path>
                  </a:pathLst>
                </a:custGeom>
                <a:solidFill>
                  <a:srgbClr val="33CC33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05" name="フリーフォーム: 図形 604">
                  <a:extLst>
                    <a:ext uri="{FF2B5EF4-FFF2-40B4-BE49-F238E27FC236}">
                      <a16:creationId xmlns:a16="http://schemas.microsoft.com/office/drawing/2014/main" id="{B7DCF05C-4E4C-49CF-8CCD-A51AB3F8BD64}"/>
                    </a:ext>
                  </a:extLst>
                </p:cNvPr>
                <p:cNvSpPr/>
                <p:nvPr/>
              </p:nvSpPr>
              <p:spPr bwMode="auto">
                <a:xfrm rot="900000">
                  <a:off x="2046218" y="2760739"/>
                  <a:ext cx="1103217" cy="947750"/>
                </a:xfrm>
                <a:custGeom>
                  <a:avLst/>
                  <a:gdLst>
                    <a:gd name="connsiteX0" fmla="*/ 655534 w 1311068"/>
                    <a:gd name="connsiteY0" fmla="*/ 0 h 1126311"/>
                    <a:gd name="connsiteX1" fmla="*/ 814301 w 1311068"/>
                    <a:gd name="connsiteY1" fmla="*/ 164419 h 1126311"/>
                    <a:gd name="connsiteX2" fmla="*/ 1034007 w 1311068"/>
                    <a:gd name="connsiteY2" fmla="*/ 101412 h 1126311"/>
                    <a:gd name="connsiteX3" fmla="*/ 1089294 w 1311068"/>
                    <a:gd name="connsiteY3" fmla="*/ 323186 h 1126311"/>
                    <a:gd name="connsiteX4" fmla="*/ 1311068 w 1311068"/>
                    <a:gd name="connsiteY4" fmla="*/ 378473 h 1126311"/>
                    <a:gd name="connsiteX5" fmla="*/ 1257030 w 1311068"/>
                    <a:gd name="connsiteY5" fmla="*/ 566904 h 1126311"/>
                    <a:gd name="connsiteX6" fmla="*/ 1260687 w 1311068"/>
                    <a:gd name="connsiteY6" fmla="*/ 598875 h 1126311"/>
                    <a:gd name="connsiteX7" fmla="*/ 662238 w 1311068"/>
                    <a:gd name="connsiteY7" fmla="*/ 1126311 h 1126311"/>
                    <a:gd name="connsiteX8" fmla="*/ 63789 w 1311068"/>
                    <a:gd name="connsiteY8" fmla="*/ 598875 h 1126311"/>
                    <a:gd name="connsiteX9" fmla="*/ 63869 w 1311068"/>
                    <a:gd name="connsiteY9" fmla="*/ 598179 h 1126311"/>
                    <a:gd name="connsiteX10" fmla="*/ 63007 w 1311068"/>
                    <a:gd name="connsiteY10" fmla="*/ 598179 h 1126311"/>
                    <a:gd name="connsiteX11" fmla="*/ 0 w 1311068"/>
                    <a:gd name="connsiteY11" fmla="*/ 378473 h 1126311"/>
                    <a:gd name="connsiteX12" fmla="*/ 221774 w 1311068"/>
                    <a:gd name="connsiteY12" fmla="*/ 323186 h 1126311"/>
                    <a:gd name="connsiteX13" fmla="*/ 277061 w 1311068"/>
                    <a:gd name="connsiteY13" fmla="*/ 101412 h 1126311"/>
                    <a:gd name="connsiteX14" fmla="*/ 496767 w 1311068"/>
                    <a:gd name="connsiteY14" fmla="*/ 164419 h 11263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311068" h="1126311">
                      <a:moveTo>
                        <a:pt x="655534" y="0"/>
                      </a:moveTo>
                      <a:lnTo>
                        <a:pt x="814301" y="164419"/>
                      </a:lnTo>
                      <a:lnTo>
                        <a:pt x="1034007" y="101412"/>
                      </a:lnTo>
                      <a:lnTo>
                        <a:pt x="1089294" y="323186"/>
                      </a:lnTo>
                      <a:lnTo>
                        <a:pt x="1311068" y="378473"/>
                      </a:lnTo>
                      <a:lnTo>
                        <a:pt x="1257030" y="566904"/>
                      </a:lnTo>
                      <a:lnTo>
                        <a:pt x="1260687" y="598875"/>
                      </a:lnTo>
                      <a:cubicBezTo>
                        <a:pt x="1260687" y="890170"/>
                        <a:pt x="992752" y="1126311"/>
                        <a:pt x="662238" y="1126311"/>
                      </a:cubicBezTo>
                      <a:cubicBezTo>
                        <a:pt x="331724" y="1126311"/>
                        <a:pt x="63789" y="890170"/>
                        <a:pt x="63789" y="598875"/>
                      </a:cubicBezTo>
                      <a:lnTo>
                        <a:pt x="63869" y="598179"/>
                      </a:lnTo>
                      <a:lnTo>
                        <a:pt x="63007" y="598179"/>
                      </a:lnTo>
                      <a:lnTo>
                        <a:pt x="0" y="378473"/>
                      </a:lnTo>
                      <a:lnTo>
                        <a:pt x="221774" y="323186"/>
                      </a:lnTo>
                      <a:lnTo>
                        <a:pt x="277061" y="101412"/>
                      </a:lnTo>
                      <a:lnTo>
                        <a:pt x="496767" y="164419"/>
                      </a:lnTo>
                      <a:close/>
                    </a:path>
                  </a:pathLst>
                </a:custGeom>
                <a:solidFill>
                  <a:srgbClr val="99FF33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600" name="フリーフォーム: 図形 599">
                <a:extLst>
                  <a:ext uri="{FF2B5EF4-FFF2-40B4-BE49-F238E27FC236}">
                    <a16:creationId xmlns:a16="http://schemas.microsoft.com/office/drawing/2014/main" id="{10ECC19A-23F8-4E68-B231-A013B33BA93E}"/>
                  </a:ext>
                </a:extLst>
              </p:cNvPr>
              <p:cNvSpPr/>
              <p:nvPr/>
            </p:nvSpPr>
            <p:spPr bwMode="auto">
              <a:xfrm rot="900000">
                <a:off x="3061194" y="1672986"/>
                <a:ext cx="316517" cy="632307"/>
              </a:xfrm>
              <a:custGeom>
                <a:avLst/>
                <a:gdLst>
                  <a:gd name="connsiteX0" fmla="*/ 158001 w 316517"/>
                  <a:gd name="connsiteY0" fmla="*/ 0 h 632307"/>
                  <a:gd name="connsiteX1" fmla="*/ 191772 w 316517"/>
                  <a:gd name="connsiteY1" fmla="*/ 116211 h 632307"/>
                  <a:gd name="connsiteX2" fmla="*/ 200927 w 316517"/>
                  <a:gd name="connsiteY2" fmla="*/ 192696 h 632307"/>
                  <a:gd name="connsiteX3" fmla="*/ 219851 w 316517"/>
                  <a:gd name="connsiteY3" fmla="*/ 178572 h 632307"/>
                  <a:gd name="connsiteX4" fmla="*/ 270251 w 316517"/>
                  <a:gd name="connsiteY4" fmla="*/ 154992 h 632307"/>
                  <a:gd name="connsiteX5" fmla="*/ 216973 w 316517"/>
                  <a:gd name="connsiteY5" fmla="*/ 241236 h 632307"/>
                  <a:gd name="connsiteX6" fmla="*/ 207382 w 316517"/>
                  <a:gd name="connsiteY6" fmla="*/ 252776 h 632307"/>
                  <a:gd name="connsiteX7" fmla="*/ 215985 w 316517"/>
                  <a:gd name="connsiteY7" fmla="*/ 350009 h 632307"/>
                  <a:gd name="connsiteX8" fmla="*/ 219844 w 316517"/>
                  <a:gd name="connsiteY8" fmla="*/ 404542 h 632307"/>
                  <a:gd name="connsiteX9" fmla="*/ 222873 w 316517"/>
                  <a:gd name="connsiteY9" fmla="*/ 403096 h 632307"/>
                  <a:gd name="connsiteX10" fmla="*/ 316109 w 316517"/>
                  <a:gd name="connsiteY10" fmla="*/ 378034 h 632307"/>
                  <a:gd name="connsiteX11" fmla="*/ 229746 w 316517"/>
                  <a:gd name="connsiteY11" fmla="*/ 456446 h 632307"/>
                  <a:gd name="connsiteX12" fmla="*/ 223501 w 316517"/>
                  <a:gd name="connsiteY12" fmla="*/ 460554 h 632307"/>
                  <a:gd name="connsiteX13" fmla="*/ 226099 w 316517"/>
                  <a:gd name="connsiteY13" fmla="*/ 505961 h 632307"/>
                  <a:gd name="connsiteX14" fmla="*/ 227448 w 316517"/>
                  <a:gd name="connsiteY14" fmla="*/ 543259 h 632307"/>
                  <a:gd name="connsiteX15" fmla="*/ 155271 w 316517"/>
                  <a:gd name="connsiteY15" fmla="*/ 631262 h 632307"/>
                  <a:gd name="connsiteX16" fmla="*/ 83095 w 316517"/>
                  <a:gd name="connsiteY16" fmla="*/ 543259 h 632307"/>
                  <a:gd name="connsiteX17" fmla="*/ 89385 w 316517"/>
                  <a:gd name="connsiteY17" fmla="*/ 413989 h 632307"/>
                  <a:gd name="connsiteX18" fmla="*/ 92023 w 316517"/>
                  <a:gd name="connsiteY18" fmla="*/ 384715 h 632307"/>
                  <a:gd name="connsiteX19" fmla="*/ 80428 w 316517"/>
                  <a:gd name="connsiteY19" fmla="*/ 381391 h 632307"/>
                  <a:gd name="connsiteX20" fmla="*/ 781 w 316517"/>
                  <a:gd name="connsiteY20" fmla="*/ 284549 h 632307"/>
                  <a:gd name="connsiteX21" fmla="*/ 92848 w 316517"/>
                  <a:gd name="connsiteY21" fmla="*/ 326979 h 632307"/>
                  <a:gd name="connsiteX22" fmla="*/ 96981 w 316517"/>
                  <a:gd name="connsiteY22" fmla="*/ 329709 h 632307"/>
                  <a:gd name="connsiteX23" fmla="*/ 105770 w 316517"/>
                  <a:gd name="connsiteY23" fmla="*/ 232175 h 632307"/>
                  <a:gd name="connsiteX24" fmla="*/ 109102 w 316517"/>
                  <a:gd name="connsiteY24" fmla="*/ 205828 h 632307"/>
                  <a:gd name="connsiteX25" fmla="*/ 97268 w 316517"/>
                  <a:gd name="connsiteY25" fmla="*/ 190349 h 632307"/>
                  <a:gd name="connsiteX26" fmla="*/ 53547 w 316517"/>
                  <a:gd name="connsiteY26" fmla="*/ 104269 h 632307"/>
                  <a:gd name="connsiteX27" fmla="*/ 105091 w 316517"/>
                  <a:gd name="connsiteY27" fmla="*/ 134738 h 632307"/>
                  <a:gd name="connsiteX28" fmla="*/ 116810 w 316517"/>
                  <a:gd name="connsiteY28" fmla="*/ 144884 h 632307"/>
                  <a:gd name="connsiteX29" fmla="*/ 116903 w 316517"/>
                  <a:gd name="connsiteY29" fmla="*/ 144149 h 632307"/>
                  <a:gd name="connsiteX30" fmla="*/ 158001 w 316517"/>
                  <a:gd name="connsiteY30" fmla="*/ 0 h 6323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316517" h="632307">
                    <a:moveTo>
                      <a:pt x="158001" y="0"/>
                    </a:moveTo>
                    <a:cubicBezTo>
                      <a:pt x="170458" y="0"/>
                      <a:pt x="181911" y="48306"/>
                      <a:pt x="191772" y="116211"/>
                    </a:cubicBezTo>
                    <a:lnTo>
                      <a:pt x="200927" y="192696"/>
                    </a:lnTo>
                    <a:lnTo>
                      <a:pt x="219851" y="178572"/>
                    </a:lnTo>
                    <a:cubicBezTo>
                      <a:pt x="242908" y="162543"/>
                      <a:pt x="265134" y="149874"/>
                      <a:pt x="270251" y="154992"/>
                    </a:cubicBezTo>
                    <a:cubicBezTo>
                      <a:pt x="277927" y="162667"/>
                      <a:pt x="239789" y="213188"/>
                      <a:pt x="216973" y="241236"/>
                    </a:cubicBezTo>
                    <a:lnTo>
                      <a:pt x="207382" y="252776"/>
                    </a:lnTo>
                    <a:lnTo>
                      <a:pt x="215985" y="350009"/>
                    </a:lnTo>
                    <a:lnTo>
                      <a:pt x="219844" y="404542"/>
                    </a:lnTo>
                    <a:lnTo>
                      <a:pt x="222873" y="403096"/>
                    </a:lnTo>
                    <a:cubicBezTo>
                      <a:pt x="257713" y="387923"/>
                      <a:pt x="310682" y="368633"/>
                      <a:pt x="316109" y="378034"/>
                    </a:cubicBezTo>
                    <a:cubicBezTo>
                      <a:pt x="322441" y="389002"/>
                      <a:pt x="253447" y="440160"/>
                      <a:pt x="229746" y="456446"/>
                    </a:cubicBezTo>
                    <a:lnTo>
                      <a:pt x="223501" y="460554"/>
                    </a:lnTo>
                    <a:lnTo>
                      <a:pt x="226099" y="505961"/>
                    </a:lnTo>
                    <a:cubicBezTo>
                      <a:pt x="226986" y="524138"/>
                      <a:pt x="227448" y="537183"/>
                      <a:pt x="227448" y="543259"/>
                    </a:cubicBezTo>
                    <a:cubicBezTo>
                      <a:pt x="227448" y="591862"/>
                      <a:pt x="195134" y="631262"/>
                      <a:pt x="155271" y="631262"/>
                    </a:cubicBezTo>
                    <a:cubicBezTo>
                      <a:pt x="115409" y="631262"/>
                      <a:pt x="82639" y="648469"/>
                      <a:pt x="83095" y="543259"/>
                    </a:cubicBezTo>
                    <a:cubicBezTo>
                      <a:pt x="83208" y="516956"/>
                      <a:pt x="85456" y="469851"/>
                      <a:pt x="89385" y="413989"/>
                    </a:cubicBezTo>
                    <a:lnTo>
                      <a:pt x="92023" y="384715"/>
                    </a:lnTo>
                    <a:lnTo>
                      <a:pt x="80428" y="381391"/>
                    </a:lnTo>
                    <a:cubicBezTo>
                      <a:pt x="61859" y="366655"/>
                      <a:pt x="-8137" y="295949"/>
                      <a:pt x="781" y="284549"/>
                    </a:cubicBezTo>
                    <a:cubicBezTo>
                      <a:pt x="7470" y="275999"/>
                      <a:pt x="62242" y="307732"/>
                      <a:pt x="92848" y="326979"/>
                    </a:cubicBezTo>
                    <a:lnTo>
                      <a:pt x="96981" y="329709"/>
                    </a:lnTo>
                    <a:lnTo>
                      <a:pt x="105770" y="232175"/>
                    </a:lnTo>
                    <a:lnTo>
                      <a:pt x="109102" y="205828"/>
                    </a:lnTo>
                    <a:lnTo>
                      <a:pt x="97268" y="190349"/>
                    </a:lnTo>
                    <a:cubicBezTo>
                      <a:pt x="75247" y="159378"/>
                      <a:pt x="45465" y="111516"/>
                      <a:pt x="53547" y="104269"/>
                    </a:cubicBezTo>
                    <a:cubicBezTo>
                      <a:pt x="58935" y="99438"/>
                      <a:pt x="82229" y="115974"/>
                      <a:pt x="105091" y="134738"/>
                    </a:cubicBezTo>
                    <a:lnTo>
                      <a:pt x="116810" y="144884"/>
                    </a:lnTo>
                    <a:lnTo>
                      <a:pt x="116903" y="144149"/>
                    </a:lnTo>
                    <a:cubicBezTo>
                      <a:pt x="128846" y="61600"/>
                      <a:pt x="143053" y="0"/>
                      <a:pt x="158001" y="0"/>
                    </a:cubicBezTo>
                    <a:close/>
                  </a:path>
                </a:pathLst>
              </a:custGeom>
              <a:solidFill>
                <a:srgbClr val="FFFF99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528DE7BE-CBE5-482F-AC77-D7765447AE13}"/>
              </a:ext>
            </a:extLst>
          </p:cNvPr>
          <p:cNvGrpSpPr/>
          <p:nvPr/>
        </p:nvGrpSpPr>
        <p:grpSpPr>
          <a:xfrm>
            <a:off x="2301619" y="4816200"/>
            <a:ext cx="1575175" cy="1498419"/>
            <a:chOff x="2301619" y="4816200"/>
            <a:chExt cx="1575175" cy="1498419"/>
          </a:xfrm>
        </p:grpSpPr>
        <p:grpSp>
          <p:nvGrpSpPr>
            <p:cNvPr id="38" name="グループ化 37">
              <a:extLst>
                <a:ext uri="{FF2B5EF4-FFF2-40B4-BE49-F238E27FC236}">
                  <a16:creationId xmlns:a16="http://schemas.microsoft.com/office/drawing/2014/main" id="{5C84A002-5CBA-44B1-BB46-6FDD9D64F83C}"/>
                </a:ext>
              </a:extLst>
            </p:cNvPr>
            <p:cNvGrpSpPr/>
            <p:nvPr/>
          </p:nvGrpSpPr>
          <p:grpSpPr>
            <a:xfrm>
              <a:off x="2301619" y="5184195"/>
              <a:ext cx="1575175" cy="1130424"/>
              <a:chOff x="407495" y="3180240"/>
              <a:chExt cx="1575175" cy="1130424"/>
            </a:xfrm>
          </p:grpSpPr>
          <p:grpSp>
            <p:nvGrpSpPr>
              <p:cNvPr id="39" name="グループ化 38">
                <a:extLst>
                  <a:ext uri="{FF2B5EF4-FFF2-40B4-BE49-F238E27FC236}">
                    <a16:creationId xmlns:a16="http://schemas.microsoft.com/office/drawing/2014/main" id="{28EEA711-8D83-4F8C-8520-4C964B6AD6D9}"/>
                  </a:ext>
                </a:extLst>
              </p:cNvPr>
              <p:cNvGrpSpPr/>
              <p:nvPr/>
            </p:nvGrpSpPr>
            <p:grpSpPr>
              <a:xfrm>
                <a:off x="407495" y="3180240"/>
                <a:ext cx="1575175" cy="1130424"/>
                <a:chOff x="407495" y="3180240"/>
                <a:chExt cx="1575175" cy="1130424"/>
              </a:xfrm>
              <a:solidFill>
                <a:srgbClr val="FFC000"/>
              </a:solidFill>
            </p:grpSpPr>
            <p:sp>
              <p:nvSpPr>
                <p:cNvPr id="41" name="楕円 31">
                  <a:extLst>
                    <a:ext uri="{FF2B5EF4-FFF2-40B4-BE49-F238E27FC236}">
                      <a16:creationId xmlns:a16="http://schemas.microsoft.com/office/drawing/2014/main" id="{DF06D596-C9DD-4B46-AFFA-6BFA97915B3D}"/>
                    </a:ext>
                  </a:extLst>
                </p:cNvPr>
                <p:cNvSpPr/>
                <p:nvPr/>
              </p:nvSpPr>
              <p:spPr bwMode="auto">
                <a:xfrm>
                  <a:off x="447065" y="3564015"/>
                  <a:ext cx="1496036" cy="746649"/>
                </a:xfrm>
                <a:custGeom>
                  <a:avLst/>
                  <a:gdLst>
                    <a:gd name="connsiteX0" fmla="*/ 0 w 1496036"/>
                    <a:gd name="connsiteY0" fmla="*/ 554547 h 1109094"/>
                    <a:gd name="connsiteX1" fmla="*/ 748018 w 1496036"/>
                    <a:gd name="connsiteY1" fmla="*/ 0 h 1109094"/>
                    <a:gd name="connsiteX2" fmla="*/ 1496036 w 1496036"/>
                    <a:gd name="connsiteY2" fmla="*/ 554547 h 1109094"/>
                    <a:gd name="connsiteX3" fmla="*/ 748018 w 1496036"/>
                    <a:gd name="connsiteY3" fmla="*/ 1109094 h 1109094"/>
                    <a:gd name="connsiteX4" fmla="*/ 0 w 1496036"/>
                    <a:gd name="connsiteY4" fmla="*/ 554547 h 1109094"/>
                    <a:gd name="connsiteX0" fmla="*/ 0 w 1496036"/>
                    <a:gd name="connsiteY0" fmla="*/ 554547 h 1109094"/>
                    <a:gd name="connsiteX1" fmla="*/ 748018 w 1496036"/>
                    <a:gd name="connsiteY1" fmla="*/ 0 h 1109094"/>
                    <a:gd name="connsiteX2" fmla="*/ 1496036 w 1496036"/>
                    <a:gd name="connsiteY2" fmla="*/ 554547 h 1109094"/>
                    <a:gd name="connsiteX3" fmla="*/ 748018 w 1496036"/>
                    <a:gd name="connsiteY3" fmla="*/ 1109094 h 1109094"/>
                    <a:gd name="connsiteX4" fmla="*/ 0 w 1496036"/>
                    <a:gd name="connsiteY4" fmla="*/ 554547 h 1109094"/>
                    <a:gd name="connsiteX0" fmla="*/ 0 w 1496036"/>
                    <a:gd name="connsiteY0" fmla="*/ 554547 h 1109094"/>
                    <a:gd name="connsiteX1" fmla="*/ 748018 w 1496036"/>
                    <a:gd name="connsiteY1" fmla="*/ 0 h 1109094"/>
                    <a:gd name="connsiteX2" fmla="*/ 1496036 w 1496036"/>
                    <a:gd name="connsiteY2" fmla="*/ 554547 h 1109094"/>
                    <a:gd name="connsiteX3" fmla="*/ 748018 w 1496036"/>
                    <a:gd name="connsiteY3" fmla="*/ 1109094 h 1109094"/>
                    <a:gd name="connsiteX4" fmla="*/ 0 w 1496036"/>
                    <a:gd name="connsiteY4" fmla="*/ 554547 h 1109094"/>
                    <a:gd name="connsiteX0" fmla="*/ 0 w 1496036"/>
                    <a:gd name="connsiteY0" fmla="*/ 554547 h 1109094"/>
                    <a:gd name="connsiteX1" fmla="*/ 748018 w 1496036"/>
                    <a:gd name="connsiteY1" fmla="*/ 0 h 1109094"/>
                    <a:gd name="connsiteX2" fmla="*/ 1496036 w 1496036"/>
                    <a:gd name="connsiteY2" fmla="*/ 554547 h 1109094"/>
                    <a:gd name="connsiteX3" fmla="*/ 748018 w 1496036"/>
                    <a:gd name="connsiteY3" fmla="*/ 1109094 h 1109094"/>
                    <a:gd name="connsiteX4" fmla="*/ 0 w 1496036"/>
                    <a:gd name="connsiteY4" fmla="*/ 554547 h 1109094"/>
                    <a:gd name="connsiteX0" fmla="*/ 0 w 1496036"/>
                    <a:gd name="connsiteY0" fmla="*/ 192102 h 746649"/>
                    <a:gd name="connsiteX1" fmla="*/ 773418 w 1496036"/>
                    <a:gd name="connsiteY1" fmla="*/ 37605 h 746649"/>
                    <a:gd name="connsiteX2" fmla="*/ 1496036 w 1496036"/>
                    <a:gd name="connsiteY2" fmla="*/ 192102 h 746649"/>
                    <a:gd name="connsiteX3" fmla="*/ 748018 w 1496036"/>
                    <a:gd name="connsiteY3" fmla="*/ 746649 h 746649"/>
                    <a:gd name="connsiteX4" fmla="*/ 0 w 1496036"/>
                    <a:gd name="connsiteY4" fmla="*/ 192102 h 7466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96036" h="746649">
                      <a:moveTo>
                        <a:pt x="0" y="192102"/>
                      </a:moveTo>
                      <a:cubicBezTo>
                        <a:pt x="0" y="-114166"/>
                        <a:pt x="360299" y="37605"/>
                        <a:pt x="773418" y="37605"/>
                      </a:cubicBezTo>
                      <a:cubicBezTo>
                        <a:pt x="1186537" y="37605"/>
                        <a:pt x="1496036" y="-114166"/>
                        <a:pt x="1496036" y="192102"/>
                      </a:cubicBezTo>
                      <a:cubicBezTo>
                        <a:pt x="1496036" y="498370"/>
                        <a:pt x="1161137" y="746649"/>
                        <a:pt x="748018" y="746649"/>
                      </a:cubicBezTo>
                      <a:cubicBezTo>
                        <a:pt x="334899" y="746649"/>
                        <a:pt x="0" y="498370"/>
                        <a:pt x="0" y="192102"/>
                      </a:cubicBezTo>
                      <a:close/>
                    </a:path>
                  </a:pathLst>
                </a:custGeom>
                <a:solidFill>
                  <a:srgbClr val="CC6600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" name="楕円 41">
                  <a:extLst>
                    <a:ext uri="{FF2B5EF4-FFF2-40B4-BE49-F238E27FC236}">
                      <a16:creationId xmlns:a16="http://schemas.microsoft.com/office/drawing/2014/main" id="{2DC52EE0-5C64-419F-90FD-F99883930A1D}"/>
                    </a:ext>
                  </a:extLst>
                </p:cNvPr>
                <p:cNvSpPr/>
                <p:nvPr/>
              </p:nvSpPr>
              <p:spPr bwMode="auto">
                <a:xfrm>
                  <a:off x="407495" y="3180240"/>
                  <a:ext cx="1575175" cy="1035115"/>
                </a:xfrm>
                <a:prstGeom prst="ellipse">
                  <a:avLst/>
                </a:prstGeom>
                <a:grpFill/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" name="楕円 42">
                  <a:extLst>
                    <a:ext uri="{FF2B5EF4-FFF2-40B4-BE49-F238E27FC236}">
                      <a16:creationId xmlns:a16="http://schemas.microsoft.com/office/drawing/2014/main" id="{E35453AE-F6A3-41DF-8C38-A6293A25773C}"/>
                    </a:ext>
                  </a:extLst>
                </p:cNvPr>
                <p:cNvSpPr/>
                <p:nvPr/>
              </p:nvSpPr>
              <p:spPr bwMode="auto">
                <a:xfrm>
                  <a:off x="447066" y="3211991"/>
                  <a:ext cx="1496034" cy="953610"/>
                </a:xfrm>
                <a:prstGeom prst="ellipse">
                  <a:avLst/>
                </a:prstGeom>
                <a:pattFill prst="openDmnd">
                  <a:fgClr>
                    <a:srgbClr val="CC6600"/>
                  </a:fgClr>
                  <a:bgClr>
                    <a:srgbClr val="FFC000"/>
                  </a:bgClr>
                </a:patt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0" name="楕円 39">
                <a:extLst>
                  <a:ext uri="{FF2B5EF4-FFF2-40B4-BE49-F238E27FC236}">
                    <a16:creationId xmlns:a16="http://schemas.microsoft.com/office/drawing/2014/main" id="{7287BD68-785C-4FFC-B2B5-5734A338DCCE}"/>
                  </a:ext>
                </a:extLst>
              </p:cNvPr>
              <p:cNvSpPr/>
              <p:nvPr/>
            </p:nvSpPr>
            <p:spPr bwMode="auto">
              <a:xfrm>
                <a:off x="677525" y="3535531"/>
                <a:ext cx="1028137" cy="630070"/>
              </a:xfrm>
              <a:prstGeom prst="ellipse">
                <a:avLst/>
              </a:prstGeom>
              <a:solidFill>
                <a:schemeClr val="tx1">
                  <a:alpha val="2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06" name="グループ化 605">
              <a:extLst>
                <a:ext uri="{FF2B5EF4-FFF2-40B4-BE49-F238E27FC236}">
                  <a16:creationId xmlns:a16="http://schemas.microsoft.com/office/drawing/2014/main" id="{1B25E792-2983-4966-8414-1814745650C7}"/>
                </a:ext>
              </a:extLst>
            </p:cNvPr>
            <p:cNvGrpSpPr/>
            <p:nvPr/>
          </p:nvGrpSpPr>
          <p:grpSpPr>
            <a:xfrm>
              <a:off x="2387018" y="4816200"/>
              <a:ext cx="1450120" cy="1366331"/>
              <a:chOff x="2249591" y="2824131"/>
              <a:chExt cx="1665789" cy="1569539"/>
            </a:xfrm>
          </p:grpSpPr>
          <p:grpSp>
            <p:nvGrpSpPr>
              <p:cNvPr id="607" name="グループ化 606">
                <a:extLst>
                  <a:ext uri="{FF2B5EF4-FFF2-40B4-BE49-F238E27FC236}">
                    <a16:creationId xmlns:a16="http://schemas.microsoft.com/office/drawing/2014/main" id="{30AAE82E-6D9F-4C6A-8AFB-196C423B857D}"/>
                  </a:ext>
                </a:extLst>
              </p:cNvPr>
              <p:cNvGrpSpPr/>
              <p:nvPr/>
            </p:nvGrpSpPr>
            <p:grpSpPr>
              <a:xfrm>
                <a:off x="2706791" y="2824131"/>
                <a:ext cx="1086669" cy="914219"/>
                <a:chOff x="2302124" y="1059680"/>
                <a:chExt cx="1553482" cy="1306950"/>
              </a:xfrm>
            </p:grpSpPr>
            <p:grpSp>
              <p:nvGrpSpPr>
                <p:cNvPr id="624" name="グループ化 623">
                  <a:extLst>
                    <a:ext uri="{FF2B5EF4-FFF2-40B4-BE49-F238E27FC236}">
                      <a16:creationId xmlns:a16="http://schemas.microsoft.com/office/drawing/2014/main" id="{18D9527C-6495-4B69-846C-E66621D89FFE}"/>
                    </a:ext>
                  </a:extLst>
                </p:cNvPr>
                <p:cNvGrpSpPr/>
                <p:nvPr/>
              </p:nvGrpSpPr>
              <p:grpSpPr>
                <a:xfrm>
                  <a:off x="2302124" y="1059680"/>
                  <a:ext cx="1553482" cy="1306950"/>
                  <a:chOff x="1794400" y="2630803"/>
                  <a:chExt cx="1355035" cy="1139998"/>
                </a:xfrm>
              </p:grpSpPr>
              <p:sp>
                <p:nvSpPr>
                  <p:cNvPr id="626" name="楕円 625">
                    <a:extLst>
                      <a:ext uri="{FF2B5EF4-FFF2-40B4-BE49-F238E27FC236}">
                        <a16:creationId xmlns:a16="http://schemas.microsoft.com/office/drawing/2014/main" id="{AE8722B2-6E06-444D-BDE2-D01A8F4DFBE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333931" y="3557218"/>
                    <a:ext cx="251818" cy="213583"/>
                  </a:xfrm>
                  <a:prstGeom prst="ellipse">
                    <a:avLst/>
                  </a:prstGeom>
                  <a:solidFill>
                    <a:srgbClr val="FFFF99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627" name="フリーフォーム: 図形 626">
                    <a:extLst>
                      <a:ext uri="{FF2B5EF4-FFF2-40B4-BE49-F238E27FC236}">
                        <a16:creationId xmlns:a16="http://schemas.microsoft.com/office/drawing/2014/main" id="{BB2308E0-2CF0-4D03-A48A-9B53EBE1A79D}"/>
                      </a:ext>
                    </a:extLst>
                  </p:cNvPr>
                  <p:cNvSpPr/>
                  <p:nvPr/>
                </p:nvSpPr>
                <p:spPr bwMode="auto">
                  <a:xfrm rot="20700000">
                    <a:off x="1805508" y="2630803"/>
                    <a:ext cx="1016574" cy="873317"/>
                  </a:xfrm>
                  <a:custGeom>
                    <a:avLst/>
                    <a:gdLst>
                      <a:gd name="connsiteX0" fmla="*/ 655534 w 1311068"/>
                      <a:gd name="connsiteY0" fmla="*/ 0 h 1126311"/>
                      <a:gd name="connsiteX1" fmla="*/ 814301 w 1311068"/>
                      <a:gd name="connsiteY1" fmla="*/ 164419 h 1126311"/>
                      <a:gd name="connsiteX2" fmla="*/ 1034007 w 1311068"/>
                      <a:gd name="connsiteY2" fmla="*/ 101412 h 1126311"/>
                      <a:gd name="connsiteX3" fmla="*/ 1089294 w 1311068"/>
                      <a:gd name="connsiteY3" fmla="*/ 323186 h 1126311"/>
                      <a:gd name="connsiteX4" fmla="*/ 1311068 w 1311068"/>
                      <a:gd name="connsiteY4" fmla="*/ 378473 h 1126311"/>
                      <a:gd name="connsiteX5" fmla="*/ 1257030 w 1311068"/>
                      <a:gd name="connsiteY5" fmla="*/ 566904 h 1126311"/>
                      <a:gd name="connsiteX6" fmla="*/ 1260687 w 1311068"/>
                      <a:gd name="connsiteY6" fmla="*/ 598875 h 1126311"/>
                      <a:gd name="connsiteX7" fmla="*/ 662238 w 1311068"/>
                      <a:gd name="connsiteY7" fmla="*/ 1126311 h 1126311"/>
                      <a:gd name="connsiteX8" fmla="*/ 63789 w 1311068"/>
                      <a:gd name="connsiteY8" fmla="*/ 598875 h 1126311"/>
                      <a:gd name="connsiteX9" fmla="*/ 63869 w 1311068"/>
                      <a:gd name="connsiteY9" fmla="*/ 598179 h 1126311"/>
                      <a:gd name="connsiteX10" fmla="*/ 63007 w 1311068"/>
                      <a:gd name="connsiteY10" fmla="*/ 598179 h 1126311"/>
                      <a:gd name="connsiteX11" fmla="*/ 0 w 1311068"/>
                      <a:gd name="connsiteY11" fmla="*/ 378473 h 1126311"/>
                      <a:gd name="connsiteX12" fmla="*/ 221774 w 1311068"/>
                      <a:gd name="connsiteY12" fmla="*/ 323186 h 1126311"/>
                      <a:gd name="connsiteX13" fmla="*/ 277061 w 1311068"/>
                      <a:gd name="connsiteY13" fmla="*/ 101412 h 1126311"/>
                      <a:gd name="connsiteX14" fmla="*/ 496767 w 1311068"/>
                      <a:gd name="connsiteY14" fmla="*/ 164419 h 112631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1311068" h="1126311">
                        <a:moveTo>
                          <a:pt x="655534" y="0"/>
                        </a:moveTo>
                        <a:lnTo>
                          <a:pt x="814301" y="164419"/>
                        </a:lnTo>
                        <a:lnTo>
                          <a:pt x="1034007" y="101412"/>
                        </a:lnTo>
                        <a:lnTo>
                          <a:pt x="1089294" y="323186"/>
                        </a:lnTo>
                        <a:lnTo>
                          <a:pt x="1311068" y="378473"/>
                        </a:lnTo>
                        <a:lnTo>
                          <a:pt x="1257030" y="566904"/>
                        </a:lnTo>
                        <a:lnTo>
                          <a:pt x="1260687" y="598875"/>
                        </a:lnTo>
                        <a:cubicBezTo>
                          <a:pt x="1260687" y="890170"/>
                          <a:pt x="992752" y="1126311"/>
                          <a:pt x="662238" y="1126311"/>
                        </a:cubicBezTo>
                        <a:cubicBezTo>
                          <a:pt x="331724" y="1126311"/>
                          <a:pt x="63789" y="890170"/>
                          <a:pt x="63789" y="598875"/>
                        </a:cubicBezTo>
                        <a:lnTo>
                          <a:pt x="63869" y="598179"/>
                        </a:lnTo>
                        <a:lnTo>
                          <a:pt x="63007" y="598179"/>
                        </a:lnTo>
                        <a:lnTo>
                          <a:pt x="0" y="378473"/>
                        </a:lnTo>
                        <a:lnTo>
                          <a:pt x="221774" y="323186"/>
                        </a:lnTo>
                        <a:lnTo>
                          <a:pt x="277061" y="101412"/>
                        </a:lnTo>
                        <a:lnTo>
                          <a:pt x="496767" y="164419"/>
                        </a:lnTo>
                        <a:close/>
                      </a:path>
                    </a:pathLst>
                  </a:custGeom>
                  <a:solidFill>
                    <a:srgbClr val="92D05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628" name="フリーフォーム: 図形 627">
                    <a:extLst>
                      <a:ext uri="{FF2B5EF4-FFF2-40B4-BE49-F238E27FC236}">
                        <a16:creationId xmlns:a16="http://schemas.microsoft.com/office/drawing/2014/main" id="{091AD8D1-0A76-4483-BCC1-C2789D49A7A9}"/>
                      </a:ext>
                    </a:extLst>
                  </p:cNvPr>
                  <p:cNvSpPr/>
                  <p:nvPr/>
                </p:nvSpPr>
                <p:spPr bwMode="auto">
                  <a:xfrm rot="1800000">
                    <a:off x="2123910" y="2660170"/>
                    <a:ext cx="995046" cy="854823"/>
                  </a:xfrm>
                  <a:custGeom>
                    <a:avLst/>
                    <a:gdLst>
                      <a:gd name="connsiteX0" fmla="*/ 655534 w 1311068"/>
                      <a:gd name="connsiteY0" fmla="*/ 0 h 1126311"/>
                      <a:gd name="connsiteX1" fmla="*/ 814301 w 1311068"/>
                      <a:gd name="connsiteY1" fmla="*/ 164419 h 1126311"/>
                      <a:gd name="connsiteX2" fmla="*/ 1034007 w 1311068"/>
                      <a:gd name="connsiteY2" fmla="*/ 101412 h 1126311"/>
                      <a:gd name="connsiteX3" fmla="*/ 1089294 w 1311068"/>
                      <a:gd name="connsiteY3" fmla="*/ 323186 h 1126311"/>
                      <a:gd name="connsiteX4" fmla="*/ 1311068 w 1311068"/>
                      <a:gd name="connsiteY4" fmla="*/ 378473 h 1126311"/>
                      <a:gd name="connsiteX5" fmla="*/ 1257030 w 1311068"/>
                      <a:gd name="connsiteY5" fmla="*/ 566904 h 1126311"/>
                      <a:gd name="connsiteX6" fmla="*/ 1260687 w 1311068"/>
                      <a:gd name="connsiteY6" fmla="*/ 598875 h 1126311"/>
                      <a:gd name="connsiteX7" fmla="*/ 662238 w 1311068"/>
                      <a:gd name="connsiteY7" fmla="*/ 1126311 h 1126311"/>
                      <a:gd name="connsiteX8" fmla="*/ 63789 w 1311068"/>
                      <a:gd name="connsiteY8" fmla="*/ 598875 h 1126311"/>
                      <a:gd name="connsiteX9" fmla="*/ 63869 w 1311068"/>
                      <a:gd name="connsiteY9" fmla="*/ 598179 h 1126311"/>
                      <a:gd name="connsiteX10" fmla="*/ 63007 w 1311068"/>
                      <a:gd name="connsiteY10" fmla="*/ 598179 h 1126311"/>
                      <a:gd name="connsiteX11" fmla="*/ 0 w 1311068"/>
                      <a:gd name="connsiteY11" fmla="*/ 378473 h 1126311"/>
                      <a:gd name="connsiteX12" fmla="*/ 221774 w 1311068"/>
                      <a:gd name="connsiteY12" fmla="*/ 323186 h 1126311"/>
                      <a:gd name="connsiteX13" fmla="*/ 277061 w 1311068"/>
                      <a:gd name="connsiteY13" fmla="*/ 101412 h 1126311"/>
                      <a:gd name="connsiteX14" fmla="*/ 496767 w 1311068"/>
                      <a:gd name="connsiteY14" fmla="*/ 164419 h 112631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1311068" h="1126311">
                        <a:moveTo>
                          <a:pt x="655534" y="0"/>
                        </a:moveTo>
                        <a:lnTo>
                          <a:pt x="814301" y="164419"/>
                        </a:lnTo>
                        <a:lnTo>
                          <a:pt x="1034007" y="101412"/>
                        </a:lnTo>
                        <a:lnTo>
                          <a:pt x="1089294" y="323186"/>
                        </a:lnTo>
                        <a:lnTo>
                          <a:pt x="1311068" y="378473"/>
                        </a:lnTo>
                        <a:lnTo>
                          <a:pt x="1257030" y="566904"/>
                        </a:lnTo>
                        <a:lnTo>
                          <a:pt x="1260687" y="598875"/>
                        </a:lnTo>
                        <a:cubicBezTo>
                          <a:pt x="1260687" y="890170"/>
                          <a:pt x="992752" y="1126311"/>
                          <a:pt x="662238" y="1126311"/>
                        </a:cubicBezTo>
                        <a:cubicBezTo>
                          <a:pt x="331724" y="1126311"/>
                          <a:pt x="63789" y="890170"/>
                          <a:pt x="63789" y="598875"/>
                        </a:cubicBezTo>
                        <a:lnTo>
                          <a:pt x="63869" y="598179"/>
                        </a:lnTo>
                        <a:lnTo>
                          <a:pt x="63007" y="598179"/>
                        </a:lnTo>
                        <a:lnTo>
                          <a:pt x="0" y="378473"/>
                        </a:lnTo>
                        <a:lnTo>
                          <a:pt x="221774" y="323186"/>
                        </a:lnTo>
                        <a:lnTo>
                          <a:pt x="277061" y="101412"/>
                        </a:lnTo>
                        <a:lnTo>
                          <a:pt x="496767" y="164419"/>
                        </a:lnTo>
                        <a:close/>
                      </a:path>
                    </a:pathLst>
                  </a:custGeom>
                  <a:solidFill>
                    <a:srgbClr val="99FF33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629" name="フリーフォーム: 図形 628">
                    <a:extLst>
                      <a:ext uri="{FF2B5EF4-FFF2-40B4-BE49-F238E27FC236}">
                        <a16:creationId xmlns:a16="http://schemas.microsoft.com/office/drawing/2014/main" id="{CEA13089-73B3-4529-B822-33073C23C803}"/>
                      </a:ext>
                    </a:extLst>
                  </p:cNvPr>
                  <p:cNvSpPr/>
                  <p:nvPr/>
                </p:nvSpPr>
                <p:spPr bwMode="auto">
                  <a:xfrm rot="20700000">
                    <a:off x="1794400" y="2760739"/>
                    <a:ext cx="1103217" cy="947750"/>
                  </a:xfrm>
                  <a:custGeom>
                    <a:avLst/>
                    <a:gdLst>
                      <a:gd name="connsiteX0" fmla="*/ 655534 w 1311068"/>
                      <a:gd name="connsiteY0" fmla="*/ 0 h 1126311"/>
                      <a:gd name="connsiteX1" fmla="*/ 814301 w 1311068"/>
                      <a:gd name="connsiteY1" fmla="*/ 164419 h 1126311"/>
                      <a:gd name="connsiteX2" fmla="*/ 1034007 w 1311068"/>
                      <a:gd name="connsiteY2" fmla="*/ 101412 h 1126311"/>
                      <a:gd name="connsiteX3" fmla="*/ 1089294 w 1311068"/>
                      <a:gd name="connsiteY3" fmla="*/ 323186 h 1126311"/>
                      <a:gd name="connsiteX4" fmla="*/ 1311068 w 1311068"/>
                      <a:gd name="connsiteY4" fmla="*/ 378473 h 1126311"/>
                      <a:gd name="connsiteX5" fmla="*/ 1257030 w 1311068"/>
                      <a:gd name="connsiteY5" fmla="*/ 566904 h 1126311"/>
                      <a:gd name="connsiteX6" fmla="*/ 1260687 w 1311068"/>
                      <a:gd name="connsiteY6" fmla="*/ 598875 h 1126311"/>
                      <a:gd name="connsiteX7" fmla="*/ 662238 w 1311068"/>
                      <a:gd name="connsiteY7" fmla="*/ 1126311 h 1126311"/>
                      <a:gd name="connsiteX8" fmla="*/ 63789 w 1311068"/>
                      <a:gd name="connsiteY8" fmla="*/ 598875 h 1126311"/>
                      <a:gd name="connsiteX9" fmla="*/ 63869 w 1311068"/>
                      <a:gd name="connsiteY9" fmla="*/ 598179 h 1126311"/>
                      <a:gd name="connsiteX10" fmla="*/ 63007 w 1311068"/>
                      <a:gd name="connsiteY10" fmla="*/ 598179 h 1126311"/>
                      <a:gd name="connsiteX11" fmla="*/ 0 w 1311068"/>
                      <a:gd name="connsiteY11" fmla="*/ 378473 h 1126311"/>
                      <a:gd name="connsiteX12" fmla="*/ 221774 w 1311068"/>
                      <a:gd name="connsiteY12" fmla="*/ 323186 h 1126311"/>
                      <a:gd name="connsiteX13" fmla="*/ 277061 w 1311068"/>
                      <a:gd name="connsiteY13" fmla="*/ 101412 h 1126311"/>
                      <a:gd name="connsiteX14" fmla="*/ 496767 w 1311068"/>
                      <a:gd name="connsiteY14" fmla="*/ 164419 h 112631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1311068" h="1126311">
                        <a:moveTo>
                          <a:pt x="655534" y="0"/>
                        </a:moveTo>
                        <a:lnTo>
                          <a:pt x="814301" y="164419"/>
                        </a:lnTo>
                        <a:lnTo>
                          <a:pt x="1034007" y="101412"/>
                        </a:lnTo>
                        <a:lnTo>
                          <a:pt x="1089294" y="323186"/>
                        </a:lnTo>
                        <a:lnTo>
                          <a:pt x="1311068" y="378473"/>
                        </a:lnTo>
                        <a:lnTo>
                          <a:pt x="1257030" y="566904"/>
                        </a:lnTo>
                        <a:lnTo>
                          <a:pt x="1260687" y="598875"/>
                        </a:lnTo>
                        <a:cubicBezTo>
                          <a:pt x="1260687" y="890170"/>
                          <a:pt x="992752" y="1126311"/>
                          <a:pt x="662238" y="1126311"/>
                        </a:cubicBezTo>
                        <a:cubicBezTo>
                          <a:pt x="331724" y="1126311"/>
                          <a:pt x="63789" y="890170"/>
                          <a:pt x="63789" y="598875"/>
                        </a:cubicBezTo>
                        <a:lnTo>
                          <a:pt x="63869" y="598179"/>
                        </a:lnTo>
                        <a:lnTo>
                          <a:pt x="63007" y="598179"/>
                        </a:lnTo>
                        <a:lnTo>
                          <a:pt x="0" y="378473"/>
                        </a:lnTo>
                        <a:lnTo>
                          <a:pt x="221774" y="323186"/>
                        </a:lnTo>
                        <a:lnTo>
                          <a:pt x="277061" y="101412"/>
                        </a:lnTo>
                        <a:lnTo>
                          <a:pt x="496767" y="164419"/>
                        </a:lnTo>
                        <a:close/>
                      </a:path>
                    </a:pathLst>
                  </a:custGeom>
                  <a:solidFill>
                    <a:srgbClr val="33CC33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630" name="フリーフォーム: 図形 629">
                    <a:extLst>
                      <a:ext uri="{FF2B5EF4-FFF2-40B4-BE49-F238E27FC236}">
                        <a16:creationId xmlns:a16="http://schemas.microsoft.com/office/drawing/2014/main" id="{6FDBF100-3A6F-44CD-A259-3F690AAD87E5}"/>
                      </a:ext>
                    </a:extLst>
                  </p:cNvPr>
                  <p:cNvSpPr/>
                  <p:nvPr/>
                </p:nvSpPr>
                <p:spPr bwMode="auto">
                  <a:xfrm rot="900000">
                    <a:off x="2046218" y="2760739"/>
                    <a:ext cx="1103217" cy="947750"/>
                  </a:xfrm>
                  <a:custGeom>
                    <a:avLst/>
                    <a:gdLst>
                      <a:gd name="connsiteX0" fmla="*/ 655534 w 1311068"/>
                      <a:gd name="connsiteY0" fmla="*/ 0 h 1126311"/>
                      <a:gd name="connsiteX1" fmla="*/ 814301 w 1311068"/>
                      <a:gd name="connsiteY1" fmla="*/ 164419 h 1126311"/>
                      <a:gd name="connsiteX2" fmla="*/ 1034007 w 1311068"/>
                      <a:gd name="connsiteY2" fmla="*/ 101412 h 1126311"/>
                      <a:gd name="connsiteX3" fmla="*/ 1089294 w 1311068"/>
                      <a:gd name="connsiteY3" fmla="*/ 323186 h 1126311"/>
                      <a:gd name="connsiteX4" fmla="*/ 1311068 w 1311068"/>
                      <a:gd name="connsiteY4" fmla="*/ 378473 h 1126311"/>
                      <a:gd name="connsiteX5" fmla="*/ 1257030 w 1311068"/>
                      <a:gd name="connsiteY5" fmla="*/ 566904 h 1126311"/>
                      <a:gd name="connsiteX6" fmla="*/ 1260687 w 1311068"/>
                      <a:gd name="connsiteY6" fmla="*/ 598875 h 1126311"/>
                      <a:gd name="connsiteX7" fmla="*/ 662238 w 1311068"/>
                      <a:gd name="connsiteY7" fmla="*/ 1126311 h 1126311"/>
                      <a:gd name="connsiteX8" fmla="*/ 63789 w 1311068"/>
                      <a:gd name="connsiteY8" fmla="*/ 598875 h 1126311"/>
                      <a:gd name="connsiteX9" fmla="*/ 63869 w 1311068"/>
                      <a:gd name="connsiteY9" fmla="*/ 598179 h 1126311"/>
                      <a:gd name="connsiteX10" fmla="*/ 63007 w 1311068"/>
                      <a:gd name="connsiteY10" fmla="*/ 598179 h 1126311"/>
                      <a:gd name="connsiteX11" fmla="*/ 0 w 1311068"/>
                      <a:gd name="connsiteY11" fmla="*/ 378473 h 1126311"/>
                      <a:gd name="connsiteX12" fmla="*/ 221774 w 1311068"/>
                      <a:gd name="connsiteY12" fmla="*/ 323186 h 1126311"/>
                      <a:gd name="connsiteX13" fmla="*/ 277061 w 1311068"/>
                      <a:gd name="connsiteY13" fmla="*/ 101412 h 1126311"/>
                      <a:gd name="connsiteX14" fmla="*/ 496767 w 1311068"/>
                      <a:gd name="connsiteY14" fmla="*/ 164419 h 112631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1311068" h="1126311">
                        <a:moveTo>
                          <a:pt x="655534" y="0"/>
                        </a:moveTo>
                        <a:lnTo>
                          <a:pt x="814301" y="164419"/>
                        </a:lnTo>
                        <a:lnTo>
                          <a:pt x="1034007" y="101412"/>
                        </a:lnTo>
                        <a:lnTo>
                          <a:pt x="1089294" y="323186"/>
                        </a:lnTo>
                        <a:lnTo>
                          <a:pt x="1311068" y="378473"/>
                        </a:lnTo>
                        <a:lnTo>
                          <a:pt x="1257030" y="566904"/>
                        </a:lnTo>
                        <a:lnTo>
                          <a:pt x="1260687" y="598875"/>
                        </a:lnTo>
                        <a:cubicBezTo>
                          <a:pt x="1260687" y="890170"/>
                          <a:pt x="992752" y="1126311"/>
                          <a:pt x="662238" y="1126311"/>
                        </a:cubicBezTo>
                        <a:cubicBezTo>
                          <a:pt x="331724" y="1126311"/>
                          <a:pt x="63789" y="890170"/>
                          <a:pt x="63789" y="598875"/>
                        </a:cubicBezTo>
                        <a:lnTo>
                          <a:pt x="63869" y="598179"/>
                        </a:lnTo>
                        <a:lnTo>
                          <a:pt x="63007" y="598179"/>
                        </a:lnTo>
                        <a:lnTo>
                          <a:pt x="0" y="378473"/>
                        </a:lnTo>
                        <a:lnTo>
                          <a:pt x="221774" y="323186"/>
                        </a:lnTo>
                        <a:lnTo>
                          <a:pt x="277061" y="101412"/>
                        </a:lnTo>
                        <a:lnTo>
                          <a:pt x="496767" y="164419"/>
                        </a:lnTo>
                        <a:close/>
                      </a:path>
                    </a:pathLst>
                  </a:custGeom>
                  <a:solidFill>
                    <a:srgbClr val="99FF33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625" name="フリーフォーム: 図形 624">
                  <a:extLst>
                    <a:ext uri="{FF2B5EF4-FFF2-40B4-BE49-F238E27FC236}">
                      <a16:creationId xmlns:a16="http://schemas.microsoft.com/office/drawing/2014/main" id="{4A14FDF4-6BA0-47A7-897C-F8FA193109AC}"/>
                    </a:ext>
                  </a:extLst>
                </p:cNvPr>
                <p:cNvSpPr/>
                <p:nvPr/>
              </p:nvSpPr>
              <p:spPr bwMode="auto">
                <a:xfrm rot="900000">
                  <a:off x="3061194" y="1672986"/>
                  <a:ext cx="316517" cy="632307"/>
                </a:xfrm>
                <a:custGeom>
                  <a:avLst/>
                  <a:gdLst>
                    <a:gd name="connsiteX0" fmla="*/ 158001 w 316517"/>
                    <a:gd name="connsiteY0" fmla="*/ 0 h 632307"/>
                    <a:gd name="connsiteX1" fmla="*/ 191772 w 316517"/>
                    <a:gd name="connsiteY1" fmla="*/ 116211 h 632307"/>
                    <a:gd name="connsiteX2" fmla="*/ 200927 w 316517"/>
                    <a:gd name="connsiteY2" fmla="*/ 192696 h 632307"/>
                    <a:gd name="connsiteX3" fmla="*/ 219851 w 316517"/>
                    <a:gd name="connsiteY3" fmla="*/ 178572 h 632307"/>
                    <a:gd name="connsiteX4" fmla="*/ 270251 w 316517"/>
                    <a:gd name="connsiteY4" fmla="*/ 154992 h 632307"/>
                    <a:gd name="connsiteX5" fmla="*/ 216973 w 316517"/>
                    <a:gd name="connsiteY5" fmla="*/ 241236 h 632307"/>
                    <a:gd name="connsiteX6" fmla="*/ 207382 w 316517"/>
                    <a:gd name="connsiteY6" fmla="*/ 252776 h 632307"/>
                    <a:gd name="connsiteX7" fmla="*/ 215985 w 316517"/>
                    <a:gd name="connsiteY7" fmla="*/ 350009 h 632307"/>
                    <a:gd name="connsiteX8" fmla="*/ 219844 w 316517"/>
                    <a:gd name="connsiteY8" fmla="*/ 404542 h 632307"/>
                    <a:gd name="connsiteX9" fmla="*/ 222873 w 316517"/>
                    <a:gd name="connsiteY9" fmla="*/ 403096 h 632307"/>
                    <a:gd name="connsiteX10" fmla="*/ 316109 w 316517"/>
                    <a:gd name="connsiteY10" fmla="*/ 378034 h 632307"/>
                    <a:gd name="connsiteX11" fmla="*/ 229746 w 316517"/>
                    <a:gd name="connsiteY11" fmla="*/ 456446 h 632307"/>
                    <a:gd name="connsiteX12" fmla="*/ 223501 w 316517"/>
                    <a:gd name="connsiteY12" fmla="*/ 460554 h 632307"/>
                    <a:gd name="connsiteX13" fmla="*/ 226099 w 316517"/>
                    <a:gd name="connsiteY13" fmla="*/ 505961 h 632307"/>
                    <a:gd name="connsiteX14" fmla="*/ 227448 w 316517"/>
                    <a:gd name="connsiteY14" fmla="*/ 543259 h 632307"/>
                    <a:gd name="connsiteX15" fmla="*/ 155271 w 316517"/>
                    <a:gd name="connsiteY15" fmla="*/ 631262 h 632307"/>
                    <a:gd name="connsiteX16" fmla="*/ 83095 w 316517"/>
                    <a:gd name="connsiteY16" fmla="*/ 543259 h 632307"/>
                    <a:gd name="connsiteX17" fmla="*/ 89385 w 316517"/>
                    <a:gd name="connsiteY17" fmla="*/ 413989 h 632307"/>
                    <a:gd name="connsiteX18" fmla="*/ 92023 w 316517"/>
                    <a:gd name="connsiteY18" fmla="*/ 384715 h 632307"/>
                    <a:gd name="connsiteX19" fmla="*/ 80428 w 316517"/>
                    <a:gd name="connsiteY19" fmla="*/ 381391 h 632307"/>
                    <a:gd name="connsiteX20" fmla="*/ 781 w 316517"/>
                    <a:gd name="connsiteY20" fmla="*/ 284549 h 632307"/>
                    <a:gd name="connsiteX21" fmla="*/ 92848 w 316517"/>
                    <a:gd name="connsiteY21" fmla="*/ 326979 h 632307"/>
                    <a:gd name="connsiteX22" fmla="*/ 96981 w 316517"/>
                    <a:gd name="connsiteY22" fmla="*/ 329709 h 632307"/>
                    <a:gd name="connsiteX23" fmla="*/ 105770 w 316517"/>
                    <a:gd name="connsiteY23" fmla="*/ 232175 h 632307"/>
                    <a:gd name="connsiteX24" fmla="*/ 109102 w 316517"/>
                    <a:gd name="connsiteY24" fmla="*/ 205828 h 632307"/>
                    <a:gd name="connsiteX25" fmla="*/ 97268 w 316517"/>
                    <a:gd name="connsiteY25" fmla="*/ 190349 h 632307"/>
                    <a:gd name="connsiteX26" fmla="*/ 53547 w 316517"/>
                    <a:gd name="connsiteY26" fmla="*/ 104269 h 632307"/>
                    <a:gd name="connsiteX27" fmla="*/ 105091 w 316517"/>
                    <a:gd name="connsiteY27" fmla="*/ 134738 h 632307"/>
                    <a:gd name="connsiteX28" fmla="*/ 116810 w 316517"/>
                    <a:gd name="connsiteY28" fmla="*/ 144884 h 632307"/>
                    <a:gd name="connsiteX29" fmla="*/ 116903 w 316517"/>
                    <a:gd name="connsiteY29" fmla="*/ 144149 h 632307"/>
                    <a:gd name="connsiteX30" fmla="*/ 158001 w 316517"/>
                    <a:gd name="connsiteY30" fmla="*/ 0 h 6323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</a:cxnLst>
                  <a:rect l="l" t="t" r="r" b="b"/>
                  <a:pathLst>
                    <a:path w="316517" h="632307">
                      <a:moveTo>
                        <a:pt x="158001" y="0"/>
                      </a:moveTo>
                      <a:cubicBezTo>
                        <a:pt x="170458" y="0"/>
                        <a:pt x="181911" y="48306"/>
                        <a:pt x="191772" y="116211"/>
                      </a:cubicBezTo>
                      <a:lnTo>
                        <a:pt x="200927" y="192696"/>
                      </a:lnTo>
                      <a:lnTo>
                        <a:pt x="219851" y="178572"/>
                      </a:lnTo>
                      <a:cubicBezTo>
                        <a:pt x="242908" y="162543"/>
                        <a:pt x="265134" y="149874"/>
                        <a:pt x="270251" y="154992"/>
                      </a:cubicBezTo>
                      <a:cubicBezTo>
                        <a:pt x="277927" y="162667"/>
                        <a:pt x="239789" y="213188"/>
                        <a:pt x="216973" y="241236"/>
                      </a:cubicBezTo>
                      <a:lnTo>
                        <a:pt x="207382" y="252776"/>
                      </a:lnTo>
                      <a:lnTo>
                        <a:pt x="215985" y="350009"/>
                      </a:lnTo>
                      <a:lnTo>
                        <a:pt x="219844" y="404542"/>
                      </a:lnTo>
                      <a:lnTo>
                        <a:pt x="222873" y="403096"/>
                      </a:lnTo>
                      <a:cubicBezTo>
                        <a:pt x="257713" y="387923"/>
                        <a:pt x="310682" y="368633"/>
                        <a:pt x="316109" y="378034"/>
                      </a:cubicBezTo>
                      <a:cubicBezTo>
                        <a:pt x="322441" y="389002"/>
                        <a:pt x="253447" y="440160"/>
                        <a:pt x="229746" y="456446"/>
                      </a:cubicBezTo>
                      <a:lnTo>
                        <a:pt x="223501" y="460554"/>
                      </a:lnTo>
                      <a:lnTo>
                        <a:pt x="226099" y="505961"/>
                      </a:lnTo>
                      <a:cubicBezTo>
                        <a:pt x="226986" y="524138"/>
                        <a:pt x="227448" y="537183"/>
                        <a:pt x="227448" y="543259"/>
                      </a:cubicBezTo>
                      <a:cubicBezTo>
                        <a:pt x="227448" y="591862"/>
                        <a:pt x="195134" y="631262"/>
                        <a:pt x="155271" y="631262"/>
                      </a:cubicBezTo>
                      <a:cubicBezTo>
                        <a:pt x="115409" y="631262"/>
                        <a:pt x="82639" y="648469"/>
                        <a:pt x="83095" y="543259"/>
                      </a:cubicBezTo>
                      <a:cubicBezTo>
                        <a:pt x="83208" y="516956"/>
                        <a:pt x="85456" y="469851"/>
                        <a:pt x="89385" y="413989"/>
                      </a:cubicBezTo>
                      <a:lnTo>
                        <a:pt x="92023" y="384715"/>
                      </a:lnTo>
                      <a:lnTo>
                        <a:pt x="80428" y="381391"/>
                      </a:lnTo>
                      <a:cubicBezTo>
                        <a:pt x="61859" y="366655"/>
                        <a:pt x="-8137" y="295949"/>
                        <a:pt x="781" y="284549"/>
                      </a:cubicBezTo>
                      <a:cubicBezTo>
                        <a:pt x="7470" y="275999"/>
                        <a:pt x="62242" y="307732"/>
                        <a:pt x="92848" y="326979"/>
                      </a:cubicBezTo>
                      <a:lnTo>
                        <a:pt x="96981" y="329709"/>
                      </a:lnTo>
                      <a:lnTo>
                        <a:pt x="105770" y="232175"/>
                      </a:lnTo>
                      <a:lnTo>
                        <a:pt x="109102" y="205828"/>
                      </a:lnTo>
                      <a:lnTo>
                        <a:pt x="97268" y="190349"/>
                      </a:lnTo>
                      <a:cubicBezTo>
                        <a:pt x="75247" y="159378"/>
                        <a:pt x="45465" y="111516"/>
                        <a:pt x="53547" y="104269"/>
                      </a:cubicBezTo>
                      <a:cubicBezTo>
                        <a:pt x="58935" y="99438"/>
                        <a:pt x="82229" y="115974"/>
                        <a:pt x="105091" y="134738"/>
                      </a:cubicBezTo>
                      <a:lnTo>
                        <a:pt x="116810" y="144884"/>
                      </a:lnTo>
                      <a:lnTo>
                        <a:pt x="116903" y="144149"/>
                      </a:lnTo>
                      <a:cubicBezTo>
                        <a:pt x="128846" y="61600"/>
                        <a:pt x="143053" y="0"/>
                        <a:pt x="158001" y="0"/>
                      </a:cubicBezTo>
                      <a:close/>
                    </a:path>
                  </a:pathLst>
                </a:custGeom>
                <a:solidFill>
                  <a:srgbClr val="FFFF99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608" name="グループ化 607">
                <a:extLst>
                  <a:ext uri="{FF2B5EF4-FFF2-40B4-BE49-F238E27FC236}">
                    <a16:creationId xmlns:a16="http://schemas.microsoft.com/office/drawing/2014/main" id="{ACF17140-B1B9-4EFB-8AF1-718BCBF6407F}"/>
                  </a:ext>
                </a:extLst>
              </p:cNvPr>
              <p:cNvGrpSpPr/>
              <p:nvPr/>
            </p:nvGrpSpPr>
            <p:grpSpPr>
              <a:xfrm>
                <a:off x="2828711" y="3319431"/>
                <a:ext cx="1086669" cy="914219"/>
                <a:chOff x="2302124" y="1059680"/>
                <a:chExt cx="1553482" cy="1306950"/>
              </a:xfrm>
            </p:grpSpPr>
            <p:grpSp>
              <p:nvGrpSpPr>
                <p:cNvPr id="617" name="グループ化 616">
                  <a:extLst>
                    <a:ext uri="{FF2B5EF4-FFF2-40B4-BE49-F238E27FC236}">
                      <a16:creationId xmlns:a16="http://schemas.microsoft.com/office/drawing/2014/main" id="{C8C5D44E-D00B-4D6C-9649-58606BC64CB6}"/>
                    </a:ext>
                  </a:extLst>
                </p:cNvPr>
                <p:cNvGrpSpPr/>
                <p:nvPr/>
              </p:nvGrpSpPr>
              <p:grpSpPr>
                <a:xfrm>
                  <a:off x="2302124" y="1059680"/>
                  <a:ext cx="1553482" cy="1306950"/>
                  <a:chOff x="1794400" y="2630803"/>
                  <a:chExt cx="1355035" cy="1139998"/>
                </a:xfrm>
              </p:grpSpPr>
              <p:sp>
                <p:nvSpPr>
                  <p:cNvPr id="619" name="楕円 618">
                    <a:extLst>
                      <a:ext uri="{FF2B5EF4-FFF2-40B4-BE49-F238E27FC236}">
                        <a16:creationId xmlns:a16="http://schemas.microsoft.com/office/drawing/2014/main" id="{29B3A4AB-9A56-4290-A3E1-CF85E978501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333931" y="3557218"/>
                    <a:ext cx="251818" cy="213583"/>
                  </a:xfrm>
                  <a:prstGeom prst="ellipse">
                    <a:avLst/>
                  </a:prstGeom>
                  <a:solidFill>
                    <a:srgbClr val="FFFF99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620" name="フリーフォーム: 図形 619">
                    <a:extLst>
                      <a:ext uri="{FF2B5EF4-FFF2-40B4-BE49-F238E27FC236}">
                        <a16:creationId xmlns:a16="http://schemas.microsoft.com/office/drawing/2014/main" id="{9B226D8B-A075-4C02-B9D5-266DA95C7141}"/>
                      </a:ext>
                    </a:extLst>
                  </p:cNvPr>
                  <p:cNvSpPr/>
                  <p:nvPr/>
                </p:nvSpPr>
                <p:spPr bwMode="auto">
                  <a:xfrm rot="20700000">
                    <a:off x="1805508" y="2630803"/>
                    <a:ext cx="1016574" cy="873317"/>
                  </a:xfrm>
                  <a:custGeom>
                    <a:avLst/>
                    <a:gdLst>
                      <a:gd name="connsiteX0" fmla="*/ 655534 w 1311068"/>
                      <a:gd name="connsiteY0" fmla="*/ 0 h 1126311"/>
                      <a:gd name="connsiteX1" fmla="*/ 814301 w 1311068"/>
                      <a:gd name="connsiteY1" fmla="*/ 164419 h 1126311"/>
                      <a:gd name="connsiteX2" fmla="*/ 1034007 w 1311068"/>
                      <a:gd name="connsiteY2" fmla="*/ 101412 h 1126311"/>
                      <a:gd name="connsiteX3" fmla="*/ 1089294 w 1311068"/>
                      <a:gd name="connsiteY3" fmla="*/ 323186 h 1126311"/>
                      <a:gd name="connsiteX4" fmla="*/ 1311068 w 1311068"/>
                      <a:gd name="connsiteY4" fmla="*/ 378473 h 1126311"/>
                      <a:gd name="connsiteX5" fmla="*/ 1257030 w 1311068"/>
                      <a:gd name="connsiteY5" fmla="*/ 566904 h 1126311"/>
                      <a:gd name="connsiteX6" fmla="*/ 1260687 w 1311068"/>
                      <a:gd name="connsiteY6" fmla="*/ 598875 h 1126311"/>
                      <a:gd name="connsiteX7" fmla="*/ 662238 w 1311068"/>
                      <a:gd name="connsiteY7" fmla="*/ 1126311 h 1126311"/>
                      <a:gd name="connsiteX8" fmla="*/ 63789 w 1311068"/>
                      <a:gd name="connsiteY8" fmla="*/ 598875 h 1126311"/>
                      <a:gd name="connsiteX9" fmla="*/ 63869 w 1311068"/>
                      <a:gd name="connsiteY9" fmla="*/ 598179 h 1126311"/>
                      <a:gd name="connsiteX10" fmla="*/ 63007 w 1311068"/>
                      <a:gd name="connsiteY10" fmla="*/ 598179 h 1126311"/>
                      <a:gd name="connsiteX11" fmla="*/ 0 w 1311068"/>
                      <a:gd name="connsiteY11" fmla="*/ 378473 h 1126311"/>
                      <a:gd name="connsiteX12" fmla="*/ 221774 w 1311068"/>
                      <a:gd name="connsiteY12" fmla="*/ 323186 h 1126311"/>
                      <a:gd name="connsiteX13" fmla="*/ 277061 w 1311068"/>
                      <a:gd name="connsiteY13" fmla="*/ 101412 h 1126311"/>
                      <a:gd name="connsiteX14" fmla="*/ 496767 w 1311068"/>
                      <a:gd name="connsiteY14" fmla="*/ 164419 h 112631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1311068" h="1126311">
                        <a:moveTo>
                          <a:pt x="655534" y="0"/>
                        </a:moveTo>
                        <a:lnTo>
                          <a:pt x="814301" y="164419"/>
                        </a:lnTo>
                        <a:lnTo>
                          <a:pt x="1034007" y="101412"/>
                        </a:lnTo>
                        <a:lnTo>
                          <a:pt x="1089294" y="323186"/>
                        </a:lnTo>
                        <a:lnTo>
                          <a:pt x="1311068" y="378473"/>
                        </a:lnTo>
                        <a:lnTo>
                          <a:pt x="1257030" y="566904"/>
                        </a:lnTo>
                        <a:lnTo>
                          <a:pt x="1260687" y="598875"/>
                        </a:lnTo>
                        <a:cubicBezTo>
                          <a:pt x="1260687" y="890170"/>
                          <a:pt x="992752" y="1126311"/>
                          <a:pt x="662238" y="1126311"/>
                        </a:cubicBezTo>
                        <a:cubicBezTo>
                          <a:pt x="331724" y="1126311"/>
                          <a:pt x="63789" y="890170"/>
                          <a:pt x="63789" y="598875"/>
                        </a:cubicBezTo>
                        <a:lnTo>
                          <a:pt x="63869" y="598179"/>
                        </a:lnTo>
                        <a:lnTo>
                          <a:pt x="63007" y="598179"/>
                        </a:lnTo>
                        <a:lnTo>
                          <a:pt x="0" y="378473"/>
                        </a:lnTo>
                        <a:lnTo>
                          <a:pt x="221774" y="323186"/>
                        </a:lnTo>
                        <a:lnTo>
                          <a:pt x="277061" y="101412"/>
                        </a:lnTo>
                        <a:lnTo>
                          <a:pt x="496767" y="164419"/>
                        </a:lnTo>
                        <a:close/>
                      </a:path>
                    </a:pathLst>
                  </a:custGeom>
                  <a:solidFill>
                    <a:srgbClr val="92D05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621" name="フリーフォーム: 図形 620">
                    <a:extLst>
                      <a:ext uri="{FF2B5EF4-FFF2-40B4-BE49-F238E27FC236}">
                        <a16:creationId xmlns:a16="http://schemas.microsoft.com/office/drawing/2014/main" id="{3789732D-25D4-4DB3-8C33-B0065BCAE753}"/>
                      </a:ext>
                    </a:extLst>
                  </p:cNvPr>
                  <p:cNvSpPr/>
                  <p:nvPr/>
                </p:nvSpPr>
                <p:spPr bwMode="auto">
                  <a:xfrm rot="1800000">
                    <a:off x="2123910" y="2660170"/>
                    <a:ext cx="995046" cy="854823"/>
                  </a:xfrm>
                  <a:custGeom>
                    <a:avLst/>
                    <a:gdLst>
                      <a:gd name="connsiteX0" fmla="*/ 655534 w 1311068"/>
                      <a:gd name="connsiteY0" fmla="*/ 0 h 1126311"/>
                      <a:gd name="connsiteX1" fmla="*/ 814301 w 1311068"/>
                      <a:gd name="connsiteY1" fmla="*/ 164419 h 1126311"/>
                      <a:gd name="connsiteX2" fmla="*/ 1034007 w 1311068"/>
                      <a:gd name="connsiteY2" fmla="*/ 101412 h 1126311"/>
                      <a:gd name="connsiteX3" fmla="*/ 1089294 w 1311068"/>
                      <a:gd name="connsiteY3" fmla="*/ 323186 h 1126311"/>
                      <a:gd name="connsiteX4" fmla="*/ 1311068 w 1311068"/>
                      <a:gd name="connsiteY4" fmla="*/ 378473 h 1126311"/>
                      <a:gd name="connsiteX5" fmla="*/ 1257030 w 1311068"/>
                      <a:gd name="connsiteY5" fmla="*/ 566904 h 1126311"/>
                      <a:gd name="connsiteX6" fmla="*/ 1260687 w 1311068"/>
                      <a:gd name="connsiteY6" fmla="*/ 598875 h 1126311"/>
                      <a:gd name="connsiteX7" fmla="*/ 662238 w 1311068"/>
                      <a:gd name="connsiteY7" fmla="*/ 1126311 h 1126311"/>
                      <a:gd name="connsiteX8" fmla="*/ 63789 w 1311068"/>
                      <a:gd name="connsiteY8" fmla="*/ 598875 h 1126311"/>
                      <a:gd name="connsiteX9" fmla="*/ 63869 w 1311068"/>
                      <a:gd name="connsiteY9" fmla="*/ 598179 h 1126311"/>
                      <a:gd name="connsiteX10" fmla="*/ 63007 w 1311068"/>
                      <a:gd name="connsiteY10" fmla="*/ 598179 h 1126311"/>
                      <a:gd name="connsiteX11" fmla="*/ 0 w 1311068"/>
                      <a:gd name="connsiteY11" fmla="*/ 378473 h 1126311"/>
                      <a:gd name="connsiteX12" fmla="*/ 221774 w 1311068"/>
                      <a:gd name="connsiteY12" fmla="*/ 323186 h 1126311"/>
                      <a:gd name="connsiteX13" fmla="*/ 277061 w 1311068"/>
                      <a:gd name="connsiteY13" fmla="*/ 101412 h 1126311"/>
                      <a:gd name="connsiteX14" fmla="*/ 496767 w 1311068"/>
                      <a:gd name="connsiteY14" fmla="*/ 164419 h 112631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1311068" h="1126311">
                        <a:moveTo>
                          <a:pt x="655534" y="0"/>
                        </a:moveTo>
                        <a:lnTo>
                          <a:pt x="814301" y="164419"/>
                        </a:lnTo>
                        <a:lnTo>
                          <a:pt x="1034007" y="101412"/>
                        </a:lnTo>
                        <a:lnTo>
                          <a:pt x="1089294" y="323186"/>
                        </a:lnTo>
                        <a:lnTo>
                          <a:pt x="1311068" y="378473"/>
                        </a:lnTo>
                        <a:lnTo>
                          <a:pt x="1257030" y="566904"/>
                        </a:lnTo>
                        <a:lnTo>
                          <a:pt x="1260687" y="598875"/>
                        </a:lnTo>
                        <a:cubicBezTo>
                          <a:pt x="1260687" y="890170"/>
                          <a:pt x="992752" y="1126311"/>
                          <a:pt x="662238" y="1126311"/>
                        </a:cubicBezTo>
                        <a:cubicBezTo>
                          <a:pt x="331724" y="1126311"/>
                          <a:pt x="63789" y="890170"/>
                          <a:pt x="63789" y="598875"/>
                        </a:cubicBezTo>
                        <a:lnTo>
                          <a:pt x="63869" y="598179"/>
                        </a:lnTo>
                        <a:lnTo>
                          <a:pt x="63007" y="598179"/>
                        </a:lnTo>
                        <a:lnTo>
                          <a:pt x="0" y="378473"/>
                        </a:lnTo>
                        <a:lnTo>
                          <a:pt x="221774" y="323186"/>
                        </a:lnTo>
                        <a:lnTo>
                          <a:pt x="277061" y="101412"/>
                        </a:lnTo>
                        <a:lnTo>
                          <a:pt x="496767" y="164419"/>
                        </a:lnTo>
                        <a:close/>
                      </a:path>
                    </a:pathLst>
                  </a:custGeom>
                  <a:solidFill>
                    <a:srgbClr val="99FF33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622" name="フリーフォーム: 図形 621">
                    <a:extLst>
                      <a:ext uri="{FF2B5EF4-FFF2-40B4-BE49-F238E27FC236}">
                        <a16:creationId xmlns:a16="http://schemas.microsoft.com/office/drawing/2014/main" id="{F9812495-BC89-4651-B828-CB458676EB94}"/>
                      </a:ext>
                    </a:extLst>
                  </p:cNvPr>
                  <p:cNvSpPr/>
                  <p:nvPr/>
                </p:nvSpPr>
                <p:spPr bwMode="auto">
                  <a:xfrm rot="20700000">
                    <a:off x="1794400" y="2760739"/>
                    <a:ext cx="1103217" cy="947750"/>
                  </a:xfrm>
                  <a:custGeom>
                    <a:avLst/>
                    <a:gdLst>
                      <a:gd name="connsiteX0" fmla="*/ 655534 w 1311068"/>
                      <a:gd name="connsiteY0" fmla="*/ 0 h 1126311"/>
                      <a:gd name="connsiteX1" fmla="*/ 814301 w 1311068"/>
                      <a:gd name="connsiteY1" fmla="*/ 164419 h 1126311"/>
                      <a:gd name="connsiteX2" fmla="*/ 1034007 w 1311068"/>
                      <a:gd name="connsiteY2" fmla="*/ 101412 h 1126311"/>
                      <a:gd name="connsiteX3" fmla="*/ 1089294 w 1311068"/>
                      <a:gd name="connsiteY3" fmla="*/ 323186 h 1126311"/>
                      <a:gd name="connsiteX4" fmla="*/ 1311068 w 1311068"/>
                      <a:gd name="connsiteY4" fmla="*/ 378473 h 1126311"/>
                      <a:gd name="connsiteX5" fmla="*/ 1257030 w 1311068"/>
                      <a:gd name="connsiteY5" fmla="*/ 566904 h 1126311"/>
                      <a:gd name="connsiteX6" fmla="*/ 1260687 w 1311068"/>
                      <a:gd name="connsiteY6" fmla="*/ 598875 h 1126311"/>
                      <a:gd name="connsiteX7" fmla="*/ 662238 w 1311068"/>
                      <a:gd name="connsiteY7" fmla="*/ 1126311 h 1126311"/>
                      <a:gd name="connsiteX8" fmla="*/ 63789 w 1311068"/>
                      <a:gd name="connsiteY8" fmla="*/ 598875 h 1126311"/>
                      <a:gd name="connsiteX9" fmla="*/ 63869 w 1311068"/>
                      <a:gd name="connsiteY9" fmla="*/ 598179 h 1126311"/>
                      <a:gd name="connsiteX10" fmla="*/ 63007 w 1311068"/>
                      <a:gd name="connsiteY10" fmla="*/ 598179 h 1126311"/>
                      <a:gd name="connsiteX11" fmla="*/ 0 w 1311068"/>
                      <a:gd name="connsiteY11" fmla="*/ 378473 h 1126311"/>
                      <a:gd name="connsiteX12" fmla="*/ 221774 w 1311068"/>
                      <a:gd name="connsiteY12" fmla="*/ 323186 h 1126311"/>
                      <a:gd name="connsiteX13" fmla="*/ 277061 w 1311068"/>
                      <a:gd name="connsiteY13" fmla="*/ 101412 h 1126311"/>
                      <a:gd name="connsiteX14" fmla="*/ 496767 w 1311068"/>
                      <a:gd name="connsiteY14" fmla="*/ 164419 h 112631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1311068" h="1126311">
                        <a:moveTo>
                          <a:pt x="655534" y="0"/>
                        </a:moveTo>
                        <a:lnTo>
                          <a:pt x="814301" y="164419"/>
                        </a:lnTo>
                        <a:lnTo>
                          <a:pt x="1034007" y="101412"/>
                        </a:lnTo>
                        <a:lnTo>
                          <a:pt x="1089294" y="323186"/>
                        </a:lnTo>
                        <a:lnTo>
                          <a:pt x="1311068" y="378473"/>
                        </a:lnTo>
                        <a:lnTo>
                          <a:pt x="1257030" y="566904"/>
                        </a:lnTo>
                        <a:lnTo>
                          <a:pt x="1260687" y="598875"/>
                        </a:lnTo>
                        <a:cubicBezTo>
                          <a:pt x="1260687" y="890170"/>
                          <a:pt x="992752" y="1126311"/>
                          <a:pt x="662238" y="1126311"/>
                        </a:cubicBezTo>
                        <a:cubicBezTo>
                          <a:pt x="331724" y="1126311"/>
                          <a:pt x="63789" y="890170"/>
                          <a:pt x="63789" y="598875"/>
                        </a:cubicBezTo>
                        <a:lnTo>
                          <a:pt x="63869" y="598179"/>
                        </a:lnTo>
                        <a:lnTo>
                          <a:pt x="63007" y="598179"/>
                        </a:lnTo>
                        <a:lnTo>
                          <a:pt x="0" y="378473"/>
                        </a:lnTo>
                        <a:lnTo>
                          <a:pt x="221774" y="323186"/>
                        </a:lnTo>
                        <a:lnTo>
                          <a:pt x="277061" y="101412"/>
                        </a:lnTo>
                        <a:lnTo>
                          <a:pt x="496767" y="164419"/>
                        </a:lnTo>
                        <a:close/>
                      </a:path>
                    </a:pathLst>
                  </a:custGeom>
                  <a:solidFill>
                    <a:srgbClr val="33CC33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623" name="フリーフォーム: 図形 622">
                    <a:extLst>
                      <a:ext uri="{FF2B5EF4-FFF2-40B4-BE49-F238E27FC236}">
                        <a16:creationId xmlns:a16="http://schemas.microsoft.com/office/drawing/2014/main" id="{928C7821-54FA-4553-A652-577DF08B9BD2}"/>
                      </a:ext>
                    </a:extLst>
                  </p:cNvPr>
                  <p:cNvSpPr/>
                  <p:nvPr/>
                </p:nvSpPr>
                <p:spPr bwMode="auto">
                  <a:xfrm rot="900000">
                    <a:off x="2046218" y="2760739"/>
                    <a:ext cx="1103217" cy="947750"/>
                  </a:xfrm>
                  <a:custGeom>
                    <a:avLst/>
                    <a:gdLst>
                      <a:gd name="connsiteX0" fmla="*/ 655534 w 1311068"/>
                      <a:gd name="connsiteY0" fmla="*/ 0 h 1126311"/>
                      <a:gd name="connsiteX1" fmla="*/ 814301 w 1311068"/>
                      <a:gd name="connsiteY1" fmla="*/ 164419 h 1126311"/>
                      <a:gd name="connsiteX2" fmla="*/ 1034007 w 1311068"/>
                      <a:gd name="connsiteY2" fmla="*/ 101412 h 1126311"/>
                      <a:gd name="connsiteX3" fmla="*/ 1089294 w 1311068"/>
                      <a:gd name="connsiteY3" fmla="*/ 323186 h 1126311"/>
                      <a:gd name="connsiteX4" fmla="*/ 1311068 w 1311068"/>
                      <a:gd name="connsiteY4" fmla="*/ 378473 h 1126311"/>
                      <a:gd name="connsiteX5" fmla="*/ 1257030 w 1311068"/>
                      <a:gd name="connsiteY5" fmla="*/ 566904 h 1126311"/>
                      <a:gd name="connsiteX6" fmla="*/ 1260687 w 1311068"/>
                      <a:gd name="connsiteY6" fmla="*/ 598875 h 1126311"/>
                      <a:gd name="connsiteX7" fmla="*/ 662238 w 1311068"/>
                      <a:gd name="connsiteY7" fmla="*/ 1126311 h 1126311"/>
                      <a:gd name="connsiteX8" fmla="*/ 63789 w 1311068"/>
                      <a:gd name="connsiteY8" fmla="*/ 598875 h 1126311"/>
                      <a:gd name="connsiteX9" fmla="*/ 63869 w 1311068"/>
                      <a:gd name="connsiteY9" fmla="*/ 598179 h 1126311"/>
                      <a:gd name="connsiteX10" fmla="*/ 63007 w 1311068"/>
                      <a:gd name="connsiteY10" fmla="*/ 598179 h 1126311"/>
                      <a:gd name="connsiteX11" fmla="*/ 0 w 1311068"/>
                      <a:gd name="connsiteY11" fmla="*/ 378473 h 1126311"/>
                      <a:gd name="connsiteX12" fmla="*/ 221774 w 1311068"/>
                      <a:gd name="connsiteY12" fmla="*/ 323186 h 1126311"/>
                      <a:gd name="connsiteX13" fmla="*/ 277061 w 1311068"/>
                      <a:gd name="connsiteY13" fmla="*/ 101412 h 1126311"/>
                      <a:gd name="connsiteX14" fmla="*/ 496767 w 1311068"/>
                      <a:gd name="connsiteY14" fmla="*/ 164419 h 112631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1311068" h="1126311">
                        <a:moveTo>
                          <a:pt x="655534" y="0"/>
                        </a:moveTo>
                        <a:lnTo>
                          <a:pt x="814301" y="164419"/>
                        </a:lnTo>
                        <a:lnTo>
                          <a:pt x="1034007" y="101412"/>
                        </a:lnTo>
                        <a:lnTo>
                          <a:pt x="1089294" y="323186"/>
                        </a:lnTo>
                        <a:lnTo>
                          <a:pt x="1311068" y="378473"/>
                        </a:lnTo>
                        <a:lnTo>
                          <a:pt x="1257030" y="566904"/>
                        </a:lnTo>
                        <a:lnTo>
                          <a:pt x="1260687" y="598875"/>
                        </a:lnTo>
                        <a:cubicBezTo>
                          <a:pt x="1260687" y="890170"/>
                          <a:pt x="992752" y="1126311"/>
                          <a:pt x="662238" y="1126311"/>
                        </a:cubicBezTo>
                        <a:cubicBezTo>
                          <a:pt x="331724" y="1126311"/>
                          <a:pt x="63789" y="890170"/>
                          <a:pt x="63789" y="598875"/>
                        </a:cubicBezTo>
                        <a:lnTo>
                          <a:pt x="63869" y="598179"/>
                        </a:lnTo>
                        <a:lnTo>
                          <a:pt x="63007" y="598179"/>
                        </a:lnTo>
                        <a:lnTo>
                          <a:pt x="0" y="378473"/>
                        </a:lnTo>
                        <a:lnTo>
                          <a:pt x="221774" y="323186"/>
                        </a:lnTo>
                        <a:lnTo>
                          <a:pt x="277061" y="101412"/>
                        </a:lnTo>
                        <a:lnTo>
                          <a:pt x="496767" y="164419"/>
                        </a:lnTo>
                        <a:close/>
                      </a:path>
                    </a:pathLst>
                  </a:custGeom>
                  <a:solidFill>
                    <a:srgbClr val="99FF33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618" name="フリーフォーム: 図形 617">
                  <a:extLst>
                    <a:ext uri="{FF2B5EF4-FFF2-40B4-BE49-F238E27FC236}">
                      <a16:creationId xmlns:a16="http://schemas.microsoft.com/office/drawing/2014/main" id="{53FED3A4-7D14-408D-B825-005E3A0F1292}"/>
                    </a:ext>
                  </a:extLst>
                </p:cNvPr>
                <p:cNvSpPr/>
                <p:nvPr/>
              </p:nvSpPr>
              <p:spPr bwMode="auto">
                <a:xfrm rot="900000">
                  <a:off x="3061194" y="1672986"/>
                  <a:ext cx="316517" cy="632307"/>
                </a:xfrm>
                <a:custGeom>
                  <a:avLst/>
                  <a:gdLst>
                    <a:gd name="connsiteX0" fmla="*/ 158001 w 316517"/>
                    <a:gd name="connsiteY0" fmla="*/ 0 h 632307"/>
                    <a:gd name="connsiteX1" fmla="*/ 191772 w 316517"/>
                    <a:gd name="connsiteY1" fmla="*/ 116211 h 632307"/>
                    <a:gd name="connsiteX2" fmla="*/ 200927 w 316517"/>
                    <a:gd name="connsiteY2" fmla="*/ 192696 h 632307"/>
                    <a:gd name="connsiteX3" fmla="*/ 219851 w 316517"/>
                    <a:gd name="connsiteY3" fmla="*/ 178572 h 632307"/>
                    <a:gd name="connsiteX4" fmla="*/ 270251 w 316517"/>
                    <a:gd name="connsiteY4" fmla="*/ 154992 h 632307"/>
                    <a:gd name="connsiteX5" fmla="*/ 216973 w 316517"/>
                    <a:gd name="connsiteY5" fmla="*/ 241236 h 632307"/>
                    <a:gd name="connsiteX6" fmla="*/ 207382 w 316517"/>
                    <a:gd name="connsiteY6" fmla="*/ 252776 h 632307"/>
                    <a:gd name="connsiteX7" fmla="*/ 215985 w 316517"/>
                    <a:gd name="connsiteY7" fmla="*/ 350009 h 632307"/>
                    <a:gd name="connsiteX8" fmla="*/ 219844 w 316517"/>
                    <a:gd name="connsiteY8" fmla="*/ 404542 h 632307"/>
                    <a:gd name="connsiteX9" fmla="*/ 222873 w 316517"/>
                    <a:gd name="connsiteY9" fmla="*/ 403096 h 632307"/>
                    <a:gd name="connsiteX10" fmla="*/ 316109 w 316517"/>
                    <a:gd name="connsiteY10" fmla="*/ 378034 h 632307"/>
                    <a:gd name="connsiteX11" fmla="*/ 229746 w 316517"/>
                    <a:gd name="connsiteY11" fmla="*/ 456446 h 632307"/>
                    <a:gd name="connsiteX12" fmla="*/ 223501 w 316517"/>
                    <a:gd name="connsiteY12" fmla="*/ 460554 h 632307"/>
                    <a:gd name="connsiteX13" fmla="*/ 226099 w 316517"/>
                    <a:gd name="connsiteY13" fmla="*/ 505961 h 632307"/>
                    <a:gd name="connsiteX14" fmla="*/ 227448 w 316517"/>
                    <a:gd name="connsiteY14" fmla="*/ 543259 h 632307"/>
                    <a:gd name="connsiteX15" fmla="*/ 155271 w 316517"/>
                    <a:gd name="connsiteY15" fmla="*/ 631262 h 632307"/>
                    <a:gd name="connsiteX16" fmla="*/ 83095 w 316517"/>
                    <a:gd name="connsiteY16" fmla="*/ 543259 h 632307"/>
                    <a:gd name="connsiteX17" fmla="*/ 89385 w 316517"/>
                    <a:gd name="connsiteY17" fmla="*/ 413989 h 632307"/>
                    <a:gd name="connsiteX18" fmla="*/ 92023 w 316517"/>
                    <a:gd name="connsiteY18" fmla="*/ 384715 h 632307"/>
                    <a:gd name="connsiteX19" fmla="*/ 80428 w 316517"/>
                    <a:gd name="connsiteY19" fmla="*/ 381391 h 632307"/>
                    <a:gd name="connsiteX20" fmla="*/ 781 w 316517"/>
                    <a:gd name="connsiteY20" fmla="*/ 284549 h 632307"/>
                    <a:gd name="connsiteX21" fmla="*/ 92848 w 316517"/>
                    <a:gd name="connsiteY21" fmla="*/ 326979 h 632307"/>
                    <a:gd name="connsiteX22" fmla="*/ 96981 w 316517"/>
                    <a:gd name="connsiteY22" fmla="*/ 329709 h 632307"/>
                    <a:gd name="connsiteX23" fmla="*/ 105770 w 316517"/>
                    <a:gd name="connsiteY23" fmla="*/ 232175 h 632307"/>
                    <a:gd name="connsiteX24" fmla="*/ 109102 w 316517"/>
                    <a:gd name="connsiteY24" fmla="*/ 205828 h 632307"/>
                    <a:gd name="connsiteX25" fmla="*/ 97268 w 316517"/>
                    <a:gd name="connsiteY25" fmla="*/ 190349 h 632307"/>
                    <a:gd name="connsiteX26" fmla="*/ 53547 w 316517"/>
                    <a:gd name="connsiteY26" fmla="*/ 104269 h 632307"/>
                    <a:gd name="connsiteX27" fmla="*/ 105091 w 316517"/>
                    <a:gd name="connsiteY27" fmla="*/ 134738 h 632307"/>
                    <a:gd name="connsiteX28" fmla="*/ 116810 w 316517"/>
                    <a:gd name="connsiteY28" fmla="*/ 144884 h 632307"/>
                    <a:gd name="connsiteX29" fmla="*/ 116903 w 316517"/>
                    <a:gd name="connsiteY29" fmla="*/ 144149 h 632307"/>
                    <a:gd name="connsiteX30" fmla="*/ 158001 w 316517"/>
                    <a:gd name="connsiteY30" fmla="*/ 0 h 6323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</a:cxnLst>
                  <a:rect l="l" t="t" r="r" b="b"/>
                  <a:pathLst>
                    <a:path w="316517" h="632307">
                      <a:moveTo>
                        <a:pt x="158001" y="0"/>
                      </a:moveTo>
                      <a:cubicBezTo>
                        <a:pt x="170458" y="0"/>
                        <a:pt x="181911" y="48306"/>
                        <a:pt x="191772" y="116211"/>
                      </a:cubicBezTo>
                      <a:lnTo>
                        <a:pt x="200927" y="192696"/>
                      </a:lnTo>
                      <a:lnTo>
                        <a:pt x="219851" y="178572"/>
                      </a:lnTo>
                      <a:cubicBezTo>
                        <a:pt x="242908" y="162543"/>
                        <a:pt x="265134" y="149874"/>
                        <a:pt x="270251" y="154992"/>
                      </a:cubicBezTo>
                      <a:cubicBezTo>
                        <a:pt x="277927" y="162667"/>
                        <a:pt x="239789" y="213188"/>
                        <a:pt x="216973" y="241236"/>
                      </a:cubicBezTo>
                      <a:lnTo>
                        <a:pt x="207382" y="252776"/>
                      </a:lnTo>
                      <a:lnTo>
                        <a:pt x="215985" y="350009"/>
                      </a:lnTo>
                      <a:lnTo>
                        <a:pt x="219844" y="404542"/>
                      </a:lnTo>
                      <a:lnTo>
                        <a:pt x="222873" y="403096"/>
                      </a:lnTo>
                      <a:cubicBezTo>
                        <a:pt x="257713" y="387923"/>
                        <a:pt x="310682" y="368633"/>
                        <a:pt x="316109" y="378034"/>
                      </a:cubicBezTo>
                      <a:cubicBezTo>
                        <a:pt x="322441" y="389002"/>
                        <a:pt x="253447" y="440160"/>
                        <a:pt x="229746" y="456446"/>
                      </a:cubicBezTo>
                      <a:lnTo>
                        <a:pt x="223501" y="460554"/>
                      </a:lnTo>
                      <a:lnTo>
                        <a:pt x="226099" y="505961"/>
                      </a:lnTo>
                      <a:cubicBezTo>
                        <a:pt x="226986" y="524138"/>
                        <a:pt x="227448" y="537183"/>
                        <a:pt x="227448" y="543259"/>
                      </a:cubicBezTo>
                      <a:cubicBezTo>
                        <a:pt x="227448" y="591862"/>
                        <a:pt x="195134" y="631262"/>
                        <a:pt x="155271" y="631262"/>
                      </a:cubicBezTo>
                      <a:cubicBezTo>
                        <a:pt x="115409" y="631262"/>
                        <a:pt x="82639" y="648469"/>
                        <a:pt x="83095" y="543259"/>
                      </a:cubicBezTo>
                      <a:cubicBezTo>
                        <a:pt x="83208" y="516956"/>
                        <a:pt x="85456" y="469851"/>
                        <a:pt x="89385" y="413989"/>
                      </a:cubicBezTo>
                      <a:lnTo>
                        <a:pt x="92023" y="384715"/>
                      </a:lnTo>
                      <a:lnTo>
                        <a:pt x="80428" y="381391"/>
                      </a:lnTo>
                      <a:cubicBezTo>
                        <a:pt x="61859" y="366655"/>
                        <a:pt x="-8137" y="295949"/>
                        <a:pt x="781" y="284549"/>
                      </a:cubicBezTo>
                      <a:cubicBezTo>
                        <a:pt x="7470" y="275999"/>
                        <a:pt x="62242" y="307732"/>
                        <a:pt x="92848" y="326979"/>
                      </a:cubicBezTo>
                      <a:lnTo>
                        <a:pt x="96981" y="329709"/>
                      </a:lnTo>
                      <a:lnTo>
                        <a:pt x="105770" y="232175"/>
                      </a:lnTo>
                      <a:lnTo>
                        <a:pt x="109102" y="205828"/>
                      </a:lnTo>
                      <a:lnTo>
                        <a:pt x="97268" y="190349"/>
                      </a:lnTo>
                      <a:cubicBezTo>
                        <a:pt x="75247" y="159378"/>
                        <a:pt x="45465" y="111516"/>
                        <a:pt x="53547" y="104269"/>
                      </a:cubicBezTo>
                      <a:cubicBezTo>
                        <a:pt x="58935" y="99438"/>
                        <a:pt x="82229" y="115974"/>
                        <a:pt x="105091" y="134738"/>
                      </a:cubicBezTo>
                      <a:lnTo>
                        <a:pt x="116810" y="144884"/>
                      </a:lnTo>
                      <a:lnTo>
                        <a:pt x="116903" y="144149"/>
                      </a:lnTo>
                      <a:cubicBezTo>
                        <a:pt x="128846" y="61600"/>
                        <a:pt x="143053" y="0"/>
                        <a:pt x="158001" y="0"/>
                      </a:cubicBezTo>
                      <a:close/>
                    </a:path>
                  </a:pathLst>
                </a:custGeom>
                <a:solidFill>
                  <a:srgbClr val="FFFF99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609" name="グループ化 608">
                <a:extLst>
                  <a:ext uri="{FF2B5EF4-FFF2-40B4-BE49-F238E27FC236}">
                    <a16:creationId xmlns:a16="http://schemas.microsoft.com/office/drawing/2014/main" id="{D4567FC4-2C09-4EB5-8CC7-9DFB082CC2D6}"/>
                  </a:ext>
                </a:extLst>
              </p:cNvPr>
              <p:cNvGrpSpPr/>
              <p:nvPr/>
            </p:nvGrpSpPr>
            <p:grpSpPr>
              <a:xfrm>
                <a:off x="2249591" y="3479451"/>
                <a:ext cx="1086669" cy="914219"/>
                <a:chOff x="2302124" y="1059680"/>
                <a:chExt cx="1553482" cy="1306950"/>
              </a:xfrm>
            </p:grpSpPr>
            <p:grpSp>
              <p:nvGrpSpPr>
                <p:cNvPr id="610" name="グループ化 609">
                  <a:extLst>
                    <a:ext uri="{FF2B5EF4-FFF2-40B4-BE49-F238E27FC236}">
                      <a16:creationId xmlns:a16="http://schemas.microsoft.com/office/drawing/2014/main" id="{FCCA591B-6A04-43B5-8C35-AA098A52970C}"/>
                    </a:ext>
                  </a:extLst>
                </p:cNvPr>
                <p:cNvGrpSpPr/>
                <p:nvPr/>
              </p:nvGrpSpPr>
              <p:grpSpPr>
                <a:xfrm>
                  <a:off x="2302124" y="1059680"/>
                  <a:ext cx="1553482" cy="1306950"/>
                  <a:chOff x="1794400" y="2630803"/>
                  <a:chExt cx="1355035" cy="1139998"/>
                </a:xfrm>
              </p:grpSpPr>
              <p:sp>
                <p:nvSpPr>
                  <p:cNvPr id="612" name="楕円 611">
                    <a:extLst>
                      <a:ext uri="{FF2B5EF4-FFF2-40B4-BE49-F238E27FC236}">
                        <a16:creationId xmlns:a16="http://schemas.microsoft.com/office/drawing/2014/main" id="{68901A33-6580-4071-9A34-CE2D52B5E33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333931" y="3557218"/>
                    <a:ext cx="251818" cy="213583"/>
                  </a:xfrm>
                  <a:prstGeom prst="ellipse">
                    <a:avLst/>
                  </a:prstGeom>
                  <a:solidFill>
                    <a:srgbClr val="FFFF99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613" name="フリーフォーム: 図形 612">
                    <a:extLst>
                      <a:ext uri="{FF2B5EF4-FFF2-40B4-BE49-F238E27FC236}">
                        <a16:creationId xmlns:a16="http://schemas.microsoft.com/office/drawing/2014/main" id="{3BFF706B-4119-47BB-B854-B2972BC2E5D4}"/>
                      </a:ext>
                    </a:extLst>
                  </p:cNvPr>
                  <p:cNvSpPr/>
                  <p:nvPr/>
                </p:nvSpPr>
                <p:spPr bwMode="auto">
                  <a:xfrm rot="20700000">
                    <a:off x="1805508" y="2630803"/>
                    <a:ext cx="1016574" cy="873317"/>
                  </a:xfrm>
                  <a:custGeom>
                    <a:avLst/>
                    <a:gdLst>
                      <a:gd name="connsiteX0" fmla="*/ 655534 w 1311068"/>
                      <a:gd name="connsiteY0" fmla="*/ 0 h 1126311"/>
                      <a:gd name="connsiteX1" fmla="*/ 814301 w 1311068"/>
                      <a:gd name="connsiteY1" fmla="*/ 164419 h 1126311"/>
                      <a:gd name="connsiteX2" fmla="*/ 1034007 w 1311068"/>
                      <a:gd name="connsiteY2" fmla="*/ 101412 h 1126311"/>
                      <a:gd name="connsiteX3" fmla="*/ 1089294 w 1311068"/>
                      <a:gd name="connsiteY3" fmla="*/ 323186 h 1126311"/>
                      <a:gd name="connsiteX4" fmla="*/ 1311068 w 1311068"/>
                      <a:gd name="connsiteY4" fmla="*/ 378473 h 1126311"/>
                      <a:gd name="connsiteX5" fmla="*/ 1257030 w 1311068"/>
                      <a:gd name="connsiteY5" fmla="*/ 566904 h 1126311"/>
                      <a:gd name="connsiteX6" fmla="*/ 1260687 w 1311068"/>
                      <a:gd name="connsiteY6" fmla="*/ 598875 h 1126311"/>
                      <a:gd name="connsiteX7" fmla="*/ 662238 w 1311068"/>
                      <a:gd name="connsiteY7" fmla="*/ 1126311 h 1126311"/>
                      <a:gd name="connsiteX8" fmla="*/ 63789 w 1311068"/>
                      <a:gd name="connsiteY8" fmla="*/ 598875 h 1126311"/>
                      <a:gd name="connsiteX9" fmla="*/ 63869 w 1311068"/>
                      <a:gd name="connsiteY9" fmla="*/ 598179 h 1126311"/>
                      <a:gd name="connsiteX10" fmla="*/ 63007 w 1311068"/>
                      <a:gd name="connsiteY10" fmla="*/ 598179 h 1126311"/>
                      <a:gd name="connsiteX11" fmla="*/ 0 w 1311068"/>
                      <a:gd name="connsiteY11" fmla="*/ 378473 h 1126311"/>
                      <a:gd name="connsiteX12" fmla="*/ 221774 w 1311068"/>
                      <a:gd name="connsiteY12" fmla="*/ 323186 h 1126311"/>
                      <a:gd name="connsiteX13" fmla="*/ 277061 w 1311068"/>
                      <a:gd name="connsiteY13" fmla="*/ 101412 h 1126311"/>
                      <a:gd name="connsiteX14" fmla="*/ 496767 w 1311068"/>
                      <a:gd name="connsiteY14" fmla="*/ 164419 h 112631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1311068" h="1126311">
                        <a:moveTo>
                          <a:pt x="655534" y="0"/>
                        </a:moveTo>
                        <a:lnTo>
                          <a:pt x="814301" y="164419"/>
                        </a:lnTo>
                        <a:lnTo>
                          <a:pt x="1034007" y="101412"/>
                        </a:lnTo>
                        <a:lnTo>
                          <a:pt x="1089294" y="323186"/>
                        </a:lnTo>
                        <a:lnTo>
                          <a:pt x="1311068" y="378473"/>
                        </a:lnTo>
                        <a:lnTo>
                          <a:pt x="1257030" y="566904"/>
                        </a:lnTo>
                        <a:lnTo>
                          <a:pt x="1260687" y="598875"/>
                        </a:lnTo>
                        <a:cubicBezTo>
                          <a:pt x="1260687" y="890170"/>
                          <a:pt x="992752" y="1126311"/>
                          <a:pt x="662238" y="1126311"/>
                        </a:cubicBezTo>
                        <a:cubicBezTo>
                          <a:pt x="331724" y="1126311"/>
                          <a:pt x="63789" y="890170"/>
                          <a:pt x="63789" y="598875"/>
                        </a:cubicBezTo>
                        <a:lnTo>
                          <a:pt x="63869" y="598179"/>
                        </a:lnTo>
                        <a:lnTo>
                          <a:pt x="63007" y="598179"/>
                        </a:lnTo>
                        <a:lnTo>
                          <a:pt x="0" y="378473"/>
                        </a:lnTo>
                        <a:lnTo>
                          <a:pt x="221774" y="323186"/>
                        </a:lnTo>
                        <a:lnTo>
                          <a:pt x="277061" y="101412"/>
                        </a:lnTo>
                        <a:lnTo>
                          <a:pt x="496767" y="164419"/>
                        </a:lnTo>
                        <a:close/>
                      </a:path>
                    </a:pathLst>
                  </a:custGeom>
                  <a:solidFill>
                    <a:srgbClr val="92D05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614" name="フリーフォーム: 図形 613">
                    <a:extLst>
                      <a:ext uri="{FF2B5EF4-FFF2-40B4-BE49-F238E27FC236}">
                        <a16:creationId xmlns:a16="http://schemas.microsoft.com/office/drawing/2014/main" id="{13FBCE6F-F154-4C3B-BBE7-77993FB18A16}"/>
                      </a:ext>
                    </a:extLst>
                  </p:cNvPr>
                  <p:cNvSpPr/>
                  <p:nvPr/>
                </p:nvSpPr>
                <p:spPr bwMode="auto">
                  <a:xfrm rot="1800000">
                    <a:off x="2123910" y="2660170"/>
                    <a:ext cx="995046" cy="854823"/>
                  </a:xfrm>
                  <a:custGeom>
                    <a:avLst/>
                    <a:gdLst>
                      <a:gd name="connsiteX0" fmla="*/ 655534 w 1311068"/>
                      <a:gd name="connsiteY0" fmla="*/ 0 h 1126311"/>
                      <a:gd name="connsiteX1" fmla="*/ 814301 w 1311068"/>
                      <a:gd name="connsiteY1" fmla="*/ 164419 h 1126311"/>
                      <a:gd name="connsiteX2" fmla="*/ 1034007 w 1311068"/>
                      <a:gd name="connsiteY2" fmla="*/ 101412 h 1126311"/>
                      <a:gd name="connsiteX3" fmla="*/ 1089294 w 1311068"/>
                      <a:gd name="connsiteY3" fmla="*/ 323186 h 1126311"/>
                      <a:gd name="connsiteX4" fmla="*/ 1311068 w 1311068"/>
                      <a:gd name="connsiteY4" fmla="*/ 378473 h 1126311"/>
                      <a:gd name="connsiteX5" fmla="*/ 1257030 w 1311068"/>
                      <a:gd name="connsiteY5" fmla="*/ 566904 h 1126311"/>
                      <a:gd name="connsiteX6" fmla="*/ 1260687 w 1311068"/>
                      <a:gd name="connsiteY6" fmla="*/ 598875 h 1126311"/>
                      <a:gd name="connsiteX7" fmla="*/ 662238 w 1311068"/>
                      <a:gd name="connsiteY7" fmla="*/ 1126311 h 1126311"/>
                      <a:gd name="connsiteX8" fmla="*/ 63789 w 1311068"/>
                      <a:gd name="connsiteY8" fmla="*/ 598875 h 1126311"/>
                      <a:gd name="connsiteX9" fmla="*/ 63869 w 1311068"/>
                      <a:gd name="connsiteY9" fmla="*/ 598179 h 1126311"/>
                      <a:gd name="connsiteX10" fmla="*/ 63007 w 1311068"/>
                      <a:gd name="connsiteY10" fmla="*/ 598179 h 1126311"/>
                      <a:gd name="connsiteX11" fmla="*/ 0 w 1311068"/>
                      <a:gd name="connsiteY11" fmla="*/ 378473 h 1126311"/>
                      <a:gd name="connsiteX12" fmla="*/ 221774 w 1311068"/>
                      <a:gd name="connsiteY12" fmla="*/ 323186 h 1126311"/>
                      <a:gd name="connsiteX13" fmla="*/ 277061 w 1311068"/>
                      <a:gd name="connsiteY13" fmla="*/ 101412 h 1126311"/>
                      <a:gd name="connsiteX14" fmla="*/ 496767 w 1311068"/>
                      <a:gd name="connsiteY14" fmla="*/ 164419 h 112631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1311068" h="1126311">
                        <a:moveTo>
                          <a:pt x="655534" y="0"/>
                        </a:moveTo>
                        <a:lnTo>
                          <a:pt x="814301" y="164419"/>
                        </a:lnTo>
                        <a:lnTo>
                          <a:pt x="1034007" y="101412"/>
                        </a:lnTo>
                        <a:lnTo>
                          <a:pt x="1089294" y="323186"/>
                        </a:lnTo>
                        <a:lnTo>
                          <a:pt x="1311068" y="378473"/>
                        </a:lnTo>
                        <a:lnTo>
                          <a:pt x="1257030" y="566904"/>
                        </a:lnTo>
                        <a:lnTo>
                          <a:pt x="1260687" y="598875"/>
                        </a:lnTo>
                        <a:cubicBezTo>
                          <a:pt x="1260687" y="890170"/>
                          <a:pt x="992752" y="1126311"/>
                          <a:pt x="662238" y="1126311"/>
                        </a:cubicBezTo>
                        <a:cubicBezTo>
                          <a:pt x="331724" y="1126311"/>
                          <a:pt x="63789" y="890170"/>
                          <a:pt x="63789" y="598875"/>
                        </a:cubicBezTo>
                        <a:lnTo>
                          <a:pt x="63869" y="598179"/>
                        </a:lnTo>
                        <a:lnTo>
                          <a:pt x="63007" y="598179"/>
                        </a:lnTo>
                        <a:lnTo>
                          <a:pt x="0" y="378473"/>
                        </a:lnTo>
                        <a:lnTo>
                          <a:pt x="221774" y="323186"/>
                        </a:lnTo>
                        <a:lnTo>
                          <a:pt x="277061" y="101412"/>
                        </a:lnTo>
                        <a:lnTo>
                          <a:pt x="496767" y="164419"/>
                        </a:lnTo>
                        <a:close/>
                      </a:path>
                    </a:pathLst>
                  </a:custGeom>
                  <a:solidFill>
                    <a:srgbClr val="99FF33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615" name="フリーフォーム: 図形 614">
                    <a:extLst>
                      <a:ext uri="{FF2B5EF4-FFF2-40B4-BE49-F238E27FC236}">
                        <a16:creationId xmlns:a16="http://schemas.microsoft.com/office/drawing/2014/main" id="{7CABDF06-10A6-4159-90EA-057C0DCF4539}"/>
                      </a:ext>
                    </a:extLst>
                  </p:cNvPr>
                  <p:cNvSpPr/>
                  <p:nvPr/>
                </p:nvSpPr>
                <p:spPr bwMode="auto">
                  <a:xfrm rot="20700000">
                    <a:off x="1794400" y="2760739"/>
                    <a:ext cx="1103217" cy="947750"/>
                  </a:xfrm>
                  <a:custGeom>
                    <a:avLst/>
                    <a:gdLst>
                      <a:gd name="connsiteX0" fmla="*/ 655534 w 1311068"/>
                      <a:gd name="connsiteY0" fmla="*/ 0 h 1126311"/>
                      <a:gd name="connsiteX1" fmla="*/ 814301 w 1311068"/>
                      <a:gd name="connsiteY1" fmla="*/ 164419 h 1126311"/>
                      <a:gd name="connsiteX2" fmla="*/ 1034007 w 1311068"/>
                      <a:gd name="connsiteY2" fmla="*/ 101412 h 1126311"/>
                      <a:gd name="connsiteX3" fmla="*/ 1089294 w 1311068"/>
                      <a:gd name="connsiteY3" fmla="*/ 323186 h 1126311"/>
                      <a:gd name="connsiteX4" fmla="*/ 1311068 w 1311068"/>
                      <a:gd name="connsiteY4" fmla="*/ 378473 h 1126311"/>
                      <a:gd name="connsiteX5" fmla="*/ 1257030 w 1311068"/>
                      <a:gd name="connsiteY5" fmla="*/ 566904 h 1126311"/>
                      <a:gd name="connsiteX6" fmla="*/ 1260687 w 1311068"/>
                      <a:gd name="connsiteY6" fmla="*/ 598875 h 1126311"/>
                      <a:gd name="connsiteX7" fmla="*/ 662238 w 1311068"/>
                      <a:gd name="connsiteY7" fmla="*/ 1126311 h 1126311"/>
                      <a:gd name="connsiteX8" fmla="*/ 63789 w 1311068"/>
                      <a:gd name="connsiteY8" fmla="*/ 598875 h 1126311"/>
                      <a:gd name="connsiteX9" fmla="*/ 63869 w 1311068"/>
                      <a:gd name="connsiteY9" fmla="*/ 598179 h 1126311"/>
                      <a:gd name="connsiteX10" fmla="*/ 63007 w 1311068"/>
                      <a:gd name="connsiteY10" fmla="*/ 598179 h 1126311"/>
                      <a:gd name="connsiteX11" fmla="*/ 0 w 1311068"/>
                      <a:gd name="connsiteY11" fmla="*/ 378473 h 1126311"/>
                      <a:gd name="connsiteX12" fmla="*/ 221774 w 1311068"/>
                      <a:gd name="connsiteY12" fmla="*/ 323186 h 1126311"/>
                      <a:gd name="connsiteX13" fmla="*/ 277061 w 1311068"/>
                      <a:gd name="connsiteY13" fmla="*/ 101412 h 1126311"/>
                      <a:gd name="connsiteX14" fmla="*/ 496767 w 1311068"/>
                      <a:gd name="connsiteY14" fmla="*/ 164419 h 112631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1311068" h="1126311">
                        <a:moveTo>
                          <a:pt x="655534" y="0"/>
                        </a:moveTo>
                        <a:lnTo>
                          <a:pt x="814301" y="164419"/>
                        </a:lnTo>
                        <a:lnTo>
                          <a:pt x="1034007" y="101412"/>
                        </a:lnTo>
                        <a:lnTo>
                          <a:pt x="1089294" y="323186"/>
                        </a:lnTo>
                        <a:lnTo>
                          <a:pt x="1311068" y="378473"/>
                        </a:lnTo>
                        <a:lnTo>
                          <a:pt x="1257030" y="566904"/>
                        </a:lnTo>
                        <a:lnTo>
                          <a:pt x="1260687" y="598875"/>
                        </a:lnTo>
                        <a:cubicBezTo>
                          <a:pt x="1260687" y="890170"/>
                          <a:pt x="992752" y="1126311"/>
                          <a:pt x="662238" y="1126311"/>
                        </a:cubicBezTo>
                        <a:cubicBezTo>
                          <a:pt x="331724" y="1126311"/>
                          <a:pt x="63789" y="890170"/>
                          <a:pt x="63789" y="598875"/>
                        </a:cubicBezTo>
                        <a:lnTo>
                          <a:pt x="63869" y="598179"/>
                        </a:lnTo>
                        <a:lnTo>
                          <a:pt x="63007" y="598179"/>
                        </a:lnTo>
                        <a:lnTo>
                          <a:pt x="0" y="378473"/>
                        </a:lnTo>
                        <a:lnTo>
                          <a:pt x="221774" y="323186"/>
                        </a:lnTo>
                        <a:lnTo>
                          <a:pt x="277061" y="101412"/>
                        </a:lnTo>
                        <a:lnTo>
                          <a:pt x="496767" y="164419"/>
                        </a:lnTo>
                        <a:close/>
                      </a:path>
                    </a:pathLst>
                  </a:custGeom>
                  <a:solidFill>
                    <a:srgbClr val="33CC33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616" name="フリーフォーム: 図形 615">
                    <a:extLst>
                      <a:ext uri="{FF2B5EF4-FFF2-40B4-BE49-F238E27FC236}">
                        <a16:creationId xmlns:a16="http://schemas.microsoft.com/office/drawing/2014/main" id="{601E595B-A347-4382-BB5E-456C416ED521}"/>
                      </a:ext>
                    </a:extLst>
                  </p:cNvPr>
                  <p:cNvSpPr/>
                  <p:nvPr/>
                </p:nvSpPr>
                <p:spPr bwMode="auto">
                  <a:xfrm rot="900000">
                    <a:off x="2046218" y="2760739"/>
                    <a:ext cx="1103217" cy="947750"/>
                  </a:xfrm>
                  <a:custGeom>
                    <a:avLst/>
                    <a:gdLst>
                      <a:gd name="connsiteX0" fmla="*/ 655534 w 1311068"/>
                      <a:gd name="connsiteY0" fmla="*/ 0 h 1126311"/>
                      <a:gd name="connsiteX1" fmla="*/ 814301 w 1311068"/>
                      <a:gd name="connsiteY1" fmla="*/ 164419 h 1126311"/>
                      <a:gd name="connsiteX2" fmla="*/ 1034007 w 1311068"/>
                      <a:gd name="connsiteY2" fmla="*/ 101412 h 1126311"/>
                      <a:gd name="connsiteX3" fmla="*/ 1089294 w 1311068"/>
                      <a:gd name="connsiteY3" fmla="*/ 323186 h 1126311"/>
                      <a:gd name="connsiteX4" fmla="*/ 1311068 w 1311068"/>
                      <a:gd name="connsiteY4" fmla="*/ 378473 h 1126311"/>
                      <a:gd name="connsiteX5" fmla="*/ 1257030 w 1311068"/>
                      <a:gd name="connsiteY5" fmla="*/ 566904 h 1126311"/>
                      <a:gd name="connsiteX6" fmla="*/ 1260687 w 1311068"/>
                      <a:gd name="connsiteY6" fmla="*/ 598875 h 1126311"/>
                      <a:gd name="connsiteX7" fmla="*/ 662238 w 1311068"/>
                      <a:gd name="connsiteY7" fmla="*/ 1126311 h 1126311"/>
                      <a:gd name="connsiteX8" fmla="*/ 63789 w 1311068"/>
                      <a:gd name="connsiteY8" fmla="*/ 598875 h 1126311"/>
                      <a:gd name="connsiteX9" fmla="*/ 63869 w 1311068"/>
                      <a:gd name="connsiteY9" fmla="*/ 598179 h 1126311"/>
                      <a:gd name="connsiteX10" fmla="*/ 63007 w 1311068"/>
                      <a:gd name="connsiteY10" fmla="*/ 598179 h 1126311"/>
                      <a:gd name="connsiteX11" fmla="*/ 0 w 1311068"/>
                      <a:gd name="connsiteY11" fmla="*/ 378473 h 1126311"/>
                      <a:gd name="connsiteX12" fmla="*/ 221774 w 1311068"/>
                      <a:gd name="connsiteY12" fmla="*/ 323186 h 1126311"/>
                      <a:gd name="connsiteX13" fmla="*/ 277061 w 1311068"/>
                      <a:gd name="connsiteY13" fmla="*/ 101412 h 1126311"/>
                      <a:gd name="connsiteX14" fmla="*/ 496767 w 1311068"/>
                      <a:gd name="connsiteY14" fmla="*/ 164419 h 112631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1311068" h="1126311">
                        <a:moveTo>
                          <a:pt x="655534" y="0"/>
                        </a:moveTo>
                        <a:lnTo>
                          <a:pt x="814301" y="164419"/>
                        </a:lnTo>
                        <a:lnTo>
                          <a:pt x="1034007" y="101412"/>
                        </a:lnTo>
                        <a:lnTo>
                          <a:pt x="1089294" y="323186"/>
                        </a:lnTo>
                        <a:lnTo>
                          <a:pt x="1311068" y="378473"/>
                        </a:lnTo>
                        <a:lnTo>
                          <a:pt x="1257030" y="566904"/>
                        </a:lnTo>
                        <a:lnTo>
                          <a:pt x="1260687" y="598875"/>
                        </a:lnTo>
                        <a:cubicBezTo>
                          <a:pt x="1260687" y="890170"/>
                          <a:pt x="992752" y="1126311"/>
                          <a:pt x="662238" y="1126311"/>
                        </a:cubicBezTo>
                        <a:cubicBezTo>
                          <a:pt x="331724" y="1126311"/>
                          <a:pt x="63789" y="890170"/>
                          <a:pt x="63789" y="598875"/>
                        </a:cubicBezTo>
                        <a:lnTo>
                          <a:pt x="63869" y="598179"/>
                        </a:lnTo>
                        <a:lnTo>
                          <a:pt x="63007" y="598179"/>
                        </a:lnTo>
                        <a:lnTo>
                          <a:pt x="0" y="378473"/>
                        </a:lnTo>
                        <a:lnTo>
                          <a:pt x="221774" y="323186"/>
                        </a:lnTo>
                        <a:lnTo>
                          <a:pt x="277061" y="101412"/>
                        </a:lnTo>
                        <a:lnTo>
                          <a:pt x="496767" y="164419"/>
                        </a:lnTo>
                        <a:close/>
                      </a:path>
                    </a:pathLst>
                  </a:custGeom>
                  <a:solidFill>
                    <a:srgbClr val="99FF33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611" name="フリーフォーム: 図形 610">
                  <a:extLst>
                    <a:ext uri="{FF2B5EF4-FFF2-40B4-BE49-F238E27FC236}">
                      <a16:creationId xmlns:a16="http://schemas.microsoft.com/office/drawing/2014/main" id="{76C92149-A202-48CA-A167-9D6263E12DFF}"/>
                    </a:ext>
                  </a:extLst>
                </p:cNvPr>
                <p:cNvSpPr/>
                <p:nvPr/>
              </p:nvSpPr>
              <p:spPr bwMode="auto">
                <a:xfrm rot="900000">
                  <a:off x="3061194" y="1672986"/>
                  <a:ext cx="316517" cy="632307"/>
                </a:xfrm>
                <a:custGeom>
                  <a:avLst/>
                  <a:gdLst>
                    <a:gd name="connsiteX0" fmla="*/ 158001 w 316517"/>
                    <a:gd name="connsiteY0" fmla="*/ 0 h 632307"/>
                    <a:gd name="connsiteX1" fmla="*/ 191772 w 316517"/>
                    <a:gd name="connsiteY1" fmla="*/ 116211 h 632307"/>
                    <a:gd name="connsiteX2" fmla="*/ 200927 w 316517"/>
                    <a:gd name="connsiteY2" fmla="*/ 192696 h 632307"/>
                    <a:gd name="connsiteX3" fmla="*/ 219851 w 316517"/>
                    <a:gd name="connsiteY3" fmla="*/ 178572 h 632307"/>
                    <a:gd name="connsiteX4" fmla="*/ 270251 w 316517"/>
                    <a:gd name="connsiteY4" fmla="*/ 154992 h 632307"/>
                    <a:gd name="connsiteX5" fmla="*/ 216973 w 316517"/>
                    <a:gd name="connsiteY5" fmla="*/ 241236 h 632307"/>
                    <a:gd name="connsiteX6" fmla="*/ 207382 w 316517"/>
                    <a:gd name="connsiteY6" fmla="*/ 252776 h 632307"/>
                    <a:gd name="connsiteX7" fmla="*/ 215985 w 316517"/>
                    <a:gd name="connsiteY7" fmla="*/ 350009 h 632307"/>
                    <a:gd name="connsiteX8" fmla="*/ 219844 w 316517"/>
                    <a:gd name="connsiteY8" fmla="*/ 404542 h 632307"/>
                    <a:gd name="connsiteX9" fmla="*/ 222873 w 316517"/>
                    <a:gd name="connsiteY9" fmla="*/ 403096 h 632307"/>
                    <a:gd name="connsiteX10" fmla="*/ 316109 w 316517"/>
                    <a:gd name="connsiteY10" fmla="*/ 378034 h 632307"/>
                    <a:gd name="connsiteX11" fmla="*/ 229746 w 316517"/>
                    <a:gd name="connsiteY11" fmla="*/ 456446 h 632307"/>
                    <a:gd name="connsiteX12" fmla="*/ 223501 w 316517"/>
                    <a:gd name="connsiteY12" fmla="*/ 460554 h 632307"/>
                    <a:gd name="connsiteX13" fmla="*/ 226099 w 316517"/>
                    <a:gd name="connsiteY13" fmla="*/ 505961 h 632307"/>
                    <a:gd name="connsiteX14" fmla="*/ 227448 w 316517"/>
                    <a:gd name="connsiteY14" fmla="*/ 543259 h 632307"/>
                    <a:gd name="connsiteX15" fmla="*/ 155271 w 316517"/>
                    <a:gd name="connsiteY15" fmla="*/ 631262 h 632307"/>
                    <a:gd name="connsiteX16" fmla="*/ 83095 w 316517"/>
                    <a:gd name="connsiteY16" fmla="*/ 543259 h 632307"/>
                    <a:gd name="connsiteX17" fmla="*/ 89385 w 316517"/>
                    <a:gd name="connsiteY17" fmla="*/ 413989 h 632307"/>
                    <a:gd name="connsiteX18" fmla="*/ 92023 w 316517"/>
                    <a:gd name="connsiteY18" fmla="*/ 384715 h 632307"/>
                    <a:gd name="connsiteX19" fmla="*/ 80428 w 316517"/>
                    <a:gd name="connsiteY19" fmla="*/ 381391 h 632307"/>
                    <a:gd name="connsiteX20" fmla="*/ 781 w 316517"/>
                    <a:gd name="connsiteY20" fmla="*/ 284549 h 632307"/>
                    <a:gd name="connsiteX21" fmla="*/ 92848 w 316517"/>
                    <a:gd name="connsiteY21" fmla="*/ 326979 h 632307"/>
                    <a:gd name="connsiteX22" fmla="*/ 96981 w 316517"/>
                    <a:gd name="connsiteY22" fmla="*/ 329709 h 632307"/>
                    <a:gd name="connsiteX23" fmla="*/ 105770 w 316517"/>
                    <a:gd name="connsiteY23" fmla="*/ 232175 h 632307"/>
                    <a:gd name="connsiteX24" fmla="*/ 109102 w 316517"/>
                    <a:gd name="connsiteY24" fmla="*/ 205828 h 632307"/>
                    <a:gd name="connsiteX25" fmla="*/ 97268 w 316517"/>
                    <a:gd name="connsiteY25" fmla="*/ 190349 h 632307"/>
                    <a:gd name="connsiteX26" fmla="*/ 53547 w 316517"/>
                    <a:gd name="connsiteY26" fmla="*/ 104269 h 632307"/>
                    <a:gd name="connsiteX27" fmla="*/ 105091 w 316517"/>
                    <a:gd name="connsiteY27" fmla="*/ 134738 h 632307"/>
                    <a:gd name="connsiteX28" fmla="*/ 116810 w 316517"/>
                    <a:gd name="connsiteY28" fmla="*/ 144884 h 632307"/>
                    <a:gd name="connsiteX29" fmla="*/ 116903 w 316517"/>
                    <a:gd name="connsiteY29" fmla="*/ 144149 h 632307"/>
                    <a:gd name="connsiteX30" fmla="*/ 158001 w 316517"/>
                    <a:gd name="connsiteY30" fmla="*/ 0 h 6323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</a:cxnLst>
                  <a:rect l="l" t="t" r="r" b="b"/>
                  <a:pathLst>
                    <a:path w="316517" h="632307">
                      <a:moveTo>
                        <a:pt x="158001" y="0"/>
                      </a:moveTo>
                      <a:cubicBezTo>
                        <a:pt x="170458" y="0"/>
                        <a:pt x="181911" y="48306"/>
                        <a:pt x="191772" y="116211"/>
                      </a:cubicBezTo>
                      <a:lnTo>
                        <a:pt x="200927" y="192696"/>
                      </a:lnTo>
                      <a:lnTo>
                        <a:pt x="219851" y="178572"/>
                      </a:lnTo>
                      <a:cubicBezTo>
                        <a:pt x="242908" y="162543"/>
                        <a:pt x="265134" y="149874"/>
                        <a:pt x="270251" y="154992"/>
                      </a:cubicBezTo>
                      <a:cubicBezTo>
                        <a:pt x="277927" y="162667"/>
                        <a:pt x="239789" y="213188"/>
                        <a:pt x="216973" y="241236"/>
                      </a:cubicBezTo>
                      <a:lnTo>
                        <a:pt x="207382" y="252776"/>
                      </a:lnTo>
                      <a:lnTo>
                        <a:pt x="215985" y="350009"/>
                      </a:lnTo>
                      <a:lnTo>
                        <a:pt x="219844" y="404542"/>
                      </a:lnTo>
                      <a:lnTo>
                        <a:pt x="222873" y="403096"/>
                      </a:lnTo>
                      <a:cubicBezTo>
                        <a:pt x="257713" y="387923"/>
                        <a:pt x="310682" y="368633"/>
                        <a:pt x="316109" y="378034"/>
                      </a:cubicBezTo>
                      <a:cubicBezTo>
                        <a:pt x="322441" y="389002"/>
                        <a:pt x="253447" y="440160"/>
                        <a:pt x="229746" y="456446"/>
                      </a:cubicBezTo>
                      <a:lnTo>
                        <a:pt x="223501" y="460554"/>
                      </a:lnTo>
                      <a:lnTo>
                        <a:pt x="226099" y="505961"/>
                      </a:lnTo>
                      <a:cubicBezTo>
                        <a:pt x="226986" y="524138"/>
                        <a:pt x="227448" y="537183"/>
                        <a:pt x="227448" y="543259"/>
                      </a:cubicBezTo>
                      <a:cubicBezTo>
                        <a:pt x="227448" y="591862"/>
                        <a:pt x="195134" y="631262"/>
                        <a:pt x="155271" y="631262"/>
                      </a:cubicBezTo>
                      <a:cubicBezTo>
                        <a:pt x="115409" y="631262"/>
                        <a:pt x="82639" y="648469"/>
                        <a:pt x="83095" y="543259"/>
                      </a:cubicBezTo>
                      <a:cubicBezTo>
                        <a:pt x="83208" y="516956"/>
                        <a:pt x="85456" y="469851"/>
                        <a:pt x="89385" y="413989"/>
                      </a:cubicBezTo>
                      <a:lnTo>
                        <a:pt x="92023" y="384715"/>
                      </a:lnTo>
                      <a:lnTo>
                        <a:pt x="80428" y="381391"/>
                      </a:lnTo>
                      <a:cubicBezTo>
                        <a:pt x="61859" y="366655"/>
                        <a:pt x="-8137" y="295949"/>
                        <a:pt x="781" y="284549"/>
                      </a:cubicBezTo>
                      <a:cubicBezTo>
                        <a:pt x="7470" y="275999"/>
                        <a:pt x="62242" y="307732"/>
                        <a:pt x="92848" y="326979"/>
                      </a:cubicBezTo>
                      <a:lnTo>
                        <a:pt x="96981" y="329709"/>
                      </a:lnTo>
                      <a:lnTo>
                        <a:pt x="105770" y="232175"/>
                      </a:lnTo>
                      <a:lnTo>
                        <a:pt x="109102" y="205828"/>
                      </a:lnTo>
                      <a:lnTo>
                        <a:pt x="97268" y="190349"/>
                      </a:lnTo>
                      <a:cubicBezTo>
                        <a:pt x="75247" y="159378"/>
                        <a:pt x="45465" y="111516"/>
                        <a:pt x="53547" y="104269"/>
                      </a:cubicBezTo>
                      <a:cubicBezTo>
                        <a:pt x="58935" y="99438"/>
                        <a:pt x="82229" y="115974"/>
                        <a:pt x="105091" y="134738"/>
                      </a:cubicBezTo>
                      <a:lnTo>
                        <a:pt x="116810" y="144884"/>
                      </a:lnTo>
                      <a:lnTo>
                        <a:pt x="116903" y="144149"/>
                      </a:lnTo>
                      <a:cubicBezTo>
                        <a:pt x="128846" y="61600"/>
                        <a:pt x="143053" y="0"/>
                        <a:pt x="158001" y="0"/>
                      </a:cubicBezTo>
                      <a:close/>
                    </a:path>
                  </a:pathLst>
                </a:custGeom>
                <a:solidFill>
                  <a:srgbClr val="FFFF99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40906345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2EC8924D-72B0-4A18-BD09-30BA505CACBF}"/>
              </a:ext>
            </a:extLst>
          </p:cNvPr>
          <p:cNvGrpSpPr/>
          <p:nvPr/>
        </p:nvGrpSpPr>
        <p:grpSpPr>
          <a:xfrm>
            <a:off x="418593" y="1022041"/>
            <a:ext cx="1474697" cy="1254501"/>
            <a:chOff x="3926182" y="1672919"/>
            <a:chExt cx="1196715" cy="1018026"/>
          </a:xfrm>
        </p:grpSpPr>
        <p:sp>
          <p:nvSpPr>
            <p:cNvPr id="3" name="楕円 2">
              <a:extLst>
                <a:ext uri="{FF2B5EF4-FFF2-40B4-BE49-F238E27FC236}">
                  <a16:creationId xmlns:a16="http://schemas.microsoft.com/office/drawing/2014/main" id="{9FEB4A46-67B3-4220-8F7B-E56848AC6E58}"/>
                </a:ext>
              </a:extLst>
            </p:cNvPr>
            <p:cNvSpPr/>
            <p:nvPr/>
          </p:nvSpPr>
          <p:spPr bwMode="auto">
            <a:xfrm>
              <a:off x="4047864" y="1690960"/>
              <a:ext cx="1035154" cy="990110"/>
            </a:xfrm>
            <a:prstGeom prst="ellipse">
              <a:avLst/>
            </a:prstGeom>
            <a:solidFill>
              <a:srgbClr val="00B05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4127E640-9337-4349-80E0-B81039D0139D}"/>
                </a:ext>
              </a:extLst>
            </p:cNvPr>
            <p:cNvSpPr/>
            <p:nvPr/>
          </p:nvSpPr>
          <p:spPr bwMode="auto">
            <a:xfrm rot="19438643">
              <a:off x="3926182" y="1730631"/>
              <a:ext cx="963010" cy="504116"/>
            </a:xfrm>
            <a:custGeom>
              <a:avLst/>
              <a:gdLst>
                <a:gd name="connsiteX0" fmla="*/ 787709 w 963010"/>
                <a:gd name="connsiteY0" fmla="*/ 102593 h 504116"/>
                <a:gd name="connsiteX1" fmla="*/ 927771 w 963010"/>
                <a:gd name="connsiteY1" fmla="*/ 252541 h 504116"/>
                <a:gd name="connsiteX2" fmla="*/ 963010 w 963010"/>
                <a:gd name="connsiteY2" fmla="*/ 323095 h 504116"/>
                <a:gd name="connsiteX3" fmla="*/ 855523 w 963010"/>
                <a:gd name="connsiteY3" fmla="*/ 398348 h 504116"/>
                <a:gd name="connsiteX4" fmla="*/ 447454 w 963010"/>
                <a:gd name="connsiteY4" fmla="*/ 504116 h 504116"/>
                <a:gd name="connsiteX5" fmla="*/ 39385 w 963010"/>
                <a:gd name="connsiteY5" fmla="*/ 398348 h 504116"/>
                <a:gd name="connsiteX6" fmla="*/ 0 w 963010"/>
                <a:gd name="connsiteY6" fmla="*/ 370774 h 504116"/>
                <a:gd name="connsiteX7" fmla="*/ 27785 w 963010"/>
                <a:gd name="connsiteY7" fmla="*/ 285474 h 504116"/>
                <a:gd name="connsiteX8" fmla="*/ 77956 w 963010"/>
                <a:gd name="connsiteY8" fmla="*/ 198597 h 504116"/>
                <a:gd name="connsiteX9" fmla="*/ 787709 w 963010"/>
                <a:gd name="connsiteY9" fmla="*/ 102593 h 5041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963010" h="504116">
                  <a:moveTo>
                    <a:pt x="787709" y="102593"/>
                  </a:moveTo>
                  <a:cubicBezTo>
                    <a:pt x="845506" y="144621"/>
                    <a:pt x="892422" y="195863"/>
                    <a:pt x="927771" y="252541"/>
                  </a:cubicBezTo>
                  <a:lnTo>
                    <a:pt x="963010" y="323095"/>
                  </a:lnTo>
                  <a:lnTo>
                    <a:pt x="855523" y="398348"/>
                  </a:lnTo>
                  <a:cubicBezTo>
                    <a:pt x="739037" y="465124"/>
                    <a:pt x="598612" y="504116"/>
                    <a:pt x="447454" y="504116"/>
                  </a:cubicBezTo>
                  <a:cubicBezTo>
                    <a:pt x="296296" y="504116"/>
                    <a:pt x="155871" y="465124"/>
                    <a:pt x="39385" y="398348"/>
                  </a:cubicBezTo>
                  <a:lnTo>
                    <a:pt x="0" y="370774"/>
                  </a:lnTo>
                  <a:lnTo>
                    <a:pt x="27785" y="285474"/>
                  </a:lnTo>
                  <a:cubicBezTo>
                    <a:pt x="41161" y="255355"/>
                    <a:pt x="57857" y="226238"/>
                    <a:pt x="77956" y="198597"/>
                  </a:cubicBezTo>
                  <a:cubicBezTo>
                    <a:pt x="238750" y="-22534"/>
                    <a:pt x="556518" y="-65516"/>
                    <a:pt x="787709" y="102593"/>
                  </a:cubicBezTo>
                  <a:close/>
                </a:path>
              </a:pathLst>
            </a:custGeom>
            <a:solidFill>
              <a:srgbClr val="99FF33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1982FFD5-DAB2-4898-9D69-41631D8A7E9F}"/>
                </a:ext>
              </a:extLst>
            </p:cNvPr>
            <p:cNvSpPr/>
            <p:nvPr/>
          </p:nvSpPr>
          <p:spPr bwMode="auto">
            <a:xfrm>
              <a:off x="4267802" y="1672919"/>
              <a:ext cx="822683" cy="480372"/>
            </a:xfrm>
            <a:custGeom>
              <a:avLst/>
              <a:gdLst>
                <a:gd name="connsiteX0" fmla="*/ 307717 w 822683"/>
                <a:gd name="connsiteY0" fmla="*/ 0 h 480372"/>
                <a:gd name="connsiteX1" fmla="*/ 814779 w 822683"/>
                <a:gd name="connsiteY1" fmla="*/ 395284 h 480372"/>
                <a:gd name="connsiteX2" fmla="*/ 822683 w 822683"/>
                <a:gd name="connsiteY2" fmla="*/ 470275 h 480372"/>
                <a:gd name="connsiteX3" fmla="*/ 687897 w 822683"/>
                <a:gd name="connsiteY3" fmla="*/ 480372 h 480372"/>
                <a:gd name="connsiteX4" fmla="*/ 404700 w 822683"/>
                <a:gd name="connsiteY4" fmla="*/ 426737 h 480372"/>
                <a:gd name="connsiteX5" fmla="*/ 59284 w 822683"/>
                <a:gd name="connsiteY5" fmla="*/ 185088 h 480372"/>
                <a:gd name="connsiteX6" fmla="*/ 0 w 822683"/>
                <a:gd name="connsiteY6" fmla="*/ 99018 h 480372"/>
                <a:gd name="connsiteX7" fmla="*/ 18335 w 822683"/>
                <a:gd name="connsiteY7" fmla="*/ 84548 h 480372"/>
                <a:gd name="connsiteX8" fmla="*/ 307717 w 822683"/>
                <a:gd name="connsiteY8" fmla="*/ 0 h 4803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22683" h="480372">
                  <a:moveTo>
                    <a:pt x="307717" y="0"/>
                  </a:moveTo>
                  <a:cubicBezTo>
                    <a:pt x="557836" y="0"/>
                    <a:pt x="766517" y="169696"/>
                    <a:pt x="814779" y="395284"/>
                  </a:cubicBezTo>
                  <a:lnTo>
                    <a:pt x="822683" y="470275"/>
                  </a:lnTo>
                  <a:lnTo>
                    <a:pt x="687897" y="480372"/>
                  </a:lnTo>
                  <a:cubicBezTo>
                    <a:pt x="595132" y="479235"/>
                    <a:pt x="499124" y="461938"/>
                    <a:pt x="404700" y="426737"/>
                  </a:cubicBezTo>
                  <a:cubicBezTo>
                    <a:pt x="263064" y="373936"/>
                    <a:pt x="145105" y="288348"/>
                    <a:pt x="59284" y="185088"/>
                  </a:cubicBezTo>
                  <a:lnTo>
                    <a:pt x="0" y="99018"/>
                  </a:lnTo>
                  <a:lnTo>
                    <a:pt x="18335" y="84548"/>
                  </a:lnTo>
                  <a:cubicBezTo>
                    <a:pt x="100941" y="31169"/>
                    <a:pt x="200524" y="0"/>
                    <a:pt x="307717" y="0"/>
                  </a:cubicBezTo>
                  <a:close/>
                </a:path>
              </a:pathLst>
            </a:custGeom>
            <a:solidFill>
              <a:srgbClr val="92D05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フリーフォーム: 図形 5">
              <a:extLst>
                <a:ext uri="{FF2B5EF4-FFF2-40B4-BE49-F238E27FC236}">
                  <a16:creationId xmlns:a16="http://schemas.microsoft.com/office/drawing/2014/main" id="{5D2B0EEC-FF77-4B71-A201-181C0ABF348F}"/>
                </a:ext>
              </a:extLst>
            </p:cNvPr>
            <p:cNvSpPr/>
            <p:nvPr/>
          </p:nvSpPr>
          <p:spPr bwMode="auto">
            <a:xfrm>
              <a:off x="4026244" y="1852668"/>
              <a:ext cx="874955" cy="819166"/>
            </a:xfrm>
            <a:custGeom>
              <a:avLst/>
              <a:gdLst>
                <a:gd name="connsiteX0" fmla="*/ 110708 w 852040"/>
                <a:gd name="connsiteY0" fmla="*/ 0 h 797712"/>
                <a:gd name="connsiteX1" fmla="*/ 133715 w 852040"/>
                <a:gd name="connsiteY1" fmla="*/ 85938 h 797712"/>
                <a:gd name="connsiteX2" fmla="*/ 475772 w 852040"/>
                <a:gd name="connsiteY2" fmla="*/ 511158 h 797712"/>
                <a:gd name="connsiteX3" fmla="*/ 734526 w 852040"/>
                <a:gd name="connsiteY3" fmla="*/ 646023 h 797712"/>
                <a:gd name="connsiteX4" fmla="*/ 852040 w 852040"/>
                <a:gd name="connsiteY4" fmla="*/ 677588 h 797712"/>
                <a:gd name="connsiteX5" fmla="*/ 806960 w 852040"/>
                <a:gd name="connsiteY5" fmla="*/ 713164 h 797712"/>
                <a:gd name="connsiteX6" fmla="*/ 517577 w 852040"/>
                <a:gd name="connsiteY6" fmla="*/ 797712 h 797712"/>
                <a:gd name="connsiteX7" fmla="*/ 0 w 852040"/>
                <a:gd name="connsiteY7" fmla="*/ 302657 h 797712"/>
                <a:gd name="connsiteX8" fmla="*/ 88394 w 852040"/>
                <a:gd name="connsiteY8" fmla="*/ 25867 h 7977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52040" h="797712">
                  <a:moveTo>
                    <a:pt x="110708" y="0"/>
                  </a:moveTo>
                  <a:lnTo>
                    <a:pt x="133715" y="85938"/>
                  </a:lnTo>
                  <a:cubicBezTo>
                    <a:pt x="190110" y="238614"/>
                    <a:pt x="308584" y="392417"/>
                    <a:pt x="475772" y="511158"/>
                  </a:cubicBezTo>
                  <a:cubicBezTo>
                    <a:pt x="559366" y="570528"/>
                    <a:pt x="647225" y="615512"/>
                    <a:pt x="734526" y="646023"/>
                  </a:cubicBezTo>
                  <a:lnTo>
                    <a:pt x="852040" y="677588"/>
                  </a:lnTo>
                  <a:lnTo>
                    <a:pt x="806960" y="713164"/>
                  </a:lnTo>
                  <a:cubicBezTo>
                    <a:pt x="724354" y="766543"/>
                    <a:pt x="624771" y="797712"/>
                    <a:pt x="517577" y="797712"/>
                  </a:cubicBezTo>
                  <a:cubicBezTo>
                    <a:pt x="231727" y="797712"/>
                    <a:pt x="0" y="576068"/>
                    <a:pt x="0" y="302657"/>
                  </a:cubicBezTo>
                  <a:cubicBezTo>
                    <a:pt x="0" y="200128"/>
                    <a:pt x="32587" y="104879"/>
                    <a:pt x="88394" y="25867"/>
                  </a:cubicBezTo>
                  <a:close/>
                </a:path>
              </a:pathLst>
            </a:custGeom>
            <a:solidFill>
              <a:srgbClr val="92D05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4070AB04-DE46-47EB-9DC4-C0E956377B08}"/>
                </a:ext>
              </a:extLst>
            </p:cNvPr>
            <p:cNvSpPr/>
            <p:nvPr/>
          </p:nvSpPr>
          <p:spPr bwMode="auto">
            <a:xfrm>
              <a:off x="4411632" y="1790952"/>
              <a:ext cx="711265" cy="899993"/>
            </a:xfrm>
            <a:custGeom>
              <a:avLst/>
              <a:gdLst>
                <a:gd name="connsiteX0" fmla="*/ 499240 w 696162"/>
                <a:gd name="connsiteY0" fmla="*/ 0 h 880883"/>
                <a:gd name="connsiteX1" fmla="*/ 544567 w 696162"/>
                <a:gd name="connsiteY1" fmla="*/ 35772 h 880883"/>
                <a:gd name="connsiteX2" fmla="*/ 696162 w 696162"/>
                <a:gd name="connsiteY2" fmla="*/ 385828 h 880883"/>
                <a:gd name="connsiteX3" fmla="*/ 178585 w 696162"/>
                <a:gd name="connsiteY3" fmla="*/ 880883 h 880883"/>
                <a:gd name="connsiteX4" fmla="*/ 74275 w 696162"/>
                <a:gd name="connsiteY4" fmla="*/ 870825 h 880883"/>
                <a:gd name="connsiteX5" fmla="*/ 0 w 696162"/>
                <a:gd name="connsiteY5" fmla="*/ 848772 h 880883"/>
                <a:gd name="connsiteX6" fmla="*/ 83219 w 696162"/>
                <a:gd name="connsiteY6" fmla="*/ 799581 h 880883"/>
                <a:gd name="connsiteX7" fmla="*/ 365863 w 696162"/>
                <a:gd name="connsiteY7" fmla="*/ 483339 h 880883"/>
                <a:gd name="connsiteX8" fmla="*/ 498415 w 696162"/>
                <a:gd name="connsiteY8" fmla="*/ 80441 h 8808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96162" h="880883">
                  <a:moveTo>
                    <a:pt x="499240" y="0"/>
                  </a:moveTo>
                  <a:lnTo>
                    <a:pt x="544567" y="35772"/>
                  </a:lnTo>
                  <a:cubicBezTo>
                    <a:pt x="638230" y="125359"/>
                    <a:pt x="696162" y="249123"/>
                    <a:pt x="696162" y="385828"/>
                  </a:cubicBezTo>
                  <a:cubicBezTo>
                    <a:pt x="696162" y="659239"/>
                    <a:pt x="464435" y="880883"/>
                    <a:pt x="178585" y="880883"/>
                  </a:cubicBezTo>
                  <a:cubicBezTo>
                    <a:pt x="142854" y="880883"/>
                    <a:pt x="107968" y="877420"/>
                    <a:pt x="74275" y="870825"/>
                  </a:cubicBezTo>
                  <a:lnTo>
                    <a:pt x="0" y="848772"/>
                  </a:lnTo>
                  <a:lnTo>
                    <a:pt x="83219" y="799581"/>
                  </a:lnTo>
                  <a:cubicBezTo>
                    <a:pt x="189859" y="724295"/>
                    <a:pt x="288964" y="616532"/>
                    <a:pt x="365863" y="483339"/>
                  </a:cubicBezTo>
                  <a:cubicBezTo>
                    <a:pt x="442762" y="350146"/>
                    <a:pt x="486535" y="210437"/>
                    <a:pt x="498415" y="80441"/>
                  </a:cubicBezTo>
                  <a:close/>
                </a:path>
              </a:pathLst>
            </a:custGeom>
            <a:solidFill>
              <a:srgbClr val="99FF33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E98E9F1A-104A-432F-92B2-65257DDB90CA}"/>
              </a:ext>
            </a:extLst>
          </p:cNvPr>
          <p:cNvGrpSpPr/>
          <p:nvPr/>
        </p:nvGrpSpPr>
        <p:grpSpPr>
          <a:xfrm>
            <a:off x="4417155" y="977941"/>
            <a:ext cx="1028570" cy="1315494"/>
            <a:chOff x="2705910" y="4339547"/>
            <a:chExt cx="1224740" cy="1566386"/>
          </a:xfrm>
        </p:grpSpPr>
        <p:sp>
          <p:nvSpPr>
            <p:cNvPr id="9" name="楕円 72">
              <a:extLst>
                <a:ext uri="{FF2B5EF4-FFF2-40B4-BE49-F238E27FC236}">
                  <a16:creationId xmlns:a16="http://schemas.microsoft.com/office/drawing/2014/main" id="{EE2F7CC6-204C-4D34-BC0E-B5769639ECA8}"/>
                </a:ext>
              </a:extLst>
            </p:cNvPr>
            <p:cNvSpPr/>
            <p:nvPr/>
          </p:nvSpPr>
          <p:spPr bwMode="auto">
            <a:xfrm rot="10800000">
              <a:off x="2705910" y="4339547"/>
              <a:ext cx="1224740" cy="1566386"/>
            </a:xfrm>
            <a:custGeom>
              <a:avLst/>
              <a:gdLst>
                <a:gd name="connsiteX0" fmla="*/ 0 w 585065"/>
                <a:gd name="connsiteY0" fmla="*/ 488544 h 977088"/>
                <a:gd name="connsiteX1" fmla="*/ 292533 w 585065"/>
                <a:gd name="connsiteY1" fmla="*/ 0 h 977088"/>
                <a:gd name="connsiteX2" fmla="*/ 585066 w 585065"/>
                <a:gd name="connsiteY2" fmla="*/ 488544 h 977088"/>
                <a:gd name="connsiteX3" fmla="*/ 292533 w 585065"/>
                <a:gd name="connsiteY3" fmla="*/ 977088 h 977088"/>
                <a:gd name="connsiteX4" fmla="*/ 0 w 585065"/>
                <a:gd name="connsiteY4" fmla="*/ 488544 h 977088"/>
                <a:gd name="connsiteX0" fmla="*/ 0 w 585066"/>
                <a:gd name="connsiteY0" fmla="*/ 488544 h 977088"/>
                <a:gd name="connsiteX1" fmla="*/ 292533 w 585066"/>
                <a:gd name="connsiteY1" fmla="*/ 0 h 977088"/>
                <a:gd name="connsiteX2" fmla="*/ 585066 w 585066"/>
                <a:gd name="connsiteY2" fmla="*/ 488544 h 977088"/>
                <a:gd name="connsiteX3" fmla="*/ 292533 w 585066"/>
                <a:gd name="connsiteY3" fmla="*/ 977088 h 977088"/>
                <a:gd name="connsiteX4" fmla="*/ 0 w 585066"/>
                <a:gd name="connsiteY4" fmla="*/ 488544 h 977088"/>
                <a:gd name="connsiteX0" fmla="*/ 0 w 585066"/>
                <a:gd name="connsiteY0" fmla="*/ 488544 h 977088"/>
                <a:gd name="connsiteX1" fmla="*/ 292533 w 585066"/>
                <a:gd name="connsiteY1" fmla="*/ 0 h 977088"/>
                <a:gd name="connsiteX2" fmla="*/ 585066 w 585066"/>
                <a:gd name="connsiteY2" fmla="*/ 488544 h 977088"/>
                <a:gd name="connsiteX3" fmla="*/ 292533 w 585066"/>
                <a:gd name="connsiteY3" fmla="*/ 977088 h 977088"/>
                <a:gd name="connsiteX4" fmla="*/ 0 w 585066"/>
                <a:gd name="connsiteY4" fmla="*/ 488544 h 977088"/>
                <a:gd name="connsiteX0" fmla="*/ 0 w 585066"/>
                <a:gd name="connsiteY0" fmla="*/ 488544 h 977088"/>
                <a:gd name="connsiteX1" fmla="*/ 292533 w 585066"/>
                <a:gd name="connsiteY1" fmla="*/ 0 h 977088"/>
                <a:gd name="connsiteX2" fmla="*/ 585066 w 585066"/>
                <a:gd name="connsiteY2" fmla="*/ 488544 h 977088"/>
                <a:gd name="connsiteX3" fmla="*/ 292533 w 585066"/>
                <a:gd name="connsiteY3" fmla="*/ 977088 h 977088"/>
                <a:gd name="connsiteX4" fmla="*/ 0 w 585066"/>
                <a:gd name="connsiteY4" fmla="*/ 488544 h 977088"/>
                <a:gd name="connsiteX0" fmla="*/ 0 w 585066"/>
                <a:gd name="connsiteY0" fmla="*/ 236060 h 724604"/>
                <a:gd name="connsiteX1" fmla="*/ 279833 w 585066"/>
                <a:gd name="connsiteY1" fmla="*/ 1516 h 724604"/>
                <a:gd name="connsiteX2" fmla="*/ 585066 w 585066"/>
                <a:gd name="connsiteY2" fmla="*/ 236060 h 724604"/>
                <a:gd name="connsiteX3" fmla="*/ 292533 w 585066"/>
                <a:gd name="connsiteY3" fmla="*/ 724604 h 724604"/>
                <a:gd name="connsiteX4" fmla="*/ 0 w 585066"/>
                <a:gd name="connsiteY4" fmla="*/ 236060 h 7246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85066" h="724604">
                  <a:moveTo>
                    <a:pt x="0" y="236060"/>
                  </a:moveTo>
                  <a:cubicBezTo>
                    <a:pt x="0" y="-33755"/>
                    <a:pt x="118271" y="1516"/>
                    <a:pt x="279833" y="1516"/>
                  </a:cubicBezTo>
                  <a:cubicBezTo>
                    <a:pt x="441395" y="1516"/>
                    <a:pt x="585066" y="-33755"/>
                    <a:pt x="585066" y="236060"/>
                  </a:cubicBezTo>
                  <a:cubicBezTo>
                    <a:pt x="585066" y="505875"/>
                    <a:pt x="454095" y="724604"/>
                    <a:pt x="292533" y="724604"/>
                  </a:cubicBezTo>
                  <a:cubicBezTo>
                    <a:pt x="130971" y="724604"/>
                    <a:pt x="0" y="505875"/>
                    <a:pt x="0" y="236060"/>
                  </a:cubicBezTo>
                  <a:close/>
                </a:path>
              </a:pathLst>
            </a:custGeom>
            <a:solidFill>
              <a:srgbClr val="92D05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0" name="楕円 72">
              <a:extLst>
                <a:ext uri="{FF2B5EF4-FFF2-40B4-BE49-F238E27FC236}">
                  <a16:creationId xmlns:a16="http://schemas.microsoft.com/office/drawing/2014/main" id="{9D394894-FA47-4894-AA53-2A7EEC42A53E}"/>
                </a:ext>
              </a:extLst>
            </p:cNvPr>
            <p:cNvSpPr/>
            <p:nvPr/>
          </p:nvSpPr>
          <p:spPr bwMode="auto">
            <a:xfrm rot="10800000">
              <a:off x="2886698" y="4339547"/>
              <a:ext cx="891552" cy="1566386"/>
            </a:xfrm>
            <a:custGeom>
              <a:avLst/>
              <a:gdLst>
                <a:gd name="connsiteX0" fmla="*/ 0 w 585065"/>
                <a:gd name="connsiteY0" fmla="*/ 488544 h 977088"/>
                <a:gd name="connsiteX1" fmla="*/ 292533 w 585065"/>
                <a:gd name="connsiteY1" fmla="*/ 0 h 977088"/>
                <a:gd name="connsiteX2" fmla="*/ 585066 w 585065"/>
                <a:gd name="connsiteY2" fmla="*/ 488544 h 977088"/>
                <a:gd name="connsiteX3" fmla="*/ 292533 w 585065"/>
                <a:gd name="connsiteY3" fmla="*/ 977088 h 977088"/>
                <a:gd name="connsiteX4" fmla="*/ 0 w 585065"/>
                <a:gd name="connsiteY4" fmla="*/ 488544 h 977088"/>
                <a:gd name="connsiteX0" fmla="*/ 0 w 585066"/>
                <a:gd name="connsiteY0" fmla="*/ 488544 h 977088"/>
                <a:gd name="connsiteX1" fmla="*/ 292533 w 585066"/>
                <a:gd name="connsiteY1" fmla="*/ 0 h 977088"/>
                <a:gd name="connsiteX2" fmla="*/ 585066 w 585066"/>
                <a:gd name="connsiteY2" fmla="*/ 488544 h 977088"/>
                <a:gd name="connsiteX3" fmla="*/ 292533 w 585066"/>
                <a:gd name="connsiteY3" fmla="*/ 977088 h 977088"/>
                <a:gd name="connsiteX4" fmla="*/ 0 w 585066"/>
                <a:gd name="connsiteY4" fmla="*/ 488544 h 977088"/>
                <a:gd name="connsiteX0" fmla="*/ 0 w 585066"/>
                <a:gd name="connsiteY0" fmla="*/ 488544 h 977088"/>
                <a:gd name="connsiteX1" fmla="*/ 292533 w 585066"/>
                <a:gd name="connsiteY1" fmla="*/ 0 h 977088"/>
                <a:gd name="connsiteX2" fmla="*/ 585066 w 585066"/>
                <a:gd name="connsiteY2" fmla="*/ 488544 h 977088"/>
                <a:gd name="connsiteX3" fmla="*/ 292533 w 585066"/>
                <a:gd name="connsiteY3" fmla="*/ 977088 h 977088"/>
                <a:gd name="connsiteX4" fmla="*/ 0 w 585066"/>
                <a:gd name="connsiteY4" fmla="*/ 488544 h 977088"/>
                <a:gd name="connsiteX0" fmla="*/ 0 w 585066"/>
                <a:gd name="connsiteY0" fmla="*/ 488544 h 977088"/>
                <a:gd name="connsiteX1" fmla="*/ 292533 w 585066"/>
                <a:gd name="connsiteY1" fmla="*/ 0 h 977088"/>
                <a:gd name="connsiteX2" fmla="*/ 585066 w 585066"/>
                <a:gd name="connsiteY2" fmla="*/ 488544 h 977088"/>
                <a:gd name="connsiteX3" fmla="*/ 292533 w 585066"/>
                <a:gd name="connsiteY3" fmla="*/ 977088 h 977088"/>
                <a:gd name="connsiteX4" fmla="*/ 0 w 585066"/>
                <a:gd name="connsiteY4" fmla="*/ 488544 h 977088"/>
                <a:gd name="connsiteX0" fmla="*/ 0 w 585066"/>
                <a:gd name="connsiteY0" fmla="*/ 236060 h 724604"/>
                <a:gd name="connsiteX1" fmla="*/ 279833 w 585066"/>
                <a:gd name="connsiteY1" fmla="*/ 1516 h 724604"/>
                <a:gd name="connsiteX2" fmla="*/ 585066 w 585066"/>
                <a:gd name="connsiteY2" fmla="*/ 236060 h 724604"/>
                <a:gd name="connsiteX3" fmla="*/ 292533 w 585066"/>
                <a:gd name="connsiteY3" fmla="*/ 724604 h 724604"/>
                <a:gd name="connsiteX4" fmla="*/ 0 w 585066"/>
                <a:gd name="connsiteY4" fmla="*/ 236060 h 7246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85066" h="724604">
                  <a:moveTo>
                    <a:pt x="0" y="236060"/>
                  </a:moveTo>
                  <a:cubicBezTo>
                    <a:pt x="0" y="-33755"/>
                    <a:pt x="118271" y="1516"/>
                    <a:pt x="279833" y="1516"/>
                  </a:cubicBezTo>
                  <a:cubicBezTo>
                    <a:pt x="441395" y="1516"/>
                    <a:pt x="585066" y="-33755"/>
                    <a:pt x="585066" y="236060"/>
                  </a:cubicBezTo>
                  <a:cubicBezTo>
                    <a:pt x="585066" y="505875"/>
                    <a:pt x="454095" y="724604"/>
                    <a:pt x="292533" y="724604"/>
                  </a:cubicBezTo>
                  <a:cubicBezTo>
                    <a:pt x="130971" y="724604"/>
                    <a:pt x="0" y="505875"/>
                    <a:pt x="0" y="236060"/>
                  </a:cubicBezTo>
                  <a:close/>
                </a:path>
              </a:pathLst>
            </a:custGeom>
            <a:solidFill>
              <a:srgbClr val="99FF33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1" name="フリーフォーム: 図形 10">
              <a:extLst>
                <a:ext uri="{FF2B5EF4-FFF2-40B4-BE49-F238E27FC236}">
                  <a16:creationId xmlns:a16="http://schemas.microsoft.com/office/drawing/2014/main" id="{2A8B69C8-C0AF-410B-BF1F-2AF1705CF5CA}"/>
                </a:ext>
              </a:extLst>
            </p:cNvPr>
            <p:cNvSpPr/>
            <p:nvPr/>
          </p:nvSpPr>
          <p:spPr bwMode="auto">
            <a:xfrm rot="10800000">
              <a:off x="2914403" y="4507703"/>
              <a:ext cx="807549" cy="1398228"/>
            </a:xfrm>
            <a:custGeom>
              <a:avLst/>
              <a:gdLst>
                <a:gd name="connsiteX0" fmla="*/ 403673 w 807549"/>
                <a:gd name="connsiteY0" fmla="*/ 1398228 h 1398228"/>
                <a:gd name="connsiteX1" fmla="*/ 311911 w 807549"/>
                <a:gd name="connsiteY1" fmla="*/ 1122112 h 1398228"/>
                <a:gd name="connsiteX2" fmla="*/ 300211 w 807549"/>
                <a:gd name="connsiteY2" fmla="*/ 1019095 h 1398228"/>
                <a:gd name="connsiteX3" fmla="*/ 138961 w 807549"/>
                <a:gd name="connsiteY3" fmla="*/ 1084049 h 1398228"/>
                <a:gd name="connsiteX4" fmla="*/ 294543 w 807549"/>
                <a:gd name="connsiteY4" fmla="*/ 962233 h 1398228"/>
                <a:gd name="connsiteX5" fmla="*/ 284100 w 807549"/>
                <a:gd name="connsiteY5" fmla="*/ 822459 h 1398228"/>
                <a:gd name="connsiteX6" fmla="*/ 278100 w 807549"/>
                <a:gd name="connsiteY6" fmla="*/ 682057 h 1398228"/>
                <a:gd name="connsiteX7" fmla="*/ 72286 w 807549"/>
                <a:gd name="connsiteY7" fmla="*/ 764962 h 1398228"/>
                <a:gd name="connsiteX8" fmla="*/ 275983 w 807549"/>
                <a:gd name="connsiteY8" fmla="*/ 605474 h 1398228"/>
                <a:gd name="connsiteX9" fmla="*/ 273902 w 807549"/>
                <a:gd name="connsiteY9" fmla="*/ 455511 h 1398228"/>
                <a:gd name="connsiteX10" fmla="*/ 274509 w 807549"/>
                <a:gd name="connsiteY10" fmla="*/ 364628 h 1398228"/>
                <a:gd name="connsiteX11" fmla="*/ 275742 w 807549"/>
                <a:gd name="connsiteY11" fmla="*/ 310785 h 1398228"/>
                <a:gd name="connsiteX12" fmla="*/ 0 w 807549"/>
                <a:gd name="connsiteY12" fmla="*/ 432312 h 1398228"/>
                <a:gd name="connsiteX13" fmla="*/ 279664 w 807549"/>
                <a:gd name="connsiteY13" fmla="*/ 227511 h 1398228"/>
                <a:gd name="connsiteX14" fmla="*/ 283220 w 807549"/>
                <a:gd name="connsiteY14" fmla="*/ 165146 h 1398228"/>
                <a:gd name="connsiteX15" fmla="*/ 398039 w 807549"/>
                <a:gd name="connsiteY15" fmla="*/ 2924 h 1398228"/>
                <a:gd name="connsiteX16" fmla="*/ 530565 w 807549"/>
                <a:gd name="connsiteY16" fmla="*/ 286581 h 1398228"/>
                <a:gd name="connsiteX17" fmla="*/ 531227 w 807549"/>
                <a:gd name="connsiteY17" fmla="*/ 325393 h 1398228"/>
                <a:gd name="connsiteX18" fmla="*/ 807549 w 807549"/>
                <a:gd name="connsiteY18" fmla="*/ 526384 h 1398228"/>
                <a:gd name="connsiteX19" fmla="*/ 532568 w 807549"/>
                <a:gd name="connsiteY19" fmla="*/ 404135 h 1398228"/>
                <a:gd name="connsiteX20" fmla="*/ 533444 w 807549"/>
                <a:gd name="connsiteY20" fmla="*/ 455511 h 1398228"/>
                <a:gd name="connsiteX21" fmla="*/ 525697 w 807549"/>
                <a:gd name="connsiteY21" fmla="*/ 734265 h 1398228"/>
                <a:gd name="connsiteX22" fmla="*/ 739231 w 807549"/>
                <a:gd name="connsiteY22" fmla="*/ 901455 h 1398228"/>
                <a:gd name="connsiteX23" fmla="*/ 523466 w 807549"/>
                <a:gd name="connsiteY23" fmla="*/ 814542 h 1398228"/>
                <a:gd name="connsiteX24" fmla="*/ 523246 w 807549"/>
                <a:gd name="connsiteY24" fmla="*/ 822459 h 1398228"/>
                <a:gd name="connsiteX25" fmla="*/ 496999 w 807549"/>
                <a:gd name="connsiteY25" fmla="*/ 1105257 h 1398228"/>
                <a:gd name="connsiteX26" fmla="*/ 632075 w 807549"/>
                <a:gd name="connsiteY26" fmla="*/ 1211017 h 1398228"/>
                <a:gd name="connsiteX27" fmla="*/ 490141 w 807549"/>
                <a:gd name="connsiteY27" fmla="*/ 1153844 h 1398228"/>
                <a:gd name="connsiteX28" fmla="*/ 476229 w 807549"/>
                <a:gd name="connsiteY28" fmla="*/ 1237227 h 1398228"/>
                <a:gd name="connsiteX29" fmla="*/ 403673 w 807549"/>
                <a:gd name="connsiteY29" fmla="*/ 1398228 h 13982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807549" h="1398228">
                  <a:moveTo>
                    <a:pt x="403673" y="1398228"/>
                  </a:moveTo>
                  <a:cubicBezTo>
                    <a:pt x="367837" y="1398228"/>
                    <a:pt x="335395" y="1292711"/>
                    <a:pt x="311911" y="1122112"/>
                  </a:cubicBezTo>
                  <a:lnTo>
                    <a:pt x="300211" y="1019095"/>
                  </a:lnTo>
                  <a:lnTo>
                    <a:pt x="138961" y="1084049"/>
                  </a:lnTo>
                  <a:lnTo>
                    <a:pt x="294543" y="962233"/>
                  </a:lnTo>
                  <a:lnTo>
                    <a:pt x="284100" y="822459"/>
                  </a:lnTo>
                  <a:lnTo>
                    <a:pt x="278100" y="682057"/>
                  </a:lnTo>
                  <a:lnTo>
                    <a:pt x="72286" y="764962"/>
                  </a:lnTo>
                  <a:lnTo>
                    <a:pt x="275983" y="605474"/>
                  </a:lnTo>
                  <a:lnTo>
                    <a:pt x="273902" y="455511"/>
                  </a:lnTo>
                  <a:cubicBezTo>
                    <a:pt x="273902" y="422970"/>
                    <a:pt x="274107" y="392729"/>
                    <a:pt x="274509" y="364628"/>
                  </a:cubicBezTo>
                  <a:lnTo>
                    <a:pt x="275742" y="310785"/>
                  </a:lnTo>
                  <a:lnTo>
                    <a:pt x="0" y="432312"/>
                  </a:lnTo>
                  <a:lnTo>
                    <a:pt x="279664" y="227511"/>
                  </a:lnTo>
                  <a:lnTo>
                    <a:pt x="283220" y="165146"/>
                  </a:lnTo>
                  <a:cubicBezTo>
                    <a:pt x="301336" y="-35361"/>
                    <a:pt x="344286" y="2924"/>
                    <a:pt x="398039" y="2924"/>
                  </a:cubicBezTo>
                  <a:cubicBezTo>
                    <a:pt x="460751" y="2924"/>
                    <a:pt x="517387" y="-49186"/>
                    <a:pt x="530565" y="286581"/>
                  </a:cubicBezTo>
                  <a:lnTo>
                    <a:pt x="531227" y="325393"/>
                  </a:lnTo>
                  <a:lnTo>
                    <a:pt x="807549" y="526384"/>
                  </a:lnTo>
                  <a:lnTo>
                    <a:pt x="532568" y="404135"/>
                  </a:lnTo>
                  <a:lnTo>
                    <a:pt x="533444" y="455511"/>
                  </a:lnTo>
                  <a:lnTo>
                    <a:pt x="525697" y="734265"/>
                  </a:lnTo>
                  <a:lnTo>
                    <a:pt x="739231" y="901455"/>
                  </a:lnTo>
                  <a:lnTo>
                    <a:pt x="523466" y="814542"/>
                  </a:lnTo>
                  <a:lnTo>
                    <a:pt x="523246" y="822459"/>
                  </a:lnTo>
                  <a:lnTo>
                    <a:pt x="496999" y="1105257"/>
                  </a:lnTo>
                  <a:lnTo>
                    <a:pt x="632075" y="1211017"/>
                  </a:lnTo>
                  <a:lnTo>
                    <a:pt x="490141" y="1153844"/>
                  </a:lnTo>
                  <a:lnTo>
                    <a:pt x="476229" y="1237227"/>
                  </a:lnTo>
                  <a:cubicBezTo>
                    <a:pt x="455518" y="1338875"/>
                    <a:pt x="430549" y="1398228"/>
                    <a:pt x="403673" y="1398228"/>
                  </a:cubicBezTo>
                  <a:close/>
                </a:path>
              </a:pathLst>
            </a:custGeom>
            <a:solidFill>
              <a:srgbClr val="FFFF99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2" name="フリーフォーム: 図形 11">
              <a:extLst>
                <a:ext uri="{FF2B5EF4-FFF2-40B4-BE49-F238E27FC236}">
                  <a16:creationId xmlns:a16="http://schemas.microsoft.com/office/drawing/2014/main" id="{F07E7AC4-84D7-4FB0-B09E-08E860BAB9DC}"/>
                </a:ext>
              </a:extLst>
            </p:cNvPr>
            <p:cNvSpPr/>
            <p:nvPr/>
          </p:nvSpPr>
          <p:spPr bwMode="auto">
            <a:xfrm rot="10800000">
              <a:off x="2744010" y="4548005"/>
              <a:ext cx="1148540" cy="1334728"/>
            </a:xfrm>
            <a:custGeom>
              <a:avLst/>
              <a:gdLst>
                <a:gd name="connsiteX0" fmla="*/ 265297 w 1148540"/>
                <a:gd name="connsiteY0" fmla="*/ 1334728 h 1334728"/>
                <a:gd name="connsiteX1" fmla="*/ 253190 w 1148540"/>
                <a:gd name="connsiteY1" fmla="*/ 1322643 h 1334728"/>
                <a:gd name="connsiteX2" fmla="*/ 0 w 1148540"/>
                <a:gd name="connsiteY2" fmla="*/ 446915 h 1334728"/>
                <a:gd name="connsiteX3" fmla="*/ 90188 w 1148540"/>
                <a:gd name="connsiteY3" fmla="*/ 30175 h 1334728"/>
                <a:gd name="connsiteX4" fmla="*/ 125830 w 1148540"/>
                <a:gd name="connsiteY4" fmla="*/ 0 h 1334728"/>
                <a:gd name="connsiteX5" fmla="*/ 120004 w 1148540"/>
                <a:gd name="connsiteY5" fmla="*/ 10922 h 1334728"/>
                <a:gd name="connsiteX6" fmla="*/ 63500 w 1148540"/>
                <a:gd name="connsiteY6" fmla="*/ 421706 h 1334728"/>
                <a:gd name="connsiteX7" fmla="*/ 213101 w 1148540"/>
                <a:gd name="connsiteY7" fmla="*/ 1237458 h 1334728"/>
                <a:gd name="connsiteX8" fmla="*/ 883244 w 1148540"/>
                <a:gd name="connsiteY8" fmla="*/ 1334728 h 1334728"/>
                <a:gd name="connsiteX9" fmla="*/ 935439 w 1148540"/>
                <a:gd name="connsiteY9" fmla="*/ 1237458 h 1334728"/>
                <a:gd name="connsiteX10" fmla="*/ 1085040 w 1148540"/>
                <a:gd name="connsiteY10" fmla="*/ 421706 h 1334728"/>
                <a:gd name="connsiteX11" fmla="*/ 1041437 w 1148540"/>
                <a:gd name="connsiteY11" fmla="*/ 66373 h 1334728"/>
                <a:gd name="connsiteX12" fmla="*/ 1018967 w 1148540"/>
                <a:gd name="connsiteY12" fmla="*/ 12638 h 1334728"/>
                <a:gd name="connsiteX13" fmla="*/ 1042576 w 1148540"/>
                <a:gd name="connsiteY13" fmla="*/ 30175 h 1334728"/>
                <a:gd name="connsiteX14" fmla="*/ 1148540 w 1148540"/>
                <a:gd name="connsiteY14" fmla="*/ 446915 h 1334728"/>
                <a:gd name="connsiteX15" fmla="*/ 895350 w 1148540"/>
                <a:gd name="connsiteY15" fmla="*/ 1322643 h 13347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148540" h="1334728">
                  <a:moveTo>
                    <a:pt x="265297" y="1334728"/>
                  </a:moveTo>
                  <a:lnTo>
                    <a:pt x="253190" y="1322643"/>
                  </a:lnTo>
                  <a:cubicBezTo>
                    <a:pt x="100433" y="1132855"/>
                    <a:pt x="0" y="811454"/>
                    <a:pt x="0" y="446915"/>
                  </a:cubicBezTo>
                  <a:cubicBezTo>
                    <a:pt x="0" y="228192"/>
                    <a:pt x="32650" y="102212"/>
                    <a:pt x="90188" y="30175"/>
                  </a:cubicBezTo>
                  <a:lnTo>
                    <a:pt x="125830" y="0"/>
                  </a:lnTo>
                  <a:lnTo>
                    <a:pt x="120004" y="10922"/>
                  </a:lnTo>
                  <a:cubicBezTo>
                    <a:pt x="83667" y="93848"/>
                    <a:pt x="63500" y="222600"/>
                    <a:pt x="63500" y="421706"/>
                  </a:cubicBezTo>
                  <a:cubicBezTo>
                    <a:pt x="63500" y="740277"/>
                    <a:pt x="120670" y="1028689"/>
                    <a:pt x="213101" y="1237458"/>
                  </a:cubicBezTo>
                  <a:close/>
                  <a:moveTo>
                    <a:pt x="883244" y="1334728"/>
                  </a:moveTo>
                  <a:lnTo>
                    <a:pt x="935439" y="1237458"/>
                  </a:lnTo>
                  <a:cubicBezTo>
                    <a:pt x="1027870" y="1028689"/>
                    <a:pt x="1085040" y="740277"/>
                    <a:pt x="1085040" y="421706"/>
                  </a:cubicBezTo>
                  <a:cubicBezTo>
                    <a:pt x="1085040" y="262421"/>
                    <a:pt x="1069362" y="148163"/>
                    <a:pt x="1041437" y="66373"/>
                  </a:cubicBezTo>
                  <a:lnTo>
                    <a:pt x="1018967" y="12638"/>
                  </a:lnTo>
                  <a:lnTo>
                    <a:pt x="1042576" y="30175"/>
                  </a:lnTo>
                  <a:cubicBezTo>
                    <a:pt x="1108878" y="102212"/>
                    <a:pt x="1148540" y="228192"/>
                    <a:pt x="1148540" y="446915"/>
                  </a:cubicBezTo>
                  <a:cubicBezTo>
                    <a:pt x="1148540" y="811454"/>
                    <a:pt x="1048107" y="1132855"/>
                    <a:pt x="895350" y="1322643"/>
                  </a:cubicBezTo>
                  <a:close/>
                </a:path>
              </a:pathLst>
            </a:custGeom>
            <a:solidFill>
              <a:srgbClr val="FFFF99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24" name="グループ化 23">
            <a:extLst>
              <a:ext uri="{FF2B5EF4-FFF2-40B4-BE49-F238E27FC236}">
                <a16:creationId xmlns:a16="http://schemas.microsoft.com/office/drawing/2014/main" id="{EE8384BC-D21D-4588-B764-316B7181CFF1}"/>
              </a:ext>
            </a:extLst>
          </p:cNvPr>
          <p:cNvGrpSpPr/>
          <p:nvPr/>
        </p:nvGrpSpPr>
        <p:grpSpPr>
          <a:xfrm>
            <a:off x="8154422" y="977940"/>
            <a:ext cx="1040854" cy="1407082"/>
            <a:chOff x="617650" y="953725"/>
            <a:chExt cx="3067044" cy="4146205"/>
          </a:xfrm>
        </p:grpSpPr>
        <p:grpSp>
          <p:nvGrpSpPr>
            <p:cNvPr id="25" name="グループ化 24">
              <a:extLst>
                <a:ext uri="{FF2B5EF4-FFF2-40B4-BE49-F238E27FC236}">
                  <a16:creationId xmlns:a16="http://schemas.microsoft.com/office/drawing/2014/main" id="{390C9203-1F86-4E35-ABEB-6C70778E984A}"/>
                </a:ext>
              </a:extLst>
            </p:cNvPr>
            <p:cNvGrpSpPr/>
            <p:nvPr/>
          </p:nvGrpSpPr>
          <p:grpSpPr>
            <a:xfrm rot="900000" flipH="1">
              <a:off x="1919908" y="1294246"/>
              <a:ext cx="1764786" cy="3805684"/>
              <a:chOff x="1257814" y="953725"/>
              <a:chExt cx="1764786" cy="4095455"/>
            </a:xfrm>
          </p:grpSpPr>
          <p:sp>
            <p:nvSpPr>
              <p:cNvPr id="42" name="楕円 261">
                <a:extLst>
                  <a:ext uri="{FF2B5EF4-FFF2-40B4-BE49-F238E27FC236}">
                    <a16:creationId xmlns:a16="http://schemas.microsoft.com/office/drawing/2014/main" id="{E05661A8-8F5C-4333-B653-3438AC7EE711}"/>
                  </a:ext>
                </a:extLst>
              </p:cNvPr>
              <p:cNvSpPr/>
              <p:nvPr/>
            </p:nvSpPr>
            <p:spPr bwMode="auto">
              <a:xfrm>
                <a:off x="1257814" y="953725"/>
                <a:ext cx="1764786" cy="2208576"/>
              </a:xfrm>
              <a:custGeom>
                <a:avLst/>
                <a:gdLst>
                  <a:gd name="connsiteX0" fmla="*/ 0 w 760186"/>
                  <a:gd name="connsiteY0" fmla="*/ 265814 h 531627"/>
                  <a:gd name="connsiteX1" fmla="*/ 380093 w 760186"/>
                  <a:gd name="connsiteY1" fmla="*/ 0 h 531627"/>
                  <a:gd name="connsiteX2" fmla="*/ 760186 w 760186"/>
                  <a:gd name="connsiteY2" fmla="*/ 265814 h 531627"/>
                  <a:gd name="connsiteX3" fmla="*/ 380093 w 760186"/>
                  <a:gd name="connsiteY3" fmla="*/ 531628 h 531627"/>
                  <a:gd name="connsiteX4" fmla="*/ 0 w 760186"/>
                  <a:gd name="connsiteY4" fmla="*/ 265814 h 531627"/>
                  <a:gd name="connsiteX0" fmla="*/ 0 w 760186"/>
                  <a:gd name="connsiteY0" fmla="*/ 265814 h 531628"/>
                  <a:gd name="connsiteX1" fmla="*/ 380093 w 760186"/>
                  <a:gd name="connsiteY1" fmla="*/ 0 h 531628"/>
                  <a:gd name="connsiteX2" fmla="*/ 760186 w 760186"/>
                  <a:gd name="connsiteY2" fmla="*/ 265814 h 531628"/>
                  <a:gd name="connsiteX3" fmla="*/ 380093 w 760186"/>
                  <a:gd name="connsiteY3" fmla="*/ 531628 h 531628"/>
                  <a:gd name="connsiteX4" fmla="*/ 0 w 760186"/>
                  <a:gd name="connsiteY4" fmla="*/ 265814 h 531628"/>
                  <a:gd name="connsiteX0" fmla="*/ 0 w 760186"/>
                  <a:gd name="connsiteY0" fmla="*/ 265814 h 531628"/>
                  <a:gd name="connsiteX1" fmla="*/ 380093 w 760186"/>
                  <a:gd name="connsiteY1" fmla="*/ 0 h 531628"/>
                  <a:gd name="connsiteX2" fmla="*/ 760186 w 760186"/>
                  <a:gd name="connsiteY2" fmla="*/ 265814 h 531628"/>
                  <a:gd name="connsiteX3" fmla="*/ 380093 w 760186"/>
                  <a:gd name="connsiteY3" fmla="*/ 531628 h 531628"/>
                  <a:gd name="connsiteX4" fmla="*/ 0 w 760186"/>
                  <a:gd name="connsiteY4" fmla="*/ 265814 h 531628"/>
                  <a:gd name="connsiteX0" fmla="*/ 0 w 760186"/>
                  <a:gd name="connsiteY0" fmla="*/ 265814 h 531628"/>
                  <a:gd name="connsiteX1" fmla="*/ 380093 w 760186"/>
                  <a:gd name="connsiteY1" fmla="*/ 0 h 531628"/>
                  <a:gd name="connsiteX2" fmla="*/ 760186 w 760186"/>
                  <a:gd name="connsiteY2" fmla="*/ 265814 h 531628"/>
                  <a:gd name="connsiteX3" fmla="*/ 380093 w 760186"/>
                  <a:gd name="connsiteY3" fmla="*/ 531628 h 531628"/>
                  <a:gd name="connsiteX4" fmla="*/ 0 w 760186"/>
                  <a:gd name="connsiteY4" fmla="*/ 265814 h 531628"/>
                  <a:gd name="connsiteX0" fmla="*/ 0 w 760186"/>
                  <a:gd name="connsiteY0" fmla="*/ 723014 h 988828"/>
                  <a:gd name="connsiteX1" fmla="*/ 376918 w 760186"/>
                  <a:gd name="connsiteY1" fmla="*/ 0 h 988828"/>
                  <a:gd name="connsiteX2" fmla="*/ 760186 w 760186"/>
                  <a:gd name="connsiteY2" fmla="*/ 723014 h 988828"/>
                  <a:gd name="connsiteX3" fmla="*/ 380093 w 760186"/>
                  <a:gd name="connsiteY3" fmla="*/ 988828 h 988828"/>
                  <a:gd name="connsiteX4" fmla="*/ 0 w 760186"/>
                  <a:gd name="connsiteY4" fmla="*/ 723014 h 988828"/>
                  <a:gd name="connsiteX0" fmla="*/ 0 w 760186"/>
                  <a:gd name="connsiteY0" fmla="*/ 723014 h 988828"/>
                  <a:gd name="connsiteX1" fmla="*/ 376918 w 760186"/>
                  <a:gd name="connsiteY1" fmla="*/ 0 h 988828"/>
                  <a:gd name="connsiteX2" fmla="*/ 760186 w 760186"/>
                  <a:gd name="connsiteY2" fmla="*/ 723014 h 988828"/>
                  <a:gd name="connsiteX3" fmla="*/ 380093 w 760186"/>
                  <a:gd name="connsiteY3" fmla="*/ 988828 h 988828"/>
                  <a:gd name="connsiteX4" fmla="*/ 0 w 760186"/>
                  <a:gd name="connsiteY4" fmla="*/ 723014 h 9888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60186" h="988828">
                    <a:moveTo>
                      <a:pt x="0" y="723014"/>
                    </a:moveTo>
                    <a:cubicBezTo>
                      <a:pt x="0" y="576209"/>
                      <a:pt x="268598" y="0"/>
                      <a:pt x="376918" y="0"/>
                    </a:cubicBezTo>
                    <a:cubicBezTo>
                      <a:pt x="485238" y="0"/>
                      <a:pt x="760186" y="576209"/>
                      <a:pt x="760186" y="723014"/>
                    </a:cubicBezTo>
                    <a:cubicBezTo>
                      <a:pt x="760186" y="869819"/>
                      <a:pt x="590013" y="988828"/>
                      <a:pt x="380093" y="988828"/>
                    </a:cubicBezTo>
                    <a:cubicBezTo>
                      <a:pt x="170173" y="988828"/>
                      <a:pt x="0" y="869819"/>
                      <a:pt x="0" y="723014"/>
                    </a:cubicBezTo>
                    <a:close/>
                  </a:path>
                </a:pathLst>
              </a:custGeom>
              <a:solidFill>
                <a:srgbClr val="0033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43" name="楕円 42">
                <a:extLst>
                  <a:ext uri="{FF2B5EF4-FFF2-40B4-BE49-F238E27FC236}">
                    <a16:creationId xmlns:a16="http://schemas.microsoft.com/office/drawing/2014/main" id="{76C718C6-DE0A-47DE-ABEC-686AB62F805E}"/>
                  </a:ext>
                </a:extLst>
              </p:cNvPr>
              <p:cNvSpPr/>
              <p:nvPr/>
            </p:nvSpPr>
            <p:spPr bwMode="auto">
              <a:xfrm>
                <a:off x="2030780" y="4779150"/>
                <a:ext cx="218854" cy="270030"/>
              </a:xfrm>
              <a:prstGeom prst="ellipse">
                <a:avLst/>
              </a:prstGeom>
              <a:solidFill>
                <a:srgbClr val="CC0066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4" name="台形 43">
                <a:extLst>
                  <a:ext uri="{FF2B5EF4-FFF2-40B4-BE49-F238E27FC236}">
                    <a16:creationId xmlns:a16="http://schemas.microsoft.com/office/drawing/2014/main" id="{22D06832-49F4-49C9-A9B0-DCDA8CD12994}"/>
                  </a:ext>
                </a:extLst>
              </p:cNvPr>
              <p:cNvSpPr/>
              <p:nvPr/>
            </p:nvSpPr>
            <p:spPr bwMode="auto">
              <a:xfrm>
                <a:off x="2030780" y="1255886"/>
                <a:ext cx="218854" cy="3648758"/>
              </a:xfrm>
              <a:prstGeom prst="trapezoid">
                <a:avLst>
                  <a:gd name="adj" fmla="val 36606"/>
                </a:avLst>
              </a:prstGeom>
              <a:solidFill>
                <a:srgbClr val="92D05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26" name="グループ化 25">
              <a:extLst>
                <a:ext uri="{FF2B5EF4-FFF2-40B4-BE49-F238E27FC236}">
                  <a16:creationId xmlns:a16="http://schemas.microsoft.com/office/drawing/2014/main" id="{357272D7-B1BE-46B3-B168-0FE0E84D766D}"/>
                </a:ext>
              </a:extLst>
            </p:cNvPr>
            <p:cNvGrpSpPr/>
            <p:nvPr/>
          </p:nvGrpSpPr>
          <p:grpSpPr>
            <a:xfrm rot="20700000">
              <a:off x="617650" y="1294246"/>
              <a:ext cx="1764786" cy="3805684"/>
              <a:chOff x="1257814" y="953725"/>
              <a:chExt cx="1764786" cy="4095455"/>
            </a:xfrm>
          </p:grpSpPr>
          <p:sp>
            <p:nvSpPr>
              <p:cNvPr id="39" name="楕円 261">
                <a:extLst>
                  <a:ext uri="{FF2B5EF4-FFF2-40B4-BE49-F238E27FC236}">
                    <a16:creationId xmlns:a16="http://schemas.microsoft.com/office/drawing/2014/main" id="{B41084B5-7092-4C40-AE10-96443523B2FE}"/>
                  </a:ext>
                </a:extLst>
              </p:cNvPr>
              <p:cNvSpPr/>
              <p:nvPr/>
            </p:nvSpPr>
            <p:spPr bwMode="auto">
              <a:xfrm>
                <a:off x="1257814" y="953725"/>
                <a:ext cx="1764786" cy="2208576"/>
              </a:xfrm>
              <a:custGeom>
                <a:avLst/>
                <a:gdLst>
                  <a:gd name="connsiteX0" fmla="*/ 0 w 760186"/>
                  <a:gd name="connsiteY0" fmla="*/ 265814 h 531627"/>
                  <a:gd name="connsiteX1" fmla="*/ 380093 w 760186"/>
                  <a:gd name="connsiteY1" fmla="*/ 0 h 531627"/>
                  <a:gd name="connsiteX2" fmla="*/ 760186 w 760186"/>
                  <a:gd name="connsiteY2" fmla="*/ 265814 h 531627"/>
                  <a:gd name="connsiteX3" fmla="*/ 380093 w 760186"/>
                  <a:gd name="connsiteY3" fmla="*/ 531628 h 531627"/>
                  <a:gd name="connsiteX4" fmla="*/ 0 w 760186"/>
                  <a:gd name="connsiteY4" fmla="*/ 265814 h 531627"/>
                  <a:gd name="connsiteX0" fmla="*/ 0 w 760186"/>
                  <a:gd name="connsiteY0" fmla="*/ 265814 h 531628"/>
                  <a:gd name="connsiteX1" fmla="*/ 380093 w 760186"/>
                  <a:gd name="connsiteY1" fmla="*/ 0 h 531628"/>
                  <a:gd name="connsiteX2" fmla="*/ 760186 w 760186"/>
                  <a:gd name="connsiteY2" fmla="*/ 265814 h 531628"/>
                  <a:gd name="connsiteX3" fmla="*/ 380093 w 760186"/>
                  <a:gd name="connsiteY3" fmla="*/ 531628 h 531628"/>
                  <a:gd name="connsiteX4" fmla="*/ 0 w 760186"/>
                  <a:gd name="connsiteY4" fmla="*/ 265814 h 531628"/>
                  <a:gd name="connsiteX0" fmla="*/ 0 w 760186"/>
                  <a:gd name="connsiteY0" fmla="*/ 265814 h 531628"/>
                  <a:gd name="connsiteX1" fmla="*/ 380093 w 760186"/>
                  <a:gd name="connsiteY1" fmla="*/ 0 h 531628"/>
                  <a:gd name="connsiteX2" fmla="*/ 760186 w 760186"/>
                  <a:gd name="connsiteY2" fmla="*/ 265814 h 531628"/>
                  <a:gd name="connsiteX3" fmla="*/ 380093 w 760186"/>
                  <a:gd name="connsiteY3" fmla="*/ 531628 h 531628"/>
                  <a:gd name="connsiteX4" fmla="*/ 0 w 760186"/>
                  <a:gd name="connsiteY4" fmla="*/ 265814 h 531628"/>
                  <a:gd name="connsiteX0" fmla="*/ 0 w 760186"/>
                  <a:gd name="connsiteY0" fmla="*/ 265814 h 531628"/>
                  <a:gd name="connsiteX1" fmla="*/ 380093 w 760186"/>
                  <a:gd name="connsiteY1" fmla="*/ 0 h 531628"/>
                  <a:gd name="connsiteX2" fmla="*/ 760186 w 760186"/>
                  <a:gd name="connsiteY2" fmla="*/ 265814 h 531628"/>
                  <a:gd name="connsiteX3" fmla="*/ 380093 w 760186"/>
                  <a:gd name="connsiteY3" fmla="*/ 531628 h 531628"/>
                  <a:gd name="connsiteX4" fmla="*/ 0 w 760186"/>
                  <a:gd name="connsiteY4" fmla="*/ 265814 h 531628"/>
                  <a:gd name="connsiteX0" fmla="*/ 0 w 760186"/>
                  <a:gd name="connsiteY0" fmla="*/ 723014 h 988828"/>
                  <a:gd name="connsiteX1" fmla="*/ 376918 w 760186"/>
                  <a:gd name="connsiteY1" fmla="*/ 0 h 988828"/>
                  <a:gd name="connsiteX2" fmla="*/ 760186 w 760186"/>
                  <a:gd name="connsiteY2" fmla="*/ 723014 h 988828"/>
                  <a:gd name="connsiteX3" fmla="*/ 380093 w 760186"/>
                  <a:gd name="connsiteY3" fmla="*/ 988828 h 988828"/>
                  <a:gd name="connsiteX4" fmla="*/ 0 w 760186"/>
                  <a:gd name="connsiteY4" fmla="*/ 723014 h 988828"/>
                  <a:gd name="connsiteX0" fmla="*/ 0 w 760186"/>
                  <a:gd name="connsiteY0" fmla="*/ 723014 h 988828"/>
                  <a:gd name="connsiteX1" fmla="*/ 376918 w 760186"/>
                  <a:gd name="connsiteY1" fmla="*/ 0 h 988828"/>
                  <a:gd name="connsiteX2" fmla="*/ 760186 w 760186"/>
                  <a:gd name="connsiteY2" fmla="*/ 723014 h 988828"/>
                  <a:gd name="connsiteX3" fmla="*/ 380093 w 760186"/>
                  <a:gd name="connsiteY3" fmla="*/ 988828 h 988828"/>
                  <a:gd name="connsiteX4" fmla="*/ 0 w 760186"/>
                  <a:gd name="connsiteY4" fmla="*/ 723014 h 9888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60186" h="988828">
                    <a:moveTo>
                      <a:pt x="0" y="723014"/>
                    </a:moveTo>
                    <a:cubicBezTo>
                      <a:pt x="0" y="576209"/>
                      <a:pt x="268598" y="0"/>
                      <a:pt x="376918" y="0"/>
                    </a:cubicBezTo>
                    <a:cubicBezTo>
                      <a:pt x="485238" y="0"/>
                      <a:pt x="760186" y="576209"/>
                      <a:pt x="760186" y="723014"/>
                    </a:cubicBezTo>
                    <a:cubicBezTo>
                      <a:pt x="760186" y="869819"/>
                      <a:pt x="590013" y="988828"/>
                      <a:pt x="380093" y="988828"/>
                    </a:cubicBezTo>
                    <a:cubicBezTo>
                      <a:pt x="170173" y="988828"/>
                      <a:pt x="0" y="869819"/>
                      <a:pt x="0" y="723014"/>
                    </a:cubicBezTo>
                    <a:close/>
                  </a:path>
                </a:pathLst>
              </a:custGeom>
              <a:solidFill>
                <a:srgbClr val="0033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40" name="楕円 39">
                <a:extLst>
                  <a:ext uri="{FF2B5EF4-FFF2-40B4-BE49-F238E27FC236}">
                    <a16:creationId xmlns:a16="http://schemas.microsoft.com/office/drawing/2014/main" id="{A23B6E88-484D-4B4C-88F5-F86A50D3E66E}"/>
                  </a:ext>
                </a:extLst>
              </p:cNvPr>
              <p:cNvSpPr/>
              <p:nvPr/>
            </p:nvSpPr>
            <p:spPr bwMode="auto">
              <a:xfrm>
                <a:off x="2030780" y="4779150"/>
                <a:ext cx="218854" cy="270030"/>
              </a:xfrm>
              <a:prstGeom prst="ellipse">
                <a:avLst/>
              </a:prstGeom>
              <a:solidFill>
                <a:srgbClr val="CC0066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1" name="台形 40">
                <a:extLst>
                  <a:ext uri="{FF2B5EF4-FFF2-40B4-BE49-F238E27FC236}">
                    <a16:creationId xmlns:a16="http://schemas.microsoft.com/office/drawing/2014/main" id="{86E8AFD7-F618-462C-BD20-CD3630EBD9BA}"/>
                  </a:ext>
                </a:extLst>
              </p:cNvPr>
              <p:cNvSpPr/>
              <p:nvPr/>
            </p:nvSpPr>
            <p:spPr bwMode="auto">
              <a:xfrm>
                <a:off x="2030780" y="1255886"/>
                <a:ext cx="218854" cy="3648758"/>
              </a:xfrm>
              <a:prstGeom prst="trapezoid">
                <a:avLst>
                  <a:gd name="adj" fmla="val 36606"/>
                </a:avLst>
              </a:prstGeom>
              <a:solidFill>
                <a:srgbClr val="92D05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27" name="グループ化 26">
              <a:extLst>
                <a:ext uri="{FF2B5EF4-FFF2-40B4-BE49-F238E27FC236}">
                  <a16:creationId xmlns:a16="http://schemas.microsoft.com/office/drawing/2014/main" id="{5A5589FE-64FE-4634-9715-0DEA8ACCE98F}"/>
                </a:ext>
              </a:extLst>
            </p:cNvPr>
            <p:cNvGrpSpPr/>
            <p:nvPr/>
          </p:nvGrpSpPr>
          <p:grpSpPr>
            <a:xfrm rot="323327" flipH="1">
              <a:off x="1605377" y="960075"/>
              <a:ext cx="1764786" cy="4095455"/>
              <a:chOff x="1257814" y="953725"/>
              <a:chExt cx="1764786" cy="4095455"/>
            </a:xfrm>
          </p:grpSpPr>
          <p:sp>
            <p:nvSpPr>
              <p:cNvPr id="36" name="楕円 261">
                <a:extLst>
                  <a:ext uri="{FF2B5EF4-FFF2-40B4-BE49-F238E27FC236}">
                    <a16:creationId xmlns:a16="http://schemas.microsoft.com/office/drawing/2014/main" id="{CC6E2545-969E-4C4C-B0F3-202245305D9F}"/>
                  </a:ext>
                </a:extLst>
              </p:cNvPr>
              <p:cNvSpPr/>
              <p:nvPr/>
            </p:nvSpPr>
            <p:spPr bwMode="auto">
              <a:xfrm>
                <a:off x="1257814" y="953725"/>
                <a:ext cx="1764786" cy="2208576"/>
              </a:xfrm>
              <a:custGeom>
                <a:avLst/>
                <a:gdLst>
                  <a:gd name="connsiteX0" fmla="*/ 0 w 760186"/>
                  <a:gd name="connsiteY0" fmla="*/ 265814 h 531627"/>
                  <a:gd name="connsiteX1" fmla="*/ 380093 w 760186"/>
                  <a:gd name="connsiteY1" fmla="*/ 0 h 531627"/>
                  <a:gd name="connsiteX2" fmla="*/ 760186 w 760186"/>
                  <a:gd name="connsiteY2" fmla="*/ 265814 h 531627"/>
                  <a:gd name="connsiteX3" fmla="*/ 380093 w 760186"/>
                  <a:gd name="connsiteY3" fmla="*/ 531628 h 531627"/>
                  <a:gd name="connsiteX4" fmla="*/ 0 w 760186"/>
                  <a:gd name="connsiteY4" fmla="*/ 265814 h 531627"/>
                  <a:gd name="connsiteX0" fmla="*/ 0 w 760186"/>
                  <a:gd name="connsiteY0" fmla="*/ 265814 h 531628"/>
                  <a:gd name="connsiteX1" fmla="*/ 380093 w 760186"/>
                  <a:gd name="connsiteY1" fmla="*/ 0 h 531628"/>
                  <a:gd name="connsiteX2" fmla="*/ 760186 w 760186"/>
                  <a:gd name="connsiteY2" fmla="*/ 265814 h 531628"/>
                  <a:gd name="connsiteX3" fmla="*/ 380093 w 760186"/>
                  <a:gd name="connsiteY3" fmla="*/ 531628 h 531628"/>
                  <a:gd name="connsiteX4" fmla="*/ 0 w 760186"/>
                  <a:gd name="connsiteY4" fmla="*/ 265814 h 531628"/>
                  <a:gd name="connsiteX0" fmla="*/ 0 w 760186"/>
                  <a:gd name="connsiteY0" fmla="*/ 265814 h 531628"/>
                  <a:gd name="connsiteX1" fmla="*/ 380093 w 760186"/>
                  <a:gd name="connsiteY1" fmla="*/ 0 h 531628"/>
                  <a:gd name="connsiteX2" fmla="*/ 760186 w 760186"/>
                  <a:gd name="connsiteY2" fmla="*/ 265814 h 531628"/>
                  <a:gd name="connsiteX3" fmla="*/ 380093 w 760186"/>
                  <a:gd name="connsiteY3" fmla="*/ 531628 h 531628"/>
                  <a:gd name="connsiteX4" fmla="*/ 0 w 760186"/>
                  <a:gd name="connsiteY4" fmla="*/ 265814 h 531628"/>
                  <a:gd name="connsiteX0" fmla="*/ 0 w 760186"/>
                  <a:gd name="connsiteY0" fmla="*/ 265814 h 531628"/>
                  <a:gd name="connsiteX1" fmla="*/ 380093 w 760186"/>
                  <a:gd name="connsiteY1" fmla="*/ 0 h 531628"/>
                  <a:gd name="connsiteX2" fmla="*/ 760186 w 760186"/>
                  <a:gd name="connsiteY2" fmla="*/ 265814 h 531628"/>
                  <a:gd name="connsiteX3" fmla="*/ 380093 w 760186"/>
                  <a:gd name="connsiteY3" fmla="*/ 531628 h 531628"/>
                  <a:gd name="connsiteX4" fmla="*/ 0 w 760186"/>
                  <a:gd name="connsiteY4" fmla="*/ 265814 h 531628"/>
                  <a:gd name="connsiteX0" fmla="*/ 0 w 760186"/>
                  <a:gd name="connsiteY0" fmla="*/ 723014 h 988828"/>
                  <a:gd name="connsiteX1" fmla="*/ 376918 w 760186"/>
                  <a:gd name="connsiteY1" fmla="*/ 0 h 988828"/>
                  <a:gd name="connsiteX2" fmla="*/ 760186 w 760186"/>
                  <a:gd name="connsiteY2" fmla="*/ 723014 h 988828"/>
                  <a:gd name="connsiteX3" fmla="*/ 380093 w 760186"/>
                  <a:gd name="connsiteY3" fmla="*/ 988828 h 988828"/>
                  <a:gd name="connsiteX4" fmla="*/ 0 w 760186"/>
                  <a:gd name="connsiteY4" fmla="*/ 723014 h 988828"/>
                  <a:gd name="connsiteX0" fmla="*/ 0 w 760186"/>
                  <a:gd name="connsiteY0" fmla="*/ 723014 h 988828"/>
                  <a:gd name="connsiteX1" fmla="*/ 376918 w 760186"/>
                  <a:gd name="connsiteY1" fmla="*/ 0 h 988828"/>
                  <a:gd name="connsiteX2" fmla="*/ 760186 w 760186"/>
                  <a:gd name="connsiteY2" fmla="*/ 723014 h 988828"/>
                  <a:gd name="connsiteX3" fmla="*/ 380093 w 760186"/>
                  <a:gd name="connsiteY3" fmla="*/ 988828 h 988828"/>
                  <a:gd name="connsiteX4" fmla="*/ 0 w 760186"/>
                  <a:gd name="connsiteY4" fmla="*/ 723014 h 9888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60186" h="988828">
                    <a:moveTo>
                      <a:pt x="0" y="723014"/>
                    </a:moveTo>
                    <a:cubicBezTo>
                      <a:pt x="0" y="576209"/>
                      <a:pt x="268598" y="0"/>
                      <a:pt x="376918" y="0"/>
                    </a:cubicBezTo>
                    <a:cubicBezTo>
                      <a:pt x="485238" y="0"/>
                      <a:pt x="760186" y="576209"/>
                      <a:pt x="760186" y="723014"/>
                    </a:cubicBezTo>
                    <a:cubicBezTo>
                      <a:pt x="760186" y="869819"/>
                      <a:pt x="590013" y="988828"/>
                      <a:pt x="380093" y="988828"/>
                    </a:cubicBezTo>
                    <a:cubicBezTo>
                      <a:pt x="170173" y="988828"/>
                      <a:pt x="0" y="869819"/>
                      <a:pt x="0" y="723014"/>
                    </a:cubicBezTo>
                    <a:close/>
                  </a:path>
                </a:pathLst>
              </a:custGeom>
              <a:solidFill>
                <a:srgbClr val="0033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37" name="楕円 36">
                <a:extLst>
                  <a:ext uri="{FF2B5EF4-FFF2-40B4-BE49-F238E27FC236}">
                    <a16:creationId xmlns:a16="http://schemas.microsoft.com/office/drawing/2014/main" id="{30DCAE43-B605-4400-B7B1-AFDBCCE09CB8}"/>
                  </a:ext>
                </a:extLst>
              </p:cNvPr>
              <p:cNvSpPr/>
              <p:nvPr/>
            </p:nvSpPr>
            <p:spPr bwMode="auto">
              <a:xfrm>
                <a:off x="2030780" y="4779150"/>
                <a:ext cx="218854" cy="270030"/>
              </a:xfrm>
              <a:prstGeom prst="ellipse">
                <a:avLst/>
              </a:prstGeom>
              <a:solidFill>
                <a:srgbClr val="CC0066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8" name="台形 37">
                <a:extLst>
                  <a:ext uri="{FF2B5EF4-FFF2-40B4-BE49-F238E27FC236}">
                    <a16:creationId xmlns:a16="http://schemas.microsoft.com/office/drawing/2014/main" id="{5870D2D7-2943-45CD-88B7-E22EC7ABD1F5}"/>
                  </a:ext>
                </a:extLst>
              </p:cNvPr>
              <p:cNvSpPr/>
              <p:nvPr/>
            </p:nvSpPr>
            <p:spPr bwMode="auto">
              <a:xfrm>
                <a:off x="2030780" y="1255886"/>
                <a:ext cx="218854" cy="3648758"/>
              </a:xfrm>
              <a:prstGeom prst="trapezoid">
                <a:avLst>
                  <a:gd name="adj" fmla="val 36606"/>
                </a:avLst>
              </a:prstGeom>
              <a:solidFill>
                <a:srgbClr val="92D05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28" name="グループ化 27">
              <a:extLst>
                <a:ext uri="{FF2B5EF4-FFF2-40B4-BE49-F238E27FC236}">
                  <a16:creationId xmlns:a16="http://schemas.microsoft.com/office/drawing/2014/main" id="{D4850E38-6EFE-41E3-B02C-661CE1E5B76E}"/>
                </a:ext>
              </a:extLst>
            </p:cNvPr>
            <p:cNvGrpSpPr/>
            <p:nvPr/>
          </p:nvGrpSpPr>
          <p:grpSpPr>
            <a:xfrm rot="21276673">
              <a:off x="916700" y="960075"/>
              <a:ext cx="1764786" cy="4095455"/>
              <a:chOff x="1257814" y="953725"/>
              <a:chExt cx="1764786" cy="4095455"/>
            </a:xfrm>
          </p:grpSpPr>
          <p:sp>
            <p:nvSpPr>
              <p:cNvPr id="33" name="楕円 261">
                <a:extLst>
                  <a:ext uri="{FF2B5EF4-FFF2-40B4-BE49-F238E27FC236}">
                    <a16:creationId xmlns:a16="http://schemas.microsoft.com/office/drawing/2014/main" id="{11F55A56-F9EC-46DE-B3D8-949CD5DCDA4E}"/>
                  </a:ext>
                </a:extLst>
              </p:cNvPr>
              <p:cNvSpPr/>
              <p:nvPr/>
            </p:nvSpPr>
            <p:spPr bwMode="auto">
              <a:xfrm>
                <a:off x="1257814" y="953725"/>
                <a:ext cx="1764786" cy="2208576"/>
              </a:xfrm>
              <a:custGeom>
                <a:avLst/>
                <a:gdLst>
                  <a:gd name="connsiteX0" fmla="*/ 0 w 760186"/>
                  <a:gd name="connsiteY0" fmla="*/ 265814 h 531627"/>
                  <a:gd name="connsiteX1" fmla="*/ 380093 w 760186"/>
                  <a:gd name="connsiteY1" fmla="*/ 0 h 531627"/>
                  <a:gd name="connsiteX2" fmla="*/ 760186 w 760186"/>
                  <a:gd name="connsiteY2" fmla="*/ 265814 h 531627"/>
                  <a:gd name="connsiteX3" fmla="*/ 380093 w 760186"/>
                  <a:gd name="connsiteY3" fmla="*/ 531628 h 531627"/>
                  <a:gd name="connsiteX4" fmla="*/ 0 w 760186"/>
                  <a:gd name="connsiteY4" fmla="*/ 265814 h 531627"/>
                  <a:gd name="connsiteX0" fmla="*/ 0 w 760186"/>
                  <a:gd name="connsiteY0" fmla="*/ 265814 h 531628"/>
                  <a:gd name="connsiteX1" fmla="*/ 380093 w 760186"/>
                  <a:gd name="connsiteY1" fmla="*/ 0 h 531628"/>
                  <a:gd name="connsiteX2" fmla="*/ 760186 w 760186"/>
                  <a:gd name="connsiteY2" fmla="*/ 265814 h 531628"/>
                  <a:gd name="connsiteX3" fmla="*/ 380093 w 760186"/>
                  <a:gd name="connsiteY3" fmla="*/ 531628 h 531628"/>
                  <a:gd name="connsiteX4" fmla="*/ 0 w 760186"/>
                  <a:gd name="connsiteY4" fmla="*/ 265814 h 531628"/>
                  <a:gd name="connsiteX0" fmla="*/ 0 w 760186"/>
                  <a:gd name="connsiteY0" fmla="*/ 265814 h 531628"/>
                  <a:gd name="connsiteX1" fmla="*/ 380093 w 760186"/>
                  <a:gd name="connsiteY1" fmla="*/ 0 h 531628"/>
                  <a:gd name="connsiteX2" fmla="*/ 760186 w 760186"/>
                  <a:gd name="connsiteY2" fmla="*/ 265814 h 531628"/>
                  <a:gd name="connsiteX3" fmla="*/ 380093 w 760186"/>
                  <a:gd name="connsiteY3" fmla="*/ 531628 h 531628"/>
                  <a:gd name="connsiteX4" fmla="*/ 0 w 760186"/>
                  <a:gd name="connsiteY4" fmla="*/ 265814 h 531628"/>
                  <a:gd name="connsiteX0" fmla="*/ 0 w 760186"/>
                  <a:gd name="connsiteY0" fmla="*/ 265814 h 531628"/>
                  <a:gd name="connsiteX1" fmla="*/ 380093 w 760186"/>
                  <a:gd name="connsiteY1" fmla="*/ 0 h 531628"/>
                  <a:gd name="connsiteX2" fmla="*/ 760186 w 760186"/>
                  <a:gd name="connsiteY2" fmla="*/ 265814 h 531628"/>
                  <a:gd name="connsiteX3" fmla="*/ 380093 w 760186"/>
                  <a:gd name="connsiteY3" fmla="*/ 531628 h 531628"/>
                  <a:gd name="connsiteX4" fmla="*/ 0 w 760186"/>
                  <a:gd name="connsiteY4" fmla="*/ 265814 h 531628"/>
                  <a:gd name="connsiteX0" fmla="*/ 0 w 760186"/>
                  <a:gd name="connsiteY0" fmla="*/ 723014 h 988828"/>
                  <a:gd name="connsiteX1" fmla="*/ 376918 w 760186"/>
                  <a:gd name="connsiteY1" fmla="*/ 0 h 988828"/>
                  <a:gd name="connsiteX2" fmla="*/ 760186 w 760186"/>
                  <a:gd name="connsiteY2" fmla="*/ 723014 h 988828"/>
                  <a:gd name="connsiteX3" fmla="*/ 380093 w 760186"/>
                  <a:gd name="connsiteY3" fmla="*/ 988828 h 988828"/>
                  <a:gd name="connsiteX4" fmla="*/ 0 w 760186"/>
                  <a:gd name="connsiteY4" fmla="*/ 723014 h 988828"/>
                  <a:gd name="connsiteX0" fmla="*/ 0 w 760186"/>
                  <a:gd name="connsiteY0" fmla="*/ 723014 h 988828"/>
                  <a:gd name="connsiteX1" fmla="*/ 376918 w 760186"/>
                  <a:gd name="connsiteY1" fmla="*/ 0 h 988828"/>
                  <a:gd name="connsiteX2" fmla="*/ 760186 w 760186"/>
                  <a:gd name="connsiteY2" fmla="*/ 723014 h 988828"/>
                  <a:gd name="connsiteX3" fmla="*/ 380093 w 760186"/>
                  <a:gd name="connsiteY3" fmla="*/ 988828 h 988828"/>
                  <a:gd name="connsiteX4" fmla="*/ 0 w 760186"/>
                  <a:gd name="connsiteY4" fmla="*/ 723014 h 9888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60186" h="988828">
                    <a:moveTo>
                      <a:pt x="0" y="723014"/>
                    </a:moveTo>
                    <a:cubicBezTo>
                      <a:pt x="0" y="576209"/>
                      <a:pt x="268598" y="0"/>
                      <a:pt x="376918" y="0"/>
                    </a:cubicBezTo>
                    <a:cubicBezTo>
                      <a:pt x="485238" y="0"/>
                      <a:pt x="760186" y="576209"/>
                      <a:pt x="760186" y="723014"/>
                    </a:cubicBezTo>
                    <a:cubicBezTo>
                      <a:pt x="760186" y="869819"/>
                      <a:pt x="590013" y="988828"/>
                      <a:pt x="380093" y="988828"/>
                    </a:cubicBezTo>
                    <a:cubicBezTo>
                      <a:pt x="170173" y="988828"/>
                      <a:pt x="0" y="869819"/>
                      <a:pt x="0" y="723014"/>
                    </a:cubicBezTo>
                    <a:close/>
                  </a:path>
                </a:pathLst>
              </a:custGeom>
              <a:solidFill>
                <a:srgbClr val="0033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34" name="楕円 33">
                <a:extLst>
                  <a:ext uri="{FF2B5EF4-FFF2-40B4-BE49-F238E27FC236}">
                    <a16:creationId xmlns:a16="http://schemas.microsoft.com/office/drawing/2014/main" id="{5B0E6D3D-0A0A-4503-A666-96A300781145}"/>
                  </a:ext>
                </a:extLst>
              </p:cNvPr>
              <p:cNvSpPr/>
              <p:nvPr/>
            </p:nvSpPr>
            <p:spPr bwMode="auto">
              <a:xfrm>
                <a:off x="2030780" y="4779150"/>
                <a:ext cx="218854" cy="270030"/>
              </a:xfrm>
              <a:prstGeom prst="ellipse">
                <a:avLst/>
              </a:prstGeom>
              <a:solidFill>
                <a:srgbClr val="CC0066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5" name="台形 34">
                <a:extLst>
                  <a:ext uri="{FF2B5EF4-FFF2-40B4-BE49-F238E27FC236}">
                    <a16:creationId xmlns:a16="http://schemas.microsoft.com/office/drawing/2014/main" id="{65EFEA44-8924-4BC1-B4CD-A04ADAD1B71B}"/>
                  </a:ext>
                </a:extLst>
              </p:cNvPr>
              <p:cNvSpPr/>
              <p:nvPr/>
            </p:nvSpPr>
            <p:spPr bwMode="auto">
              <a:xfrm>
                <a:off x="2030780" y="1255886"/>
                <a:ext cx="218854" cy="3648758"/>
              </a:xfrm>
              <a:prstGeom prst="trapezoid">
                <a:avLst>
                  <a:gd name="adj" fmla="val 36606"/>
                </a:avLst>
              </a:prstGeom>
              <a:solidFill>
                <a:srgbClr val="92D05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29" name="グループ化 28">
              <a:extLst>
                <a:ext uri="{FF2B5EF4-FFF2-40B4-BE49-F238E27FC236}">
                  <a16:creationId xmlns:a16="http://schemas.microsoft.com/office/drawing/2014/main" id="{5CDA9D3E-4F33-4951-9427-A73A17818D56}"/>
                </a:ext>
              </a:extLst>
            </p:cNvPr>
            <p:cNvGrpSpPr/>
            <p:nvPr/>
          </p:nvGrpSpPr>
          <p:grpSpPr>
            <a:xfrm>
              <a:off x="1257814" y="953725"/>
              <a:ext cx="1764786" cy="4095455"/>
              <a:chOff x="1257814" y="953725"/>
              <a:chExt cx="1764786" cy="4095455"/>
            </a:xfrm>
          </p:grpSpPr>
          <p:sp>
            <p:nvSpPr>
              <p:cNvPr id="30" name="楕円 261">
                <a:extLst>
                  <a:ext uri="{FF2B5EF4-FFF2-40B4-BE49-F238E27FC236}">
                    <a16:creationId xmlns:a16="http://schemas.microsoft.com/office/drawing/2014/main" id="{527586C0-1C9A-4672-8361-AF4E150EF08F}"/>
                  </a:ext>
                </a:extLst>
              </p:cNvPr>
              <p:cNvSpPr/>
              <p:nvPr/>
            </p:nvSpPr>
            <p:spPr bwMode="auto">
              <a:xfrm>
                <a:off x="1257814" y="953725"/>
                <a:ext cx="1764786" cy="2208576"/>
              </a:xfrm>
              <a:custGeom>
                <a:avLst/>
                <a:gdLst>
                  <a:gd name="connsiteX0" fmla="*/ 0 w 760186"/>
                  <a:gd name="connsiteY0" fmla="*/ 265814 h 531627"/>
                  <a:gd name="connsiteX1" fmla="*/ 380093 w 760186"/>
                  <a:gd name="connsiteY1" fmla="*/ 0 h 531627"/>
                  <a:gd name="connsiteX2" fmla="*/ 760186 w 760186"/>
                  <a:gd name="connsiteY2" fmla="*/ 265814 h 531627"/>
                  <a:gd name="connsiteX3" fmla="*/ 380093 w 760186"/>
                  <a:gd name="connsiteY3" fmla="*/ 531628 h 531627"/>
                  <a:gd name="connsiteX4" fmla="*/ 0 w 760186"/>
                  <a:gd name="connsiteY4" fmla="*/ 265814 h 531627"/>
                  <a:gd name="connsiteX0" fmla="*/ 0 w 760186"/>
                  <a:gd name="connsiteY0" fmla="*/ 265814 h 531628"/>
                  <a:gd name="connsiteX1" fmla="*/ 380093 w 760186"/>
                  <a:gd name="connsiteY1" fmla="*/ 0 h 531628"/>
                  <a:gd name="connsiteX2" fmla="*/ 760186 w 760186"/>
                  <a:gd name="connsiteY2" fmla="*/ 265814 h 531628"/>
                  <a:gd name="connsiteX3" fmla="*/ 380093 w 760186"/>
                  <a:gd name="connsiteY3" fmla="*/ 531628 h 531628"/>
                  <a:gd name="connsiteX4" fmla="*/ 0 w 760186"/>
                  <a:gd name="connsiteY4" fmla="*/ 265814 h 531628"/>
                  <a:gd name="connsiteX0" fmla="*/ 0 w 760186"/>
                  <a:gd name="connsiteY0" fmla="*/ 265814 h 531628"/>
                  <a:gd name="connsiteX1" fmla="*/ 380093 w 760186"/>
                  <a:gd name="connsiteY1" fmla="*/ 0 h 531628"/>
                  <a:gd name="connsiteX2" fmla="*/ 760186 w 760186"/>
                  <a:gd name="connsiteY2" fmla="*/ 265814 h 531628"/>
                  <a:gd name="connsiteX3" fmla="*/ 380093 w 760186"/>
                  <a:gd name="connsiteY3" fmla="*/ 531628 h 531628"/>
                  <a:gd name="connsiteX4" fmla="*/ 0 w 760186"/>
                  <a:gd name="connsiteY4" fmla="*/ 265814 h 531628"/>
                  <a:gd name="connsiteX0" fmla="*/ 0 w 760186"/>
                  <a:gd name="connsiteY0" fmla="*/ 265814 h 531628"/>
                  <a:gd name="connsiteX1" fmla="*/ 380093 w 760186"/>
                  <a:gd name="connsiteY1" fmla="*/ 0 h 531628"/>
                  <a:gd name="connsiteX2" fmla="*/ 760186 w 760186"/>
                  <a:gd name="connsiteY2" fmla="*/ 265814 h 531628"/>
                  <a:gd name="connsiteX3" fmla="*/ 380093 w 760186"/>
                  <a:gd name="connsiteY3" fmla="*/ 531628 h 531628"/>
                  <a:gd name="connsiteX4" fmla="*/ 0 w 760186"/>
                  <a:gd name="connsiteY4" fmla="*/ 265814 h 531628"/>
                  <a:gd name="connsiteX0" fmla="*/ 0 w 760186"/>
                  <a:gd name="connsiteY0" fmla="*/ 723014 h 988828"/>
                  <a:gd name="connsiteX1" fmla="*/ 376918 w 760186"/>
                  <a:gd name="connsiteY1" fmla="*/ 0 h 988828"/>
                  <a:gd name="connsiteX2" fmla="*/ 760186 w 760186"/>
                  <a:gd name="connsiteY2" fmla="*/ 723014 h 988828"/>
                  <a:gd name="connsiteX3" fmla="*/ 380093 w 760186"/>
                  <a:gd name="connsiteY3" fmla="*/ 988828 h 988828"/>
                  <a:gd name="connsiteX4" fmla="*/ 0 w 760186"/>
                  <a:gd name="connsiteY4" fmla="*/ 723014 h 988828"/>
                  <a:gd name="connsiteX0" fmla="*/ 0 w 760186"/>
                  <a:gd name="connsiteY0" fmla="*/ 723014 h 988828"/>
                  <a:gd name="connsiteX1" fmla="*/ 376918 w 760186"/>
                  <a:gd name="connsiteY1" fmla="*/ 0 h 988828"/>
                  <a:gd name="connsiteX2" fmla="*/ 760186 w 760186"/>
                  <a:gd name="connsiteY2" fmla="*/ 723014 h 988828"/>
                  <a:gd name="connsiteX3" fmla="*/ 380093 w 760186"/>
                  <a:gd name="connsiteY3" fmla="*/ 988828 h 988828"/>
                  <a:gd name="connsiteX4" fmla="*/ 0 w 760186"/>
                  <a:gd name="connsiteY4" fmla="*/ 723014 h 9888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60186" h="988828">
                    <a:moveTo>
                      <a:pt x="0" y="723014"/>
                    </a:moveTo>
                    <a:cubicBezTo>
                      <a:pt x="0" y="576209"/>
                      <a:pt x="268598" y="0"/>
                      <a:pt x="376918" y="0"/>
                    </a:cubicBezTo>
                    <a:cubicBezTo>
                      <a:pt x="485238" y="0"/>
                      <a:pt x="760186" y="576209"/>
                      <a:pt x="760186" y="723014"/>
                    </a:cubicBezTo>
                    <a:cubicBezTo>
                      <a:pt x="760186" y="869819"/>
                      <a:pt x="590013" y="988828"/>
                      <a:pt x="380093" y="988828"/>
                    </a:cubicBezTo>
                    <a:cubicBezTo>
                      <a:pt x="170173" y="988828"/>
                      <a:pt x="0" y="869819"/>
                      <a:pt x="0" y="723014"/>
                    </a:cubicBezTo>
                    <a:close/>
                  </a:path>
                </a:pathLst>
              </a:custGeom>
              <a:solidFill>
                <a:srgbClr val="0066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1" name="楕円 30">
                <a:extLst>
                  <a:ext uri="{FF2B5EF4-FFF2-40B4-BE49-F238E27FC236}">
                    <a16:creationId xmlns:a16="http://schemas.microsoft.com/office/drawing/2014/main" id="{8A35BD21-E245-45D4-8EE9-88D941981D2D}"/>
                  </a:ext>
                </a:extLst>
              </p:cNvPr>
              <p:cNvSpPr/>
              <p:nvPr/>
            </p:nvSpPr>
            <p:spPr bwMode="auto">
              <a:xfrm>
                <a:off x="2030780" y="4779150"/>
                <a:ext cx="218854" cy="270030"/>
              </a:xfrm>
              <a:prstGeom prst="ellipse">
                <a:avLst/>
              </a:prstGeom>
              <a:solidFill>
                <a:srgbClr val="CC0066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2" name="台形 31">
                <a:extLst>
                  <a:ext uri="{FF2B5EF4-FFF2-40B4-BE49-F238E27FC236}">
                    <a16:creationId xmlns:a16="http://schemas.microsoft.com/office/drawing/2014/main" id="{BCD277EE-05CE-4617-81B8-BB108E7907AC}"/>
                  </a:ext>
                </a:extLst>
              </p:cNvPr>
              <p:cNvSpPr/>
              <p:nvPr/>
            </p:nvSpPr>
            <p:spPr bwMode="auto">
              <a:xfrm>
                <a:off x="2030780" y="1255886"/>
                <a:ext cx="218854" cy="3648758"/>
              </a:xfrm>
              <a:prstGeom prst="trapezoid">
                <a:avLst>
                  <a:gd name="adj" fmla="val 36606"/>
                </a:avLst>
              </a:prstGeom>
              <a:solidFill>
                <a:srgbClr val="92D05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45" name="グループ化 44">
            <a:extLst>
              <a:ext uri="{FF2B5EF4-FFF2-40B4-BE49-F238E27FC236}">
                <a16:creationId xmlns:a16="http://schemas.microsoft.com/office/drawing/2014/main" id="{941AAD0B-CF88-4F00-BABA-1745A7934FD5}"/>
              </a:ext>
            </a:extLst>
          </p:cNvPr>
          <p:cNvGrpSpPr/>
          <p:nvPr/>
        </p:nvGrpSpPr>
        <p:grpSpPr>
          <a:xfrm>
            <a:off x="6456930" y="878687"/>
            <a:ext cx="668265" cy="1468282"/>
            <a:chOff x="1636340" y="3642662"/>
            <a:chExt cx="910128" cy="1999693"/>
          </a:xfrm>
        </p:grpSpPr>
        <p:sp>
          <p:nvSpPr>
            <p:cNvPr id="46" name="楕円 426">
              <a:extLst>
                <a:ext uri="{FF2B5EF4-FFF2-40B4-BE49-F238E27FC236}">
                  <a16:creationId xmlns:a16="http://schemas.microsoft.com/office/drawing/2014/main" id="{67511AB7-6F25-4D62-8413-C83349BA56F0}"/>
                </a:ext>
              </a:extLst>
            </p:cNvPr>
            <p:cNvSpPr/>
            <p:nvPr/>
          </p:nvSpPr>
          <p:spPr bwMode="auto">
            <a:xfrm rot="443591">
              <a:off x="1760872" y="3642662"/>
              <a:ext cx="614552" cy="1226109"/>
            </a:xfrm>
            <a:custGeom>
              <a:avLst/>
              <a:gdLst>
                <a:gd name="connsiteX0" fmla="*/ 0 w 770841"/>
                <a:gd name="connsiteY0" fmla="*/ 716576 h 1433151"/>
                <a:gd name="connsiteX1" fmla="*/ 385421 w 770841"/>
                <a:gd name="connsiteY1" fmla="*/ 0 h 1433151"/>
                <a:gd name="connsiteX2" fmla="*/ 770842 w 770841"/>
                <a:gd name="connsiteY2" fmla="*/ 716576 h 1433151"/>
                <a:gd name="connsiteX3" fmla="*/ 385421 w 770841"/>
                <a:gd name="connsiteY3" fmla="*/ 1433152 h 1433151"/>
                <a:gd name="connsiteX4" fmla="*/ 0 w 770841"/>
                <a:gd name="connsiteY4" fmla="*/ 716576 h 1433151"/>
                <a:gd name="connsiteX0" fmla="*/ 0 w 770842"/>
                <a:gd name="connsiteY0" fmla="*/ 716576 h 1433152"/>
                <a:gd name="connsiteX1" fmla="*/ 385421 w 770842"/>
                <a:gd name="connsiteY1" fmla="*/ 0 h 1433152"/>
                <a:gd name="connsiteX2" fmla="*/ 770842 w 770842"/>
                <a:gd name="connsiteY2" fmla="*/ 716576 h 1433152"/>
                <a:gd name="connsiteX3" fmla="*/ 385421 w 770842"/>
                <a:gd name="connsiteY3" fmla="*/ 1433152 h 1433152"/>
                <a:gd name="connsiteX4" fmla="*/ 0 w 770842"/>
                <a:gd name="connsiteY4" fmla="*/ 716576 h 1433152"/>
                <a:gd name="connsiteX0" fmla="*/ 0 w 770842"/>
                <a:gd name="connsiteY0" fmla="*/ 716576 h 1433152"/>
                <a:gd name="connsiteX1" fmla="*/ 385421 w 770842"/>
                <a:gd name="connsiteY1" fmla="*/ 0 h 1433152"/>
                <a:gd name="connsiteX2" fmla="*/ 770842 w 770842"/>
                <a:gd name="connsiteY2" fmla="*/ 716576 h 1433152"/>
                <a:gd name="connsiteX3" fmla="*/ 385421 w 770842"/>
                <a:gd name="connsiteY3" fmla="*/ 1433152 h 1433152"/>
                <a:gd name="connsiteX4" fmla="*/ 0 w 770842"/>
                <a:gd name="connsiteY4" fmla="*/ 716576 h 1433152"/>
                <a:gd name="connsiteX0" fmla="*/ 0 w 770842"/>
                <a:gd name="connsiteY0" fmla="*/ 716576 h 1433152"/>
                <a:gd name="connsiteX1" fmla="*/ 385421 w 770842"/>
                <a:gd name="connsiteY1" fmla="*/ 0 h 1433152"/>
                <a:gd name="connsiteX2" fmla="*/ 770842 w 770842"/>
                <a:gd name="connsiteY2" fmla="*/ 716576 h 1433152"/>
                <a:gd name="connsiteX3" fmla="*/ 385421 w 770842"/>
                <a:gd name="connsiteY3" fmla="*/ 1433152 h 1433152"/>
                <a:gd name="connsiteX4" fmla="*/ 0 w 770842"/>
                <a:gd name="connsiteY4" fmla="*/ 716576 h 1433152"/>
                <a:gd name="connsiteX0" fmla="*/ 0 w 770842"/>
                <a:gd name="connsiteY0" fmla="*/ 716576 h 1433152"/>
                <a:gd name="connsiteX1" fmla="*/ 385421 w 770842"/>
                <a:gd name="connsiteY1" fmla="*/ 0 h 1433152"/>
                <a:gd name="connsiteX2" fmla="*/ 770842 w 770842"/>
                <a:gd name="connsiteY2" fmla="*/ 716576 h 1433152"/>
                <a:gd name="connsiteX3" fmla="*/ 385421 w 770842"/>
                <a:gd name="connsiteY3" fmla="*/ 1433152 h 1433152"/>
                <a:gd name="connsiteX4" fmla="*/ 0 w 770842"/>
                <a:gd name="connsiteY4" fmla="*/ 716576 h 1433152"/>
                <a:gd name="connsiteX0" fmla="*/ 0 w 770842"/>
                <a:gd name="connsiteY0" fmla="*/ 716576 h 1433152"/>
                <a:gd name="connsiteX1" fmla="*/ 385421 w 770842"/>
                <a:gd name="connsiteY1" fmla="*/ 0 h 1433152"/>
                <a:gd name="connsiteX2" fmla="*/ 770842 w 770842"/>
                <a:gd name="connsiteY2" fmla="*/ 716576 h 1433152"/>
                <a:gd name="connsiteX3" fmla="*/ 385421 w 770842"/>
                <a:gd name="connsiteY3" fmla="*/ 1433152 h 1433152"/>
                <a:gd name="connsiteX4" fmla="*/ 0 w 770842"/>
                <a:gd name="connsiteY4" fmla="*/ 716576 h 1433152"/>
                <a:gd name="connsiteX0" fmla="*/ 0 w 770842"/>
                <a:gd name="connsiteY0" fmla="*/ 716576 h 1433152"/>
                <a:gd name="connsiteX1" fmla="*/ 385421 w 770842"/>
                <a:gd name="connsiteY1" fmla="*/ 0 h 1433152"/>
                <a:gd name="connsiteX2" fmla="*/ 770842 w 770842"/>
                <a:gd name="connsiteY2" fmla="*/ 716576 h 1433152"/>
                <a:gd name="connsiteX3" fmla="*/ 385421 w 770842"/>
                <a:gd name="connsiteY3" fmla="*/ 1433152 h 1433152"/>
                <a:gd name="connsiteX4" fmla="*/ 0 w 770842"/>
                <a:gd name="connsiteY4" fmla="*/ 716576 h 1433152"/>
                <a:gd name="connsiteX0" fmla="*/ 0 w 770842"/>
                <a:gd name="connsiteY0" fmla="*/ 716576 h 1433152"/>
                <a:gd name="connsiteX1" fmla="*/ 385421 w 770842"/>
                <a:gd name="connsiteY1" fmla="*/ 0 h 1433152"/>
                <a:gd name="connsiteX2" fmla="*/ 770842 w 770842"/>
                <a:gd name="connsiteY2" fmla="*/ 716576 h 1433152"/>
                <a:gd name="connsiteX3" fmla="*/ 385421 w 770842"/>
                <a:gd name="connsiteY3" fmla="*/ 1433152 h 1433152"/>
                <a:gd name="connsiteX4" fmla="*/ 0 w 770842"/>
                <a:gd name="connsiteY4" fmla="*/ 716576 h 1433152"/>
                <a:gd name="connsiteX0" fmla="*/ 0 w 770842"/>
                <a:gd name="connsiteY0" fmla="*/ 716576 h 1537927"/>
                <a:gd name="connsiteX1" fmla="*/ 385421 w 770842"/>
                <a:gd name="connsiteY1" fmla="*/ 0 h 1537927"/>
                <a:gd name="connsiteX2" fmla="*/ 770842 w 770842"/>
                <a:gd name="connsiteY2" fmla="*/ 716576 h 1537927"/>
                <a:gd name="connsiteX3" fmla="*/ 375896 w 770842"/>
                <a:gd name="connsiteY3" fmla="*/ 1537927 h 1537927"/>
                <a:gd name="connsiteX4" fmla="*/ 0 w 770842"/>
                <a:gd name="connsiteY4" fmla="*/ 716576 h 15379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70842" h="1537927">
                  <a:moveTo>
                    <a:pt x="0" y="716576"/>
                  </a:moveTo>
                  <a:cubicBezTo>
                    <a:pt x="0" y="320822"/>
                    <a:pt x="182084" y="42862"/>
                    <a:pt x="385421" y="0"/>
                  </a:cubicBezTo>
                  <a:cubicBezTo>
                    <a:pt x="598283" y="33338"/>
                    <a:pt x="770842" y="320822"/>
                    <a:pt x="770842" y="716576"/>
                  </a:cubicBezTo>
                  <a:cubicBezTo>
                    <a:pt x="770842" y="1112330"/>
                    <a:pt x="641145" y="1380765"/>
                    <a:pt x="375896" y="1537927"/>
                  </a:cubicBezTo>
                  <a:cubicBezTo>
                    <a:pt x="96359" y="1366477"/>
                    <a:pt x="0" y="1112330"/>
                    <a:pt x="0" y="716576"/>
                  </a:cubicBezTo>
                  <a:close/>
                </a:path>
              </a:pathLst>
            </a:custGeom>
            <a:solidFill>
              <a:srgbClr val="0099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47" name="グループ化 46">
              <a:extLst>
                <a:ext uri="{FF2B5EF4-FFF2-40B4-BE49-F238E27FC236}">
                  <a16:creationId xmlns:a16="http://schemas.microsoft.com/office/drawing/2014/main" id="{872DAC75-1CCF-4E02-95D9-834D83A59075}"/>
                </a:ext>
              </a:extLst>
            </p:cNvPr>
            <p:cNvGrpSpPr/>
            <p:nvPr/>
          </p:nvGrpSpPr>
          <p:grpSpPr>
            <a:xfrm rot="21214059" flipH="1">
              <a:off x="1636340" y="3704959"/>
              <a:ext cx="614552" cy="1937396"/>
              <a:chOff x="1741357" y="3704966"/>
              <a:chExt cx="614552" cy="1937396"/>
            </a:xfrm>
          </p:grpSpPr>
          <p:sp>
            <p:nvSpPr>
              <p:cNvPr id="54" name="楕円 426">
                <a:extLst>
                  <a:ext uri="{FF2B5EF4-FFF2-40B4-BE49-F238E27FC236}">
                    <a16:creationId xmlns:a16="http://schemas.microsoft.com/office/drawing/2014/main" id="{94186A58-EB25-4971-898D-0C2D3A8F0FFE}"/>
                  </a:ext>
                </a:extLst>
              </p:cNvPr>
              <p:cNvSpPr/>
              <p:nvPr/>
            </p:nvSpPr>
            <p:spPr bwMode="auto">
              <a:xfrm rot="21278739">
                <a:off x="1741357" y="3704966"/>
                <a:ext cx="614552" cy="1226109"/>
              </a:xfrm>
              <a:custGeom>
                <a:avLst/>
                <a:gdLst>
                  <a:gd name="connsiteX0" fmla="*/ 0 w 770841"/>
                  <a:gd name="connsiteY0" fmla="*/ 716576 h 1433151"/>
                  <a:gd name="connsiteX1" fmla="*/ 385421 w 770841"/>
                  <a:gd name="connsiteY1" fmla="*/ 0 h 1433151"/>
                  <a:gd name="connsiteX2" fmla="*/ 770842 w 770841"/>
                  <a:gd name="connsiteY2" fmla="*/ 716576 h 1433151"/>
                  <a:gd name="connsiteX3" fmla="*/ 385421 w 770841"/>
                  <a:gd name="connsiteY3" fmla="*/ 1433152 h 1433151"/>
                  <a:gd name="connsiteX4" fmla="*/ 0 w 770841"/>
                  <a:gd name="connsiteY4" fmla="*/ 716576 h 1433151"/>
                  <a:gd name="connsiteX0" fmla="*/ 0 w 770842"/>
                  <a:gd name="connsiteY0" fmla="*/ 716576 h 1433152"/>
                  <a:gd name="connsiteX1" fmla="*/ 385421 w 770842"/>
                  <a:gd name="connsiteY1" fmla="*/ 0 h 1433152"/>
                  <a:gd name="connsiteX2" fmla="*/ 770842 w 770842"/>
                  <a:gd name="connsiteY2" fmla="*/ 716576 h 1433152"/>
                  <a:gd name="connsiteX3" fmla="*/ 385421 w 770842"/>
                  <a:gd name="connsiteY3" fmla="*/ 1433152 h 1433152"/>
                  <a:gd name="connsiteX4" fmla="*/ 0 w 770842"/>
                  <a:gd name="connsiteY4" fmla="*/ 716576 h 1433152"/>
                  <a:gd name="connsiteX0" fmla="*/ 0 w 770842"/>
                  <a:gd name="connsiteY0" fmla="*/ 716576 h 1433152"/>
                  <a:gd name="connsiteX1" fmla="*/ 385421 w 770842"/>
                  <a:gd name="connsiteY1" fmla="*/ 0 h 1433152"/>
                  <a:gd name="connsiteX2" fmla="*/ 770842 w 770842"/>
                  <a:gd name="connsiteY2" fmla="*/ 716576 h 1433152"/>
                  <a:gd name="connsiteX3" fmla="*/ 385421 w 770842"/>
                  <a:gd name="connsiteY3" fmla="*/ 1433152 h 1433152"/>
                  <a:gd name="connsiteX4" fmla="*/ 0 w 770842"/>
                  <a:gd name="connsiteY4" fmla="*/ 716576 h 1433152"/>
                  <a:gd name="connsiteX0" fmla="*/ 0 w 770842"/>
                  <a:gd name="connsiteY0" fmla="*/ 716576 h 1433152"/>
                  <a:gd name="connsiteX1" fmla="*/ 385421 w 770842"/>
                  <a:gd name="connsiteY1" fmla="*/ 0 h 1433152"/>
                  <a:gd name="connsiteX2" fmla="*/ 770842 w 770842"/>
                  <a:gd name="connsiteY2" fmla="*/ 716576 h 1433152"/>
                  <a:gd name="connsiteX3" fmla="*/ 385421 w 770842"/>
                  <a:gd name="connsiteY3" fmla="*/ 1433152 h 1433152"/>
                  <a:gd name="connsiteX4" fmla="*/ 0 w 770842"/>
                  <a:gd name="connsiteY4" fmla="*/ 716576 h 1433152"/>
                  <a:gd name="connsiteX0" fmla="*/ 0 w 770842"/>
                  <a:gd name="connsiteY0" fmla="*/ 716576 h 1433152"/>
                  <a:gd name="connsiteX1" fmla="*/ 385421 w 770842"/>
                  <a:gd name="connsiteY1" fmla="*/ 0 h 1433152"/>
                  <a:gd name="connsiteX2" fmla="*/ 770842 w 770842"/>
                  <a:gd name="connsiteY2" fmla="*/ 716576 h 1433152"/>
                  <a:gd name="connsiteX3" fmla="*/ 385421 w 770842"/>
                  <a:gd name="connsiteY3" fmla="*/ 1433152 h 1433152"/>
                  <a:gd name="connsiteX4" fmla="*/ 0 w 770842"/>
                  <a:gd name="connsiteY4" fmla="*/ 716576 h 1433152"/>
                  <a:gd name="connsiteX0" fmla="*/ 0 w 770842"/>
                  <a:gd name="connsiteY0" fmla="*/ 716576 h 1433152"/>
                  <a:gd name="connsiteX1" fmla="*/ 385421 w 770842"/>
                  <a:gd name="connsiteY1" fmla="*/ 0 h 1433152"/>
                  <a:gd name="connsiteX2" fmla="*/ 770842 w 770842"/>
                  <a:gd name="connsiteY2" fmla="*/ 716576 h 1433152"/>
                  <a:gd name="connsiteX3" fmla="*/ 385421 w 770842"/>
                  <a:gd name="connsiteY3" fmla="*/ 1433152 h 1433152"/>
                  <a:gd name="connsiteX4" fmla="*/ 0 w 770842"/>
                  <a:gd name="connsiteY4" fmla="*/ 716576 h 1433152"/>
                  <a:gd name="connsiteX0" fmla="*/ 0 w 770842"/>
                  <a:gd name="connsiteY0" fmla="*/ 716576 h 1433152"/>
                  <a:gd name="connsiteX1" fmla="*/ 385421 w 770842"/>
                  <a:gd name="connsiteY1" fmla="*/ 0 h 1433152"/>
                  <a:gd name="connsiteX2" fmla="*/ 770842 w 770842"/>
                  <a:gd name="connsiteY2" fmla="*/ 716576 h 1433152"/>
                  <a:gd name="connsiteX3" fmla="*/ 385421 w 770842"/>
                  <a:gd name="connsiteY3" fmla="*/ 1433152 h 1433152"/>
                  <a:gd name="connsiteX4" fmla="*/ 0 w 770842"/>
                  <a:gd name="connsiteY4" fmla="*/ 716576 h 1433152"/>
                  <a:gd name="connsiteX0" fmla="*/ 0 w 770842"/>
                  <a:gd name="connsiteY0" fmla="*/ 716576 h 1433152"/>
                  <a:gd name="connsiteX1" fmla="*/ 385421 w 770842"/>
                  <a:gd name="connsiteY1" fmla="*/ 0 h 1433152"/>
                  <a:gd name="connsiteX2" fmla="*/ 770842 w 770842"/>
                  <a:gd name="connsiteY2" fmla="*/ 716576 h 1433152"/>
                  <a:gd name="connsiteX3" fmla="*/ 385421 w 770842"/>
                  <a:gd name="connsiteY3" fmla="*/ 1433152 h 1433152"/>
                  <a:gd name="connsiteX4" fmla="*/ 0 w 770842"/>
                  <a:gd name="connsiteY4" fmla="*/ 716576 h 1433152"/>
                  <a:gd name="connsiteX0" fmla="*/ 0 w 770842"/>
                  <a:gd name="connsiteY0" fmla="*/ 716576 h 1537927"/>
                  <a:gd name="connsiteX1" fmla="*/ 385421 w 770842"/>
                  <a:gd name="connsiteY1" fmla="*/ 0 h 1537927"/>
                  <a:gd name="connsiteX2" fmla="*/ 770842 w 770842"/>
                  <a:gd name="connsiteY2" fmla="*/ 716576 h 1537927"/>
                  <a:gd name="connsiteX3" fmla="*/ 375896 w 770842"/>
                  <a:gd name="connsiteY3" fmla="*/ 1537927 h 1537927"/>
                  <a:gd name="connsiteX4" fmla="*/ 0 w 770842"/>
                  <a:gd name="connsiteY4" fmla="*/ 716576 h 15379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70842" h="1537927">
                    <a:moveTo>
                      <a:pt x="0" y="716576"/>
                    </a:moveTo>
                    <a:cubicBezTo>
                      <a:pt x="0" y="320822"/>
                      <a:pt x="182084" y="42862"/>
                      <a:pt x="385421" y="0"/>
                    </a:cubicBezTo>
                    <a:cubicBezTo>
                      <a:pt x="598283" y="33338"/>
                      <a:pt x="770842" y="320822"/>
                      <a:pt x="770842" y="716576"/>
                    </a:cubicBezTo>
                    <a:cubicBezTo>
                      <a:pt x="770842" y="1112330"/>
                      <a:pt x="641145" y="1380765"/>
                      <a:pt x="375896" y="1537927"/>
                    </a:cubicBezTo>
                    <a:cubicBezTo>
                      <a:pt x="96359" y="1366477"/>
                      <a:pt x="0" y="1112330"/>
                      <a:pt x="0" y="716576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5" name="楕円 432">
                <a:extLst>
                  <a:ext uri="{FF2B5EF4-FFF2-40B4-BE49-F238E27FC236}">
                    <a16:creationId xmlns:a16="http://schemas.microsoft.com/office/drawing/2014/main" id="{34166A8E-7DBB-4B4D-8523-6CA04E05B06F}"/>
                  </a:ext>
                </a:extLst>
              </p:cNvPr>
              <p:cNvSpPr/>
              <p:nvPr/>
            </p:nvSpPr>
            <p:spPr bwMode="auto">
              <a:xfrm>
                <a:off x="1957053" y="4266360"/>
                <a:ext cx="245256" cy="1376002"/>
              </a:xfrm>
              <a:custGeom>
                <a:avLst/>
                <a:gdLst>
                  <a:gd name="connsiteX0" fmla="*/ 0 w 601115"/>
                  <a:gd name="connsiteY0" fmla="*/ 300558 h 601115"/>
                  <a:gd name="connsiteX1" fmla="*/ 300558 w 601115"/>
                  <a:gd name="connsiteY1" fmla="*/ 0 h 601115"/>
                  <a:gd name="connsiteX2" fmla="*/ 601116 w 601115"/>
                  <a:gd name="connsiteY2" fmla="*/ 300558 h 601115"/>
                  <a:gd name="connsiteX3" fmla="*/ 300558 w 601115"/>
                  <a:gd name="connsiteY3" fmla="*/ 601116 h 601115"/>
                  <a:gd name="connsiteX4" fmla="*/ 0 w 601115"/>
                  <a:gd name="connsiteY4" fmla="*/ 300558 h 601115"/>
                  <a:gd name="connsiteX0" fmla="*/ 0 w 601116"/>
                  <a:gd name="connsiteY0" fmla="*/ 300558 h 601116"/>
                  <a:gd name="connsiteX1" fmla="*/ 300558 w 601116"/>
                  <a:gd name="connsiteY1" fmla="*/ 0 h 601116"/>
                  <a:gd name="connsiteX2" fmla="*/ 601116 w 601116"/>
                  <a:gd name="connsiteY2" fmla="*/ 300558 h 601116"/>
                  <a:gd name="connsiteX3" fmla="*/ 300558 w 601116"/>
                  <a:gd name="connsiteY3" fmla="*/ 601116 h 601116"/>
                  <a:gd name="connsiteX4" fmla="*/ 0 w 601116"/>
                  <a:gd name="connsiteY4" fmla="*/ 300558 h 601116"/>
                  <a:gd name="connsiteX0" fmla="*/ 0 w 601116"/>
                  <a:gd name="connsiteY0" fmla="*/ 300558 h 601116"/>
                  <a:gd name="connsiteX1" fmla="*/ 300558 w 601116"/>
                  <a:gd name="connsiteY1" fmla="*/ 0 h 601116"/>
                  <a:gd name="connsiteX2" fmla="*/ 601116 w 601116"/>
                  <a:gd name="connsiteY2" fmla="*/ 300558 h 601116"/>
                  <a:gd name="connsiteX3" fmla="*/ 300558 w 601116"/>
                  <a:gd name="connsiteY3" fmla="*/ 601116 h 601116"/>
                  <a:gd name="connsiteX4" fmla="*/ 0 w 601116"/>
                  <a:gd name="connsiteY4" fmla="*/ 300558 h 601116"/>
                  <a:gd name="connsiteX0" fmla="*/ 0 w 601116"/>
                  <a:gd name="connsiteY0" fmla="*/ 1434033 h 1734591"/>
                  <a:gd name="connsiteX1" fmla="*/ 281508 w 601116"/>
                  <a:gd name="connsiteY1" fmla="*/ 0 h 1734591"/>
                  <a:gd name="connsiteX2" fmla="*/ 601116 w 601116"/>
                  <a:gd name="connsiteY2" fmla="*/ 1434033 h 1734591"/>
                  <a:gd name="connsiteX3" fmla="*/ 300558 w 601116"/>
                  <a:gd name="connsiteY3" fmla="*/ 1734591 h 1734591"/>
                  <a:gd name="connsiteX4" fmla="*/ 0 w 601116"/>
                  <a:gd name="connsiteY4" fmla="*/ 1434033 h 1734591"/>
                  <a:gd name="connsiteX0" fmla="*/ 0 w 601116"/>
                  <a:gd name="connsiteY0" fmla="*/ 1434033 h 1734591"/>
                  <a:gd name="connsiteX1" fmla="*/ 281508 w 601116"/>
                  <a:gd name="connsiteY1" fmla="*/ 0 h 1734591"/>
                  <a:gd name="connsiteX2" fmla="*/ 601116 w 601116"/>
                  <a:gd name="connsiteY2" fmla="*/ 1434033 h 1734591"/>
                  <a:gd name="connsiteX3" fmla="*/ 300558 w 601116"/>
                  <a:gd name="connsiteY3" fmla="*/ 1734591 h 1734591"/>
                  <a:gd name="connsiteX4" fmla="*/ 0 w 601116"/>
                  <a:gd name="connsiteY4" fmla="*/ 1434033 h 1734591"/>
                  <a:gd name="connsiteX0" fmla="*/ 0 w 601116"/>
                  <a:gd name="connsiteY0" fmla="*/ 1434033 h 1734591"/>
                  <a:gd name="connsiteX1" fmla="*/ 281508 w 601116"/>
                  <a:gd name="connsiteY1" fmla="*/ 0 h 1734591"/>
                  <a:gd name="connsiteX2" fmla="*/ 601116 w 601116"/>
                  <a:gd name="connsiteY2" fmla="*/ 1434033 h 1734591"/>
                  <a:gd name="connsiteX3" fmla="*/ 300558 w 601116"/>
                  <a:gd name="connsiteY3" fmla="*/ 1734591 h 1734591"/>
                  <a:gd name="connsiteX4" fmla="*/ 0 w 601116"/>
                  <a:gd name="connsiteY4" fmla="*/ 1434033 h 1734591"/>
                  <a:gd name="connsiteX0" fmla="*/ 0 w 601116"/>
                  <a:gd name="connsiteY0" fmla="*/ 1505470 h 1806028"/>
                  <a:gd name="connsiteX1" fmla="*/ 200545 w 601116"/>
                  <a:gd name="connsiteY1" fmla="*/ 0 h 1806028"/>
                  <a:gd name="connsiteX2" fmla="*/ 601116 w 601116"/>
                  <a:gd name="connsiteY2" fmla="*/ 1505470 h 1806028"/>
                  <a:gd name="connsiteX3" fmla="*/ 300558 w 601116"/>
                  <a:gd name="connsiteY3" fmla="*/ 1806028 h 1806028"/>
                  <a:gd name="connsiteX4" fmla="*/ 0 w 601116"/>
                  <a:gd name="connsiteY4" fmla="*/ 1505470 h 1806028"/>
                  <a:gd name="connsiteX0" fmla="*/ 0 w 601116"/>
                  <a:gd name="connsiteY0" fmla="*/ 1505470 h 1806028"/>
                  <a:gd name="connsiteX1" fmla="*/ 200545 w 601116"/>
                  <a:gd name="connsiteY1" fmla="*/ 0 h 1806028"/>
                  <a:gd name="connsiteX2" fmla="*/ 601116 w 601116"/>
                  <a:gd name="connsiteY2" fmla="*/ 1505470 h 1806028"/>
                  <a:gd name="connsiteX3" fmla="*/ 300558 w 601116"/>
                  <a:gd name="connsiteY3" fmla="*/ 1806028 h 1806028"/>
                  <a:gd name="connsiteX4" fmla="*/ 0 w 601116"/>
                  <a:gd name="connsiteY4" fmla="*/ 1505470 h 1806028"/>
                  <a:gd name="connsiteX0" fmla="*/ 0 w 601116"/>
                  <a:gd name="connsiteY0" fmla="*/ 1505470 h 1806028"/>
                  <a:gd name="connsiteX1" fmla="*/ 200545 w 601116"/>
                  <a:gd name="connsiteY1" fmla="*/ 0 h 1806028"/>
                  <a:gd name="connsiteX2" fmla="*/ 601116 w 601116"/>
                  <a:gd name="connsiteY2" fmla="*/ 1505470 h 1806028"/>
                  <a:gd name="connsiteX3" fmla="*/ 300558 w 601116"/>
                  <a:gd name="connsiteY3" fmla="*/ 1806028 h 1806028"/>
                  <a:gd name="connsiteX4" fmla="*/ 0 w 601116"/>
                  <a:gd name="connsiteY4" fmla="*/ 1505470 h 18060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01116" h="1806028">
                    <a:moveTo>
                      <a:pt x="0" y="1505470"/>
                    </a:moveTo>
                    <a:cubicBezTo>
                      <a:pt x="0" y="1339476"/>
                      <a:pt x="210763" y="952500"/>
                      <a:pt x="200545" y="0"/>
                    </a:cubicBezTo>
                    <a:cubicBezTo>
                      <a:pt x="518938" y="885825"/>
                      <a:pt x="601116" y="1339476"/>
                      <a:pt x="601116" y="1505470"/>
                    </a:cubicBezTo>
                    <a:cubicBezTo>
                      <a:pt x="601116" y="1671464"/>
                      <a:pt x="466552" y="1806028"/>
                      <a:pt x="300558" y="1806028"/>
                    </a:cubicBezTo>
                    <a:cubicBezTo>
                      <a:pt x="134564" y="1806028"/>
                      <a:pt x="0" y="1671464"/>
                      <a:pt x="0" y="1505470"/>
                    </a:cubicBezTo>
                    <a:close/>
                  </a:path>
                </a:pathLst>
              </a:custGeom>
              <a:solidFill>
                <a:srgbClr val="66FF66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48" name="グループ化 47">
              <a:extLst>
                <a:ext uri="{FF2B5EF4-FFF2-40B4-BE49-F238E27FC236}">
                  <a16:creationId xmlns:a16="http://schemas.microsoft.com/office/drawing/2014/main" id="{0ADC1B3B-5EEA-4AC5-9C19-43E743A0C09F}"/>
                </a:ext>
              </a:extLst>
            </p:cNvPr>
            <p:cNvGrpSpPr/>
            <p:nvPr/>
          </p:nvGrpSpPr>
          <p:grpSpPr>
            <a:xfrm rot="385941">
              <a:off x="1931916" y="3704969"/>
              <a:ext cx="614552" cy="1933699"/>
              <a:chOff x="1741357" y="3704966"/>
              <a:chExt cx="614552" cy="1933699"/>
            </a:xfrm>
          </p:grpSpPr>
          <p:sp>
            <p:nvSpPr>
              <p:cNvPr id="52" name="楕円 426">
                <a:extLst>
                  <a:ext uri="{FF2B5EF4-FFF2-40B4-BE49-F238E27FC236}">
                    <a16:creationId xmlns:a16="http://schemas.microsoft.com/office/drawing/2014/main" id="{4FDA2B2B-332C-4160-BE81-7F0B511B8BC2}"/>
                  </a:ext>
                </a:extLst>
              </p:cNvPr>
              <p:cNvSpPr/>
              <p:nvPr/>
            </p:nvSpPr>
            <p:spPr bwMode="auto">
              <a:xfrm rot="21278739">
                <a:off x="1741357" y="3704966"/>
                <a:ext cx="614552" cy="1226109"/>
              </a:xfrm>
              <a:custGeom>
                <a:avLst/>
                <a:gdLst>
                  <a:gd name="connsiteX0" fmla="*/ 0 w 770841"/>
                  <a:gd name="connsiteY0" fmla="*/ 716576 h 1433151"/>
                  <a:gd name="connsiteX1" fmla="*/ 385421 w 770841"/>
                  <a:gd name="connsiteY1" fmla="*/ 0 h 1433151"/>
                  <a:gd name="connsiteX2" fmla="*/ 770842 w 770841"/>
                  <a:gd name="connsiteY2" fmla="*/ 716576 h 1433151"/>
                  <a:gd name="connsiteX3" fmla="*/ 385421 w 770841"/>
                  <a:gd name="connsiteY3" fmla="*/ 1433152 h 1433151"/>
                  <a:gd name="connsiteX4" fmla="*/ 0 w 770841"/>
                  <a:gd name="connsiteY4" fmla="*/ 716576 h 1433151"/>
                  <a:gd name="connsiteX0" fmla="*/ 0 w 770842"/>
                  <a:gd name="connsiteY0" fmla="*/ 716576 h 1433152"/>
                  <a:gd name="connsiteX1" fmla="*/ 385421 w 770842"/>
                  <a:gd name="connsiteY1" fmla="*/ 0 h 1433152"/>
                  <a:gd name="connsiteX2" fmla="*/ 770842 w 770842"/>
                  <a:gd name="connsiteY2" fmla="*/ 716576 h 1433152"/>
                  <a:gd name="connsiteX3" fmla="*/ 385421 w 770842"/>
                  <a:gd name="connsiteY3" fmla="*/ 1433152 h 1433152"/>
                  <a:gd name="connsiteX4" fmla="*/ 0 w 770842"/>
                  <a:gd name="connsiteY4" fmla="*/ 716576 h 1433152"/>
                  <a:gd name="connsiteX0" fmla="*/ 0 w 770842"/>
                  <a:gd name="connsiteY0" fmla="*/ 716576 h 1433152"/>
                  <a:gd name="connsiteX1" fmla="*/ 385421 w 770842"/>
                  <a:gd name="connsiteY1" fmla="*/ 0 h 1433152"/>
                  <a:gd name="connsiteX2" fmla="*/ 770842 w 770842"/>
                  <a:gd name="connsiteY2" fmla="*/ 716576 h 1433152"/>
                  <a:gd name="connsiteX3" fmla="*/ 385421 w 770842"/>
                  <a:gd name="connsiteY3" fmla="*/ 1433152 h 1433152"/>
                  <a:gd name="connsiteX4" fmla="*/ 0 w 770842"/>
                  <a:gd name="connsiteY4" fmla="*/ 716576 h 1433152"/>
                  <a:gd name="connsiteX0" fmla="*/ 0 w 770842"/>
                  <a:gd name="connsiteY0" fmla="*/ 716576 h 1433152"/>
                  <a:gd name="connsiteX1" fmla="*/ 385421 w 770842"/>
                  <a:gd name="connsiteY1" fmla="*/ 0 h 1433152"/>
                  <a:gd name="connsiteX2" fmla="*/ 770842 w 770842"/>
                  <a:gd name="connsiteY2" fmla="*/ 716576 h 1433152"/>
                  <a:gd name="connsiteX3" fmla="*/ 385421 w 770842"/>
                  <a:gd name="connsiteY3" fmla="*/ 1433152 h 1433152"/>
                  <a:gd name="connsiteX4" fmla="*/ 0 w 770842"/>
                  <a:gd name="connsiteY4" fmla="*/ 716576 h 1433152"/>
                  <a:gd name="connsiteX0" fmla="*/ 0 w 770842"/>
                  <a:gd name="connsiteY0" fmla="*/ 716576 h 1433152"/>
                  <a:gd name="connsiteX1" fmla="*/ 385421 w 770842"/>
                  <a:gd name="connsiteY1" fmla="*/ 0 h 1433152"/>
                  <a:gd name="connsiteX2" fmla="*/ 770842 w 770842"/>
                  <a:gd name="connsiteY2" fmla="*/ 716576 h 1433152"/>
                  <a:gd name="connsiteX3" fmla="*/ 385421 w 770842"/>
                  <a:gd name="connsiteY3" fmla="*/ 1433152 h 1433152"/>
                  <a:gd name="connsiteX4" fmla="*/ 0 w 770842"/>
                  <a:gd name="connsiteY4" fmla="*/ 716576 h 1433152"/>
                  <a:gd name="connsiteX0" fmla="*/ 0 w 770842"/>
                  <a:gd name="connsiteY0" fmla="*/ 716576 h 1433152"/>
                  <a:gd name="connsiteX1" fmla="*/ 385421 w 770842"/>
                  <a:gd name="connsiteY1" fmla="*/ 0 h 1433152"/>
                  <a:gd name="connsiteX2" fmla="*/ 770842 w 770842"/>
                  <a:gd name="connsiteY2" fmla="*/ 716576 h 1433152"/>
                  <a:gd name="connsiteX3" fmla="*/ 385421 w 770842"/>
                  <a:gd name="connsiteY3" fmla="*/ 1433152 h 1433152"/>
                  <a:gd name="connsiteX4" fmla="*/ 0 w 770842"/>
                  <a:gd name="connsiteY4" fmla="*/ 716576 h 1433152"/>
                  <a:gd name="connsiteX0" fmla="*/ 0 w 770842"/>
                  <a:gd name="connsiteY0" fmla="*/ 716576 h 1433152"/>
                  <a:gd name="connsiteX1" fmla="*/ 385421 w 770842"/>
                  <a:gd name="connsiteY1" fmla="*/ 0 h 1433152"/>
                  <a:gd name="connsiteX2" fmla="*/ 770842 w 770842"/>
                  <a:gd name="connsiteY2" fmla="*/ 716576 h 1433152"/>
                  <a:gd name="connsiteX3" fmla="*/ 385421 w 770842"/>
                  <a:gd name="connsiteY3" fmla="*/ 1433152 h 1433152"/>
                  <a:gd name="connsiteX4" fmla="*/ 0 w 770842"/>
                  <a:gd name="connsiteY4" fmla="*/ 716576 h 1433152"/>
                  <a:gd name="connsiteX0" fmla="*/ 0 w 770842"/>
                  <a:gd name="connsiteY0" fmla="*/ 716576 h 1433152"/>
                  <a:gd name="connsiteX1" fmla="*/ 385421 w 770842"/>
                  <a:gd name="connsiteY1" fmla="*/ 0 h 1433152"/>
                  <a:gd name="connsiteX2" fmla="*/ 770842 w 770842"/>
                  <a:gd name="connsiteY2" fmla="*/ 716576 h 1433152"/>
                  <a:gd name="connsiteX3" fmla="*/ 385421 w 770842"/>
                  <a:gd name="connsiteY3" fmla="*/ 1433152 h 1433152"/>
                  <a:gd name="connsiteX4" fmla="*/ 0 w 770842"/>
                  <a:gd name="connsiteY4" fmla="*/ 716576 h 1433152"/>
                  <a:gd name="connsiteX0" fmla="*/ 0 w 770842"/>
                  <a:gd name="connsiteY0" fmla="*/ 716576 h 1537927"/>
                  <a:gd name="connsiteX1" fmla="*/ 385421 w 770842"/>
                  <a:gd name="connsiteY1" fmla="*/ 0 h 1537927"/>
                  <a:gd name="connsiteX2" fmla="*/ 770842 w 770842"/>
                  <a:gd name="connsiteY2" fmla="*/ 716576 h 1537927"/>
                  <a:gd name="connsiteX3" fmla="*/ 375896 w 770842"/>
                  <a:gd name="connsiteY3" fmla="*/ 1537927 h 1537927"/>
                  <a:gd name="connsiteX4" fmla="*/ 0 w 770842"/>
                  <a:gd name="connsiteY4" fmla="*/ 716576 h 15379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70842" h="1537927">
                    <a:moveTo>
                      <a:pt x="0" y="716576"/>
                    </a:moveTo>
                    <a:cubicBezTo>
                      <a:pt x="0" y="320822"/>
                      <a:pt x="182084" y="42862"/>
                      <a:pt x="385421" y="0"/>
                    </a:cubicBezTo>
                    <a:cubicBezTo>
                      <a:pt x="598283" y="33338"/>
                      <a:pt x="770842" y="320822"/>
                      <a:pt x="770842" y="716576"/>
                    </a:cubicBezTo>
                    <a:cubicBezTo>
                      <a:pt x="770842" y="1112330"/>
                      <a:pt x="641145" y="1380765"/>
                      <a:pt x="375896" y="1537927"/>
                    </a:cubicBezTo>
                    <a:cubicBezTo>
                      <a:pt x="96359" y="1366477"/>
                      <a:pt x="0" y="1112330"/>
                      <a:pt x="0" y="716576"/>
                    </a:cubicBezTo>
                    <a:close/>
                  </a:path>
                </a:pathLst>
              </a:custGeom>
              <a:solidFill>
                <a:srgbClr val="33CC33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3" name="楕円 432">
                <a:extLst>
                  <a:ext uri="{FF2B5EF4-FFF2-40B4-BE49-F238E27FC236}">
                    <a16:creationId xmlns:a16="http://schemas.microsoft.com/office/drawing/2014/main" id="{B44B333F-F0E9-4712-8B54-94E0CF87A63C}"/>
                  </a:ext>
                </a:extLst>
              </p:cNvPr>
              <p:cNvSpPr/>
              <p:nvPr/>
            </p:nvSpPr>
            <p:spPr bwMode="auto">
              <a:xfrm>
                <a:off x="2006322" y="4262663"/>
                <a:ext cx="212304" cy="1376002"/>
              </a:xfrm>
              <a:custGeom>
                <a:avLst/>
                <a:gdLst>
                  <a:gd name="connsiteX0" fmla="*/ 0 w 601115"/>
                  <a:gd name="connsiteY0" fmla="*/ 300558 h 601115"/>
                  <a:gd name="connsiteX1" fmla="*/ 300558 w 601115"/>
                  <a:gd name="connsiteY1" fmla="*/ 0 h 601115"/>
                  <a:gd name="connsiteX2" fmla="*/ 601116 w 601115"/>
                  <a:gd name="connsiteY2" fmla="*/ 300558 h 601115"/>
                  <a:gd name="connsiteX3" fmla="*/ 300558 w 601115"/>
                  <a:gd name="connsiteY3" fmla="*/ 601116 h 601115"/>
                  <a:gd name="connsiteX4" fmla="*/ 0 w 601115"/>
                  <a:gd name="connsiteY4" fmla="*/ 300558 h 601115"/>
                  <a:gd name="connsiteX0" fmla="*/ 0 w 601116"/>
                  <a:gd name="connsiteY0" fmla="*/ 300558 h 601116"/>
                  <a:gd name="connsiteX1" fmla="*/ 300558 w 601116"/>
                  <a:gd name="connsiteY1" fmla="*/ 0 h 601116"/>
                  <a:gd name="connsiteX2" fmla="*/ 601116 w 601116"/>
                  <a:gd name="connsiteY2" fmla="*/ 300558 h 601116"/>
                  <a:gd name="connsiteX3" fmla="*/ 300558 w 601116"/>
                  <a:gd name="connsiteY3" fmla="*/ 601116 h 601116"/>
                  <a:gd name="connsiteX4" fmla="*/ 0 w 601116"/>
                  <a:gd name="connsiteY4" fmla="*/ 300558 h 601116"/>
                  <a:gd name="connsiteX0" fmla="*/ 0 w 601116"/>
                  <a:gd name="connsiteY0" fmla="*/ 300558 h 601116"/>
                  <a:gd name="connsiteX1" fmla="*/ 300558 w 601116"/>
                  <a:gd name="connsiteY1" fmla="*/ 0 h 601116"/>
                  <a:gd name="connsiteX2" fmla="*/ 601116 w 601116"/>
                  <a:gd name="connsiteY2" fmla="*/ 300558 h 601116"/>
                  <a:gd name="connsiteX3" fmla="*/ 300558 w 601116"/>
                  <a:gd name="connsiteY3" fmla="*/ 601116 h 601116"/>
                  <a:gd name="connsiteX4" fmla="*/ 0 w 601116"/>
                  <a:gd name="connsiteY4" fmla="*/ 300558 h 601116"/>
                  <a:gd name="connsiteX0" fmla="*/ 0 w 601116"/>
                  <a:gd name="connsiteY0" fmla="*/ 1434033 h 1734591"/>
                  <a:gd name="connsiteX1" fmla="*/ 281508 w 601116"/>
                  <a:gd name="connsiteY1" fmla="*/ 0 h 1734591"/>
                  <a:gd name="connsiteX2" fmla="*/ 601116 w 601116"/>
                  <a:gd name="connsiteY2" fmla="*/ 1434033 h 1734591"/>
                  <a:gd name="connsiteX3" fmla="*/ 300558 w 601116"/>
                  <a:gd name="connsiteY3" fmla="*/ 1734591 h 1734591"/>
                  <a:gd name="connsiteX4" fmla="*/ 0 w 601116"/>
                  <a:gd name="connsiteY4" fmla="*/ 1434033 h 1734591"/>
                  <a:gd name="connsiteX0" fmla="*/ 0 w 601116"/>
                  <a:gd name="connsiteY0" fmla="*/ 1434033 h 1734591"/>
                  <a:gd name="connsiteX1" fmla="*/ 281508 w 601116"/>
                  <a:gd name="connsiteY1" fmla="*/ 0 h 1734591"/>
                  <a:gd name="connsiteX2" fmla="*/ 601116 w 601116"/>
                  <a:gd name="connsiteY2" fmla="*/ 1434033 h 1734591"/>
                  <a:gd name="connsiteX3" fmla="*/ 300558 w 601116"/>
                  <a:gd name="connsiteY3" fmla="*/ 1734591 h 1734591"/>
                  <a:gd name="connsiteX4" fmla="*/ 0 w 601116"/>
                  <a:gd name="connsiteY4" fmla="*/ 1434033 h 1734591"/>
                  <a:gd name="connsiteX0" fmla="*/ 0 w 601116"/>
                  <a:gd name="connsiteY0" fmla="*/ 1434033 h 1734591"/>
                  <a:gd name="connsiteX1" fmla="*/ 281508 w 601116"/>
                  <a:gd name="connsiteY1" fmla="*/ 0 h 1734591"/>
                  <a:gd name="connsiteX2" fmla="*/ 601116 w 601116"/>
                  <a:gd name="connsiteY2" fmla="*/ 1434033 h 1734591"/>
                  <a:gd name="connsiteX3" fmla="*/ 300558 w 601116"/>
                  <a:gd name="connsiteY3" fmla="*/ 1734591 h 1734591"/>
                  <a:gd name="connsiteX4" fmla="*/ 0 w 601116"/>
                  <a:gd name="connsiteY4" fmla="*/ 1434033 h 1734591"/>
                  <a:gd name="connsiteX0" fmla="*/ 0 w 601116"/>
                  <a:gd name="connsiteY0" fmla="*/ 1505470 h 1806028"/>
                  <a:gd name="connsiteX1" fmla="*/ 200545 w 601116"/>
                  <a:gd name="connsiteY1" fmla="*/ 0 h 1806028"/>
                  <a:gd name="connsiteX2" fmla="*/ 601116 w 601116"/>
                  <a:gd name="connsiteY2" fmla="*/ 1505470 h 1806028"/>
                  <a:gd name="connsiteX3" fmla="*/ 300558 w 601116"/>
                  <a:gd name="connsiteY3" fmla="*/ 1806028 h 1806028"/>
                  <a:gd name="connsiteX4" fmla="*/ 0 w 601116"/>
                  <a:gd name="connsiteY4" fmla="*/ 1505470 h 1806028"/>
                  <a:gd name="connsiteX0" fmla="*/ 0 w 601116"/>
                  <a:gd name="connsiteY0" fmla="*/ 1505470 h 1806028"/>
                  <a:gd name="connsiteX1" fmla="*/ 200545 w 601116"/>
                  <a:gd name="connsiteY1" fmla="*/ 0 h 1806028"/>
                  <a:gd name="connsiteX2" fmla="*/ 601116 w 601116"/>
                  <a:gd name="connsiteY2" fmla="*/ 1505470 h 1806028"/>
                  <a:gd name="connsiteX3" fmla="*/ 300558 w 601116"/>
                  <a:gd name="connsiteY3" fmla="*/ 1806028 h 1806028"/>
                  <a:gd name="connsiteX4" fmla="*/ 0 w 601116"/>
                  <a:gd name="connsiteY4" fmla="*/ 1505470 h 1806028"/>
                  <a:gd name="connsiteX0" fmla="*/ 0 w 601116"/>
                  <a:gd name="connsiteY0" fmla="*/ 1505470 h 1806028"/>
                  <a:gd name="connsiteX1" fmla="*/ 200545 w 601116"/>
                  <a:gd name="connsiteY1" fmla="*/ 0 h 1806028"/>
                  <a:gd name="connsiteX2" fmla="*/ 601116 w 601116"/>
                  <a:gd name="connsiteY2" fmla="*/ 1505470 h 1806028"/>
                  <a:gd name="connsiteX3" fmla="*/ 300558 w 601116"/>
                  <a:gd name="connsiteY3" fmla="*/ 1806028 h 1806028"/>
                  <a:gd name="connsiteX4" fmla="*/ 0 w 601116"/>
                  <a:gd name="connsiteY4" fmla="*/ 1505470 h 18060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01116" h="1806028">
                    <a:moveTo>
                      <a:pt x="0" y="1505470"/>
                    </a:moveTo>
                    <a:cubicBezTo>
                      <a:pt x="0" y="1339476"/>
                      <a:pt x="210763" y="952500"/>
                      <a:pt x="200545" y="0"/>
                    </a:cubicBezTo>
                    <a:cubicBezTo>
                      <a:pt x="518938" y="885825"/>
                      <a:pt x="601116" y="1339476"/>
                      <a:pt x="601116" y="1505470"/>
                    </a:cubicBezTo>
                    <a:cubicBezTo>
                      <a:pt x="601116" y="1671464"/>
                      <a:pt x="466552" y="1806028"/>
                      <a:pt x="300558" y="1806028"/>
                    </a:cubicBezTo>
                    <a:cubicBezTo>
                      <a:pt x="134564" y="1806028"/>
                      <a:pt x="0" y="1671464"/>
                      <a:pt x="0" y="1505470"/>
                    </a:cubicBezTo>
                    <a:close/>
                  </a:path>
                </a:pathLst>
              </a:custGeom>
              <a:solidFill>
                <a:srgbClr val="66FF66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49" name="グループ化 48">
              <a:extLst>
                <a:ext uri="{FF2B5EF4-FFF2-40B4-BE49-F238E27FC236}">
                  <a16:creationId xmlns:a16="http://schemas.microsoft.com/office/drawing/2014/main" id="{C2E92B60-3F6C-49AE-9511-C0E9847E5355}"/>
                </a:ext>
              </a:extLst>
            </p:cNvPr>
            <p:cNvGrpSpPr/>
            <p:nvPr/>
          </p:nvGrpSpPr>
          <p:grpSpPr>
            <a:xfrm>
              <a:off x="1741357" y="3704966"/>
              <a:ext cx="614552" cy="1934750"/>
              <a:chOff x="1741357" y="3704966"/>
              <a:chExt cx="614552" cy="1934750"/>
            </a:xfrm>
          </p:grpSpPr>
          <p:sp>
            <p:nvSpPr>
              <p:cNvPr id="50" name="楕円 426">
                <a:extLst>
                  <a:ext uri="{FF2B5EF4-FFF2-40B4-BE49-F238E27FC236}">
                    <a16:creationId xmlns:a16="http://schemas.microsoft.com/office/drawing/2014/main" id="{2603875A-A98D-48A7-A32F-8062151C8322}"/>
                  </a:ext>
                </a:extLst>
              </p:cNvPr>
              <p:cNvSpPr/>
              <p:nvPr/>
            </p:nvSpPr>
            <p:spPr bwMode="auto">
              <a:xfrm rot="21278739">
                <a:off x="1741357" y="3704966"/>
                <a:ext cx="614552" cy="1226109"/>
              </a:xfrm>
              <a:custGeom>
                <a:avLst/>
                <a:gdLst>
                  <a:gd name="connsiteX0" fmla="*/ 0 w 770841"/>
                  <a:gd name="connsiteY0" fmla="*/ 716576 h 1433151"/>
                  <a:gd name="connsiteX1" fmla="*/ 385421 w 770841"/>
                  <a:gd name="connsiteY1" fmla="*/ 0 h 1433151"/>
                  <a:gd name="connsiteX2" fmla="*/ 770842 w 770841"/>
                  <a:gd name="connsiteY2" fmla="*/ 716576 h 1433151"/>
                  <a:gd name="connsiteX3" fmla="*/ 385421 w 770841"/>
                  <a:gd name="connsiteY3" fmla="*/ 1433152 h 1433151"/>
                  <a:gd name="connsiteX4" fmla="*/ 0 w 770841"/>
                  <a:gd name="connsiteY4" fmla="*/ 716576 h 1433151"/>
                  <a:gd name="connsiteX0" fmla="*/ 0 w 770842"/>
                  <a:gd name="connsiteY0" fmla="*/ 716576 h 1433152"/>
                  <a:gd name="connsiteX1" fmla="*/ 385421 w 770842"/>
                  <a:gd name="connsiteY1" fmla="*/ 0 h 1433152"/>
                  <a:gd name="connsiteX2" fmla="*/ 770842 w 770842"/>
                  <a:gd name="connsiteY2" fmla="*/ 716576 h 1433152"/>
                  <a:gd name="connsiteX3" fmla="*/ 385421 w 770842"/>
                  <a:gd name="connsiteY3" fmla="*/ 1433152 h 1433152"/>
                  <a:gd name="connsiteX4" fmla="*/ 0 w 770842"/>
                  <a:gd name="connsiteY4" fmla="*/ 716576 h 1433152"/>
                  <a:gd name="connsiteX0" fmla="*/ 0 w 770842"/>
                  <a:gd name="connsiteY0" fmla="*/ 716576 h 1433152"/>
                  <a:gd name="connsiteX1" fmla="*/ 385421 w 770842"/>
                  <a:gd name="connsiteY1" fmla="*/ 0 h 1433152"/>
                  <a:gd name="connsiteX2" fmla="*/ 770842 w 770842"/>
                  <a:gd name="connsiteY2" fmla="*/ 716576 h 1433152"/>
                  <a:gd name="connsiteX3" fmla="*/ 385421 w 770842"/>
                  <a:gd name="connsiteY3" fmla="*/ 1433152 h 1433152"/>
                  <a:gd name="connsiteX4" fmla="*/ 0 w 770842"/>
                  <a:gd name="connsiteY4" fmla="*/ 716576 h 1433152"/>
                  <a:gd name="connsiteX0" fmla="*/ 0 w 770842"/>
                  <a:gd name="connsiteY0" fmla="*/ 716576 h 1433152"/>
                  <a:gd name="connsiteX1" fmla="*/ 385421 w 770842"/>
                  <a:gd name="connsiteY1" fmla="*/ 0 h 1433152"/>
                  <a:gd name="connsiteX2" fmla="*/ 770842 w 770842"/>
                  <a:gd name="connsiteY2" fmla="*/ 716576 h 1433152"/>
                  <a:gd name="connsiteX3" fmla="*/ 385421 w 770842"/>
                  <a:gd name="connsiteY3" fmla="*/ 1433152 h 1433152"/>
                  <a:gd name="connsiteX4" fmla="*/ 0 w 770842"/>
                  <a:gd name="connsiteY4" fmla="*/ 716576 h 1433152"/>
                  <a:gd name="connsiteX0" fmla="*/ 0 w 770842"/>
                  <a:gd name="connsiteY0" fmla="*/ 716576 h 1433152"/>
                  <a:gd name="connsiteX1" fmla="*/ 385421 w 770842"/>
                  <a:gd name="connsiteY1" fmla="*/ 0 h 1433152"/>
                  <a:gd name="connsiteX2" fmla="*/ 770842 w 770842"/>
                  <a:gd name="connsiteY2" fmla="*/ 716576 h 1433152"/>
                  <a:gd name="connsiteX3" fmla="*/ 385421 w 770842"/>
                  <a:gd name="connsiteY3" fmla="*/ 1433152 h 1433152"/>
                  <a:gd name="connsiteX4" fmla="*/ 0 w 770842"/>
                  <a:gd name="connsiteY4" fmla="*/ 716576 h 1433152"/>
                  <a:gd name="connsiteX0" fmla="*/ 0 w 770842"/>
                  <a:gd name="connsiteY0" fmla="*/ 716576 h 1433152"/>
                  <a:gd name="connsiteX1" fmla="*/ 385421 w 770842"/>
                  <a:gd name="connsiteY1" fmla="*/ 0 h 1433152"/>
                  <a:gd name="connsiteX2" fmla="*/ 770842 w 770842"/>
                  <a:gd name="connsiteY2" fmla="*/ 716576 h 1433152"/>
                  <a:gd name="connsiteX3" fmla="*/ 385421 w 770842"/>
                  <a:gd name="connsiteY3" fmla="*/ 1433152 h 1433152"/>
                  <a:gd name="connsiteX4" fmla="*/ 0 w 770842"/>
                  <a:gd name="connsiteY4" fmla="*/ 716576 h 1433152"/>
                  <a:gd name="connsiteX0" fmla="*/ 0 w 770842"/>
                  <a:gd name="connsiteY0" fmla="*/ 716576 h 1433152"/>
                  <a:gd name="connsiteX1" fmla="*/ 385421 w 770842"/>
                  <a:gd name="connsiteY1" fmla="*/ 0 h 1433152"/>
                  <a:gd name="connsiteX2" fmla="*/ 770842 w 770842"/>
                  <a:gd name="connsiteY2" fmla="*/ 716576 h 1433152"/>
                  <a:gd name="connsiteX3" fmla="*/ 385421 w 770842"/>
                  <a:gd name="connsiteY3" fmla="*/ 1433152 h 1433152"/>
                  <a:gd name="connsiteX4" fmla="*/ 0 w 770842"/>
                  <a:gd name="connsiteY4" fmla="*/ 716576 h 1433152"/>
                  <a:gd name="connsiteX0" fmla="*/ 0 w 770842"/>
                  <a:gd name="connsiteY0" fmla="*/ 716576 h 1433152"/>
                  <a:gd name="connsiteX1" fmla="*/ 385421 w 770842"/>
                  <a:gd name="connsiteY1" fmla="*/ 0 h 1433152"/>
                  <a:gd name="connsiteX2" fmla="*/ 770842 w 770842"/>
                  <a:gd name="connsiteY2" fmla="*/ 716576 h 1433152"/>
                  <a:gd name="connsiteX3" fmla="*/ 385421 w 770842"/>
                  <a:gd name="connsiteY3" fmla="*/ 1433152 h 1433152"/>
                  <a:gd name="connsiteX4" fmla="*/ 0 w 770842"/>
                  <a:gd name="connsiteY4" fmla="*/ 716576 h 1433152"/>
                  <a:gd name="connsiteX0" fmla="*/ 0 w 770842"/>
                  <a:gd name="connsiteY0" fmla="*/ 716576 h 1537927"/>
                  <a:gd name="connsiteX1" fmla="*/ 385421 w 770842"/>
                  <a:gd name="connsiteY1" fmla="*/ 0 h 1537927"/>
                  <a:gd name="connsiteX2" fmla="*/ 770842 w 770842"/>
                  <a:gd name="connsiteY2" fmla="*/ 716576 h 1537927"/>
                  <a:gd name="connsiteX3" fmla="*/ 375896 w 770842"/>
                  <a:gd name="connsiteY3" fmla="*/ 1537927 h 1537927"/>
                  <a:gd name="connsiteX4" fmla="*/ 0 w 770842"/>
                  <a:gd name="connsiteY4" fmla="*/ 716576 h 15379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70842" h="1537927">
                    <a:moveTo>
                      <a:pt x="0" y="716576"/>
                    </a:moveTo>
                    <a:cubicBezTo>
                      <a:pt x="0" y="320822"/>
                      <a:pt x="182084" y="42862"/>
                      <a:pt x="385421" y="0"/>
                    </a:cubicBezTo>
                    <a:cubicBezTo>
                      <a:pt x="598283" y="33338"/>
                      <a:pt x="770842" y="320822"/>
                      <a:pt x="770842" y="716576"/>
                    </a:cubicBezTo>
                    <a:cubicBezTo>
                      <a:pt x="770842" y="1112330"/>
                      <a:pt x="641145" y="1380765"/>
                      <a:pt x="375896" y="1537927"/>
                    </a:cubicBezTo>
                    <a:cubicBezTo>
                      <a:pt x="96359" y="1366477"/>
                      <a:pt x="0" y="1112330"/>
                      <a:pt x="0" y="716576"/>
                    </a:cubicBezTo>
                    <a:close/>
                  </a:path>
                </a:pathLst>
              </a:custGeom>
              <a:solidFill>
                <a:srgbClr val="0099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1" name="楕円 432">
                <a:extLst>
                  <a:ext uri="{FF2B5EF4-FFF2-40B4-BE49-F238E27FC236}">
                    <a16:creationId xmlns:a16="http://schemas.microsoft.com/office/drawing/2014/main" id="{09C09EF6-4FC2-4470-A26C-EA6222F56A18}"/>
                  </a:ext>
                </a:extLst>
              </p:cNvPr>
              <p:cNvSpPr/>
              <p:nvPr/>
            </p:nvSpPr>
            <p:spPr bwMode="auto">
              <a:xfrm>
                <a:off x="1954286" y="4263714"/>
                <a:ext cx="297730" cy="1376002"/>
              </a:xfrm>
              <a:custGeom>
                <a:avLst/>
                <a:gdLst>
                  <a:gd name="connsiteX0" fmla="*/ 0 w 601115"/>
                  <a:gd name="connsiteY0" fmla="*/ 300558 h 601115"/>
                  <a:gd name="connsiteX1" fmla="*/ 300558 w 601115"/>
                  <a:gd name="connsiteY1" fmla="*/ 0 h 601115"/>
                  <a:gd name="connsiteX2" fmla="*/ 601116 w 601115"/>
                  <a:gd name="connsiteY2" fmla="*/ 300558 h 601115"/>
                  <a:gd name="connsiteX3" fmla="*/ 300558 w 601115"/>
                  <a:gd name="connsiteY3" fmla="*/ 601116 h 601115"/>
                  <a:gd name="connsiteX4" fmla="*/ 0 w 601115"/>
                  <a:gd name="connsiteY4" fmla="*/ 300558 h 601115"/>
                  <a:gd name="connsiteX0" fmla="*/ 0 w 601116"/>
                  <a:gd name="connsiteY0" fmla="*/ 300558 h 601116"/>
                  <a:gd name="connsiteX1" fmla="*/ 300558 w 601116"/>
                  <a:gd name="connsiteY1" fmla="*/ 0 h 601116"/>
                  <a:gd name="connsiteX2" fmla="*/ 601116 w 601116"/>
                  <a:gd name="connsiteY2" fmla="*/ 300558 h 601116"/>
                  <a:gd name="connsiteX3" fmla="*/ 300558 w 601116"/>
                  <a:gd name="connsiteY3" fmla="*/ 601116 h 601116"/>
                  <a:gd name="connsiteX4" fmla="*/ 0 w 601116"/>
                  <a:gd name="connsiteY4" fmla="*/ 300558 h 601116"/>
                  <a:gd name="connsiteX0" fmla="*/ 0 w 601116"/>
                  <a:gd name="connsiteY0" fmla="*/ 300558 h 601116"/>
                  <a:gd name="connsiteX1" fmla="*/ 300558 w 601116"/>
                  <a:gd name="connsiteY1" fmla="*/ 0 h 601116"/>
                  <a:gd name="connsiteX2" fmla="*/ 601116 w 601116"/>
                  <a:gd name="connsiteY2" fmla="*/ 300558 h 601116"/>
                  <a:gd name="connsiteX3" fmla="*/ 300558 w 601116"/>
                  <a:gd name="connsiteY3" fmla="*/ 601116 h 601116"/>
                  <a:gd name="connsiteX4" fmla="*/ 0 w 601116"/>
                  <a:gd name="connsiteY4" fmla="*/ 300558 h 601116"/>
                  <a:gd name="connsiteX0" fmla="*/ 0 w 601116"/>
                  <a:gd name="connsiteY0" fmla="*/ 1434033 h 1734591"/>
                  <a:gd name="connsiteX1" fmla="*/ 281508 w 601116"/>
                  <a:gd name="connsiteY1" fmla="*/ 0 h 1734591"/>
                  <a:gd name="connsiteX2" fmla="*/ 601116 w 601116"/>
                  <a:gd name="connsiteY2" fmla="*/ 1434033 h 1734591"/>
                  <a:gd name="connsiteX3" fmla="*/ 300558 w 601116"/>
                  <a:gd name="connsiteY3" fmla="*/ 1734591 h 1734591"/>
                  <a:gd name="connsiteX4" fmla="*/ 0 w 601116"/>
                  <a:gd name="connsiteY4" fmla="*/ 1434033 h 1734591"/>
                  <a:gd name="connsiteX0" fmla="*/ 0 w 601116"/>
                  <a:gd name="connsiteY0" fmla="*/ 1434033 h 1734591"/>
                  <a:gd name="connsiteX1" fmla="*/ 281508 w 601116"/>
                  <a:gd name="connsiteY1" fmla="*/ 0 h 1734591"/>
                  <a:gd name="connsiteX2" fmla="*/ 601116 w 601116"/>
                  <a:gd name="connsiteY2" fmla="*/ 1434033 h 1734591"/>
                  <a:gd name="connsiteX3" fmla="*/ 300558 w 601116"/>
                  <a:gd name="connsiteY3" fmla="*/ 1734591 h 1734591"/>
                  <a:gd name="connsiteX4" fmla="*/ 0 w 601116"/>
                  <a:gd name="connsiteY4" fmla="*/ 1434033 h 1734591"/>
                  <a:gd name="connsiteX0" fmla="*/ 0 w 601116"/>
                  <a:gd name="connsiteY0" fmla="*/ 1434033 h 1734591"/>
                  <a:gd name="connsiteX1" fmla="*/ 281508 w 601116"/>
                  <a:gd name="connsiteY1" fmla="*/ 0 h 1734591"/>
                  <a:gd name="connsiteX2" fmla="*/ 601116 w 601116"/>
                  <a:gd name="connsiteY2" fmla="*/ 1434033 h 1734591"/>
                  <a:gd name="connsiteX3" fmla="*/ 300558 w 601116"/>
                  <a:gd name="connsiteY3" fmla="*/ 1734591 h 1734591"/>
                  <a:gd name="connsiteX4" fmla="*/ 0 w 601116"/>
                  <a:gd name="connsiteY4" fmla="*/ 1434033 h 1734591"/>
                  <a:gd name="connsiteX0" fmla="*/ 0 w 601116"/>
                  <a:gd name="connsiteY0" fmla="*/ 1505470 h 1806028"/>
                  <a:gd name="connsiteX1" fmla="*/ 200545 w 601116"/>
                  <a:gd name="connsiteY1" fmla="*/ 0 h 1806028"/>
                  <a:gd name="connsiteX2" fmla="*/ 601116 w 601116"/>
                  <a:gd name="connsiteY2" fmla="*/ 1505470 h 1806028"/>
                  <a:gd name="connsiteX3" fmla="*/ 300558 w 601116"/>
                  <a:gd name="connsiteY3" fmla="*/ 1806028 h 1806028"/>
                  <a:gd name="connsiteX4" fmla="*/ 0 w 601116"/>
                  <a:gd name="connsiteY4" fmla="*/ 1505470 h 1806028"/>
                  <a:gd name="connsiteX0" fmla="*/ 0 w 601116"/>
                  <a:gd name="connsiteY0" fmla="*/ 1505470 h 1806028"/>
                  <a:gd name="connsiteX1" fmla="*/ 200545 w 601116"/>
                  <a:gd name="connsiteY1" fmla="*/ 0 h 1806028"/>
                  <a:gd name="connsiteX2" fmla="*/ 601116 w 601116"/>
                  <a:gd name="connsiteY2" fmla="*/ 1505470 h 1806028"/>
                  <a:gd name="connsiteX3" fmla="*/ 300558 w 601116"/>
                  <a:gd name="connsiteY3" fmla="*/ 1806028 h 1806028"/>
                  <a:gd name="connsiteX4" fmla="*/ 0 w 601116"/>
                  <a:gd name="connsiteY4" fmla="*/ 1505470 h 1806028"/>
                  <a:gd name="connsiteX0" fmla="*/ 0 w 601116"/>
                  <a:gd name="connsiteY0" fmla="*/ 1505470 h 1806028"/>
                  <a:gd name="connsiteX1" fmla="*/ 200545 w 601116"/>
                  <a:gd name="connsiteY1" fmla="*/ 0 h 1806028"/>
                  <a:gd name="connsiteX2" fmla="*/ 601116 w 601116"/>
                  <a:gd name="connsiteY2" fmla="*/ 1505470 h 1806028"/>
                  <a:gd name="connsiteX3" fmla="*/ 300558 w 601116"/>
                  <a:gd name="connsiteY3" fmla="*/ 1806028 h 1806028"/>
                  <a:gd name="connsiteX4" fmla="*/ 0 w 601116"/>
                  <a:gd name="connsiteY4" fmla="*/ 1505470 h 18060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01116" h="1806028">
                    <a:moveTo>
                      <a:pt x="0" y="1505470"/>
                    </a:moveTo>
                    <a:cubicBezTo>
                      <a:pt x="0" y="1339476"/>
                      <a:pt x="210763" y="952500"/>
                      <a:pt x="200545" y="0"/>
                    </a:cubicBezTo>
                    <a:cubicBezTo>
                      <a:pt x="518938" y="885825"/>
                      <a:pt x="601116" y="1339476"/>
                      <a:pt x="601116" y="1505470"/>
                    </a:cubicBezTo>
                    <a:cubicBezTo>
                      <a:pt x="601116" y="1671464"/>
                      <a:pt x="466552" y="1806028"/>
                      <a:pt x="300558" y="1806028"/>
                    </a:cubicBezTo>
                    <a:cubicBezTo>
                      <a:pt x="134564" y="1806028"/>
                      <a:pt x="0" y="1671464"/>
                      <a:pt x="0" y="1505470"/>
                    </a:cubicBezTo>
                    <a:close/>
                  </a:path>
                </a:pathLst>
              </a:custGeom>
              <a:solidFill>
                <a:srgbClr val="92D05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56" name="グループ化 55">
            <a:extLst>
              <a:ext uri="{FF2B5EF4-FFF2-40B4-BE49-F238E27FC236}">
                <a16:creationId xmlns:a16="http://schemas.microsoft.com/office/drawing/2014/main" id="{083A2EC6-9172-434B-9389-6B52612D0F80}"/>
              </a:ext>
            </a:extLst>
          </p:cNvPr>
          <p:cNvGrpSpPr/>
          <p:nvPr/>
        </p:nvGrpSpPr>
        <p:grpSpPr>
          <a:xfrm>
            <a:off x="326804" y="2846124"/>
            <a:ext cx="1675362" cy="1490035"/>
            <a:chOff x="326804" y="2846124"/>
            <a:chExt cx="1675362" cy="1490035"/>
          </a:xfrm>
        </p:grpSpPr>
        <p:grpSp>
          <p:nvGrpSpPr>
            <p:cNvPr id="57" name="グループ化 56">
              <a:extLst>
                <a:ext uri="{FF2B5EF4-FFF2-40B4-BE49-F238E27FC236}">
                  <a16:creationId xmlns:a16="http://schemas.microsoft.com/office/drawing/2014/main" id="{C72581AF-5BB4-4A0C-9CEA-99C0C76566A6}"/>
                </a:ext>
              </a:extLst>
            </p:cNvPr>
            <p:cNvGrpSpPr/>
            <p:nvPr/>
          </p:nvGrpSpPr>
          <p:grpSpPr>
            <a:xfrm>
              <a:off x="504370" y="2846124"/>
              <a:ext cx="1079052" cy="917932"/>
              <a:chOff x="3926182" y="1672919"/>
              <a:chExt cx="1196715" cy="1018026"/>
            </a:xfrm>
          </p:grpSpPr>
          <p:sp>
            <p:nvSpPr>
              <p:cNvPr id="70" name="楕円 69">
                <a:extLst>
                  <a:ext uri="{FF2B5EF4-FFF2-40B4-BE49-F238E27FC236}">
                    <a16:creationId xmlns:a16="http://schemas.microsoft.com/office/drawing/2014/main" id="{8D5D4734-2E7F-42D6-9BCE-0FE864F67BF7}"/>
                  </a:ext>
                </a:extLst>
              </p:cNvPr>
              <p:cNvSpPr/>
              <p:nvPr/>
            </p:nvSpPr>
            <p:spPr bwMode="auto">
              <a:xfrm>
                <a:off x="4047864" y="1690960"/>
                <a:ext cx="1035154" cy="990110"/>
              </a:xfrm>
              <a:prstGeom prst="ellipse">
                <a:avLst/>
              </a:prstGeom>
              <a:solidFill>
                <a:srgbClr val="00B05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" name="フリーフォーム: 図形 70">
                <a:extLst>
                  <a:ext uri="{FF2B5EF4-FFF2-40B4-BE49-F238E27FC236}">
                    <a16:creationId xmlns:a16="http://schemas.microsoft.com/office/drawing/2014/main" id="{0C3D2CBE-1CEF-4FD6-AED0-E411E749C744}"/>
                  </a:ext>
                </a:extLst>
              </p:cNvPr>
              <p:cNvSpPr/>
              <p:nvPr/>
            </p:nvSpPr>
            <p:spPr bwMode="auto">
              <a:xfrm rot="19438643">
                <a:off x="3926182" y="1730631"/>
                <a:ext cx="963010" cy="504116"/>
              </a:xfrm>
              <a:custGeom>
                <a:avLst/>
                <a:gdLst>
                  <a:gd name="connsiteX0" fmla="*/ 787709 w 963010"/>
                  <a:gd name="connsiteY0" fmla="*/ 102593 h 504116"/>
                  <a:gd name="connsiteX1" fmla="*/ 927771 w 963010"/>
                  <a:gd name="connsiteY1" fmla="*/ 252541 h 504116"/>
                  <a:gd name="connsiteX2" fmla="*/ 963010 w 963010"/>
                  <a:gd name="connsiteY2" fmla="*/ 323095 h 504116"/>
                  <a:gd name="connsiteX3" fmla="*/ 855523 w 963010"/>
                  <a:gd name="connsiteY3" fmla="*/ 398348 h 504116"/>
                  <a:gd name="connsiteX4" fmla="*/ 447454 w 963010"/>
                  <a:gd name="connsiteY4" fmla="*/ 504116 h 504116"/>
                  <a:gd name="connsiteX5" fmla="*/ 39385 w 963010"/>
                  <a:gd name="connsiteY5" fmla="*/ 398348 h 504116"/>
                  <a:gd name="connsiteX6" fmla="*/ 0 w 963010"/>
                  <a:gd name="connsiteY6" fmla="*/ 370774 h 504116"/>
                  <a:gd name="connsiteX7" fmla="*/ 27785 w 963010"/>
                  <a:gd name="connsiteY7" fmla="*/ 285474 h 504116"/>
                  <a:gd name="connsiteX8" fmla="*/ 77956 w 963010"/>
                  <a:gd name="connsiteY8" fmla="*/ 198597 h 504116"/>
                  <a:gd name="connsiteX9" fmla="*/ 787709 w 963010"/>
                  <a:gd name="connsiteY9" fmla="*/ 102593 h 5041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963010" h="504116">
                    <a:moveTo>
                      <a:pt x="787709" y="102593"/>
                    </a:moveTo>
                    <a:cubicBezTo>
                      <a:pt x="845506" y="144621"/>
                      <a:pt x="892422" y="195863"/>
                      <a:pt x="927771" y="252541"/>
                    </a:cubicBezTo>
                    <a:lnTo>
                      <a:pt x="963010" y="323095"/>
                    </a:lnTo>
                    <a:lnTo>
                      <a:pt x="855523" y="398348"/>
                    </a:lnTo>
                    <a:cubicBezTo>
                      <a:pt x="739037" y="465124"/>
                      <a:pt x="598612" y="504116"/>
                      <a:pt x="447454" y="504116"/>
                    </a:cubicBezTo>
                    <a:cubicBezTo>
                      <a:pt x="296296" y="504116"/>
                      <a:pt x="155871" y="465124"/>
                      <a:pt x="39385" y="398348"/>
                    </a:cubicBezTo>
                    <a:lnTo>
                      <a:pt x="0" y="370774"/>
                    </a:lnTo>
                    <a:lnTo>
                      <a:pt x="27785" y="285474"/>
                    </a:lnTo>
                    <a:cubicBezTo>
                      <a:pt x="41161" y="255355"/>
                      <a:pt x="57857" y="226238"/>
                      <a:pt x="77956" y="198597"/>
                    </a:cubicBezTo>
                    <a:cubicBezTo>
                      <a:pt x="238750" y="-22534"/>
                      <a:pt x="556518" y="-65516"/>
                      <a:pt x="787709" y="102593"/>
                    </a:cubicBezTo>
                    <a:close/>
                  </a:path>
                </a:pathLst>
              </a:custGeom>
              <a:solidFill>
                <a:srgbClr val="99FF33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" name="フリーフォーム: 図形 71">
                <a:extLst>
                  <a:ext uri="{FF2B5EF4-FFF2-40B4-BE49-F238E27FC236}">
                    <a16:creationId xmlns:a16="http://schemas.microsoft.com/office/drawing/2014/main" id="{17029AD1-113C-471E-9A81-B9322A34FBA3}"/>
                  </a:ext>
                </a:extLst>
              </p:cNvPr>
              <p:cNvSpPr/>
              <p:nvPr/>
            </p:nvSpPr>
            <p:spPr bwMode="auto">
              <a:xfrm>
                <a:off x="4267802" y="1672919"/>
                <a:ext cx="822683" cy="480372"/>
              </a:xfrm>
              <a:custGeom>
                <a:avLst/>
                <a:gdLst>
                  <a:gd name="connsiteX0" fmla="*/ 307717 w 822683"/>
                  <a:gd name="connsiteY0" fmla="*/ 0 h 480372"/>
                  <a:gd name="connsiteX1" fmla="*/ 814779 w 822683"/>
                  <a:gd name="connsiteY1" fmla="*/ 395284 h 480372"/>
                  <a:gd name="connsiteX2" fmla="*/ 822683 w 822683"/>
                  <a:gd name="connsiteY2" fmla="*/ 470275 h 480372"/>
                  <a:gd name="connsiteX3" fmla="*/ 687897 w 822683"/>
                  <a:gd name="connsiteY3" fmla="*/ 480372 h 480372"/>
                  <a:gd name="connsiteX4" fmla="*/ 404700 w 822683"/>
                  <a:gd name="connsiteY4" fmla="*/ 426737 h 480372"/>
                  <a:gd name="connsiteX5" fmla="*/ 59284 w 822683"/>
                  <a:gd name="connsiteY5" fmla="*/ 185088 h 480372"/>
                  <a:gd name="connsiteX6" fmla="*/ 0 w 822683"/>
                  <a:gd name="connsiteY6" fmla="*/ 99018 h 480372"/>
                  <a:gd name="connsiteX7" fmla="*/ 18335 w 822683"/>
                  <a:gd name="connsiteY7" fmla="*/ 84548 h 480372"/>
                  <a:gd name="connsiteX8" fmla="*/ 307717 w 822683"/>
                  <a:gd name="connsiteY8" fmla="*/ 0 h 4803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22683" h="480372">
                    <a:moveTo>
                      <a:pt x="307717" y="0"/>
                    </a:moveTo>
                    <a:cubicBezTo>
                      <a:pt x="557836" y="0"/>
                      <a:pt x="766517" y="169696"/>
                      <a:pt x="814779" y="395284"/>
                    </a:cubicBezTo>
                    <a:lnTo>
                      <a:pt x="822683" y="470275"/>
                    </a:lnTo>
                    <a:lnTo>
                      <a:pt x="687897" y="480372"/>
                    </a:lnTo>
                    <a:cubicBezTo>
                      <a:pt x="595132" y="479235"/>
                      <a:pt x="499124" y="461938"/>
                      <a:pt x="404700" y="426737"/>
                    </a:cubicBezTo>
                    <a:cubicBezTo>
                      <a:pt x="263064" y="373936"/>
                      <a:pt x="145105" y="288348"/>
                      <a:pt x="59284" y="185088"/>
                    </a:cubicBezTo>
                    <a:lnTo>
                      <a:pt x="0" y="99018"/>
                    </a:lnTo>
                    <a:lnTo>
                      <a:pt x="18335" y="84548"/>
                    </a:lnTo>
                    <a:cubicBezTo>
                      <a:pt x="100941" y="31169"/>
                      <a:pt x="200524" y="0"/>
                      <a:pt x="307717" y="0"/>
                    </a:cubicBezTo>
                    <a:close/>
                  </a:path>
                </a:pathLst>
              </a:custGeom>
              <a:solidFill>
                <a:srgbClr val="92D05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" name="フリーフォーム: 図形 72">
                <a:extLst>
                  <a:ext uri="{FF2B5EF4-FFF2-40B4-BE49-F238E27FC236}">
                    <a16:creationId xmlns:a16="http://schemas.microsoft.com/office/drawing/2014/main" id="{1571E9BE-2D7C-43B5-8B38-BFAF7769E6DC}"/>
                  </a:ext>
                </a:extLst>
              </p:cNvPr>
              <p:cNvSpPr/>
              <p:nvPr/>
            </p:nvSpPr>
            <p:spPr bwMode="auto">
              <a:xfrm>
                <a:off x="4026244" y="1852668"/>
                <a:ext cx="874955" cy="819166"/>
              </a:xfrm>
              <a:custGeom>
                <a:avLst/>
                <a:gdLst>
                  <a:gd name="connsiteX0" fmla="*/ 110708 w 852040"/>
                  <a:gd name="connsiteY0" fmla="*/ 0 h 797712"/>
                  <a:gd name="connsiteX1" fmla="*/ 133715 w 852040"/>
                  <a:gd name="connsiteY1" fmla="*/ 85938 h 797712"/>
                  <a:gd name="connsiteX2" fmla="*/ 475772 w 852040"/>
                  <a:gd name="connsiteY2" fmla="*/ 511158 h 797712"/>
                  <a:gd name="connsiteX3" fmla="*/ 734526 w 852040"/>
                  <a:gd name="connsiteY3" fmla="*/ 646023 h 797712"/>
                  <a:gd name="connsiteX4" fmla="*/ 852040 w 852040"/>
                  <a:gd name="connsiteY4" fmla="*/ 677588 h 797712"/>
                  <a:gd name="connsiteX5" fmla="*/ 806960 w 852040"/>
                  <a:gd name="connsiteY5" fmla="*/ 713164 h 797712"/>
                  <a:gd name="connsiteX6" fmla="*/ 517577 w 852040"/>
                  <a:gd name="connsiteY6" fmla="*/ 797712 h 797712"/>
                  <a:gd name="connsiteX7" fmla="*/ 0 w 852040"/>
                  <a:gd name="connsiteY7" fmla="*/ 302657 h 797712"/>
                  <a:gd name="connsiteX8" fmla="*/ 88394 w 852040"/>
                  <a:gd name="connsiteY8" fmla="*/ 25867 h 7977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52040" h="797712">
                    <a:moveTo>
                      <a:pt x="110708" y="0"/>
                    </a:moveTo>
                    <a:lnTo>
                      <a:pt x="133715" y="85938"/>
                    </a:lnTo>
                    <a:cubicBezTo>
                      <a:pt x="190110" y="238614"/>
                      <a:pt x="308584" y="392417"/>
                      <a:pt x="475772" y="511158"/>
                    </a:cubicBezTo>
                    <a:cubicBezTo>
                      <a:pt x="559366" y="570528"/>
                      <a:pt x="647225" y="615512"/>
                      <a:pt x="734526" y="646023"/>
                    </a:cubicBezTo>
                    <a:lnTo>
                      <a:pt x="852040" y="677588"/>
                    </a:lnTo>
                    <a:lnTo>
                      <a:pt x="806960" y="713164"/>
                    </a:lnTo>
                    <a:cubicBezTo>
                      <a:pt x="724354" y="766543"/>
                      <a:pt x="624771" y="797712"/>
                      <a:pt x="517577" y="797712"/>
                    </a:cubicBezTo>
                    <a:cubicBezTo>
                      <a:pt x="231727" y="797712"/>
                      <a:pt x="0" y="576068"/>
                      <a:pt x="0" y="302657"/>
                    </a:cubicBezTo>
                    <a:cubicBezTo>
                      <a:pt x="0" y="200128"/>
                      <a:pt x="32587" y="104879"/>
                      <a:pt x="88394" y="25867"/>
                    </a:cubicBezTo>
                    <a:close/>
                  </a:path>
                </a:pathLst>
              </a:custGeom>
              <a:solidFill>
                <a:srgbClr val="92D05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" name="フリーフォーム: 図形 73">
                <a:extLst>
                  <a:ext uri="{FF2B5EF4-FFF2-40B4-BE49-F238E27FC236}">
                    <a16:creationId xmlns:a16="http://schemas.microsoft.com/office/drawing/2014/main" id="{2E8E7DBF-24CD-4010-8E0E-E8B06B9530D2}"/>
                  </a:ext>
                </a:extLst>
              </p:cNvPr>
              <p:cNvSpPr/>
              <p:nvPr/>
            </p:nvSpPr>
            <p:spPr bwMode="auto">
              <a:xfrm>
                <a:off x="4411632" y="1790952"/>
                <a:ext cx="711265" cy="899993"/>
              </a:xfrm>
              <a:custGeom>
                <a:avLst/>
                <a:gdLst>
                  <a:gd name="connsiteX0" fmla="*/ 499240 w 696162"/>
                  <a:gd name="connsiteY0" fmla="*/ 0 h 880883"/>
                  <a:gd name="connsiteX1" fmla="*/ 544567 w 696162"/>
                  <a:gd name="connsiteY1" fmla="*/ 35772 h 880883"/>
                  <a:gd name="connsiteX2" fmla="*/ 696162 w 696162"/>
                  <a:gd name="connsiteY2" fmla="*/ 385828 h 880883"/>
                  <a:gd name="connsiteX3" fmla="*/ 178585 w 696162"/>
                  <a:gd name="connsiteY3" fmla="*/ 880883 h 880883"/>
                  <a:gd name="connsiteX4" fmla="*/ 74275 w 696162"/>
                  <a:gd name="connsiteY4" fmla="*/ 870825 h 880883"/>
                  <a:gd name="connsiteX5" fmla="*/ 0 w 696162"/>
                  <a:gd name="connsiteY5" fmla="*/ 848772 h 880883"/>
                  <a:gd name="connsiteX6" fmla="*/ 83219 w 696162"/>
                  <a:gd name="connsiteY6" fmla="*/ 799581 h 880883"/>
                  <a:gd name="connsiteX7" fmla="*/ 365863 w 696162"/>
                  <a:gd name="connsiteY7" fmla="*/ 483339 h 880883"/>
                  <a:gd name="connsiteX8" fmla="*/ 498415 w 696162"/>
                  <a:gd name="connsiteY8" fmla="*/ 80441 h 8808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96162" h="880883">
                    <a:moveTo>
                      <a:pt x="499240" y="0"/>
                    </a:moveTo>
                    <a:lnTo>
                      <a:pt x="544567" y="35772"/>
                    </a:lnTo>
                    <a:cubicBezTo>
                      <a:pt x="638230" y="125359"/>
                      <a:pt x="696162" y="249123"/>
                      <a:pt x="696162" y="385828"/>
                    </a:cubicBezTo>
                    <a:cubicBezTo>
                      <a:pt x="696162" y="659239"/>
                      <a:pt x="464435" y="880883"/>
                      <a:pt x="178585" y="880883"/>
                    </a:cubicBezTo>
                    <a:cubicBezTo>
                      <a:pt x="142854" y="880883"/>
                      <a:pt x="107968" y="877420"/>
                      <a:pt x="74275" y="870825"/>
                    </a:cubicBezTo>
                    <a:lnTo>
                      <a:pt x="0" y="848772"/>
                    </a:lnTo>
                    <a:lnTo>
                      <a:pt x="83219" y="799581"/>
                    </a:lnTo>
                    <a:cubicBezTo>
                      <a:pt x="189859" y="724295"/>
                      <a:pt x="288964" y="616532"/>
                      <a:pt x="365863" y="483339"/>
                    </a:cubicBezTo>
                    <a:cubicBezTo>
                      <a:pt x="442762" y="350146"/>
                      <a:pt x="486535" y="210437"/>
                      <a:pt x="498415" y="80441"/>
                    </a:cubicBezTo>
                    <a:close/>
                  </a:path>
                </a:pathLst>
              </a:custGeom>
              <a:solidFill>
                <a:srgbClr val="99FF33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8" name="グループ化 57">
              <a:extLst>
                <a:ext uri="{FF2B5EF4-FFF2-40B4-BE49-F238E27FC236}">
                  <a16:creationId xmlns:a16="http://schemas.microsoft.com/office/drawing/2014/main" id="{E70FBD1A-FCC5-479E-8C3B-DE6E568FFD0D}"/>
                </a:ext>
              </a:extLst>
            </p:cNvPr>
            <p:cNvGrpSpPr/>
            <p:nvPr/>
          </p:nvGrpSpPr>
          <p:grpSpPr>
            <a:xfrm>
              <a:off x="923114" y="3239230"/>
              <a:ext cx="1079052" cy="917932"/>
              <a:chOff x="3926182" y="1672919"/>
              <a:chExt cx="1196715" cy="1018026"/>
            </a:xfrm>
          </p:grpSpPr>
          <p:sp>
            <p:nvSpPr>
              <p:cNvPr id="65" name="楕円 64">
                <a:extLst>
                  <a:ext uri="{FF2B5EF4-FFF2-40B4-BE49-F238E27FC236}">
                    <a16:creationId xmlns:a16="http://schemas.microsoft.com/office/drawing/2014/main" id="{0C036BB9-0825-47B8-84E9-CB6BBD60DAFE}"/>
                  </a:ext>
                </a:extLst>
              </p:cNvPr>
              <p:cNvSpPr/>
              <p:nvPr/>
            </p:nvSpPr>
            <p:spPr bwMode="auto">
              <a:xfrm>
                <a:off x="4047864" y="1690960"/>
                <a:ext cx="1035154" cy="990110"/>
              </a:xfrm>
              <a:prstGeom prst="ellipse">
                <a:avLst/>
              </a:prstGeom>
              <a:solidFill>
                <a:srgbClr val="00B05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" name="フリーフォーム: 図形 65">
                <a:extLst>
                  <a:ext uri="{FF2B5EF4-FFF2-40B4-BE49-F238E27FC236}">
                    <a16:creationId xmlns:a16="http://schemas.microsoft.com/office/drawing/2014/main" id="{F6837420-47B9-4ACD-A8FB-E6845421DB22}"/>
                  </a:ext>
                </a:extLst>
              </p:cNvPr>
              <p:cNvSpPr/>
              <p:nvPr/>
            </p:nvSpPr>
            <p:spPr bwMode="auto">
              <a:xfrm rot="19438643">
                <a:off x="3926182" y="1730631"/>
                <a:ext cx="963010" cy="504116"/>
              </a:xfrm>
              <a:custGeom>
                <a:avLst/>
                <a:gdLst>
                  <a:gd name="connsiteX0" fmla="*/ 787709 w 963010"/>
                  <a:gd name="connsiteY0" fmla="*/ 102593 h 504116"/>
                  <a:gd name="connsiteX1" fmla="*/ 927771 w 963010"/>
                  <a:gd name="connsiteY1" fmla="*/ 252541 h 504116"/>
                  <a:gd name="connsiteX2" fmla="*/ 963010 w 963010"/>
                  <a:gd name="connsiteY2" fmla="*/ 323095 h 504116"/>
                  <a:gd name="connsiteX3" fmla="*/ 855523 w 963010"/>
                  <a:gd name="connsiteY3" fmla="*/ 398348 h 504116"/>
                  <a:gd name="connsiteX4" fmla="*/ 447454 w 963010"/>
                  <a:gd name="connsiteY4" fmla="*/ 504116 h 504116"/>
                  <a:gd name="connsiteX5" fmla="*/ 39385 w 963010"/>
                  <a:gd name="connsiteY5" fmla="*/ 398348 h 504116"/>
                  <a:gd name="connsiteX6" fmla="*/ 0 w 963010"/>
                  <a:gd name="connsiteY6" fmla="*/ 370774 h 504116"/>
                  <a:gd name="connsiteX7" fmla="*/ 27785 w 963010"/>
                  <a:gd name="connsiteY7" fmla="*/ 285474 h 504116"/>
                  <a:gd name="connsiteX8" fmla="*/ 77956 w 963010"/>
                  <a:gd name="connsiteY8" fmla="*/ 198597 h 504116"/>
                  <a:gd name="connsiteX9" fmla="*/ 787709 w 963010"/>
                  <a:gd name="connsiteY9" fmla="*/ 102593 h 5041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963010" h="504116">
                    <a:moveTo>
                      <a:pt x="787709" y="102593"/>
                    </a:moveTo>
                    <a:cubicBezTo>
                      <a:pt x="845506" y="144621"/>
                      <a:pt x="892422" y="195863"/>
                      <a:pt x="927771" y="252541"/>
                    </a:cubicBezTo>
                    <a:lnTo>
                      <a:pt x="963010" y="323095"/>
                    </a:lnTo>
                    <a:lnTo>
                      <a:pt x="855523" y="398348"/>
                    </a:lnTo>
                    <a:cubicBezTo>
                      <a:pt x="739037" y="465124"/>
                      <a:pt x="598612" y="504116"/>
                      <a:pt x="447454" y="504116"/>
                    </a:cubicBezTo>
                    <a:cubicBezTo>
                      <a:pt x="296296" y="504116"/>
                      <a:pt x="155871" y="465124"/>
                      <a:pt x="39385" y="398348"/>
                    </a:cubicBezTo>
                    <a:lnTo>
                      <a:pt x="0" y="370774"/>
                    </a:lnTo>
                    <a:lnTo>
                      <a:pt x="27785" y="285474"/>
                    </a:lnTo>
                    <a:cubicBezTo>
                      <a:pt x="41161" y="255355"/>
                      <a:pt x="57857" y="226238"/>
                      <a:pt x="77956" y="198597"/>
                    </a:cubicBezTo>
                    <a:cubicBezTo>
                      <a:pt x="238750" y="-22534"/>
                      <a:pt x="556518" y="-65516"/>
                      <a:pt x="787709" y="102593"/>
                    </a:cubicBezTo>
                    <a:close/>
                  </a:path>
                </a:pathLst>
              </a:custGeom>
              <a:solidFill>
                <a:srgbClr val="99FF33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" name="フリーフォーム: 図形 66">
                <a:extLst>
                  <a:ext uri="{FF2B5EF4-FFF2-40B4-BE49-F238E27FC236}">
                    <a16:creationId xmlns:a16="http://schemas.microsoft.com/office/drawing/2014/main" id="{40C446E7-6C91-4D35-8B39-8FDECA04F710}"/>
                  </a:ext>
                </a:extLst>
              </p:cNvPr>
              <p:cNvSpPr/>
              <p:nvPr/>
            </p:nvSpPr>
            <p:spPr bwMode="auto">
              <a:xfrm>
                <a:off x="4267802" y="1672919"/>
                <a:ext cx="822683" cy="480372"/>
              </a:xfrm>
              <a:custGeom>
                <a:avLst/>
                <a:gdLst>
                  <a:gd name="connsiteX0" fmla="*/ 307717 w 822683"/>
                  <a:gd name="connsiteY0" fmla="*/ 0 h 480372"/>
                  <a:gd name="connsiteX1" fmla="*/ 814779 w 822683"/>
                  <a:gd name="connsiteY1" fmla="*/ 395284 h 480372"/>
                  <a:gd name="connsiteX2" fmla="*/ 822683 w 822683"/>
                  <a:gd name="connsiteY2" fmla="*/ 470275 h 480372"/>
                  <a:gd name="connsiteX3" fmla="*/ 687897 w 822683"/>
                  <a:gd name="connsiteY3" fmla="*/ 480372 h 480372"/>
                  <a:gd name="connsiteX4" fmla="*/ 404700 w 822683"/>
                  <a:gd name="connsiteY4" fmla="*/ 426737 h 480372"/>
                  <a:gd name="connsiteX5" fmla="*/ 59284 w 822683"/>
                  <a:gd name="connsiteY5" fmla="*/ 185088 h 480372"/>
                  <a:gd name="connsiteX6" fmla="*/ 0 w 822683"/>
                  <a:gd name="connsiteY6" fmla="*/ 99018 h 480372"/>
                  <a:gd name="connsiteX7" fmla="*/ 18335 w 822683"/>
                  <a:gd name="connsiteY7" fmla="*/ 84548 h 480372"/>
                  <a:gd name="connsiteX8" fmla="*/ 307717 w 822683"/>
                  <a:gd name="connsiteY8" fmla="*/ 0 h 4803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22683" h="480372">
                    <a:moveTo>
                      <a:pt x="307717" y="0"/>
                    </a:moveTo>
                    <a:cubicBezTo>
                      <a:pt x="557836" y="0"/>
                      <a:pt x="766517" y="169696"/>
                      <a:pt x="814779" y="395284"/>
                    </a:cubicBezTo>
                    <a:lnTo>
                      <a:pt x="822683" y="470275"/>
                    </a:lnTo>
                    <a:lnTo>
                      <a:pt x="687897" y="480372"/>
                    </a:lnTo>
                    <a:cubicBezTo>
                      <a:pt x="595132" y="479235"/>
                      <a:pt x="499124" y="461938"/>
                      <a:pt x="404700" y="426737"/>
                    </a:cubicBezTo>
                    <a:cubicBezTo>
                      <a:pt x="263064" y="373936"/>
                      <a:pt x="145105" y="288348"/>
                      <a:pt x="59284" y="185088"/>
                    </a:cubicBezTo>
                    <a:lnTo>
                      <a:pt x="0" y="99018"/>
                    </a:lnTo>
                    <a:lnTo>
                      <a:pt x="18335" y="84548"/>
                    </a:lnTo>
                    <a:cubicBezTo>
                      <a:pt x="100941" y="31169"/>
                      <a:pt x="200524" y="0"/>
                      <a:pt x="307717" y="0"/>
                    </a:cubicBezTo>
                    <a:close/>
                  </a:path>
                </a:pathLst>
              </a:custGeom>
              <a:solidFill>
                <a:srgbClr val="92D05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" name="フリーフォーム: 図形 67">
                <a:extLst>
                  <a:ext uri="{FF2B5EF4-FFF2-40B4-BE49-F238E27FC236}">
                    <a16:creationId xmlns:a16="http://schemas.microsoft.com/office/drawing/2014/main" id="{31B93C55-1967-436A-B7B5-CB57594BFC2D}"/>
                  </a:ext>
                </a:extLst>
              </p:cNvPr>
              <p:cNvSpPr/>
              <p:nvPr/>
            </p:nvSpPr>
            <p:spPr bwMode="auto">
              <a:xfrm>
                <a:off x="4026244" y="1852668"/>
                <a:ext cx="874955" cy="819166"/>
              </a:xfrm>
              <a:custGeom>
                <a:avLst/>
                <a:gdLst>
                  <a:gd name="connsiteX0" fmla="*/ 110708 w 852040"/>
                  <a:gd name="connsiteY0" fmla="*/ 0 h 797712"/>
                  <a:gd name="connsiteX1" fmla="*/ 133715 w 852040"/>
                  <a:gd name="connsiteY1" fmla="*/ 85938 h 797712"/>
                  <a:gd name="connsiteX2" fmla="*/ 475772 w 852040"/>
                  <a:gd name="connsiteY2" fmla="*/ 511158 h 797712"/>
                  <a:gd name="connsiteX3" fmla="*/ 734526 w 852040"/>
                  <a:gd name="connsiteY3" fmla="*/ 646023 h 797712"/>
                  <a:gd name="connsiteX4" fmla="*/ 852040 w 852040"/>
                  <a:gd name="connsiteY4" fmla="*/ 677588 h 797712"/>
                  <a:gd name="connsiteX5" fmla="*/ 806960 w 852040"/>
                  <a:gd name="connsiteY5" fmla="*/ 713164 h 797712"/>
                  <a:gd name="connsiteX6" fmla="*/ 517577 w 852040"/>
                  <a:gd name="connsiteY6" fmla="*/ 797712 h 797712"/>
                  <a:gd name="connsiteX7" fmla="*/ 0 w 852040"/>
                  <a:gd name="connsiteY7" fmla="*/ 302657 h 797712"/>
                  <a:gd name="connsiteX8" fmla="*/ 88394 w 852040"/>
                  <a:gd name="connsiteY8" fmla="*/ 25867 h 7977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52040" h="797712">
                    <a:moveTo>
                      <a:pt x="110708" y="0"/>
                    </a:moveTo>
                    <a:lnTo>
                      <a:pt x="133715" y="85938"/>
                    </a:lnTo>
                    <a:cubicBezTo>
                      <a:pt x="190110" y="238614"/>
                      <a:pt x="308584" y="392417"/>
                      <a:pt x="475772" y="511158"/>
                    </a:cubicBezTo>
                    <a:cubicBezTo>
                      <a:pt x="559366" y="570528"/>
                      <a:pt x="647225" y="615512"/>
                      <a:pt x="734526" y="646023"/>
                    </a:cubicBezTo>
                    <a:lnTo>
                      <a:pt x="852040" y="677588"/>
                    </a:lnTo>
                    <a:lnTo>
                      <a:pt x="806960" y="713164"/>
                    </a:lnTo>
                    <a:cubicBezTo>
                      <a:pt x="724354" y="766543"/>
                      <a:pt x="624771" y="797712"/>
                      <a:pt x="517577" y="797712"/>
                    </a:cubicBezTo>
                    <a:cubicBezTo>
                      <a:pt x="231727" y="797712"/>
                      <a:pt x="0" y="576068"/>
                      <a:pt x="0" y="302657"/>
                    </a:cubicBezTo>
                    <a:cubicBezTo>
                      <a:pt x="0" y="200128"/>
                      <a:pt x="32587" y="104879"/>
                      <a:pt x="88394" y="25867"/>
                    </a:cubicBezTo>
                    <a:close/>
                  </a:path>
                </a:pathLst>
              </a:custGeom>
              <a:solidFill>
                <a:srgbClr val="92D05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" name="フリーフォーム: 図形 68">
                <a:extLst>
                  <a:ext uri="{FF2B5EF4-FFF2-40B4-BE49-F238E27FC236}">
                    <a16:creationId xmlns:a16="http://schemas.microsoft.com/office/drawing/2014/main" id="{4221F5BB-183B-4236-AE11-913050F66572}"/>
                  </a:ext>
                </a:extLst>
              </p:cNvPr>
              <p:cNvSpPr/>
              <p:nvPr/>
            </p:nvSpPr>
            <p:spPr bwMode="auto">
              <a:xfrm>
                <a:off x="4411632" y="1790952"/>
                <a:ext cx="711265" cy="899993"/>
              </a:xfrm>
              <a:custGeom>
                <a:avLst/>
                <a:gdLst>
                  <a:gd name="connsiteX0" fmla="*/ 499240 w 696162"/>
                  <a:gd name="connsiteY0" fmla="*/ 0 h 880883"/>
                  <a:gd name="connsiteX1" fmla="*/ 544567 w 696162"/>
                  <a:gd name="connsiteY1" fmla="*/ 35772 h 880883"/>
                  <a:gd name="connsiteX2" fmla="*/ 696162 w 696162"/>
                  <a:gd name="connsiteY2" fmla="*/ 385828 h 880883"/>
                  <a:gd name="connsiteX3" fmla="*/ 178585 w 696162"/>
                  <a:gd name="connsiteY3" fmla="*/ 880883 h 880883"/>
                  <a:gd name="connsiteX4" fmla="*/ 74275 w 696162"/>
                  <a:gd name="connsiteY4" fmla="*/ 870825 h 880883"/>
                  <a:gd name="connsiteX5" fmla="*/ 0 w 696162"/>
                  <a:gd name="connsiteY5" fmla="*/ 848772 h 880883"/>
                  <a:gd name="connsiteX6" fmla="*/ 83219 w 696162"/>
                  <a:gd name="connsiteY6" fmla="*/ 799581 h 880883"/>
                  <a:gd name="connsiteX7" fmla="*/ 365863 w 696162"/>
                  <a:gd name="connsiteY7" fmla="*/ 483339 h 880883"/>
                  <a:gd name="connsiteX8" fmla="*/ 498415 w 696162"/>
                  <a:gd name="connsiteY8" fmla="*/ 80441 h 8808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96162" h="880883">
                    <a:moveTo>
                      <a:pt x="499240" y="0"/>
                    </a:moveTo>
                    <a:lnTo>
                      <a:pt x="544567" y="35772"/>
                    </a:lnTo>
                    <a:cubicBezTo>
                      <a:pt x="638230" y="125359"/>
                      <a:pt x="696162" y="249123"/>
                      <a:pt x="696162" y="385828"/>
                    </a:cubicBezTo>
                    <a:cubicBezTo>
                      <a:pt x="696162" y="659239"/>
                      <a:pt x="464435" y="880883"/>
                      <a:pt x="178585" y="880883"/>
                    </a:cubicBezTo>
                    <a:cubicBezTo>
                      <a:pt x="142854" y="880883"/>
                      <a:pt x="107968" y="877420"/>
                      <a:pt x="74275" y="870825"/>
                    </a:cubicBezTo>
                    <a:lnTo>
                      <a:pt x="0" y="848772"/>
                    </a:lnTo>
                    <a:lnTo>
                      <a:pt x="83219" y="799581"/>
                    </a:lnTo>
                    <a:cubicBezTo>
                      <a:pt x="189859" y="724295"/>
                      <a:pt x="288964" y="616532"/>
                      <a:pt x="365863" y="483339"/>
                    </a:cubicBezTo>
                    <a:cubicBezTo>
                      <a:pt x="442762" y="350146"/>
                      <a:pt x="486535" y="210437"/>
                      <a:pt x="498415" y="80441"/>
                    </a:cubicBezTo>
                    <a:close/>
                  </a:path>
                </a:pathLst>
              </a:custGeom>
              <a:solidFill>
                <a:srgbClr val="99FF33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9" name="グループ化 58">
              <a:extLst>
                <a:ext uri="{FF2B5EF4-FFF2-40B4-BE49-F238E27FC236}">
                  <a16:creationId xmlns:a16="http://schemas.microsoft.com/office/drawing/2014/main" id="{79D8FEA7-52A7-44F7-8811-005BAA91DB3B}"/>
                </a:ext>
              </a:extLst>
            </p:cNvPr>
            <p:cNvGrpSpPr/>
            <p:nvPr/>
          </p:nvGrpSpPr>
          <p:grpSpPr>
            <a:xfrm>
              <a:off x="326804" y="3418227"/>
              <a:ext cx="1079052" cy="917932"/>
              <a:chOff x="3926182" y="1672919"/>
              <a:chExt cx="1196715" cy="1018026"/>
            </a:xfrm>
          </p:grpSpPr>
          <p:sp>
            <p:nvSpPr>
              <p:cNvPr id="60" name="楕円 59">
                <a:extLst>
                  <a:ext uri="{FF2B5EF4-FFF2-40B4-BE49-F238E27FC236}">
                    <a16:creationId xmlns:a16="http://schemas.microsoft.com/office/drawing/2014/main" id="{892337B3-7A1B-4333-9DE9-E036D4CBB380}"/>
                  </a:ext>
                </a:extLst>
              </p:cNvPr>
              <p:cNvSpPr/>
              <p:nvPr/>
            </p:nvSpPr>
            <p:spPr bwMode="auto">
              <a:xfrm>
                <a:off x="4047864" y="1690960"/>
                <a:ext cx="1035154" cy="990110"/>
              </a:xfrm>
              <a:prstGeom prst="ellipse">
                <a:avLst/>
              </a:prstGeom>
              <a:solidFill>
                <a:srgbClr val="00B05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" name="フリーフォーム: 図形 60">
                <a:extLst>
                  <a:ext uri="{FF2B5EF4-FFF2-40B4-BE49-F238E27FC236}">
                    <a16:creationId xmlns:a16="http://schemas.microsoft.com/office/drawing/2014/main" id="{82EB065D-8F1A-42D7-8F75-DA4C2B4BBEC7}"/>
                  </a:ext>
                </a:extLst>
              </p:cNvPr>
              <p:cNvSpPr/>
              <p:nvPr/>
            </p:nvSpPr>
            <p:spPr bwMode="auto">
              <a:xfrm rot="19438643">
                <a:off x="3926182" y="1730631"/>
                <a:ext cx="963010" cy="504116"/>
              </a:xfrm>
              <a:custGeom>
                <a:avLst/>
                <a:gdLst>
                  <a:gd name="connsiteX0" fmla="*/ 787709 w 963010"/>
                  <a:gd name="connsiteY0" fmla="*/ 102593 h 504116"/>
                  <a:gd name="connsiteX1" fmla="*/ 927771 w 963010"/>
                  <a:gd name="connsiteY1" fmla="*/ 252541 h 504116"/>
                  <a:gd name="connsiteX2" fmla="*/ 963010 w 963010"/>
                  <a:gd name="connsiteY2" fmla="*/ 323095 h 504116"/>
                  <a:gd name="connsiteX3" fmla="*/ 855523 w 963010"/>
                  <a:gd name="connsiteY3" fmla="*/ 398348 h 504116"/>
                  <a:gd name="connsiteX4" fmla="*/ 447454 w 963010"/>
                  <a:gd name="connsiteY4" fmla="*/ 504116 h 504116"/>
                  <a:gd name="connsiteX5" fmla="*/ 39385 w 963010"/>
                  <a:gd name="connsiteY5" fmla="*/ 398348 h 504116"/>
                  <a:gd name="connsiteX6" fmla="*/ 0 w 963010"/>
                  <a:gd name="connsiteY6" fmla="*/ 370774 h 504116"/>
                  <a:gd name="connsiteX7" fmla="*/ 27785 w 963010"/>
                  <a:gd name="connsiteY7" fmla="*/ 285474 h 504116"/>
                  <a:gd name="connsiteX8" fmla="*/ 77956 w 963010"/>
                  <a:gd name="connsiteY8" fmla="*/ 198597 h 504116"/>
                  <a:gd name="connsiteX9" fmla="*/ 787709 w 963010"/>
                  <a:gd name="connsiteY9" fmla="*/ 102593 h 5041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963010" h="504116">
                    <a:moveTo>
                      <a:pt x="787709" y="102593"/>
                    </a:moveTo>
                    <a:cubicBezTo>
                      <a:pt x="845506" y="144621"/>
                      <a:pt x="892422" y="195863"/>
                      <a:pt x="927771" y="252541"/>
                    </a:cubicBezTo>
                    <a:lnTo>
                      <a:pt x="963010" y="323095"/>
                    </a:lnTo>
                    <a:lnTo>
                      <a:pt x="855523" y="398348"/>
                    </a:lnTo>
                    <a:cubicBezTo>
                      <a:pt x="739037" y="465124"/>
                      <a:pt x="598612" y="504116"/>
                      <a:pt x="447454" y="504116"/>
                    </a:cubicBezTo>
                    <a:cubicBezTo>
                      <a:pt x="296296" y="504116"/>
                      <a:pt x="155871" y="465124"/>
                      <a:pt x="39385" y="398348"/>
                    </a:cubicBezTo>
                    <a:lnTo>
                      <a:pt x="0" y="370774"/>
                    </a:lnTo>
                    <a:lnTo>
                      <a:pt x="27785" y="285474"/>
                    </a:lnTo>
                    <a:cubicBezTo>
                      <a:pt x="41161" y="255355"/>
                      <a:pt x="57857" y="226238"/>
                      <a:pt x="77956" y="198597"/>
                    </a:cubicBezTo>
                    <a:cubicBezTo>
                      <a:pt x="238750" y="-22534"/>
                      <a:pt x="556518" y="-65516"/>
                      <a:pt x="787709" y="102593"/>
                    </a:cubicBezTo>
                    <a:close/>
                  </a:path>
                </a:pathLst>
              </a:custGeom>
              <a:solidFill>
                <a:srgbClr val="99FF33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" name="フリーフォーム: 図形 61">
                <a:extLst>
                  <a:ext uri="{FF2B5EF4-FFF2-40B4-BE49-F238E27FC236}">
                    <a16:creationId xmlns:a16="http://schemas.microsoft.com/office/drawing/2014/main" id="{7A21DE97-EC8A-4A86-B3DA-72CD2CDDABF4}"/>
                  </a:ext>
                </a:extLst>
              </p:cNvPr>
              <p:cNvSpPr/>
              <p:nvPr/>
            </p:nvSpPr>
            <p:spPr bwMode="auto">
              <a:xfrm>
                <a:off x="4267802" y="1672919"/>
                <a:ext cx="822683" cy="480372"/>
              </a:xfrm>
              <a:custGeom>
                <a:avLst/>
                <a:gdLst>
                  <a:gd name="connsiteX0" fmla="*/ 307717 w 822683"/>
                  <a:gd name="connsiteY0" fmla="*/ 0 h 480372"/>
                  <a:gd name="connsiteX1" fmla="*/ 814779 w 822683"/>
                  <a:gd name="connsiteY1" fmla="*/ 395284 h 480372"/>
                  <a:gd name="connsiteX2" fmla="*/ 822683 w 822683"/>
                  <a:gd name="connsiteY2" fmla="*/ 470275 h 480372"/>
                  <a:gd name="connsiteX3" fmla="*/ 687897 w 822683"/>
                  <a:gd name="connsiteY3" fmla="*/ 480372 h 480372"/>
                  <a:gd name="connsiteX4" fmla="*/ 404700 w 822683"/>
                  <a:gd name="connsiteY4" fmla="*/ 426737 h 480372"/>
                  <a:gd name="connsiteX5" fmla="*/ 59284 w 822683"/>
                  <a:gd name="connsiteY5" fmla="*/ 185088 h 480372"/>
                  <a:gd name="connsiteX6" fmla="*/ 0 w 822683"/>
                  <a:gd name="connsiteY6" fmla="*/ 99018 h 480372"/>
                  <a:gd name="connsiteX7" fmla="*/ 18335 w 822683"/>
                  <a:gd name="connsiteY7" fmla="*/ 84548 h 480372"/>
                  <a:gd name="connsiteX8" fmla="*/ 307717 w 822683"/>
                  <a:gd name="connsiteY8" fmla="*/ 0 h 4803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22683" h="480372">
                    <a:moveTo>
                      <a:pt x="307717" y="0"/>
                    </a:moveTo>
                    <a:cubicBezTo>
                      <a:pt x="557836" y="0"/>
                      <a:pt x="766517" y="169696"/>
                      <a:pt x="814779" y="395284"/>
                    </a:cubicBezTo>
                    <a:lnTo>
                      <a:pt x="822683" y="470275"/>
                    </a:lnTo>
                    <a:lnTo>
                      <a:pt x="687897" y="480372"/>
                    </a:lnTo>
                    <a:cubicBezTo>
                      <a:pt x="595132" y="479235"/>
                      <a:pt x="499124" y="461938"/>
                      <a:pt x="404700" y="426737"/>
                    </a:cubicBezTo>
                    <a:cubicBezTo>
                      <a:pt x="263064" y="373936"/>
                      <a:pt x="145105" y="288348"/>
                      <a:pt x="59284" y="185088"/>
                    </a:cubicBezTo>
                    <a:lnTo>
                      <a:pt x="0" y="99018"/>
                    </a:lnTo>
                    <a:lnTo>
                      <a:pt x="18335" y="84548"/>
                    </a:lnTo>
                    <a:cubicBezTo>
                      <a:pt x="100941" y="31169"/>
                      <a:pt x="200524" y="0"/>
                      <a:pt x="307717" y="0"/>
                    </a:cubicBezTo>
                    <a:close/>
                  </a:path>
                </a:pathLst>
              </a:custGeom>
              <a:solidFill>
                <a:srgbClr val="92D05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" name="フリーフォーム: 図形 62">
                <a:extLst>
                  <a:ext uri="{FF2B5EF4-FFF2-40B4-BE49-F238E27FC236}">
                    <a16:creationId xmlns:a16="http://schemas.microsoft.com/office/drawing/2014/main" id="{B8F8E689-E8B7-415F-BAD2-DF57DA66CBCF}"/>
                  </a:ext>
                </a:extLst>
              </p:cNvPr>
              <p:cNvSpPr/>
              <p:nvPr/>
            </p:nvSpPr>
            <p:spPr bwMode="auto">
              <a:xfrm>
                <a:off x="4026244" y="1852668"/>
                <a:ext cx="874955" cy="819166"/>
              </a:xfrm>
              <a:custGeom>
                <a:avLst/>
                <a:gdLst>
                  <a:gd name="connsiteX0" fmla="*/ 110708 w 852040"/>
                  <a:gd name="connsiteY0" fmla="*/ 0 h 797712"/>
                  <a:gd name="connsiteX1" fmla="*/ 133715 w 852040"/>
                  <a:gd name="connsiteY1" fmla="*/ 85938 h 797712"/>
                  <a:gd name="connsiteX2" fmla="*/ 475772 w 852040"/>
                  <a:gd name="connsiteY2" fmla="*/ 511158 h 797712"/>
                  <a:gd name="connsiteX3" fmla="*/ 734526 w 852040"/>
                  <a:gd name="connsiteY3" fmla="*/ 646023 h 797712"/>
                  <a:gd name="connsiteX4" fmla="*/ 852040 w 852040"/>
                  <a:gd name="connsiteY4" fmla="*/ 677588 h 797712"/>
                  <a:gd name="connsiteX5" fmla="*/ 806960 w 852040"/>
                  <a:gd name="connsiteY5" fmla="*/ 713164 h 797712"/>
                  <a:gd name="connsiteX6" fmla="*/ 517577 w 852040"/>
                  <a:gd name="connsiteY6" fmla="*/ 797712 h 797712"/>
                  <a:gd name="connsiteX7" fmla="*/ 0 w 852040"/>
                  <a:gd name="connsiteY7" fmla="*/ 302657 h 797712"/>
                  <a:gd name="connsiteX8" fmla="*/ 88394 w 852040"/>
                  <a:gd name="connsiteY8" fmla="*/ 25867 h 7977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52040" h="797712">
                    <a:moveTo>
                      <a:pt x="110708" y="0"/>
                    </a:moveTo>
                    <a:lnTo>
                      <a:pt x="133715" y="85938"/>
                    </a:lnTo>
                    <a:cubicBezTo>
                      <a:pt x="190110" y="238614"/>
                      <a:pt x="308584" y="392417"/>
                      <a:pt x="475772" y="511158"/>
                    </a:cubicBezTo>
                    <a:cubicBezTo>
                      <a:pt x="559366" y="570528"/>
                      <a:pt x="647225" y="615512"/>
                      <a:pt x="734526" y="646023"/>
                    </a:cubicBezTo>
                    <a:lnTo>
                      <a:pt x="852040" y="677588"/>
                    </a:lnTo>
                    <a:lnTo>
                      <a:pt x="806960" y="713164"/>
                    </a:lnTo>
                    <a:cubicBezTo>
                      <a:pt x="724354" y="766543"/>
                      <a:pt x="624771" y="797712"/>
                      <a:pt x="517577" y="797712"/>
                    </a:cubicBezTo>
                    <a:cubicBezTo>
                      <a:pt x="231727" y="797712"/>
                      <a:pt x="0" y="576068"/>
                      <a:pt x="0" y="302657"/>
                    </a:cubicBezTo>
                    <a:cubicBezTo>
                      <a:pt x="0" y="200128"/>
                      <a:pt x="32587" y="104879"/>
                      <a:pt x="88394" y="25867"/>
                    </a:cubicBezTo>
                    <a:close/>
                  </a:path>
                </a:pathLst>
              </a:custGeom>
              <a:solidFill>
                <a:srgbClr val="92D05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" name="フリーフォーム: 図形 63">
                <a:extLst>
                  <a:ext uri="{FF2B5EF4-FFF2-40B4-BE49-F238E27FC236}">
                    <a16:creationId xmlns:a16="http://schemas.microsoft.com/office/drawing/2014/main" id="{7F2E9185-8636-44F2-A603-60D7BCE74D19}"/>
                  </a:ext>
                </a:extLst>
              </p:cNvPr>
              <p:cNvSpPr/>
              <p:nvPr/>
            </p:nvSpPr>
            <p:spPr bwMode="auto">
              <a:xfrm>
                <a:off x="4411632" y="1790952"/>
                <a:ext cx="711265" cy="899993"/>
              </a:xfrm>
              <a:custGeom>
                <a:avLst/>
                <a:gdLst>
                  <a:gd name="connsiteX0" fmla="*/ 499240 w 696162"/>
                  <a:gd name="connsiteY0" fmla="*/ 0 h 880883"/>
                  <a:gd name="connsiteX1" fmla="*/ 544567 w 696162"/>
                  <a:gd name="connsiteY1" fmla="*/ 35772 h 880883"/>
                  <a:gd name="connsiteX2" fmla="*/ 696162 w 696162"/>
                  <a:gd name="connsiteY2" fmla="*/ 385828 h 880883"/>
                  <a:gd name="connsiteX3" fmla="*/ 178585 w 696162"/>
                  <a:gd name="connsiteY3" fmla="*/ 880883 h 880883"/>
                  <a:gd name="connsiteX4" fmla="*/ 74275 w 696162"/>
                  <a:gd name="connsiteY4" fmla="*/ 870825 h 880883"/>
                  <a:gd name="connsiteX5" fmla="*/ 0 w 696162"/>
                  <a:gd name="connsiteY5" fmla="*/ 848772 h 880883"/>
                  <a:gd name="connsiteX6" fmla="*/ 83219 w 696162"/>
                  <a:gd name="connsiteY6" fmla="*/ 799581 h 880883"/>
                  <a:gd name="connsiteX7" fmla="*/ 365863 w 696162"/>
                  <a:gd name="connsiteY7" fmla="*/ 483339 h 880883"/>
                  <a:gd name="connsiteX8" fmla="*/ 498415 w 696162"/>
                  <a:gd name="connsiteY8" fmla="*/ 80441 h 8808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96162" h="880883">
                    <a:moveTo>
                      <a:pt x="499240" y="0"/>
                    </a:moveTo>
                    <a:lnTo>
                      <a:pt x="544567" y="35772"/>
                    </a:lnTo>
                    <a:cubicBezTo>
                      <a:pt x="638230" y="125359"/>
                      <a:pt x="696162" y="249123"/>
                      <a:pt x="696162" y="385828"/>
                    </a:cubicBezTo>
                    <a:cubicBezTo>
                      <a:pt x="696162" y="659239"/>
                      <a:pt x="464435" y="880883"/>
                      <a:pt x="178585" y="880883"/>
                    </a:cubicBezTo>
                    <a:cubicBezTo>
                      <a:pt x="142854" y="880883"/>
                      <a:pt x="107968" y="877420"/>
                      <a:pt x="74275" y="870825"/>
                    </a:cubicBezTo>
                    <a:lnTo>
                      <a:pt x="0" y="848772"/>
                    </a:lnTo>
                    <a:lnTo>
                      <a:pt x="83219" y="799581"/>
                    </a:lnTo>
                    <a:cubicBezTo>
                      <a:pt x="189859" y="724295"/>
                      <a:pt x="288964" y="616532"/>
                      <a:pt x="365863" y="483339"/>
                    </a:cubicBezTo>
                    <a:cubicBezTo>
                      <a:pt x="442762" y="350146"/>
                      <a:pt x="486535" y="210437"/>
                      <a:pt x="498415" y="80441"/>
                    </a:cubicBezTo>
                    <a:close/>
                  </a:path>
                </a:pathLst>
              </a:custGeom>
              <a:solidFill>
                <a:srgbClr val="99FF33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75" name="グループ化 74">
            <a:extLst>
              <a:ext uri="{FF2B5EF4-FFF2-40B4-BE49-F238E27FC236}">
                <a16:creationId xmlns:a16="http://schemas.microsoft.com/office/drawing/2014/main" id="{63487BFA-C6DD-48EA-A3D0-758C1B3763F3}"/>
              </a:ext>
            </a:extLst>
          </p:cNvPr>
          <p:cNvGrpSpPr/>
          <p:nvPr/>
        </p:nvGrpSpPr>
        <p:grpSpPr>
          <a:xfrm>
            <a:off x="4243329" y="3037823"/>
            <a:ext cx="1507984" cy="1187291"/>
            <a:chOff x="4243329" y="3037823"/>
            <a:chExt cx="1507984" cy="1187291"/>
          </a:xfrm>
        </p:grpSpPr>
        <p:grpSp>
          <p:nvGrpSpPr>
            <p:cNvPr id="76" name="グループ化 75">
              <a:extLst>
                <a:ext uri="{FF2B5EF4-FFF2-40B4-BE49-F238E27FC236}">
                  <a16:creationId xmlns:a16="http://schemas.microsoft.com/office/drawing/2014/main" id="{57B76ED3-100D-4194-A828-F4B40C9BC137}"/>
                </a:ext>
              </a:extLst>
            </p:cNvPr>
            <p:cNvGrpSpPr/>
            <p:nvPr/>
          </p:nvGrpSpPr>
          <p:grpSpPr>
            <a:xfrm rot="2700000">
              <a:off x="4526343" y="2932850"/>
              <a:ext cx="752614" cy="962560"/>
              <a:chOff x="2705910" y="4339547"/>
              <a:chExt cx="1224740" cy="1566386"/>
            </a:xfrm>
          </p:grpSpPr>
          <p:sp>
            <p:nvSpPr>
              <p:cNvPr id="87" name="楕円 72">
                <a:extLst>
                  <a:ext uri="{FF2B5EF4-FFF2-40B4-BE49-F238E27FC236}">
                    <a16:creationId xmlns:a16="http://schemas.microsoft.com/office/drawing/2014/main" id="{735771A0-38F5-4E4D-921E-C7B119686DD0}"/>
                  </a:ext>
                </a:extLst>
              </p:cNvPr>
              <p:cNvSpPr/>
              <p:nvPr/>
            </p:nvSpPr>
            <p:spPr bwMode="auto">
              <a:xfrm rot="10800000">
                <a:off x="2705910" y="4339547"/>
                <a:ext cx="1224740" cy="1566386"/>
              </a:xfrm>
              <a:custGeom>
                <a:avLst/>
                <a:gdLst>
                  <a:gd name="connsiteX0" fmla="*/ 0 w 585065"/>
                  <a:gd name="connsiteY0" fmla="*/ 488544 h 977088"/>
                  <a:gd name="connsiteX1" fmla="*/ 292533 w 585065"/>
                  <a:gd name="connsiteY1" fmla="*/ 0 h 977088"/>
                  <a:gd name="connsiteX2" fmla="*/ 585066 w 585065"/>
                  <a:gd name="connsiteY2" fmla="*/ 488544 h 977088"/>
                  <a:gd name="connsiteX3" fmla="*/ 292533 w 585065"/>
                  <a:gd name="connsiteY3" fmla="*/ 977088 h 977088"/>
                  <a:gd name="connsiteX4" fmla="*/ 0 w 585065"/>
                  <a:gd name="connsiteY4" fmla="*/ 488544 h 977088"/>
                  <a:gd name="connsiteX0" fmla="*/ 0 w 585066"/>
                  <a:gd name="connsiteY0" fmla="*/ 488544 h 977088"/>
                  <a:gd name="connsiteX1" fmla="*/ 292533 w 585066"/>
                  <a:gd name="connsiteY1" fmla="*/ 0 h 977088"/>
                  <a:gd name="connsiteX2" fmla="*/ 585066 w 585066"/>
                  <a:gd name="connsiteY2" fmla="*/ 488544 h 977088"/>
                  <a:gd name="connsiteX3" fmla="*/ 292533 w 585066"/>
                  <a:gd name="connsiteY3" fmla="*/ 977088 h 977088"/>
                  <a:gd name="connsiteX4" fmla="*/ 0 w 585066"/>
                  <a:gd name="connsiteY4" fmla="*/ 488544 h 977088"/>
                  <a:gd name="connsiteX0" fmla="*/ 0 w 585066"/>
                  <a:gd name="connsiteY0" fmla="*/ 488544 h 977088"/>
                  <a:gd name="connsiteX1" fmla="*/ 292533 w 585066"/>
                  <a:gd name="connsiteY1" fmla="*/ 0 h 977088"/>
                  <a:gd name="connsiteX2" fmla="*/ 585066 w 585066"/>
                  <a:gd name="connsiteY2" fmla="*/ 488544 h 977088"/>
                  <a:gd name="connsiteX3" fmla="*/ 292533 w 585066"/>
                  <a:gd name="connsiteY3" fmla="*/ 977088 h 977088"/>
                  <a:gd name="connsiteX4" fmla="*/ 0 w 585066"/>
                  <a:gd name="connsiteY4" fmla="*/ 488544 h 977088"/>
                  <a:gd name="connsiteX0" fmla="*/ 0 w 585066"/>
                  <a:gd name="connsiteY0" fmla="*/ 488544 h 977088"/>
                  <a:gd name="connsiteX1" fmla="*/ 292533 w 585066"/>
                  <a:gd name="connsiteY1" fmla="*/ 0 h 977088"/>
                  <a:gd name="connsiteX2" fmla="*/ 585066 w 585066"/>
                  <a:gd name="connsiteY2" fmla="*/ 488544 h 977088"/>
                  <a:gd name="connsiteX3" fmla="*/ 292533 w 585066"/>
                  <a:gd name="connsiteY3" fmla="*/ 977088 h 977088"/>
                  <a:gd name="connsiteX4" fmla="*/ 0 w 585066"/>
                  <a:gd name="connsiteY4" fmla="*/ 488544 h 977088"/>
                  <a:gd name="connsiteX0" fmla="*/ 0 w 585066"/>
                  <a:gd name="connsiteY0" fmla="*/ 236060 h 724604"/>
                  <a:gd name="connsiteX1" fmla="*/ 279833 w 585066"/>
                  <a:gd name="connsiteY1" fmla="*/ 1516 h 724604"/>
                  <a:gd name="connsiteX2" fmla="*/ 585066 w 585066"/>
                  <a:gd name="connsiteY2" fmla="*/ 236060 h 724604"/>
                  <a:gd name="connsiteX3" fmla="*/ 292533 w 585066"/>
                  <a:gd name="connsiteY3" fmla="*/ 724604 h 724604"/>
                  <a:gd name="connsiteX4" fmla="*/ 0 w 585066"/>
                  <a:gd name="connsiteY4" fmla="*/ 236060 h 7246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85066" h="724604">
                    <a:moveTo>
                      <a:pt x="0" y="236060"/>
                    </a:moveTo>
                    <a:cubicBezTo>
                      <a:pt x="0" y="-33755"/>
                      <a:pt x="118271" y="1516"/>
                      <a:pt x="279833" y="1516"/>
                    </a:cubicBezTo>
                    <a:cubicBezTo>
                      <a:pt x="441395" y="1516"/>
                      <a:pt x="585066" y="-33755"/>
                      <a:pt x="585066" y="236060"/>
                    </a:cubicBezTo>
                    <a:cubicBezTo>
                      <a:pt x="585066" y="505875"/>
                      <a:pt x="454095" y="724604"/>
                      <a:pt x="292533" y="724604"/>
                    </a:cubicBezTo>
                    <a:cubicBezTo>
                      <a:pt x="130971" y="724604"/>
                      <a:pt x="0" y="505875"/>
                      <a:pt x="0" y="236060"/>
                    </a:cubicBezTo>
                    <a:close/>
                  </a:path>
                </a:pathLst>
              </a:custGeom>
              <a:solidFill>
                <a:srgbClr val="92D05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8" name="楕円 72">
                <a:extLst>
                  <a:ext uri="{FF2B5EF4-FFF2-40B4-BE49-F238E27FC236}">
                    <a16:creationId xmlns:a16="http://schemas.microsoft.com/office/drawing/2014/main" id="{7ABE9F86-C137-43AF-B3B3-A2D8B084459D}"/>
                  </a:ext>
                </a:extLst>
              </p:cNvPr>
              <p:cNvSpPr/>
              <p:nvPr/>
            </p:nvSpPr>
            <p:spPr bwMode="auto">
              <a:xfrm rot="10800000">
                <a:off x="2886698" y="4339547"/>
                <a:ext cx="891552" cy="1566386"/>
              </a:xfrm>
              <a:custGeom>
                <a:avLst/>
                <a:gdLst>
                  <a:gd name="connsiteX0" fmla="*/ 0 w 585065"/>
                  <a:gd name="connsiteY0" fmla="*/ 488544 h 977088"/>
                  <a:gd name="connsiteX1" fmla="*/ 292533 w 585065"/>
                  <a:gd name="connsiteY1" fmla="*/ 0 h 977088"/>
                  <a:gd name="connsiteX2" fmla="*/ 585066 w 585065"/>
                  <a:gd name="connsiteY2" fmla="*/ 488544 h 977088"/>
                  <a:gd name="connsiteX3" fmla="*/ 292533 w 585065"/>
                  <a:gd name="connsiteY3" fmla="*/ 977088 h 977088"/>
                  <a:gd name="connsiteX4" fmla="*/ 0 w 585065"/>
                  <a:gd name="connsiteY4" fmla="*/ 488544 h 977088"/>
                  <a:gd name="connsiteX0" fmla="*/ 0 w 585066"/>
                  <a:gd name="connsiteY0" fmla="*/ 488544 h 977088"/>
                  <a:gd name="connsiteX1" fmla="*/ 292533 w 585066"/>
                  <a:gd name="connsiteY1" fmla="*/ 0 h 977088"/>
                  <a:gd name="connsiteX2" fmla="*/ 585066 w 585066"/>
                  <a:gd name="connsiteY2" fmla="*/ 488544 h 977088"/>
                  <a:gd name="connsiteX3" fmla="*/ 292533 w 585066"/>
                  <a:gd name="connsiteY3" fmla="*/ 977088 h 977088"/>
                  <a:gd name="connsiteX4" fmla="*/ 0 w 585066"/>
                  <a:gd name="connsiteY4" fmla="*/ 488544 h 977088"/>
                  <a:gd name="connsiteX0" fmla="*/ 0 w 585066"/>
                  <a:gd name="connsiteY0" fmla="*/ 488544 h 977088"/>
                  <a:gd name="connsiteX1" fmla="*/ 292533 w 585066"/>
                  <a:gd name="connsiteY1" fmla="*/ 0 h 977088"/>
                  <a:gd name="connsiteX2" fmla="*/ 585066 w 585066"/>
                  <a:gd name="connsiteY2" fmla="*/ 488544 h 977088"/>
                  <a:gd name="connsiteX3" fmla="*/ 292533 w 585066"/>
                  <a:gd name="connsiteY3" fmla="*/ 977088 h 977088"/>
                  <a:gd name="connsiteX4" fmla="*/ 0 w 585066"/>
                  <a:gd name="connsiteY4" fmla="*/ 488544 h 977088"/>
                  <a:gd name="connsiteX0" fmla="*/ 0 w 585066"/>
                  <a:gd name="connsiteY0" fmla="*/ 488544 h 977088"/>
                  <a:gd name="connsiteX1" fmla="*/ 292533 w 585066"/>
                  <a:gd name="connsiteY1" fmla="*/ 0 h 977088"/>
                  <a:gd name="connsiteX2" fmla="*/ 585066 w 585066"/>
                  <a:gd name="connsiteY2" fmla="*/ 488544 h 977088"/>
                  <a:gd name="connsiteX3" fmla="*/ 292533 w 585066"/>
                  <a:gd name="connsiteY3" fmla="*/ 977088 h 977088"/>
                  <a:gd name="connsiteX4" fmla="*/ 0 w 585066"/>
                  <a:gd name="connsiteY4" fmla="*/ 488544 h 977088"/>
                  <a:gd name="connsiteX0" fmla="*/ 0 w 585066"/>
                  <a:gd name="connsiteY0" fmla="*/ 236060 h 724604"/>
                  <a:gd name="connsiteX1" fmla="*/ 279833 w 585066"/>
                  <a:gd name="connsiteY1" fmla="*/ 1516 h 724604"/>
                  <a:gd name="connsiteX2" fmla="*/ 585066 w 585066"/>
                  <a:gd name="connsiteY2" fmla="*/ 236060 h 724604"/>
                  <a:gd name="connsiteX3" fmla="*/ 292533 w 585066"/>
                  <a:gd name="connsiteY3" fmla="*/ 724604 h 724604"/>
                  <a:gd name="connsiteX4" fmla="*/ 0 w 585066"/>
                  <a:gd name="connsiteY4" fmla="*/ 236060 h 7246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85066" h="724604">
                    <a:moveTo>
                      <a:pt x="0" y="236060"/>
                    </a:moveTo>
                    <a:cubicBezTo>
                      <a:pt x="0" y="-33755"/>
                      <a:pt x="118271" y="1516"/>
                      <a:pt x="279833" y="1516"/>
                    </a:cubicBezTo>
                    <a:cubicBezTo>
                      <a:pt x="441395" y="1516"/>
                      <a:pt x="585066" y="-33755"/>
                      <a:pt x="585066" y="236060"/>
                    </a:cubicBezTo>
                    <a:cubicBezTo>
                      <a:pt x="585066" y="505875"/>
                      <a:pt x="454095" y="724604"/>
                      <a:pt x="292533" y="724604"/>
                    </a:cubicBezTo>
                    <a:cubicBezTo>
                      <a:pt x="130971" y="724604"/>
                      <a:pt x="0" y="505875"/>
                      <a:pt x="0" y="236060"/>
                    </a:cubicBezTo>
                    <a:close/>
                  </a:path>
                </a:pathLst>
              </a:custGeom>
              <a:solidFill>
                <a:srgbClr val="99FF33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9" name="フリーフォーム: 図形 88">
                <a:extLst>
                  <a:ext uri="{FF2B5EF4-FFF2-40B4-BE49-F238E27FC236}">
                    <a16:creationId xmlns:a16="http://schemas.microsoft.com/office/drawing/2014/main" id="{0AFC7310-077B-4727-8CE7-3CCC8E09B010}"/>
                  </a:ext>
                </a:extLst>
              </p:cNvPr>
              <p:cNvSpPr/>
              <p:nvPr/>
            </p:nvSpPr>
            <p:spPr bwMode="auto">
              <a:xfrm rot="10800000">
                <a:off x="2914403" y="4507703"/>
                <a:ext cx="807549" cy="1398228"/>
              </a:xfrm>
              <a:custGeom>
                <a:avLst/>
                <a:gdLst>
                  <a:gd name="connsiteX0" fmla="*/ 403673 w 807549"/>
                  <a:gd name="connsiteY0" fmla="*/ 1398228 h 1398228"/>
                  <a:gd name="connsiteX1" fmla="*/ 311911 w 807549"/>
                  <a:gd name="connsiteY1" fmla="*/ 1122112 h 1398228"/>
                  <a:gd name="connsiteX2" fmla="*/ 300211 w 807549"/>
                  <a:gd name="connsiteY2" fmla="*/ 1019095 h 1398228"/>
                  <a:gd name="connsiteX3" fmla="*/ 138961 w 807549"/>
                  <a:gd name="connsiteY3" fmla="*/ 1084049 h 1398228"/>
                  <a:gd name="connsiteX4" fmla="*/ 294543 w 807549"/>
                  <a:gd name="connsiteY4" fmla="*/ 962233 h 1398228"/>
                  <a:gd name="connsiteX5" fmla="*/ 284100 w 807549"/>
                  <a:gd name="connsiteY5" fmla="*/ 822459 h 1398228"/>
                  <a:gd name="connsiteX6" fmla="*/ 278100 w 807549"/>
                  <a:gd name="connsiteY6" fmla="*/ 682057 h 1398228"/>
                  <a:gd name="connsiteX7" fmla="*/ 72286 w 807549"/>
                  <a:gd name="connsiteY7" fmla="*/ 764962 h 1398228"/>
                  <a:gd name="connsiteX8" fmla="*/ 275983 w 807549"/>
                  <a:gd name="connsiteY8" fmla="*/ 605474 h 1398228"/>
                  <a:gd name="connsiteX9" fmla="*/ 273902 w 807549"/>
                  <a:gd name="connsiteY9" fmla="*/ 455511 h 1398228"/>
                  <a:gd name="connsiteX10" fmla="*/ 274509 w 807549"/>
                  <a:gd name="connsiteY10" fmla="*/ 364628 h 1398228"/>
                  <a:gd name="connsiteX11" fmla="*/ 275742 w 807549"/>
                  <a:gd name="connsiteY11" fmla="*/ 310785 h 1398228"/>
                  <a:gd name="connsiteX12" fmla="*/ 0 w 807549"/>
                  <a:gd name="connsiteY12" fmla="*/ 432312 h 1398228"/>
                  <a:gd name="connsiteX13" fmla="*/ 279664 w 807549"/>
                  <a:gd name="connsiteY13" fmla="*/ 227511 h 1398228"/>
                  <a:gd name="connsiteX14" fmla="*/ 283220 w 807549"/>
                  <a:gd name="connsiteY14" fmla="*/ 165146 h 1398228"/>
                  <a:gd name="connsiteX15" fmla="*/ 398039 w 807549"/>
                  <a:gd name="connsiteY15" fmla="*/ 2924 h 1398228"/>
                  <a:gd name="connsiteX16" fmla="*/ 530565 w 807549"/>
                  <a:gd name="connsiteY16" fmla="*/ 286581 h 1398228"/>
                  <a:gd name="connsiteX17" fmla="*/ 531227 w 807549"/>
                  <a:gd name="connsiteY17" fmla="*/ 325393 h 1398228"/>
                  <a:gd name="connsiteX18" fmla="*/ 807549 w 807549"/>
                  <a:gd name="connsiteY18" fmla="*/ 526384 h 1398228"/>
                  <a:gd name="connsiteX19" fmla="*/ 532568 w 807549"/>
                  <a:gd name="connsiteY19" fmla="*/ 404135 h 1398228"/>
                  <a:gd name="connsiteX20" fmla="*/ 533444 w 807549"/>
                  <a:gd name="connsiteY20" fmla="*/ 455511 h 1398228"/>
                  <a:gd name="connsiteX21" fmla="*/ 525697 w 807549"/>
                  <a:gd name="connsiteY21" fmla="*/ 734265 h 1398228"/>
                  <a:gd name="connsiteX22" fmla="*/ 739231 w 807549"/>
                  <a:gd name="connsiteY22" fmla="*/ 901455 h 1398228"/>
                  <a:gd name="connsiteX23" fmla="*/ 523466 w 807549"/>
                  <a:gd name="connsiteY23" fmla="*/ 814542 h 1398228"/>
                  <a:gd name="connsiteX24" fmla="*/ 523246 w 807549"/>
                  <a:gd name="connsiteY24" fmla="*/ 822459 h 1398228"/>
                  <a:gd name="connsiteX25" fmla="*/ 496999 w 807549"/>
                  <a:gd name="connsiteY25" fmla="*/ 1105257 h 1398228"/>
                  <a:gd name="connsiteX26" fmla="*/ 632075 w 807549"/>
                  <a:gd name="connsiteY26" fmla="*/ 1211017 h 1398228"/>
                  <a:gd name="connsiteX27" fmla="*/ 490141 w 807549"/>
                  <a:gd name="connsiteY27" fmla="*/ 1153844 h 1398228"/>
                  <a:gd name="connsiteX28" fmla="*/ 476229 w 807549"/>
                  <a:gd name="connsiteY28" fmla="*/ 1237227 h 1398228"/>
                  <a:gd name="connsiteX29" fmla="*/ 403673 w 807549"/>
                  <a:gd name="connsiteY29" fmla="*/ 1398228 h 13982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807549" h="1398228">
                    <a:moveTo>
                      <a:pt x="403673" y="1398228"/>
                    </a:moveTo>
                    <a:cubicBezTo>
                      <a:pt x="367837" y="1398228"/>
                      <a:pt x="335395" y="1292711"/>
                      <a:pt x="311911" y="1122112"/>
                    </a:cubicBezTo>
                    <a:lnTo>
                      <a:pt x="300211" y="1019095"/>
                    </a:lnTo>
                    <a:lnTo>
                      <a:pt x="138961" y="1084049"/>
                    </a:lnTo>
                    <a:lnTo>
                      <a:pt x="294543" y="962233"/>
                    </a:lnTo>
                    <a:lnTo>
                      <a:pt x="284100" y="822459"/>
                    </a:lnTo>
                    <a:lnTo>
                      <a:pt x="278100" y="682057"/>
                    </a:lnTo>
                    <a:lnTo>
                      <a:pt x="72286" y="764962"/>
                    </a:lnTo>
                    <a:lnTo>
                      <a:pt x="275983" y="605474"/>
                    </a:lnTo>
                    <a:lnTo>
                      <a:pt x="273902" y="455511"/>
                    </a:lnTo>
                    <a:cubicBezTo>
                      <a:pt x="273902" y="422970"/>
                      <a:pt x="274107" y="392729"/>
                      <a:pt x="274509" y="364628"/>
                    </a:cubicBezTo>
                    <a:lnTo>
                      <a:pt x="275742" y="310785"/>
                    </a:lnTo>
                    <a:lnTo>
                      <a:pt x="0" y="432312"/>
                    </a:lnTo>
                    <a:lnTo>
                      <a:pt x="279664" y="227511"/>
                    </a:lnTo>
                    <a:lnTo>
                      <a:pt x="283220" y="165146"/>
                    </a:lnTo>
                    <a:cubicBezTo>
                      <a:pt x="301336" y="-35361"/>
                      <a:pt x="344286" y="2924"/>
                      <a:pt x="398039" y="2924"/>
                    </a:cubicBezTo>
                    <a:cubicBezTo>
                      <a:pt x="460751" y="2924"/>
                      <a:pt x="517387" y="-49186"/>
                      <a:pt x="530565" y="286581"/>
                    </a:cubicBezTo>
                    <a:lnTo>
                      <a:pt x="531227" y="325393"/>
                    </a:lnTo>
                    <a:lnTo>
                      <a:pt x="807549" y="526384"/>
                    </a:lnTo>
                    <a:lnTo>
                      <a:pt x="532568" y="404135"/>
                    </a:lnTo>
                    <a:lnTo>
                      <a:pt x="533444" y="455511"/>
                    </a:lnTo>
                    <a:lnTo>
                      <a:pt x="525697" y="734265"/>
                    </a:lnTo>
                    <a:lnTo>
                      <a:pt x="739231" y="901455"/>
                    </a:lnTo>
                    <a:lnTo>
                      <a:pt x="523466" y="814542"/>
                    </a:lnTo>
                    <a:lnTo>
                      <a:pt x="523246" y="822459"/>
                    </a:lnTo>
                    <a:lnTo>
                      <a:pt x="496999" y="1105257"/>
                    </a:lnTo>
                    <a:lnTo>
                      <a:pt x="632075" y="1211017"/>
                    </a:lnTo>
                    <a:lnTo>
                      <a:pt x="490141" y="1153844"/>
                    </a:lnTo>
                    <a:lnTo>
                      <a:pt x="476229" y="1237227"/>
                    </a:lnTo>
                    <a:cubicBezTo>
                      <a:pt x="455518" y="1338875"/>
                      <a:pt x="430549" y="1398228"/>
                      <a:pt x="403673" y="1398228"/>
                    </a:cubicBezTo>
                    <a:close/>
                  </a:path>
                </a:pathLst>
              </a:custGeom>
              <a:solidFill>
                <a:srgbClr val="FFFF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0" name="フリーフォーム: 図形 89">
                <a:extLst>
                  <a:ext uri="{FF2B5EF4-FFF2-40B4-BE49-F238E27FC236}">
                    <a16:creationId xmlns:a16="http://schemas.microsoft.com/office/drawing/2014/main" id="{3AC30D88-BB73-42E8-B3A8-35BFB016C94D}"/>
                  </a:ext>
                </a:extLst>
              </p:cNvPr>
              <p:cNvSpPr/>
              <p:nvPr/>
            </p:nvSpPr>
            <p:spPr bwMode="auto">
              <a:xfrm rot="10800000">
                <a:off x="2744010" y="4548005"/>
                <a:ext cx="1148540" cy="1334728"/>
              </a:xfrm>
              <a:custGeom>
                <a:avLst/>
                <a:gdLst>
                  <a:gd name="connsiteX0" fmla="*/ 265297 w 1148540"/>
                  <a:gd name="connsiteY0" fmla="*/ 1334728 h 1334728"/>
                  <a:gd name="connsiteX1" fmla="*/ 253190 w 1148540"/>
                  <a:gd name="connsiteY1" fmla="*/ 1322643 h 1334728"/>
                  <a:gd name="connsiteX2" fmla="*/ 0 w 1148540"/>
                  <a:gd name="connsiteY2" fmla="*/ 446915 h 1334728"/>
                  <a:gd name="connsiteX3" fmla="*/ 90188 w 1148540"/>
                  <a:gd name="connsiteY3" fmla="*/ 30175 h 1334728"/>
                  <a:gd name="connsiteX4" fmla="*/ 125830 w 1148540"/>
                  <a:gd name="connsiteY4" fmla="*/ 0 h 1334728"/>
                  <a:gd name="connsiteX5" fmla="*/ 120004 w 1148540"/>
                  <a:gd name="connsiteY5" fmla="*/ 10922 h 1334728"/>
                  <a:gd name="connsiteX6" fmla="*/ 63500 w 1148540"/>
                  <a:gd name="connsiteY6" fmla="*/ 421706 h 1334728"/>
                  <a:gd name="connsiteX7" fmla="*/ 213101 w 1148540"/>
                  <a:gd name="connsiteY7" fmla="*/ 1237458 h 1334728"/>
                  <a:gd name="connsiteX8" fmla="*/ 883244 w 1148540"/>
                  <a:gd name="connsiteY8" fmla="*/ 1334728 h 1334728"/>
                  <a:gd name="connsiteX9" fmla="*/ 935439 w 1148540"/>
                  <a:gd name="connsiteY9" fmla="*/ 1237458 h 1334728"/>
                  <a:gd name="connsiteX10" fmla="*/ 1085040 w 1148540"/>
                  <a:gd name="connsiteY10" fmla="*/ 421706 h 1334728"/>
                  <a:gd name="connsiteX11" fmla="*/ 1041437 w 1148540"/>
                  <a:gd name="connsiteY11" fmla="*/ 66373 h 1334728"/>
                  <a:gd name="connsiteX12" fmla="*/ 1018967 w 1148540"/>
                  <a:gd name="connsiteY12" fmla="*/ 12638 h 1334728"/>
                  <a:gd name="connsiteX13" fmla="*/ 1042576 w 1148540"/>
                  <a:gd name="connsiteY13" fmla="*/ 30175 h 1334728"/>
                  <a:gd name="connsiteX14" fmla="*/ 1148540 w 1148540"/>
                  <a:gd name="connsiteY14" fmla="*/ 446915 h 1334728"/>
                  <a:gd name="connsiteX15" fmla="*/ 895350 w 1148540"/>
                  <a:gd name="connsiteY15" fmla="*/ 1322643 h 13347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148540" h="1334728">
                    <a:moveTo>
                      <a:pt x="265297" y="1334728"/>
                    </a:moveTo>
                    <a:lnTo>
                      <a:pt x="253190" y="1322643"/>
                    </a:lnTo>
                    <a:cubicBezTo>
                      <a:pt x="100433" y="1132855"/>
                      <a:pt x="0" y="811454"/>
                      <a:pt x="0" y="446915"/>
                    </a:cubicBezTo>
                    <a:cubicBezTo>
                      <a:pt x="0" y="228192"/>
                      <a:pt x="32650" y="102212"/>
                      <a:pt x="90188" y="30175"/>
                    </a:cubicBezTo>
                    <a:lnTo>
                      <a:pt x="125830" y="0"/>
                    </a:lnTo>
                    <a:lnTo>
                      <a:pt x="120004" y="10922"/>
                    </a:lnTo>
                    <a:cubicBezTo>
                      <a:pt x="83667" y="93848"/>
                      <a:pt x="63500" y="222600"/>
                      <a:pt x="63500" y="421706"/>
                    </a:cubicBezTo>
                    <a:cubicBezTo>
                      <a:pt x="63500" y="740277"/>
                      <a:pt x="120670" y="1028689"/>
                      <a:pt x="213101" y="1237458"/>
                    </a:cubicBezTo>
                    <a:close/>
                    <a:moveTo>
                      <a:pt x="883244" y="1334728"/>
                    </a:moveTo>
                    <a:lnTo>
                      <a:pt x="935439" y="1237458"/>
                    </a:lnTo>
                    <a:cubicBezTo>
                      <a:pt x="1027870" y="1028689"/>
                      <a:pt x="1085040" y="740277"/>
                      <a:pt x="1085040" y="421706"/>
                    </a:cubicBezTo>
                    <a:cubicBezTo>
                      <a:pt x="1085040" y="262421"/>
                      <a:pt x="1069362" y="148163"/>
                      <a:pt x="1041437" y="66373"/>
                    </a:cubicBezTo>
                    <a:lnTo>
                      <a:pt x="1018967" y="12638"/>
                    </a:lnTo>
                    <a:lnTo>
                      <a:pt x="1042576" y="30175"/>
                    </a:lnTo>
                    <a:cubicBezTo>
                      <a:pt x="1108878" y="102212"/>
                      <a:pt x="1148540" y="228192"/>
                      <a:pt x="1148540" y="446915"/>
                    </a:cubicBezTo>
                    <a:cubicBezTo>
                      <a:pt x="1148540" y="811454"/>
                      <a:pt x="1048107" y="1132855"/>
                      <a:pt x="895350" y="1322643"/>
                    </a:cubicBezTo>
                    <a:close/>
                  </a:path>
                </a:pathLst>
              </a:custGeom>
              <a:solidFill>
                <a:srgbClr val="FFFF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77" name="グループ化 76">
              <a:extLst>
                <a:ext uri="{FF2B5EF4-FFF2-40B4-BE49-F238E27FC236}">
                  <a16:creationId xmlns:a16="http://schemas.microsoft.com/office/drawing/2014/main" id="{53096A98-39C0-44A2-8FDA-DE883B42E10D}"/>
                </a:ext>
              </a:extLst>
            </p:cNvPr>
            <p:cNvGrpSpPr/>
            <p:nvPr/>
          </p:nvGrpSpPr>
          <p:grpSpPr>
            <a:xfrm rot="18000000">
              <a:off x="4893726" y="3266416"/>
              <a:ext cx="752614" cy="962560"/>
              <a:chOff x="2705910" y="4339547"/>
              <a:chExt cx="1224740" cy="1566386"/>
            </a:xfrm>
          </p:grpSpPr>
          <p:sp>
            <p:nvSpPr>
              <p:cNvPr id="83" name="楕円 72">
                <a:extLst>
                  <a:ext uri="{FF2B5EF4-FFF2-40B4-BE49-F238E27FC236}">
                    <a16:creationId xmlns:a16="http://schemas.microsoft.com/office/drawing/2014/main" id="{9CC69D59-41A3-4136-92B3-462300AD0679}"/>
                  </a:ext>
                </a:extLst>
              </p:cNvPr>
              <p:cNvSpPr/>
              <p:nvPr/>
            </p:nvSpPr>
            <p:spPr bwMode="auto">
              <a:xfrm rot="10800000">
                <a:off x="2705910" y="4339547"/>
                <a:ext cx="1224740" cy="1566386"/>
              </a:xfrm>
              <a:custGeom>
                <a:avLst/>
                <a:gdLst>
                  <a:gd name="connsiteX0" fmla="*/ 0 w 585065"/>
                  <a:gd name="connsiteY0" fmla="*/ 488544 h 977088"/>
                  <a:gd name="connsiteX1" fmla="*/ 292533 w 585065"/>
                  <a:gd name="connsiteY1" fmla="*/ 0 h 977088"/>
                  <a:gd name="connsiteX2" fmla="*/ 585066 w 585065"/>
                  <a:gd name="connsiteY2" fmla="*/ 488544 h 977088"/>
                  <a:gd name="connsiteX3" fmla="*/ 292533 w 585065"/>
                  <a:gd name="connsiteY3" fmla="*/ 977088 h 977088"/>
                  <a:gd name="connsiteX4" fmla="*/ 0 w 585065"/>
                  <a:gd name="connsiteY4" fmla="*/ 488544 h 977088"/>
                  <a:gd name="connsiteX0" fmla="*/ 0 w 585066"/>
                  <a:gd name="connsiteY0" fmla="*/ 488544 h 977088"/>
                  <a:gd name="connsiteX1" fmla="*/ 292533 w 585066"/>
                  <a:gd name="connsiteY1" fmla="*/ 0 h 977088"/>
                  <a:gd name="connsiteX2" fmla="*/ 585066 w 585066"/>
                  <a:gd name="connsiteY2" fmla="*/ 488544 h 977088"/>
                  <a:gd name="connsiteX3" fmla="*/ 292533 w 585066"/>
                  <a:gd name="connsiteY3" fmla="*/ 977088 h 977088"/>
                  <a:gd name="connsiteX4" fmla="*/ 0 w 585066"/>
                  <a:gd name="connsiteY4" fmla="*/ 488544 h 977088"/>
                  <a:gd name="connsiteX0" fmla="*/ 0 w 585066"/>
                  <a:gd name="connsiteY0" fmla="*/ 488544 h 977088"/>
                  <a:gd name="connsiteX1" fmla="*/ 292533 w 585066"/>
                  <a:gd name="connsiteY1" fmla="*/ 0 h 977088"/>
                  <a:gd name="connsiteX2" fmla="*/ 585066 w 585066"/>
                  <a:gd name="connsiteY2" fmla="*/ 488544 h 977088"/>
                  <a:gd name="connsiteX3" fmla="*/ 292533 w 585066"/>
                  <a:gd name="connsiteY3" fmla="*/ 977088 h 977088"/>
                  <a:gd name="connsiteX4" fmla="*/ 0 w 585066"/>
                  <a:gd name="connsiteY4" fmla="*/ 488544 h 977088"/>
                  <a:gd name="connsiteX0" fmla="*/ 0 w 585066"/>
                  <a:gd name="connsiteY0" fmla="*/ 488544 h 977088"/>
                  <a:gd name="connsiteX1" fmla="*/ 292533 w 585066"/>
                  <a:gd name="connsiteY1" fmla="*/ 0 h 977088"/>
                  <a:gd name="connsiteX2" fmla="*/ 585066 w 585066"/>
                  <a:gd name="connsiteY2" fmla="*/ 488544 h 977088"/>
                  <a:gd name="connsiteX3" fmla="*/ 292533 w 585066"/>
                  <a:gd name="connsiteY3" fmla="*/ 977088 h 977088"/>
                  <a:gd name="connsiteX4" fmla="*/ 0 w 585066"/>
                  <a:gd name="connsiteY4" fmla="*/ 488544 h 977088"/>
                  <a:gd name="connsiteX0" fmla="*/ 0 w 585066"/>
                  <a:gd name="connsiteY0" fmla="*/ 236060 h 724604"/>
                  <a:gd name="connsiteX1" fmla="*/ 279833 w 585066"/>
                  <a:gd name="connsiteY1" fmla="*/ 1516 h 724604"/>
                  <a:gd name="connsiteX2" fmla="*/ 585066 w 585066"/>
                  <a:gd name="connsiteY2" fmla="*/ 236060 h 724604"/>
                  <a:gd name="connsiteX3" fmla="*/ 292533 w 585066"/>
                  <a:gd name="connsiteY3" fmla="*/ 724604 h 724604"/>
                  <a:gd name="connsiteX4" fmla="*/ 0 w 585066"/>
                  <a:gd name="connsiteY4" fmla="*/ 236060 h 7246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85066" h="724604">
                    <a:moveTo>
                      <a:pt x="0" y="236060"/>
                    </a:moveTo>
                    <a:cubicBezTo>
                      <a:pt x="0" y="-33755"/>
                      <a:pt x="118271" y="1516"/>
                      <a:pt x="279833" y="1516"/>
                    </a:cubicBezTo>
                    <a:cubicBezTo>
                      <a:pt x="441395" y="1516"/>
                      <a:pt x="585066" y="-33755"/>
                      <a:pt x="585066" y="236060"/>
                    </a:cubicBezTo>
                    <a:cubicBezTo>
                      <a:pt x="585066" y="505875"/>
                      <a:pt x="454095" y="724604"/>
                      <a:pt x="292533" y="724604"/>
                    </a:cubicBezTo>
                    <a:cubicBezTo>
                      <a:pt x="130971" y="724604"/>
                      <a:pt x="0" y="505875"/>
                      <a:pt x="0" y="236060"/>
                    </a:cubicBezTo>
                    <a:close/>
                  </a:path>
                </a:pathLst>
              </a:custGeom>
              <a:solidFill>
                <a:srgbClr val="92D05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4" name="楕円 72">
                <a:extLst>
                  <a:ext uri="{FF2B5EF4-FFF2-40B4-BE49-F238E27FC236}">
                    <a16:creationId xmlns:a16="http://schemas.microsoft.com/office/drawing/2014/main" id="{C09FDB8B-C607-43C5-AF86-29C86C6469C4}"/>
                  </a:ext>
                </a:extLst>
              </p:cNvPr>
              <p:cNvSpPr/>
              <p:nvPr/>
            </p:nvSpPr>
            <p:spPr bwMode="auto">
              <a:xfrm rot="10800000">
                <a:off x="2886698" y="4339547"/>
                <a:ext cx="891552" cy="1566386"/>
              </a:xfrm>
              <a:custGeom>
                <a:avLst/>
                <a:gdLst>
                  <a:gd name="connsiteX0" fmla="*/ 0 w 585065"/>
                  <a:gd name="connsiteY0" fmla="*/ 488544 h 977088"/>
                  <a:gd name="connsiteX1" fmla="*/ 292533 w 585065"/>
                  <a:gd name="connsiteY1" fmla="*/ 0 h 977088"/>
                  <a:gd name="connsiteX2" fmla="*/ 585066 w 585065"/>
                  <a:gd name="connsiteY2" fmla="*/ 488544 h 977088"/>
                  <a:gd name="connsiteX3" fmla="*/ 292533 w 585065"/>
                  <a:gd name="connsiteY3" fmla="*/ 977088 h 977088"/>
                  <a:gd name="connsiteX4" fmla="*/ 0 w 585065"/>
                  <a:gd name="connsiteY4" fmla="*/ 488544 h 977088"/>
                  <a:gd name="connsiteX0" fmla="*/ 0 w 585066"/>
                  <a:gd name="connsiteY0" fmla="*/ 488544 h 977088"/>
                  <a:gd name="connsiteX1" fmla="*/ 292533 w 585066"/>
                  <a:gd name="connsiteY1" fmla="*/ 0 h 977088"/>
                  <a:gd name="connsiteX2" fmla="*/ 585066 w 585066"/>
                  <a:gd name="connsiteY2" fmla="*/ 488544 h 977088"/>
                  <a:gd name="connsiteX3" fmla="*/ 292533 w 585066"/>
                  <a:gd name="connsiteY3" fmla="*/ 977088 h 977088"/>
                  <a:gd name="connsiteX4" fmla="*/ 0 w 585066"/>
                  <a:gd name="connsiteY4" fmla="*/ 488544 h 977088"/>
                  <a:gd name="connsiteX0" fmla="*/ 0 w 585066"/>
                  <a:gd name="connsiteY0" fmla="*/ 488544 h 977088"/>
                  <a:gd name="connsiteX1" fmla="*/ 292533 w 585066"/>
                  <a:gd name="connsiteY1" fmla="*/ 0 h 977088"/>
                  <a:gd name="connsiteX2" fmla="*/ 585066 w 585066"/>
                  <a:gd name="connsiteY2" fmla="*/ 488544 h 977088"/>
                  <a:gd name="connsiteX3" fmla="*/ 292533 w 585066"/>
                  <a:gd name="connsiteY3" fmla="*/ 977088 h 977088"/>
                  <a:gd name="connsiteX4" fmla="*/ 0 w 585066"/>
                  <a:gd name="connsiteY4" fmla="*/ 488544 h 977088"/>
                  <a:gd name="connsiteX0" fmla="*/ 0 w 585066"/>
                  <a:gd name="connsiteY0" fmla="*/ 488544 h 977088"/>
                  <a:gd name="connsiteX1" fmla="*/ 292533 w 585066"/>
                  <a:gd name="connsiteY1" fmla="*/ 0 h 977088"/>
                  <a:gd name="connsiteX2" fmla="*/ 585066 w 585066"/>
                  <a:gd name="connsiteY2" fmla="*/ 488544 h 977088"/>
                  <a:gd name="connsiteX3" fmla="*/ 292533 w 585066"/>
                  <a:gd name="connsiteY3" fmla="*/ 977088 h 977088"/>
                  <a:gd name="connsiteX4" fmla="*/ 0 w 585066"/>
                  <a:gd name="connsiteY4" fmla="*/ 488544 h 977088"/>
                  <a:gd name="connsiteX0" fmla="*/ 0 w 585066"/>
                  <a:gd name="connsiteY0" fmla="*/ 236060 h 724604"/>
                  <a:gd name="connsiteX1" fmla="*/ 279833 w 585066"/>
                  <a:gd name="connsiteY1" fmla="*/ 1516 h 724604"/>
                  <a:gd name="connsiteX2" fmla="*/ 585066 w 585066"/>
                  <a:gd name="connsiteY2" fmla="*/ 236060 h 724604"/>
                  <a:gd name="connsiteX3" fmla="*/ 292533 w 585066"/>
                  <a:gd name="connsiteY3" fmla="*/ 724604 h 724604"/>
                  <a:gd name="connsiteX4" fmla="*/ 0 w 585066"/>
                  <a:gd name="connsiteY4" fmla="*/ 236060 h 7246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85066" h="724604">
                    <a:moveTo>
                      <a:pt x="0" y="236060"/>
                    </a:moveTo>
                    <a:cubicBezTo>
                      <a:pt x="0" y="-33755"/>
                      <a:pt x="118271" y="1516"/>
                      <a:pt x="279833" y="1516"/>
                    </a:cubicBezTo>
                    <a:cubicBezTo>
                      <a:pt x="441395" y="1516"/>
                      <a:pt x="585066" y="-33755"/>
                      <a:pt x="585066" y="236060"/>
                    </a:cubicBezTo>
                    <a:cubicBezTo>
                      <a:pt x="585066" y="505875"/>
                      <a:pt x="454095" y="724604"/>
                      <a:pt x="292533" y="724604"/>
                    </a:cubicBezTo>
                    <a:cubicBezTo>
                      <a:pt x="130971" y="724604"/>
                      <a:pt x="0" y="505875"/>
                      <a:pt x="0" y="236060"/>
                    </a:cubicBezTo>
                    <a:close/>
                  </a:path>
                </a:pathLst>
              </a:custGeom>
              <a:solidFill>
                <a:srgbClr val="99FF33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5" name="フリーフォーム: 図形 84">
                <a:extLst>
                  <a:ext uri="{FF2B5EF4-FFF2-40B4-BE49-F238E27FC236}">
                    <a16:creationId xmlns:a16="http://schemas.microsoft.com/office/drawing/2014/main" id="{17373C04-DDCF-4972-AD87-18E72F04A647}"/>
                  </a:ext>
                </a:extLst>
              </p:cNvPr>
              <p:cNvSpPr/>
              <p:nvPr/>
            </p:nvSpPr>
            <p:spPr bwMode="auto">
              <a:xfrm rot="10800000">
                <a:off x="2914403" y="4507703"/>
                <a:ext cx="807549" cy="1398228"/>
              </a:xfrm>
              <a:custGeom>
                <a:avLst/>
                <a:gdLst>
                  <a:gd name="connsiteX0" fmla="*/ 403673 w 807549"/>
                  <a:gd name="connsiteY0" fmla="*/ 1398228 h 1398228"/>
                  <a:gd name="connsiteX1" fmla="*/ 311911 w 807549"/>
                  <a:gd name="connsiteY1" fmla="*/ 1122112 h 1398228"/>
                  <a:gd name="connsiteX2" fmla="*/ 300211 w 807549"/>
                  <a:gd name="connsiteY2" fmla="*/ 1019095 h 1398228"/>
                  <a:gd name="connsiteX3" fmla="*/ 138961 w 807549"/>
                  <a:gd name="connsiteY3" fmla="*/ 1084049 h 1398228"/>
                  <a:gd name="connsiteX4" fmla="*/ 294543 w 807549"/>
                  <a:gd name="connsiteY4" fmla="*/ 962233 h 1398228"/>
                  <a:gd name="connsiteX5" fmla="*/ 284100 w 807549"/>
                  <a:gd name="connsiteY5" fmla="*/ 822459 h 1398228"/>
                  <a:gd name="connsiteX6" fmla="*/ 278100 w 807549"/>
                  <a:gd name="connsiteY6" fmla="*/ 682057 h 1398228"/>
                  <a:gd name="connsiteX7" fmla="*/ 72286 w 807549"/>
                  <a:gd name="connsiteY7" fmla="*/ 764962 h 1398228"/>
                  <a:gd name="connsiteX8" fmla="*/ 275983 w 807549"/>
                  <a:gd name="connsiteY8" fmla="*/ 605474 h 1398228"/>
                  <a:gd name="connsiteX9" fmla="*/ 273902 w 807549"/>
                  <a:gd name="connsiteY9" fmla="*/ 455511 h 1398228"/>
                  <a:gd name="connsiteX10" fmla="*/ 274509 w 807549"/>
                  <a:gd name="connsiteY10" fmla="*/ 364628 h 1398228"/>
                  <a:gd name="connsiteX11" fmla="*/ 275742 w 807549"/>
                  <a:gd name="connsiteY11" fmla="*/ 310785 h 1398228"/>
                  <a:gd name="connsiteX12" fmla="*/ 0 w 807549"/>
                  <a:gd name="connsiteY12" fmla="*/ 432312 h 1398228"/>
                  <a:gd name="connsiteX13" fmla="*/ 279664 w 807549"/>
                  <a:gd name="connsiteY13" fmla="*/ 227511 h 1398228"/>
                  <a:gd name="connsiteX14" fmla="*/ 283220 w 807549"/>
                  <a:gd name="connsiteY14" fmla="*/ 165146 h 1398228"/>
                  <a:gd name="connsiteX15" fmla="*/ 398039 w 807549"/>
                  <a:gd name="connsiteY15" fmla="*/ 2924 h 1398228"/>
                  <a:gd name="connsiteX16" fmla="*/ 530565 w 807549"/>
                  <a:gd name="connsiteY16" fmla="*/ 286581 h 1398228"/>
                  <a:gd name="connsiteX17" fmla="*/ 531227 w 807549"/>
                  <a:gd name="connsiteY17" fmla="*/ 325393 h 1398228"/>
                  <a:gd name="connsiteX18" fmla="*/ 807549 w 807549"/>
                  <a:gd name="connsiteY18" fmla="*/ 526384 h 1398228"/>
                  <a:gd name="connsiteX19" fmla="*/ 532568 w 807549"/>
                  <a:gd name="connsiteY19" fmla="*/ 404135 h 1398228"/>
                  <a:gd name="connsiteX20" fmla="*/ 533444 w 807549"/>
                  <a:gd name="connsiteY20" fmla="*/ 455511 h 1398228"/>
                  <a:gd name="connsiteX21" fmla="*/ 525697 w 807549"/>
                  <a:gd name="connsiteY21" fmla="*/ 734265 h 1398228"/>
                  <a:gd name="connsiteX22" fmla="*/ 739231 w 807549"/>
                  <a:gd name="connsiteY22" fmla="*/ 901455 h 1398228"/>
                  <a:gd name="connsiteX23" fmla="*/ 523466 w 807549"/>
                  <a:gd name="connsiteY23" fmla="*/ 814542 h 1398228"/>
                  <a:gd name="connsiteX24" fmla="*/ 523246 w 807549"/>
                  <a:gd name="connsiteY24" fmla="*/ 822459 h 1398228"/>
                  <a:gd name="connsiteX25" fmla="*/ 496999 w 807549"/>
                  <a:gd name="connsiteY25" fmla="*/ 1105257 h 1398228"/>
                  <a:gd name="connsiteX26" fmla="*/ 632075 w 807549"/>
                  <a:gd name="connsiteY26" fmla="*/ 1211017 h 1398228"/>
                  <a:gd name="connsiteX27" fmla="*/ 490141 w 807549"/>
                  <a:gd name="connsiteY27" fmla="*/ 1153844 h 1398228"/>
                  <a:gd name="connsiteX28" fmla="*/ 476229 w 807549"/>
                  <a:gd name="connsiteY28" fmla="*/ 1237227 h 1398228"/>
                  <a:gd name="connsiteX29" fmla="*/ 403673 w 807549"/>
                  <a:gd name="connsiteY29" fmla="*/ 1398228 h 13982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807549" h="1398228">
                    <a:moveTo>
                      <a:pt x="403673" y="1398228"/>
                    </a:moveTo>
                    <a:cubicBezTo>
                      <a:pt x="367837" y="1398228"/>
                      <a:pt x="335395" y="1292711"/>
                      <a:pt x="311911" y="1122112"/>
                    </a:cubicBezTo>
                    <a:lnTo>
                      <a:pt x="300211" y="1019095"/>
                    </a:lnTo>
                    <a:lnTo>
                      <a:pt x="138961" y="1084049"/>
                    </a:lnTo>
                    <a:lnTo>
                      <a:pt x="294543" y="962233"/>
                    </a:lnTo>
                    <a:lnTo>
                      <a:pt x="284100" y="822459"/>
                    </a:lnTo>
                    <a:lnTo>
                      <a:pt x="278100" y="682057"/>
                    </a:lnTo>
                    <a:lnTo>
                      <a:pt x="72286" y="764962"/>
                    </a:lnTo>
                    <a:lnTo>
                      <a:pt x="275983" y="605474"/>
                    </a:lnTo>
                    <a:lnTo>
                      <a:pt x="273902" y="455511"/>
                    </a:lnTo>
                    <a:cubicBezTo>
                      <a:pt x="273902" y="422970"/>
                      <a:pt x="274107" y="392729"/>
                      <a:pt x="274509" y="364628"/>
                    </a:cubicBezTo>
                    <a:lnTo>
                      <a:pt x="275742" y="310785"/>
                    </a:lnTo>
                    <a:lnTo>
                      <a:pt x="0" y="432312"/>
                    </a:lnTo>
                    <a:lnTo>
                      <a:pt x="279664" y="227511"/>
                    </a:lnTo>
                    <a:lnTo>
                      <a:pt x="283220" y="165146"/>
                    </a:lnTo>
                    <a:cubicBezTo>
                      <a:pt x="301336" y="-35361"/>
                      <a:pt x="344286" y="2924"/>
                      <a:pt x="398039" y="2924"/>
                    </a:cubicBezTo>
                    <a:cubicBezTo>
                      <a:pt x="460751" y="2924"/>
                      <a:pt x="517387" y="-49186"/>
                      <a:pt x="530565" y="286581"/>
                    </a:cubicBezTo>
                    <a:lnTo>
                      <a:pt x="531227" y="325393"/>
                    </a:lnTo>
                    <a:lnTo>
                      <a:pt x="807549" y="526384"/>
                    </a:lnTo>
                    <a:lnTo>
                      <a:pt x="532568" y="404135"/>
                    </a:lnTo>
                    <a:lnTo>
                      <a:pt x="533444" y="455511"/>
                    </a:lnTo>
                    <a:lnTo>
                      <a:pt x="525697" y="734265"/>
                    </a:lnTo>
                    <a:lnTo>
                      <a:pt x="739231" y="901455"/>
                    </a:lnTo>
                    <a:lnTo>
                      <a:pt x="523466" y="814542"/>
                    </a:lnTo>
                    <a:lnTo>
                      <a:pt x="523246" y="822459"/>
                    </a:lnTo>
                    <a:lnTo>
                      <a:pt x="496999" y="1105257"/>
                    </a:lnTo>
                    <a:lnTo>
                      <a:pt x="632075" y="1211017"/>
                    </a:lnTo>
                    <a:lnTo>
                      <a:pt x="490141" y="1153844"/>
                    </a:lnTo>
                    <a:lnTo>
                      <a:pt x="476229" y="1237227"/>
                    </a:lnTo>
                    <a:cubicBezTo>
                      <a:pt x="455518" y="1338875"/>
                      <a:pt x="430549" y="1398228"/>
                      <a:pt x="403673" y="1398228"/>
                    </a:cubicBezTo>
                    <a:close/>
                  </a:path>
                </a:pathLst>
              </a:custGeom>
              <a:solidFill>
                <a:srgbClr val="FFFF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6" name="フリーフォーム: 図形 85">
                <a:extLst>
                  <a:ext uri="{FF2B5EF4-FFF2-40B4-BE49-F238E27FC236}">
                    <a16:creationId xmlns:a16="http://schemas.microsoft.com/office/drawing/2014/main" id="{D89408E3-A206-4AEC-AE42-4666DEFE5C65}"/>
                  </a:ext>
                </a:extLst>
              </p:cNvPr>
              <p:cNvSpPr/>
              <p:nvPr/>
            </p:nvSpPr>
            <p:spPr bwMode="auto">
              <a:xfrm rot="10800000">
                <a:off x="2744010" y="4548005"/>
                <a:ext cx="1148540" cy="1334728"/>
              </a:xfrm>
              <a:custGeom>
                <a:avLst/>
                <a:gdLst>
                  <a:gd name="connsiteX0" fmla="*/ 265297 w 1148540"/>
                  <a:gd name="connsiteY0" fmla="*/ 1334728 h 1334728"/>
                  <a:gd name="connsiteX1" fmla="*/ 253190 w 1148540"/>
                  <a:gd name="connsiteY1" fmla="*/ 1322643 h 1334728"/>
                  <a:gd name="connsiteX2" fmla="*/ 0 w 1148540"/>
                  <a:gd name="connsiteY2" fmla="*/ 446915 h 1334728"/>
                  <a:gd name="connsiteX3" fmla="*/ 90188 w 1148540"/>
                  <a:gd name="connsiteY3" fmla="*/ 30175 h 1334728"/>
                  <a:gd name="connsiteX4" fmla="*/ 125830 w 1148540"/>
                  <a:gd name="connsiteY4" fmla="*/ 0 h 1334728"/>
                  <a:gd name="connsiteX5" fmla="*/ 120004 w 1148540"/>
                  <a:gd name="connsiteY5" fmla="*/ 10922 h 1334728"/>
                  <a:gd name="connsiteX6" fmla="*/ 63500 w 1148540"/>
                  <a:gd name="connsiteY6" fmla="*/ 421706 h 1334728"/>
                  <a:gd name="connsiteX7" fmla="*/ 213101 w 1148540"/>
                  <a:gd name="connsiteY7" fmla="*/ 1237458 h 1334728"/>
                  <a:gd name="connsiteX8" fmla="*/ 883244 w 1148540"/>
                  <a:gd name="connsiteY8" fmla="*/ 1334728 h 1334728"/>
                  <a:gd name="connsiteX9" fmla="*/ 935439 w 1148540"/>
                  <a:gd name="connsiteY9" fmla="*/ 1237458 h 1334728"/>
                  <a:gd name="connsiteX10" fmla="*/ 1085040 w 1148540"/>
                  <a:gd name="connsiteY10" fmla="*/ 421706 h 1334728"/>
                  <a:gd name="connsiteX11" fmla="*/ 1041437 w 1148540"/>
                  <a:gd name="connsiteY11" fmla="*/ 66373 h 1334728"/>
                  <a:gd name="connsiteX12" fmla="*/ 1018967 w 1148540"/>
                  <a:gd name="connsiteY12" fmla="*/ 12638 h 1334728"/>
                  <a:gd name="connsiteX13" fmla="*/ 1042576 w 1148540"/>
                  <a:gd name="connsiteY13" fmla="*/ 30175 h 1334728"/>
                  <a:gd name="connsiteX14" fmla="*/ 1148540 w 1148540"/>
                  <a:gd name="connsiteY14" fmla="*/ 446915 h 1334728"/>
                  <a:gd name="connsiteX15" fmla="*/ 895350 w 1148540"/>
                  <a:gd name="connsiteY15" fmla="*/ 1322643 h 13347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148540" h="1334728">
                    <a:moveTo>
                      <a:pt x="265297" y="1334728"/>
                    </a:moveTo>
                    <a:lnTo>
                      <a:pt x="253190" y="1322643"/>
                    </a:lnTo>
                    <a:cubicBezTo>
                      <a:pt x="100433" y="1132855"/>
                      <a:pt x="0" y="811454"/>
                      <a:pt x="0" y="446915"/>
                    </a:cubicBezTo>
                    <a:cubicBezTo>
                      <a:pt x="0" y="228192"/>
                      <a:pt x="32650" y="102212"/>
                      <a:pt x="90188" y="30175"/>
                    </a:cubicBezTo>
                    <a:lnTo>
                      <a:pt x="125830" y="0"/>
                    </a:lnTo>
                    <a:lnTo>
                      <a:pt x="120004" y="10922"/>
                    </a:lnTo>
                    <a:cubicBezTo>
                      <a:pt x="83667" y="93848"/>
                      <a:pt x="63500" y="222600"/>
                      <a:pt x="63500" y="421706"/>
                    </a:cubicBezTo>
                    <a:cubicBezTo>
                      <a:pt x="63500" y="740277"/>
                      <a:pt x="120670" y="1028689"/>
                      <a:pt x="213101" y="1237458"/>
                    </a:cubicBezTo>
                    <a:close/>
                    <a:moveTo>
                      <a:pt x="883244" y="1334728"/>
                    </a:moveTo>
                    <a:lnTo>
                      <a:pt x="935439" y="1237458"/>
                    </a:lnTo>
                    <a:cubicBezTo>
                      <a:pt x="1027870" y="1028689"/>
                      <a:pt x="1085040" y="740277"/>
                      <a:pt x="1085040" y="421706"/>
                    </a:cubicBezTo>
                    <a:cubicBezTo>
                      <a:pt x="1085040" y="262421"/>
                      <a:pt x="1069362" y="148163"/>
                      <a:pt x="1041437" y="66373"/>
                    </a:cubicBezTo>
                    <a:lnTo>
                      <a:pt x="1018967" y="12638"/>
                    </a:lnTo>
                    <a:lnTo>
                      <a:pt x="1042576" y="30175"/>
                    </a:lnTo>
                    <a:cubicBezTo>
                      <a:pt x="1108878" y="102212"/>
                      <a:pt x="1148540" y="228192"/>
                      <a:pt x="1148540" y="446915"/>
                    </a:cubicBezTo>
                    <a:cubicBezTo>
                      <a:pt x="1148540" y="811454"/>
                      <a:pt x="1048107" y="1132855"/>
                      <a:pt x="895350" y="1322643"/>
                    </a:cubicBezTo>
                    <a:close/>
                  </a:path>
                </a:pathLst>
              </a:custGeom>
              <a:solidFill>
                <a:srgbClr val="FFFF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78" name="グループ化 77">
              <a:extLst>
                <a:ext uri="{FF2B5EF4-FFF2-40B4-BE49-F238E27FC236}">
                  <a16:creationId xmlns:a16="http://schemas.microsoft.com/office/drawing/2014/main" id="{DE46CB74-D0B8-4302-9A05-31096DA6AD33}"/>
                </a:ext>
              </a:extLst>
            </p:cNvPr>
            <p:cNvGrpSpPr/>
            <p:nvPr/>
          </p:nvGrpSpPr>
          <p:grpSpPr>
            <a:xfrm rot="4500000">
              <a:off x="4348302" y="3367527"/>
              <a:ext cx="752614" cy="962560"/>
              <a:chOff x="2705910" y="4339547"/>
              <a:chExt cx="1224740" cy="1566386"/>
            </a:xfrm>
          </p:grpSpPr>
          <p:sp>
            <p:nvSpPr>
              <p:cNvPr id="79" name="楕円 72">
                <a:extLst>
                  <a:ext uri="{FF2B5EF4-FFF2-40B4-BE49-F238E27FC236}">
                    <a16:creationId xmlns:a16="http://schemas.microsoft.com/office/drawing/2014/main" id="{7903057A-8D9A-4484-A061-10E3F7A391DF}"/>
                  </a:ext>
                </a:extLst>
              </p:cNvPr>
              <p:cNvSpPr/>
              <p:nvPr/>
            </p:nvSpPr>
            <p:spPr bwMode="auto">
              <a:xfrm rot="10800000">
                <a:off x="2705910" y="4339547"/>
                <a:ext cx="1224740" cy="1566386"/>
              </a:xfrm>
              <a:custGeom>
                <a:avLst/>
                <a:gdLst>
                  <a:gd name="connsiteX0" fmla="*/ 0 w 585065"/>
                  <a:gd name="connsiteY0" fmla="*/ 488544 h 977088"/>
                  <a:gd name="connsiteX1" fmla="*/ 292533 w 585065"/>
                  <a:gd name="connsiteY1" fmla="*/ 0 h 977088"/>
                  <a:gd name="connsiteX2" fmla="*/ 585066 w 585065"/>
                  <a:gd name="connsiteY2" fmla="*/ 488544 h 977088"/>
                  <a:gd name="connsiteX3" fmla="*/ 292533 w 585065"/>
                  <a:gd name="connsiteY3" fmla="*/ 977088 h 977088"/>
                  <a:gd name="connsiteX4" fmla="*/ 0 w 585065"/>
                  <a:gd name="connsiteY4" fmla="*/ 488544 h 977088"/>
                  <a:gd name="connsiteX0" fmla="*/ 0 w 585066"/>
                  <a:gd name="connsiteY0" fmla="*/ 488544 h 977088"/>
                  <a:gd name="connsiteX1" fmla="*/ 292533 w 585066"/>
                  <a:gd name="connsiteY1" fmla="*/ 0 h 977088"/>
                  <a:gd name="connsiteX2" fmla="*/ 585066 w 585066"/>
                  <a:gd name="connsiteY2" fmla="*/ 488544 h 977088"/>
                  <a:gd name="connsiteX3" fmla="*/ 292533 w 585066"/>
                  <a:gd name="connsiteY3" fmla="*/ 977088 h 977088"/>
                  <a:gd name="connsiteX4" fmla="*/ 0 w 585066"/>
                  <a:gd name="connsiteY4" fmla="*/ 488544 h 977088"/>
                  <a:gd name="connsiteX0" fmla="*/ 0 w 585066"/>
                  <a:gd name="connsiteY0" fmla="*/ 488544 h 977088"/>
                  <a:gd name="connsiteX1" fmla="*/ 292533 w 585066"/>
                  <a:gd name="connsiteY1" fmla="*/ 0 h 977088"/>
                  <a:gd name="connsiteX2" fmla="*/ 585066 w 585066"/>
                  <a:gd name="connsiteY2" fmla="*/ 488544 h 977088"/>
                  <a:gd name="connsiteX3" fmla="*/ 292533 w 585066"/>
                  <a:gd name="connsiteY3" fmla="*/ 977088 h 977088"/>
                  <a:gd name="connsiteX4" fmla="*/ 0 w 585066"/>
                  <a:gd name="connsiteY4" fmla="*/ 488544 h 977088"/>
                  <a:gd name="connsiteX0" fmla="*/ 0 w 585066"/>
                  <a:gd name="connsiteY0" fmla="*/ 488544 h 977088"/>
                  <a:gd name="connsiteX1" fmla="*/ 292533 w 585066"/>
                  <a:gd name="connsiteY1" fmla="*/ 0 h 977088"/>
                  <a:gd name="connsiteX2" fmla="*/ 585066 w 585066"/>
                  <a:gd name="connsiteY2" fmla="*/ 488544 h 977088"/>
                  <a:gd name="connsiteX3" fmla="*/ 292533 w 585066"/>
                  <a:gd name="connsiteY3" fmla="*/ 977088 h 977088"/>
                  <a:gd name="connsiteX4" fmla="*/ 0 w 585066"/>
                  <a:gd name="connsiteY4" fmla="*/ 488544 h 977088"/>
                  <a:gd name="connsiteX0" fmla="*/ 0 w 585066"/>
                  <a:gd name="connsiteY0" fmla="*/ 236060 h 724604"/>
                  <a:gd name="connsiteX1" fmla="*/ 279833 w 585066"/>
                  <a:gd name="connsiteY1" fmla="*/ 1516 h 724604"/>
                  <a:gd name="connsiteX2" fmla="*/ 585066 w 585066"/>
                  <a:gd name="connsiteY2" fmla="*/ 236060 h 724604"/>
                  <a:gd name="connsiteX3" fmla="*/ 292533 w 585066"/>
                  <a:gd name="connsiteY3" fmla="*/ 724604 h 724604"/>
                  <a:gd name="connsiteX4" fmla="*/ 0 w 585066"/>
                  <a:gd name="connsiteY4" fmla="*/ 236060 h 7246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85066" h="724604">
                    <a:moveTo>
                      <a:pt x="0" y="236060"/>
                    </a:moveTo>
                    <a:cubicBezTo>
                      <a:pt x="0" y="-33755"/>
                      <a:pt x="118271" y="1516"/>
                      <a:pt x="279833" y="1516"/>
                    </a:cubicBezTo>
                    <a:cubicBezTo>
                      <a:pt x="441395" y="1516"/>
                      <a:pt x="585066" y="-33755"/>
                      <a:pt x="585066" y="236060"/>
                    </a:cubicBezTo>
                    <a:cubicBezTo>
                      <a:pt x="585066" y="505875"/>
                      <a:pt x="454095" y="724604"/>
                      <a:pt x="292533" y="724604"/>
                    </a:cubicBezTo>
                    <a:cubicBezTo>
                      <a:pt x="130971" y="724604"/>
                      <a:pt x="0" y="505875"/>
                      <a:pt x="0" y="236060"/>
                    </a:cubicBezTo>
                    <a:close/>
                  </a:path>
                </a:pathLst>
              </a:custGeom>
              <a:solidFill>
                <a:srgbClr val="92D05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0" name="楕円 72">
                <a:extLst>
                  <a:ext uri="{FF2B5EF4-FFF2-40B4-BE49-F238E27FC236}">
                    <a16:creationId xmlns:a16="http://schemas.microsoft.com/office/drawing/2014/main" id="{3301D537-DB5E-4566-9A46-9E1FFE84D076}"/>
                  </a:ext>
                </a:extLst>
              </p:cNvPr>
              <p:cNvSpPr/>
              <p:nvPr/>
            </p:nvSpPr>
            <p:spPr bwMode="auto">
              <a:xfrm rot="10800000">
                <a:off x="2886698" y="4339547"/>
                <a:ext cx="891552" cy="1566386"/>
              </a:xfrm>
              <a:custGeom>
                <a:avLst/>
                <a:gdLst>
                  <a:gd name="connsiteX0" fmla="*/ 0 w 585065"/>
                  <a:gd name="connsiteY0" fmla="*/ 488544 h 977088"/>
                  <a:gd name="connsiteX1" fmla="*/ 292533 w 585065"/>
                  <a:gd name="connsiteY1" fmla="*/ 0 h 977088"/>
                  <a:gd name="connsiteX2" fmla="*/ 585066 w 585065"/>
                  <a:gd name="connsiteY2" fmla="*/ 488544 h 977088"/>
                  <a:gd name="connsiteX3" fmla="*/ 292533 w 585065"/>
                  <a:gd name="connsiteY3" fmla="*/ 977088 h 977088"/>
                  <a:gd name="connsiteX4" fmla="*/ 0 w 585065"/>
                  <a:gd name="connsiteY4" fmla="*/ 488544 h 977088"/>
                  <a:gd name="connsiteX0" fmla="*/ 0 w 585066"/>
                  <a:gd name="connsiteY0" fmla="*/ 488544 h 977088"/>
                  <a:gd name="connsiteX1" fmla="*/ 292533 w 585066"/>
                  <a:gd name="connsiteY1" fmla="*/ 0 h 977088"/>
                  <a:gd name="connsiteX2" fmla="*/ 585066 w 585066"/>
                  <a:gd name="connsiteY2" fmla="*/ 488544 h 977088"/>
                  <a:gd name="connsiteX3" fmla="*/ 292533 w 585066"/>
                  <a:gd name="connsiteY3" fmla="*/ 977088 h 977088"/>
                  <a:gd name="connsiteX4" fmla="*/ 0 w 585066"/>
                  <a:gd name="connsiteY4" fmla="*/ 488544 h 977088"/>
                  <a:gd name="connsiteX0" fmla="*/ 0 w 585066"/>
                  <a:gd name="connsiteY0" fmla="*/ 488544 h 977088"/>
                  <a:gd name="connsiteX1" fmla="*/ 292533 w 585066"/>
                  <a:gd name="connsiteY1" fmla="*/ 0 h 977088"/>
                  <a:gd name="connsiteX2" fmla="*/ 585066 w 585066"/>
                  <a:gd name="connsiteY2" fmla="*/ 488544 h 977088"/>
                  <a:gd name="connsiteX3" fmla="*/ 292533 w 585066"/>
                  <a:gd name="connsiteY3" fmla="*/ 977088 h 977088"/>
                  <a:gd name="connsiteX4" fmla="*/ 0 w 585066"/>
                  <a:gd name="connsiteY4" fmla="*/ 488544 h 977088"/>
                  <a:gd name="connsiteX0" fmla="*/ 0 w 585066"/>
                  <a:gd name="connsiteY0" fmla="*/ 488544 h 977088"/>
                  <a:gd name="connsiteX1" fmla="*/ 292533 w 585066"/>
                  <a:gd name="connsiteY1" fmla="*/ 0 h 977088"/>
                  <a:gd name="connsiteX2" fmla="*/ 585066 w 585066"/>
                  <a:gd name="connsiteY2" fmla="*/ 488544 h 977088"/>
                  <a:gd name="connsiteX3" fmla="*/ 292533 w 585066"/>
                  <a:gd name="connsiteY3" fmla="*/ 977088 h 977088"/>
                  <a:gd name="connsiteX4" fmla="*/ 0 w 585066"/>
                  <a:gd name="connsiteY4" fmla="*/ 488544 h 977088"/>
                  <a:gd name="connsiteX0" fmla="*/ 0 w 585066"/>
                  <a:gd name="connsiteY0" fmla="*/ 236060 h 724604"/>
                  <a:gd name="connsiteX1" fmla="*/ 279833 w 585066"/>
                  <a:gd name="connsiteY1" fmla="*/ 1516 h 724604"/>
                  <a:gd name="connsiteX2" fmla="*/ 585066 w 585066"/>
                  <a:gd name="connsiteY2" fmla="*/ 236060 h 724604"/>
                  <a:gd name="connsiteX3" fmla="*/ 292533 w 585066"/>
                  <a:gd name="connsiteY3" fmla="*/ 724604 h 724604"/>
                  <a:gd name="connsiteX4" fmla="*/ 0 w 585066"/>
                  <a:gd name="connsiteY4" fmla="*/ 236060 h 7246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85066" h="724604">
                    <a:moveTo>
                      <a:pt x="0" y="236060"/>
                    </a:moveTo>
                    <a:cubicBezTo>
                      <a:pt x="0" y="-33755"/>
                      <a:pt x="118271" y="1516"/>
                      <a:pt x="279833" y="1516"/>
                    </a:cubicBezTo>
                    <a:cubicBezTo>
                      <a:pt x="441395" y="1516"/>
                      <a:pt x="585066" y="-33755"/>
                      <a:pt x="585066" y="236060"/>
                    </a:cubicBezTo>
                    <a:cubicBezTo>
                      <a:pt x="585066" y="505875"/>
                      <a:pt x="454095" y="724604"/>
                      <a:pt x="292533" y="724604"/>
                    </a:cubicBezTo>
                    <a:cubicBezTo>
                      <a:pt x="130971" y="724604"/>
                      <a:pt x="0" y="505875"/>
                      <a:pt x="0" y="236060"/>
                    </a:cubicBezTo>
                    <a:close/>
                  </a:path>
                </a:pathLst>
              </a:custGeom>
              <a:solidFill>
                <a:srgbClr val="99FF33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1" name="フリーフォーム: 図形 80">
                <a:extLst>
                  <a:ext uri="{FF2B5EF4-FFF2-40B4-BE49-F238E27FC236}">
                    <a16:creationId xmlns:a16="http://schemas.microsoft.com/office/drawing/2014/main" id="{CA8F9DA0-6D00-45A5-B47E-B60E81A0CEC4}"/>
                  </a:ext>
                </a:extLst>
              </p:cNvPr>
              <p:cNvSpPr/>
              <p:nvPr/>
            </p:nvSpPr>
            <p:spPr bwMode="auto">
              <a:xfrm rot="10800000">
                <a:off x="2914403" y="4507703"/>
                <a:ext cx="807549" cy="1398228"/>
              </a:xfrm>
              <a:custGeom>
                <a:avLst/>
                <a:gdLst>
                  <a:gd name="connsiteX0" fmla="*/ 403673 w 807549"/>
                  <a:gd name="connsiteY0" fmla="*/ 1398228 h 1398228"/>
                  <a:gd name="connsiteX1" fmla="*/ 311911 w 807549"/>
                  <a:gd name="connsiteY1" fmla="*/ 1122112 h 1398228"/>
                  <a:gd name="connsiteX2" fmla="*/ 300211 w 807549"/>
                  <a:gd name="connsiteY2" fmla="*/ 1019095 h 1398228"/>
                  <a:gd name="connsiteX3" fmla="*/ 138961 w 807549"/>
                  <a:gd name="connsiteY3" fmla="*/ 1084049 h 1398228"/>
                  <a:gd name="connsiteX4" fmla="*/ 294543 w 807549"/>
                  <a:gd name="connsiteY4" fmla="*/ 962233 h 1398228"/>
                  <a:gd name="connsiteX5" fmla="*/ 284100 w 807549"/>
                  <a:gd name="connsiteY5" fmla="*/ 822459 h 1398228"/>
                  <a:gd name="connsiteX6" fmla="*/ 278100 w 807549"/>
                  <a:gd name="connsiteY6" fmla="*/ 682057 h 1398228"/>
                  <a:gd name="connsiteX7" fmla="*/ 72286 w 807549"/>
                  <a:gd name="connsiteY7" fmla="*/ 764962 h 1398228"/>
                  <a:gd name="connsiteX8" fmla="*/ 275983 w 807549"/>
                  <a:gd name="connsiteY8" fmla="*/ 605474 h 1398228"/>
                  <a:gd name="connsiteX9" fmla="*/ 273902 w 807549"/>
                  <a:gd name="connsiteY9" fmla="*/ 455511 h 1398228"/>
                  <a:gd name="connsiteX10" fmla="*/ 274509 w 807549"/>
                  <a:gd name="connsiteY10" fmla="*/ 364628 h 1398228"/>
                  <a:gd name="connsiteX11" fmla="*/ 275742 w 807549"/>
                  <a:gd name="connsiteY11" fmla="*/ 310785 h 1398228"/>
                  <a:gd name="connsiteX12" fmla="*/ 0 w 807549"/>
                  <a:gd name="connsiteY12" fmla="*/ 432312 h 1398228"/>
                  <a:gd name="connsiteX13" fmla="*/ 279664 w 807549"/>
                  <a:gd name="connsiteY13" fmla="*/ 227511 h 1398228"/>
                  <a:gd name="connsiteX14" fmla="*/ 283220 w 807549"/>
                  <a:gd name="connsiteY14" fmla="*/ 165146 h 1398228"/>
                  <a:gd name="connsiteX15" fmla="*/ 398039 w 807549"/>
                  <a:gd name="connsiteY15" fmla="*/ 2924 h 1398228"/>
                  <a:gd name="connsiteX16" fmla="*/ 530565 w 807549"/>
                  <a:gd name="connsiteY16" fmla="*/ 286581 h 1398228"/>
                  <a:gd name="connsiteX17" fmla="*/ 531227 w 807549"/>
                  <a:gd name="connsiteY17" fmla="*/ 325393 h 1398228"/>
                  <a:gd name="connsiteX18" fmla="*/ 807549 w 807549"/>
                  <a:gd name="connsiteY18" fmla="*/ 526384 h 1398228"/>
                  <a:gd name="connsiteX19" fmla="*/ 532568 w 807549"/>
                  <a:gd name="connsiteY19" fmla="*/ 404135 h 1398228"/>
                  <a:gd name="connsiteX20" fmla="*/ 533444 w 807549"/>
                  <a:gd name="connsiteY20" fmla="*/ 455511 h 1398228"/>
                  <a:gd name="connsiteX21" fmla="*/ 525697 w 807549"/>
                  <a:gd name="connsiteY21" fmla="*/ 734265 h 1398228"/>
                  <a:gd name="connsiteX22" fmla="*/ 739231 w 807549"/>
                  <a:gd name="connsiteY22" fmla="*/ 901455 h 1398228"/>
                  <a:gd name="connsiteX23" fmla="*/ 523466 w 807549"/>
                  <a:gd name="connsiteY23" fmla="*/ 814542 h 1398228"/>
                  <a:gd name="connsiteX24" fmla="*/ 523246 w 807549"/>
                  <a:gd name="connsiteY24" fmla="*/ 822459 h 1398228"/>
                  <a:gd name="connsiteX25" fmla="*/ 496999 w 807549"/>
                  <a:gd name="connsiteY25" fmla="*/ 1105257 h 1398228"/>
                  <a:gd name="connsiteX26" fmla="*/ 632075 w 807549"/>
                  <a:gd name="connsiteY26" fmla="*/ 1211017 h 1398228"/>
                  <a:gd name="connsiteX27" fmla="*/ 490141 w 807549"/>
                  <a:gd name="connsiteY27" fmla="*/ 1153844 h 1398228"/>
                  <a:gd name="connsiteX28" fmla="*/ 476229 w 807549"/>
                  <a:gd name="connsiteY28" fmla="*/ 1237227 h 1398228"/>
                  <a:gd name="connsiteX29" fmla="*/ 403673 w 807549"/>
                  <a:gd name="connsiteY29" fmla="*/ 1398228 h 13982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807549" h="1398228">
                    <a:moveTo>
                      <a:pt x="403673" y="1398228"/>
                    </a:moveTo>
                    <a:cubicBezTo>
                      <a:pt x="367837" y="1398228"/>
                      <a:pt x="335395" y="1292711"/>
                      <a:pt x="311911" y="1122112"/>
                    </a:cubicBezTo>
                    <a:lnTo>
                      <a:pt x="300211" y="1019095"/>
                    </a:lnTo>
                    <a:lnTo>
                      <a:pt x="138961" y="1084049"/>
                    </a:lnTo>
                    <a:lnTo>
                      <a:pt x="294543" y="962233"/>
                    </a:lnTo>
                    <a:lnTo>
                      <a:pt x="284100" y="822459"/>
                    </a:lnTo>
                    <a:lnTo>
                      <a:pt x="278100" y="682057"/>
                    </a:lnTo>
                    <a:lnTo>
                      <a:pt x="72286" y="764962"/>
                    </a:lnTo>
                    <a:lnTo>
                      <a:pt x="275983" y="605474"/>
                    </a:lnTo>
                    <a:lnTo>
                      <a:pt x="273902" y="455511"/>
                    </a:lnTo>
                    <a:cubicBezTo>
                      <a:pt x="273902" y="422970"/>
                      <a:pt x="274107" y="392729"/>
                      <a:pt x="274509" y="364628"/>
                    </a:cubicBezTo>
                    <a:lnTo>
                      <a:pt x="275742" y="310785"/>
                    </a:lnTo>
                    <a:lnTo>
                      <a:pt x="0" y="432312"/>
                    </a:lnTo>
                    <a:lnTo>
                      <a:pt x="279664" y="227511"/>
                    </a:lnTo>
                    <a:lnTo>
                      <a:pt x="283220" y="165146"/>
                    </a:lnTo>
                    <a:cubicBezTo>
                      <a:pt x="301336" y="-35361"/>
                      <a:pt x="344286" y="2924"/>
                      <a:pt x="398039" y="2924"/>
                    </a:cubicBezTo>
                    <a:cubicBezTo>
                      <a:pt x="460751" y="2924"/>
                      <a:pt x="517387" y="-49186"/>
                      <a:pt x="530565" y="286581"/>
                    </a:cubicBezTo>
                    <a:lnTo>
                      <a:pt x="531227" y="325393"/>
                    </a:lnTo>
                    <a:lnTo>
                      <a:pt x="807549" y="526384"/>
                    </a:lnTo>
                    <a:lnTo>
                      <a:pt x="532568" y="404135"/>
                    </a:lnTo>
                    <a:lnTo>
                      <a:pt x="533444" y="455511"/>
                    </a:lnTo>
                    <a:lnTo>
                      <a:pt x="525697" y="734265"/>
                    </a:lnTo>
                    <a:lnTo>
                      <a:pt x="739231" y="901455"/>
                    </a:lnTo>
                    <a:lnTo>
                      <a:pt x="523466" y="814542"/>
                    </a:lnTo>
                    <a:lnTo>
                      <a:pt x="523246" y="822459"/>
                    </a:lnTo>
                    <a:lnTo>
                      <a:pt x="496999" y="1105257"/>
                    </a:lnTo>
                    <a:lnTo>
                      <a:pt x="632075" y="1211017"/>
                    </a:lnTo>
                    <a:lnTo>
                      <a:pt x="490141" y="1153844"/>
                    </a:lnTo>
                    <a:lnTo>
                      <a:pt x="476229" y="1237227"/>
                    </a:lnTo>
                    <a:cubicBezTo>
                      <a:pt x="455518" y="1338875"/>
                      <a:pt x="430549" y="1398228"/>
                      <a:pt x="403673" y="1398228"/>
                    </a:cubicBezTo>
                    <a:close/>
                  </a:path>
                </a:pathLst>
              </a:custGeom>
              <a:solidFill>
                <a:srgbClr val="FFFF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2" name="フリーフォーム: 図形 81">
                <a:extLst>
                  <a:ext uri="{FF2B5EF4-FFF2-40B4-BE49-F238E27FC236}">
                    <a16:creationId xmlns:a16="http://schemas.microsoft.com/office/drawing/2014/main" id="{CCB30A85-A1A2-419A-AA13-8C3ADF7F301F}"/>
                  </a:ext>
                </a:extLst>
              </p:cNvPr>
              <p:cNvSpPr/>
              <p:nvPr/>
            </p:nvSpPr>
            <p:spPr bwMode="auto">
              <a:xfrm rot="10800000">
                <a:off x="2744010" y="4548005"/>
                <a:ext cx="1148540" cy="1334728"/>
              </a:xfrm>
              <a:custGeom>
                <a:avLst/>
                <a:gdLst>
                  <a:gd name="connsiteX0" fmla="*/ 265297 w 1148540"/>
                  <a:gd name="connsiteY0" fmla="*/ 1334728 h 1334728"/>
                  <a:gd name="connsiteX1" fmla="*/ 253190 w 1148540"/>
                  <a:gd name="connsiteY1" fmla="*/ 1322643 h 1334728"/>
                  <a:gd name="connsiteX2" fmla="*/ 0 w 1148540"/>
                  <a:gd name="connsiteY2" fmla="*/ 446915 h 1334728"/>
                  <a:gd name="connsiteX3" fmla="*/ 90188 w 1148540"/>
                  <a:gd name="connsiteY3" fmla="*/ 30175 h 1334728"/>
                  <a:gd name="connsiteX4" fmla="*/ 125830 w 1148540"/>
                  <a:gd name="connsiteY4" fmla="*/ 0 h 1334728"/>
                  <a:gd name="connsiteX5" fmla="*/ 120004 w 1148540"/>
                  <a:gd name="connsiteY5" fmla="*/ 10922 h 1334728"/>
                  <a:gd name="connsiteX6" fmla="*/ 63500 w 1148540"/>
                  <a:gd name="connsiteY6" fmla="*/ 421706 h 1334728"/>
                  <a:gd name="connsiteX7" fmla="*/ 213101 w 1148540"/>
                  <a:gd name="connsiteY7" fmla="*/ 1237458 h 1334728"/>
                  <a:gd name="connsiteX8" fmla="*/ 883244 w 1148540"/>
                  <a:gd name="connsiteY8" fmla="*/ 1334728 h 1334728"/>
                  <a:gd name="connsiteX9" fmla="*/ 935439 w 1148540"/>
                  <a:gd name="connsiteY9" fmla="*/ 1237458 h 1334728"/>
                  <a:gd name="connsiteX10" fmla="*/ 1085040 w 1148540"/>
                  <a:gd name="connsiteY10" fmla="*/ 421706 h 1334728"/>
                  <a:gd name="connsiteX11" fmla="*/ 1041437 w 1148540"/>
                  <a:gd name="connsiteY11" fmla="*/ 66373 h 1334728"/>
                  <a:gd name="connsiteX12" fmla="*/ 1018967 w 1148540"/>
                  <a:gd name="connsiteY12" fmla="*/ 12638 h 1334728"/>
                  <a:gd name="connsiteX13" fmla="*/ 1042576 w 1148540"/>
                  <a:gd name="connsiteY13" fmla="*/ 30175 h 1334728"/>
                  <a:gd name="connsiteX14" fmla="*/ 1148540 w 1148540"/>
                  <a:gd name="connsiteY14" fmla="*/ 446915 h 1334728"/>
                  <a:gd name="connsiteX15" fmla="*/ 895350 w 1148540"/>
                  <a:gd name="connsiteY15" fmla="*/ 1322643 h 13347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148540" h="1334728">
                    <a:moveTo>
                      <a:pt x="265297" y="1334728"/>
                    </a:moveTo>
                    <a:lnTo>
                      <a:pt x="253190" y="1322643"/>
                    </a:lnTo>
                    <a:cubicBezTo>
                      <a:pt x="100433" y="1132855"/>
                      <a:pt x="0" y="811454"/>
                      <a:pt x="0" y="446915"/>
                    </a:cubicBezTo>
                    <a:cubicBezTo>
                      <a:pt x="0" y="228192"/>
                      <a:pt x="32650" y="102212"/>
                      <a:pt x="90188" y="30175"/>
                    </a:cubicBezTo>
                    <a:lnTo>
                      <a:pt x="125830" y="0"/>
                    </a:lnTo>
                    <a:lnTo>
                      <a:pt x="120004" y="10922"/>
                    </a:lnTo>
                    <a:cubicBezTo>
                      <a:pt x="83667" y="93848"/>
                      <a:pt x="63500" y="222600"/>
                      <a:pt x="63500" y="421706"/>
                    </a:cubicBezTo>
                    <a:cubicBezTo>
                      <a:pt x="63500" y="740277"/>
                      <a:pt x="120670" y="1028689"/>
                      <a:pt x="213101" y="1237458"/>
                    </a:cubicBezTo>
                    <a:close/>
                    <a:moveTo>
                      <a:pt x="883244" y="1334728"/>
                    </a:moveTo>
                    <a:lnTo>
                      <a:pt x="935439" y="1237458"/>
                    </a:lnTo>
                    <a:cubicBezTo>
                      <a:pt x="1027870" y="1028689"/>
                      <a:pt x="1085040" y="740277"/>
                      <a:pt x="1085040" y="421706"/>
                    </a:cubicBezTo>
                    <a:cubicBezTo>
                      <a:pt x="1085040" y="262421"/>
                      <a:pt x="1069362" y="148163"/>
                      <a:pt x="1041437" y="66373"/>
                    </a:cubicBezTo>
                    <a:lnTo>
                      <a:pt x="1018967" y="12638"/>
                    </a:lnTo>
                    <a:lnTo>
                      <a:pt x="1042576" y="30175"/>
                    </a:lnTo>
                    <a:cubicBezTo>
                      <a:pt x="1108878" y="102212"/>
                      <a:pt x="1148540" y="228192"/>
                      <a:pt x="1148540" y="446915"/>
                    </a:cubicBezTo>
                    <a:cubicBezTo>
                      <a:pt x="1148540" y="811454"/>
                      <a:pt x="1048107" y="1132855"/>
                      <a:pt x="895350" y="1322643"/>
                    </a:cubicBezTo>
                    <a:close/>
                  </a:path>
                </a:pathLst>
              </a:custGeom>
              <a:solidFill>
                <a:srgbClr val="FFFF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125" name="グループ化 124">
            <a:extLst>
              <a:ext uri="{FF2B5EF4-FFF2-40B4-BE49-F238E27FC236}">
                <a16:creationId xmlns:a16="http://schemas.microsoft.com/office/drawing/2014/main" id="{863EDB31-D29B-4AE2-B9FE-BB0492481E1A}"/>
              </a:ext>
            </a:extLst>
          </p:cNvPr>
          <p:cNvGrpSpPr/>
          <p:nvPr/>
        </p:nvGrpSpPr>
        <p:grpSpPr>
          <a:xfrm>
            <a:off x="7859880" y="3095773"/>
            <a:ext cx="1583266" cy="1034738"/>
            <a:chOff x="7859880" y="3095773"/>
            <a:chExt cx="1583266" cy="1034738"/>
          </a:xfrm>
        </p:grpSpPr>
        <p:grpSp>
          <p:nvGrpSpPr>
            <p:cNvPr id="126" name="グループ化 125">
              <a:extLst>
                <a:ext uri="{FF2B5EF4-FFF2-40B4-BE49-F238E27FC236}">
                  <a16:creationId xmlns:a16="http://schemas.microsoft.com/office/drawing/2014/main" id="{2350072E-33DE-4A96-8D8E-06A0752CDE3C}"/>
                </a:ext>
              </a:extLst>
            </p:cNvPr>
            <p:cNvGrpSpPr/>
            <p:nvPr/>
          </p:nvGrpSpPr>
          <p:grpSpPr>
            <a:xfrm rot="2700000">
              <a:off x="7993866" y="2961787"/>
              <a:ext cx="761604" cy="1029576"/>
              <a:chOff x="617650" y="953725"/>
              <a:chExt cx="3067044" cy="4146205"/>
            </a:xfrm>
          </p:grpSpPr>
          <p:grpSp>
            <p:nvGrpSpPr>
              <p:cNvPr id="169" name="グループ化 168">
                <a:extLst>
                  <a:ext uri="{FF2B5EF4-FFF2-40B4-BE49-F238E27FC236}">
                    <a16:creationId xmlns:a16="http://schemas.microsoft.com/office/drawing/2014/main" id="{C7EA1191-FB05-4E49-A7A1-A44B1BE3232D}"/>
                  </a:ext>
                </a:extLst>
              </p:cNvPr>
              <p:cNvGrpSpPr/>
              <p:nvPr/>
            </p:nvGrpSpPr>
            <p:grpSpPr>
              <a:xfrm rot="900000" flipH="1">
                <a:off x="1919908" y="1294246"/>
                <a:ext cx="1764786" cy="3805684"/>
                <a:chOff x="1257814" y="953725"/>
                <a:chExt cx="1764786" cy="4095455"/>
              </a:xfrm>
            </p:grpSpPr>
            <p:sp>
              <p:nvSpPr>
                <p:cNvPr id="186" name="楕円 261">
                  <a:extLst>
                    <a:ext uri="{FF2B5EF4-FFF2-40B4-BE49-F238E27FC236}">
                      <a16:creationId xmlns:a16="http://schemas.microsoft.com/office/drawing/2014/main" id="{942F4A5B-5014-46C1-B2F1-E588C11DD821}"/>
                    </a:ext>
                  </a:extLst>
                </p:cNvPr>
                <p:cNvSpPr/>
                <p:nvPr/>
              </p:nvSpPr>
              <p:spPr bwMode="auto">
                <a:xfrm>
                  <a:off x="1257814" y="953725"/>
                  <a:ext cx="1764786" cy="2208576"/>
                </a:xfrm>
                <a:custGeom>
                  <a:avLst/>
                  <a:gdLst>
                    <a:gd name="connsiteX0" fmla="*/ 0 w 760186"/>
                    <a:gd name="connsiteY0" fmla="*/ 265814 h 531627"/>
                    <a:gd name="connsiteX1" fmla="*/ 380093 w 760186"/>
                    <a:gd name="connsiteY1" fmla="*/ 0 h 531627"/>
                    <a:gd name="connsiteX2" fmla="*/ 760186 w 760186"/>
                    <a:gd name="connsiteY2" fmla="*/ 265814 h 531627"/>
                    <a:gd name="connsiteX3" fmla="*/ 380093 w 760186"/>
                    <a:gd name="connsiteY3" fmla="*/ 531628 h 531627"/>
                    <a:gd name="connsiteX4" fmla="*/ 0 w 760186"/>
                    <a:gd name="connsiteY4" fmla="*/ 265814 h 531627"/>
                    <a:gd name="connsiteX0" fmla="*/ 0 w 760186"/>
                    <a:gd name="connsiteY0" fmla="*/ 265814 h 531628"/>
                    <a:gd name="connsiteX1" fmla="*/ 380093 w 760186"/>
                    <a:gd name="connsiteY1" fmla="*/ 0 h 531628"/>
                    <a:gd name="connsiteX2" fmla="*/ 760186 w 760186"/>
                    <a:gd name="connsiteY2" fmla="*/ 265814 h 531628"/>
                    <a:gd name="connsiteX3" fmla="*/ 380093 w 760186"/>
                    <a:gd name="connsiteY3" fmla="*/ 531628 h 531628"/>
                    <a:gd name="connsiteX4" fmla="*/ 0 w 760186"/>
                    <a:gd name="connsiteY4" fmla="*/ 265814 h 531628"/>
                    <a:gd name="connsiteX0" fmla="*/ 0 w 760186"/>
                    <a:gd name="connsiteY0" fmla="*/ 265814 h 531628"/>
                    <a:gd name="connsiteX1" fmla="*/ 380093 w 760186"/>
                    <a:gd name="connsiteY1" fmla="*/ 0 h 531628"/>
                    <a:gd name="connsiteX2" fmla="*/ 760186 w 760186"/>
                    <a:gd name="connsiteY2" fmla="*/ 265814 h 531628"/>
                    <a:gd name="connsiteX3" fmla="*/ 380093 w 760186"/>
                    <a:gd name="connsiteY3" fmla="*/ 531628 h 531628"/>
                    <a:gd name="connsiteX4" fmla="*/ 0 w 760186"/>
                    <a:gd name="connsiteY4" fmla="*/ 265814 h 531628"/>
                    <a:gd name="connsiteX0" fmla="*/ 0 w 760186"/>
                    <a:gd name="connsiteY0" fmla="*/ 265814 h 531628"/>
                    <a:gd name="connsiteX1" fmla="*/ 380093 w 760186"/>
                    <a:gd name="connsiteY1" fmla="*/ 0 h 531628"/>
                    <a:gd name="connsiteX2" fmla="*/ 760186 w 760186"/>
                    <a:gd name="connsiteY2" fmla="*/ 265814 h 531628"/>
                    <a:gd name="connsiteX3" fmla="*/ 380093 w 760186"/>
                    <a:gd name="connsiteY3" fmla="*/ 531628 h 531628"/>
                    <a:gd name="connsiteX4" fmla="*/ 0 w 760186"/>
                    <a:gd name="connsiteY4" fmla="*/ 265814 h 531628"/>
                    <a:gd name="connsiteX0" fmla="*/ 0 w 760186"/>
                    <a:gd name="connsiteY0" fmla="*/ 723014 h 988828"/>
                    <a:gd name="connsiteX1" fmla="*/ 376918 w 760186"/>
                    <a:gd name="connsiteY1" fmla="*/ 0 h 988828"/>
                    <a:gd name="connsiteX2" fmla="*/ 760186 w 760186"/>
                    <a:gd name="connsiteY2" fmla="*/ 723014 h 988828"/>
                    <a:gd name="connsiteX3" fmla="*/ 380093 w 760186"/>
                    <a:gd name="connsiteY3" fmla="*/ 988828 h 988828"/>
                    <a:gd name="connsiteX4" fmla="*/ 0 w 760186"/>
                    <a:gd name="connsiteY4" fmla="*/ 723014 h 988828"/>
                    <a:gd name="connsiteX0" fmla="*/ 0 w 760186"/>
                    <a:gd name="connsiteY0" fmla="*/ 723014 h 988828"/>
                    <a:gd name="connsiteX1" fmla="*/ 376918 w 760186"/>
                    <a:gd name="connsiteY1" fmla="*/ 0 h 988828"/>
                    <a:gd name="connsiteX2" fmla="*/ 760186 w 760186"/>
                    <a:gd name="connsiteY2" fmla="*/ 723014 h 988828"/>
                    <a:gd name="connsiteX3" fmla="*/ 380093 w 760186"/>
                    <a:gd name="connsiteY3" fmla="*/ 988828 h 988828"/>
                    <a:gd name="connsiteX4" fmla="*/ 0 w 760186"/>
                    <a:gd name="connsiteY4" fmla="*/ 723014 h 9888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60186" h="988828">
                      <a:moveTo>
                        <a:pt x="0" y="723014"/>
                      </a:moveTo>
                      <a:cubicBezTo>
                        <a:pt x="0" y="576209"/>
                        <a:pt x="268598" y="0"/>
                        <a:pt x="376918" y="0"/>
                      </a:cubicBezTo>
                      <a:cubicBezTo>
                        <a:pt x="485238" y="0"/>
                        <a:pt x="760186" y="576209"/>
                        <a:pt x="760186" y="723014"/>
                      </a:cubicBezTo>
                      <a:cubicBezTo>
                        <a:pt x="760186" y="869819"/>
                        <a:pt x="590013" y="988828"/>
                        <a:pt x="380093" y="988828"/>
                      </a:cubicBezTo>
                      <a:cubicBezTo>
                        <a:pt x="170173" y="988828"/>
                        <a:pt x="0" y="869819"/>
                        <a:pt x="0" y="723014"/>
                      </a:cubicBezTo>
                      <a:close/>
                    </a:path>
                  </a:pathLst>
                </a:custGeom>
                <a:solidFill>
                  <a:srgbClr val="0033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187" name="楕円 186">
                  <a:extLst>
                    <a:ext uri="{FF2B5EF4-FFF2-40B4-BE49-F238E27FC236}">
                      <a16:creationId xmlns:a16="http://schemas.microsoft.com/office/drawing/2014/main" id="{D5EEBA1E-DE45-4D4A-B92F-AC18AE43FAE0}"/>
                    </a:ext>
                  </a:extLst>
                </p:cNvPr>
                <p:cNvSpPr/>
                <p:nvPr/>
              </p:nvSpPr>
              <p:spPr bwMode="auto">
                <a:xfrm>
                  <a:off x="2030780" y="4779150"/>
                  <a:ext cx="218854" cy="270030"/>
                </a:xfrm>
                <a:prstGeom prst="ellipse">
                  <a:avLst/>
                </a:prstGeom>
                <a:solidFill>
                  <a:srgbClr val="CC0066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88" name="台形 187">
                  <a:extLst>
                    <a:ext uri="{FF2B5EF4-FFF2-40B4-BE49-F238E27FC236}">
                      <a16:creationId xmlns:a16="http://schemas.microsoft.com/office/drawing/2014/main" id="{53165AC6-06F5-4714-BE81-1410766A96BF}"/>
                    </a:ext>
                  </a:extLst>
                </p:cNvPr>
                <p:cNvSpPr/>
                <p:nvPr/>
              </p:nvSpPr>
              <p:spPr bwMode="auto">
                <a:xfrm>
                  <a:off x="2030780" y="1255886"/>
                  <a:ext cx="218854" cy="3648758"/>
                </a:xfrm>
                <a:prstGeom prst="trapezoid">
                  <a:avLst>
                    <a:gd name="adj" fmla="val 36606"/>
                  </a:avLst>
                </a:prstGeom>
                <a:solidFill>
                  <a:srgbClr val="92D05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170" name="グループ化 169">
                <a:extLst>
                  <a:ext uri="{FF2B5EF4-FFF2-40B4-BE49-F238E27FC236}">
                    <a16:creationId xmlns:a16="http://schemas.microsoft.com/office/drawing/2014/main" id="{831DCF94-D209-4562-B917-31BAE8B9E0C7}"/>
                  </a:ext>
                </a:extLst>
              </p:cNvPr>
              <p:cNvGrpSpPr/>
              <p:nvPr/>
            </p:nvGrpSpPr>
            <p:grpSpPr>
              <a:xfrm rot="20700000">
                <a:off x="617650" y="1294246"/>
                <a:ext cx="1764786" cy="3805684"/>
                <a:chOff x="1257814" y="953725"/>
                <a:chExt cx="1764786" cy="4095455"/>
              </a:xfrm>
            </p:grpSpPr>
            <p:sp>
              <p:nvSpPr>
                <p:cNvPr id="183" name="楕円 261">
                  <a:extLst>
                    <a:ext uri="{FF2B5EF4-FFF2-40B4-BE49-F238E27FC236}">
                      <a16:creationId xmlns:a16="http://schemas.microsoft.com/office/drawing/2014/main" id="{A946BE92-043F-46C6-9D3C-45008EEAD3F2}"/>
                    </a:ext>
                  </a:extLst>
                </p:cNvPr>
                <p:cNvSpPr/>
                <p:nvPr/>
              </p:nvSpPr>
              <p:spPr bwMode="auto">
                <a:xfrm>
                  <a:off x="1257814" y="953725"/>
                  <a:ext cx="1764786" cy="2208576"/>
                </a:xfrm>
                <a:custGeom>
                  <a:avLst/>
                  <a:gdLst>
                    <a:gd name="connsiteX0" fmla="*/ 0 w 760186"/>
                    <a:gd name="connsiteY0" fmla="*/ 265814 h 531627"/>
                    <a:gd name="connsiteX1" fmla="*/ 380093 w 760186"/>
                    <a:gd name="connsiteY1" fmla="*/ 0 h 531627"/>
                    <a:gd name="connsiteX2" fmla="*/ 760186 w 760186"/>
                    <a:gd name="connsiteY2" fmla="*/ 265814 h 531627"/>
                    <a:gd name="connsiteX3" fmla="*/ 380093 w 760186"/>
                    <a:gd name="connsiteY3" fmla="*/ 531628 h 531627"/>
                    <a:gd name="connsiteX4" fmla="*/ 0 w 760186"/>
                    <a:gd name="connsiteY4" fmla="*/ 265814 h 531627"/>
                    <a:gd name="connsiteX0" fmla="*/ 0 w 760186"/>
                    <a:gd name="connsiteY0" fmla="*/ 265814 h 531628"/>
                    <a:gd name="connsiteX1" fmla="*/ 380093 w 760186"/>
                    <a:gd name="connsiteY1" fmla="*/ 0 h 531628"/>
                    <a:gd name="connsiteX2" fmla="*/ 760186 w 760186"/>
                    <a:gd name="connsiteY2" fmla="*/ 265814 h 531628"/>
                    <a:gd name="connsiteX3" fmla="*/ 380093 w 760186"/>
                    <a:gd name="connsiteY3" fmla="*/ 531628 h 531628"/>
                    <a:gd name="connsiteX4" fmla="*/ 0 w 760186"/>
                    <a:gd name="connsiteY4" fmla="*/ 265814 h 531628"/>
                    <a:gd name="connsiteX0" fmla="*/ 0 w 760186"/>
                    <a:gd name="connsiteY0" fmla="*/ 265814 h 531628"/>
                    <a:gd name="connsiteX1" fmla="*/ 380093 w 760186"/>
                    <a:gd name="connsiteY1" fmla="*/ 0 h 531628"/>
                    <a:gd name="connsiteX2" fmla="*/ 760186 w 760186"/>
                    <a:gd name="connsiteY2" fmla="*/ 265814 h 531628"/>
                    <a:gd name="connsiteX3" fmla="*/ 380093 w 760186"/>
                    <a:gd name="connsiteY3" fmla="*/ 531628 h 531628"/>
                    <a:gd name="connsiteX4" fmla="*/ 0 w 760186"/>
                    <a:gd name="connsiteY4" fmla="*/ 265814 h 531628"/>
                    <a:gd name="connsiteX0" fmla="*/ 0 w 760186"/>
                    <a:gd name="connsiteY0" fmla="*/ 265814 h 531628"/>
                    <a:gd name="connsiteX1" fmla="*/ 380093 w 760186"/>
                    <a:gd name="connsiteY1" fmla="*/ 0 h 531628"/>
                    <a:gd name="connsiteX2" fmla="*/ 760186 w 760186"/>
                    <a:gd name="connsiteY2" fmla="*/ 265814 h 531628"/>
                    <a:gd name="connsiteX3" fmla="*/ 380093 w 760186"/>
                    <a:gd name="connsiteY3" fmla="*/ 531628 h 531628"/>
                    <a:gd name="connsiteX4" fmla="*/ 0 w 760186"/>
                    <a:gd name="connsiteY4" fmla="*/ 265814 h 531628"/>
                    <a:gd name="connsiteX0" fmla="*/ 0 w 760186"/>
                    <a:gd name="connsiteY0" fmla="*/ 723014 h 988828"/>
                    <a:gd name="connsiteX1" fmla="*/ 376918 w 760186"/>
                    <a:gd name="connsiteY1" fmla="*/ 0 h 988828"/>
                    <a:gd name="connsiteX2" fmla="*/ 760186 w 760186"/>
                    <a:gd name="connsiteY2" fmla="*/ 723014 h 988828"/>
                    <a:gd name="connsiteX3" fmla="*/ 380093 w 760186"/>
                    <a:gd name="connsiteY3" fmla="*/ 988828 h 988828"/>
                    <a:gd name="connsiteX4" fmla="*/ 0 w 760186"/>
                    <a:gd name="connsiteY4" fmla="*/ 723014 h 988828"/>
                    <a:gd name="connsiteX0" fmla="*/ 0 w 760186"/>
                    <a:gd name="connsiteY0" fmla="*/ 723014 h 988828"/>
                    <a:gd name="connsiteX1" fmla="*/ 376918 w 760186"/>
                    <a:gd name="connsiteY1" fmla="*/ 0 h 988828"/>
                    <a:gd name="connsiteX2" fmla="*/ 760186 w 760186"/>
                    <a:gd name="connsiteY2" fmla="*/ 723014 h 988828"/>
                    <a:gd name="connsiteX3" fmla="*/ 380093 w 760186"/>
                    <a:gd name="connsiteY3" fmla="*/ 988828 h 988828"/>
                    <a:gd name="connsiteX4" fmla="*/ 0 w 760186"/>
                    <a:gd name="connsiteY4" fmla="*/ 723014 h 9888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60186" h="988828">
                      <a:moveTo>
                        <a:pt x="0" y="723014"/>
                      </a:moveTo>
                      <a:cubicBezTo>
                        <a:pt x="0" y="576209"/>
                        <a:pt x="268598" y="0"/>
                        <a:pt x="376918" y="0"/>
                      </a:cubicBezTo>
                      <a:cubicBezTo>
                        <a:pt x="485238" y="0"/>
                        <a:pt x="760186" y="576209"/>
                        <a:pt x="760186" y="723014"/>
                      </a:cubicBezTo>
                      <a:cubicBezTo>
                        <a:pt x="760186" y="869819"/>
                        <a:pt x="590013" y="988828"/>
                        <a:pt x="380093" y="988828"/>
                      </a:cubicBezTo>
                      <a:cubicBezTo>
                        <a:pt x="170173" y="988828"/>
                        <a:pt x="0" y="869819"/>
                        <a:pt x="0" y="723014"/>
                      </a:cubicBezTo>
                      <a:close/>
                    </a:path>
                  </a:pathLst>
                </a:custGeom>
                <a:solidFill>
                  <a:srgbClr val="0033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184" name="楕円 183">
                  <a:extLst>
                    <a:ext uri="{FF2B5EF4-FFF2-40B4-BE49-F238E27FC236}">
                      <a16:creationId xmlns:a16="http://schemas.microsoft.com/office/drawing/2014/main" id="{4808C89C-B9EF-4E46-B5EE-CE3C858F6A98}"/>
                    </a:ext>
                  </a:extLst>
                </p:cNvPr>
                <p:cNvSpPr/>
                <p:nvPr/>
              </p:nvSpPr>
              <p:spPr bwMode="auto">
                <a:xfrm>
                  <a:off x="2030780" y="4779150"/>
                  <a:ext cx="218854" cy="270030"/>
                </a:xfrm>
                <a:prstGeom prst="ellipse">
                  <a:avLst/>
                </a:prstGeom>
                <a:solidFill>
                  <a:srgbClr val="CC0066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85" name="台形 184">
                  <a:extLst>
                    <a:ext uri="{FF2B5EF4-FFF2-40B4-BE49-F238E27FC236}">
                      <a16:creationId xmlns:a16="http://schemas.microsoft.com/office/drawing/2014/main" id="{9D932EC4-4094-46E5-86DC-ED45C236A60E}"/>
                    </a:ext>
                  </a:extLst>
                </p:cNvPr>
                <p:cNvSpPr/>
                <p:nvPr/>
              </p:nvSpPr>
              <p:spPr bwMode="auto">
                <a:xfrm>
                  <a:off x="2030780" y="1255886"/>
                  <a:ext cx="218854" cy="3648758"/>
                </a:xfrm>
                <a:prstGeom prst="trapezoid">
                  <a:avLst>
                    <a:gd name="adj" fmla="val 36606"/>
                  </a:avLst>
                </a:prstGeom>
                <a:solidFill>
                  <a:srgbClr val="92D05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171" name="グループ化 170">
                <a:extLst>
                  <a:ext uri="{FF2B5EF4-FFF2-40B4-BE49-F238E27FC236}">
                    <a16:creationId xmlns:a16="http://schemas.microsoft.com/office/drawing/2014/main" id="{C1264E02-6660-43A8-B939-FD498B8C7D9C}"/>
                  </a:ext>
                </a:extLst>
              </p:cNvPr>
              <p:cNvGrpSpPr/>
              <p:nvPr/>
            </p:nvGrpSpPr>
            <p:grpSpPr>
              <a:xfrm rot="323327" flipH="1">
                <a:off x="1605377" y="960075"/>
                <a:ext cx="1764786" cy="4095455"/>
                <a:chOff x="1257814" y="953725"/>
                <a:chExt cx="1764786" cy="4095455"/>
              </a:xfrm>
            </p:grpSpPr>
            <p:sp>
              <p:nvSpPr>
                <p:cNvPr id="180" name="楕円 261">
                  <a:extLst>
                    <a:ext uri="{FF2B5EF4-FFF2-40B4-BE49-F238E27FC236}">
                      <a16:creationId xmlns:a16="http://schemas.microsoft.com/office/drawing/2014/main" id="{54F0D7AC-A99C-41AE-8B13-599F47079CDC}"/>
                    </a:ext>
                  </a:extLst>
                </p:cNvPr>
                <p:cNvSpPr/>
                <p:nvPr/>
              </p:nvSpPr>
              <p:spPr bwMode="auto">
                <a:xfrm>
                  <a:off x="1257814" y="953725"/>
                  <a:ext cx="1764786" cy="2208576"/>
                </a:xfrm>
                <a:custGeom>
                  <a:avLst/>
                  <a:gdLst>
                    <a:gd name="connsiteX0" fmla="*/ 0 w 760186"/>
                    <a:gd name="connsiteY0" fmla="*/ 265814 h 531627"/>
                    <a:gd name="connsiteX1" fmla="*/ 380093 w 760186"/>
                    <a:gd name="connsiteY1" fmla="*/ 0 h 531627"/>
                    <a:gd name="connsiteX2" fmla="*/ 760186 w 760186"/>
                    <a:gd name="connsiteY2" fmla="*/ 265814 h 531627"/>
                    <a:gd name="connsiteX3" fmla="*/ 380093 w 760186"/>
                    <a:gd name="connsiteY3" fmla="*/ 531628 h 531627"/>
                    <a:gd name="connsiteX4" fmla="*/ 0 w 760186"/>
                    <a:gd name="connsiteY4" fmla="*/ 265814 h 531627"/>
                    <a:gd name="connsiteX0" fmla="*/ 0 w 760186"/>
                    <a:gd name="connsiteY0" fmla="*/ 265814 h 531628"/>
                    <a:gd name="connsiteX1" fmla="*/ 380093 w 760186"/>
                    <a:gd name="connsiteY1" fmla="*/ 0 h 531628"/>
                    <a:gd name="connsiteX2" fmla="*/ 760186 w 760186"/>
                    <a:gd name="connsiteY2" fmla="*/ 265814 h 531628"/>
                    <a:gd name="connsiteX3" fmla="*/ 380093 w 760186"/>
                    <a:gd name="connsiteY3" fmla="*/ 531628 h 531628"/>
                    <a:gd name="connsiteX4" fmla="*/ 0 w 760186"/>
                    <a:gd name="connsiteY4" fmla="*/ 265814 h 531628"/>
                    <a:gd name="connsiteX0" fmla="*/ 0 w 760186"/>
                    <a:gd name="connsiteY0" fmla="*/ 265814 h 531628"/>
                    <a:gd name="connsiteX1" fmla="*/ 380093 w 760186"/>
                    <a:gd name="connsiteY1" fmla="*/ 0 h 531628"/>
                    <a:gd name="connsiteX2" fmla="*/ 760186 w 760186"/>
                    <a:gd name="connsiteY2" fmla="*/ 265814 h 531628"/>
                    <a:gd name="connsiteX3" fmla="*/ 380093 w 760186"/>
                    <a:gd name="connsiteY3" fmla="*/ 531628 h 531628"/>
                    <a:gd name="connsiteX4" fmla="*/ 0 w 760186"/>
                    <a:gd name="connsiteY4" fmla="*/ 265814 h 531628"/>
                    <a:gd name="connsiteX0" fmla="*/ 0 w 760186"/>
                    <a:gd name="connsiteY0" fmla="*/ 265814 h 531628"/>
                    <a:gd name="connsiteX1" fmla="*/ 380093 w 760186"/>
                    <a:gd name="connsiteY1" fmla="*/ 0 h 531628"/>
                    <a:gd name="connsiteX2" fmla="*/ 760186 w 760186"/>
                    <a:gd name="connsiteY2" fmla="*/ 265814 h 531628"/>
                    <a:gd name="connsiteX3" fmla="*/ 380093 w 760186"/>
                    <a:gd name="connsiteY3" fmla="*/ 531628 h 531628"/>
                    <a:gd name="connsiteX4" fmla="*/ 0 w 760186"/>
                    <a:gd name="connsiteY4" fmla="*/ 265814 h 531628"/>
                    <a:gd name="connsiteX0" fmla="*/ 0 w 760186"/>
                    <a:gd name="connsiteY0" fmla="*/ 723014 h 988828"/>
                    <a:gd name="connsiteX1" fmla="*/ 376918 w 760186"/>
                    <a:gd name="connsiteY1" fmla="*/ 0 h 988828"/>
                    <a:gd name="connsiteX2" fmla="*/ 760186 w 760186"/>
                    <a:gd name="connsiteY2" fmla="*/ 723014 h 988828"/>
                    <a:gd name="connsiteX3" fmla="*/ 380093 w 760186"/>
                    <a:gd name="connsiteY3" fmla="*/ 988828 h 988828"/>
                    <a:gd name="connsiteX4" fmla="*/ 0 w 760186"/>
                    <a:gd name="connsiteY4" fmla="*/ 723014 h 988828"/>
                    <a:gd name="connsiteX0" fmla="*/ 0 w 760186"/>
                    <a:gd name="connsiteY0" fmla="*/ 723014 h 988828"/>
                    <a:gd name="connsiteX1" fmla="*/ 376918 w 760186"/>
                    <a:gd name="connsiteY1" fmla="*/ 0 h 988828"/>
                    <a:gd name="connsiteX2" fmla="*/ 760186 w 760186"/>
                    <a:gd name="connsiteY2" fmla="*/ 723014 h 988828"/>
                    <a:gd name="connsiteX3" fmla="*/ 380093 w 760186"/>
                    <a:gd name="connsiteY3" fmla="*/ 988828 h 988828"/>
                    <a:gd name="connsiteX4" fmla="*/ 0 w 760186"/>
                    <a:gd name="connsiteY4" fmla="*/ 723014 h 9888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60186" h="988828">
                      <a:moveTo>
                        <a:pt x="0" y="723014"/>
                      </a:moveTo>
                      <a:cubicBezTo>
                        <a:pt x="0" y="576209"/>
                        <a:pt x="268598" y="0"/>
                        <a:pt x="376918" y="0"/>
                      </a:cubicBezTo>
                      <a:cubicBezTo>
                        <a:pt x="485238" y="0"/>
                        <a:pt x="760186" y="576209"/>
                        <a:pt x="760186" y="723014"/>
                      </a:cubicBezTo>
                      <a:cubicBezTo>
                        <a:pt x="760186" y="869819"/>
                        <a:pt x="590013" y="988828"/>
                        <a:pt x="380093" y="988828"/>
                      </a:cubicBezTo>
                      <a:cubicBezTo>
                        <a:pt x="170173" y="988828"/>
                        <a:pt x="0" y="869819"/>
                        <a:pt x="0" y="723014"/>
                      </a:cubicBezTo>
                      <a:close/>
                    </a:path>
                  </a:pathLst>
                </a:custGeom>
                <a:solidFill>
                  <a:srgbClr val="0033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181" name="楕円 180">
                  <a:extLst>
                    <a:ext uri="{FF2B5EF4-FFF2-40B4-BE49-F238E27FC236}">
                      <a16:creationId xmlns:a16="http://schemas.microsoft.com/office/drawing/2014/main" id="{91DBAF39-2C30-4F2C-8FCA-1819C58F6F67}"/>
                    </a:ext>
                  </a:extLst>
                </p:cNvPr>
                <p:cNvSpPr/>
                <p:nvPr/>
              </p:nvSpPr>
              <p:spPr bwMode="auto">
                <a:xfrm>
                  <a:off x="2030780" y="4779150"/>
                  <a:ext cx="218854" cy="270030"/>
                </a:xfrm>
                <a:prstGeom prst="ellipse">
                  <a:avLst/>
                </a:prstGeom>
                <a:solidFill>
                  <a:srgbClr val="CC0066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82" name="台形 181">
                  <a:extLst>
                    <a:ext uri="{FF2B5EF4-FFF2-40B4-BE49-F238E27FC236}">
                      <a16:creationId xmlns:a16="http://schemas.microsoft.com/office/drawing/2014/main" id="{89D2695F-D1D7-4A21-A1A1-1A7970A715D5}"/>
                    </a:ext>
                  </a:extLst>
                </p:cNvPr>
                <p:cNvSpPr/>
                <p:nvPr/>
              </p:nvSpPr>
              <p:spPr bwMode="auto">
                <a:xfrm>
                  <a:off x="2030780" y="1255886"/>
                  <a:ext cx="218854" cy="3648758"/>
                </a:xfrm>
                <a:prstGeom prst="trapezoid">
                  <a:avLst>
                    <a:gd name="adj" fmla="val 36606"/>
                  </a:avLst>
                </a:prstGeom>
                <a:solidFill>
                  <a:srgbClr val="92D05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172" name="グループ化 171">
                <a:extLst>
                  <a:ext uri="{FF2B5EF4-FFF2-40B4-BE49-F238E27FC236}">
                    <a16:creationId xmlns:a16="http://schemas.microsoft.com/office/drawing/2014/main" id="{1E07CD38-6E0D-43C5-9DD1-331DD6D8081F}"/>
                  </a:ext>
                </a:extLst>
              </p:cNvPr>
              <p:cNvGrpSpPr/>
              <p:nvPr/>
            </p:nvGrpSpPr>
            <p:grpSpPr>
              <a:xfrm rot="21276673">
                <a:off x="916700" y="960075"/>
                <a:ext cx="1764786" cy="4095455"/>
                <a:chOff x="1257814" y="953725"/>
                <a:chExt cx="1764786" cy="4095455"/>
              </a:xfrm>
            </p:grpSpPr>
            <p:sp>
              <p:nvSpPr>
                <p:cNvPr id="177" name="楕円 261">
                  <a:extLst>
                    <a:ext uri="{FF2B5EF4-FFF2-40B4-BE49-F238E27FC236}">
                      <a16:creationId xmlns:a16="http://schemas.microsoft.com/office/drawing/2014/main" id="{F572969A-CBC4-4C52-A4C1-2F8169486B69}"/>
                    </a:ext>
                  </a:extLst>
                </p:cNvPr>
                <p:cNvSpPr/>
                <p:nvPr/>
              </p:nvSpPr>
              <p:spPr bwMode="auto">
                <a:xfrm>
                  <a:off x="1257814" y="953725"/>
                  <a:ext cx="1764786" cy="2208576"/>
                </a:xfrm>
                <a:custGeom>
                  <a:avLst/>
                  <a:gdLst>
                    <a:gd name="connsiteX0" fmla="*/ 0 w 760186"/>
                    <a:gd name="connsiteY0" fmla="*/ 265814 h 531627"/>
                    <a:gd name="connsiteX1" fmla="*/ 380093 w 760186"/>
                    <a:gd name="connsiteY1" fmla="*/ 0 h 531627"/>
                    <a:gd name="connsiteX2" fmla="*/ 760186 w 760186"/>
                    <a:gd name="connsiteY2" fmla="*/ 265814 h 531627"/>
                    <a:gd name="connsiteX3" fmla="*/ 380093 w 760186"/>
                    <a:gd name="connsiteY3" fmla="*/ 531628 h 531627"/>
                    <a:gd name="connsiteX4" fmla="*/ 0 w 760186"/>
                    <a:gd name="connsiteY4" fmla="*/ 265814 h 531627"/>
                    <a:gd name="connsiteX0" fmla="*/ 0 w 760186"/>
                    <a:gd name="connsiteY0" fmla="*/ 265814 h 531628"/>
                    <a:gd name="connsiteX1" fmla="*/ 380093 w 760186"/>
                    <a:gd name="connsiteY1" fmla="*/ 0 h 531628"/>
                    <a:gd name="connsiteX2" fmla="*/ 760186 w 760186"/>
                    <a:gd name="connsiteY2" fmla="*/ 265814 h 531628"/>
                    <a:gd name="connsiteX3" fmla="*/ 380093 w 760186"/>
                    <a:gd name="connsiteY3" fmla="*/ 531628 h 531628"/>
                    <a:gd name="connsiteX4" fmla="*/ 0 w 760186"/>
                    <a:gd name="connsiteY4" fmla="*/ 265814 h 531628"/>
                    <a:gd name="connsiteX0" fmla="*/ 0 w 760186"/>
                    <a:gd name="connsiteY0" fmla="*/ 265814 h 531628"/>
                    <a:gd name="connsiteX1" fmla="*/ 380093 w 760186"/>
                    <a:gd name="connsiteY1" fmla="*/ 0 h 531628"/>
                    <a:gd name="connsiteX2" fmla="*/ 760186 w 760186"/>
                    <a:gd name="connsiteY2" fmla="*/ 265814 h 531628"/>
                    <a:gd name="connsiteX3" fmla="*/ 380093 w 760186"/>
                    <a:gd name="connsiteY3" fmla="*/ 531628 h 531628"/>
                    <a:gd name="connsiteX4" fmla="*/ 0 w 760186"/>
                    <a:gd name="connsiteY4" fmla="*/ 265814 h 531628"/>
                    <a:gd name="connsiteX0" fmla="*/ 0 w 760186"/>
                    <a:gd name="connsiteY0" fmla="*/ 265814 h 531628"/>
                    <a:gd name="connsiteX1" fmla="*/ 380093 w 760186"/>
                    <a:gd name="connsiteY1" fmla="*/ 0 h 531628"/>
                    <a:gd name="connsiteX2" fmla="*/ 760186 w 760186"/>
                    <a:gd name="connsiteY2" fmla="*/ 265814 h 531628"/>
                    <a:gd name="connsiteX3" fmla="*/ 380093 w 760186"/>
                    <a:gd name="connsiteY3" fmla="*/ 531628 h 531628"/>
                    <a:gd name="connsiteX4" fmla="*/ 0 w 760186"/>
                    <a:gd name="connsiteY4" fmla="*/ 265814 h 531628"/>
                    <a:gd name="connsiteX0" fmla="*/ 0 w 760186"/>
                    <a:gd name="connsiteY0" fmla="*/ 723014 h 988828"/>
                    <a:gd name="connsiteX1" fmla="*/ 376918 w 760186"/>
                    <a:gd name="connsiteY1" fmla="*/ 0 h 988828"/>
                    <a:gd name="connsiteX2" fmla="*/ 760186 w 760186"/>
                    <a:gd name="connsiteY2" fmla="*/ 723014 h 988828"/>
                    <a:gd name="connsiteX3" fmla="*/ 380093 w 760186"/>
                    <a:gd name="connsiteY3" fmla="*/ 988828 h 988828"/>
                    <a:gd name="connsiteX4" fmla="*/ 0 w 760186"/>
                    <a:gd name="connsiteY4" fmla="*/ 723014 h 988828"/>
                    <a:gd name="connsiteX0" fmla="*/ 0 w 760186"/>
                    <a:gd name="connsiteY0" fmla="*/ 723014 h 988828"/>
                    <a:gd name="connsiteX1" fmla="*/ 376918 w 760186"/>
                    <a:gd name="connsiteY1" fmla="*/ 0 h 988828"/>
                    <a:gd name="connsiteX2" fmla="*/ 760186 w 760186"/>
                    <a:gd name="connsiteY2" fmla="*/ 723014 h 988828"/>
                    <a:gd name="connsiteX3" fmla="*/ 380093 w 760186"/>
                    <a:gd name="connsiteY3" fmla="*/ 988828 h 988828"/>
                    <a:gd name="connsiteX4" fmla="*/ 0 w 760186"/>
                    <a:gd name="connsiteY4" fmla="*/ 723014 h 9888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60186" h="988828">
                      <a:moveTo>
                        <a:pt x="0" y="723014"/>
                      </a:moveTo>
                      <a:cubicBezTo>
                        <a:pt x="0" y="576209"/>
                        <a:pt x="268598" y="0"/>
                        <a:pt x="376918" y="0"/>
                      </a:cubicBezTo>
                      <a:cubicBezTo>
                        <a:pt x="485238" y="0"/>
                        <a:pt x="760186" y="576209"/>
                        <a:pt x="760186" y="723014"/>
                      </a:cubicBezTo>
                      <a:cubicBezTo>
                        <a:pt x="760186" y="869819"/>
                        <a:pt x="590013" y="988828"/>
                        <a:pt x="380093" y="988828"/>
                      </a:cubicBezTo>
                      <a:cubicBezTo>
                        <a:pt x="170173" y="988828"/>
                        <a:pt x="0" y="869819"/>
                        <a:pt x="0" y="723014"/>
                      </a:cubicBezTo>
                      <a:close/>
                    </a:path>
                  </a:pathLst>
                </a:custGeom>
                <a:solidFill>
                  <a:srgbClr val="0033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178" name="楕円 177">
                  <a:extLst>
                    <a:ext uri="{FF2B5EF4-FFF2-40B4-BE49-F238E27FC236}">
                      <a16:creationId xmlns:a16="http://schemas.microsoft.com/office/drawing/2014/main" id="{98555BB4-9DD2-4E09-B70E-17BC6A8C2E57}"/>
                    </a:ext>
                  </a:extLst>
                </p:cNvPr>
                <p:cNvSpPr/>
                <p:nvPr/>
              </p:nvSpPr>
              <p:spPr bwMode="auto">
                <a:xfrm>
                  <a:off x="2030780" y="4779150"/>
                  <a:ext cx="218854" cy="270030"/>
                </a:xfrm>
                <a:prstGeom prst="ellipse">
                  <a:avLst/>
                </a:prstGeom>
                <a:solidFill>
                  <a:srgbClr val="CC0066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79" name="台形 178">
                  <a:extLst>
                    <a:ext uri="{FF2B5EF4-FFF2-40B4-BE49-F238E27FC236}">
                      <a16:creationId xmlns:a16="http://schemas.microsoft.com/office/drawing/2014/main" id="{B4B63FAE-BD14-4DF1-82B6-D8EC549BEF17}"/>
                    </a:ext>
                  </a:extLst>
                </p:cNvPr>
                <p:cNvSpPr/>
                <p:nvPr/>
              </p:nvSpPr>
              <p:spPr bwMode="auto">
                <a:xfrm>
                  <a:off x="2030780" y="1255886"/>
                  <a:ext cx="218854" cy="3648758"/>
                </a:xfrm>
                <a:prstGeom prst="trapezoid">
                  <a:avLst>
                    <a:gd name="adj" fmla="val 36606"/>
                  </a:avLst>
                </a:prstGeom>
                <a:solidFill>
                  <a:srgbClr val="92D05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173" name="グループ化 172">
                <a:extLst>
                  <a:ext uri="{FF2B5EF4-FFF2-40B4-BE49-F238E27FC236}">
                    <a16:creationId xmlns:a16="http://schemas.microsoft.com/office/drawing/2014/main" id="{99662100-3C82-4B80-94B3-17DC24C84E48}"/>
                  </a:ext>
                </a:extLst>
              </p:cNvPr>
              <p:cNvGrpSpPr/>
              <p:nvPr/>
            </p:nvGrpSpPr>
            <p:grpSpPr>
              <a:xfrm>
                <a:off x="1257814" y="953725"/>
                <a:ext cx="1764786" cy="4095455"/>
                <a:chOff x="1257814" y="953725"/>
                <a:chExt cx="1764786" cy="4095455"/>
              </a:xfrm>
            </p:grpSpPr>
            <p:sp>
              <p:nvSpPr>
                <p:cNvPr id="174" name="楕円 261">
                  <a:extLst>
                    <a:ext uri="{FF2B5EF4-FFF2-40B4-BE49-F238E27FC236}">
                      <a16:creationId xmlns:a16="http://schemas.microsoft.com/office/drawing/2014/main" id="{B6BFE4D1-8DA4-40B9-939A-6F8EB6E1865F}"/>
                    </a:ext>
                  </a:extLst>
                </p:cNvPr>
                <p:cNvSpPr/>
                <p:nvPr/>
              </p:nvSpPr>
              <p:spPr bwMode="auto">
                <a:xfrm>
                  <a:off x="1257814" y="953725"/>
                  <a:ext cx="1764786" cy="2208576"/>
                </a:xfrm>
                <a:custGeom>
                  <a:avLst/>
                  <a:gdLst>
                    <a:gd name="connsiteX0" fmla="*/ 0 w 760186"/>
                    <a:gd name="connsiteY0" fmla="*/ 265814 h 531627"/>
                    <a:gd name="connsiteX1" fmla="*/ 380093 w 760186"/>
                    <a:gd name="connsiteY1" fmla="*/ 0 h 531627"/>
                    <a:gd name="connsiteX2" fmla="*/ 760186 w 760186"/>
                    <a:gd name="connsiteY2" fmla="*/ 265814 h 531627"/>
                    <a:gd name="connsiteX3" fmla="*/ 380093 w 760186"/>
                    <a:gd name="connsiteY3" fmla="*/ 531628 h 531627"/>
                    <a:gd name="connsiteX4" fmla="*/ 0 w 760186"/>
                    <a:gd name="connsiteY4" fmla="*/ 265814 h 531627"/>
                    <a:gd name="connsiteX0" fmla="*/ 0 w 760186"/>
                    <a:gd name="connsiteY0" fmla="*/ 265814 h 531628"/>
                    <a:gd name="connsiteX1" fmla="*/ 380093 w 760186"/>
                    <a:gd name="connsiteY1" fmla="*/ 0 h 531628"/>
                    <a:gd name="connsiteX2" fmla="*/ 760186 w 760186"/>
                    <a:gd name="connsiteY2" fmla="*/ 265814 h 531628"/>
                    <a:gd name="connsiteX3" fmla="*/ 380093 w 760186"/>
                    <a:gd name="connsiteY3" fmla="*/ 531628 h 531628"/>
                    <a:gd name="connsiteX4" fmla="*/ 0 w 760186"/>
                    <a:gd name="connsiteY4" fmla="*/ 265814 h 531628"/>
                    <a:gd name="connsiteX0" fmla="*/ 0 w 760186"/>
                    <a:gd name="connsiteY0" fmla="*/ 265814 h 531628"/>
                    <a:gd name="connsiteX1" fmla="*/ 380093 w 760186"/>
                    <a:gd name="connsiteY1" fmla="*/ 0 h 531628"/>
                    <a:gd name="connsiteX2" fmla="*/ 760186 w 760186"/>
                    <a:gd name="connsiteY2" fmla="*/ 265814 h 531628"/>
                    <a:gd name="connsiteX3" fmla="*/ 380093 w 760186"/>
                    <a:gd name="connsiteY3" fmla="*/ 531628 h 531628"/>
                    <a:gd name="connsiteX4" fmla="*/ 0 w 760186"/>
                    <a:gd name="connsiteY4" fmla="*/ 265814 h 531628"/>
                    <a:gd name="connsiteX0" fmla="*/ 0 w 760186"/>
                    <a:gd name="connsiteY0" fmla="*/ 265814 h 531628"/>
                    <a:gd name="connsiteX1" fmla="*/ 380093 w 760186"/>
                    <a:gd name="connsiteY1" fmla="*/ 0 h 531628"/>
                    <a:gd name="connsiteX2" fmla="*/ 760186 w 760186"/>
                    <a:gd name="connsiteY2" fmla="*/ 265814 h 531628"/>
                    <a:gd name="connsiteX3" fmla="*/ 380093 w 760186"/>
                    <a:gd name="connsiteY3" fmla="*/ 531628 h 531628"/>
                    <a:gd name="connsiteX4" fmla="*/ 0 w 760186"/>
                    <a:gd name="connsiteY4" fmla="*/ 265814 h 531628"/>
                    <a:gd name="connsiteX0" fmla="*/ 0 w 760186"/>
                    <a:gd name="connsiteY0" fmla="*/ 723014 h 988828"/>
                    <a:gd name="connsiteX1" fmla="*/ 376918 w 760186"/>
                    <a:gd name="connsiteY1" fmla="*/ 0 h 988828"/>
                    <a:gd name="connsiteX2" fmla="*/ 760186 w 760186"/>
                    <a:gd name="connsiteY2" fmla="*/ 723014 h 988828"/>
                    <a:gd name="connsiteX3" fmla="*/ 380093 w 760186"/>
                    <a:gd name="connsiteY3" fmla="*/ 988828 h 988828"/>
                    <a:gd name="connsiteX4" fmla="*/ 0 w 760186"/>
                    <a:gd name="connsiteY4" fmla="*/ 723014 h 988828"/>
                    <a:gd name="connsiteX0" fmla="*/ 0 w 760186"/>
                    <a:gd name="connsiteY0" fmla="*/ 723014 h 988828"/>
                    <a:gd name="connsiteX1" fmla="*/ 376918 w 760186"/>
                    <a:gd name="connsiteY1" fmla="*/ 0 h 988828"/>
                    <a:gd name="connsiteX2" fmla="*/ 760186 w 760186"/>
                    <a:gd name="connsiteY2" fmla="*/ 723014 h 988828"/>
                    <a:gd name="connsiteX3" fmla="*/ 380093 w 760186"/>
                    <a:gd name="connsiteY3" fmla="*/ 988828 h 988828"/>
                    <a:gd name="connsiteX4" fmla="*/ 0 w 760186"/>
                    <a:gd name="connsiteY4" fmla="*/ 723014 h 9888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60186" h="988828">
                      <a:moveTo>
                        <a:pt x="0" y="723014"/>
                      </a:moveTo>
                      <a:cubicBezTo>
                        <a:pt x="0" y="576209"/>
                        <a:pt x="268598" y="0"/>
                        <a:pt x="376918" y="0"/>
                      </a:cubicBezTo>
                      <a:cubicBezTo>
                        <a:pt x="485238" y="0"/>
                        <a:pt x="760186" y="576209"/>
                        <a:pt x="760186" y="723014"/>
                      </a:cubicBezTo>
                      <a:cubicBezTo>
                        <a:pt x="760186" y="869819"/>
                        <a:pt x="590013" y="988828"/>
                        <a:pt x="380093" y="988828"/>
                      </a:cubicBezTo>
                      <a:cubicBezTo>
                        <a:pt x="170173" y="988828"/>
                        <a:pt x="0" y="869819"/>
                        <a:pt x="0" y="723014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75" name="楕円 174">
                  <a:extLst>
                    <a:ext uri="{FF2B5EF4-FFF2-40B4-BE49-F238E27FC236}">
                      <a16:creationId xmlns:a16="http://schemas.microsoft.com/office/drawing/2014/main" id="{D8F6BF51-E739-41C3-82AB-1FF915393CFA}"/>
                    </a:ext>
                  </a:extLst>
                </p:cNvPr>
                <p:cNvSpPr/>
                <p:nvPr/>
              </p:nvSpPr>
              <p:spPr bwMode="auto">
                <a:xfrm>
                  <a:off x="2030780" y="4779150"/>
                  <a:ext cx="218854" cy="270030"/>
                </a:xfrm>
                <a:prstGeom prst="ellipse">
                  <a:avLst/>
                </a:prstGeom>
                <a:solidFill>
                  <a:srgbClr val="CC0066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76" name="台形 175">
                  <a:extLst>
                    <a:ext uri="{FF2B5EF4-FFF2-40B4-BE49-F238E27FC236}">
                      <a16:creationId xmlns:a16="http://schemas.microsoft.com/office/drawing/2014/main" id="{E23618E6-2583-45FE-BC07-59A906171764}"/>
                    </a:ext>
                  </a:extLst>
                </p:cNvPr>
                <p:cNvSpPr/>
                <p:nvPr/>
              </p:nvSpPr>
              <p:spPr bwMode="auto">
                <a:xfrm>
                  <a:off x="2030780" y="1255886"/>
                  <a:ext cx="218854" cy="3648758"/>
                </a:xfrm>
                <a:prstGeom prst="trapezoid">
                  <a:avLst>
                    <a:gd name="adj" fmla="val 36606"/>
                  </a:avLst>
                </a:prstGeom>
                <a:solidFill>
                  <a:srgbClr val="92D05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</p:grpSp>
        <p:grpSp>
          <p:nvGrpSpPr>
            <p:cNvPr id="127" name="グループ化 126">
              <a:extLst>
                <a:ext uri="{FF2B5EF4-FFF2-40B4-BE49-F238E27FC236}">
                  <a16:creationId xmlns:a16="http://schemas.microsoft.com/office/drawing/2014/main" id="{5486E7F8-36C6-4251-B480-10FBDCA53DF1}"/>
                </a:ext>
              </a:extLst>
            </p:cNvPr>
            <p:cNvGrpSpPr/>
            <p:nvPr/>
          </p:nvGrpSpPr>
          <p:grpSpPr>
            <a:xfrm rot="3600000">
              <a:off x="8547556" y="3020477"/>
              <a:ext cx="761604" cy="1029576"/>
              <a:chOff x="617650" y="953725"/>
              <a:chExt cx="3067044" cy="4146205"/>
            </a:xfrm>
          </p:grpSpPr>
          <p:grpSp>
            <p:nvGrpSpPr>
              <p:cNvPr id="149" name="グループ化 148">
                <a:extLst>
                  <a:ext uri="{FF2B5EF4-FFF2-40B4-BE49-F238E27FC236}">
                    <a16:creationId xmlns:a16="http://schemas.microsoft.com/office/drawing/2014/main" id="{3D13899F-86F9-4AB6-A317-283F482F6203}"/>
                  </a:ext>
                </a:extLst>
              </p:cNvPr>
              <p:cNvGrpSpPr/>
              <p:nvPr/>
            </p:nvGrpSpPr>
            <p:grpSpPr>
              <a:xfrm rot="900000" flipH="1">
                <a:off x="1919908" y="1294246"/>
                <a:ext cx="1764786" cy="3805684"/>
                <a:chOff x="1257814" y="953725"/>
                <a:chExt cx="1764786" cy="4095455"/>
              </a:xfrm>
            </p:grpSpPr>
            <p:sp>
              <p:nvSpPr>
                <p:cNvPr id="166" name="楕円 261">
                  <a:extLst>
                    <a:ext uri="{FF2B5EF4-FFF2-40B4-BE49-F238E27FC236}">
                      <a16:creationId xmlns:a16="http://schemas.microsoft.com/office/drawing/2014/main" id="{A1F91C77-3C0B-4395-8E0E-FF475DA0E7A7}"/>
                    </a:ext>
                  </a:extLst>
                </p:cNvPr>
                <p:cNvSpPr/>
                <p:nvPr/>
              </p:nvSpPr>
              <p:spPr bwMode="auto">
                <a:xfrm>
                  <a:off x="1257814" y="953725"/>
                  <a:ext cx="1764786" cy="2208576"/>
                </a:xfrm>
                <a:custGeom>
                  <a:avLst/>
                  <a:gdLst>
                    <a:gd name="connsiteX0" fmla="*/ 0 w 760186"/>
                    <a:gd name="connsiteY0" fmla="*/ 265814 h 531627"/>
                    <a:gd name="connsiteX1" fmla="*/ 380093 w 760186"/>
                    <a:gd name="connsiteY1" fmla="*/ 0 h 531627"/>
                    <a:gd name="connsiteX2" fmla="*/ 760186 w 760186"/>
                    <a:gd name="connsiteY2" fmla="*/ 265814 h 531627"/>
                    <a:gd name="connsiteX3" fmla="*/ 380093 w 760186"/>
                    <a:gd name="connsiteY3" fmla="*/ 531628 h 531627"/>
                    <a:gd name="connsiteX4" fmla="*/ 0 w 760186"/>
                    <a:gd name="connsiteY4" fmla="*/ 265814 h 531627"/>
                    <a:gd name="connsiteX0" fmla="*/ 0 w 760186"/>
                    <a:gd name="connsiteY0" fmla="*/ 265814 h 531628"/>
                    <a:gd name="connsiteX1" fmla="*/ 380093 w 760186"/>
                    <a:gd name="connsiteY1" fmla="*/ 0 h 531628"/>
                    <a:gd name="connsiteX2" fmla="*/ 760186 w 760186"/>
                    <a:gd name="connsiteY2" fmla="*/ 265814 h 531628"/>
                    <a:gd name="connsiteX3" fmla="*/ 380093 w 760186"/>
                    <a:gd name="connsiteY3" fmla="*/ 531628 h 531628"/>
                    <a:gd name="connsiteX4" fmla="*/ 0 w 760186"/>
                    <a:gd name="connsiteY4" fmla="*/ 265814 h 531628"/>
                    <a:gd name="connsiteX0" fmla="*/ 0 w 760186"/>
                    <a:gd name="connsiteY0" fmla="*/ 265814 h 531628"/>
                    <a:gd name="connsiteX1" fmla="*/ 380093 w 760186"/>
                    <a:gd name="connsiteY1" fmla="*/ 0 h 531628"/>
                    <a:gd name="connsiteX2" fmla="*/ 760186 w 760186"/>
                    <a:gd name="connsiteY2" fmla="*/ 265814 h 531628"/>
                    <a:gd name="connsiteX3" fmla="*/ 380093 w 760186"/>
                    <a:gd name="connsiteY3" fmla="*/ 531628 h 531628"/>
                    <a:gd name="connsiteX4" fmla="*/ 0 w 760186"/>
                    <a:gd name="connsiteY4" fmla="*/ 265814 h 531628"/>
                    <a:gd name="connsiteX0" fmla="*/ 0 w 760186"/>
                    <a:gd name="connsiteY0" fmla="*/ 265814 h 531628"/>
                    <a:gd name="connsiteX1" fmla="*/ 380093 w 760186"/>
                    <a:gd name="connsiteY1" fmla="*/ 0 h 531628"/>
                    <a:gd name="connsiteX2" fmla="*/ 760186 w 760186"/>
                    <a:gd name="connsiteY2" fmla="*/ 265814 h 531628"/>
                    <a:gd name="connsiteX3" fmla="*/ 380093 w 760186"/>
                    <a:gd name="connsiteY3" fmla="*/ 531628 h 531628"/>
                    <a:gd name="connsiteX4" fmla="*/ 0 w 760186"/>
                    <a:gd name="connsiteY4" fmla="*/ 265814 h 531628"/>
                    <a:gd name="connsiteX0" fmla="*/ 0 w 760186"/>
                    <a:gd name="connsiteY0" fmla="*/ 723014 h 988828"/>
                    <a:gd name="connsiteX1" fmla="*/ 376918 w 760186"/>
                    <a:gd name="connsiteY1" fmla="*/ 0 h 988828"/>
                    <a:gd name="connsiteX2" fmla="*/ 760186 w 760186"/>
                    <a:gd name="connsiteY2" fmla="*/ 723014 h 988828"/>
                    <a:gd name="connsiteX3" fmla="*/ 380093 w 760186"/>
                    <a:gd name="connsiteY3" fmla="*/ 988828 h 988828"/>
                    <a:gd name="connsiteX4" fmla="*/ 0 w 760186"/>
                    <a:gd name="connsiteY4" fmla="*/ 723014 h 988828"/>
                    <a:gd name="connsiteX0" fmla="*/ 0 w 760186"/>
                    <a:gd name="connsiteY0" fmla="*/ 723014 h 988828"/>
                    <a:gd name="connsiteX1" fmla="*/ 376918 w 760186"/>
                    <a:gd name="connsiteY1" fmla="*/ 0 h 988828"/>
                    <a:gd name="connsiteX2" fmla="*/ 760186 w 760186"/>
                    <a:gd name="connsiteY2" fmla="*/ 723014 h 988828"/>
                    <a:gd name="connsiteX3" fmla="*/ 380093 w 760186"/>
                    <a:gd name="connsiteY3" fmla="*/ 988828 h 988828"/>
                    <a:gd name="connsiteX4" fmla="*/ 0 w 760186"/>
                    <a:gd name="connsiteY4" fmla="*/ 723014 h 9888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60186" h="988828">
                      <a:moveTo>
                        <a:pt x="0" y="723014"/>
                      </a:moveTo>
                      <a:cubicBezTo>
                        <a:pt x="0" y="576209"/>
                        <a:pt x="268598" y="0"/>
                        <a:pt x="376918" y="0"/>
                      </a:cubicBezTo>
                      <a:cubicBezTo>
                        <a:pt x="485238" y="0"/>
                        <a:pt x="760186" y="576209"/>
                        <a:pt x="760186" y="723014"/>
                      </a:cubicBezTo>
                      <a:cubicBezTo>
                        <a:pt x="760186" y="869819"/>
                        <a:pt x="590013" y="988828"/>
                        <a:pt x="380093" y="988828"/>
                      </a:cubicBezTo>
                      <a:cubicBezTo>
                        <a:pt x="170173" y="988828"/>
                        <a:pt x="0" y="869819"/>
                        <a:pt x="0" y="723014"/>
                      </a:cubicBezTo>
                      <a:close/>
                    </a:path>
                  </a:pathLst>
                </a:custGeom>
                <a:solidFill>
                  <a:srgbClr val="0033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167" name="楕円 166">
                  <a:extLst>
                    <a:ext uri="{FF2B5EF4-FFF2-40B4-BE49-F238E27FC236}">
                      <a16:creationId xmlns:a16="http://schemas.microsoft.com/office/drawing/2014/main" id="{ECB9B184-F2D2-4962-8E33-04787FB4B3F3}"/>
                    </a:ext>
                  </a:extLst>
                </p:cNvPr>
                <p:cNvSpPr/>
                <p:nvPr/>
              </p:nvSpPr>
              <p:spPr bwMode="auto">
                <a:xfrm>
                  <a:off x="2030780" y="4779150"/>
                  <a:ext cx="218854" cy="270030"/>
                </a:xfrm>
                <a:prstGeom prst="ellipse">
                  <a:avLst/>
                </a:prstGeom>
                <a:solidFill>
                  <a:srgbClr val="CC0066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68" name="台形 167">
                  <a:extLst>
                    <a:ext uri="{FF2B5EF4-FFF2-40B4-BE49-F238E27FC236}">
                      <a16:creationId xmlns:a16="http://schemas.microsoft.com/office/drawing/2014/main" id="{B6942769-3D7A-4984-A848-B8D25679384B}"/>
                    </a:ext>
                  </a:extLst>
                </p:cNvPr>
                <p:cNvSpPr/>
                <p:nvPr/>
              </p:nvSpPr>
              <p:spPr bwMode="auto">
                <a:xfrm>
                  <a:off x="2030780" y="1255886"/>
                  <a:ext cx="218854" cy="3648758"/>
                </a:xfrm>
                <a:prstGeom prst="trapezoid">
                  <a:avLst>
                    <a:gd name="adj" fmla="val 36606"/>
                  </a:avLst>
                </a:prstGeom>
                <a:solidFill>
                  <a:srgbClr val="92D05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150" name="グループ化 149">
                <a:extLst>
                  <a:ext uri="{FF2B5EF4-FFF2-40B4-BE49-F238E27FC236}">
                    <a16:creationId xmlns:a16="http://schemas.microsoft.com/office/drawing/2014/main" id="{96F45529-EBF4-4881-BCD9-BD40F3BC9276}"/>
                  </a:ext>
                </a:extLst>
              </p:cNvPr>
              <p:cNvGrpSpPr/>
              <p:nvPr/>
            </p:nvGrpSpPr>
            <p:grpSpPr>
              <a:xfrm rot="20700000">
                <a:off x="617650" y="1294246"/>
                <a:ext cx="1764786" cy="3805684"/>
                <a:chOff x="1257814" y="953725"/>
                <a:chExt cx="1764786" cy="4095455"/>
              </a:xfrm>
            </p:grpSpPr>
            <p:sp>
              <p:nvSpPr>
                <p:cNvPr id="163" name="楕円 261">
                  <a:extLst>
                    <a:ext uri="{FF2B5EF4-FFF2-40B4-BE49-F238E27FC236}">
                      <a16:creationId xmlns:a16="http://schemas.microsoft.com/office/drawing/2014/main" id="{2923A5BC-75E2-480A-8D6C-F97E2DC74DA0}"/>
                    </a:ext>
                  </a:extLst>
                </p:cNvPr>
                <p:cNvSpPr/>
                <p:nvPr/>
              </p:nvSpPr>
              <p:spPr bwMode="auto">
                <a:xfrm>
                  <a:off x="1257814" y="953725"/>
                  <a:ext cx="1764786" cy="2208576"/>
                </a:xfrm>
                <a:custGeom>
                  <a:avLst/>
                  <a:gdLst>
                    <a:gd name="connsiteX0" fmla="*/ 0 w 760186"/>
                    <a:gd name="connsiteY0" fmla="*/ 265814 h 531627"/>
                    <a:gd name="connsiteX1" fmla="*/ 380093 w 760186"/>
                    <a:gd name="connsiteY1" fmla="*/ 0 h 531627"/>
                    <a:gd name="connsiteX2" fmla="*/ 760186 w 760186"/>
                    <a:gd name="connsiteY2" fmla="*/ 265814 h 531627"/>
                    <a:gd name="connsiteX3" fmla="*/ 380093 w 760186"/>
                    <a:gd name="connsiteY3" fmla="*/ 531628 h 531627"/>
                    <a:gd name="connsiteX4" fmla="*/ 0 w 760186"/>
                    <a:gd name="connsiteY4" fmla="*/ 265814 h 531627"/>
                    <a:gd name="connsiteX0" fmla="*/ 0 w 760186"/>
                    <a:gd name="connsiteY0" fmla="*/ 265814 h 531628"/>
                    <a:gd name="connsiteX1" fmla="*/ 380093 w 760186"/>
                    <a:gd name="connsiteY1" fmla="*/ 0 h 531628"/>
                    <a:gd name="connsiteX2" fmla="*/ 760186 w 760186"/>
                    <a:gd name="connsiteY2" fmla="*/ 265814 h 531628"/>
                    <a:gd name="connsiteX3" fmla="*/ 380093 w 760186"/>
                    <a:gd name="connsiteY3" fmla="*/ 531628 h 531628"/>
                    <a:gd name="connsiteX4" fmla="*/ 0 w 760186"/>
                    <a:gd name="connsiteY4" fmla="*/ 265814 h 531628"/>
                    <a:gd name="connsiteX0" fmla="*/ 0 w 760186"/>
                    <a:gd name="connsiteY0" fmla="*/ 265814 h 531628"/>
                    <a:gd name="connsiteX1" fmla="*/ 380093 w 760186"/>
                    <a:gd name="connsiteY1" fmla="*/ 0 h 531628"/>
                    <a:gd name="connsiteX2" fmla="*/ 760186 w 760186"/>
                    <a:gd name="connsiteY2" fmla="*/ 265814 h 531628"/>
                    <a:gd name="connsiteX3" fmla="*/ 380093 w 760186"/>
                    <a:gd name="connsiteY3" fmla="*/ 531628 h 531628"/>
                    <a:gd name="connsiteX4" fmla="*/ 0 w 760186"/>
                    <a:gd name="connsiteY4" fmla="*/ 265814 h 531628"/>
                    <a:gd name="connsiteX0" fmla="*/ 0 w 760186"/>
                    <a:gd name="connsiteY0" fmla="*/ 265814 h 531628"/>
                    <a:gd name="connsiteX1" fmla="*/ 380093 w 760186"/>
                    <a:gd name="connsiteY1" fmla="*/ 0 h 531628"/>
                    <a:gd name="connsiteX2" fmla="*/ 760186 w 760186"/>
                    <a:gd name="connsiteY2" fmla="*/ 265814 h 531628"/>
                    <a:gd name="connsiteX3" fmla="*/ 380093 w 760186"/>
                    <a:gd name="connsiteY3" fmla="*/ 531628 h 531628"/>
                    <a:gd name="connsiteX4" fmla="*/ 0 w 760186"/>
                    <a:gd name="connsiteY4" fmla="*/ 265814 h 531628"/>
                    <a:gd name="connsiteX0" fmla="*/ 0 w 760186"/>
                    <a:gd name="connsiteY0" fmla="*/ 723014 h 988828"/>
                    <a:gd name="connsiteX1" fmla="*/ 376918 w 760186"/>
                    <a:gd name="connsiteY1" fmla="*/ 0 h 988828"/>
                    <a:gd name="connsiteX2" fmla="*/ 760186 w 760186"/>
                    <a:gd name="connsiteY2" fmla="*/ 723014 h 988828"/>
                    <a:gd name="connsiteX3" fmla="*/ 380093 w 760186"/>
                    <a:gd name="connsiteY3" fmla="*/ 988828 h 988828"/>
                    <a:gd name="connsiteX4" fmla="*/ 0 w 760186"/>
                    <a:gd name="connsiteY4" fmla="*/ 723014 h 988828"/>
                    <a:gd name="connsiteX0" fmla="*/ 0 w 760186"/>
                    <a:gd name="connsiteY0" fmla="*/ 723014 h 988828"/>
                    <a:gd name="connsiteX1" fmla="*/ 376918 w 760186"/>
                    <a:gd name="connsiteY1" fmla="*/ 0 h 988828"/>
                    <a:gd name="connsiteX2" fmla="*/ 760186 w 760186"/>
                    <a:gd name="connsiteY2" fmla="*/ 723014 h 988828"/>
                    <a:gd name="connsiteX3" fmla="*/ 380093 w 760186"/>
                    <a:gd name="connsiteY3" fmla="*/ 988828 h 988828"/>
                    <a:gd name="connsiteX4" fmla="*/ 0 w 760186"/>
                    <a:gd name="connsiteY4" fmla="*/ 723014 h 9888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60186" h="988828">
                      <a:moveTo>
                        <a:pt x="0" y="723014"/>
                      </a:moveTo>
                      <a:cubicBezTo>
                        <a:pt x="0" y="576209"/>
                        <a:pt x="268598" y="0"/>
                        <a:pt x="376918" y="0"/>
                      </a:cubicBezTo>
                      <a:cubicBezTo>
                        <a:pt x="485238" y="0"/>
                        <a:pt x="760186" y="576209"/>
                        <a:pt x="760186" y="723014"/>
                      </a:cubicBezTo>
                      <a:cubicBezTo>
                        <a:pt x="760186" y="869819"/>
                        <a:pt x="590013" y="988828"/>
                        <a:pt x="380093" y="988828"/>
                      </a:cubicBezTo>
                      <a:cubicBezTo>
                        <a:pt x="170173" y="988828"/>
                        <a:pt x="0" y="869819"/>
                        <a:pt x="0" y="723014"/>
                      </a:cubicBezTo>
                      <a:close/>
                    </a:path>
                  </a:pathLst>
                </a:custGeom>
                <a:solidFill>
                  <a:srgbClr val="0033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164" name="楕円 163">
                  <a:extLst>
                    <a:ext uri="{FF2B5EF4-FFF2-40B4-BE49-F238E27FC236}">
                      <a16:creationId xmlns:a16="http://schemas.microsoft.com/office/drawing/2014/main" id="{881E83FE-0087-4FB5-A2B2-3731978D4592}"/>
                    </a:ext>
                  </a:extLst>
                </p:cNvPr>
                <p:cNvSpPr/>
                <p:nvPr/>
              </p:nvSpPr>
              <p:spPr bwMode="auto">
                <a:xfrm>
                  <a:off x="2030780" y="4779150"/>
                  <a:ext cx="218854" cy="270030"/>
                </a:xfrm>
                <a:prstGeom prst="ellipse">
                  <a:avLst/>
                </a:prstGeom>
                <a:solidFill>
                  <a:srgbClr val="CC0066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65" name="台形 164">
                  <a:extLst>
                    <a:ext uri="{FF2B5EF4-FFF2-40B4-BE49-F238E27FC236}">
                      <a16:creationId xmlns:a16="http://schemas.microsoft.com/office/drawing/2014/main" id="{2F3618E1-00CD-461F-96DB-054ADDE6B059}"/>
                    </a:ext>
                  </a:extLst>
                </p:cNvPr>
                <p:cNvSpPr/>
                <p:nvPr/>
              </p:nvSpPr>
              <p:spPr bwMode="auto">
                <a:xfrm>
                  <a:off x="2030780" y="1255886"/>
                  <a:ext cx="218854" cy="3648758"/>
                </a:xfrm>
                <a:prstGeom prst="trapezoid">
                  <a:avLst>
                    <a:gd name="adj" fmla="val 36606"/>
                  </a:avLst>
                </a:prstGeom>
                <a:solidFill>
                  <a:srgbClr val="92D05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151" name="グループ化 150">
                <a:extLst>
                  <a:ext uri="{FF2B5EF4-FFF2-40B4-BE49-F238E27FC236}">
                    <a16:creationId xmlns:a16="http://schemas.microsoft.com/office/drawing/2014/main" id="{0139FE12-E61C-40EF-A4F5-705ED2C2EFBF}"/>
                  </a:ext>
                </a:extLst>
              </p:cNvPr>
              <p:cNvGrpSpPr/>
              <p:nvPr/>
            </p:nvGrpSpPr>
            <p:grpSpPr>
              <a:xfrm rot="323327" flipH="1">
                <a:off x="1605377" y="960075"/>
                <a:ext cx="1764786" cy="4095455"/>
                <a:chOff x="1257814" y="953725"/>
                <a:chExt cx="1764786" cy="4095455"/>
              </a:xfrm>
            </p:grpSpPr>
            <p:sp>
              <p:nvSpPr>
                <p:cNvPr id="160" name="楕円 261">
                  <a:extLst>
                    <a:ext uri="{FF2B5EF4-FFF2-40B4-BE49-F238E27FC236}">
                      <a16:creationId xmlns:a16="http://schemas.microsoft.com/office/drawing/2014/main" id="{91A6A435-862B-4134-86D2-50E61B9F80CB}"/>
                    </a:ext>
                  </a:extLst>
                </p:cNvPr>
                <p:cNvSpPr/>
                <p:nvPr/>
              </p:nvSpPr>
              <p:spPr bwMode="auto">
                <a:xfrm>
                  <a:off x="1257814" y="953725"/>
                  <a:ext cx="1764786" cy="2208576"/>
                </a:xfrm>
                <a:custGeom>
                  <a:avLst/>
                  <a:gdLst>
                    <a:gd name="connsiteX0" fmla="*/ 0 w 760186"/>
                    <a:gd name="connsiteY0" fmla="*/ 265814 h 531627"/>
                    <a:gd name="connsiteX1" fmla="*/ 380093 w 760186"/>
                    <a:gd name="connsiteY1" fmla="*/ 0 h 531627"/>
                    <a:gd name="connsiteX2" fmla="*/ 760186 w 760186"/>
                    <a:gd name="connsiteY2" fmla="*/ 265814 h 531627"/>
                    <a:gd name="connsiteX3" fmla="*/ 380093 w 760186"/>
                    <a:gd name="connsiteY3" fmla="*/ 531628 h 531627"/>
                    <a:gd name="connsiteX4" fmla="*/ 0 w 760186"/>
                    <a:gd name="connsiteY4" fmla="*/ 265814 h 531627"/>
                    <a:gd name="connsiteX0" fmla="*/ 0 w 760186"/>
                    <a:gd name="connsiteY0" fmla="*/ 265814 h 531628"/>
                    <a:gd name="connsiteX1" fmla="*/ 380093 w 760186"/>
                    <a:gd name="connsiteY1" fmla="*/ 0 h 531628"/>
                    <a:gd name="connsiteX2" fmla="*/ 760186 w 760186"/>
                    <a:gd name="connsiteY2" fmla="*/ 265814 h 531628"/>
                    <a:gd name="connsiteX3" fmla="*/ 380093 w 760186"/>
                    <a:gd name="connsiteY3" fmla="*/ 531628 h 531628"/>
                    <a:gd name="connsiteX4" fmla="*/ 0 w 760186"/>
                    <a:gd name="connsiteY4" fmla="*/ 265814 h 531628"/>
                    <a:gd name="connsiteX0" fmla="*/ 0 w 760186"/>
                    <a:gd name="connsiteY0" fmla="*/ 265814 h 531628"/>
                    <a:gd name="connsiteX1" fmla="*/ 380093 w 760186"/>
                    <a:gd name="connsiteY1" fmla="*/ 0 h 531628"/>
                    <a:gd name="connsiteX2" fmla="*/ 760186 w 760186"/>
                    <a:gd name="connsiteY2" fmla="*/ 265814 h 531628"/>
                    <a:gd name="connsiteX3" fmla="*/ 380093 w 760186"/>
                    <a:gd name="connsiteY3" fmla="*/ 531628 h 531628"/>
                    <a:gd name="connsiteX4" fmla="*/ 0 w 760186"/>
                    <a:gd name="connsiteY4" fmla="*/ 265814 h 531628"/>
                    <a:gd name="connsiteX0" fmla="*/ 0 w 760186"/>
                    <a:gd name="connsiteY0" fmla="*/ 265814 h 531628"/>
                    <a:gd name="connsiteX1" fmla="*/ 380093 w 760186"/>
                    <a:gd name="connsiteY1" fmla="*/ 0 h 531628"/>
                    <a:gd name="connsiteX2" fmla="*/ 760186 w 760186"/>
                    <a:gd name="connsiteY2" fmla="*/ 265814 h 531628"/>
                    <a:gd name="connsiteX3" fmla="*/ 380093 w 760186"/>
                    <a:gd name="connsiteY3" fmla="*/ 531628 h 531628"/>
                    <a:gd name="connsiteX4" fmla="*/ 0 w 760186"/>
                    <a:gd name="connsiteY4" fmla="*/ 265814 h 531628"/>
                    <a:gd name="connsiteX0" fmla="*/ 0 w 760186"/>
                    <a:gd name="connsiteY0" fmla="*/ 723014 h 988828"/>
                    <a:gd name="connsiteX1" fmla="*/ 376918 w 760186"/>
                    <a:gd name="connsiteY1" fmla="*/ 0 h 988828"/>
                    <a:gd name="connsiteX2" fmla="*/ 760186 w 760186"/>
                    <a:gd name="connsiteY2" fmla="*/ 723014 h 988828"/>
                    <a:gd name="connsiteX3" fmla="*/ 380093 w 760186"/>
                    <a:gd name="connsiteY3" fmla="*/ 988828 h 988828"/>
                    <a:gd name="connsiteX4" fmla="*/ 0 w 760186"/>
                    <a:gd name="connsiteY4" fmla="*/ 723014 h 988828"/>
                    <a:gd name="connsiteX0" fmla="*/ 0 w 760186"/>
                    <a:gd name="connsiteY0" fmla="*/ 723014 h 988828"/>
                    <a:gd name="connsiteX1" fmla="*/ 376918 w 760186"/>
                    <a:gd name="connsiteY1" fmla="*/ 0 h 988828"/>
                    <a:gd name="connsiteX2" fmla="*/ 760186 w 760186"/>
                    <a:gd name="connsiteY2" fmla="*/ 723014 h 988828"/>
                    <a:gd name="connsiteX3" fmla="*/ 380093 w 760186"/>
                    <a:gd name="connsiteY3" fmla="*/ 988828 h 988828"/>
                    <a:gd name="connsiteX4" fmla="*/ 0 w 760186"/>
                    <a:gd name="connsiteY4" fmla="*/ 723014 h 9888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60186" h="988828">
                      <a:moveTo>
                        <a:pt x="0" y="723014"/>
                      </a:moveTo>
                      <a:cubicBezTo>
                        <a:pt x="0" y="576209"/>
                        <a:pt x="268598" y="0"/>
                        <a:pt x="376918" y="0"/>
                      </a:cubicBezTo>
                      <a:cubicBezTo>
                        <a:pt x="485238" y="0"/>
                        <a:pt x="760186" y="576209"/>
                        <a:pt x="760186" y="723014"/>
                      </a:cubicBezTo>
                      <a:cubicBezTo>
                        <a:pt x="760186" y="869819"/>
                        <a:pt x="590013" y="988828"/>
                        <a:pt x="380093" y="988828"/>
                      </a:cubicBezTo>
                      <a:cubicBezTo>
                        <a:pt x="170173" y="988828"/>
                        <a:pt x="0" y="869819"/>
                        <a:pt x="0" y="723014"/>
                      </a:cubicBezTo>
                      <a:close/>
                    </a:path>
                  </a:pathLst>
                </a:custGeom>
                <a:solidFill>
                  <a:srgbClr val="0033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161" name="楕円 160">
                  <a:extLst>
                    <a:ext uri="{FF2B5EF4-FFF2-40B4-BE49-F238E27FC236}">
                      <a16:creationId xmlns:a16="http://schemas.microsoft.com/office/drawing/2014/main" id="{4A695348-DACB-409E-B2E7-56C31DECFC13}"/>
                    </a:ext>
                  </a:extLst>
                </p:cNvPr>
                <p:cNvSpPr/>
                <p:nvPr/>
              </p:nvSpPr>
              <p:spPr bwMode="auto">
                <a:xfrm>
                  <a:off x="2030780" y="4779150"/>
                  <a:ext cx="218854" cy="270030"/>
                </a:xfrm>
                <a:prstGeom prst="ellipse">
                  <a:avLst/>
                </a:prstGeom>
                <a:solidFill>
                  <a:srgbClr val="CC0066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62" name="台形 161">
                  <a:extLst>
                    <a:ext uri="{FF2B5EF4-FFF2-40B4-BE49-F238E27FC236}">
                      <a16:creationId xmlns:a16="http://schemas.microsoft.com/office/drawing/2014/main" id="{D193DAB0-38FF-4526-BA81-93C4765462F4}"/>
                    </a:ext>
                  </a:extLst>
                </p:cNvPr>
                <p:cNvSpPr/>
                <p:nvPr/>
              </p:nvSpPr>
              <p:spPr bwMode="auto">
                <a:xfrm>
                  <a:off x="2030780" y="1255886"/>
                  <a:ext cx="218854" cy="3648758"/>
                </a:xfrm>
                <a:prstGeom prst="trapezoid">
                  <a:avLst>
                    <a:gd name="adj" fmla="val 36606"/>
                  </a:avLst>
                </a:prstGeom>
                <a:solidFill>
                  <a:srgbClr val="92D05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152" name="グループ化 151">
                <a:extLst>
                  <a:ext uri="{FF2B5EF4-FFF2-40B4-BE49-F238E27FC236}">
                    <a16:creationId xmlns:a16="http://schemas.microsoft.com/office/drawing/2014/main" id="{5C924EBB-27D5-43CB-900D-0FF641F4BE6B}"/>
                  </a:ext>
                </a:extLst>
              </p:cNvPr>
              <p:cNvGrpSpPr/>
              <p:nvPr/>
            </p:nvGrpSpPr>
            <p:grpSpPr>
              <a:xfrm rot="21276673">
                <a:off x="916700" y="960075"/>
                <a:ext cx="1764786" cy="4095455"/>
                <a:chOff x="1257814" y="953725"/>
                <a:chExt cx="1764786" cy="4095455"/>
              </a:xfrm>
            </p:grpSpPr>
            <p:sp>
              <p:nvSpPr>
                <p:cNvPr id="157" name="楕円 261">
                  <a:extLst>
                    <a:ext uri="{FF2B5EF4-FFF2-40B4-BE49-F238E27FC236}">
                      <a16:creationId xmlns:a16="http://schemas.microsoft.com/office/drawing/2014/main" id="{EF2C7D14-C4B1-44B7-BFE8-B1567880BDA9}"/>
                    </a:ext>
                  </a:extLst>
                </p:cNvPr>
                <p:cNvSpPr/>
                <p:nvPr/>
              </p:nvSpPr>
              <p:spPr bwMode="auto">
                <a:xfrm>
                  <a:off x="1257814" y="953725"/>
                  <a:ext cx="1764786" cy="2208576"/>
                </a:xfrm>
                <a:custGeom>
                  <a:avLst/>
                  <a:gdLst>
                    <a:gd name="connsiteX0" fmla="*/ 0 w 760186"/>
                    <a:gd name="connsiteY0" fmla="*/ 265814 h 531627"/>
                    <a:gd name="connsiteX1" fmla="*/ 380093 w 760186"/>
                    <a:gd name="connsiteY1" fmla="*/ 0 h 531627"/>
                    <a:gd name="connsiteX2" fmla="*/ 760186 w 760186"/>
                    <a:gd name="connsiteY2" fmla="*/ 265814 h 531627"/>
                    <a:gd name="connsiteX3" fmla="*/ 380093 w 760186"/>
                    <a:gd name="connsiteY3" fmla="*/ 531628 h 531627"/>
                    <a:gd name="connsiteX4" fmla="*/ 0 w 760186"/>
                    <a:gd name="connsiteY4" fmla="*/ 265814 h 531627"/>
                    <a:gd name="connsiteX0" fmla="*/ 0 w 760186"/>
                    <a:gd name="connsiteY0" fmla="*/ 265814 h 531628"/>
                    <a:gd name="connsiteX1" fmla="*/ 380093 w 760186"/>
                    <a:gd name="connsiteY1" fmla="*/ 0 h 531628"/>
                    <a:gd name="connsiteX2" fmla="*/ 760186 w 760186"/>
                    <a:gd name="connsiteY2" fmla="*/ 265814 h 531628"/>
                    <a:gd name="connsiteX3" fmla="*/ 380093 w 760186"/>
                    <a:gd name="connsiteY3" fmla="*/ 531628 h 531628"/>
                    <a:gd name="connsiteX4" fmla="*/ 0 w 760186"/>
                    <a:gd name="connsiteY4" fmla="*/ 265814 h 531628"/>
                    <a:gd name="connsiteX0" fmla="*/ 0 w 760186"/>
                    <a:gd name="connsiteY0" fmla="*/ 265814 h 531628"/>
                    <a:gd name="connsiteX1" fmla="*/ 380093 w 760186"/>
                    <a:gd name="connsiteY1" fmla="*/ 0 h 531628"/>
                    <a:gd name="connsiteX2" fmla="*/ 760186 w 760186"/>
                    <a:gd name="connsiteY2" fmla="*/ 265814 h 531628"/>
                    <a:gd name="connsiteX3" fmla="*/ 380093 w 760186"/>
                    <a:gd name="connsiteY3" fmla="*/ 531628 h 531628"/>
                    <a:gd name="connsiteX4" fmla="*/ 0 w 760186"/>
                    <a:gd name="connsiteY4" fmla="*/ 265814 h 531628"/>
                    <a:gd name="connsiteX0" fmla="*/ 0 w 760186"/>
                    <a:gd name="connsiteY0" fmla="*/ 265814 h 531628"/>
                    <a:gd name="connsiteX1" fmla="*/ 380093 w 760186"/>
                    <a:gd name="connsiteY1" fmla="*/ 0 h 531628"/>
                    <a:gd name="connsiteX2" fmla="*/ 760186 w 760186"/>
                    <a:gd name="connsiteY2" fmla="*/ 265814 h 531628"/>
                    <a:gd name="connsiteX3" fmla="*/ 380093 w 760186"/>
                    <a:gd name="connsiteY3" fmla="*/ 531628 h 531628"/>
                    <a:gd name="connsiteX4" fmla="*/ 0 w 760186"/>
                    <a:gd name="connsiteY4" fmla="*/ 265814 h 531628"/>
                    <a:gd name="connsiteX0" fmla="*/ 0 w 760186"/>
                    <a:gd name="connsiteY0" fmla="*/ 723014 h 988828"/>
                    <a:gd name="connsiteX1" fmla="*/ 376918 w 760186"/>
                    <a:gd name="connsiteY1" fmla="*/ 0 h 988828"/>
                    <a:gd name="connsiteX2" fmla="*/ 760186 w 760186"/>
                    <a:gd name="connsiteY2" fmla="*/ 723014 h 988828"/>
                    <a:gd name="connsiteX3" fmla="*/ 380093 w 760186"/>
                    <a:gd name="connsiteY3" fmla="*/ 988828 h 988828"/>
                    <a:gd name="connsiteX4" fmla="*/ 0 w 760186"/>
                    <a:gd name="connsiteY4" fmla="*/ 723014 h 988828"/>
                    <a:gd name="connsiteX0" fmla="*/ 0 w 760186"/>
                    <a:gd name="connsiteY0" fmla="*/ 723014 h 988828"/>
                    <a:gd name="connsiteX1" fmla="*/ 376918 w 760186"/>
                    <a:gd name="connsiteY1" fmla="*/ 0 h 988828"/>
                    <a:gd name="connsiteX2" fmla="*/ 760186 w 760186"/>
                    <a:gd name="connsiteY2" fmla="*/ 723014 h 988828"/>
                    <a:gd name="connsiteX3" fmla="*/ 380093 w 760186"/>
                    <a:gd name="connsiteY3" fmla="*/ 988828 h 988828"/>
                    <a:gd name="connsiteX4" fmla="*/ 0 w 760186"/>
                    <a:gd name="connsiteY4" fmla="*/ 723014 h 9888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60186" h="988828">
                      <a:moveTo>
                        <a:pt x="0" y="723014"/>
                      </a:moveTo>
                      <a:cubicBezTo>
                        <a:pt x="0" y="576209"/>
                        <a:pt x="268598" y="0"/>
                        <a:pt x="376918" y="0"/>
                      </a:cubicBezTo>
                      <a:cubicBezTo>
                        <a:pt x="485238" y="0"/>
                        <a:pt x="760186" y="576209"/>
                        <a:pt x="760186" y="723014"/>
                      </a:cubicBezTo>
                      <a:cubicBezTo>
                        <a:pt x="760186" y="869819"/>
                        <a:pt x="590013" y="988828"/>
                        <a:pt x="380093" y="988828"/>
                      </a:cubicBezTo>
                      <a:cubicBezTo>
                        <a:pt x="170173" y="988828"/>
                        <a:pt x="0" y="869819"/>
                        <a:pt x="0" y="723014"/>
                      </a:cubicBezTo>
                      <a:close/>
                    </a:path>
                  </a:pathLst>
                </a:custGeom>
                <a:solidFill>
                  <a:srgbClr val="0033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158" name="楕円 157">
                  <a:extLst>
                    <a:ext uri="{FF2B5EF4-FFF2-40B4-BE49-F238E27FC236}">
                      <a16:creationId xmlns:a16="http://schemas.microsoft.com/office/drawing/2014/main" id="{1716AC69-50BC-4F87-B624-195C09FA6FA9}"/>
                    </a:ext>
                  </a:extLst>
                </p:cNvPr>
                <p:cNvSpPr/>
                <p:nvPr/>
              </p:nvSpPr>
              <p:spPr bwMode="auto">
                <a:xfrm>
                  <a:off x="2030780" y="4779150"/>
                  <a:ext cx="218854" cy="270030"/>
                </a:xfrm>
                <a:prstGeom prst="ellipse">
                  <a:avLst/>
                </a:prstGeom>
                <a:solidFill>
                  <a:srgbClr val="CC0066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59" name="台形 158">
                  <a:extLst>
                    <a:ext uri="{FF2B5EF4-FFF2-40B4-BE49-F238E27FC236}">
                      <a16:creationId xmlns:a16="http://schemas.microsoft.com/office/drawing/2014/main" id="{C41665A6-6420-413D-BD26-BD31C9A26F03}"/>
                    </a:ext>
                  </a:extLst>
                </p:cNvPr>
                <p:cNvSpPr/>
                <p:nvPr/>
              </p:nvSpPr>
              <p:spPr bwMode="auto">
                <a:xfrm>
                  <a:off x="2030780" y="1255886"/>
                  <a:ext cx="218854" cy="3648758"/>
                </a:xfrm>
                <a:prstGeom prst="trapezoid">
                  <a:avLst>
                    <a:gd name="adj" fmla="val 36606"/>
                  </a:avLst>
                </a:prstGeom>
                <a:solidFill>
                  <a:srgbClr val="92D05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153" name="グループ化 152">
                <a:extLst>
                  <a:ext uri="{FF2B5EF4-FFF2-40B4-BE49-F238E27FC236}">
                    <a16:creationId xmlns:a16="http://schemas.microsoft.com/office/drawing/2014/main" id="{FED86497-2231-4EBB-BF71-1A0D219F997F}"/>
                  </a:ext>
                </a:extLst>
              </p:cNvPr>
              <p:cNvGrpSpPr/>
              <p:nvPr/>
            </p:nvGrpSpPr>
            <p:grpSpPr>
              <a:xfrm>
                <a:off x="1257814" y="953725"/>
                <a:ext cx="1764786" cy="4095455"/>
                <a:chOff x="1257814" y="953725"/>
                <a:chExt cx="1764786" cy="4095455"/>
              </a:xfrm>
            </p:grpSpPr>
            <p:sp>
              <p:nvSpPr>
                <p:cNvPr id="154" name="楕円 261">
                  <a:extLst>
                    <a:ext uri="{FF2B5EF4-FFF2-40B4-BE49-F238E27FC236}">
                      <a16:creationId xmlns:a16="http://schemas.microsoft.com/office/drawing/2014/main" id="{F8D50E5D-031E-4FBB-AC3A-3ACEFA221342}"/>
                    </a:ext>
                  </a:extLst>
                </p:cNvPr>
                <p:cNvSpPr/>
                <p:nvPr/>
              </p:nvSpPr>
              <p:spPr bwMode="auto">
                <a:xfrm>
                  <a:off x="1257814" y="953725"/>
                  <a:ext cx="1764786" cy="2208576"/>
                </a:xfrm>
                <a:custGeom>
                  <a:avLst/>
                  <a:gdLst>
                    <a:gd name="connsiteX0" fmla="*/ 0 w 760186"/>
                    <a:gd name="connsiteY0" fmla="*/ 265814 h 531627"/>
                    <a:gd name="connsiteX1" fmla="*/ 380093 w 760186"/>
                    <a:gd name="connsiteY1" fmla="*/ 0 h 531627"/>
                    <a:gd name="connsiteX2" fmla="*/ 760186 w 760186"/>
                    <a:gd name="connsiteY2" fmla="*/ 265814 h 531627"/>
                    <a:gd name="connsiteX3" fmla="*/ 380093 w 760186"/>
                    <a:gd name="connsiteY3" fmla="*/ 531628 h 531627"/>
                    <a:gd name="connsiteX4" fmla="*/ 0 w 760186"/>
                    <a:gd name="connsiteY4" fmla="*/ 265814 h 531627"/>
                    <a:gd name="connsiteX0" fmla="*/ 0 w 760186"/>
                    <a:gd name="connsiteY0" fmla="*/ 265814 h 531628"/>
                    <a:gd name="connsiteX1" fmla="*/ 380093 w 760186"/>
                    <a:gd name="connsiteY1" fmla="*/ 0 h 531628"/>
                    <a:gd name="connsiteX2" fmla="*/ 760186 w 760186"/>
                    <a:gd name="connsiteY2" fmla="*/ 265814 h 531628"/>
                    <a:gd name="connsiteX3" fmla="*/ 380093 w 760186"/>
                    <a:gd name="connsiteY3" fmla="*/ 531628 h 531628"/>
                    <a:gd name="connsiteX4" fmla="*/ 0 w 760186"/>
                    <a:gd name="connsiteY4" fmla="*/ 265814 h 531628"/>
                    <a:gd name="connsiteX0" fmla="*/ 0 w 760186"/>
                    <a:gd name="connsiteY0" fmla="*/ 265814 h 531628"/>
                    <a:gd name="connsiteX1" fmla="*/ 380093 w 760186"/>
                    <a:gd name="connsiteY1" fmla="*/ 0 h 531628"/>
                    <a:gd name="connsiteX2" fmla="*/ 760186 w 760186"/>
                    <a:gd name="connsiteY2" fmla="*/ 265814 h 531628"/>
                    <a:gd name="connsiteX3" fmla="*/ 380093 w 760186"/>
                    <a:gd name="connsiteY3" fmla="*/ 531628 h 531628"/>
                    <a:gd name="connsiteX4" fmla="*/ 0 w 760186"/>
                    <a:gd name="connsiteY4" fmla="*/ 265814 h 531628"/>
                    <a:gd name="connsiteX0" fmla="*/ 0 w 760186"/>
                    <a:gd name="connsiteY0" fmla="*/ 265814 h 531628"/>
                    <a:gd name="connsiteX1" fmla="*/ 380093 w 760186"/>
                    <a:gd name="connsiteY1" fmla="*/ 0 h 531628"/>
                    <a:gd name="connsiteX2" fmla="*/ 760186 w 760186"/>
                    <a:gd name="connsiteY2" fmla="*/ 265814 h 531628"/>
                    <a:gd name="connsiteX3" fmla="*/ 380093 w 760186"/>
                    <a:gd name="connsiteY3" fmla="*/ 531628 h 531628"/>
                    <a:gd name="connsiteX4" fmla="*/ 0 w 760186"/>
                    <a:gd name="connsiteY4" fmla="*/ 265814 h 531628"/>
                    <a:gd name="connsiteX0" fmla="*/ 0 w 760186"/>
                    <a:gd name="connsiteY0" fmla="*/ 723014 h 988828"/>
                    <a:gd name="connsiteX1" fmla="*/ 376918 w 760186"/>
                    <a:gd name="connsiteY1" fmla="*/ 0 h 988828"/>
                    <a:gd name="connsiteX2" fmla="*/ 760186 w 760186"/>
                    <a:gd name="connsiteY2" fmla="*/ 723014 h 988828"/>
                    <a:gd name="connsiteX3" fmla="*/ 380093 w 760186"/>
                    <a:gd name="connsiteY3" fmla="*/ 988828 h 988828"/>
                    <a:gd name="connsiteX4" fmla="*/ 0 w 760186"/>
                    <a:gd name="connsiteY4" fmla="*/ 723014 h 988828"/>
                    <a:gd name="connsiteX0" fmla="*/ 0 w 760186"/>
                    <a:gd name="connsiteY0" fmla="*/ 723014 h 988828"/>
                    <a:gd name="connsiteX1" fmla="*/ 376918 w 760186"/>
                    <a:gd name="connsiteY1" fmla="*/ 0 h 988828"/>
                    <a:gd name="connsiteX2" fmla="*/ 760186 w 760186"/>
                    <a:gd name="connsiteY2" fmla="*/ 723014 h 988828"/>
                    <a:gd name="connsiteX3" fmla="*/ 380093 w 760186"/>
                    <a:gd name="connsiteY3" fmla="*/ 988828 h 988828"/>
                    <a:gd name="connsiteX4" fmla="*/ 0 w 760186"/>
                    <a:gd name="connsiteY4" fmla="*/ 723014 h 9888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60186" h="988828">
                      <a:moveTo>
                        <a:pt x="0" y="723014"/>
                      </a:moveTo>
                      <a:cubicBezTo>
                        <a:pt x="0" y="576209"/>
                        <a:pt x="268598" y="0"/>
                        <a:pt x="376918" y="0"/>
                      </a:cubicBezTo>
                      <a:cubicBezTo>
                        <a:pt x="485238" y="0"/>
                        <a:pt x="760186" y="576209"/>
                        <a:pt x="760186" y="723014"/>
                      </a:cubicBezTo>
                      <a:cubicBezTo>
                        <a:pt x="760186" y="869819"/>
                        <a:pt x="590013" y="988828"/>
                        <a:pt x="380093" y="988828"/>
                      </a:cubicBezTo>
                      <a:cubicBezTo>
                        <a:pt x="170173" y="988828"/>
                        <a:pt x="0" y="869819"/>
                        <a:pt x="0" y="723014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55" name="楕円 154">
                  <a:extLst>
                    <a:ext uri="{FF2B5EF4-FFF2-40B4-BE49-F238E27FC236}">
                      <a16:creationId xmlns:a16="http://schemas.microsoft.com/office/drawing/2014/main" id="{ADFA3AE1-837E-4B42-8219-C22495549BB4}"/>
                    </a:ext>
                  </a:extLst>
                </p:cNvPr>
                <p:cNvSpPr/>
                <p:nvPr/>
              </p:nvSpPr>
              <p:spPr bwMode="auto">
                <a:xfrm>
                  <a:off x="2030780" y="4779150"/>
                  <a:ext cx="218854" cy="270030"/>
                </a:xfrm>
                <a:prstGeom prst="ellipse">
                  <a:avLst/>
                </a:prstGeom>
                <a:solidFill>
                  <a:srgbClr val="CC0066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56" name="台形 155">
                  <a:extLst>
                    <a:ext uri="{FF2B5EF4-FFF2-40B4-BE49-F238E27FC236}">
                      <a16:creationId xmlns:a16="http://schemas.microsoft.com/office/drawing/2014/main" id="{0283DDD5-44AC-4F7E-B5C1-29CA9AF8F7E7}"/>
                    </a:ext>
                  </a:extLst>
                </p:cNvPr>
                <p:cNvSpPr/>
                <p:nvPr/>
              </p:nvSpPr>
              <p:spPr bwMode="auto">
                <a:xfrm>
                  <a:off x="2030780" y="1255886"/>
                  <a:ext cx="218854" cy="3648758"/>
                </a:xfrm>
                <a:prstGeom prst="trapezoid">
                  <a:avLst>
                    <a:gd name="adj" fmla="val 36606"/>
                  </a:avLst>
                </a:prstGeom>
                <a:solidFill>
                  <a:srgbClr val="92D05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</p:grpSp>
        <p:grpSp>
          <p:nvGrpSpPr>
            <p:cNvPr id="128" name="グループ化 127">
              <a:extLst>
                <a:ext uri="{FF2B5EF4-FFF2-40B4-BE49-F238E27FC236}">
                  <a16:creationId xmlns:a16="http://schemas.microsoft.com/office/drawing/2014/main" id="{FE45B8BE-5BCB-4B5C-BFBB-60AFE452E28E}"/>
                </a:ext>
              </a:extLst>
            </p:cNvPr>
            <p:cNvGrpSpPr/>
            <p:nvPr/>
          </p:nvGrpSpPr>
          <p:grpSpPr>
            <a:xfrm rot="2700000">
              <a:off x="8135451" y="3234921"/>
              <a:ext cx="761604" cy="1029576"/>
              <a:chOff x="617650" y="953725"/>
              <a:chExt cx="3067044" cy="4146205"/>
            </a:xfrm>
          </p:grpSpPr>
          <p:grpSp>
            <p:nvGrpSpPr>
              <p:cNvPr id="129" name="グループ化 128">
                <a:extLst>
                  <a:ext uri="{FF2B5EF4-FFF2-40B4-BE49-F238E27FC236}">
                    <a16:creationId xmlns:a16="http://schemas.microsoft.com/office/drawing/2014/main" id="{DCBEB0F8-5E18-4277-B01A-5F1DBAB979E1}"/>
                  </a:ext>
                </a:extLst>
              </p:cNvPr>
              <p:cNvGrpSpPr/>
              <p:nvPr/>
            </p:nvGrpSpPr>
            <p:grpSpPr>
              <a:xfrm rot="900000" flipH="1">
                <a:off x="1919908" y="1294246"/>
                <a:ext cx="1764786" cy="3805684"/>
                <a:chOff x="1257814" y="953725"/>
                <a:chExt cx="1764786" cy="4095455"/>
              </a:xfrm>
            </p:grpSpPr>
            <p:sp>
              <p:nvSpPr>
                <p:cNvPr id="146" name="楕円 261">
                  <a:extLst>
                    <a:ext uri="{FF2B5EF4-FFF2-40B4-BE49-F238E27FC236}">
                      <a16:creationId xmlns:a16="http://schemas.microsoft.com/office/drawing/2014/main" id="{769B9AE9-91CC-450F-8A0A-520E7CDFEA6F}"/>
                    </a:ext>
                  </a:extLst>
                </p:cNvPr>
                <p:cNvSpPr/>
                <p:nvPr/>
              </p:nvSpPr>
              <p:spPr bwMode="auto">
                <a:xfrm>
                  <a:off x="1257814" y="953725"/>
                  <a:ext cx="1764786" cy="2208576"/>
                </a:xfrm>
                <a:custGeom>
                  <a:avLst/>
                  <a:gdLst>
                    <a:gd name="connsiteX0" fmla="*/ 0 w 760186"/>
                    <a:gd name="connsiteY0" fmla="*/ 265814 h 531627"/>
                    <a:gd name="connsiteX1" fmla="*/ 380093 w 760186"/>
                    <a:gd name="connsiteY1" fmla="*/ 0 h 531627"/>
                    <a:gd name="connsiteX2" fmla="*/ 760186 w 760186"/>
                    <a:gd name="connsiteY2" fmla="*/ 265814 h 531627"/>
                    <a:gd name="connsiteX3" fmla="*/ 380093 w 760186"/>
                    <a:gd name="connsiteY3" fmla="*/ 531628 h 531627"/>
                    <a:gd name="connsiteX4" fmla="*/ 0 w 760186"/>
                    <a:gd name="connsiteY4" fmla="*/ 265814 h 531627"/>
                    <a:gd name="connsiteX0" fmla="*/ 0 w 760186"/>
                    <a:gd name="connsiteY0" fmla="*/ 265814 h 531628"/>
                    <a:gd name="connsiteX1" fmla="*/ 380093 w 760186"/>
                    <a:gd name="connsiteY1" fmla="*/ 0 h 531628"/>
                    <a:gd name="connsiteX2" fmla="*/ 760186 w 760186"/>
                    <a:gd name="connsiteY2" fmla="*/ 265814 h 531628"/>
                    <a:gd name="connsiteX3" fmla="*/ 380093 w 760186"/>
                    <a:gd name="connsiteY3" fmla="*/ 531628 h 531628"/>
                    <a:gd name="connsiteX4" fmla="*/ 0 w 760186"/>
                    <a:gd name="connsiteY4" fmla="*/ 265814 h 531628"/>
                    <a:gd name="connsiteX0" fmla="*/ 0 w 760186"/>
                    <a:gd name="connsiteY0" fmla="*/ 265814 h 531628"/>
                    <a:gd name="connsiteX1" fmla="*/ 380093 w 760186"/>
                    <a:gd name="connsiteY1" fmla="*/ 0 h 531628"/>
                    <a:gd name="connsiteX2" fmla="*/ 760186 w 760186"/>
                    <a:gd name="connsiteY2" fmla="*/ 265814 h 531628"/>
                    <a:gd name="connsiteX3" fmla="*/ 380093 w 760186"/>
                    <a:gd name="connsiteY3" fmla="*/ 531628 h 531628"/>
                    <a:gd name="connsiteX4" fmla="*/ 0 w 760186"/>
                    <a:gd name="connsiteY4" fmla="*/ 265814 h 531628"/>
                    <a:gd name="connsiteX0" fmla="*/ 0 w 760186"/>
                    <a:gd name="connsiteY0" fmla="*/ 265814 h 531628"/>
                    <a:gd name="connsiteX1" fmla="*/ 380093 w 760186"/>
                    <a:gd name="connsiteY1" fmla="*/ 0 h 531628"/>
                    <a:gd name="connsiteX2" fmla="*/ 760186 w 760186"/>
                    <a:gd name="connsiteY2" fmla="*/ 265814 h 531628"/>
                    <a:gd name="connsiteX3" fmla="*/ 380093 w 760186"/>
                    <a:gd name="connsiteY3" fmla="*/ 531628 h 531628"/>
                    <a:gd name="connsiteX4" fmla="*/ 0 w 760186"/>
                    <a:gd name="connsiteY4" fmla="*/ 265814 h 531628"/>
                    <a:gd name="connsiteX0" fmla="*/ 0 w 760186"/>
                    <a:gd name="connsiteY0" fmla="*/ 723014 h 988828"/>
                    <a:gd name="connsiteX1" fmla="*/ 376918 w 760186"/>
                    <a:gd name="connsiteY1" fmla="*/ 0 h 988828"/>
                    <a:gd name="connsiteX2" fmla="*/ 760186 w 760186"/>
                    <a:gd name="connsiteY2" fmla="*/ 723014 h 988828"/>
                    <a:gd name="connsiteX3" fmla="*/ 380093 w 760186"/>
                    <a:gd name="connsiteY3" fmla="*/ 988828 h 988828"/>
                    <a:gd name="connsiteX4" fmla="*/ 0 w 760186"/>
                    <a:gd name="connsiteY4" fmla="*/ 723014 h 988828"/>
                    <a:gd name="connsiteX0" fmla="*/ 0 w 760186"/>
                    <a:gd name="connsiteY0" fmla="*/ 723014 h 988828"/>
                    <a:gd name="connsiteX1" fmla="*/ 376918 w 760186"/>
                    <a:gd name="connsiteY1" fmla="*/ 0 h 988828"/>
                    <a:gd name="connsiteX2" fmla="*/ 760186 w 760186"/>
                    <a:gd name="connsiteY2" fmla="*/ 723014 h 988828"/>
                    <a:gd name="connsiteX3" fmla="*/ 380093 w 760186"/>
                    <a:gd name="connsiteY3" fmla="*/ 988828 h 988828"/>
                    <a:gd name="connsiteX4" fmla="*/ 0 w 760186"/>
                    <a:gd name="connsiteY4" fmla="*/ 723014 h 9888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60186" h="988828">
                      <a:moveTo>
                        <a:pt x="0" y="723014"/>
                      </a:moveTo>
                      <a:cubicBezTo>
                        <a:pt x="0" y="576209"/>
                        <a:pt x="268598" y="0"/>
                        <a:pt x="376918" y="0"/>
                      </a:cubicBezTo>
                      <a:cubicBezTo>
                        <a:pt x="485238" y="0"/>
                        <a:pt x="760186" y="576209"/>
                        <a:pt x="760186" y="723014"/>
                      </a:cubicBezTo>
                      <a:cubicBezTo>
                        <a:pt x="760186" y="869819"/>
                        <a:pt x="590013" y="988828"/>
                        <a:pt x="380093" y="988828"/>
                      </a:cubicBezTo>
                      <a:cubicBezTo>
                        <a:pt x="170173" y="988828"/>
                        <a:pt x="0" y="869819"/>
                        <a:pt x="0" y="723014"/>
                      </a:cubicBezTo>
                      <a:close/>
                    </a:path>
                  </a:pathLst>
                </a:custGeom>
                <a:solidFill>
                  <a:srgbClr val="0033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147" name="楕円 146">
                  <a:extLst>
                    <a:ext uri="{FF2B5EF4-FFF2-40B4-BE49-F238E27FC236}">
                      <a16:creationId xmlns:a16="http://schemas.microsoft.com/office/drawing/2014/main" id="{C16AD70A-42D2-4D18-816D-61C5D9421AD9}"/>
                    </a:ext>
                  </a:extLst>
                </p:cNvPr>
                <p:cNvSpPr/>
                <p:nvPr/>
              </p:nvSpPr>
              <p:spPr bwMode="auto">
                <a:xfrm>
                  <a:off x="2030780" y="4779150"/>
                  <a:ext cx="218854" cy="270030"/>
                </a:xfrm>
                <a:prstGeom prst="ellipse">
                  <a:avLst/>
                </a:prstGeom>
                <a:solidFill>
                  <a:srgbClr val="CC0066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48" name="台形 147">
                  <a:extLst>
                    <a:ext uri="{FF2B5EF4-FFF2-40B4-BE49-F238E27FC236}">
                      <a16:creationId xmlns:a16="http://schemas.microsoft.com/office/drawing/2014/main" id="{7B55F2FA-291C-4EB8-9AA5-9887CAB6E62B}"/>
                    </a:ext>
                  </a:extLst>
                </p:cNvPr>
                <p:cNvSpPr/>
                <p:nvPr/>
              </p:nvSpPr>
              <p:spPr bwMode="auto">
                <a:xfrm>
                  <a:off x="2030780" y="1255886"/>
                  <a:ext cx="218854" cy="3648758"/>
                </a:xfrm>
                <a:prstGeom prst="trapezoid">
                  <a:avLst>
                    <a:gd name="adj" fmla="val 36606"/>
                  </a:avLst>
                </a:prstGeom>
                <a:solidFill>
                  <a:srgbClr val="92D05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130" name="グループ化 129">
                <a:extLst>
                  <a:ext uri="{FF2B5EF4-FFF2-40B4-BE49-F238E27FC236}">
                    <a16:creationId xmlns:a16="http://schemas.microsoft.com/office/drawing/2014/main" id="{86889FAF-8AA4-45E5-BB4C-EAB9DCD2DEE3}"/>
                  </a:ext>
                </a:extLst>
              </p:cNvPr>
              <p:cNvGrpSpPr/>
              <p:nvPr/>
            </p:nvGrpSpPr>
            <p:grpSpPr>
              <a:xfrm rot="20700000">
                <a:off x="617650" y="1294246"/>
                <a:ext cx="1764786" cy="3805684"/>
                <a:chOff x="1257814" y="953725"/>
                <a:chExt cx="1764786" cy="4095455"/>
              </a:xfrm>
            </p:grpSpPr>
            <p:sp>
              <p:nvSpPr>
                <p:cNvPr id="143" name="楕円 261">
                  <a:extLst>
                    <a:ext uri="{FF2B5EF4-FFF2-40B4-BE49-F238E27FC236}">
                      <a16:creationId xmlns:a16="http://schemas.microsoft.com/office/drawing/2014/main" id="{957C363E-EE5F-4FA3-8F01-C48005D78C0D}"/>
                    </a:ext>
                  </a:extLst>
                </p:cNvPr>
                <p:cNvSpPr/>
                <p:nvPr/>
              </p:nvSpPr>
              <p:spPr bwMode="auto">
                <a:xfrm>
                  <a:off x="1257814" y="953725"/>
                  <a:ext cx="1764786" cy="2208576"/>
                </a:xfrm>
                <a:custGeom>
                  <a:avLst/>
                  <a:gdLst>
                    <a:gd name="connsiteX0" fmla="*/ 0 w 760186"/>
                    <a:gd name="connsiteY0" fmla="*/ 265814 h 531627"/>
                    <a:gd name="connsiteX1" fmla="*/ 380093 w 760186"/>
                    <a:gd name="connsiteY1" fmla="*/ 0 h 531627"/>
                    <a:gd name="connsiteX2" fmla="*/ 760186 w 760186"/>
                    <a:gd name="connsiteY2" fmla="*/ 265814 h 531627"/>
                    <a:gd name="connsiteX3" fmla="*/ 380093 w 760186"/>
                    <a:gd name="connsiteY3" fmla="*/ 531628 h 531627"/>
                    <a:gd name="connsiteX4" fmla="*/ 0 w 760186"/>
                    <a:gd name="connsiteY4" fmla="*/ 265814 h 531627"/>
                    <a:gd name="connsiteX0" fmla="*/ 0 w 760186"/>
                    <a:gd name="connsiteY0" fmla="*/ 265814 h 531628"/>
                    <a:gd name="connsiteX1" fmla="*/ 380093 w 760186"/>
                    <a:gd name="connsiteY1" fmla="*/ 0 h 531628"/>
                    <a:gd name="connsiteX2" fmla="*/ 760186 w 760186"/>
                    <a:gd name="connsiteY2" fmla="*/ 265814 h 531628"/>
                    <a:gd name="connsiteX3" fmla="*/ 380093 w 760186"/>
                    <a:gd name="connsiteY3" fmla="*/ 531628 h 531628"/>
                    <a:gd name="connsiteX4" fmla="*/ 0 w 760186"/>
                    <a:gd name="connsiteY4" fmla="*/ 265814 h 531628"/>
                    <a:gd name="connsiteX0" fmla="*/ 0 w 760186"/>
                    <a:gd name="connsiteY0" fmla="*/ 265814 h 531628"/>
                    <a:gd name="connsiteX1" fmla="*/ 380093 w 760186"/>
                    <a:gd name="connsiteY1" fmla="*/ 0 h 531628"/>
                    <a:gd name="connsiteX2" fmla="*/ 760186 w 760186"/>
                    <a:gd name="connsiteY2" fmla="*/ 265814 h 531628"/>
                    <a:gd name="connsiteX3" fmla="*/ 380093 w 760186"/>
                    <a:gd name="connsiteY3" fmla="*/ 531628 h 531628"/>
                    <a:gd name="connsiteX4" fmla="*/ 0 w 760186"/>
                    <a:gd name="connsiteY4" fmla="*/ 265814 h 531628"/>
                    <a:gd name="connsiteX0" fmla="*/ 0 w 760186"/>
                    <a:gd name="connsiteY0" fmla="*/ 265814 h 531628"/>
                    <a:gd name="connsiteX1" fmla="*/ 380093 w 760186"/>
                    <a:gd name="connsiteY1" fmla="*/ 0 h 531628"/>
                    <a:gd name="connsiteX2" fmla="*/ 760186 w 760186"/>
                    <a:gd name="connsiteY2" fmla="*/ 265814 h 531628"/>
                    <a:gd name="connsiteX3" fmla="*/ 380093 w 760186"/>
                    <a:gd name="connsiteY3" fmla="*/ 531628 h 531628"/>
                    <a:gd name="connsiteX4" fmla="*/ 0 w 760186"/>
                    <a:gd name="connsiteY4" fmla="*/ 265814 h 531628"/>
                    <a:gd name="connsiteX0" fmla="*/ 0 w 760186"/>
                    <a:gd name="connsiteY0" fmla="*/ 723014 h 988828"/>
                    <a:gd name="connsiteX1" fmla="*/ 376918 w 760186"/>
                    <a:gd name="connsiteY1" fmla="*/ 0 h 988828"/>
                    <a:gd name="connsiteX2" fmla="*/ 760186 w 760186"/>
                    <a:gd name="connsiteY2" fmla="*/ 723014 h 988828"/>
                    <a:gd name="connsiteX3" fmla="*/ 380093 w 760186"/>
                    <a:gd name="connsiteY3" fmla="*/ 988828 h 988828"/>
                    <a:gd name="connsiteX4" fmla="*/ 0 w 760186"/>
                    <a:gd name="connsiteY4" fmla="*/ 723014 h 988828"/>
                    <a:gd name="connsiteX0" fmla="*/ 0 w 760186"/>
                    <a:gd name="connsiteY0" fmla="*/ 723014 h 988828"/>
                    <a:gd name="connsiteX1" fmla="*/ 376918 w 760186"/>
                    <a:gd name="connsiteY1" fmla="*/ 0 h 988828"/>
                    <a:gd name="connsiteX2" fmla="*/ 760186 w 760186"/>
                    <a:gd name="connsiteY2" fmla="*/ 723014 h 988828"/>
                    <a:gd name="connsiteX3" fmla="*/ 380093 w 760186"/>
                    <a:gd name="connsiteY3" fmla="*/ 988828 h 988828"/>
                    <a:gd name="connsiteX4" fmla="*/ 0 w 760186"/>
                    <a:gd name="connsiteY4" fmla="*/ 723014 h 9888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60186" h="988828">
                      <a:moveTo>
                        <a:pt x="0" y="723014"/>
                      </a:moveTo>
                      <a:cubicBezTo>
                        <a:pt x="0" y="576209"/>
                        <a:pt x="268598" y="0"/>
                        <a:pt x="376918" y="0"/>
                      </a:cubicBezTo>
                      <a:cubicBezTo>
                        <a:pt x="485238" y="0"/>
                        <a:pt x="760186" y="576209"/>
                        <a:pt x="760186" y="723014"/>
                      </a:cubicBezTo>
                      <a:cubicBezTo>
                        <a:pt x="760186" y="869819"/>
                        <a:pt x="590013" y="988828"/>
                        <a:pt x="380093" y="988828"/>
                      </a:cubicBezTo>
                      <a:cubicBezTo>
                        <a:pt x="170173" y="988828"/>
                        <a:pt x="0" y="869819"/>
                        <a:pt x="0" y="723014"/>
                      </a:cubicBezTo>
                      <a:close/>
                    </a:path>
                  </a:pathLst>
                </a:custGeom>
                <a:solidFill>
                  <a:srgbClr val="0033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144" name="楕円 143">
                  <a:extLst>
                    <a:ext uri="{FF2B5EF4-FFF2-40B4-BE49-F238E27FC236}">
                      <a16:creationId xmlns:a16="http://schemas.microsoft.com/office/drawing/2014/main" id="{28C88D5D-788F-480F-843F-6977F855F15A}"/>
                    </a:ext>
                  </a:extLst>
                </p:cNvPr>
                <p:cNvSpPr/>
                <p:nvPr/>
              </p:nvSpPr>
              <p:spPr bwMode="auto">
                <a:xfrm>
                  <a:off x="2030780" y="4779150"/>
                  <a:ext cx="218854" cy="270030"/>
                </a:xfrm>
                <a:prstGeom prst="ellipse">
                  <a:avLst/>
                </a:prstGeom>
                <a:solidFill>
                  <a:srgbClr val="CC0066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45" name="台形 144">
                  <a:extLst>
                    <a:ext uri="{FF2B5EF4-FFF2-40B4-BE49-F238E27FC236}">
                      <a16:creationId xmlns:a16="http://schemas.microsoft.com/office/drawing/2014/main" id="{AE0A24DD-73BB-4619-9F5D-2783EC045734}"/>
                    </a:ext>
                  </a:extLst>
                </p:cNvPr>
                <p:cNvSpPr/>
                <p:nvPr/>
              </p:nvSpPr>
              <p:spPr bwMode="auto">
                <a:xfrm>
                  <a:off x="2030780" y="1255886"/>
                  <a:ext cx="218854" cy="3648758"/>
                </a:xfrm>
                <a:prstGeom prst="trapezoid">
                  <a:avLst>
                    <a:gd name="adj" fmla="val 36606"/>
                  </a:avLst>
                </a:prstGeom>
                <a:solidFill>
                  <a:srgbClr val="92D05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131" name="グループ化 130">
                <a:extLst>
                  <a:ext uri="{FF2B5EF4-FFF2-40B4-BE49-F238E27FC236}">
                    <a16:creationId xmlns:a16="http://schemas.microsoft.com/office/drawing/2014/main" id="{B33876E5-36E4-4D16-8D7C-8CA47607A06B}"/>
                  </a:ext>
                </a:extLst>
              </p:cNvPr>
              <p:cNvGrpSpPr/>
              <p:nvPr/>
            </p:nvGrpSpPr>
            <p:grpSpPr>
              <a:xfrm rot="323327" flipH="1">
                <a:off x="1605377" y="960075"/>
                <a:ext cx="1764786" cy="4095455"/>
                <a:chOff x="1257814" y="953725"/>
                <a:chExt cx="1764786" cy="4095455"/>
              </a:xfrm>
            </p:grpSpPr>
            <p:sp>
              <p:nvSpPr>
                <p:cNvPr id="140" name="楕円 261">
                  <a:extLst>
                    <a:ext uri="{FF2B5EF4-FFF2-40B4-BE49-F238E27FC236}">
                      <a16:creationId xmlns:a16="http://schemas.microsoft.com/office/drawing/2014/main" id="{16425DFF-4683-4FBB-964B-49175CBD31F2}"/>
                    </a:ext>
                  </a:extLst>
                </p:cNvPr>
                <p:cNvSpPr/>
                <p:nvPr/>
              </p:nvSpPr>
              <p:spPr bwMode="auto">
                <a:xfrm>
                  <a:off x="1257814" y="953725"/>
                  <a:ext cx="1764786" cy="2208576"/>
                </a:xfrm>
                <a:custGeom>
                  <a:avLst/>
                  <a:gdLst>
                    <a:gd name="connsiteX0" fmla="*/ 0 w 760186"/>
                    <a:gd name="connsiteY0" fmla="*/ 265814 h 531627"/>
                    <a:gd name="connsiteX1" fmla="*/ 380093 w 760186"/>
                    <a:gd name="connsiteY1" fmla="*/ 0 h 531627"/>
                    <a:gd name="connsiteX2" fmla="*/ 760186 w 760186"/>
                    <a:gd name="connsiteY2" fmla="*/ 265814 h 531627"/>
                    <a:gd name="connsiteX3" fmla="*/ 380093 w 760186"/>
                    <a:gd name="connsiteY3" fmla="*/ 531628 h 531627"/>
                    <a:gd name="connsiteX4" fmla="*/ 0 w 760186"/>
                    <a:gd name="connsiteY4" fmla="*/ 265814 h 531627"/>
                    <a:gd name="connsiteX0" fmla="*/ 0 w 760186"/>
                    <a:gd name="connsiteY0" fmla="*/ 265814 h 531628"/>
                    <a:gd name="connsiteX1" fmla="*/ 380093 w 760186"/>
                    <a:gd name="connsiteY1" fmla="*/ 0 h 531628"/>
                    <a:gd name="connsiteX2" fmla="*/ 760186 w 760186"/>
                    <a:gd name="connsiteY2" fmla="*/ 265814 h 531628"/>
                    <a:gd name="connsiteX3" fmla="*/ 380093 w 760186"/>
                    <a:gd name="connsiteY3" fmla="*/ 531628 h 531628"/>
                    <a:gd name="connsiteX4" fmla="*/ 0 w 760186"/>
                    <a:gd name="connsiteY4" fmla="*/ 265814 h 531628"/>
                    <a:gd name="connsiteX0" fmla="*/ 0 w 760186"/>
                    <a:gd name="connsiteY0" fmla="*/ 265814 h 531628"/>
                    <a:gd name="connsiteX1" fmla="*/ 380093 w 760186"/>
                    <a:gd name="connsiteY1" fmla="*/ 0 h 531628"/>
                    <a:gd name="connsiteX2" fmla="*/ 760186 w 760186"/>
                    <a:gd name="connsiteY2" fmla="*/ 265814 h 531628"/>
                    <a:gd name="connsiteX3" fmla="*/ 380093 w 760186"/>
                    <a:gd name="connsiteY3" fmla="*/ 531628 h 531628"/>
                    <a:gd name="connsiteX4" fmla="*/ 0 w 760186"/>
                    <a:gd name="connsiteY4" fmla="*/ 265814 h 531628"/>
                    <a:gd name="connsiteX0" fmla="*/ 0 w 760186"/>
                    <a:gd name="connsiteY0" fmla="*/ 265814 h 531628"/>
                    <a:gd name="connsiteX1" fmla="*/ 380093 w 760186"/>
                    <a:gd name="connsiteY1" fmla="*/ 0 h 531628"/>
                    <a:gd name="connsiteX2" fmla="*/ 760186 w 760186"/>
                    <a:gd name="connsiteY2" fmla="*/ 265814 h 531628"/>
                    <a:gd name="connsiteX3" fmla="*/ 380093 w 760186"/>
                    <a:gd name="connsiteY3" fmla="*/ 531628 h 531628"/>
                    <a:gd name="connsiteX4" fmla="*/ 0 w 760186"/>
                    <a:gd name="connsiteY4" fmla="*/ 265814 h 531628"/>
                    <a:gd name="connsiteX0" fmla="*/ 0 w 760186"/>
                    <a:gd name="connsiteY0" fmla="*/ 723014 h 988828"/>
                    <a:gd name="connsiteX1" fmla="*/ 376918 w 760186"/>
                    <a:gd name="connsiteY1" fmla="*/ 0 h 988828"/>
                    <a:gd name="connsiteX2" fmla="*/ 760186 w 760186"/>
                    <a:gd name="connsiteY2" fmla="*/ 723014 h 988828"/>
                    <a:gd name="connsiteX3" fmla="*/ 380093 w 760186"/>
                    <a:gd name="connsiteY3" fmla="*/ 988828 h 988828"/>
                    <a:gd name="connsiteX4" fmla="*/ 0 w 760186"/>
                    <a:gd name="connsiteY4" fmla="*/ 723014 h 988828"/>
                    <a:gd name="connsiteX0" fmla="*/ 0 w 760186"/>
                    <a:gd name="connsiteY0" fmla="*/ 723014 h 988828"/>
                    <a:gd name="connsiteX1" fmla="*/ 376918 w 760186"/>
                    <a:gd name="connsiteY1" fmla="*/ 0 h 988828"/>
                    <a:gd name="connsiteX2" fmla="*/ 760186 w 760186"/>
                    <a:gd name="connsiteY2" fmla="*/ 723014 h 988828"/>
                    <a:gd name="connsiteX3" fmla="*/ 380093 w 760186"/>
                    <a:gd name="connsiteY3" fmla="*/ 988828 h 988828"/>
                    <a:gd name="connsiteX4" fmla="*/ 0 w 760186"/>
                    <a:gd name="connsiteY4" fmla="*/ 723014 h 9888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60186" h="988828">
                      <a:moveTo>
                        <a:pt x="0" y="723014"/>
                      </a:moveTo>
                      <a:cubicBezTo>
                        <a:pt x="0" y="576209"/>
                        <a:pt x="268598" y="0"/>
                        <a:pt x="376918" y="0"/>
                      </a:cubicBezTo>
                      <a:cubicBezTo>
                        <a:pt x="485238" y="0"/>
                        <a:pt x="760186" y="576209"/>
                        <a:pt x="760186" y="723014"/>
                      </a:cubicBezTo>
                      <a:cubicBezTo>
                        <a:pt x="760186" y="869819"/>
                        <a:pt x="590013" y="988828"/>
                        <a:pt x="380093" y="988828"/>
                      </a:cubicBezTo>
                      <a:cubicBezTo>
                        <a:pt x="170173" y="988828"/>
                        <a:pt x="0" y="869819"/>
                        <a:pt x="0" y="723014"/>
                      </a:cubicBezTo>
                      <a:close/>
                    </a:path>
                  </a:pathLst>
                </a:custGeom>
                <a:solidFill>
                  <a:srgbClr val="0033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141" name="楕円 140">
                  <a:extLst>
                    <a:ext uri="{FF2B5EF4-FFF2-40B4-BE49-F238E27FC236}">
                      <a16:creationId xmlns:a16="http://schemas.microsoft.com/office/drawing/2014/main" id="{6D5C1CE3-DC25-421E-B63A-086644631B7F}"/>
                    </a:ext>
                  </a:extLst>
                </p:cNvPr>
                <p:cNvSpPr/>
                <p:nvPr/>
              </p:nvSpPr>
              <p:spPr bwMode="auto">
                <a:xfrm>
                  <a:off x="2030780" y="4779150"/>
                  <a:ext cx="218854" cy="270030"/>
                </a:xfrm>
                <a:prstGeom prst="ellipse">
                  <a:avLst/>
                </a:prstGeom>
                <a:solidFill>
                  <a:srgbClr val="CC0066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42" name="台形 141">
                  <a:extLst>
                    <a:ext uri="{FF2B5EF4-FFF2-40B4-BE49-F238E27FC236}">
                      <a16:creationId xmlns:a16="http://schemas.microsoft.com/office/drawing/2014/main" id="{EAEF13C6-16ED-4DCB-9BB2-502FC2C1A480}"/>
                    </a:ext>
                  </a:extLst>
                </p:cNvPr>
                <p:cNvSpPr/>
                <p:nvPr/>
              </p:nvSpPr>
              <p:spPr bwMode="auto">
                <a:xfrm>
                  <a:off x="2030780" y="1255886"/>
                  <a:ext cx="218854" cy="3648758"/>
                </a:xfrm>
                <a:prstGeom prst="trapezoid">
                  <a:avLst>
                    <a:gd name="adj" fmla="val 36606"/>
                  </a:avLst>
                </a:prstGeom>
                <a:solidFill>
                  <a:srgbClr val="92D05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132" name="グループ化 131">
                <a:extLst>
                  <a:ext uri="{FF2B5EF4-FFF2-40B4-BE49-F238E27FC236}">
                    <a16:creationId xmlns:a16="http://schemas.microsoft.com/office/drawing/2014/main" id="{58F045A7-42CD-4723-B941-DA1ECF06016E}"/>
                  </a:ext>
                </a:extLst>
              </p:cNvPr>
              <p:cNvGrpSpPr/>
              <p:nvPr/>
            </p:nvGrpSpPr>
            <p:grpSpPr>
              <a:xfrm rot="21276673">
                <a:off x="916700" y="960075"/>
                <a:ext cx="1764786" cy="4095455"/>
                <a:chOff x="1257814" y="953725"/>
                <a:chExt cx="1764786" cy="4095455"/>
              </a:xfrm>
            </p:grpSpPr>
            <p:sp>
              <p:nvSpPr>
                <p:cNvPr id="137" name="楕円 261">
                  <a:extLst>
                    <a:ext uri="{FF2B5EF4-FFF2-40B4-BE49-F238E27FC236}">
                      <a16:creationId xmlns:a16="http://schemas.microsoft.com/office/drawing/2014/main" id="{80876BD3-447E-4CE1-B3D4-12990F988EEE}"/>
                    </a:ext>
                  </a:extLst>
                </p:cNvPr>
                <p:cNvSpPr/>
                <p:nvPr/>
              </p:nvSpPr>
              <p:spPr bwMode="auto">
                <a:xfrm>
                  <a:off x="1257814" y="953725"/>
                  <a:ext cx="1764786" cy="2208576"/>
                </a:xfrm>
                <a:custGeom>
                  <a:avLst/>
                  <a:gdLst>
                    <a:gd name="connsiteX0" fmla="*/ 0 w 760186"/>
                    <a:gd name="connsiteY0" fmla="*/ 265814 h 531627"/>
                    <a:gd name="connsiteX1" fmla="*/ 380093 w 760186"/>
                    <a:gd name="connsiteY1" fmla="*/ 0 h 531627"/>
                    <a:gd name="connsiteX2" fmla="*/ 760186 w 760186"/>
                    <a:gd name="connsiteY2" fmla="*/ 265814 h 531627"/>
                    <a:gd name="connsiteX3" fmla="*/ 380093 w 760186"/>
                    <a:gd name="connsiteY3" fmla="*/ 531628 h 531627"/>
                    <a:gd name="connsiteX4" fmla="*/ 0 w 760186"/>
                    <a:gd name="connsiteY4" fmla="*/ 265814 h 531627"/>
                    <a:gd name="connsiteX0" fmla="*/ 0 w 760186"/>
                    <a:gd name="connsiteY0" fmla="*/ 265814 h 531628"/>
                    <a:gd name="connsiteX1" fmla="*/ 380093 w 760186"/>
                    <a:gd name="connsiteY1" fmla="*/ 0 h 531628"/>
                    <a:gd name="connsiteX2" fmla="*/ 760186 w 760186"/>
                    <a:gd name="connsiteY2" fmla="*/ 265814 h 531628"/>
                    <a:gd name="connsiteX3" fmla="*/ 380093 w 760186"/>
                    <a:gd name="connsiteY3" fmla="*/ 531628 h 531628"/>
                    <a:gd name="connsiteX4" fmla="*/ 0 w 760186"/>
                    <a:gd name="connsiteY4" fmla="*/ 265814 h 531628"/>
                    <a:gd name="connsiteX0" fmla="*/ 0 w 760186"/>
                    <a:gd name="connsiteY0" fmla="*/ 265814 h 531628"/>
                    <a:gd name="connsiteX1" fmla="*/ 380093 w 760186"/>
                    <a:gd name="connsiteY1" fmla="*/ 0 h 531628"/>
                    <a:gd name="connsiteX2" fmla="*/ 760186 w 760186"/>
                    <a:gd name="connsiteY2" fmla="*/ 265814 h 531628"/>
                    <a:gd name="connsiteX3" fmla="*/ 380093 w 760186"/>
                    <a:gd name="connsiteY3" fmla="*/ 531628 h 531628"/>
                    <a:gd name="connsiteX4" fmla="*/ 0 w 760186"/>
                    <a:gd name="connsiteY4" fmla="*/ 265814 h 531628"/>
                    <a:gd name="connsiteX0" fmla="*/ 0 w 760186"/>
                    <a:gd name="connsiteY0" fmla="*/ 265814 h 531628"/>
                    <a:gd name="connsiteX1" fmla="*/ 380093 w 760186"/>
                    <a:gd name="connsiteY1" fmla="*/ 0 h 531628"/>
                    <a:gd name="connsiteX2" fmla="*/ 760186 w 760186"/>
                    <a:gd name="connsiteY2" fmla="*/ 265814 h 531628"/>
                    <a:gd name="connsiteX3" fmla="*/ 380093 w 760186"/>
                    <a:gd name="connsiteY3" fmla="*/ 531628 h 531628"/>
                    <a:gd name="connsiteX4" fmla="*/ 0 w 760186"/>
                    <a:gd name="connsiteY4" fmla="*/ 265814 h 531628"/>
                    <a:gd name="connsiteX0" fmla="*/ 0 w 760186"/>
                    <a:gd name="connsiteY0" fmla="*/ 723014 h 988828"/>
                    <a:gd name="connsiteX1" fmla="*/ 376918 w 760186"/>
                    <a:gd name="connsiteY1" fmla="*/ 0 h 988828"/>
                    <a:gd name="connsiteX2" fmla="*/ 760186 w 760186"/>
                    <a:gd name="connsiteY2" fmla="*/ 723014 h 988828"/>
                    <a:gd name="connsiteX3" fmla="*/ 380093 w 760186"/>
                    <a:gd name="connsiteY3" fmla="*/ 988828 h 988828"/>
                    <a:gd name="connsiteX4" fmla="*/ 0 w 760186"/>
                    <a:gd name="connsiteY4" fmla="*/ 723014 h 988828"/>
                    <a:gd name="connsiteX0" fmla="*/ 0 w 760186"/>
                    <a:gd name="connsiteY0" fmla="*/ 723014 h 988828"/>
                    <a:gd name="connsiteX1" fmla="*/ 376918 w 760186"/>
                    <a:gd name="connsiteY1" fmla="*/ 0 h 988828"/>
                    <a:gd name="connsiteX2" fmla="*/ 760186 w 760186"/>
                    <a:gd name="connsiteY2" fmla="*/ 723014 h 988828"/>
                    <a:gd name="connsiteX3" fmla="*/ 380093 w 760186"/>
                    <a:gd name="connsiteY3" fmla="*/ 988828 h 988828"/>
                    <a:gd name="connsiteX4" fmla="*/ 0 w 760186"/>
                    <a:gd name="connsiteY4" fmla="*/ 723014 h 9888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60186" h="988828">
                      <a:moveTo>
                        <a:pt x="0" y="723014"/>
                      </a:moveTo>
                      <a:cubicBezTo>
                        <a:pt x="0" y="576209"/>
                        <a:pt x="268598" y="0"/>
                        <a:pt x="376918" y="0"/>
                      </a:cubicBezTo>
                      <a:cubicBezTo>
                        <a:pt x="485238" y="0"/>
                        <a:pt x="760186" y="576209"/>
                        <a:pt x="760186" y="723014"/>
                      </a:cubicBezTo>
                      <a:cubicBezTo>
                        <a:pt x="760186" y="869819"/>
                        <a:pt x="590013" y="988828"/>
                        <a:pt x="380093" y="988828"/>
                      </a:cubicBezTo>
                      <a:cubicBezTo>
                        <a:pt x="170173" y="988828"/>
                        <a:pt x="0" y="869819"/>
                        <a:pt x="0" y="723014"/>
                      </a:cubicBezTo>
                      <a:close/>
                    </a:path>
                  </a:pathLst>
                </a:custGeom>
                <a:solidFill>
                  <a:srgbClr val="0033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138" name="楕円 137">
                  <a:extLst>
                    <a:ext uri="{FF2B5EF4-FFF2-40B4-BE49-F238E27FC236}">
                      <a16:creationId xmlns:a16="http://schemas.microsoft.com/office/drawing/2014/main" id="{EDDF7F87-90F3-4832-B6DD-29A89223B684}"/>
                    </a:ext>
                  </a:extLst>
                </p:cNvPr>
                <p:cNvSpPr/>
                <p:nvPr/>
              </p:nvSpPr>
              <p:spPr bwMode="auto">
                <a:xfrm>
                  <a:off x="2030780" y="4779150"/>
                  <a:ext cx="218854" cy="270030"/>
                </a:xfrm>
                <a:prstGeom prst="ellipse">
                  <a:avLst/>
                </a:prstGeom>
                <a:solidFill>
                  <a:srgbClr val="CC0066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39" name="台形 138">
                  <a:extLst>
                    <a:ext uri="{FF2B5EF4-FFF2-40B4-BE49-F238E27FC236}">
                      <a16:creationId xmlns:a16="http://schemas.microsoft.com/office/drawing/2014/main" id="{9F2AB30F-8CCA-419E-A3E0-6BD589AA7C0C}"/>
                    </a:ext>
                  </a:extLst>
                </p:cNvPr>
                <p:cNvSpPr/>
                <p:nvPr/>
              </p:nvSpPr>
              <p:spPr bwMode="auto">
                <a:xfrm>
                  <a:off x="2030780" y="1255886"/>
                  <a:ext cx="218854" cy="3648758"/>
                </a:xfrm>
                <a:prstGeom prst="trapezoid">
                  <a:avLst>
                    <a:gd name="adj" fmla="val 36606"/>
                  </a:avLst>
                </a:prstGeom>
                <a:solidFill>
                  <a:srgbClr val="92D05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133" name="グループ化 132">
                <a:extLst>
                  <a:ext uri="{FF2B5EF4-FFF2-40B4-BE49-F238E27FC236}">
                    <a16:creationId xmlns:a16="http://schemas.microsoft.com/office/drawing/2014/main" id="{AAC50C6C-BD0A-4A83-B593-22371F6C41B4}"/>
                  </a:ext>
                </a:extLst>
              </p:cNvPr>
              <p:cNvGrpSpPr/>
              <p:nvPr/>
            </p:nvGrpSpPr>
            <p:grpSpPr>
              <a:xfrm>
                <a:off x="1257814" y="953725"/>
                <a:ext cx="1764786" cy="4095455"/>
                <a:chOff x="1257814" y="953725"/>
                <a:chExt cx="1764786" cy="4095455"/>
              </a:xfrm>
            </p:grpSpPr>
            <p:sp>
              <p:nvSpPr>
                <p:cNvPr id="134" name="楕円 261">
                  <a:extLst>
                    <a:ext uri="{FF2B5EF4-FFF2-40B4-BE49-F238E27FC236}">
                      <a16:creationId xmlns:a16="http://schemas.microsoft.com/office/drawing/2014/main" id="{CA351C29-F372-4F33-9EDD-F4A9E8B92620}"/>
                    </a:ext>
                  </a:extLst>
                </p:cNvPr>
                <p:cNvSpPr/>
                <p:nvPr/>
              </p:nvSpPr>
              <p:spPr bwMode="auto">
                <a:xfrm>
                  <a:off x="1257814" y="953725"/>
                  <a:ext cx="1764786" cy="2208576"/>
                </a:xfrm>
                <a:custGeom>
                  <a:avLst/>
                  <a:gdLst>
                    <a:gd name="connsiteX0" fmla="*/ 0 w 760186"/>
                    <a:gd name="connsiteY0" fmla="*/ 265814 h 531627"/>
                    <a:gd name="connsiteX1" fmla="*/ 380093 w 760186"/>
                    <a:gd name="connsiteY1" fmla="*/ 0 h 531627"/>
                    <a:gd name="connsiteX2" fmla="*/ 760186 w 760186"/>
                    <a:gd name="connsiteY2" fmla="*/ 265814 h 531627"/>
                    <a:gd name="connsiteX3" fmla="*/ 380093 w 760186"/>
                    <a:gd name="connsiteY3" fmla="*/ 531628 h 531627"/>
                    <a:gd name="connsiteX4" fmla="*/ 0 w 760186"/>
                    <a:gd name="connsiteY4" fmla="*/ 265814 h 531627"/>
                    <a:gd name="connsiteX0" fmla="*/ 0 w 760186"/>
                    <a:gd name="connsiteY0" fmla="*/ 265814 h 531628"/>
                    <a:gd name="connsiteX1" fmla="*/ 380093 w 760186"/>
                    <a:gd name="connsiteY1" fmla="*/ 0 h 531628"/>
                    <a:gd name="connsiteX2" fmla="*/ 760186 w 760186"/>
                    <a:gd name="connsiteY2" fmla="*/ 265814 h 531628"/>
                    <a:gd name="connsiteX3" fmla="*/ 380093 w 760186"/>
                    <a:gd name="connsiteY3" fmla="*/ 531628 h 531628"/>
                    <a:gd name="connsiteX4" fmla="*/ 0 w 760186"/>
                    <a:gd name="connsiteY4" fmla="*/ 265814 h 531628"/>
                    <a:gd name="connsiteX0" fmla="*/ 0 w 760186"/>
                    <a:gd name="connsiteY0" fmla="*/ 265814 h 531628"/>
                    <a:gd name="connsiteX1" fmla="*/ 380093 w 760186"/>
                    <a:gd name="connsiteY1" fmla="*/ 0 h 531628"/>
                    <a:gd name="connsiteX2" fmla="*/ 760186 w 760186"/>
                    <a:gd name="connsiteY2" fmla="*/ 265814 h 531628"/>
                    <a:gd name="connsiteX3" fmla="*/ 380093 w 760186"/>
                    <a:gd name="connsiteY3" fmla="*/ 531628 h 531628"/>
                    <a:gd name="connsiteX4" fmla="*/ 0 w 760186"/>
                    <a:gd name="connsiteY4" fmla="*/ 265814 h 531628"/>
                    <a:gd name="connsiteX0" fmla="*/ 0 w 760186"/>
                    <a:gd name="connsiteY0" fmla="*/ 265814 h 531628"/>
                    <a:gd name="connsiteX1" fmla="*/ 380093 w 760186"/>
                    <a:gd name="connsiteY1" fmla="*/ 0 h 531628"/>
                    <a:gd name="connsiteX2" fmla="*/ 760186 w 760186"/>
                    <a:gd name="connsiteY2" fmla="*/ 265814 h 531628"/>
                    <a:gd name="connsiteX3" fmla="*/ 380093 w 760186"/>
                    <a:gd name="connsiteY3" fmla="*/ 531628 h 531628"/>
                    <a:gd name="connsiteX4" fmla="*/ 0 w 760186"/>
                    <a:gd name="connsiteY4" fmla="*/ 265814 h 531628"/>
                    <a:gd name="connsiteX0" fmla="*/ 0 w 760186"/>
                    <a:gd name="connsiteY0" fmla="*/ 723014 h 988828"/>
                    <a:gd name="connsiteX1" fmla="*/ 376918 w 760186"/>
                    <a:gd name="connsiteY1" fmla="*/ 0 h 988828"/>
                    <a:gd name="connsiteX2" fmla="*/ 760186 w 760186"/>
                    <a:gd name="connsiteY2" fmla="*/ 723014 h 988828"/>
                    <a:gd name="connsiteX3" fmla="*/ 380093 w 760186"/>
                    <a:gd name="connsiteY3" fmla="*/ 988828 h 988828"/>
                    <a:gd name="connsiteX4" fmla="*/ 0 w 760186"/>
                    <a:gd name="connsiteY4" fmla="*/ 723014 h 988828"/>
                    <a:gd name="connsiteX0" fmla="*/ 0 w 760186"/>
                    <a:gd name="connsiteY0" fmla="*/ 723014 h 988828"/>
                    <a:gd name="connsiteX1" fmla="*/ 376918 w 760186"/>
                    <a:gd name="connsiteY1" fmla="*/ 0 h 988828"/>
                    <a:gd name="connsiteX2" fmla="*/ 760186 w 760186"/>
                    <a:gd name="connsiteY2" fmla="*/ 723014 h 988828"/>
                    <a:gd name="connsiteX3" fmla="*/ 380093 w 760186"/>
                    <a:gd name="connsiteY3" fmla="*/ 988828 h 988828"/>
                    <a:gd name="connsiteX4" fmla="*/ 0 w 760186"/>
                    <a:gd name="connsiteY4" fmla="*/ 723014 h 9888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60186" h="988828">
                      <a:moveTo>
                        <a:pt x="0" y="723014"/>
                      </a:moveTo>
                      <a:cubicBezTo>
                        <a:pt x="0" y="576209"/>
                        <a:pt x="268598" y="0"/>
                        <a:pt x="376918" y="0"/>
                      </a:cubicBezTo>
                      <a:cubicBezTo>
                        <a:pt x="485238" y="0"/>
                        <a:pt x="760186" y="576209"/>
                        <a:pt x="760186" y="723014"/>
                      </a:cubicBezTo>
                      <a:cubicBezTo>
                        <a:pt x="760186" y="869819"/>
                        <a:pt x="590013" y="988828"/>
                        <a:pt x="380093" y="988828"/>
                      </a:cubicBezTo>
                      <a:cubicBezTo>
                        <a:pt x="170173" y="988828"/>
                        <a:pt x="0" y="869819"/>
                        <a:pt x="0" y="723014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35" name="楕円 134">
                  <a:extLst>
                    <a:ext uri="{FF2B5EF4-FFF2-40B4-BE49-F238E27FC236}">
                      <a16:creationId xmlns:a16="http://schemas.microsoft.com/office/drawing/2014/main" id="{2026809E-792B-47F3-BD30-279C6B89B098}"/>
                    </a:ext>
                  </a:extLst>
                </p:cNvPr>
                <p:cNvSpPr/>
                <p:nvPr/>
              </p:nvSpPr>
              <p:spPr bwMode="auto">
                <a:xfrm>
                  <a:off x="2030780" y="4779150"/>
                  <a:ext cx="218854" cy="270030"/>
                </a:xfrm>
                <a:prstGeom prst="ellipse">
                  <a:avLst/>
                </a:prstGeom>
                <a:solidFill>
                  <a:srgbClr val="CC0066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36" name="台形 135">
                  <a:extLst>
                    <a:ext uri="{FF2B5EF4-FFF2-40B4-BE49-F238E27FC236}">
                      <a16:creationId xmlns:a16="http://schemas.microsoft.com/office/drawing/2014/main" id="{4D50D0B1-DE3F-473F-8A42-90C0708765ED}"/>
                    </a:ext>
                  </a:extLst>
                </p:cNvPr>
                <p:cNvSpPr/>
                <p:nvPr/>
              </p:nvSpPr>
              <p:spPr bwMode="auto">
                <a:xfrm>
                  <a:off x="2030780" y="1255886"/>
                  <a:ext cx="218854" cy="3648758"/>
                </a:xfrm>
                <a:prstGeom prst="trapezoid">
                  <a:avLst>
                    <a:gd name="adj" fmla="val 36606"/>
                  </a:avLst>
                </a:prstGeom>
                <a:solidFill>
                  <a:srgbClr val="92D05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</p:grpSp>
      </p:grpSp>
      <p:grpSp>
        <p:nvGrpSpPr>
          <p:cNvPr id="189" name="グループ化 188">
            <a:extLst>
              <a:ext uri="{FF2B5EF4-FFF2-40B4-BE49-F238E27FC236}">
                <a16:creationId xmlns:a16="http://schemas.microsoft.com/office/drawing/2014/main" id="{F259B0AA-F4E4-41F4-A8A2-4B4AF91C2108}"/>
              </a:ext>
            </a:extLst>
          </p:cNvPr>
          <p:cNvGrpSpPr/>
          <p:nvPr/>
        </p:nvGrpSpPr>
        <p:grpSpPr>
          <a:xfrm>
            <a:off x="6002172" y="3146864"/>
            <a:ext cx="1664662" cy="1138655"/>
            <a:chOff x="6002172" y="3146864"/>
            <a:chExt cx="1664662" cy="1138655"/>
          </a:xfrm>
        </p:grpSpPr>
        <p:grpSp>
          <p:nvGrpSpPr>
            <p:cNvPr id="190" name="グループ化 189">
              <a:extLst>
                <a:ext uri="{FF2B5EF4-FFF2-40B4-BE49-F238E27FC236}">
                  <a16:creationId xmlns:a16="http://schemas.microsoft.com/office/drawing/2014/main" id="{D1E494AD-5465-4DA9-B027-4B066816D2D3}"/>
                </a:ext>
              </a:extLst>
            </p:cNvPr>
            <p:cNvGrpSpPr/>
            <p:nvPr/>
          </p:nvGrpSpPr>
          <p:grpSpPr>
            <a:xfrm rot="3600000">
              <a:off x="6537247" y="2854174"/>
              <a:ext cx="488976" cy="1074356"/>
              <a:chOff x="1636340" y="3642662"/>
              <a:chExt cx="910128" cy="1999693"/>
            </a:xfrm>
          </p:grpSpPr>
          <p:sp>
            <p:nvSpPr>
              <p:cNvPr id="224" name="楕円 426">
                <a:extLst>
                  <a:ext uri="{FF2B5EF4-FFF2-40B4-BE49-F238E27FC236}">
                    <a16:creationId xmlns:a16="http://schemas.microsoft.com/office/drawing/2014/main" id="{5F251050-93A0-4AD0-9C11-73A3B6C85E97}"/>
                  </a:ext>
                </a:extLst>
              </p:cNvPr>
              <p:cNvSpPr/>
              <p:nvPr/>
            </p:nvSpPr>
            <p:spPr bwMode="auto">
              <a:xfrm rot="443591">
                <a:off x="1760872" y="3642662"/>
                <a:ext cx="614552" cy="1226109"/>
              </a:xfrm>
              <a:custGeom>
                <a:avLst/>
                <a:gdLst>
                  <a:gd name="connsiteX0" fmla="*/ 0 w 770841"/>
                  <a:gd name="connsiteY0" fmla="*/ 716576 h 1433151"/>
                  <a:gd name="connsiteX1" fmla="*/ 385421 w 770841"/>
                  <a:gd name="connsiteY1" fmla="*/ 0 h 1433151"/>
                  <a:gd name="connsiteX2" fmla="*/ 770842 w 770841"/>
                  <a:gd name="connsiteY2" fmla="*/ 716576 h 1433151"/>
                  <a:gd name="connsiteX3" fmla="*/ 385421 w 770841"/>
                  <a:gd name="connsiteY3" fmla="*/ 1433152 h 1433151"/>
                  <a:gd name="connsiteX4" fmla="*/ 0 w 770841"/>
                  <a:gd name="connsiteY4" fmla="*/ 716576 h 1433151"/>
                  <a:gd name="connsiteX0" fmla="*/ 0 w 770842"/>
                  <a:gd name="connsiteY0" fmla="*/ 716576 h 1433152"/>
                  <a:gd name="connsiteX1" fmla="*/ 385421 w 770842"/>
                  <a:gd name="connsiteY1" fmla="*/ 0 h 1433152"/>
                  <a:gd name="connsiteX2" fmla="*/ 770842 w 770842"/>
                  <a:gd name="connsiteY2" fmla="*/ 716576 h 1433152"/>
                  <a:gd name="connsiteX3" fmla="*/ 385421 w 770842"/>
                  <a:gd name="connsiteY3" fmla="*/ 1433152 h 1433152"/>
                  <a:gd name="connsiteX4" fmla="*/ 0 w 770842"/>
                  <a:gd name="connsiteY4" fmla="*/ 716576 h 1433152"/>
                  <a:gd name="connsiteX0" fmla="*/ 0 w 770842"/>
                  <a:gd name="connsiteY0" fmla="*/ 716576 h 1433152"/>
                  <a:gd name="connsiteX1" fmla="*/ 385421 w 770842"/>
                  <a:gd name="connsiteY1" fmla="*/ 0 h 1433152"/>
                  <a:gd name="connsiteX2" fmla="*/ 770842 w 770842"/>
                  <a:gd name="connsiteY2" fmla="*/ 716576 h 1433152"/>
                  <a:gd name="connsiteX3" fmla="*/ 385421 w 770842"/>
                  <a:gd name="connsiteY3" fmla="*/ 1433152 h 1433152"/>
                  <a:gd name="connsiteX4" fmla="*/ 0 w 770842"/>
                  <a:gd name="connsiteY4" fmla="*/ 716576 h 1433152"/>
                  <a:gd name="connsiteX0" fmla="*/ 0 w 770842"/>
                  <a:gd name="connsiteY0" fmla="*/ 716576 h 1433152"/>
                  <a:gd name="connsiteX1" fmla="*/ 385421 w 770842"/>
                  <a:gd name="connsiteY1" fmla="*/ 0 h 1433152"/>
                  <a:gd name="connsiteX2" fmla="*/ 770842 w 770842"/>
                  <a:gd name="connsiteY2" fmla="*/ 716576 h 1433152"/>
                  <a:gd name="connsiteX3" fmla="*/ 385421 w 770842"/>
                  <a:gd name="connsiteY3" fmla="*/ 1433152 h 1433152"/>
                  <a:gd name="connsiteX4" fmla="*/ 0 w 770842"/>
                  <a:gd name="connsiteY4" fmla="*/ 716576 h 1433152"/>
                  <a:gd name="connsiteX0" fmla="*/ 0 w 770842"/>
                  <a:gd name="connsiteY0" fmla="*/ 716576 h 1433152"/>
                  <a:gd name="connsiteX1" fmla="*/ 385421 w 770842"/>
                  <a:gd name="connsiteY1" fmla="*/ 0 h 1433152"/>
                  <a:gd name="connsiteX2" fmla="*/ 770842 w 770842"/>
                  <a:gd name="connsiteY2" fmla="*/ 716576 h 1433152"/>
                  <a:gd name="connsiteX3" fmla="*/ 385421 w 770842"/>
                  <a:gd name="connsiteY3" fmla="*/ 1433152 h 1433152"/>
                  <a:gd name="connsiteX4" fmla="*/ 0 w 770842"/>
                  <a:gd name="connsiteY4" fmla="*/ 716576 h 1433152"/>
                  <a:gd name="connsiteX0" fmla="*/ 0 w 770842"/>
                  <a:gd name="connsiteY0" fmla="*/ 716576 h 1433152"/>
                  <a:gd name="connsiteX1" fmla="*/ 385421 w 770842"/>
                  <a:gd name="connsiteY1" fmla="*/ 0 h 1433152"/>
                  <a:gd name="connsiteX2" fmla="*/ 770842 w 770842"/>
                  <a:gd name="connsiteY2" fmla="*/ 716576 h 1433152"/>
                  <a:gd name="connsiteX3" fmla="*/ 385421 w 770842"/>
                  <a:gd name="connsiteY3" fmla="*/ 1433152 h 1433152"/>
                  <a:gd name="connsiteX4" fmla="*/ 0 w 770842"/>
                  <a:gd name="connsiteY4" fmla="*/ 716576 h 1433152"/>
                  <a:gd name="connsiteX0" fmla="*/ 0 w 770842"/>
                  <a:gd name="connsiteY0" fmla="*/ 716576 h 1433152"/>
                  <a:gd name="connsiteX1" fmla="*/ 385421 w 770842"/>
                  <a:gd name="connsiteY1" fmla="*/ 0 h 1433152"/>
                  <a:gd name="connsiteX2" fmla="*/ 770842 w 770842"/>
                  <a:gd name="connsiteY2" fmla="*/ 716576 h 1433152"/>
                  <a:gd name="connsiteX3" fmla="*/ 385421 w 770842"/>
                  <a:gd name="connsiteY3" fmla="*/ 1433152 h 1433152"/>
                  <a:gd name="connsiteX4" fmla="*/ 0 w 770842"/>
                  <a:gd name="connsiteY4" fmla="*/ 716576 h 1433152"/>
                  <a:gd name="connsiteX0" fmla="*/ 0 w 770842"/>
                  <a:gd name="connsiteY0" fmla="*/ 716576 h 1433152"/>
                  <a:gd name="connsiteX1" fmla="*/ 385421 w 770842"/>
                  <a:gd name="connsiteY1" fmla="*/ 0 h 1433152"/>
                  <a:gd name="connsiteX2" fmla="*/ 770842 w 770842"/>
                  <a:gd name="connsiteY2" fmla="*/ 716576 h 1433152"/>
                  <a:gd name="connsiteX3" fmla="*/ 385421 w 770842"/>
                  <a:gd name="connsiteY3" fmla="*/ 1433152 h 1433152"/>
                  <a:gd name="connsiteX4" fmla="*/ 0 w 770842"/>
                  <a:gd name="connsiteY4" fmla="*/ 716576 h 1433152"/>
                  <a:gd name="connsiteX0" fmla="*/ 0 w 770842"/>
                  <a:gd name="connsiteY0" fmla="*/ 716576 h 1537927"/>
                  <a:gd name="connsiteX1" fmla="*/ 385421 w 770842"/>
                  <a:gd name="connsiteY1" fmla="*/ 0 h 1537927"/>
                  <a:gd name="connsiteX2" fmla="*/ 770842 w 770842"/>
                  <a:gd name="connsiteY2" fmla="*/ 716576 h 1537927"/>
                  <a:gd name="connsiteX3" fmla="*/ 375896 w 770842"/>
                  <a:gd name="connsiteY3" fmla="*/ 1537927 h 1537927"/>
                  <a:gd name="connsiteX4" fmla="*/ 0 w 770842"/>
                  <a:gd name="connsiteY4" fmla="*/ 716576 h 15379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70842" h="1537927">
                    <a:moveTo>
                      <a:pt x="0" y="716576"/>
                    </a:moveTo>
                    <a:cubicBezTo>
                      <a:pt x="0" y="320822"/>
                      <a:pt x="182084" y="42862"/>
                      <a:pt x="385421" y="0"/>
                    </a:cubicBezTo>
                    <a:cubicBezTo>
                      <a:pt x="598283" y="33338"/>
                      <a:pt x="770842" y="320822"/>
                      <a:pt x="770842" y="716576"/>
                    </a:cubicBezTo>
                    <a:cubicBezTo>
                      <a:pt x="770842" y="1112330"/>
                      <a:pt x="641145" y="1380765"/>
                      <a:pt x="375896" y="1537927"/>
                    </a:cubicBezTo>
                    <a:cubicBezTo>
                      <a:pt x="96359" y="1366477"/>
                      <a:pt x="0" y="1112330"/>
                      <a:pt x="0" y="716576"/>
                    </a:cubicBezTo>
                    <a:close/>
                  </a:path>
                </a:pathLst>
              </a:custGeom>
              <a:solidFill>
                <a:srgbClr val="0099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225" name="グループ化 224">
                <a:extLst>
                  <a:ext uri="{FF2B5EF4-FFF2-40B4-BE49-F238E27FC236}">
                    <a16:creationId xmlns:a16="http://schemas.microsoft.com/office/drawing/2014/main" id="{4C8F4965-0DA4-4CE2-A537-22BBC1529EA2}"/>
                  </a:ext>
                </a:extLst>
              </p:cNvPr>
              <p:cNvGrpSpPr/>
              <p:nvPr/>
            </p:nvGrpSpPr>
            <p:grpSpPr>
              <a:xfrm rot="21214059" flipH="1">
                <a:off x="1636340" y="3704959"/>
                <a:ext cx="614552" cy="1937396"/>
                <a:chOff x="1741357" y="3704966"/>
                <a:chExt cx="614552" cy="1937396"/>
              </a:xfrm>
            </p:grpSpPr>
            <p:sp>
              <p:nvSpPr>
                <p:cNvPr id="232" name="楕円 426">
                  <a:extLst>
                    <a:ext uri="{FF2B5EF4-FFF2-40B4-BE49-F238E27FC236}">
                      <a16:creationId xmlns:a16="http://schemas.microsoft.com/office/drawing/2014/main" id="{99FA688F-3461-4C60-9E32-5CDD09F732FF}"/>
                    </a:ext>
                  </a:extLst>
                </p:cNvPr>
                <p:cNvSpPr/>
                <p:nvPr/>
              </p:nvSpPr>
              <p:spPr bwMode="auto">
                <a:xfrm rot="21278739">
                  <a:off x="1741357" y="3704966"/>
                  <a:ext cx="614552" cy="1226109"/>
                </a:xfrm>
                <a:custGeom>
                  <a:avLst/>
                  <a:gdLst>
                    <a:gd name="connsiteX0" fmla="*/ 0 w 770841"/>
                    <a:gd name="connsiteY0" fmla="*/ 716576 h 1433151"/>
                    <a:gd name="connsiteX1" fmla="*/ 385421 w 770841"/>
                    <a:gd name="connsiteY1" fmla="*/ 0 h 1433151"/>
                    <a:gd name="connsiteX2" fmla="*/ 770842 w 770841"/>
                    <a:gd name="connsiteY2" fmla="*/ 716576 h 1433151"/>
                    <a:gd name="connsiteX3" fmla="*/ 385421 w 770841"/>
                    <a:gd name="connsiteY3" fmla="*/ 1433152 h 1433151"/>
                    <a:gd name="connsiteX4" fmla="*/ 0 w 770841"/>
                    <a:gd name="connsiteY4" fmla="*/ 716576 h 1433151"/>
                    <a:gd name="connsiteX0" fmla="*/ 0 w 770842"/>
                    <a:gd name="connsiteY0" fmla="*/ 716576 h 1433152"/>
                    <a:gd name="connsiteX1" fmla="*/ 385421 w 770842"/>
                    <a:gd name="connsiteY1" fmla="*/ 0 h 1433152"/>
                    <a:gd name="connsiteX2" fmla="*/ 770842 w 770842"/>
                    <a:gd name="connsiteY2" fmla="*/ 716576 h 1433152"/>
                    <a:gd name="connsiteX3" fmla="*/ 385421 w 770842"/>
                    <a:gd name="connsiteY3" fmla="*/ 1433152 h 1433152"/>
                    <a:gd name="connsiteX4" fmla="*/ 0 w 770842"/>
                    <a:gd name="connsiteY4" fmla="*/ 716576 h 1433152"/>
                    <a:gd name="connsiteX0" fmla="*/ 0 w 770842"/>
                    <a:gd name="connsiteY0" fmla="*/ 716576 h 1433152"/>
                    <a:gd name="connsiteX1" fmla="*/ 385421 w 770842"/>
                    <a:gd name="connsiteY1" fmla="*/ 0 h 1433152"/>
                    <a:gd name="connsiteX2" fmla="*/ 770842 w 770842"/>
                    <a:gd name="connsiteY2" fmla="*/ 716576 h 1433152"/>
                    <a:gd name="connsiteX3" fmla="*/ 385421 w 770842"/>
                    <a:gd name="connsiteY3" fmla="*/ 1433152 h 1433152"/>
                    <a:gd name="connsiteX4" fmla="*/ 0 w 770842"/>
                    <a:gd name="connsiteY4" fmla="*/ 716576 h 1433152"/>
                    <a:gd name="connsiteX0" fmla="*/ 0 w 770842"/>
                    <a:gd name="connsiteY0" fmla="*/ 716576 h 1433152"/>
                    <a:gd name="connsiteX1" fmla="*/ 385421 w 770842"/>
                    <a:gd name="connsiteY1" fmla="*/ 0 h 1433152"/>
                    <a:gd name="connsiteX2" fmla="*/ 770842 w 770842"/>
                    <a:gd name="connsiteY2" fmla="*/ 716576 h 1433152"/>
                    <a:gd name="connsiteX3" fmla="*/ 385421 w 770842"/>
                    <a:gd name="connsiteY3" fmla="*/ 1433152 h 1433152"/>
                    <a:gd name="connsiteX4" fmla="*/ 0 w 770842"/>
                    <a:gd name="connsiteY4" fmla="*/ 716576 h 1433152"/>
                    <a:gd name="connsiteX0" fmla="*/ 0 w 770842"/>
                    <a:gd name="connsiteY0" fmla="*/ 716576 h 1433152"/>
                    <a:gd name="connsiteX1" fmla="*/ 385421 w 770842"/>
                    <a:gd name="connsiteY1" fmla="*/ 0 h 1433152"/>
                    <a:gd name="connsiteX2" fmla="*/ 770842 w 770842"/>
                    <a:gd name="connsiteY2" fmla="*/ 716576 h 1433152"/>
                    <a:gd name="connsiteX3" fmla="*/ 385421 w 770842"/>
                    <a:gd name="connsiteY3" fmla="*/ 1433152 h 1433152"/>
                    <a:gd name="connsiteX4" fmla="*/ 0 w 770842"/>
                    <a:gd name="connsiteY4" fmla="*/ 716576 h 1433152"/>
                    <a:gd name="connsiteX0" fmla="*/ 0 w 770842"/>
                    <a:gd name="connsiteY0" fmla="*/ 716576 h 1433152"/>
                    <a:gd name="connsiteX1" fmla="*/ 385421 w 770842"/>
                    <a:gd name="connsiteY1" fmla="*/ 0 h 1433152"/>
                    <a:gd name="connsiteX2" fmla="*/ 770842 w 770842"/>
                    <a:gd name="connsiteY2" fmla="*/ 716576 h 1433152"/>
                    <a:gd name="connsiteX3" fmla="*/ 385421 w 770842"/>
                    <a:gd name="connsiteY3" fmla="*/ 1433152 h 1433152"/>
                    <a:gd name="connsiteX4" fmla="*/ 0 w 770842"/>
                    <a:gd name="connsiteY4" fmla="*/ 716576 h 1433152"/>
                    <a:gd name="connsiteX0" fmla="*/ 0 w 770842"/>
                    <a:gd name="connsiteY0" fmla="*/ 716576 h 1433152"/>
                    <a:gd name="connsiteX1" fmla="*/ 385421 w 770842"/>
                    <a:gd name="connsiteY1" fmla="*/ 0 h 1433152"/>
                    <a:gd name="connsiteX2" fmla="*/ 770842 w 770842"/>
                    <a:gd name="connsiteY2" fmla="*/ 716576 h 1433152"/>
                    <a:gd name="connsiteX3" fmla="*/ 385421 w 770842"/>
                    <a:gd name="connsiteY3" fmla="*/ 1433152 h 1433152"/>
                    <a:gd name="connsiteX4" fmla="*/ 0 w 770842"/>
                    <a:gd name="connsiteY4" fmla="*/ 716576 h 1433152"/>
                    <a:gd name="connsiteX0" fmla="*/ 0 w 770842"/>
                    <a:gd name="connsiteY0" fmla="*/ 716576 h 1433152"/>
                    <a:gd name="connsiteX1" fmla="*/ 385421 w 770842"/>
                    <a:gd name="connsiteY1" fmla="*/ 0 h 1433152"/>
                    <a:gd name="connsiteX2" fmla="*/ 770842 w 770842"/>
                    <a:gd name="connsiteY2" fmla="*/ 716576 h 1433152"/>
                    <a:gd name="connsiteX3" fmla="*/ 385421 w 770842"/>
                    <a:gd name="connsiteY3" fmla="*/ 1433152 h 1433152"/>
                    <a:gd name="connsiteX4" fmla="*/ 0 w 770842"/>
                    <a:gd name="connsiteY4" fmla="*/ 716576 h 1433152"/>
                    <a:gd name="connsiteX0" fmla="*/ 0 w 770842"/>
                    <a:gd name="connsiteY0" fmla="*/ 716576 h 1537927"/>
                    <a:gd name="connsiteX1" fmla="*/ 385421 w 770842"/>
                    <a:gd name="connsiteY1" fmla="*/ 0 h 1537927"/>
                    <a:gd name="connsiteX2" fmla="*/ 770842 w 770842"/>
                    <a:gd name="connsiteY2" fmla="*/ 716576 h 1537927"/>
                    <a:gd name="connsiteX3" fmla="*/ 375896 w 770842"/>
                    <a:gd name="connsiteY3" fmla="*/ 1537927 h 1537927"/>
                    <a:gd name="connsiteX4" fmla="*/ 0 w 770842"/>
                    <a:gd name="connsiteY4" fmla="*/ 716576 h 15379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70842" h="1537927">
                      <a:moveTo>
                        <a:pt x="0" y="716576"/>
                      </a:moveTo>
                      <a:cubicBezTo>
                        <a:pt x="0" y="320822"/>
                        <a:pt x="182084" y="42862"/>
                        <a:pt x="385421" y="0"/>
                      </a:cubicBezTo>
                      <a:cubicBezTo>
                        <a:pt x="598283" y="33338"/>
                        <a:pt x="770842" y="320822"/>
                        <a:pt x="770842" y="716576"/>
                      </a:cubicBezTo>
                      <a:cubicBezTo>
                        <a:pt x="770842" y="1112330"/>
                        <a:pt x="641145" y="1380765"/>
                        <a:pt x="375896" y="1537927"/>
                      </a:cubicBezTo>
                      <a:cubicBezTo>
                        <a:pt x="96359" y="1366477"/>
                        <a:pt x="0" y="1112330"/>
                        <a:pt x="0" y="716576"/>
                      </a:cubicBezTo>
                      <a:close/>
                    </a:path>
                  </a:pathLst>
                </a:custGeom>
                <a:solidFill>
                  <a:srgbClr val="33CC33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33" name="楕円 432">
                  <a:extLst>
                    <a:ext uri="{FF2B5EF4-FFF2-40B4-BE49-F238E27FC236}">
                      <a16:creationId xmlns:a16="http://schemas.microsoft.com/office/drawing/2014/main" id="{E4CBD114-811F-4242-9CA6-5A5668ACD4EF}"/>
                    </a:ext>
                  </a:extLst>
                </p:cNvPr>
                <p:cNvSpPr/>
                <p:nvPr/>
              </p:nvSpPr>
              <p:spPr bwMode="auto">
                <a:xfrm>
                  <a:off x="1957053" y="4266360"/>
                  <a:ext cx="245256" cy="1376002"/>
                </a:xfrm>
                <a:custGeom>
                  <a:avLst/>
                  <a:gdLst>
                    <a:gd name="connsiteX0" fmla="*/ 0 w 601115"/>
                    <a:gd name="connsiteY0" fmla="*/ 300558 h 601115"/>
                    <a:gd name="connsiteX1" fmla="*/ 300558 w 601115"/>
                    <a:gd name="connsiteY1" fmla="*/ 0 h 601115"/>
                    <a:gd name="connsiteX2" fmla="*/ 601116 w 601115"/>
                    <a:gd name="connsiteY2" fmla="*/ 300558 h 601115"/>
                    <a:gd name="connsiteX3" fmla="*/ 300558 w 601115"/>
                    <a:gd name="connsiteY3" fmla="*/ 601116 h 601115"/>
                    <a:gd name="connsiteX4" fmla="*/ 0 w 601115"/>
                    <a:gd name="connsiteY4" fmla="*/ 300558 h 601115"/>
                    <a:gd name="connsiteX0" fmla="*/ 0 w 601116"/>
                    <a:gd name="connsiteY0" fmla="*/ 300558 h 601116"/>
                    <a:gd name="connsiteX1" fmla="*/ 300558 w 601116"/>
                    <a:gd name="connsiteY1" fmla="*/ 0 h 601116"/>
                    <a:gd name="connsiteX2" fmla="*/ 601116 w 601116"/>
                    <a:gd name="connsiteY2" fmla="*/ 300558 h 601116"/>
                    <a:gd name="connsiteX3" fmla="*/ 300558 w 601116"/>
                    <a:gd name="connsiteY3" fmla="*/ 601116 h 601116"/>
                    <a:gd name="connsiteX4" fmla="*/ 0 w 601116"/>
                    <a:gd name="connsiteY4" fmla="*/ 300558 h 601116"/>
                    <a:gd name="connsiteX0" fmla="*/ 0 w 601116"/>
                    <a:gd name="connsiteY0" fmla="*/ 300558 h 601116"/>
                    <a:gd name="connsiteX1" fmla="*/ 300558 w 601116"/>
                    <a:gd name="connsiteY1" fmla="*/ 0 h 601116"/>
                    <a:gd name="connsiteX2" fmla="*/ 601116 w 601116"/>
                    <a:gd name="connsiteY2" fmla="*/ 300558 h 601116"/>
                    <a:gd name="connsiteX3" fmla="*/ 300558 w 601116"/>
                    <a:gd name="connsiteY3" fmla="*/ 601116 h 601116"/>
                    <a:gd name="connsiteX4" fmla="*/ 0 w 601116"/>
                    <a:gd name="connsiteY4" fmla="*/ 300558 h 601116"/>
                    <a:gd name="connsiteX0" fmla="*/ 0 w 601116"/>
                    <a:gd name="connsiteY0" fmla="*/ 1434033 h 1734591"/>
                    <a:gd name="connsiteX1" fmla="*/ 281508 w 601116"/>
                    <a:gd name="connsiteY1" fmla="*/ 0 h 1734591"/>
                    <a:gd name="connsiteX2" fmla="*/ 601116 w 601116"/>
                    <a:gd name="connsiteY2" fmla="*/ 1434033 h 1734591"/>
                    <a:gd name="connsiteX3" fmla="*/ 300558 w 601116"/>
                    <a:gd name="connsiteY3" fmla="*/ 1734591 h 1734591"/>
                    <a:gd name="connsiteX4" fmla="*/ 0 w 601116"/>
                    <a:gd name="connsiteY4" fmla="*/ 1434033 h 1734591"/>
                    <a:gd name="connsiteX0" fmla="*/ 0 w 601116"/>
                    <a:gd name="connsiteY0" fmla="*/ 1434033 h 1734591"/>
                    <a:gd name="connsiteX1" fmla="*/ 281508 w 601116"/>
                    <a:gd name="connsiteY1" fmla="*/ 0 h 1734591"/>
                    <a:gd name="connsiteX2" fmla="*/ 601116 w 601116"/>
                    <a:gd name="connsiteY2" fmla="*/ 1434033 h 1734591"/>
                    <a:gd name="connsiteX3" fmla="*/ 300558 w 601116"/>
                    <a:gd name="connsiteY3" fmla="*/ 1734591 h 1734591"/>
                    <a:gd name="connsiteX4" fmla="*/ 0 w 601116"/>
                    <a:gd name="connsiteY4" fmla="*/ 1434033 h 1734591"/>
                    <a:gd name="connsiteX0" fmla="*/ 0 w 601116"/>
                    <a:gd name="connsiteY0" fmla="*/ 1434033 h 1734591"/>
                    <a:gd name="connsiteX1" fmla="*/ 281508 w 601116"/>
                    <a:gd name="connsiteY1" fmla="*/ 0 h 1734591"/>
                    <a:gd name="connsiteX2" fmla="*/ 601116 w 601116"/>
                    <a:gd name="connsiteY2" fmla="*/ 1434033 h 1734591"/>
                    <a:gd name="connsiteX3" fmla="*/ 300558 w 601116"/>
                    <a:gd name="connsiteY3" fmla="*/ 1734591 h 1734591"/>
                    <a:gd name="connsiteX4" fmla="*/ 0 w 601116"/>
                    <a:gd name="connsiteY4" fmla="*/ 1434033 h 1734591"/>
                    <a:gd name="connsiteX0" fmla="*/ 0 w 601116"/>
                    <a:gd name="connsiteY0" fmla="*/ 1505470 h 1806028"/>
                    <a:gd name="connsiteX1" fmla="*/ 200545 w 601116"/>
                    <a:gd name="connsiteY1" fmla="*/ 0 h 1806028"/>
                    <a:gd name="connsiteX2" fmla="*/ 601116 w 601116"/>
                    <a:gd name="connsiteY2" fmla="*/ 1505470 h 1806028"/>
                    <a:gd name="connsiteX3" fmla="*/ 300558 w 601116"/>
                    <a:gd name="connsiteY3" fmla="*/ 1806028 h 1806028"/>
                    <a:gd name="connsiteX4" fmla="*/ 0 w 601116"/>
                    <a:gd name="connsiteY4" fmla="*/ 1505470 h 1806028"/>
                    <a:gd name="connsiteX0" fmla="*/ 0 w 601116"/>
                    <a:gd name="connsiteY0" fmla="*/ 1505470 h 1806028"/>
                    <a:gd name="connsiteX1" fmla="*/ 200545 w 601116"/>
                    <a:gd name="connsiteY1" fmla="*/ 0 h 1806028"/>
                    <a:gd name="connsiteX2" fmla="*/ 601116 w 601116"/>
                    <a:gd name="connsiteY2" fmla="*/ 1505470 h 1806028"/>
                    <a:gd name="connsiteX3" fmla="*/ 300558 w 601116"/>
                    <a:gd name="connsiteY3" fmla="*/ 1806028 h 1806028"/>
                    <a:gd name="connsiteX4" fmla="*/ 0 w 601116"/>
                    <a:gd name="connsiteY4" fmla="*/ 1505470 h 1806028"/>
                    <a:gd name="connsiteX0" fmla="*/ 0 w 601116"/>
                    <a:gd name="connsiteY0" fmla="*/ 1505470 h 1806028"/>
                    <a:gd name="connsiteX1" fmla="*/ 200545 w 601116"/>
                    <a:gd name="connsiteY1" fmla="*/ 0 h 1806028"/>
                    <a:gd name="connsiteX2" fmla="*/ 601116 w 601116"/>
                    <a:gd name="connsiteY2" fmla="*/ 1505470 h 1806028"/>
                    <a:gd name="connsiteX3" fmla="*/ 300558 w 601116"/>
                    <a:gd name="connsiteY3" fmla="*/ 1806028 h 1806028"/>
                    <a:gd name="connsiteX4" fmla="*/ 0 w 601116"/>
                    <a:gd name="connsiteY4" fmla="*/ 1505470 h 18060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01116" h="1806028">
                      <a:moveTo>
                        <a:pt x="0" y="1505470"/>
                      </a:moveTo>
                      <a:cubicBezTo>
                        <a:pt x="0" y="1339476"/>
                        <a:pt x="210763" y="952500"/>
                        <a:pt x="200545" y="0"/>
                      </a:cubicBezTo>
                      <a:cubicBezTo>
                        <a:pt x="518938" y="885825"/>
                        <a:pt x="601116" y="1339476"/>
                        <a:pt x="601116" y="1505470"/>
                      </a:cubicBezTo>
                      <a:cubicBezTo>
                        <a:pt x="601116" y="1671464"/>
                        <a:pt x="466552" y="1806028"/>
                        <a:pt x="300558" y="1806028"/>
                      </a:cubicBezTo>
                      <a:cubicBezTo>
                        <a:pt x="134564" y="1806028"/>
                        <a:pt x="0" y="1671464"/>
                        <a:pt x="0" y="1505470"/>
                      </a:cubicBezTo>
                      <a:close/>
                    </a:path>
                  </a:pathLst>
                </a:custGeom>
                <a:solidFill>
                  <a:srgbClr val="66FF66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226" name="グループ化 225">
                <a:extLst>
                  <a:ext uri="{FF2B5EF4-FFF2-40B4-BE49-F238E27FC236}">
                    <a16:creationId xmlns:a16="http://schemas.microsoft.com/office/drawing/2014/main" id="{03B2C8D3-29F0-4ED3-82D0-255E5C8CB88E}"/>
                  </a:ext>
                </a:extLst>
              </p:cNvPr>
              <p:cNvGrpSpPr/>
              <p:nvPr/>
            </p:nvGrpSpPr>
            <p:grpSpPr>
              <a:xfrm rot="385941">
                <a:off x="1931916" y="3704969"/>
                <a:ext cx="614552" cy="1933699"/>
                <a:chOff x="1741357" y="3704966"/>
                <a:chExt cx="614552" cy="1933699"/>
              </a:xfrm>
            </p:grpSpPr>
            <p:sp>
              <p:nvSpPr>
                <p:cNvPr id="230" name="楕円 426">
                  <a:extLst>
                    <a:ext uri="{FF2B5EF4-FFF2-40B4-BE49-F238E27FC236}">
                      <a16:creationId xmlns:a16="http://schemas.microsoft.com/office/drawing/2014/main" id="{D0C80B23-B813-4125-B5E9-669D4E7985D6}"/>
                    </a:ext>
                  </a:extLst>
                </p:cNvPr>
                <p:cNvSpPr/>
                <p:nvPr/>
              </p:nvSpPr>
              <p:spPr bwMode="auto">
                <a:xfrm rot="21278739">
                  <a:off x="1741357" y="3704966"/>
                  <a:ext cx="614552" cy="1226109"/>
                </a:xfrm>
                <a:custGeom>
                  <a:avLst/>
                  <a:gdLst>
                    <a:gd name="connsiteX0" fmla="*/ 0 w 770841"/>
                    <a:gd name="connsiteY0" fmla="*/ 716576 h 1433151"/>
                    <a:gd name="connsiteX1" fmla="*/ 385421 w 770841"/>
                    <a:gd name="connsiteY1" fmla="*/ 0 h 1433151"/>
                    <a:gd name="connsiteX2" fmla="*/ 770842 w 770841"/>
                    <a:gd name="connsiteY2" fmla="*/ 716576 h 1433151"/>
                    <a:gd name="connsiteX3" fmla="*/ 385421 w 770841"/>
                    <a:gd name="connsiteY3" fmla="*/ 1433152 h 1433151"/>
                    <a:gd name="connsiteX4" fmla="*/ 0 w 770841"/>
                    <a:gd name="connsiteY4" fmla="*/ 716576 h 1433151"/>
                    <a:gd name="connsiteX0" fmla="*/ 0 w 770842"/>
                    <a:gd name="connsiteY0" fmla="*/ 716576 h 1433152"/>
                    <a:gd name="connsiteX1" fmla="*/ 385421 w 770842"/>
                    <a:gd name="connsiteY1" fmla="*/ 0 h 1433152"/>
                    <a:gd name="connsiteX2" fmla="*/ 770842 w 770842"/>
                    <a:gd name="connsiteY2" fmla="*/ 716576 h 1433152"/>
                    <a:gd name="connsiteX3" fmla="*/ 385421 w 770842"/>
                    <a:gd name="connsiteY3" fmla="*/ 1433152 h 1433152"/>
                    <a:gd name="connsiteX4" fmla="*/ 0 w 770842"/>
                    <a:gd name="connsiteY4" fmla="*/ 716576 h 1433152"/>
                    <a:gd name="connsiteX0" fmla="*/ 0 w 770842"/>
                    <a:gd name="connsiteY0" fmla="*/ 716576 h 1433152"/>
                    <a:gd name="connsiteX1" fmla="*/ 385421 w 770842"/>
                    <a:gd name="connsiteY1" fmla="*/ 0 h 1433152"/>
                    <a:gd name="connsiteX2" fmla="*/ 770842 w 770842"/>
                    <a:gd name="connsiteY2" fmla="*/ 716576 h 1433152"/>
                    <a:gd name="connsiteX3" fmla="*/ 385421 w 770842"/>
                    <a:gd name="connsiteY3" fmla="*/ 1433152 h 1433152"/>
                    <a:gd name="connsiteX4" fmla="*/ 0 w 770842"/>
                    <a:gd name="connsiteY4" fmla="*/ 716576 h 1433152"/>
                    <a:gd name="connsiteX0" fmla="*/ 0 w 770842"/>
                    <a:gd name="connsiteY0" fmla="*/ 716576 h 1433152"/>
                    <a:gd name="connsiteX1" fmla="*/ 385421 w 770842"/>
                    <a:gd name="connsiteY1" fmla="*/ 0 h 1433152"/>
                    <a:gd name="connsiteX2" fmla="*/ 770842 w 770842"/>
                    <a:gd name="connsiteY2" fmla="*/ 716576 h 1433152"/>
                    <a:gd name="connsiteX3" fmla="*/ 385421 w 770842"/>
                    <a:gd name="connsiteY3" fmla="*/ 1433152 h 1433152"/>
                    <a:gd name="connsiteX4" fmla="*/ 0 w 770842"/>
                    <a:gd name="connsiteY4" fmla="*/ 716576 h 1433152"/>
                    <a:gd name="connsiteX0" fmla="*/ 0 w 770842"/>
                    <a:gd name="connsiteY0" fmla="*/ 716576 h 1433152"/>
                    <a:gd name="connsiteX1" fmla="*/ 385421 w 770842"/>
                    <a:gd name="connsiteY1" fmla="*/ 0 h 1433152"/>
                    <a:gd name="connsiteX2" fmla="*/ 770842 w 770842"/>
                    <a:gd name="connsiteY2" fmla="*/ 716576 h 1433152"/>
                    <a:gd name="connsiteX3" fmla="*/ 385421 w 770842"/>
                    <a:gd name="connsiteY3" fmla="*/ 1433152 h 1433152"/>
                    <a:gd name="connsiteX4" fmla="*/ 0 w 770842"/>
                    <a:gd name="connsiteY4" fmla="*/ 716576 h 1433152"/>
                    <a:gd name="connsiteX0" fmla="*/ 0 w 770842"/>
                    <a:gd name="connsiteY0" fmla="*/ 716576 h 1433152"/>
                    <a:gd name="connsiteX1" fmla="*/ 385421 w 770842"/>
                    <a:gd name="connsiteY1" fmla="*/ 0 h 1433152"/>
                    <a:gd name="connsiteX2" fmla="*/ 770842 w 770842"/>
                    <a:gd name="connsiteY2" fmla="*/ 716576 h 1433152"/>
                    <a:gd name="connsiteX3" fmla="*/ 385421 w 770842"/>
                    <a:gd name="connsiteY3" fmla="*/ 1433152 h 1433152"/>
                    <a:gd name="connsiteX4" fmla="*/ 0 w 770842"/>
                    <a:gd name="connsiteY4" fmla="*/ 716576 h 1433152"/>
                    <a:gd name="connsiteX0" fmla="*/ 0 w 770842"/>
                    <a:gd name="connsiteY0" fmla="*/ 716576 h 1433152"/>
                    <a:gd name="connsiteX1" fmla="*/ 385421 w 770842"/>
                    <a:gd name="connsiteY1" fmla="*/ 0 h 1433152"/>
                    <a:gd name="connsiteX2" fmla="*/ 770842 w 770842"/>
                    <a:gd name="connsiteY2" fmla="*/ 716576 h 1433152"/>
                    <a:gd name="connsiteX3" fmla="*/ 385421 w 770842"/>
                    <a:gd name="connsiteY3" fmla="*/ 1433152 h 1433152"/>
                    <a:gd name="connsiteX4" fmla="*/ 0 w 770842"/>
                    <a:gd name="connsiteY4" fmla="*/ 716576 h 1433152"/>
                    <a:gd name="connsiteX0" fmla="*/ 0 w 770842"/>
                    <a:gd name="connsiteY0" fmla="*/ 716576 h 1433152"/>
                    <a:gd name="connsiteX1" fmla="*/ 385421 w 770842"/>
                    <a:gd name="connsiteY1" fmla="*/ 0 h 1433152"/>
                    <a:gd name="connsiteX2" fmla="*/ 770842 w 770842"/>
                    <a:gd name="connsiteY2" fmla="*/ 716576 h 1433152"/>
                    <a:gd name="connsiteX3" fmla="*/ 385421 w 770842"/>
                    <a:gd name="connsiteY3" fmla="*/ 1433152 h 1433152"/>
                    <a:gd name="connsiteX4" fmla="*/ 0 w 770842"/>
                    <a:gd name="connsiteY4" fmla="*/ 716576 h 1433152"/>
                    <a:gd name="connsiteX0" fmla="*/ 0 w 770842"/>
                    <a:gd name="connsiteY0" fmla="*/ 716576 h 1537927"/>
                    <a:gd name="connsiteX1" fmla="*/ 385421 w 770842"/>
                    <a:gd name="connsiteY1" fmla="*/ 0 h 1537927"/>
                    <a:gd name="connsiteX2" fmla="*/ 770842 w 770842"/>
                    <a:gd name="connsiteY2" fmla="*/ 716576 h 1537927"/>
                    <a:gd name="connsiteX3" fmla="*/ 375896 w 770842"/>
                    <a:gd name="connsiteY3" fmla="*/ 1537927 h 1537927"/>
                    <a:gd name="connsiteX4" fmla="*/ 0 w 770842"/>
                    <a:gd name="connsiteY4" fmla="*/ 716576 h 15379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70842" h="1537927">
                      <a:moveTo>
                        <a:pt x="0" y="716576"/>
                      </a:moveTo>
                      <a:cubicBezTo>
                        <a:pt x="0" y="320822"/>
                        <a:pt x="182084" y="42862"/>
                        <a:pt x="385421" y="0"/>
                      </a:cubicBezTo>
                      <a:cubicBezTo>
                        <a:pt x="598283" y="33338"/>
                        <a:pt x="770842" y="320822"/>
                        <a:pt x="770842" y="716576"/>
                      </a:cubicBezTo>
                      <a:cubicBezTo>
                        <a:pt x="770842" y="1112330"/>
                        <a:pt x="641145" y="1380765"/>
                        <a:pt x="375896" y="1537927"/>
                      </a:cubicBezTo>
                      <a:cubicBezTo>
                        <a:pt x="96359" y="1366477"/>
                        <a:pt x="0" y="1112330"/>
                        <a:pt x="0" y="716576"/>
                      </a:cubicBezTo>
                      <a:close/>
                    </a:path>
                  </a:pathLst>
                </a:custGeom>
                <a:solidFill>
                  <a:srgbClr val="33CC33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31" name="楕円 432">
                  <a:extLst>
                    <a:ext uri="{FF2B5EF4-FFF2-40B4-BE49-F238E27FC236}">
                      <a16:creationId xmlns:a16="http://schemas.microsoft.com/office/drawing/2014/main" id="{F64EE99F-2942-4D3D-9E0C-80B9FBBC98A6}"/>
                    </a:ext>
                  </a:extLst>
                </p:cNvPr>
                <p:cNvSpPr/>
                <p:nvPr/>
              </p:nvSpPr>
              <p:spPr bwMode="auto">
                <a:xfrm>
                  <a:off x="2006322" y="4262663"/>
                  <a:ext cx="212304" cy="1376002"/>
                </a:xfrm>
                <a:custGeom>
                  <a:avLst/>
                  <a:gdLst>
                    <a:gd name="connsiteX0" fmla="*/ 0 w 601115"/>
                    <a:gd name="connsiteY0" fmla="*/ 300558 h 601115"/>
                    <a:gd name="connsiteX1" fmla="*/ 300558 w 601115"/>
                    <a:gd name="connsiteY1" fmla="*/ 0 h 601115"/>
                    <a:gd name="connsiteX2" fmla="*/ 601116 w 601115"/>
                    <a:gd name="connsiteY2" fmla="*/ 300558 h 601115"/>
                    <a:gd name="connsiteX3" fmla="*/ 300558 w 601115"/>
                    <a:gd name="connsiteY3" fmla="*/ 601116 h 601115"/>
                    <a:gd name="connsiteX4" fmla="*/ 0 w 601115"/>
                    <a:gd name="connsiteY4" fmla="*/ 300558 h 601115"/>
                    <a:gd name="connsiteX0" fmla="*/ 0 w 601116"/>
                    <a:gd name="connsiteY0" fmla="*/ 300558 h 601116"/>
                    <a:gd name="connsiteX1" fmla="*/ 300558 w 601116"/>
                    <a:gd name="connsiteY1" fmla="*/ 0 h 601116"/>
                    <a:gd name="connsiteX2" fmla="*/ 601116 w 601116"/>
                    <a:gd name="connsiteY2" fmla="*/ 300558 h 601116"/>
                    <a:gd name="connsiteX3" fmla="*/ 300558 w 601116"/>
                    <a:gd name="connsiteY3" fmla="*/ 601116 h 601116"/>
                    <a:gd name="connsiteX4" fmla="*/ 0 w 601116"/>
                    <a:gd name="connsiteY4" fmla="*/ 300558 h 601116"/>
                    <a:gd name="connsiteX0" fmla="*/ 0 w 601116"/>
                    <a:gd name="connsiteY0" fmla="*/ 300558 h 601116"/>
                    <a:gd name="connsiteX1" fmla="*/ 300558 w 601116"/>
                    <a:gd name="connsiteY1" fmla="*/ 0 h 601116"/>
                    <a:gd name="connsiteX2" fmla="*/ 601116 w 601116"/>
                    <a:gd name="connsiteY2" fmla="*/ 300558 h 601116"/>
                    <a:gd name="connsiteX3" fmla="*/ 300558 w 601116"/>
                    <a:gd name="connsiteY3" fmla="*/ 601116 h 601116"/>
                    <a:gd name="connsiteX4" fmla="*/ 0 w 601116"/>
                    <a:gd name="connsiteY4" fmla="*/ 300558 h 601116"/>
                    <a:gd name="connsiteX0" fmla="*/ 0 w 601116"/>
                    <a:gd name="connsiteY0" fmla="*/ 1434033 h 1734591"/>
                    <a:gd name="connsiteX1" fmla="*/ 281508 w 601116"/>
                    <a:gd name="connsiteY1" fmla="*/ 0 h 1734591"/>
                    <a:gd name="connsiteX2" fmla="*/ 601116 w 601116"/>
                    <a:gd name="connsiteY2" fmla="*/ 1434033 h 1734591"/>
                    <a:gd name="connsiteX3" fmla="*/ 300558 w 601116"/>
                    <a:gd name="connsiteY3" fmla="*/ 1734591 h 1734591"/>
                    <a:gd name="connsiteX4" fmla="*/ 0 w 601116"/>
                    <a:gd name="connsiteY4" fmla="*/ 1434033 h 1734591"/>
                    <a:gd name="connsiteX0" fmla="*/ 0 w 601116"/>
                    <a:gd name="connsiteY0" fmla="*/ 1434033 h 1734591"/>
                    <a:gd name="connsiteX1" fmla="*/ 281508 w 601116"/>
                    <a:gd name="connsiteY1" fmla="*/ 0 h 1734591"/>
                    <a:gd name="connsiteX2" fmla="*/ 601116 w 601116"/>
                    <a:gd name="connsiteY2" fmla="*/ 1434033 h 1734591"/>
                    <a:gd name="connsiteX3" fmla="*/ 300558 w 601116"/>
                    <a:gd name="connsiteY3" fmla="*/ 1734591 h 1734591"/>
                    <a:gd name="connsiteX4" fmla="*/ 0 w 601116"/>
                    <a:gd name="connsiteY4" fmla="*/ 1434033 h 1734591"/>
                    <a:gd name="connsiteX0" fmla="*/ 0 w 601116"/>
                    <a:gd name="connsiteY0" fmla="*/ 1434033 h 1734591"/>
                    <a:gd name="connsiteX1" fmla="*/ 281508 w 601116"/>
                    <a:gd name="connsiteY1" fmla="*/ 0 h 1734591"/>
                    <a:gd name="connsiteX2" fmla="*/ 601116 w 601116"/>
                    <a:gd name="connsiteY2" fmla="*/ 1434033 h 1734591"/>
                    <a:gd name="connsiteX3" fmla="*/ 300558 w 601116"/>
                    <a:gd name="connsiteY3" fmla="*/ 1734591 h 1734591"/>
                    <a:gd name="connsiteX4" fmla="*/ 0 w 601116"/>
                    <a:gd name="connsiteY4" fmla="*/ 1434033 h 1734591"/>
                    <a:gd name="connsiteX0" fmla="*/ 0 w 601116"/>
                    <a:gd name="connsiteY0" fmla="*/ 1505470 h 1806028"/>
                    <a:gd name="connsiteX1" fmla="*/ 200545 w 601116"/>
                    <a:gd name="connsiteY1" fmla="*/ 0 h 1806028"/>
                    <a:gd name="connsiteX2" fmla="*/ 601116 w 601116"/>
                    <a:gd name="connsiteY2" fmla="*/ 1505470 h 1806028"/>
                    <a:gd name="connsiteX3" fmla="*/ 300558 w 601116"/>
                    <a:gd name="connsiteY3" fmla="*/ 1806028 h 1806028"/>
                    <a:gd name="connsiteX4" fmla="*/ 0 w 601116"/>
                    <a:gd name="connsiteY4" fmla="*/ 1505470 h 1806028"/>
                    <a:gd name="connsiteX0" fmla="*/ 0 w 601116"/>
                    <a:gd name="connsiteY0" fmla="*/ 1505470 h 1806028"/>
                    <a:gd name="connsiteX1" fmla="*/ 200545 w 601116"/>
                    <a:gd name="connsiteY1" fmla="*/ 0 h 1806028"/>
                    <a:gd name="connsiteX2" fmla="*/ 601116 w 601116"/>
                    <a:gd name="connsiteY2" fmla="*/ 1505470 h 1806028"/>
                    <a:gd name="connsiteX3" fmla="*/ 300558 w 601116"/>
                    <a:gd name="connsiteY3" fmla="*/ 1806028 h 1806028"/>
                    <a:gd name="connsiteX4" fmla="*/ 0 w 601116"/>
                    <a:gd name="connsiteY4" fmla="*/ 1505470 h 1806028"/>
                    <a:gd name="connsiteX0" fmla="*/ 0 w 601116"/>
                    <a:gd name="connsiteY0" fmla="*/ 1505470 h 1806028"/>
                    <a:gd name="connsiteX1" fmla="*/ 200545 w 601116"/>
                    <a:gd name="connsiteY1" fmla="*/ 0 h 1806028"/>
                    <a:gd name="connsiteX2" fmla="*/ 601116 w 601116"/>
                    <a:gd name="connsiteY2" fmla="*/ 1505470 h 1806028"/>
                    <a:gd name="connsiteX3" fmla="*/ 300558 w 601116"/>
                    <a:gd name="connsiteY3" fmla="*/ 1806028 h 1806028"/>
                    <a:gd name="connsiteX4" fmla="*/ 0 w 601116"/>
                    <a:gd name="connsiteY4" fmla="*/ 1505470 h 18060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01116" h="1806028">
                      <a:moveTo>
                        <a:pt x="0" y="1505470"/>
                      </a:moveTo>
                      <a:cubicBezTo>
                        <a:pt x="0" y="1339476"/>
                        <a:pt x="210763" y="952500"/>
                        <a:pt x="200545" y="0"/>
                      </a:cubicBezTo>
                      <a:cubicBezTo>
                        <a:pt x="518938" y="885825"/>
                        <a:pt x="601116" y="1339476"/>
                        <a:pt x="601116" y="1505470"/>
                      </a:cubicBezTo>
                      <a:cubicBezTo>
                        <a:pt x="601116" y="1671464"/>
                        <a:pt x="466552" y="1806028"/>
                        <a:pt x="300558" y="1806028"/>
                      </a:cubicBezTo>
                      <a:cubicBezTo>
                        <a:pt x="134564" y="1806028"/>
                        <a:pt x="0" y="1671464"/>
                        <a:pt x="0" y="1505470"/>
                      </a:cubicBezTo>
                      <a:close/>
                    </a:path>
                  </a:pathLst>
                </a:custGeom>
                <a:solidFill>
                  <a:srgbClr val="66FF66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227" name="グループ化 226">
                <a:extLst>
                  <a:ext uri="{FF2B5EF4-FFF2-40B4-BE49-F238E27FC236}">
                    <a16:creationId xmlns:a16="http://schemas.microsoft.com/office/drawing/2014/main" id="{FDFDC8E3-FB76-4778-BBFE-0A27D127C221}"/>
                  </a:ext>
                </a:extLst>
              </p:cNvPr>
              <p:cNvGrpSpPr/>
              <p:nvPr/>
            </p:nvGrpSpPr>
            <p:grpSpPr>
              <a:xfrm>
                <a:off x="1741357" y="3704966"/>
                <a:ext cx="614552" cy="1934750"/>
                <a:chOff x="1741357" y="3704966"/>
                <a:chExt cx="614552" cy="1934750"/>
              </a:xfrm>
            </p:grpSpPr>
            <p:sp>
              <p:nvSpPr>
                <p:cNvPr id="228" name="楕円 426">
                  <a:extLst>
                    <a:ext uri="{FF2B5EF4-FFF2-40B4-BE49-F238E27FC236}">
                      <a16:creationId xmlns:a16="http://schemas.microsoft.com/office/drawing/2014/main" id="{E5CEDAC1-D21C-4BC8-8E1F-C1A7E7E76830}"/>
                    </a:ext>
                  </a:extLst>
                </p:cNvPr>
                <p:cNvSpPr/>
                <p:nvPr/>
              </p:nvSpPr>
              <p:spPr bwMode="auto">
                <a:xfrm rot="21278739">
                  <a:off x="1741357" y="3704966"/>
                  <a:ext cx="614552" cy="1226109"/>
                </a:xfrm>
                <a:custGeom>
                  <a:avLst/>
                  <a:gdLst>
                    <a:gd name="connsiteX0" fmla="*/ 0 w 770841"/>
                    <a:gd name="connsiteY0" fmla="*/ 716576 h 1433151"/>
                    <a:gd name="connsiteX1" fmla="*/ 385421 w 770841"/>
                    <a:gd name="connsiteY1" fmla="*/ 0 h 1433151"/>
                    <a:gd name="connsiteX2" fmla="*/ 770842 w 770841"/>
                    <a:gd name="connsiteY2" fmla="*/ 716576 h 1433151"/>
                    <a:gd name="connsiteX3" fmla="*/ 385421 w 770841"/>
                    <a:gd name="connsiteY3" fmla="*/ 1433152 h 1433151"/>
                    <a:gd name="connsiteX4" fmla="*/ 0 w 770841"/>
                    <a:gd name="connsiteY4" fmla="*/ 716576 h 1433151"/>
                    <a:gd name="connsiteX0" fmla="*/ 0 w 770842"/>
                    <a:gd name="connsiteY0" fmla="*/ 716576 h 1433152"/>
                    <a:gd name="connsiteX1" fmla="*/ 385421 w 770842"/>
                    <a:gd name="connsiteY1" fmla="*/ 0 h 1433152"/>
                    <a:gd name="connsiteX2" fmla="*/ 770842 w 770842"/>
                    <a:gd name="connsiteY2" fmla="*/ 716576 h 1433152"/>
                    <a:gd name="connsiteX3" fmla="*/ 385421 w 770842"/>
                    <a:gd name="connsiteY3" fmla="*/ 1433152 h 1433152"/>
                    <a:gd name="connsiteX4" fmla="*/ 0 w 770842"/>
                    <a:gd name="connsiteY4" fmla="*/ 716576 h 1433152"/>
                    <a:gd name="connsiteX0" fmla="*/ 0 w 770842"/>
                    <a:gd name="connsiteY0" fmla="*/ 716576 h 1433152"/>
                    <a:gd name="connsiteX1" fmla="*/ 385421 w 770842"/>
                    <a:gd name="connsiteY1" fmla="*/ 0 h 1433152"/>
                    <a:gd name="connsiteX2" fmla="*/ 770842 w 770842"/>
                    <a:gd name="connsiteY2" fmla="*/ 716576 h 1433152"/>
                    <a:gd name="connsiteX3" fmla="*/ 385421 w 770842"/>
                    <a:gd name="connsiteY3" fmla="*/ 1433152 h 1433152"/>
                    <a:gd name="connsiteX4" fmla="*/ 0 w 770842"/>
                    <a:gd name="connsiteY4" fmla="*/ 716576 h 1433152"/>
                    <a:gd name="connsiteX0" fmla="*/ 0 w 770842"/>
                    <a:gd name="connsiteY0" fmla="*/ 716576 h 1433152"/>
                    <a:gd name="connsiteX1" fmla="*/ 385421 w 770842"/>
                    <a:gd name="connsiteY1" fmla="*/ 0 h 1433152"/>
                    <a:gd name="connsiteX2" fmla="*/ 770842 w 770842"/>
                    <a:gd name="connsiteY2" fmla="*/ 716576 h 1433152"/>
                    <a:gd name="connsiteX3" fmla="*/ 385421 w 770842"/>
                    <a:gd name="connsiteY3" fmla="*/ 1433152 h 1433152"/>
                    <a:gd name="connsiteX4" fmla="*/ 0 w 770842"/>
                    <a:gd name="connsiteY4" fmla="*/ 716576 h 1433152"/>
                    <a:gd name="connsiteX0" fmla="*/ 0 w 770842"/>
                    <a:gd name="connsiteY0" fmla="*/ 716576 h 1433152"/>
                    <a:gd name="connsiteX1" fmla="*/ 385421 w 770842"/>
                    <a:gd name="connsiteY1" fmla="*/ 0 h 1433152"/>
                    <a:gd name="connsiteX2" fmla="*/ 770842 w 770842"/>
                    <a:gd name="connsiteY2" fmla="*/ 716576 h 1433152"/>
                    <a:gd name="connsiteX3" fmla="*/ 385421 w 770842"/>
                    <a:gd name="connsiteY3" fmla="*/ 1433152 h 1433152"/>
                    <a:gd name="connsiteX4" fmla="*/ 0 w 770842"/>
                    <a:gd name="connsiteY4" fmla="*/ 716576 h 1433152"/>
                    <a:gd name="connsiteX0" fmla="*/ 0 w 770842"/>
                    <a:gd name="connsiteY0" fmla="*/ 716576 h 1433152"/>
                    <a:gd name="connsiteX1" fmla="*/ 385421 w 770842"/>
                    <a:gd name="connsiteY1" fmla="*/ 0 h 1433152"/>
                    <a:gd name="connsiteX2" fmla="*/ 770842 w 770842"/>
                    <a:gd name="connsiteY2" fmla="*/ 716576 h 1433152"/>
                    <a:gd name="connsiteX3" fmla="*/ 385421 w 770842"/>
                    <a:gd name="connsiteY3" fmla="*/ 1433152 h 1433152"/>
                    <a:gd name="connsiteX4" fmla="*/ 0 w 770842"/>
                    <a:gd name="connsiteY4" fmla="*/ 716576 h 1433152"/>
                    <a:gd name="connsiteX0" fmla="*/ 0 w 770842"/>
                    <a:gd name="connsiteY0" fmla="*/ 716576 h 1433152"/>
                    <a:gd name="connsiteX1" fmla="*/ 385421 w 770842"/>
                    <a:gd name="connsiteY1" fmla="*/ 0 h 1433152"/>
                    <a:gd name="connsiteX2" fmla="*/ 770842 w 770842"/>
                    <a:gd name="connsiteY2" fmla="*/ 716576 h 1433152"/>
                    <a:gd name="connsiteX3" fmla="*/ 385421 w 770842"/>
                    <a:gd name="connsiteY3" fmla="*/ 1433152 h 1433152"/>
                    <a:gd name="connsiteX4" fmla="*/ 0 w 770842"/>
                    <a:gd name="connsiteY4" fmla="*/ 716576 h 1433152"/>
                    <a:gd name="connsiteX0" fmla="*/ 0 w 770842"/>
                    <a:gd name="connsiteY0" fmla="*/ 716576 h 1433152"/>
                    <a:gd name="connsiteX1" fmla="*/ 385421 w 770842"/>
                    <a:gd name="connsiteY1" fmla="*/ 0 h 1433152"/>
                    <a:gd name="connsiteX2" fmla="*/ 770842 w 770842"/>
                    <a:gd name="connsiteY2" fmla="*/ 716576 h 1433152"/>
                    <a:gd name="connsiteX3" fmla="*/ 385421 w 770842"/>
                    <a:gd name="connsiteY3" fmla="*/ 1433152 h 1433152"/>
                    <a:gd name="connsiteX4" fmla="*/ 0 w 770842"/>
                    <a:gd name="connsiteY4" fmla="*/ 716576 h 1433152"/>
                    <a:gd name="connsiteX0" fmla="*/ 0 w 770842"/>
                    <a:gd name="connsiteY0" fmla="*/ 716576 h 1537927"/>
                    <a:gd name="connsiteX1" fmla="*/ 385421 w 770842"/>
                    <a:gd name="connsiteY1" fmla="*/ 0 h 1537927"/>
                    <a:gd name="connsiteX2" fmla="*/ 770842 w 770842"/>
                    <a:gd name="connsiteY2" fmla="*/ 716576 h 1537927"/>
                    <a:gd name="connsiteX3" fmla="*/ 375896 w 770842"/>
                    <a:gd name="connsiteY3" fmla="*/ 1537927 h 1537927"/>
                    <a:gd name="connsiteX4" fmla="*/ 0 w 770842"/>
                    <a:gd name="connsiteY4" fmla="*/ 716576 h 15379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70842" h="1537927">
                      <a:moveTo>
                        <a:pt x="0" y="716576"/>
                      </a:moveTo>
                      <a:cubicBezTo>
                        <a:pt x="0" y="320822"/>
                        <a:pt x="182084" y="42862"/>
                        <a:pt x="385421" y="0"/>
                      </a:cubicBezTo>
                      <a:cubicBezTo>
                        <a:pt x="598283" y="33338"/>
                        <a:pt x="770842" y="320822"/>
                        <a:pt x="770842" y="716576"/>
                      </a:cubicBezTo>
                      <a:cubicBezTo>
                        <a:pt x="770842" y="1112330"/>
                        <a:pt x="641145" y="1380765"/>
                        <a:pt x="375896" y="1537927"/>
                      </a:cubicBezTo>
                      <a:cubicBezTo>
                        <a:pt x="96359" y="1366477"/>
                        <a:pt x="0" y="1112330"/>
                        <a:pt x="0" y="716576"/>
                      </a:cubicBezTo>
                      <a:close/>
                    </a:path>
                  </a:pathLst>
                </a:custGeom>
                <a:solidFill>
                  <a:srgbClr val="0099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29" name="楕円 432">
                  <a:extLst>
                    <a:ext uri="{FF2B5EF4-FFF2-40B4-BE49-F238E27FC236}">
                      <a16:creationId xmlns:a16="http://schemas.microsoft.com/office/drawing/2014/main" id="{05D70397-DE56-45F7-8CB2-0A26DA72338E}"/>
                    </a:ext>
                  </a:extLst>
                </p:cNvPr>
                <p:cNvSpPr/>
                <p:nvPr/>
              </p:nvSpPr>
              <p:spPr bwMode="auto">
                <a:xfrm>
                  <a:off x="1954286" y="4263714"/>
                  <a:ext cx="297730" cy="1376002"/>
                </a:xfrm>
                <a:custGeom>
                  <a:avLst/>
                  <a:gdLst>
                    <a:gd name="connsiteX0" fmla="*/ 0 w 601115"/>
                    <a:gd name="connsiteY0" fmla="*/ 300558 h 601115"/>
                    <a:gd name="connsiteX1" fmla="*/ 300558 w 601115"/>
                    <a:gd name="connsiteY1" fmla="*/ 0 h 601115"/>
                    <a:gd name="connsiteX2" fmla="*/ 601116 w 601115"/>
                    <a:gd name="connsiteY2" fmla="*/ 300558 h 601115"/>
                    <a:gd name="connsiteX3" fmla="*/ 300558 w 601115"/>
                    <a:gd name="connsiteY3" fmla="*/ 601116 h 601115"/>
                    <a:gd name="connsiteX4" fmla="*/ 0 w 601115"/>
                    <a:gd name="connsiteY4" fmla="*/ 300558 h 601115"/>
                    <a:gd name="connsiteX0" fmla="*/ 0 w 601116"/>
                    <a:gd name="connsiteY0" fmla="*/ 300558 h 601116"/>
                    <a:gd name="connsiteX1" fmla="*/ 300558 w 601116"/>
                    <a:gd name="connsiteY1" fmla="*/ 0 h 601116"/>
                    <a:gd name="connsiteX2" fmla="*/ 601116 w 601116"/>
                    <a:gd name="connsiteY2" fmla="*/ 300558 h 601116"/>
                    <a:gd name="connsiteX3" fmla="*/ 300558 w 601116"/>
                    <a:gd name="connsiteY3" fmla="*/ 601116 h 601116"/>
                    <a:gd name="connsiteX4" fmla="*/ 0 w 601116"/>
                    <a:gd name="connsiteY4" fmla="*/ 300558 h 601116"/>
                    <a:gd name="connsiteX0" fmla="*/ 0 w 601116"/>
                    <a:gd name="connsiteY0" fmla="*/ 300558 h 601116"/>
                    <a:gd name="connsiteX1" fmla="*/ 300558 w 601116"/>
                    <a:gd name="connsiteY1" fmla="*/ 0 h 601116"/>
                    <a:gd name="connsiteX2" fmla="*/ 601116 w 601116"/>
                    <a:gd name="connsiteY2" fmla="*/ 300558 h 601116"/>
                    <a:gd name="connsiteX3" fmla="*/ 300558 w 601116"/>
                    <a:gd name="connsiteY3" fmla="*/ 601116 h 601116"/>
                    <a:gd name="connsiteX4" fmla="*/ 0 w 601116"/>
                    <a:gd name="connsiteY4" fmla="*/ 300558 h 601116"/>
                    <a:gd name="connsiteX0" fmla="*/ 0 w 601116"/>
                    <a:gd name="connsiteY0" fmla="*/ 1434033 h 1734591"/>
                    <a:gd name="connsiteX1" fmla="*/ 281508 w 601116"/>
                    <a:gd name="connsiteY1" fmla="*/ 0 h 1734591"/>
                    <a:gd name="connsiteX2" fmla="*/ 601116 w 601116"/>
                    <a:gd name="connsiteY2" fmla="*/ 1434033 h 1734591"/>
                    <a:gd name="connsiteX3" fmla="*/ 300558 w 601116"/>
                    <a:gd name="connsiteY3" fmla="*/ 1734591 h 1734591"/>
                    <a:gd name="connsiteX4" fmla="*/ 0 w 601116"/>
                    <a:gd name="connsiteY4" fmla="*/ 1434033 h 1734591"/>
                    <a:gd name="connsiteX0" fmla="*/ 0 w 601116"/>
                    <a:gd name="connsiteY0" fmla="*/ 1434033 h 1734591"/>
                    <a:gd name="connsiteX1" fmla="*/ 281508 w 601116"/>
                    <a:gd name="connsiteY1" fmla="*/ 0 h 1734591"/>
                    <a:gd name="connsiteX2" fmla="*/ 601116 w 601116"/>
                    <a:gd name="connsiteY2" fmla="*/ 1434033 h 1734591"/>
                    <a:gd name="connsiteX3" fmla="*/ 300558 w 601116"/>
                    <a:gd name="connsiteY3" fmla="*/ 1734591 h 1734591"/>
                    <a:gd name="connsiteX4" fmla="*/ 0 w 601116"/>
                    <a:gd name="connsiteY4" fmla="*/ 1434033 h 1734591"/>
                    <a:gd name="connsiteX0" fmla="*/ 0 w 601116"/>
                    <a:gd name="connsiteY0" fmla="*/ 1434033 h 1734591"/>
                    <a:gd name="connsiteX1" fmla="*/ 281508 w 601116"/>
                    <a:gd name="connsiteY1" fmla="*/ 0 h 1734591"/>
                    <a:gd name="connsiteX2" fmla="*/ 601116 w 601116"/>
                    <a:gd name="connsiteY2" fmla="*/ 1434033 h 1734591"/>
                    <a:gd name="connsiteX3" fmla="*/ 300558 w 601116"/>
                    <a:gd name="connsiteY3" fmla="*/ 1734591 h 1734591"/>
                    <a:gd name="connsiteX4" fmla="*/ 0 w 601116"/>
                    <a:gd name="connsiteY4" fmla="*/ 1434033 h 1734591"/>
                    <a:gd name="connsiteX0" fmla="*/ 0 w 601116"/>
                    <a:gd name="connsiteY0" fmla="*/ 1505470 h 1806028"/>
                    <a:gd name="connsiteX1" fmla="*/ 200545 w 601116"/>
                    <a:gd name="connsiteY1" fmla="*/ 0 h 1806028"/>
                    <a:gd name="connsiteX2" fmla="*/ 601116 w 601116"/>
                    <a:gd name="connsiteY2" fmla="*/ 1505470 h 1806028"/>
                    <a:gd name="connsiteX3" fmla="*/ 300558 w 601116"/>
                    <a:gd name="connsiteY3" fmla="*/ 1806028 h 1806028"/>
                    <a:gd name="connsiteX4" fmla="*/ 0 w 601116"/>
                    <a:gd name="connsiteY4" fmla="*/ 1505470 h 1806028"/>
                    <a:gd name="connsiteX0" fmla="*/ 0 w 601116"/>
                    <a:gd name="connsiteY0" fmla="*/ 1505470 h 1806028"/>
                    <a:gd name="connsiteX1" fmla="*/ 200545 w 601116"/>
                    <a:gd name="connsiteY1" fmla="*/ 0 h 1806028"/>
                    <a:gd name="connsiteX2" fmla="*/ 601116 w 601116"/>
                    <a:gd name="connsiteY2" fmla="*/ 1505470 h 1806028"/>
                    <a:gd name="connsiteX3" fmla="*/ 300558 w 601116"/>
                    <a:gd name="connsiteY3" fmla="*/ 1806028 h 1806028"/>
                    <a:gd name="connsiteX4" fmla="*/ 0 w 601116"/>
                    <a:gd name="connsiteY4" fmla="*/ 1505470 h 1806028"/>
                    <a:gd name="connsiteX0" fmla="*/ 0 w 601116"/>
                    <a:gd name="connsiteY0" fmla="*/ 1505470 h 1806028"/>
                    <a:gd name="connsiteX1" fmla="*/ 200545 w 601116"/>
                    <a:gd name="connsiteY1" fmla="*/ 0 h 1806028"/>
                    <a:gd name="connsiteX2" fmla="*/ 601116 w 601116"/>
                    <a:gd name="connsiteY2" fmla="*/ 1505470 h 1806028"/>
                    <a:gd name="connsiteX3" fmla="*/ 300558 w 601116"/>
                    <a:gd name="connsiteY3" fmla="*/ 1806028 h 1806028"/>
                    <a:gd name="connsiteX4" fmla="*/ 0 w 601116"/>
                    <a:gd name="connsiteY4" fmla="*/ 1505470 h 18060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01116" h="1806028">
                      <a:moveTo>
                        <a:pt x="0" y="1505470"/>
                      </a:moveTo>
                      <a:cubicBezTo>
                        <a:pt x="0" y="1339476"/>
                        <a:pt x="210763" y="952500"/>
                        <a:pt x="200545" y="0"/>
                      </a:cubicBezTo>
                      <a:cubicBezTo>
                        <a:pt x="518938" y="885825"/>
                        <a:pt x="601116" y="1339476"/>
                        <a:pt x="601116" y="1505470"/>
                      </a:cubicBezTo>
                      <a:cubicBezTo>
                        <a:pt x="601116" y="1671464"/>
                        <a:pt x="466552" y="1806028"/>
                        <a:pt x="300558" y="1806028"/>
                      </a:cubicBezTo>
                      <a:cubicBezTo>
                        <a:pt x="134564" y="1806028"/>
                        <a:pt x="0" y="1671464"/>
                        <a:pt x="0" y="1505470"/>
                      </a:cubicBezTo>
                      <a:close/>
                    </a:path>
                  </a:pathLst>
                </a:custGeom>
                <a:solidFill>
                  <a:srgbClr val="92D05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</p:grpSp>
        <p:grpSp>
          <p:nvGrpSpPr>
            <p:cNvPr id="191" name="グループ化 190">
              <a:extLst>
                <a:ext uri="{FF2B5EF4-FFF2-40B4-BE49-F238E27FC236}">
                  <a16:creationId xmlns:a16="http://schemas.microsoft.com/office/drawing/2014/main" id="{A69B56D6-8B19-4A07-9722-676B31D9EE57}"/>
                </a:ext>
              </a:extLst>
            </p:cNvPr>
            <p:cNvGrpSpPr/>
            <p:nvPr/>
          </p:nvGrpSpPr>
          <p:grpSpPr>
            <a:xfrm rot="3600000">
              <a:off x="6885168" y="3187658"/>
              <a:ext cx="488976" cy="1074356"/>
              <a:chOff x="1636340" y="3642662"/>
              <a:chExt cx="910128" cy="1999693"/>
            </a:xfrm>
          </p:grpSpPr>
          <p:sp>
            <p:nvSpPr>
              <p:cNvPr id="214" name="楕円 426">
                <a:extLst>
                  <a:ext uri="{FF2B5EF4-FFF2-40B4-BE49-F238E27FC236}">
                    <a16:creationId xmlns:a16="http://schemas.microsoft.com/office/drawing/2014/main" id="{A5E033B8-4938-4139-BBDB-D2C39C032FD5}"/>
                  </a:ext>
                </a:extLst>
              </p:cNvPr>
              <p:cNvSpPr/>
              <p:nvPr/>
            </p:nvSpPr>
            <p:spPr bwMode="auto">
              <a:xfrm rot="443591">
                <a:off x="1760872" y="3642662"/>
                <a:ext cx="614552" cy="1226109"/>
              </a:xfrm>
              <a:custGeom>
                <a:avLst/>
                <a:gdLst>
                  <a:gd name="connsiteX0" fmla="*/ 0 w 770841"/>
                  <a:gd name="connsiteY0" fmla="*/ 716576 h 1433151"/>
                  <a:gd name="connsiteX1" fmla="*/ 385421 w 770841"/>
                  <a:gd name="connsiteY1" fmla="*/ 0 h 1433151"/>
                  <a:gd name="connsiteX2" fmla="*/ 770842 w 770841"/>
                  <a:gd name="connsiteY2" fmla="*/ 716576 h 1433151"/>
                  <a:gd name="connsiteX3" fmla="*/ 385421 w 770841"/>
                  <a:gd name="connsiteY3" fmla="*/ 1433152 h 1433151"/>
                  <a:gd name="connsiteX4" fmla="*/ 0 w 770841"/>
                  <a:gd name="connsiteY4" fmla="*/ 716576 h 1433151"/>
                  <a:gd name="connsiteX0" fmla="*/ 0 w 770842"/>
                  <a:gd name="connsiteY0" fmla="*/ 716576 h 1433152"/>
                  <a:gd name="connsiteX1" fmla="*/ 385421 w 770842"/>
                  <a:gd name="connsiteY1" fmla="*/ 0 h 1433152"/>
                  <a:gd name="connsiteX2" fmla="*/ 770842 w 770842"/>
                  <a:gd name="connsiteY2" fmla="*/ 716576 h 1433152"/>
                  <a:gd name="connsiteX3" fmla="*/ 385421 w 770842"/>
                  <a:gd name="connsiteY3" fmla="*/ 1433152 h 1433152"/>
                  <a:gd name="connsiteX4" fmla="*/ 0 w 770842"/>
                  <a:gd name="connsiteY4" fmla="*/ 716576 h 1433152"/>
                  <a:gd name="connsiteX0" fmla="*/ 0 w 770842"/>
                  <a:gd name="connsiteY0" fmla="*/ 716576 h 1433152"/>
                  <a:gd name="connsiteX1" fmla="*/ 385421 w 770842"/>
                  <a:gd name="connsiteY1" fmla="*/ 0 h 1433152"/>
                  <a:gd name="connsiteX2" fmla="*/ 770842 w 770842"/>
                  <a:gd name="connsiteY2" fmla="*/ 716576 h 1433152"/>
                  <a:gd name="connsiteX3" fmla="*/ 385421 w 770842"/>
                  <a:gd name="connsiteY3" fmla="*/ 1433152 h 1433152"/>
                  <a:gd name="connsiteX4" fmla="*/ 0 w 770842"/>
                  <a:gd name="connsiteY4" fmla="*/ 716576 h 1433152"/>
                  <a:gd name="connsiteX0" fmla="*/ 0 w 770842"/>
                  <a:gd name="connsiteY0" fmla="*/ 716576 h 1433152"/>
                  <a:gd name="connsiteX1" fmla="*/ 385421 w 770842"/>
                  <a:gd name="connsiteY1" fmla="*/ 0 h 1433152"/>
                  <a:gd name="connsiteX2" fmla="*/ 770842 w 770842"/>
                  <a:gd name="connsiteY2" fmla="*/ 716576 h 1433152"/>
                  <a:gd name="connsiteX3" fmla="*/ 385421 w 770842"/>
                  <a:gd name="connsiteY3" fmla="*/ 1433152 h 1433152"/>
                  <a:gd name="connsiteX4" fmla="*/ 0 w 770842"/>
                  <a:gd name="connsiteY4" fmla="*/ 716576 h 1433152"/>
                  <a:gd name="connsiteX0" fmla="*/ 0 w 770842"/>
                  <a:gd name="connsiteY0" fmla="*/ 716576 h 1433152"/>
                  <a:gd name="connsiteX1" fmla="*/ 385421 w 770842"/>
                  <a:gd name="connsiteY1" fmla="*/ 0 h 1433152"/>
                  <a:gd name="connsiteX2" fmla="*/ 770842 w 770842"/>
                  <a:gd name="connsiteY2" fmla="*/ 716576 h 1433152"/>
                  <a:gd name="connsiteX3" fmla="*/ 385421 w 770842"/>
                  <a:gd name="connsiteY3" fmla="*/ 1433152 h 1433152"/>
                  <a:gd name="connsiteX4" fmla="*/ 0 w 770842"/>
                  <a:gd name="connsiteY4" fmla="*/ 716576 h 1433152"/>
                  <a:gd name="connsiteX0" fmla="*/ 0 w 770842"/>
                  <a:gd name="connsiteY0" fmla="*/ 716576 h 1433152"/>
                  <a:gd name="connsiteX1" fmla="*/ 385421 w 770842"/>
                  <a:gd name="connsiteY1" fmla="*/ 0 h 1433152"/>
                  <a:gd name="connsiteX2" fmla="*/ 770842 w 770842"/>
                  <a:gd name="connsiteY2" fmla="*/ 716576 h 1433152"/>
                  <a:gd name="connsiteX3" fmla="*/ 385421 w 770842"/>
                  <a:gd name="connsiteY3" fmla="*/ 1433152 h 1433152"/>
                  <a:gd name="connsiteX4" fmla="*/ 0 w 770842"/>
                  <a:gd name="connsiteY4" fmla="*/ 716576 h 1433152"/>
                  <a:gd name="connsiteX0" fmla="*/ 0 w 770842"/>
                  <a:gd name="connsiteY0" fmla="*/ 716576 h 1433152"/>
                  <a:gd name="connsiteX1" fmla="*/ 385421 w 770842"/>
                  <a:gd name="connsiteY1" fmla="*/ 0 h 1433152"/>
                  <a:gd name="connsiteX2" fmla="*/ 770842 w 770842"/>
                  <a:gd name="connsiteY2" fmla="*/ 716576 h 1433152"/>
                  <a:gd name="connsiteX3" fmla="*/ 385421 w 770842"/>
                  <a:gd name="connsiteY3" fmla="*/ 1433152 h 1433152"/>
                  <a:gd name="connsiteX4" fmla="*/ 0 w 770842"/>
                  <a:gd name="connsiteY4" fmla="*/ 716576 h 1433152"/>
                  <a:gd name="connsiteX0" fmla="*/ 0 w 770842"/>
                  <a:gd name="connsiteY0" fmla="*/ 716576 h 1433152"/>
                  <a:gd name="connsiteX1" fmla="*/ 385421 w 770842"/>
                  <a:gd name="connsiteY1" fmla="*/ 0 h 1433152"/>
                  <a:gd name="connsiteX2" fmla="*/ 770842 w 770842"/>
                  <a:gd name="connsiteY2" fmla="*/ 716576 h 1433152"/>
                  <a:gd name="connsiteX3" fmla="*/ 385421 w 770842"/>
                  <a:gd name="connsiteY3" fmla="*/ 1433152 h 1433152"/>
                  <a:gd name="connsiteX4" fmla="*/ 0 w 770842"/>
                  <a:gd name="connsiteY4" fmla="*/ 716576 h 1433152"/>
                  <a:gd name="connsiteX0" fmla="*/ 0 w 770842"/>
                  <a:gd name="connsiteY0" fmla="*/ 716576 h 1537927"/>
                  <a:gd name="connsiteX1" fmla="*/ 385421 w 770842"/>
                  <a:gd name="connsiteY1" fmla="*/ 0 h 1537927"/>
                  <a:gd name="connsiteX2" fmla="*/ 770842 w 770842"/>
                  <a:gd name="connsiteY2" fmla="*/ 716576 h 1537927"/>
                  <a:gd name="connsiteX3" fmla="*/ 375896 w 770842"/>
                  <a:gd name="connsiteY3" fmla="*/ 1537927 h 1537927"/>
                  <a:gd name="connsiteX4" fmla="*/ 0 w 770842"/>
                  <a:gd name="connsiteY4" fmla="*/ 716576 h 15379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70842" h="1537927">
                    <a:moveTo>
                      <a:pt x="0" y="716576"/>
                    </a:moveTo>
                    <a:cubicBezTo>
                      <a:pt x="0" y="320822"/>
                      <a:pt x="182084" y="42862"/>
                      <a:pt x="385421" y="0"/>
                    </a:cubicBezTo>
                    <a:cubicBezTo>
                      <a:pt x="598283" y="33338"/>
                      <a:pt x="770842" y="320822"/>
                      <a:pt x="770842" y="716576"/>
                    </a:cubicBezTo>
                    <a:cubicBezTo>
                      <a:pt x="770842" y="1112330"/>
                      <a:pt x="641145" y="1380765"/>
                      <a:pt x="375896" y="1537927"/>
                    </a:cubicBezTo>
                    <a:cubicBezTo>
                      <a:pt x="96359" y="1366477"/>
                      <a:pt x="0" y="1112330"/>
                      <a:pt x="0" y="716576"/>
                    </a:cubicBezTo>
                    <a:close/>
                  </a:path>
                </a:pathLst>
              </a:custGeom>
              <a:solidFill>
                <a:srgbClr val="0099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215" name="グループ化 214">
                <a:extLst>
                  <a:ext uri="{FF2B5EF4-FFF2-40B4-BE49-F238E27FC236}">
                    <a16:creationId xmlns:a16="http://schemas.microsoft.com/office/drawing/2014/main" id="{FF9FFDE4-42A3-474C-8A76-6306E3376C7A}"/>
                  </a:ext>
                </a:extLst>
              </p:cNvPr>
              <p:cNvGrpSpPr/>
              <p:nvPr/>
            </p:nvGrpSpPr>
            <p:grpSpPr>
              <a:xfrm rot="21214059" flipH="1">
                <a:off x="1636340" y="3704959"/>
                <a:ext cx="614552" cy="1937396"/>
                <a:chOff x="1741357" y="3704966"/>
                <a:chExt cx="614552" cy="1937396"/>
              </a:xfrm>
            </p:grpSpPr>
            <p:sp>
              <p:nvSpPr>
                <p:cNvPr id="222" name="楕円 426">
                  <a:extLst>
                    <a:ext uri="{FF2B5EF4-FFF2-40B4-BE49-F238E27FC236}">
                      <a16:creationId xmlns:a16="http://schemas.microsoft.com/office/drawing/2014/main" id="{927E6D55-E40B-40F3-95CD-BC51AF303EEF}"/>
                    </a:ext>
                  </a:extLst>
                </p:cNvPr>
                <p:cNvSpPr/>
                <p:nvPr/>
              </p:nvSpPr>
              <p:spPr bwMode="auto">
                <a:xfrm rot="21278739">
                  <a:off x="1741357" y="3704966"/>
                  <a:ext cx="614552" cy="1226109"/>
                </a:xfrm>
                <a:custGeom>
                  <a:avLst/>
                  <a:gdLst>
                    <a:gd name="connsiteX0" fmla="*/ 0 w 770841"/>
                    <a:gd name="connsiteY0" fmla="*/ 716576 h 1433151"/>
                    <a:gd name="connsiteX1" fmla="*/ 385421 w 770841"/>
                    <a:gd name="connsiteY1" fmla="*/ 0 h 1433151"/>
                    <a:gd name="connsiteX2" fmla="*/ 770842 w 770841"/>
                    <a:gd name="connsiteY2" fmla="*/ 716576 h 1433151"/>
                    <a:gd name="connsiteX3" fmla="*/ 385421 w 770841"/>
                    <a:gd name="connsiteY3" fmla="*/ 1433152 h 1433151"/>
                    <a:gd name="connsiteX4" fmla="*/ 0 w 770841"/>
                    <a:gd name="connsiteY4" fmla="*/ 716576 h 1433151"/>
                    <a:gd name="connsiteX0" fmla="*/ 0 w 770842"/>
                    <a:gd name="connsiteY0" fmla="*/ 716576 h 1433152"/>
                    <a:gd name="connsiteX1" fmla="*/ 385421 w 770842"/>
                    <a:gd name="connsiteY1" fmla="*/ 0 h 1433152"/>
                    <a:gd name="connsiteX2" fmla="*/ 770842 w 770842"/>
                    <a:gd name="connsiteY2" fmla="*/ 716576 h 1433152"/>
                    <a:gd name="connsiteX3" fmla="*/ 385421 w 770842"/>
                    <a:gd name="connsiteY3" fmla="*/ 1433152 h 1433152"/>
                    <a:gd name="connsiteX4" fmla="*/ 0 w 770842"/>
                    <a:gd name="connsiteY4" fmla="*/ 716576 h 1433152"/>
                    <a:gd name="connsiteX0" fmla="*/ 0 w 770842"/>
                    <a:gd name="connsiteY0" fmla="*/ 716576 h 1433152"/>
                    <a:gd name="connsiteX1" fmla="*/ 385421 w 770842"/>
                    <a:gd name="connsiteY1" fmla="*/ 0 h 1433152"/>
                    <a:gd name="connsiteX2" fmla="*/ 770842 w 770842"/>
                    <a:gd name="connsiteY2" fmla="*/ 716576 h 1433152"/>
                    <a:gd name="connsiteX3" fmla="*/ 385421 w 770842"/>
                    <a:gd name="connsiteY3" fmla="*/ 1433152 h 1433152"/>
                    <a:gd name="connsiteX4" fmla="*/ 0 w 770842"/>
                    <a:gd name="connsiteY4" fmla="*/ 716576 h 1433152"/>
                    <a:gd name="connsiteX0" fmla="*/ 0 w 770842"/>
                    <a:gd name="connsiteY0" fmla="*/ 716576 h 1433152"/>
                    <a:gd name="connsiteX1" fmla="*/ 385421 w 770842"/>
                    <a:gd name="connsiteY1" fmla="*/ 0 h 1433152"/>
                    <a:gd name="connsiteX2" fmla="*/ 770842 w 770842"/>
                    <a:gd name="connsiteY2" fmla="*/ 716576 h 1433152"/>
                    <a:gd name="connsiteX3" fmla="*/ 385421 w 770842"/>
                    <a:gd name="connsiteY3" fmla="*/ 1433152 h 1433152"/>
                    <a:gd name="connsiteX4" fmla="*/ 0 w 770842"/>
                    <a:gd name="connsiteY4" fmla="*/ 716576 h 1433152"/>
                    <a:gd name="connsiteX0" fmla="*/ 0 w 770842"/>
                    <a:gd name="connsiteY0" fmla="*/ 716576 h 1433152"/>
                    <a:gd name="connsiteX1" fmla="*/ 385421 w 770842"/>
                    <a:gd name="connsiteY1" fmla="*/ 0 h 1433152"/>
                    <a:gd name="connsiteX2" fmla="*/ 770842 w 770842"/>
                    <a:gd name="connsiteY2" fmla="*/ 716576 h 1433152"/>
                    <a:gd name="connsiteX3" fmla="*/ 385421 w 770842"/>
                    <a:gd name="connsiteY3" fmla="*/ 1433152 h 1433152"/>
                    <a:gd name="connsiteX4" fmla="*/ 0 w 770842"/>
                    <a:gd name="connsiteY4" fmla="*/ 716576 h 1433152"/>
                    <a:gd name="connsiteX0" fmla="*/ 0 w 770842"/>
                    <a:gd name="connsiteY0" fmla="*/ 716576 h 1433152"/>
                    <a:gd name="connsiteX1" fmla="*/ 385421 w 770842"/>
                    <a:gd name="connsiteY1" fmla="*/ 0 h 1433152"/>
                    <a:gd name="connsiteX2" fmla="*/ 770842 w 770842"/>
                    <a:gd name="connsiteY2" fmla="*/ 716576 h 1433152"/>
                    <a:gd name="connsiteX3" fmla="*/ 385421 w 770842"/>
                    <a:gd name="connsiteY3" fmla="*/ 1433152 h 1433152"/>
                    <a:gd name="connsiteX4" fmla="*/ 0 w 770842"/>
                    <a:gd name="connsiteY4" fmla="*/ 716576 h 1433152"/>
                    <a:gd name="connsiteX0" fmla="*/ 0 w 770842"/>
                    <a:gd name="connsiteY0" fmla="*/ 716576 h 1433152"/>
                    <a:gd name="connsiteX1" fmla="*/ 385421 w 770842"/>
                    <a:gd name="connsiteY1" fmla="*/ 0 h 1433152"/>
                    <a:gd name="connsiteX2" fmla="*/ 770842 w 770842"/>
                    <a:gd name="connsiteY2" fmla="*/ 716576 h 1433152"/>
                    <a:gd name="connsiteX3" fmla="*/ 385421 w 770842"/>
                    <a:gd name="connsiteY3" fmla="*/ 1433152 h 1433152"/>
                    <a:gd name="connsiteX4" fmla="*/ 0 w 770842"/>
                    <a:gd name="connsiteY4" fmla="*/ 716576 h 1433152"/>
                    <a:gd name="connsiteX0" fmla="*/ 0 w 770842"/>
                    <a:gd name="connsiteY0" fmla="*/ 716576 h 1433152"/>
                    <a:gd name="connsiteX1" fmla="*/ 385421 w 770842"/>
                    <a:gd name="connsiteY1" fmla="*/ 0 h 1433152"/>
                    <a:gd name="connsiteX2" fmla="*/ 770842 w 770842"/>
                    <a:gd name="connsiteY2" fmla="*/ 716576 h 1433152"/>
                    <a:gd name="connsiteX3" fmla="*/ 385421 w 770842"/>
                    <a:gd name="connsiteY3" fmla="*/ 1433152 h 1433152"/>
                    <a:gd name="connsiteX4" fmla="*/ 0 w 770842"/>
                    <a:gd name="connsiteY4" fmla="*/ 716576 h 1433152"/>
                    <a:gd name="connsiteX0" fmla="*/ 0 w 770842"/>
                    <a:gd name="connsiteY0" fmla="*/ 716576 h 1537927"/>
                    <a:gd name="connsiteX1" fmla="*/ 385421 w 770842"/>
                    <a:gd name="connsiteY1" fmla="*/ 0 h 1537927"/>
                    <a:gd name="connsiteX2" fmla="*/ 770842 w 770842"/>
                    <a:gd name="connsiteY2" fmla="*/ 716576 h 1537927"/>
                    <a:gd name="connsiteX3" fmla="*/ 375896 w 770842"/>
                    <a:gd name="connsiteY3" fmla="*/ 1537927 h 1537927"/>
                    <a:gd name="connsiteX4" fmla="*/ 0 w 770842"/>
                    <a:gd name="connsiteY4" fmla="*/ 716576 h 15379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70842" h="1537927">
                      <a:moveTo>
                        <a:pt x="0" y="716576"/>
                      </a:moveTo>
                      <a:cubicBezTo>
                        <a:pt x="0" y="320822"/>
                        <a:pt x="182084" y="42862"/>
                        <a:pt x="385421" y="0"/>
                      </a:cubicBezTo>
                      <a:cubicBezTo>
                        <a:pt x="598283" y="33338"/>
                        <a:pt x="770842" y="320822"/>
                        <a:pt x="770842" y="716576"/>
                      </a:cubicBezTo>
                      <a:cubicBezTo>
                        <a:pt x="770842" y="1112330"/>
                        <a:pt x="641145" y="1380765"/>
                        <a:pt x="375896" y="1537927"/>
                      </a:cubicBezTo>
                      <a:cubicBezTo>
                        <a:pt x="96359" y="1366477"/>
                        <a:pt x="0" y="1112330"/>
                        <a:pt x="0" y="716576"/>
                      </a:cubicBezTo>
                      <a:close/>
                    </a:path>
                  </a:pathLst>
                </a:custGeom>
                <a:solidFill>
                  <a:srgbClr val="33CC33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23" name="楕円 432">
                  <a:extLst>
                    <a:ext uri="{FF2B5EF4-FFF2-40B4-BE49-F238E27FC236}">
                      <a16:creationId xmlns:a16="http://schemas.microsoft.com/office/drawing/2014/main" id="{233A9DC2-C7E0-4E55-BDB8-74132D8D9DE6}"/>
                    </a:ext>
                  </a:extLst>
                </p:cNvPr>
                <p:cNvSpPr/>
                <p:nvPr/>
              </p:nvSpPr>
              <p:spPr bwMode="auto">
                <a:xfrm>
                  <a:off x="1957053" y="4266360"/>
                  <a:ext cx="245256" cy="1376002"/>
                </a:xfrm>
                <a:custGeom>
                  <a:avLst/>
                  <a:gdLst>
                    <a:gd name="connsiteX0" fmla="*/ 0 w 601115"/>
                    <a:gd name="connsiteY0" fmla="*/ 300558 h 601115"/>
                    <a:gd name="connsiteX1" fmla="*/ 300558 w 601115"/>
                    <a:gd name="connsiteY1" fmla="*/ 0 h 601115"/>
                    <a:gd name="connsiteX2" fmla="*/ 601116 w 601115"/>
                    <a:gd name="connsiteY2" fmla="*/ 300558 h 601115"/>
                    <a:gd name="connsiteX3" fmla="*/ 300558 w 601115"/>
                    <a:gd name="connsiteY3" fmla="*/ 601116 h 601115"/>
                    <a:gd name="connsiteX4" fmla="*/ 0 w 601115"/>
                    <a:gd name="connsiteY4" fmla="*/ 300558 h 601115"/>
                    <a:gd name="connsiteX0" fmla="*/ 0 w 601116"/>
                    <a:gd name="connsiteY0" fmla="*/ 300558 h 601116"/>
                    <a:gd name="connsiteX1" fmla="*/ 300558 w 601116"/>
                    <a:gd name="connsiteY1" fmla="*/ 0 h 601116"/>
                    <a:gd name="connsiteX2" fmla="*/ 601116 w 601116"/>
                    <a:gd name="connsiteY2" fmla="*/ 300558 h 601116"/>
                    <a:gd name="connsiteX3" fmla="*/ 300558 w 601116"/>
                    <a:gd name="connsiteY3" fmla="*/ 601116 h 601116"/>
                    <a:gd name="connsiteX4" fmla="*/ 0 w 601116"/>
                    <a:gd name="connsiteY4" fmla="*/ 300558 h 601116"/>
                    <a:gd name="connsiteX0" fmla="*/ 0 w 601116"/>
                    <a:gd name="connsiteY0" fmla="*/ 300558 h 601116"/>
                    <a:gd name="connsiteX1" fmla="*/ 300558 w 601116"/>
                    <a:gd name="connsiteY1" fmla="*/ 0 h 601116"/>
                    <a:gd name="connsiteX2" fmla="*/ 601116 w 601116"/>
                    <a:gd name="connsiteY2" fmla="*/ 300558 h 601116"/>
                    <a:gd name="connsiteX3" fmla="*/ 300558 w 601116"/>
                    <a:gd name="connsiteY3" fmla="*/ 601116 h 601116"/>
                    <a:gd name="connsiteX4" fmla="*/ 0 w 601116"/>
                    <a:gd name="connsiteY4" fmla="*/ 300558 h 601116"/>
                    <a:gd name="connsiteX0" fmla="*/ 0 w 601116"/>
                    <a:gd name="connsiteY0" fmla="*/ 1434033 h 1734591"/>
                    <a:gd name="connsiteX1" fmla="*/ 281508 w 601116"/>
                    <a:gd name="connsiteY1" fmla="*/ 0 h 1734591"/>
                    <a:gd name="connsiteX2" fmla="*/ 601116 w 601116"/>
                    <a:gd name="connsiteY2" fmla="*/ 1434033 h 1734591"/>
                    <a:gd name="connsiteX3" fmla="*/ 300558 w 601116"/>
                    <a:gd name="connsiteY3" fmla="*/ 1734591 h 1734591"/>
                    <a:gd name="connsiteX4" fmla="*/ 0 w 601116"/>
                    <a:gd name="connsiteY4" fmla="*/ 1434033 h 1734591"/>
                    <a:gd name="connsiteX0" fmla="*/ 0 w 601116"/>
                    <a:gd name="connsiteY0" fmla="*/ 1434033 h 1734591"/>
                    <a:gd name="connsiteX1" fmla="*/ 281508 w 601116"/>
                    <a:gd name="connsiteY1" fmla="*/ 0 h 1734591"/>
                    <a:gd name="connsiteX2" fmla="*/ 601116 w 601116"/>
                    <a:gd name="connsiteY2" fmla="*/ 1434033 h 1734591"/>
                    <a:gd name="connsiteX3" fmla="*/ 300558 w 601116"/>
                    <a:gd name="connsiteY3" fmla="*/ 1734591 h 1734591"/>
                    <a:gd name="connsiteX4" fmla="*/ 0 w 601116"/>
                    <a:gd name="connsiteY4" fmla="*/ 1434033 h 1734591"/>
                    <a:gd name="connsiteX0" fmla="*/ 0 w 601116"/>
                    <a:gd name="connsiteY0" fmla="*/ 1434033 h 1734591"/>
                    <a:gd name="connsiteX1" fmla="*/ 281508 w 601116"/>
                    <a:gd name="connsiteY1" fmla="*/ 0 h 1734591"/>
                    <a:gd name="connsiteX2" fmla="*/ 601116 w 601116"/>
                    <a:gd name="connsiteY2" fmla="*/ 1434033 h 1734591"/>
                    <a:gd name="connsiteX3" fmla="*/ 300558 w 601116"/>
                    <a:gd name="connsiteY3" fmla="*/ 1734591 h 1734591"/>
                    <a:gd name="connsiteX4" fmla="*/ 0 w 601116"/>
                    <a:gd name="connsiteY4" fmla="*/ 1434033 h 1734591"/>
                    <a:gd name="connsiteX0" fmla="*/ 0 w 601116"/>
                    <a:gd name="connsiteY0" fmla="*/ 1505470 h 1806028"/>
                    <a:gd name="connsiteX1" fmla="*/ 200545 w 601116"/>
                    <a:gd name="connsiteY1" fmla="*/ 0 h 1806028"/>
                    <a:gd name="connsiteX2" fmla="*/ 601116 w 601116"/>
                    <a:gd name="connsiteY2" fmla="*/ 1505470 h 1806028"/>
                    <a:gd name="connsiteX3" fmla="*/ 300558 w 601116"/>
                    <a:gd name="connsiteY3" fmla="*/ 1806028 h 1806028"/>
                    <a:gd name="connsiteX4" fmla="*/ 0 w 601116"/>
                    <a:gd name="connsiteY4" fmla="*/ 1505470 h 1806028"/>
                    <a:gd name="connsiteX0" fmla="*/ 0 w 601116"/>
                    <a:gd name="connsiteY0" fmla="*/ 1505470 h 1806028"/>
                    <a:gd name="connsiteX1" fmla="*/ 200545 w 601116"/>
                    <a:gd name="connsiteY1" fmla="*/ 0 h 1806028"/>
                    <a:gd name="connsiteX2" fmla="*/ 601116 w 601116"/>
                    <a:gd name="connsiteY2" fmla="*/ 1505470 h 1806028"/>
                    <a:gd name="connsiteX3" fmla="*/ 300558 w 601116"/>
                    <a:gd name="connsiteY3" fmla="*/ 1806028 h 1806028"/>
                    <a:gd name="connsiteX4" fmla="*/ 0 w 601116"/>
                    <a:gd name="connsiteY4" fmla="*/ 1505470 h 1806028"/>
                    <a:gd name="connsiteX0" fmla="*/ 0 w 601116"/>
                    <a:gd name="connsiteY0" fmla="*/ 1505470 h 1806028"/>
                    <a:gd name="connsiteX1" fmla="*/ 200545 w 601116"/>
                    <a:gd name="connsiteY1" fmla="*/ 0 h 1806028"/>
                    <a:gd name="connsiteX2" fmla="*/ 601116 w 601116"/>
                    <a:gd name="connsiteY2" fmla="*/ 1505470 h 1806028"/>
                    <a:gd name="connsiteX3" fmla="*/ 300558 w 601116"/>
                    <a:gd name="connsiteY3" fmla="*/ 1806028 h 1806028"/>
                    <a:gd name="connsiteX4" fmla="*/ 0 w 601116"/>
                    <a:gd name="connsiteY4" fmla="*/ 1505470 h 18060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01116" h="1806028">
                      <a:moveTo>
                        <a:pt x="0" y="1505470"/>
                      </a:moveTo>
                      <a:cubicBezTo>
                        <a:pt x="0" y="1339476"/>
                        <a:pt x="210763" y="952500"/>
                        <a:pt x="200545" y="0"/>
                      </a:cubicBezTo>
                      <a:cubicBezTo>
                        <a:pt x="518938" y="885825"/>
                        <a:pt x="601116" y="1339476"/>
                        <a:pt x="601116" y="1505470"/>
                      </a:cubicBezTo>
                      <a:cubicBezTo>
                        <a:pt x="601116" y="1671464"/>
                        <a:pt x="466552" y="1806028"/>
                        <a:pt x="300558" y="1806028"/>
                      </a:cubicBezTo>
                      <a:cubicBezTo>
                        <a:pt x="134564" y="1806028"/>
                        <a:pt x="0" y="1671464"/>
                        <a:pt x="0" y="1505470"/>
                      </a:cubicBezTo>
                      <a:close/>
                    </a:path>
                  </a:pathLst>
                </a:custGeom>
                <a:solidFill>
                  <a:srgbClr val="66FF66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216" name="グループ化 215">
                <a:extLst>
                  <a:ext uri="{FF2B5EF4-FFF2-40B4-BE49-F238E27FC236}">
                    <a16:creationId xmlns:a16="http://schemas.microsoft.com/office/drawing/2014/main" id="{DBFBEA40-7FB0-4180-B751-A7FAD8A78FC9}"/>
                  </a:ext>
                </a:extLst>
              </p:cNvPr>
              <p:cNvGrpSpPr/>
              <p:nvPr/>
            </p:nvGrpSpPr>
            <p:grpSpPr>
              <a:xfrm rot="385941">
                <a:off x="1931916" y="3704969"/>
                <a:ext cx="614552" cy="1933699"/>
                <a:chOff x="1741357" y="3704966"/>
                <a:chExt cx="614552" cy="1933699"/>
              </a:xfrm>
            </p:grpSpPr>
            <p:sp>
              <p:nvSpPr>
                <p:cNvPr id="220" name="楕円 426">
                  <a:extLst>
                    <a:ext uri="{FF2B5EF4-FFF2-40B4-BE49-F238E27FC236}">
                      <a16:creationId xmlns:a16="http://schemas.microsoft.com/office/drawing/2014/main" id="{55D4ED70-8B47-414F-A8AF-D2E974374FB8}"/>
                    </a:ext>
                  </a:extLst>
                </p:cNvPr>
                <p:cNvSpPr/>
                <p:nvPr/>
              </p:nvSpPr>
              <p:spPr bwMode="auto">
                <a:xfrm rot="21278739">
                  <a:off x="1741357" y="3704966"/>
                  <a:ext cx="614552" cy="1226109"/>
                </a:xfrm>
                <a:custGeom>
                  <a:avLst/>
                  <a:gdLst>
                    <a:gd name="connsiteX0" fmla="*/ 0 w 770841"/>
                    <a:gd name="connsiteY0" fmla="*/ 716576 h 1433151"/>
                    <a:gd name="connsiteX1" fmla="*/ 385421 w 770841"/>
                    <a:gd name="connsiteY1" fmla="*/ 0 h 1433151"/>
                    <a:gd name="connsiteX2" fmla="*/ 770842 w 770841"/>
                    <a:gd name="connsiteY2" fmla="*/ 716576 h 1433151"/>
                    <a:gd name="connsiteX3" fmla="*/ 385421 w 770841"/>
                    <a:gd name="connsiteY3" fmla="*/ 1433152 h 1433151"/>
                    <a:gd name="connsiteX4" fmla="*/ 0 w 770841"/>
                    <a:gd name="connsiteY4" fmla="*/ 716576 h 1433151"/>
                    <a:gd name="connsiteX0" fmla="*/ 0 w 770842"/>
                    <a:gd name="connsiteY0" fmla="*/ 716576 h 1433152"/>
                    <a:gd name="connsiteX1" fmla="*/ 385421 w 770842"/>
                    <a:gd name="connsiteY1" fmla="*/ 0 h 1433152"/>
                    <a:gd name="connsiteX2" fmla="*/ 770842 w 770842"/>
                    <a:gd name="connsiteY2" fmla="*/ 716576 h 1433152"/>
                    <a:gd name="connsiteX3" fmla="*/ 385421 w 770842"/>
                    <a:gd name="connsiteY3" fmla="*/ 1433152 h 1433152"/>
                    <a:gd name="connsiteX4" fmla="*/ 0 w 770842"/>
                    <a:gd name="connsiteY4" fmla="*/ 716576 h 1433152"/>
                    <a:gd name="connsiteX0" fmla="*/ 0 w 770842"/>
                    <a:gd name="connsiteY0" fmla="*/ 716576 h 1433152"/>
                    <a:gd name="connsiteX1" fmla="*/ 385421 w 770842"/>
                    <a:gd name="connsiteY1" fmla="*/ 0 h 1433152"/>
                    <a:gd name="connsiteX2" fmla="*/ 770842 w 770842"/>
                    <a:gd name="connsiteY2" fmla="*/ 716576 h 1433152"/>
                    <a:gd name="connsiteX3" fmla="*/ 385421 w 770842"/>
                    <a:gd name="connsiteY3" fmla="*/ 1433152 h 1433152"/>
                    <a:gd name="connsiteX4" fmla="*/ 0 w 770842"/>
                    <a:gd name="connsiteY4" fmla="*/ 716576 h 1433152"/>
                    <a:gd name="connsiteX0" fmla="*/ 0 w 770842"/>
                    <a:gd name="connsiteY0" fmla="*/ 716576 h 1433152"/>
                    <a:gd name="connsiteX1" fmla="*/ 385421 w 770842"/>
                    <a:gd name="connsiteY1" fmla="*/ 0 h 1433152"/>
                    <a:gd name="connsiteX2" fmla="*/ 770842 w 770842"/>
                    <a:gd name="connsiteY2" fmla="*/ 716576 h 1433152"/>
                    <a:gd name="connsiteX3" fmla="*/ 385421 w 770842"/>
                    <a:gd name="connsiteY3" fmla="*/ 1433152 h 1433152"/>
                    <a:gd name="connsiteX4" fmla="*/ 0 w 770842"/>
                    <a:gd name="connsiteY4" fmla="*/ 716576 h 1433152"/>
                    <a:gd name="connsiteX0" fmla="*/ 0 w 770842"/>
                    <a:gd name="connsiteY0" fmla="*/ 716576 h 1433152"/>
                    <a:gd name="connsiteX1" fmla="*/ 385421 w 770842"/>
                    <a:gd name="connsiteY1" fmla="*/ 0 h 1433152"/>
                    <a:gd name="connsiteX2" fmla="*/ 770842 w 770842"/>
                    <a:gd name="connsiteY2" fmla="*/ 716576 h 1433152"/>
                    <a:gd name="connsiteX3" fmla="*/ 385421 w 770842"/>
                    <a:gd name="connsiteY3" fmla="*/ 1433152 h 1433152"/>
                    <a:gd name="connsiteX4" fmla="*/ 0 w 770842"/>
                    <a:gd name="connsiteY4" fmla="*/ 716576 h 1433152"/>
                    <a:gd name="connsiteX0" fmla="*/ 0 w 770842"/>
                    <a:gd name="connsiteY0" fmla="*/ 716576 h 1433152"/>
                    <a:gd name="connsiteX1" fmla="*/ 385421 w 770842"/>
                    <a:gd name="connsiteY1" fmla="*/ 0 h 1433152"/>
                    <a:gd name="connsiteX2" fmla="*/ 770842 w 770842"/>
                    <a:gd name="connsiteY2" fmla="*/ 716576 h 1433152"/>
                    <a:gd name="connsiteX3" fmla="*/ 385421 w 770842"/>
                    <a:gd name="connsiteY3" fmla="*/ 1433152 h 1433152"/>
                    <a:gd name="connsiteX4" fmla="*/ 0 w 770842"/>
                    <a:gd name="connsiteY4" fmla="*/ 716576 h 1433152"/>
                    <a:gd name="connsiteX0" fmla="*/ 0 w 770842"/>
                    <a:gd name="connsiteY0" fmla="*/ 716576 h 1433152"/>
                    <a:gd name="connsiteX1" fmla="*/ 385421 w 770842"/>
                    <a:gd name="connsiteY1" fmla="*/ 0 h 1433152"/>
                    <a:gd name="connsiteX2" fmla="*/ 770842 w 770842"/>
                    <a:gd name="connsiteY2" fmla="*/ 716576 h 1433152"/>
                    <a:gd name="connsiteX3" fmla="*/ 385421 w 770842"/>
                    <a:gd name="connsiteY3" fmla="*/ 1433152 h 1433152"/>
                    <a:gd name="connsiteX4" fmla="*/ 0 w 770842"/>
                    <a:gd name="connsiteY4" fmla="*/ 716576 h 1433152"/>
                    <a:gd name="connsiteX0" fmla="*/ 0 w 770842"/>
                    <a:gd name="connsiteY0" fmla="*/ 716576 h 1433152"/>
                    <a:gd name="connsiteX1" fmla="*/ 385421 w 770842"/>
                    <a:gd name="connsiteY1" fmla="*/ 0 h 1433152"/>
                    <a:gd name="connsiteX2" fmla="*/ 770842 w 770842"/>
                    <a:gd name="connsiteY2" fmla="*/ 716576 h 1433152"/>
                    <a:gd name="connsiteX3" fmla="*/ 385421 w 770842"/>
                    <a:gd name="connsiteY3" fmla="*/ 1433152 h 1433152"/>
                    <a:gd name="connsiteX4" fmla="*/ 0 w 770842"/>
                    <a:gd name="connsiteY4" fmla="*/ 716576 h 1433152"/>
                    <a:gd name="connsiteX0" fmla="*/ 0 w 770842"/>
                    <a:gd name="connsiteY0" fmla="*/ 716576 h 1537927"/>
                    <a:gd name="connsiteX1" fmla="*/ 385421 w 770842"/>
                    <a:gd name="connsiteY1" fmla="*/ 0 h 1537927"/>
                    <a:gd name="connsiteX2" fmla="*/ 770842 w 770842"/>
                    <a:gd name="connsiteY2" fmla="*/ 716576 h 1537927"/>
                    <a:gd name="connsiteX3" fmla="*/ 375896 w 770842"/>
                    <a:gd name="connsiteY3" fmla="*/ 1537927 h 1537927"/>
                    <a:gd name="connsiteX4" fmla="*/ 0 w 770842"/>
                    <a:gd name="connsiteY4" fmla="*/ 716576 h 15379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70842" h="1537927">
                      <a:moveTo>
                        <a:pt x="0" y="716576"/>
                      </a:moveTo>
                      <a:cubicBezTo>
                        <a:pt x="0" y="320822"/>
                        <a:pt x="182084" y="42862"/>
                        <a:pt x="385421" y="0"/>
                      </a:cubicBezTo>
                      <a:cubicBezTo>
                        <a:pt x="598283" y="33338"/>
                        <a:pt x="770842" y="320822"/>
                        <a:pt x="770842" y="716576"/>
                      </a:cubicBezTo>
                      <a:cubicBezTo>
                        <a:pt x="770842" y="1112330"/>
                        <a:pt x="641145" y="1380765"/>
                        <a:pt x="375896" y="1537927"/>
                      </a:cubicBezTo>
                      <a:cubicBezTo>
                        <a:pt x="96359" y="1366477"/>
                        <a:pt x="0" y="1112330"/>
                        <a:pt x="0" y="716576"/>
                      </a:cubicBezTo>
                      <a:close/>
                    </a:path>
                  </a:pathLst>
                </a:custGeom>
                <a:solidFill>
                  <a:srgbClr val="33CC33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21" name="楕円 432">
                  <a:extLst>
                    <a:ext uri="{FF2B5EF4-FFF2-40B4-BE49-F238E27FC236}">
                      <a16:creationId xmlns:a16="http://schemas.microsoft.com/office/drawing/2014/main" id="{CD9F4302-5C8D-41B4-AA9D-2A8B91449ACD}"/>
                    </a:ext>
                  </a:extLst>
                </p:cNvPr>
                <p:cNvSpPr/>
                <p:nvPr/>
              </p:nvSpPr>
              <p:spPr bwMode="auto">
                <a:xfrm>
                  <a:off x="2006322" y="4262663"/>
                  <a:ext cx="212304" cy="1376002"/>
                </a:xfrm>
                <a:custGeom>
                  <a:avLst/>
                  <a:gdLst>
                    <a:gd name="connsiteX0" fmla="*/ 0 w 601115"/>
                    <a:gd name="connsiteY0" fmla="*/ 300558 h 601115"/>
                    <a:gd name="connsiteX1" fmla="*/ 300558 w 601115"/>
                    <a:gd name="connsiteY1" fmla="*/ 0 h 601115"/>
                    <a:gd name="connsiteX2" fmla="*/ 601116 w 601115"/>
                    <a:gd name="connsiteY2" fmla="*/ 300558 h 601115"/>
                    <a:gd name="connsiteX3" fmla="*/ 300558 w 601115"/>
                    <a:gd name="connsiteY3" fmla="*/ 601116 h 601115"/>
                    <a:gd name="connsiteX4" fmla="*/ 0 w 601115"/>
                    <a:gd name="connsiteY4" fmla="*/ 300558 h 601115"/>
                    <a:gd name="connsiteX0" fmla="*/ 0 w 601116"/>
                    <a:gd name="connsiteY0" fmla="*/ 300558 h 601116"/>
                    <a:gd name="connsiteX1" fmla="*/ 300558 w 601116"/>
                    <a:gd name="connsiteY1" fmla="*/ 0 h 601116"/>
                    <a:gd name="connsiteX2" fmla="*/ 601116 w 601116"/>
                    <a:gd name="connsiteY2" fmla="*/ 300558 h 601116"/>
                    <a:gd name="connsiteX3" fmla="*/ 300558 w 601116"/>
                    <a:gd name="connsiteY3" fmla="*/ 601116 h 601116"/>
                    <a:gd name="connsiteX4" fmla="*/ 0 w 601116"/>
                    <a:gd name="connsiteY4" fmla="*/ 300558 h 601116"/>
                    <a:gd name="connsiteX0" fmla="*/ 0 w 601116"/>
                    <a:gd name="connsiteY0" fmla="*/ 300558 h 601116"/>
                    <a:gd name="connsiteX1" fmla="*/ 300558 w 601116"/>
                    <a:gd name="connsiteY1" fmla="*/ 0 h 601116"/>
                    <a:gd name="connsiteX2" fmla="*/ 601116 w 601116"/>
                    <a:gd name="connsiteY2" fmla="*/ 300558 h 601116"/>
                    <a:gd name="connsiteX3" fmla="*/ 300558 w 601116"/>
                    <a:gd name="connsiteY3" fmla="*/ 601116 h 601116"/>
                    <a:gd name="connsiteX4" fmla="*/ 0 w 601116"/>
                    <a:gd name="connsiteY4" fmla="*/ 300558 h 601116"/>
                    <a:gd name="connsiteX0" fmla="*/ 0 w 601116"/>
                    <a:gd name="connsiteY0" fmla="*/ 1434033 h 1734591"/>
                    <a:gd name="connsiteX1" fmla="*/ 281508 w 601116"/>
                    <a:gd name="connsiteY1" fmla="*/ 0 h 1734591"/>
                    <a:gd name="connsiteX2" fmla="*/ 601116 w 601116"/>
                    <a:gd name="connsiteY2" fmla="*/ 1434033 h 1734591"/>
                    <a:gd name="connsiteX3" fmla="*/ 300558 w 601116"/>
                    <a:gd name="connsiteY3" fmla="*/ 1734591 h 1734591"/>
                    <a:gd name="connsiteX4" fmla="*/ 0 w 601116"/>
                    <a:gd name="connsiteY4" fmla="*/ 1434033 h 1734591"/>
                    <a:gd name="connsiteX0" fmla="*/ 0 w 601116"/>
                    <a:gd name="connsiteY0" fmla="*/ 1434033 h 1734591"/>
                    <a:gd name="connsiteX1" fmla="*/ 281508 w 601116"/>
                    <a:gd name="connsiteY1" fmla="*/ 0 h 1734591"/>
                    <a:gd name="connsiteX2" fmla="*/ 601116 w 601116"/>
                    <a:gd name="connsiteY2" fmla="*/ 1434033 h 1734591"/>
                    <a:gd name="connsiteX3" fmla="*/ 300558 w 601116"/>
                    <a:gd name="connsiteY3" fmla="*/ 1734591 h 1734591"/>
                    <a:gd name="connsiteX4" fmla="*/ 0 w 601116"/>
                    <a:gd name="connsiteY4" fmla="*/ 1434033 h 1734591"/>
                    <a:gd name="connsiteX0" fmla="*/ 0 w 601116"/>
                    <a:gd name="connsiteY0" fmla="*/ 1434033 h 1734591"/>
                    <a:gd name="connsiteX1" fmla="*/ 281508 w 601116"/>
                    <a:gd name="connsiteY1" fmla="*/ 0 h 1734591"/>
                    <a:gd name="connsiteX2" fmla="*/ 601116 w 601116"/>
                    <a:gd name="connsiteY2" fmla="*/ 1434033 h 1734591"/>
                    <a:gd name="connsiteX3" fmla="*/ 300558 w 601116"/>
                    <a:gd name="connsiteY3" fmla="*/ 1734591 h 1734591"/>
                    <a:gd name="connsiteX4" fmla="*/ 0 w 601116"/>
                    <a:gd name="connsiteY4" fmla="*/ 1434033 h 1734591"/>
                    <a:gd name="connsiteX0" fmla="*/ 0 w 601116"/>
                    <a:gd name="connsiteY0" fmla="*/ 1505470 h 1806028"/>
                    <a:gd name="connsiteX1" fmla="*/ 200545 w 601116"/>
                    <a:gd name="connsiteY1" fmla="*/ 0 h 1806028"/>
                    <a:gd name="connsiteX2" fmla="*/ 601116 w 601116"/>
                    <a:gd name="connsiteY2" fmla="*/ 1505470 h 1806028"/>
                    <a:gd name="connsiteX3" fmla="*/ 300558 w 601116"/>
                    <a:gd name="connsiteY3" fmla="*/ 1806028 h 1806028"/>
                    <a:gd name="connsiteX4" fmla="*/ 0 w 601116"/>
                    <a:gd name="connsiteY4" fmla="*/ 1505470 h 1806028"/>
                    <a:gd name="connsiteX0" fmla="*/ 0 w 601116"/>
                    <a:gd name="connsiteY0" fmla="*/ 1505470 h 1806028"/>
                    <a:gd name="connsiteX1" fmla="*/ 200545 w 601116"/>
                    <a:gd name="connsiteY1" fmla="*/ 0 h 1806028"/>
                    <a:gd name="connsiteX2" fmla="*/ 601116 w 601116"/>
                    <a:gd name="connsiteY2" fmla="*/ 1505470 h 1806028"/>
                    <a:gd name="connsiteX3" fmla="*/ 300558 w 601116"/>
                    <a:gd name="connsiteY3" fmla="*/ 1806028 h 1806028"/>
                    <a:gd name="connsiteX4" fmla="*/ 0 w 601116"/>
                    <a:gd name="connsiteY4" fmla="*/ 1505470 h 1806028"/>
                    <a:gd name="connsiteX0" fmla="*/ 0 w 601116"/>
                    <a:gd name="connsiteY0" fmla="*/ 1505470 h 1806028"/>
                    <a:gd name="connsiteX1" fmla="*/ 200545 w 601116"/>
                    <a:gd name="connsiteY1" fmla="*/ 0 h 1806028"/>
                    <a:gd name="connsiteX2" fmla="*/ 601116 w 601116"/>
                    <a:gd name="connsiteY2" fmla="*/ 1505470 h 1806028"/>
                    <a:gd name="connsiteX3" fmla="*/ 300558 w 601116"/>
                    <a:gd name="connsiteY3" fmla="*/ 1806028 h 1806028"/>
                    <a:gd name="connsiteX4" fmla="*/ 0 w 601116"/>
                    <a:gd name="connsiteY4" fmla="*/ 1505470 h 18060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01116" h="1806028">
                      <a:moveTo>
                        <a:pt x="0" y="1505470"/>
                      </a:moveTo>
                      <a:cubicBezTo>
                        <a:pt x="0" y="1339476"/>
                        <a:pt x="210763" y="952500"/>
                        <a:pt x="200545" y="0"/>
                      </a:cubicBezTo>
                      <a:cubicBezTo>
                        <a:pt x="518938" y="885825"/>
                        <a:pt x="601116" y="1339476"/>
                        <a:pt x="601116" y="1505470"/>
                      </a:cubicBezTo>
                      <a:cubicBezTo>
                        <a:pt x="601116" y="1671464"/>
                        <a:pt x="466552" y="1806028"/>
                        <a:pt x="300558" y="1806028"/>
                      </a:cubicBezTo>
                      <a:cubicBezTo>
                        <a:pt x="134564" y="1806028"/>
                        <a:pt x="0" y="1671464"/>
                        <a:pt x="0" y="1505470"/>
                      </a:cubicBezTo>
                      <a:close/>
                    </a:path>
                  </a:pathLst>
                </a:custGeom>
                <a:solidFill>
                  <a:srgbClr val="66FF66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217" name="グループ化 216">
                <a:extLst>
                  <a:ext uri="{FF2B5EF4-FFF2-40B4-BE49-F238E27FC236}">
                    <a16:creationId xmlns:a16="http://schemas.microsoft.com/office/drawing/2014/main" id="{EB7E8260-7AF3-4F2C-8BDC-309A6AD6B6E2}"/>
                  </a:ext>
                </a:extLst>
              </p:cNvPr>
              <p:cNvGrpSpPr/>
              <p:nvPr/>
            </p:nvGrpSpPr>
            <p:grpSpPr>
              <a:xfrm>
                <a:off x="1741357" y="3704966"/>
                <a:ext cx="614552" cy="1934750"/>
                <a:chOff x="1741357" y="3704966"/>
                <a:chExt cx="614552" cy="1934750"/>
              </a:xfrm>
            </p:grpSpPr>
            <p:sp>
              <p:nvSpPr>
                <p:cNvPr id="218" name="楕円 426">
                  <a:extLst>
                    <a:ext uri="{FF2B5EF4-FFF2-40B4-BE49-F238E27FC236}">
                      <a16:creationId xmlns:a16="http://schemas.microsoft.com/office/drawing/2014/main" id="{6D682A0E-E221-4CD3-BE1C-E6C749D0BA7D}"/>
                    </a:ext>
                  </a:extLst>
                </p:cNvPr>
                <p:cNvSpPr/>
                <p:nvPr/>
              </p:nvSpPr>
              <p:spPr bwMode="auto">
                <a:xfrm rot="21278739">
                  <a:off x="1741357" y="3704966"/>
                  <a:ext cx="614552" cy="1226109"/>
                </a:xfrm>
                <a:custGeom>
                  <a:avLst/>
                  <a:gdLst>
                    <a:gd name="connsiteX0" fmla="*/ 0 w 770841"/>
                    <a:gd name="connsiteY0" fmla="*/ 716576 h 1433151"/>
                    <a:gd name="connsiteX1" fmla="*/ 385421 w 770841"/>
                    <a:gd name="connsiteY1" fmla="*/ 0 h 1433151"/>
                    <a:gd name="connsiteX2" fmla="*/ 770842 w 770841"/>
                    <a:gd name="connsiteY2" fmla="*/ 716576 h 1433151"/>
                    <a:gd name="connsiteX3" fmla="*/ 385421 w 770841"/>
                    <a:gd name="connsiteY3" fmla="*/ 1433152 h 1433151"/>
                    <a:gd name="connsiteX4" fmla="*/ 0 w 770841"/>
                    <a:gd name="connsiteY4" fmla="*/ 716576 h 1433151"/>
                    <a:gd name="connsiteX0" fmla="*/ 0 w 770842"/>
                    <a:gd name="connsiteY0" fmla="*/ 716576 h 1433152"/>
                    <a:gd name="connsiteX1" fmla="*/ 385421 w 770842"/>
                    <a:gd name="connsiteY1" fmla="*/ 0 h 1433152"/>
                    <a:gd name="connsiteX2" fmla="*/ 770842 w 770842"/>
                    <a:gd name="connsiteY2" fmla="*/ 716576 h 1433152"/>
                    <a:gd name="connsiteX3" fmla="*/ 385421 w 770842"/>
                    <a:gd name="connsiteY3" fmla="*/ 1433152 h 1433152"/>
                    <a:gd name="connsiteX4" fmla="*/ 0 w 770842"/>
                    <a:gd name="connsiteY4" fmla="*/ 716576 h 1433152"/>
                    <a:gd name="connsiteX0" fmla="*/ 0 w 770842"/>
                    <a:gd name="connsiteY0" fmla="*/ 716576 h 1433152"/>
                    <a:gd name="connsiteX1" fmla="*/ 385421 w 770842"/>
                    <a:gd name="connsiteY1" fmla="*/ 0 h 1433152"/>
                    <a:gd name="connsiteX2" fmla="*/ 770842 w 770842"/>
                    <a:gd name="connsiteY2" fmla="*/ 716576 h 1433152"/>
                    <a:gd name="connsiteX3" fmla="*/ 385421 w 770842"/>
                    <a:gd name="connsiteY3" fmla="*/ 1433152 h 1433152"/>
                    <a:gd name="connsiteX4" fmla="*/ 0 w 770842"/>
                    <a:gd name="connsiteY4" fmla="*/ 716576 h 1433152"/>
                    <a:gd name="connsiteX0" fmla="*/ 0 w 770842"/>
                    <a:gd name="connsiteY0" fmla="*/ 716576 h 1433152"/>
                    <a:gd name="connsiteX1" fmla="*/ 385421 w 770842"/>
                    <a:gd name="connsiteY1" fmla="*/ 0 h 1433152"/>
                    <a:gd name="connsiteX2" fmla="*/ 770842 w 770842"/>
                    <a:gd name="connsiteY2" fmla="*/ 716576 h 1433152"/>
                    <a:gd name="connsiteX3" fmla="*/ 385421 w 770842"/>
                    <a:gd name="connsiteY3" fmla="*/ 1433152 h 1433152"/>
                    <a:gd name="connsiteX4" fmla="*/ 0 w 770842"/>
                    <a:gd name="connsiteY4" fmla="*/ 716576 h 1433152"/>
                    <a:gd name="connsiteX0" fmla="*/ 0 w 770842"/>
                    <a:gd name="connsiteY0" fmla="*/ 716576 h 1433152"/>
                    <a:gd name="connsiteX1" fmla="*/ 385421 w 770842"/>
                    <a:gd name="connsiteY1" fmla="*/ 0 h 1433152"/>
                    <a:gd name="connsiteX2" fmla="*/ 770842 w 770842"/>
                    <a:gd name="connsiteY2" fmla="*/ 716576 h 1433152"/>
                    <a:gd name="connsiteX3" fmla="*/ 385421 w 770842"/>
                    <a:gd name="connsiteY3" fmla="*/ 1433152 h 1433152"/>
                    <a:gd name="connsiteX4" fmla="*/ 0 w 770842"/>
                    <a:gd name="connsiteY4" fmla="*/ 716576 h 1433152"/>
                    <a:gd name="connsiteX0" fmla="*/ 0 w 770842"/>
                    <a:gd name="connsiteY0" fmla="*/ 716576 h 1433152"/>
                    <a:gd name="connsiteX1" fmla="*/ 385421 w 770842"/>
                    <a:gd name="connsiteY1" fmla="*/ 0 h 1433152"/>
                    <a:gd name="connsiteX2" fmla="*/ 770842 w 770842"/>
                    <a:gd name="connsiteY2" fmla="*/ 716576 h 1433152"/>
                    <a:gd name="connsiteX3" fmla="*/ 385421 w 770842"/>
                    <a:gd name="connsiteY3" fmla="*/ 1433152 h 1433152"/>
                    <a:gd name="connsiteX4" fmla="*/ 0 w 770842"/>
                    <a:gd name="connsiteY4" fmla="*/ 716576 h 1433152"/>
                    <a:gd name="connsiteX0" fmla="*/ 0 w 770842"/>
                    <a:gd name="connsiteY0" fmla="*/ 716576 h 1433152"/>
                    <a:gd name="connsiteX1" fmla="*/ 385421 w 770842"/>
                    <a:gd name="connsiteY1" fmla="*/ 0 h 1433152"/>
                    <a:gd name="connsiteX2" fmla="*/ 770842 w 770842"/>
                    <a:gd name="connsiteY2" fmla="*/ 716576 h 1433152"/>
                    <a:gd name="connsiteX3" fmla="*/ 385421 w 770842"/>
                    <a:gd name="connsiteY3" fmla="*/ 1433152 h 1433152"/>
                    <a:gd name="connsiteX4" fmla="*/ 0 w 770842"/>
                    <a:gd name="connsiteY4" fmla="*/ 716576 h 1433152"/>
                    <a:gd name="connsiteX0" fmla="*/ 0 w 770842"/>
                    <a:gd name="connsiteY0" fmla="*/ 716576 h 1433152"/>
                    <a:gd name="connsiteX1" fmla="*/ 385421 w 770842"/>
                    <a:gd name="connsiteY1" fmla="*/ 0 h 1433152"/>
                    <a:gd name="connsiteX2" fmla="*/ 770842 w 770842"/>
                    <a:gd name="connsiteY2" fmla="*/ 716576 h 1433152"/>
                    <a:gd name="connsiteX3" fmla="*/ 385421 w 770842"/>
                    <a:gd name="connsiteY3" fmla="*/ 1433152 h 1433152"/>
                    <a:gd name="connsiteX4" fmla="*/ 0 w 770842"/>
                    <a:gd name="connsiteY4" fmla="*/ 716576 h 1433152"/>
                    <a:gd name="connsiteX0" fmla="*/ 0 w 770842"/>
                    <a:gd name="connsiteY0" fmla="*/ 716576 h 1537927"/>
                    <a:gd name="connsiteX1" fmla="*/ 385421 w 770842"/>
                    <a:gd name="connsiteY1" fmla="*/ 0 h 1537927"/>
                    <a:gd name="connsiteX2" fmla="*/ 770842 w 770842"/>
                    <a:gd name="connsiteY2" fmla="*/ 716576 h 1537927"/>
                    <a:gd name="connsiteX3" fmla="*/ 375896 w 770842"/>
                    <a:gd name="connsiteY3" fmla="*/ 1537927 h 1537927"/>
                    <a:gd name="connsiteX4" fmla="*/ 0 w 770842"/>
                    <a:gd name="connsiteY4" fmla="*/ 716576 h 15379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70842" h="1537927">
                      <a:moveTo>
                        <a:pt x="0" y="716576"/>
                      </a:moveTo>
                      <a:cubicBezTo>
                        <a:pt x="0" y="320822"/>
                        <a:pt x="182084" y="42862"/>
                        <a:pt x="385421" y="0"/>
                      </a:cubicBezTo>
                      <a:cubicBezTo>
                        <a:pt x="598283" y="33338"/>
                        <a:pt x="770842" y="320822"/>
                        <a:pt x="770842" y="716576"/>
                      </a:cubicBezTo>
                      <a:cubicBezTo>
                        <a:pt x="770842" y="1112330"/>
                        <a:pt x="641145" y="1380765"/>
                        <a:pt x="375896" y="1537927"/>
                      </a:cubicBezTo>
                      <a:cubicBezTo>
                        <a:pt x="96359" y="1366477"/>
                        <a:pt x="0" y="1112330"/>
                        <a:pt x="0" y="716576"/>
                      </a:cubicBezTo>
                      <a:close/>
                    </a:path>
                  </a:pathLst>
                </a:custGeom>
                <a:solidFill>
                  <a:srgbClr val="0099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19" name="楕円 432">
                  <a:extLst>
                    <a:ext uri="{FF2B5EF4-FFF2-40B4-BE49-F238E27FC236}">
                      <a16:creationId xmlns:a16="http://schemas.microsoft.com/office/drawing/2014/main" id="{5D030488-EAA7-48C1-82AE-5C960AFB51EA}"/>
                    </a:ext>
                  </a:extLst>
                </p:cNvPr>
                <p:cNvSpPr/>
                <p:nvPr/>
              </p:nvSpPr>
              <p:spPr bwMode="auto">
                <a:xfrm>
                  <a:off x="1954286" y="4263714"/>
                  <a:ext cx="297730" cy="1376002"/>
                </a:xfrm>
                <a:custGeom>
                  <a:avLst/>
                  <a:gdLst>
                    <a:gd name="connsiteX0" fmla="*/ 0 w 601115"/>
                    <a:gd name="connsiteY0" fmla="*/ 300558 h 601115"/>
                    <a:gd name="connsiteX1" fmla="*/ 300558 w 601115"/>
                    <a:gd name="connsiteY1" fmla="*/ 0 h 601115"/>
                    <a:gd name="connsiteX2" fmla="*/ 601116 w 601115"/>
                    <a:gd name="connsiteY2" fmla="*/ 300558 h 601115"/>
                    <a:gd name="connsiteX3" fmla="*/ 300558 w 601115"/>
                    <a:gd name="connsiteY3" fmla="*/ 601116 h 601115"/>
                    <a:gd name="connsiteX4" fmla="*/ 0 w 601115"/>
                    <a:gd name="connsiteY4" fmla="*/ 300558 h 601115"/>
                    <a:gd name="connsiteX0" fmla="*/ 0 w 601116"/>
                    <a:gd name="connsiteY0" fmla="*/ 300558 h 601116"/>
                    <a:gd name="connsiteX1" fmla="*/ 300558 w 601116"/>
                    <a:gd name="connsiteY1" fmla="*/ 0 h 601116"/>
                    <a:gd name="connsiteX2" fmla="*/ 601116 w 601116"/>
                    <a:gd name="connsiteY2" fmla="*/ 300558 h 601116"/>
                    <a:gd name="connsiteX3" fmla="*/ 300558 w 601116"/>
                    <a:gd name="connsiteY3" fmla="*/ 601116 h 601116"/>
                    <a:gd name="connsiteX4" fmla="*/ 0 w 601116"/>
                    <a:gd name="connsiteY4" fmla="*/ 300558 h 601116"/>
                    <a:gd name="connsiteX0" fmla="*/ 0 w 601116"/>
                    <a:gd name="connsiteY0" fmla="*/ 300558 h 601116"/>
                    <a:gd name="connsiteX1" fmla="*/ 300558 w 601116"/>
                    <a:gd name="connsiteY1" fmla="*/ 0 h 601116"/>
                    <a:gd name="connsiteX2" fmla="*/ 601116 w 601116"/>
                    <a:gd name="connsiteY2" fmla="*/ 300558 h 601116"/>
                    <a:gd name="connsiteX3" fmla="*/ 300558 w 601116"/>
                    <a:gd name="connsiteY3" fmla="*/ 601116 h 601116"/>
                    <a:gd name="connsiteX4" fmla="*/ 0 w 601116"/>
                    <a:gd name="connsiteY4" fmla="*/ 300558 h 601116"/>
                    <a:gd name="connsiteX0" fmla="*/ 0 w 601116"/>
                    <a:gd name="connsiteY0" fmla="*/ 1434033 h 1734591"/>
                    <a:gd name="connsiteX1" fmla="*/ 281508 w 601116"/>
                    <a:gd name="connsiteY1" fmla="*/ 0 h 1734591"/>
                    <a:gd name="connsiteX2" fmla="*/ 601116 w 601116"/>
                    <a:gd name="connsiteY2" fmla="*/ 1434033 h 1734591"/>
                    <a:gd name="connsiteX3" fmla="*/ 300558 w 601116"/>
                    <a:gd name="connsiteY3" fmla="*/ 1734591 h 1734591"/>
                    <a:gd name="connsiteX4" fmla="*/ 0 w 601116"/>
                    <a:gd name="connsiteY4" fmla="*/ 1434033 h 1734591"/>
                    <a:gd name="connsiteX0" fmla="*/ 0 w 601116"/>
                    <a:gd name="connsiteY0" fmla="*/ 1434033 h 1734591"/>
                    <a:gd name="connsiteX1" fmla="*/ 281508 w 601116"/>
                    <a:gd name="connsiteY1" fmla="*/ 0 h 1734591"/>
                    <a:gd name="connsiteX2" fmla="*/ 601116 w 601116"/>
                    <a:gd name="connsiteY2" fmla="*/ 1434033 h 1734591"/>
                    <a:gd name="connsiteX3" fmla="*/ 300558 w 601116"/>
                    <a:gd name="connsiteY3" fmla="*/ 1734591 h 1734591"/>
                    <a:gd name="connsiteX4" fmla="*/ 0 w 601116"/>
                    <a:gd name="connsiteY4" fmla="*/ 1434033 h 1734591"/>
                    <a:gd name="connsiteX0" fmla="*/ 0 w 601116"/>
                    <a:gd name="connsiteY0" fmla="*/ 1434033 h 1734591"/>
                    <a:gd name="connsiteX1" fmla="*/ 281508 w 601116"/>
                    <a:gd name="connsiteY1" fmla="*/ 0 h 1734591"/>
                    <a:gd name="connsiteX2" fmla="*/ 601116 w 601116"/>
                    <a:gd name="connsiteY2" fmla="*/ 1434033 h 1734591"/>
                    <a:gd name="connsiteX3" fmla="*/ 300558 w 601116"/>
                    <a:gd name="connsiteY3" fmla="*/ 1734591 h 1734591"/>
                    <a:gd name="connsiteX4" fmla="*/ 0 w 601116"/>
                    <a:gd name="connsiteY4" fmla="*/ 1434033 h 1734591"/>
                    <a:gd name="connsiteX0" fmla="*/ 0 w 601116"/>
                    <a:gd name="connsiteY0" fmla="*/ 1505470 h 1806028"/>
                    <a:gd name="connsiteX1" fmla="*/ 200545 w 601116"/>
                    <a:gd name="connsiteY1" fmla="*/ 0 h 1806028"/>
                    <a:gd name="connsiteX2" fmla="*/ 601116 w 601116"/>
                    <a:gd name="connsiteY2" fmla="*/ 1505470 h 1806028"/>
                    <a:gd name="connsiteX3" fmla="*/ 300558 w 601116"/>
                    <a:gd name="connsiteY3" fmla="*/ 1806028 h 1806028"/>
                    <a:gd name="connsiteX4" fmla="*/ 0 w 601116"/>
                    <a:gd name="connsiteY4" fmla="*/ 1505470 h 1806028"/>
                    <a:gd name="connsiteX0" fmla="*/ 0 w 601116"/>
                    <a:gd name="connsiteY0" fmla="*/ 1505470 h 1806028"/>
                    <a:gd name="connsiteX1" fmla="*/ 200545 w 601116"/>
                    <a:gd name="connsiteY1" fmla="*/ 0 h 1806028"/>
                    <a:gd name="connsiteX2" fmla="*/ 601116 w 601116"/>
                    <a:gd name="connsiteY2" fmla="*/ 1505470 h 1806028"/>
                    <a:gd name="connsiteX3" fmla="*/ 300558 w 601116"/>
                    <a:gd name="connsiteY3" fmla="*/ 1806028 h 1806028"/>
                    <a:gd name="connsiteX4" fmla="*/ 0 w 601116"/>
                    <a:gd name="connsiteY4" fmla="*/ 1505470 h 1806028"/>
                    <a:gd name="connsiteX0" fmla="*/ 0 w 601116"/>
                    <a:gd name="connsiteY0" fmla="*/ 1505470 h 1806028"/>
                    <a:gd name="connsiteX1" fmla="*/ 200545 w 601116"/>
                    <a:gd name="connsiteY1" fmla="*/ 0 h 1806028"/>
                    <a:gd name="connsiteX2" fmla="*/ 601116 w 601116"/>
                    <a:gd name="connsiteY2" fmla="*/ 1505470 h 1806028"/>
                    <a:gd name="connsiteX3" fmla="*/ 300558 w 601116"/>
                    <a:gd name="connsiteY3" fmla="*/ 1806028 h 1806028"/>
                    <a:gd name="connsiteX4" fmla="*/ 0 w 601116"/>
                    <a:gd name="connsiteY4" fmla="*/ 1505470 h 18060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01116" h="1806028">
                      <a:moveTo>
                        <a:pt x="0" y="1505470"/>
                      </a:moveTo>
                      <a:cubicBezTo>
                        <a:pt x="0" y="1339476"/>
                        <a:pt x="210763" y="952500"/>
                        <a:pt x="200545" y="0"/>
                      </a:cubicBezTo>
                      <a:cubicBezTo>
                        <a:pt x="518938" y="885825"/>
                        <a:pt x="601116" y="1339476"/>
                        <a:pt x="601116" y="1505470"/>
                      </a:cubicBezTo>
                      <a:cubicBezTo>
                        <a:pt x="601116" y="1671464"/>
                        <a:pt x="466552" y="1806028"/>
                        <a:pt x="300558" y="1806028"/>
                      </a:cubicBezTo>
                      <a:cubicBezTo>
                        <a:pt x="134564" y="1806028"/>
                        <a:pt x="0" y="1671464"/>
                        <a:pt x="0" y="1505470"/>
                      </a:cubicBezTo>
                      <a:close/>
                    </a:path>
                  </a:pathLst>
                </a:custGeom>
                <a:solidFill>
                  <a:srgbClr val="92D05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</p:grpSp>
        <p:grpSp>
          <p:nvGrpSpPr>
            <p:cNvPr id="192" name="グループ化 191">
              <a:extLst>
                <a:ext uri="{FF2B5EF4-FFF2-40B4-BE49-F238E27FC236}">
                  <a16:creationId xmlns:a16="http://schemas.microsoft.com/office/drawing/2014/main" id="{964774A6-DFF2-4C42-8AB9-6D8C74AE335A}"/>
                </a:ext>
              </a:extLst>
            </p:cNvPr>
            <p:cNvGrpSpPr/>
            <p:nvPr/>
          </p:nvGrpSpPr>
          <p:grpSpPr>
            <a:xfrm rot="3600000">
              <a:off x="6294862" y="3238952"/>
              <a:ext cx="488976" cy="1074356"/>
              <a:chOff x="1636340" y="3642662"/>
              <a:chExt cx="910128" cy="1999693"/>
            </a:xfrm>
          </p:grpSpPr>
          <p:sp>
            <p:nvSpPr>
              <p:cNvPr id="204" name="楕円 426">
                <a:extLst>
                  <a:ext uri="{FF2B5EF4-FFF2-40B4-BE49-F238E27FC236}">
                    <a16:creationId xmlns:a16="http://schemas.microsoft.com/office/drawing/2014/main" id="{D4A7AF40-A0B3-49BE-89E0-602D6277C32A}"/>
                  </a:ext>
                </a:extLst>
              </p:cNvPr>
              <p:cNvSpPr/>
              <p:nvPr/>
            </p:nvSpPr>
            <p:spPr bwMode="auto">
              <a:xfrm rot="443591">
                <a:off x="1760872" y="3642662"/>
                <a:ext cx="614552" cy="1226109"/>
              </a:xfrm>
              <a:custGeom>
                <a:avLst/>
                <a:gdLst>
                  <a:gd name="connsiteX0" fmla="*/ 0 w 770841"/>
                  <a:gd name="connsiteY0" fmla="*/ 716576 h 1433151"/>
                  <a:gd name="connsiteX1" fmla="*/ 385421 w 770841"/>
                  <a:gd name="connsiteY1" fmla="*/ 0 h 1433151"/>
                  <a:gd name="connsiteX2" fmla="*/ 770842 w 770841"/>
                  <a:gd name="connsiteY2" fmla="*/ 716576 h 1433151"/>
                  <a:gd name="connsiteX3" fmla="*/ 385421 w 770841"/>
                  <a:gd name="connsiteY3" fmla="*/ 1433152 h 1433151"/>
                  <a:gd name="connsiteX4" fmla="*/ 0 w 770841"/>
                  <a:gd name="connsiteY4" fmla="*/ 716576 h 1433151"/>
                  <a:gd name="connsiteX0" fmla="*/ 0 w 770842"/>
                  <a:gd name="connsiteY0" fmla="*/ 716576 h 1433152"/>
                  <a:gd name="connsiteX1" fmla="*/ 385421 w 770842"/>
                  <a:gd name="connsiteY1" fmla="*/ 0 h 1433152"/>
                  <a:gd name="connsiteX2" fmla="*/ 770842 w 770842"/>
                  <a:gd name="connsiteY2" fmla="*/ 716576 h 1433152"/>
                  <a:gd name="connsiteX3" fmla="*/ 385421 w 770842"/>
                  <a:gd name="connsiteY3" fmla="*/ 1433152 h 1433152"/>
                  <a:gd name="connsiteX4" fmla="*/ 0 w 770842"/>
                  <a:gd name="connsiteY4" fmla="*/ 716576 h 1433152"/>
                  <a:gd name="connsiteX0" fmla="*/ 0 w 770842"/>
                  <a:gd name="connsiteY0" fmla="*/ 716576 h 1433152"/>
                  <a:gd name="connsiteX1" fmla="*/ 385421 w 770842"/>
                  <a:gd name="connsiteY1" fmla="*/ 0 h 1433152"/>
                  <a:gd name="connsiteX2" fmla="*/ 770842 w 770842"/>
                  <a:gd name="connsiteY2" fmla="*/ 716576 h 1433152"/>
                  <a:gd name="connsiteX3" fmla="*/ 385421 w 770842"/>
                  <a:gd name="connsiteY3" fmla="*/ 1433152 h 1433152"/>
                  <a:gd name="connsiteX4" fmla="*/ 0 w 770842"/>
                  <a:gd name="connsiteY4" fmla="*/ 716576 h 1433152"/>
                  <a:gd name="connsiteX0" fmla="*/ 0 w 770842"/>
                  <a:gd name="connsiteY0" fmla="*/ 716576 h 1433152"/>
                  <a:gd name="connsiteX1" fmla="*/ 385421 w 770842"/>
                  <a:gd name="connsiteY1" fmla="*/ 0 h 1433152"/>
                  <a:gd name="connsiteX2" fmla="*/ 770842 w 770842"/>
                  <a:gd name="connsiteY2" fmla="*/ 716576 h 1433152"/>
                  <a:gd name="connsiteX3" fmla="*/ 385421 w 770842"/>
                  <a:gd name="connsiteY3" fmla="*/ 1433152 h 1433152"/>
                  <a:gd name="connsiteX4" fmla="*/ 0 w 770842"/>
                  <a:gd name="connsiteY4" fmla="*/ 716576 h 1433152"/>
                  <a:gd name="connsiteX0" fmla="*/ 0 w 770842"/>
                  <a:gd name="connsiteY0" fmla="*/ 716576 h 1433152"/>
                  <a:gd name="connsiteX1" fmla="*/ 385421 w 770842"/>
                  <a:gd name="connsiteY1" fmla="*/ 0 h 1433152"/>
                  <a:gd name="connsiteX2" fmla="*/ 770842 w 770842"/>
                  <a:gd name="connsiteY2" fmla="*/ 716576 h 1433152"/>
                  <a:gd name="connsiteX3" fmla="*/ 385421 w 770842"/>
                  <a:gd name="connsiteY3" fmla="*/ 1433152 h 1433152"/>
                  <a:gd name="connsiteX4" fmla="*/ 0 w 770842"/>
                  <a:gd name="connsiteY4" fmla="*/ 716576 h 1433152"/>
                  <a:gd name="connsiteX0" fmla="*/ 0 w 770842"/>
                  <a:gd name="connsiteY0" fmla="*/ 716576 h 1433152"/>
                  <a:gd name="connsiteX1" fmla="*/ 385421 w 770842"/>
                  <a:gd name="connsiteY1" fmla="*/ 0 h 1433152"/>
                  <a:gd name="connsiteX2" fmla="*/ 770842 w 770842"/>
                  <a:gd name="connsiteY2" fmla="*/ 716576 h 1433152"/>
                  <a:gd name="connsiteX3" fmla="*/ 385421 w 770842"/>
                  <a:gd name="connsiteY3" fmla="*/ 1433152 h 1433152"/>
                  <a:gd name="connsiteX4" fmla="*/ 0 w 770842"/>
                  <a:gd name="connsiteY4" fmla="*/ 716576 h 1433152"/>
                  <a:gd name="connsiteX0" fmla="*/ 0 w 770842"/>
                  <a:gd name="connsiteY0" fmla="*/ 716576 h 1433152"/>
                  <a:gd name="connsiteX1" fmla="*/ 385421 w 770842"/>
                  <a:gd name="connsiteY1" fmla="*/ 0 h 1433152"/>
                  <a:gd name="connsiteX2" fmla="*/ 770842 w 770842"/>
                  <a:gd name="connsiteY2" fmla="*/ 716576 h 1433152"/>
                  <a:gd name="connsiteX3" fmla="*/ 385421 w 770842"/>
                  <a:gd name="connsiteY3" fmla="*/ 1433152 h 1433152"/>
                  <a:gd name="connsiteX4" fmla="*/ 0 w 770842"/>
                  <a:gd name="connsiteY4" fmla="*/ 716576 h 1433152"/>
                  <a:gd name="connsiteX0" fmla="*/ 0 w 770842"/>
                  <a:gd name="connsiteY0" fmla="*/ 716576 h 1433152"/>
                  <a:gd name="connsiteX1" fmla="*/ 385421 w 770842"/>
                  <a:gd name="connsiteY1" fmla="*/ 0 h 1433152"/>
                  <a:gd name="connsiteX2" fmla="*/ 770842 w 770842"/>
                  <a:gd name="connsiteY2" fmla="*/ 716576 h 1433152"/>
                  <a:gd name="connsiteX3" fmla="*/ 385421 w 770842"/>
                  <a:gd name="connsiteY3" fmla="*/ 1433152 h 1433152"/>
                  <a:gd name="connsiteX4" fmla="*/ 0 w 770842"/>
                  <a:gd name="connsiteY4" fmla="*/ 716576 h 1433152"/>
                  <a:gd name="connsiteX0" fmla="*/ 0 w 770842"/>
                  <a:gd name="connsiteY0" fmla="*/ 716576 h 1537927"/>
                  <a:gd name="connsiteX1" fmla="*/ 385421 w 770842"/>
                  <a:gd name="connsiteY1" fmla="*/ 0 h 1537927"/>
                  <a:gd name="connsiteX2" fmla="*/ 770842 w 770842"/>
                  <a:gd name="connsiteY2" fmla="*/ 716576 h 1537927"/>
                  <a:gd name="connsiteX3" fmla="*/ 375896 w 770842"/>
                  <a:gd name="connsiteY3" fmla="*/ 1537927 h 1537927"/>
                  <a:gd name="connsiteX4" fmla="*/ 0 w 770842"/>
                  <a:gd name="connsiteY4" fmla="*/ 716576 h 15379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70842" h="1537927">
                    <a:moveTo>
                      <a:pt x="0" y="716576"/>
                    </a:moveTo>
                    <a:cubicBezTo>
                      <a:pt x="0" y="320822"/>
                      <a:pt x="182084" y="42862"/>
                      <a:pt x="385421" y="0"/>
                    </a:cubicBezTo>
                    <a:cubicBezTo>
                      <a:pt x="598283" y="33338"/>
                      <a:pt x="770842" y="320822"/>
                      <a:pt x="770842" y="716576"/>
                    </a:cubicBezTo>
                    <a:cubicBezTo>
                      <a:pt x="770842" y="1112330"/>
                      <a:pt x="641145" y="1380765"/>
                      <a:pt x="375896" y="1537927"/>
                    </a:cubicBezTo>
                    <a:cubicBezTo>
                      <a:pt x="96359" y="1366477"/>
                      <a:pt x="0" y="1112330"/>
                      <a:pt x="0" y="716576"/>
                    </a:cubicBezTo>
                    <a:close/>
                  </a:path>
                </a:pathLst>
              </a:custGeom>
              <a:solidFill>
                <a:srgbClr val="0099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205" name="グループ化 204">
                <a:extLst>
                  <a:ext uri="{FF2B5EF4-FFF2-40B4-BE49-F238E27FC236}">
                    <a16:creationId xmlns:a16="http://schemas.microsoft.com/office/drawing/2014/main" id="{1FD79FDE-A006-48EC-AC5F-2BC6DF1E0016}"/>
                  </a:ext>
                </a:extLst>
              </p:cNvPr>
              <p:cNvGrpSpPr/>
              <p:nvPr/>
            </p:nvGrpSpPr>
            <p:grpSpPr>
              <a:xfrm rot="21214059" flipH="1">
                <a:off x="1636340" y="3704959"/>
                <a:ext cx="614552" cy="1937396"/>
                <a:chOff x="1741357" y="3704966"/>
                <a:chExt cx="614552" cy="1937396"/>
              </a:xfrm>
            </p:grpSpPr>
            <p:sp>
              <p:nvSpPr>
                <p:cNvPr id="212" name="楕円 426">
                  <a:extLst>
                    <a:ext uri="{FF2B5EF4-FFF2-40B4-BE49-F238E27FC236}">
                      <a16:creationId xmlns:a16="http://schemas.microsoft.com/office/drawing/2014/main" id="{42EDF12D-1EA0-4748-8A40-09C1BE89AB9D}"/>
                    </a:ext>
                  </a:extLst>
                </p:cNvPr>
                <p:cNvSpPr/>
                <p:nvPr/>
              </p:nvSpPr>
              <p:spPr bwMode="auto">
                <a:xfrm rot="21278739">
                  <a:off x="1741357" y="3704966"/>
                  <a:ext cx="614552" cy="1226109"/>
                </a:xfrm>
                <a:custGeom>
                  <a:avLst/>
                  <a:gdLst>
                    <a:gd name="connsiteX0" fmla="*/ 0 w 770841"/>
                    <a:gd name="connsiteY0" fmla="*/ 716576 h 1433151"/>
                    <a:gd name="connsiteX1" fmla="*/ 385421 w 770841"/>
                    <a:gd name="connsiteY1" fmla="*/ 0 h 1433151"/>
                    <a:gd name="connsiteX2" fmla="*/ 770842 w 770841"/>
                    <a:gd name="connsiteY2" fmla="*/ 716576 h 1433151"/>
                    <a:gd name="connsiteX3" fmla="*/ 385421 w 770841"/>
                    <a:gd name="connsiteY3" fmla="*/ 1433152 h 1433151"/>
                    <a:gd name="connsiteX4" fmla="*/ 0 w 770841"/>
                    <a:gd name="connsiteY4" fmla="*/ 716576 h 1433151"/>
                    <a:gd name="connsiteX0" fmla="*/ 0 w 770842"/>
                    <a:gd name="connsiteY0" fmla="*/ 716576 h 1433152"/>
                    <a:gd name="connsiteX1" fmla="*/ 385421 w 770842"/>
                    <a:gd name="connsiteY1" fmla="*/ 0 h 1433152"/>
                    <a:gd name="connsiteX2" fmla="*/ 770842 w 770842"/>
                    <a:gd name="connsiteY2" fmla="*/ 716576 h 1433152"/>
                    <a:gd name="connsiteX3" fmla="*/ 385421 w 770842"/>
                    <a:gd name="connsiteY3" fmla="*/ 1433152 h 1433152"/>
                    <a:gd name="connsiteX4" fmla="*/ 0 w 770842"/>
                    <a:gd name="connsiteY4" fmla="*/ 716576 h 1433152"/>
                    <a:gd name="connsiteX0" fmla="*/ 0 w 770842"/>
                    <a:gd name="connsiteY0" fmla="*/ 716576 h 1433152"/>
                    <a:gd name="connsiteX1" fmla="*/ 385421 w 770842"/>
                    <a:gd name="connsiteY1" fmla="*/ 0 h 1433152"/>
                    <a:gd name="connsiteX2" fmla="*/ 770842 w 770842"/>
                    <a:gd name="connsiteY2" fmla="*/ 716576 h 1433152"/>
                    <a:gd name="connsiteX3" fmla="*/ 385421 w 770842"/>
                    <a:gd name="connsiteY3" fmla="*/ 1433152 h 1433152"/>
                    <a:gd name="connsiteX4" fmla="*/ 0 w 770842"/>
                    <a:gd name="connsiteY4" fmla="*/ 716576 h 1433152"/>
                    <a:gd name="connsiteX0" fmla="*/ 0 w 770842"/>
                    <a:gd name="connsiteY0" fmla="*/ 716576 h 1433152"/>
                    <a:gd name="connsiteX1" fmla="*/ 385421 w 770842"/>
                    <a:gd name="connsiteY1" fmla="*/ 0 h 1433152"/>
                    <a:gd name="connsiteX2" fmla="*/ 770842 w 770842"/>
                    <a:gd name="connsiteY2" fmla="*/ 716576 h 1433152"/>
                    <a:gd name="connsiteX3" fmla="*/ 385421 w 770842"/>
                    <a:gd name="connsiteY3" fmla="*/ 1433152 h 1433152"/>
                    <a:gd name="connsiteX4" fmla="*/ 0 w 770842"/>
                    <a:gd name="connsiteY4" fmla="*/ 716576 h 1433152"/>
                    <a:gd name="connsiteX0" fmla="*/ 0 w 770842"/>
                    <a:gd name="connsiteY0" fmla="*/ 716576 h 1433152"/>
                    <a:gd name="connsiteX1" fmla="*/ 385421 w 770842"/>
                    <a:gd name="connsiteY1" fmla="*/ 0 h 1433152"/>
                    <a:gd name="connsiteX2" fmla="*/ 770842 w 770842"/>
                    <a:gd name="connsiteY2" fmla="*/ 716576 h 1433152"/>
                    <a:gd name="connsiteX3" fmla="*/ 385421 w 770842"/>
                    <a:gd name="connsiteY3" fmla="*/ 1433152 h 1433152"/>
                    <a:gd name="connsiteX4" fmla="*/ 0 w 770842"/>
                    <a:gd name="connsiteY4" fmla="*/ 716576 h 1433152"/>
                    <a:gd name="connsiteX0" fmla="*/ 0 w 770842"/>
                    <a:gd name="connsiteY0" fmla="*/ 716576 h 1433152"/>
                    <a:gd name="connsiteX1" fmla="*/ 385421 w 770842"/>
                    <a:gd name="connsiteY1" fmla="*/ 0 h 1433152"/>
                    <a:gd name="connsiteX2" fmla="*/ 770842 w 770842"/>
                    <a:gd name="connsiteY2" fmla="*/ 716576 h 1433152"/>
                    <a:gd name="connsiteX3" fmla="*/ 385421 w 770842"/>
                    <a:gd name="connsiteY3" fmla="*/ 1433152 h 1433152"/>
                    <a:gd name="connsiteX4" fmla="*/ 0 w 770842"/>
                    <a:gd name="connsiteY4" fmla="*/ 716576 h 1433152"/>
                    <a:gd name="connsiteX0" fmla="*/ 0 w 770842"/>
                    <a:gd name="connsiteY0" fmla="*/ 716576 h 1433152"/>
                    <a:gd name="connsiteX1" fmla="*/ 385421 w 770842"/>
                    <a:gd name="connsiteY1" fmla="*/ 0 h 1433152"/>
                    <a:gd name="connsiteX2" fmla="*/ 770842 w 770842"/>
                    <a:gd name="connsiteY2" fmla="*/ 716576 h 1433152"/>
                    <a:gd name="connsiteX3" fmla="*/ 385421 w 770842"/>
                    <a:gd name="connsiteY3" fmla="*/ 1433152 h 1433152"/>
                    <a:gd name="connsiteX4" fmla="*/ 0 w 770842"/>
                    <a:gd name="connsiteY4" fmla="*/ 716576 h 1433152"/>
                    <a:gd name="connsiteX0" fmla="*/ 0 w 770842"/>
                    <a:gd name="connsiteY0" fmla="*/ 716576 h 1433152"/>
                    <a:gd name="connsiteX1" fmla="*/ 385421 w 770842"/>
                    <a:gd name="connsiteY1" fmla="*/ 0 h 1433152"/>
                    <a:gd name="connsiteX2" fmla="*/ 770842 w 770842"/>
                    <a:gd name="connsiteY2" fmla="*/ 716576 h 1433152"/>
                    <a:gd name="connsiteX3" fmla="*/ 385421 w 770842"/>
                    <a:gd name="connsiteY3" fmla="*/ 1433152 h 1433152"/>
                    <a:gd name="connsiteX4" fmla="*/ 0 w 770842"/>
                    <a:gd name="connsiteY4" fmla="*/ 716576 h 1433152"/>
                    <a:gd name="connsiteX0" fmla="*/ 0 w 770842"/>
                    <a:gd name="connsiteY0" fmla="*/ 716576 h 1537927"/>
                    <a:gd name="connsiteX1" fmla="*/ 385421 w 770842"/>
                    <a:gd name="connsiteY1" fmla="*/ 0 h 1537927"/>
                    <a:gd name="connsiteX2" fmla="*/ 770842 w 770842"/>
                    <a:gd name="connsiteY2" fmla="*/ 716576 h 1537927"/>
                    <a:gd name="connsiteX3" fmla="*/ 375896 w 770842"/>
                    <a:gd name="connsiteY3" fmla="*/ 1537927 h 1537927"/>
                    <a:gd name="connsiteX4" fmla="*/ 0 w 770842"/>
                    <a:gd name="connsiteY4" fmla="*/ 716576 h 15379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70842" h="1537927">
                      <a:moveTo>
                        <a:pt x="0" y="716576"/>
                      </a:moveTo>
                      <a:cubicBezTo>
                        <a:pt x="0" y="320822"/>
                        <a:pt x="182084" y="42862"/>
                        <a:pt x="385421" y="0"/>
                      </a:cubicBezTo>
                      <a:cubicBezTo>
                        <a:pt x="598283" y="33338"/>
                        <a:pt x="770842" y="320822"/>
                        <a:pt x="770842" y="716576"/>
                      </a:cubicBezTo>
                      <a:cubicBezTo>
                        <a:pt x="770842" y="1112330"/>
                        <a:pt x="641145" y="1380765"/>
                        <a:pt x="375896" y="1537927"/>
                      </a:cubicBezTo>
                      <a:cubicBezTo>
                        <a:pt x="96359" y="1366477"/>
                        <a:pt x="0" y="1112330"/>
                        <a:pt x="0" y="716576"/>
                      </a:cubicBezTo>
                      <a:close/>
                    </a:path>
                  </a:pathLst>
                </a:custGeom>
                <a:solidFill>
                  <a:srgbClr val="33CC33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13" name="楕円 432">
                  <a:extLst>
                    <a:ext uri="{FF2B5EF4-FFF2-40B4-BE49-F238E27FC236}">
                      <a16:creationId xmlns:a16="http://schemas.microsoft.com/office/drawing/2014/main" id="{37EEA6B9-F2EC-4C16-8B38-1E3825DBB5DA}"/>
                    </a:ext>
                  </a:extLst>
                </p:cNvPr>
                <p:cNvSpPr/>
                <p:nvPr/>
              </p:nvSpPr>
              <p:spPr bwMode="auto">
                <a:xfrm>
                  <a:off x="1957053" y="4266360"/>
                  <a:ext cx="245256" cy="1376002"/>
                </a:xfrm>
                <a:custGeom>
                  <a:avLst/>
                  <a:gdLst>
                    <a:gd name="connsiteX0" fmla="*/ 0 w 601115"/>
                    <a:gd name="connsiteY0" fmla="*/ 300558 h 601115"/>
                    <a:gd name="connsiteX1" fmla="*/ 300558 w 601115"/>
                    <a:gd name="connsiteY1" fmla="*/ 0 h 601115"/>
                    <a:gd name="connsiteX2" fmla="*/ 601116 w 601115"/>
                    <a:gd name="connsiteY2" fmla="*/ 300558 h 601115"/>
                    <a:gd name="connsiteX3" fmla="*/ 300558 w 601115"/>
                    <a:gd name="connsiteY3" fmla="*/ 601116 h 601115"/>
                    <a:gd name="connsiteX4" fmla="*/ 0 w 601115"/>
                    <a:gd name="connsiteY4" fmla="*/ 300558 h 601115"/>
                    <a:gd name="connsiteX0" fmla="*/ 0 w 601116"/>
                    <a:gd name="connsiteY0" fmla="*/ 300558 h 601116"/>
                    <a:gd name="connsiteX1" fmla="*/ 300558 w 601116"/>
                    <a:gd name="connsiteY1" fmla="*/ 0 h 601116"/>
                    <a:gd name="connsiteX2" fmla="*/ 601116 w 601116"/>
                    <a:gd name="connsiteY2" fmla="*/ 300558 h 601116"/>
                    <a:gd name="connsiteX3" fmla="*/ 300558 w 601116"/>
                    <a:gd name="connsiteY3" fmla="*/ 601116 h 601116"/>
                    <a:gd name="connsiteX4" fmla="*/ 0 w 601116"/>
                    <a:gd name="connsiteY4" fmla="*/ 300558 h 601116"/>
                    <a:gd name="connsiteX0" fmla="*/ 0 w 601116"/>
                    <a:gd name="connsiteY0" fmla="*/ 300558 h 601116"/>
                    <a:gd name="connsiteX1" fmla="*/ 300558 w 601116"/>
                    <a:gd name="connsiteY1" fmla="*/ 0 h 601116"/>
                    <a:gd name="connsiteX2" fmla="*/ 601116 w 601116"/>
                    <a:gd name="connsiteY2" fmla="*/ 300558 h 601116"/>
                    <a:gd name="connsiteX3" fmla="*/ 300558 w 601116"/>
                    <a:gd name="connsiteY3" fmla="*/ 601116 h 601116"/>
                    <a:gd name="connsiteX4" fmla="*/ 0 w 601116"/>
                    <a:gd name="connsiteY4" fmla="*/ 300558 h 601116"/>
                    <a:gd name="connsiteX0" fmla="*/ 0 w 601116"/>
                    <a:gd name="connsiteY0" fmla="*/ 1434033 h 1734591"/>
                    <a:gd name="connsiteX1" fmla="*/ 281508 w 601116"/>
                    <a:gd name="connsiteY1" fmla="*/ 0 h 1734591"/>
                    <a:gd name="connsiteX2" fmla="*/ 601116 w 601116"/>
                    <a:gd name="connsiteY2" fmla="*/ 1434033 h 1734591"/>
                    <a:gd name="connsiteX3" fmla="*/ 300558 w 601116"/>
                    <a:gd name="connsiteY3" fmla="*/ 1734591 h 1734591"/>
                    <a:gd name="connsiteX4" fmla="*/ 0 w 601116"/>
                    <a:gd name="connsiteY4" fmla="*/ 1434033 h 1734591"/>
                    <a:gd name="connsiteX0" fmla="*/ 0 w 601116"/>
                    <a:gd name="connsiteY0" fmla="*/ 1434033 h 1734591"/>
                    <a:gd name="connsiteX1" fmla="*/ 281508 w 601116"/>
                    <a:gd name="connsiteY1" fmla="*/ 0 h 1734591"/>
                    <a:gd name="connsiteX2" fmla="*/ 601116 w 601116"/>
                    <a:gd name="connsiteY2" fmla="*/ 1434033 h 1734591"/>
                    <a:gd name="connsiteX3" fmla="*/ 300558 w 601116"/>
                    <a:gd name="connsiteY3" fmla="*/ 1734591 h 1734591"/>
                    <a:gd name="connsiteX4" fmla="*/ 0 w 601116"/>
                    <a:gd name="connsiteY4" fmla="*/ 1434033 h 1734591"/>
                    <a:gd name="connsiteX0" fmla="*/ 0 w 601116"/>
                    <a:gd name="connsiteY0" fmla="*/ 1434033 h 1734591"/>
                    <a:gd name="connsiteX1" fmla="*/ 281508 w 601116"/>
                    <a:gd name="connsiteY1" fmla="*/ 0 h 1734591"/>
                    <a:gd name="connsiteX2" fmla="*/ 601116 w 601116"/>
                    <a:gd name="connsiteY2" fmla="*/ 1434033 h 1734591"/>
                    <a:gd name="connsiteX3" fmla="*/ 300558 w 601116"/>
                    <a:gd name="connsiteY3" fmla="*/ 1734591 h 1734591"/>
                    <a:gd name="connsiteX4" fmla="*/ 0 w 601116"/>
                    <a:gd name="connsiteY4" fmla="*/ 1434033 h 1734591"/>
                    <a:gd name="connsiteX0" fmla="*/ 0 w 601116"/>
                    <a:gd name="connsiteY0" fmla="*/ 1505470 h 1806028"/>
                    <a:gd name="connsiteX1" fmla="*/ 200545 w 601116"/>
                    <a:gd name="connsiteY1" fmla="*/ 0 h 1806028"/>
                    <a:gd name="connsiteX2" fmla="*/ 601116 w 601116"/>
                    <a:gd name="connsiteY2" fmla="*/ 1505470 h 1806028"/>
                    <a:gd name="connsiteX3" fmla="*/ 300558 w 601116"/>
                    <a:gd name="connsiteY3" fmla="*/ 1806028 h 1806028"/>
                    <a:gd name="connsiteX4" fmla="*/ 0 w 601116"/>
                    <a:gd name="connsiteY4" fmla="*/ 1505470 h 1806028"/>
                    <a:gd name="connsiteX0" fmla="*/ 0 w 601116"/>
                    <a:gd name="connsiteY0" fmla="*/ 1505470 h 1806028"/>
                    <a:gd name="connsiteX1" fmla="*/ 200545 w 601116"/>
                    <a:gd name="connsiteY1" fmla="*/ 0 h 1806028"/>
                    <a:gd name="connsiteX2" fmla="*/ 601116 w 601116"/>
                    <a:gd name="connsiteY2" fmla="*/ 1505470 h 1806028"/>
                    <a:gd name="connsiteX3" fmla="*/ 300558 w 601116"/>
                    <a:gd name="connsiteY3" fmla="*/ 1806028 h 1806028"/>
                    <a:gd name="connsiteX4" fmla="*/ 0 w 601116"/>
                    <a:gd name="connsiteY4" fmla="*/ 1505470 h 1806028"/>
                    <a:gd name="connsiteX0" fmla="*/ 0 w 601116"/>
                    <a:gd name="connsiteY0" fmla="*/ 1505470 h 1806028"/>
                    <a:gd name="connsiteX1" fmla="*/ 200545 w 601116"/>
                    <a:gd name="connsiteY1" fmla="*/ 0 h 1806028"/>
                    <a:gd name="connsiteX2" fmla="*/ 601116 w 601116"/>
                    <a:gd name="connsiteY2" fmla="*/ 1505470 h 1806028"/>
                    <a:gd name="connsiteX3" fmla="*/ 300558 w 601116"/>
                    <a:gd name="connsiteY3" fmla="*/ 1806028 h 1806028"/>
                    <a:gd name="connsiteX4" fmla="*/ 0 w 601116"/>
                    <a:gd name="connsiteY4" fmla="*/ 1505470 h 18060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01116" h="1806028">
                      <a:moveTo>
                        <a:pt x="0" y="1505470"/>
                      </a:moveTo>
                      <a:cubicBezTo>
                        <a:pt x="0" y="1339476"/>
                        <a:pt x="210763" y="952500"/>
                        <a:pt x="200545" y="0"/>
                      </a:cubicBezTo>
                      <a:cubicBezTo>
                        <a:pt x="518938" y="885825"/>
                        <a:pt x="601116" y="1339476"/>
                        <a:pt x="601116" y="1505470"/>
                      </a:cubicBezTo>
                      <a:cubicBezTo>
                        <a:pt x="601116" y="1671464"/>
                        <a:pt x="466552" y="1806028"/>
                        <a:pt x="300558" y="1806028"/>
                      </a:cubicBezTo>
                      <a:cubicBezTo>
                        <a:pt x="134564" y="1806028"/>
                        <a:pt x="0" y="1671464"/>
                        <a:pt x="0" y="1505470"/>
                      </a:cubicBezTo>
                      <a:close/>
                    </a:path>
                  </a:pathLst>
                </a:custGeom>
                <a:solidFill>
                  <a:srgbClr val="66FF66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206" name="グループ化 205">
                <a:extLst>
                  <a:ext uri="{FF2B5EF4-FFF2-40B4-BE49-F238E27FC236}">
                    <a16:creationId xmlns:a16="http://schemas.microsoft.com/office/drawing/2014/main" id="{115A4BDB-F2DF-4BEB-BAC1-84701CD10C05}"/>
                  </a:ext>
                </a:extLst>
              </p:cNvPr>
              <p:cNvGrpSpPr/>
              <p:nvPr/>
            </p:nvGrpSpPr>
            <p:grpSpPr>
              <a:xfrm rot="385941">
                <a:off x="1931916" y="3704969"/>
                <a:ext cx="614552" cy="1933699"/>
                <a:chOff x="1741357" y="3704966"/>
                <a:chExt cx="614552" cy="1933699"/>
              </a:xfrm>
            </p:grpSpPr>
            <p:sp>
              <p:nvSpPr>
                <p:cNvPr id="210" name="楕円 426">
                  <a:extLst>
                    <a:ext uri="{FF2B5EF4-FFF2-40B4-BE49-F238E27FC236}">
                      <a16:creationId xmlns:a16="http://schemas.microsoft.com/office/drawing/2014/main" id="{5BFDA068-C0A1-43B0-AD08-8463263720A2}"/>
                    </a:ext>
                  </a:extLst>
                </p:cNvPr>
                <p:cNvSpPr/>
                <p:nvPr/>
              </p:nvSpPr>
              <p:spPr bwMode="auto">
                <a:xfrm rot="21278739">
                  <a:off x="1741357" y="3704966"/>
                  <a:ext cx="614552" cy="1226109"/>
                </a:xfrm>
                <a:custGeom>
                  <a:avLst/>
                  <a:gdLst>
                    <a:gd name="connsiteX0" fmla="*/ 0 w 770841"/>
                    <a:gd name="connsiteY0" fmla="*/ 716576 h 1433151"/>
                    <a:gd name="connsiteX1" fmla="*/ 385421 w 770841"/>
                    <a:gd name="connsiteY1" fmla="*/ 0 h 1433151"/>
                    <a:gd name="connsiteX2" fmla="*/ 770842 w 770841"/>
                    <a:gd name="connsiteY2" fmla="*/ 716576 h 1433151"/>
                    <a:gd name="connsiteX3" fmla="*/ 385421 w 770841"/>
                    <a:gd name="connsiteY3" fmla="*/ 1433152 h 1433151"/>
                    <a:gd name="connsiteX4" fmla="*/ 0 w 770841"/>
                    <a:gd name="connsiteY4" fmla="*/ 716576 h 1433151"/>
                    <a:gd name="connsiteX0" fmla="*/ 0 w 770842"/>
                    <a:gd name="connsiteY0" fmla="*/ 716576 h 1433152"/>
                    <a:gd name="connsiteX1" fmla="*/ 385421 w 770842"/>
                    <a:gd name="connsiteY1" fmla="*/ 0 h 1433152"/>
                    <a:gd name="connsiteX2" fmla="*/ 770842 w 770842"/>
                    <a:gd name="connsiteY2" fmla="*/ 716576 h 1433152"/>
                    <a:gd name="connsiteX3" fmla="*/ 385421 w 770842"/>
                    <a:gd name="connsiteY3" fmla="*/ 1433152 h 1433152"/>
                    <a:gd name="connsiteX4" fmla="*/ 0 w 770842"/>
                    <a:gd name="connsiteY4" fmla="*/ 716576 h 1433152"/>
                    <a:gd name="connsiteX0" fmla="*/ 0 w 770842"/>
                    <a:gd name="connsiteY0" fmla="*/ 716576 h 1433152"/>
                    <a:gd name="connsiteX1" fmla="*/ 385421 w 770842"/>
                    <a:gd name="connsiteY1" fmla="*/ 0 h 1433152"/>
                    <a:gd name="connsiteX2" fmla="*/ 770842 w 770842"/>
                    <a:gd name="connsiteY2" fmla="*/ 716576 h 1433152"/>
                    <a:gd name="connsiteX3" fmla="*/ 385421 w 770842"/>
                    <a:gd name="connsiteY3" fmla="*/ 1433152 h 1433152"/>
                    <a:gd name="connsiteX4" fmla="*/ 0 w 770842"/>
                    <a:gd name="connsiteY4" fmla="*/ 716576 h 1433152"/>
                    <a:gd name="connsiteX0" fmla="*/ 0 w 770842"/>
                    <a:gd name="connsiteY0" fmla="*/ 716576 h 1433152"/>
                    <a:gd name="connsiteX1" fmla="*/ 385421 w 770842"/>
                    <a:gd name="connsiteY1" fmla="*/ 0 h 1433152"/>
                    <a:gd name="connsiteX2" fmla="*/ 770842 w 770842"/>
                    <a:gd name="connsiteY2" fmla="*/ 716576 h 1433152"/>
                    <a:gd name="connsiteX3" fmla="*/ 385421 w 770842"/>
                    <a:gd name="connsiteY3" fmla="*/ 1433152 h 1433152"/>
                    <a:gd name="connsiteX4" fmla="*/ 0 w 770842"/>
                    <a:gd name="connsiteY4" fmla="*/ 716576 h 1433152"/>
                    <a:gd name="connsiteX0" fmla="*/ 0 w 770842"/>
                    <a:gd name="connsiteY0" fmla="*/ 716576 h 1433152"/>
                    <a:gd name="connsiteX1" fmla="*/ 385421 w 770842"/>
                    <a:gd name="connsiteY1" fmla="*/ 0 h 1433152"/>
                    <a:gd name="connsiteX2" fmla="*/ 770842 w 770842"/>
                    <a:gd name="connsiteY2" fmla="*/ 716576 h 1433152"/>
                    <a:gd name="connsiteX3" fmla="*/ 385421 w 770842"/>
                    <a:gd name="connsiteY3" fmla="*/ 1433152 h 1433152"/>
                    <a:gd name="connsiteX4" fmla="*/ 0 w 770842"/>
                    <a:gd name="connsiteY4" fmla="*/ 716576 h 1433152"/>
                    <a:gd name="connsiteX0" fmla="*/ 0 w 770842"/>
                    <a:gd name="connsiteY0" fmla="*/ 716576 h 1433152"/>
                    <a:gd name="connsiteX1" fmla="*/ 385421 w 770842"/>
                    <a:gd name="connsiteY1" fmla="*/ 0 h 1433152"/>
                    <a:gd name="connsiteX2" fmla="*/ 770842 w 770842"/>
                    <a:gd name="connsiteY2" fmla="*/ 716576 h 1433152"/>
                    <a:gd name="connsiteX3" fmla="*/ 385421 w 770842"/>
                    <a:gd name="connsiteY3" fmla="*/ 1433152 h 1433152"/>
                    <a:gd name="connsiteX4" fmla="*/ 0 w 770842"/>
                    <a:gd name="connsiteY4" fmla="*/ 716576 h 1433152"/>
                    <a:gd name="connsiteX0" fmla="*/ 0 w 770842"/>
                    <a:gd name="connsiteY0" fmla="*/ 716576 h 1433152"/>
                    <a:gd name="connsiteX1" fmla="*/ 385421 w 770842"/>
                    <a:gd name="connsiteY1" fmla="*/ 0 h 1433152"/>
                    <a:gd name="connsiteX2" fmla="*/ 770842 w 770842"/>
                    <a:gd name="connsiteY2" fmla="*/ 716576 h 1433152"/>
                    <a:gd name="connsiteX3" fmla="*/ 385421 w 770842"/>
                    <a:gd name="connsiteY3" fmla="*/ 1433152 h 1433152"/>
                    <a:gd name="connsiteX4" fmla="*/ 0 w 770842"/>
                    <a:gd name="connsiteY4" fmla="*/ 716576 h 1433152"/>
                    <a:gd name="connsiteX0" fmla="*/ 0 w 770842"/>
                    <a:gd name="connsiteY0" fmla="*/ 716576 h 1433152"/>
                    <a:gd name="connsiteX1" fmla="*/ 385421 w 770842"/>
                    <a:gd name="connsiteY1" fmla="*/ 0 h 1433152"/>
                    <a:gd name="connsiteX2" fmla="*/ 770842 w 770842"/>
                    <a:gd name="connsiteY2" fmla="*/ 716576 h 1433152"/>
                    <a:gd name="connsiteX3" fmla="*/ 385421 w 770842"/>
                    <a:gd name="connsiteY3" fmla="*/ 1433152 h 1433152"/>
                    <a:gd name="connsiteX4" fmla="*/ 0 w 770842"/>
                    <a:gd name="connsiteY4" fmla="*/ 716576 h 1433152"/>
                    <a:gd name="connsiteX0" fmla="*/ 0 w 770842"/>
                    <a:gd name="connsiteY0" fmla="*/ 716576 h 1537927"/>
                    <a:gd name="connsiteX1" fmla="*/ 385421 w 770842"/>
                    <a:gd name="connsiteY1" fmla="*/ 0 h 1537927"/>
                    <a:gd name="connsiteX2" fmla="*/ 770842 w 770842"/>
                    <a:gd name="connsiteY2" fmla="*/ 716576 h 1537927"/>
                    <a:gd name="connsiteX3" fmla="*/ 375896 w 770842"/>
                    <a:gd name="connsiteY3" fmla="*/ 1537927 h 1537927"/>
                    <a:gd name="connsiteX4" fmla="*/ 0 w 770842"/>
                    <a:gd name="connsiteY4" fmla="*/ 716576 h 15379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70842" h="1537927">
                      <a:moveTo>
                        <a:pt x="0" y="716576"/>
                      </a:moveTo>
                      <a:cubicBezTo>
                        <a:pt x="0" y="320822"/>
                        <a:pt x="182084" y="42862"/>
                        <a:pt x="385421" y="0"/>
                      </a:cubicBezTo>
                      <a:cubicBezTo>
                        <a:pt x="598283" y="33338"/>
                        <a:pt x="770842" y="320822"/>
                        <a:pt x="770842" y="716576"/>
                      </a:cubicBezTo>
                      <a:cubicBezTo>
                        <a:pt x="770842" y="1112330"/>
                        <a:pt x="641145" y="1380765"/>
                        <a:pt x="375896" y="1537927"/>
                      </a:cubicBezTo>
                      <a:cubicBezTo>
                        <a:pt x="96359" y="1366477"/>
                        <a:pt x="0" y="1112330"/>
                        <a:pt x="0" y="716576"/>
                      </a:cubicBezTo>
                      <a:close/>
                    </a:path>
                  </a:pathLst>
                </a:custGeom>
                <a:solidFill>
                  <a:srgbClr val="33CC33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11" name="楕円 432">
                  <a:extLst>
                    <a:ext uri="{FF2B5EF4-FFF2-40B4-BE49-F238E27FC236}">
                      <a16:creationId xmlns:a16="http://schemas.microsoft.com/office/drawing/2014/main" id="{110254A0-11F1-4B55-9E70-CF128F4E9920}"/>
                    </a:ext>
                  </a:extLst>
                </p:cNvPr>
                <p:cNvSpPr/>
                <p:nvPr/>
              </p:nvSpPr>
              <p:spPr bwMode="auto">
                <a:xfrm>
                  <a:off x="2006322" y="4262663"/>
                  <a:ext cx="212304" cy="1376002"/>
                </a:xfrm>
                <a:custGeom>
                  <a:avLst/>
                  <a:gdLst>
                    <a:gd name="connsiteX0" fmla="*/ 0 w 601115"/>
                    <a:gd name="connsiteY0" fmla="*/ 300558 h 601115"/>
                    <a:gd name="connsiteX1" fmla="*/ 300558 w 601115"/>
                    <a:gd name="connsiteY1" fmla="*/ 0 h 601115"/>
                    <a:gd name="connsiteX2" fmla="*/ 601116 w 601115"/>
                    <a:gd name="connsiteY2" fmla="*/ 300558 h 601115"/>
                    <a:gd name="connsiteX3" fmla="*/ 300558 w 601115"/>
                    <a:gd name="connsiteY3" fmla="*/ 601116 h 601115"/>
                    <a:gd name="connsiteX4" fmla="*/ 0 w 601115"/>
                    <a:gd name="connsiteY4" fmla="*/ 300558 h 601115"/>
                    <a:gd name="connsiteX0" fmla="*/ 0 w 601116"/>
                    <a:gd name="connsiteY0" fmla="*/ 300558 h 601116"/>
                    <a:gd name="connsiteX1" fmla="*/ 300558 w 601116"/>
                    <a:gd name="connsiteY1" fmla="*/ 0 h 601116"/>
                    <a:gd name="connsiteX2" fmla="*/ 601116 w 601116"/>
                    <a:gd name="connsiteY2" fmla="*/ 300558 h 601116"/>
                    <a:gd name="connsiteX3" fmla="*/ 300558 w 601116"/>
                    <a:gd name="connsiteY3" fmla="*/ 601116 h 601116"/>
                    <a:gd name="connsiteX4" fmla="*/ 0 w 601116"/>
                    <a:gd name="connsiteY4" fmla="*/ 300558 h 601116"/>
                    <a:gd name="connsiteX0" fmla="*/ 0 w 601116"/>
                    <a:gd name="connsiteY0" fmla="*/ 300558 h 601116"/>
                    <a:gd name="connsiteX1" fmla="*/ 300558 w 601116"/>
                    <a:gd name="connsiteY1" fmla="*/ 0 h 601116"/>
                    <a:gd name="connsiteX2" fmla="*/ 601116 w 601116"/>
                    <a:gd name="connsiteY2" fmla="*/ 300558 h 601116"/>
                    <a:gd name="connsiteX3" fmla="*/ 300558 w 601116"/>
                    <a:gd name="connsiteY3" fmla="*/ 601116 h 601116"/>
                    <a:gd name="connsiteX4" fmla="*/ 0 w 601116"/>
                    <a:gd name="connsiteY4" fmla="*/ 300558 h 601116"/>
                    <a:gd name="connsiteX0" fmla="*/ 0 w 601116"/>
                    <a:gd name="connsiteY0" fmla="*/ 1434033 h 1734591"/>
                    <a:gd name="connsiteX1" fmla="*/ 281508 w 601116"/>
                    <a:gd name="connsiteY1" fmla="*/ 0 h 1734591"/>
                    <a:gd name="connsiteX2" fmla="*/ 601116 w 601116"/>
                    <a:gd name="connsiteY2" fmla="*/ 1434033 h 1734591"/>
                    <a:gd name="connsiteX3" fmla="*/ 300558 w 601116"/>
                    <a:gd name="connsiteY3" fmla="*/ 1734591 h 1734591"/>
                    <a:gd name="connsiteX4" fmla="*/ 0 w 601116"/>
                    <a:gd name="connsiteY4" fmla="*/ 1434033 h 1734591"/>
                    <a:gd name="connsiteX0" fmla="*/ 0 w 601116"/>
                    <a:gd name="connsiteY0" fmla="*/ 1434033 h 1734591"/>
                    <a:gd name="connsiteX1" fmla="*/ 281508 w 601116"/>
                    <a:gd name="connsiteY1" fmla="*/ 0 h 1734591"/>
                    <a:gd name="connsiteX2" fmla="*/ 601116 w 601116"/>
                    <a:gd name="connsiteY2" fmla="*/ 1434033 h 1734591"/>
                    <a:gd name="connsiteX3" fmla="*/ 300558 w 601116"/>
                    <a:gd name="connsiteY3" fmla="*/ 1734591 h 1734591"/>
                    <a:gd name="connsiteX4" fmla="*/ 0 w 601116"/>
                    <a:gd name="connsiteY4" fmla="*/ 1434033 h 1734591"/>
                    <a:gd name="connsiteX0" fmla="*/ 0 w 601116"/>
                    <a:gd name="connsiteY0" fmla="*/ 1434033 h 1734591"/>
                    <a:gd name="connsiteX1" fmla="*/ 281508 w 601116"/>
                    <a:gd name="connsiteY1" fmla="*/ 0 h 1734591"/>
                    <a:gd name="connsiteX2" fmla="*/ 601116 w 601116"/>
                    <a:gd name="connsiteY2" fmla="*/ 1434033 h 1734591"/>
                    <a:gd name="connsiteX3" fmla="*/ 300558 w 601116"/>
                    <a:gd name="connsiteY3" fmla="*/ 1734591 h 1734591"/>
                    <a:gd name="connsiteX4" fmla="*/ 0 w 601116"/>
                    <a:gd name="connsiteY4" fmla="*/ 1434033 h 1734591"/>
                    <a:gd name="connsiteX0" fmla="*/ 0 w 601116"/>
                    <a:gd name="connsiteY0" fmla="*/ 1505470 h 1806028"/>
                    <a:gd name="connsiteX1" fmla="*/ 200545 w 601116"/>
                    <a:gd name="connsiteY1" fmla="*/ 0 h 1806028"/>
                    <a:gd name="connsiteX2" fmla="*/ 601116 w 601116"/>
                    <a:gd name="connsiteY2" fmla="*/ 1505470 h 1806028"/>
                    <a:gd name="connsiteX3" fmla="*/ 300558 w 601116"/>
                    <a:gd name="connsiteY3" fmla="*/ 1806028 h 1806028"/>
                    <a:gd name="connsiteX4" fmla="*/ 0 w 601116"/>
                    <a:gd name="connsiteY4" fmla="*/ 1505470 h 1806028"/>
                    <a:gd name="connsiteX0" fmla="*/ 0 w 601116"/>
                    <a:gd name="connsiteY0" fmla="*/ 1505470 h 1806028"/>
                    <a:gd name="connsiteX1" fmla="*/ 200545 w 601116"/>
                    <a:gd name="connsiteY1" fmla="*/ 0 h 1806028"/>
                    <a:gd name="connsiteX2" fmla="*/ 601116 w 601116"/>
                    <a:gd name="connsiteY2" fmla="*/ 1505470 h 1806028"/>
                    <a:gd name="connsiteX3" fmla="*/ 300558 w 601116"/>
                    <a:gd name="connsiteY3" fmla="*/ 1806028 h 1806028"/>
                    <a:gd name="connsiteX4" fmla="*/ 0 w 601116"/>
                    <a:gd name="connsiteY4" fmla="*/ 1505470 h 1806028"/>
                    <a:gd name="connsiteX0" fmla="*/ 0 w 601116"/>
                    <a:gd name="connsiteY0" fmla="*/ 1505470 h 1806028"/>
                    <a:gd name="connsiteX1" fmla="*/ 200545 w 601116"/>
                    <a:gd name="connsiteY1" fmla="*/ 0 h 1806028"/>
                    <a:gd name="connsiteX2" fmla="*/ 601116 w 601116"/>
                    <a:gd name="connsiteY2" fmla="*/ 1505470 h 1806028"/>
                    <a:gd name="connsiteX3" fmla="*/ 300558 w 601116"/>
                    <a:gd name="connsiteY3" fmla="*/ 1806028 h 1806028"/>
                    <a:gd name="connsiteX4" fmla="*/ 0 w 601116"/>
                    <a:gd name="connsiteY4" fmla="*/ 1505470 h 18060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01116" h="1806028">
                      <a:moveTo>
                        <a:pt x="0" y="1505470"/>
                      </a:moveTo>
                      <a:cubicBezTo>
                        <a:pt x="0" y="1339476"/>
                        <a:pt x="210763" y="952500"/>
                        <a:pt x="200545" y="0"/>
                      </a:cubicBezTo>
                      <a:cubicBezTo>
                        <a:pt x="518938" y="885825"/>
                        <a:pt x="601116" y="1339476"/>
                        <a:pt x="601116" y="1505470"/>
                      </a:cubicBezTo>
                      <a:cubicBezTo>
                        <a:pt x="601116" y="1671464"/>
                        <a:pt x="466552" y="1806028"/>
                        <a:pt x="300558" y="1806028"/>
                      </a:cubicBezTo>
                      <a:cubicBezTo>
                        <a:pt x="134564" y="1806028"/>
                        <a:pt x="0" y="1671464"/>
                        <a:pt x="0" y="1505470"/>
                      </a:cubicBezTo>
                      <a:close/>
                    </a:path>
                  </a:pathLst>
                </a:custGeom>
                <a:solidFill>
                  <a:srgbClr val="66FF66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207" name="グループ化 206">
                <a:extLst>
                  <a:ext uri="{FF2B5EF4-FFF2-40B4-BE49-F238E27FC236}">
                    <a16:creationId xmlns:a16="http://schemas.microsoft.com/office/drawing/2014/main" id="{02898D3E-A1F1-41AE-A514-68AE4D4DFA27}"/>
                  </a:ext>
                </a:extLst>
              </p:cNvPr>
              <p:cNvGrpSpPr/>
              <p:nvPr/>
            </p:nvGrpSpPr>
            <p:grpSpPr>
              <a:xfrm>
                <a:off x="1741357" y="3704966"/>
                <a:ext cx="614552" cy="1934750"/>
                <a:chOff x="1741357" y="3704966"/>
                <a:chExt cx="614552" cy="1934750"/>
              </a:xfrm>
            </p:grpSpPr>
            <p:sp>
              <p:nvSpPr>
                <p:cNvPr id="208" name="楕円 426">
                  <a:extLst>
                    <a:ext uri="{FF2B5EF4-FFF2-40B4-BE49-F238E27FC236}">
                      <a16:creationId xmlns:a16="http://schemas.microsoft.com/office/drawing/2014/main" id="{0D6D8370-A23D-47D4-B913-C8C1A7335417}"/>
                    </a:ext>
                  </a:extLst>
                </p:cNvPr>
                <p:cNvSpPr/>
                <p:nvPr/>
              </p:nvSpPr>
              <p:spPr bwMode="auto">
                <a:xfrm rot="21278739">
                  <a:off x="1741357" y="3704966"/>
                  <a:ext cx="614552" cy="1226109"/>
                </a:xfrm>
                <a:custGeom>
                  <a:avLst/>
                  <a:gdLst>
                    <a:gd name="connsiteX0" fmla="*/ 0 w 770841"/>
                    <a:gd name="connsiteY0" fmla="*/ 716576 h 1433151"/>
                    <a:gd name="connsiteX1" fmla="*/ 385421 w 770841"/>
                    <a:gd name="connsiteY1" fmla="*/ 0 h 1433151"/>
                    <a:gd name="connsiteX2" fmla="*/ 770842 w 770841"/>
                    <a:gd name="connsiteY2" fmla="*/ 716576 h 1433151"/>
                    <a:gd name="connsiteX3" fmla="*/ 385421 w 770841"/>
                    <a:gd name="connsiteY3" fmla="*/ 1433152 h 1433151"/>
                    <a:gd name="connsiteX4" fmla="*/ 0 w 770841"/>
                    <a:gd name="connsiteY4" fmla="*/ 716576 h 1433151"/>
                    <a:gd name="connsiteX0" fmla="*/ 0 w 770842"/>
                    <a:gd name="connsiteY0" fmla="*/ 716576 h 1433152"/>
                    <a:gd name="connsiteX1" fmla="*/ 385421 w 770842"/>
                    <a:gd name="connsiteY1" fmla="*/ 0 h 1433152"/>
                    <a:gd name="connsiteX2" fmla="*/ 770842 w 770842"/>
                    <a:gd name="connsiteY2" fmla="*/ 716576 h 1433152"/>
                    <a:gd name="connsiteX3" fmla="*/ 385421 w 770842"/>
                    <a:gd name="connsiteY3" fmla="*/ 1433152 h 1433152"/>
                    <a:gd name="connsiteX4" fmla="*/ 0 w 770842"/>
                    <a:gd name="connsiteY4" fmla="*/ 716576 h 1433152"/>
                    <a:gd name="connsiteX0" fmla="*/ 0 w 770842"/>
                    <a:gd name="connsiteY0" fmla="*/ 716576 h 1433152"/>
                    <a:gd name="connsiteX1" fmla="*/ 385421 w 770842"/>
                    <a:gd name="connsiteY1" fmla="*/ 0 h 1433152"/>
                    <a:gd name="connsiteX2" fmla="*/ 770842 w 770842"/>
                    <a:gd name="connsiteY2" fmla="*/ 716576 h 1433152"/>
                    <a:gd name="connsiteX3" fmla="*/ 385421 w 770842"/>
                    <a:gd name="connsiteY3" fmla="*/ 1433152 h 1433152"/>
                    <a:gd name="connsiteX4" fmla="*/ 0 w 770842"/>
                    <a:gd name="connsiteY4" fmla="*/ 716576 h 1433152"/>
                    <a:gd name="connsiteX0" fmla="*/ 0 w 770842"/>
                    <a:gd name="connsiteY0" fmla="*/ 716576 h 1433152"/>
                    <a:gd name="connsiteX1" fmla="*/ 385421 w 770842"/>
                    <a:gd name="connsiteY1" fmla="*/ 0 h 1433152"/>
                    <a:gd name="connsiteX2" fmla="*/ 770842 w 770842"/>
                    <a:gd name="connsiteY2" fmla="*/ 716576 h 1433152"/>
                    <a:gd name="connsiteX3" fmla="*/ 385421 w 770842"/>
                    <a:gd name="connsiteY3" fmla="*/ 1433152 h 1433152"/>
                    <a:gd name="connsiteX4" fmla="*/ 0 w 770842"/>
                    <a:gd name="connsiteY4" fmla="*/ 716576 h 1433152"/>
                    <a:gd name="connsiteX0" fmla="*/ 0 w 770842"/>
                    <a:gd name="connsiteY0" fmla="*/ 716576 h 1433152"/>
                    <a:gd name="connsiteX1" fmla="*/ 385421 w 770842"/>
                    <a:gd name="connsiteY1" fmla="*/ 0 h 1433152"/>
                    <a:gd name="connsiteX2" fmla="*/ 770842 w 770842"/>
                    <a:gd name="connsiteY2" fmla="*/ 716576 h 1433152"/>
                    <a:gd name="connsiteX3" fmla="*/ 385421 w 770842"/>
                    <a:gd name="connsiteY3" fmla="*/ 1433152 h 1433152"/>
                    <a:gd name="connsiteX4" fmla="*/ 0 w 770842"/>
                    <a:gd name="connsiteY4" fmla="*/ 716576 h 1433152"/>
                    <a:gd name="connsiteX0" fmla="*/ 0 w 770842"/>
                    <a:gd name="connsiteY0" fmla="*/ 716576 h 1433152"/>
                    <a:gd name="connsiteX1" fmla="*/ 385421 w 770842"/>
                    <a:gd name="connsiteY1" fmla="*/ 0 h 1433152"/>
                    <a:gd name="connsiteX2" fmla="*/ 770842 w 770842"/>
                    <a:gd name="connsiteY2" fmla="*/ 716576 h 1433152"/>
                    <a:gd name="connsiteX3" fmla="*/ 385421 w 770842"/>
                    <a:gd name="connsiteY3" fmla="*/ 1433152 h 1433152"/>
                    <a:gd name="connsiteX4" fmla="*/ 0 w 770842"/>
                    <a:gd name="connsiteY4" fmla="*/ 716576 h 1433152"/>
                    <a:gd name="connsiteX0" fmla="*/ 0 w 770842"/>
                    <a:gd name="connsiteY0" fmla="*/ 716576 h 1433152"/>
                    <a:gd name="connsiteX1" fmla="*/ 385421 w 770842"/>
                    <a:gd name="connsiteY1" fmla="*/ 0 h 1433152"/>
                    <a:gd name="connsiteX2" fmla="*/ 770842 w 770842"/>
                    <a:gd name="connsiteY2" fmla="*/ 716576 h 1433152"/>
                    <a:gd name="connsiteX3" fmla="*/ 385421 w 770842"/>
                    <a:gd name="connsiteY3" fmla="*/ 1433152 h 1433152"/>
                    <a:gd name="connsiteX4" fmla="*/ 0 w 770842"/>
                    <a:gd name="connsiteY4" fmla="*/ 716576 h 1433152"/>
                    <a:gd name="connsiteX0" fmla="*/ 0 w 770842"/>
                    <a:gd name="connsiteY0" fmla="*/ 716576 h 1433152"/>
                    <a:gd name="connsiteX1" fmla="*/ 385421 w 770842"/>
                    <a:gd name="connsiteY1" fmla="*/ 0 h 1433152"/>
                    <a:gd name="connsiteX2" fmla="*/ 770842 w 770842"/>
                    <a:gd name="connsiteY2" fmla="*/ 716576 h 1433152"/>
                    <a:gd name="connsiteX3" fmla="*/ 385421 w 770842"/>
                    <a:gd name="connsiteY3" fmla="*/ 1433152 h 1433152"/>
                    <a:gd name="connsiteX4" fmla="*/ 0 w 770842"/>
                    <a:gd name="connsiteY4" fmla="*/ 716576 h 1433152"/>
                    <a:gd name="connsiteX0" fmla="*/ 0 w 770842"/>
                    <a:gd name="connsiteY0" fmla="*/ 716576 h 1537927"/>
                    <a:gd name="connsiteX1" fmla="*/ 385421 w 770842"/>
                    <a:gd name="connsiteY1" fmla="*/ 0 h 1537927"/>
                    <a:gd name="connsiteX2" fmla="*/ 770842 w 770842"/>
                    <a:gd name="connsiteY2" fmla="*/ 716576 h 1537927"/>
                    <a:gd name="connsiteX3" fmla="*/ 375896 w 770842"/>
                    <a:gd name="connsiteY3" fmla="*/ 1537927 h 1537927"/>
                    <a:gd name="connsiteX4" fmla="*/ 0 w 770842"/>
                    <a:gd name="connsiteY4" fmla="*/ 716576 h 15379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70842" h="1537927">
                      <a:moveTo>
                        <a:pt x="0" y="716576"/>
                      </a:moveTo>
                      <a:cubicBezTo>
                        <a:pt x="0" y="320822"/>
                        <a:pt x="182084" y="42862"/>
                        <a:pt x="385421" y="0"/>
                      </a:cubicBezTo>
                      <a:cubicBezTo>
                        <a:pt x="598283" y="33338"/>
                        <a:pt x="770842" y="320822"/>
                        <a:pt x="770842" y="716576"/>
                      </a:cubicBezTo>
                      <a:cubicBezTo>
                        <a:pt x="770842" y="1112330"/>
                        <a:pt x="641145" y="1380765"/>
                        <a:pt x="375896" y="1537927"/>
                      </a:cubicBezTo>
                      <a:cubicBezTo>
                        <a:pt x="96359" y="1366477"/>
                        <a:pt x="0" y="1112330"/>
                        <a:pt x="0" y="716576"/>
                      </a:cubicBezTo>
                      <a:close/>
                    </a:path>
                  </a:pathLst>
                </a:custGeom>
                <a:solidFill>
                  <a:srgbClr val="0099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09" name="楕円 432">
                  <a:extLst>
                    <a:ext uri="{FF2B5EF4-FFF2-40B4-BE49-F238E27FC236}">
                      <a16:creationId xmlns:a16="http://schemas.microsoft.com/office/drawing/2014/main" id="{71091E09-A0EF-4D07-81C0-415A2D174DDA}"/>
                    </a:ext>
                  </a:extLst>
                </p:cNvPr>
                <p:cNvSpPr/>
                <p:nvPr/>
              </p:nvSpPr>
              <p:spPr bwMode="auto">
                <a:xfrm>
                  <a:off x="1954286" y="4263714"/>
                  <a:ext cx="297730" cy="1376002"/>
                </a:xfrm>
                <a:custGeom>
                  <a:avLst/>
                  <a:gdLst>
                    <a:gd name="connsiteX0" fmla="*/ 0 w 601115"/>
                    <a:gd name="connsiteY0" fmla="*/ 300558 h 601115"/>
                    <a:gd name="connsiteX1" fmla="*/ 300558 w 601115"/>
                    <a:gd name="connsiteY1" fmla="*/ 0 h 601115"/>
                    <a:gd name="connsiteX2" fmla="*/ 601116 w 601115"/>
                    <a:gd name="connsiteY2" fmla="*/ 300558 h 601115"/>
                    <a:gd name="connsiteX3" fmla="*/ 300558 w 601115"/>
                    <a:gd name="connsiteY3" fmla="*/ 601116 h 601115"/>
                    <a:gd name="connsiteX4" fmla="*/ 0 w 601115"/>
                    <a:gd name="connsiteY4" fmla="*/ 300558 h 601115"/>
                    <a:gd name="connsiteX0" fmla="*/ 0 w 601116"/>
                    <a:gd name="connsiteY0" fmla="*/ 300558 h 601116"/>
                    <a:gd name="connsiteX1" fmla="*/ 300558 w 601116"/>
                    <a:gd name="connsiteY1" fmla="*/ 0 h 601116"/>
                    <a:gd name="connsiteX2" fmla="*/ 601116 w 601116"/>
                    <a:gd name="connsiteY2" fmla="*/ 300558 h 601116"/>
                    <a:gd name="connsiteX3" fmla="*/ 300558 w 601116"/>
                    <a:gd name="connsiteY3" fmla="*/ 601116 h 601116"/>
                    <a:gd name="connsiteX4" fmla="*/ 0 w 601116"/>
                    <a:gd name="connsiteY4" fmla="*/ 300558 h 601116"/>
                    <a:gd name="connsiteX0" fmla="*/ 0 w 601116"/>
                    <a:gd name="connsiteY0" fmla="*/ 300558 h 601116"/>
                    <a:gd name="connsiteX1" fmla="*/ 300558 w 601116"/>
                    <a:gd name="connsiteY1" fmla="*/ 0 h 601116"/>
                    <a:gd name="connsiteX2" fmla="*/ 601116 w 601116"/>
                    <a:gd name="connsiteY2" fmla="*/ 300558 h 601116"/>
                    <a:gd name="connsiteX3" fmla="*/ 300558 w 601116"/>
                    <a:gd name="connsiteY3" fmla="*/ 601116 h 601116"/>
                    <a:gd name="connsiteX4" fmla="*/ 0 w 601116"/>
                    <a:gd name="connsiteY4" fmla="*/ 300558 h 601116"/>
                    <a:gd name="connsiteX0" fmla="*/ 0 w 601116"/>
                    <a:gd name="connsiteY0" fmla="*/ 1434033 h 1734591"/>
                    <a:gd name="connsiteX1" fmla="*/ 281508 w 601116"/>
                    <a:gd name="connsiteY1" fmla="*/ 0 h 1734591"/>
                    <a:gd name="connsiteX2" fmla="*/ 601116 w 601116"/>
                    <a:gd name="connsiteY2" fmla="*/ 1434033 h 1734591"/>
                    <a:gd name="connsiteX3" fmla="*/ 300558 w 601116"/>
                    <a:gd name="connsiteY3" fmla="*/ 1734591 h 1734591"/>
                    <a:gd name="connsiteX4" fmla="*/ 0 w 601116"/>
                    <a:gd name="connsiteY4" fmla="*/ 1434033 h 1734591"/>
                    <a:gd name="connsiteX0" fmla="*/ 0 w 601116"/>
                    <a:gd name="connsiteY0" fmla="*/ 1434033 h 1734591"/>
                    <a:gd name="connsiteX1" fmla="*/ 281508 w 601116"/>
                    <a:gd name="connsiteY1" fmla="*/ 0 h 1734591"/>
                    <a:gd name="connsiteX2" fmla="*/ 601116 w 601116"/>
                    <a:gd name="connsiteY2" fmla="*/ 1434033 h 1734591"/>
                    <a:gd name="connsiteX3" fmla="*/ 300558 w 601116"/>
                    <a:gd name="connsiteY3" fmla="*/ 1734591 h 1734591"/>
                    <a:gd name="connsiteX4" fmla="*/ 0 w 601116"/>
                    <a:gd name="connsiteY4" fmla="*/ 1434033 h 1734591"/>
                    <a:gd name="connsiteX0" fmla="*/ 0 w 601116"/>
                    <a:gd name="connsiteY0" fmla="*/ 1434033 h 1734591"/>
                    <a:gd name="connsiteX1" fmla="*/ 281508 w 601116"/>
                    <a:gd name="connsiteY1" fmla="*/ 0 h 1734591"/>
                    <a:gd name="connsiteX2" fmla="*/ 601116 w 601116"/>
                    <a:gd name="connsiteY2" fmla="*/ 1434033 h 1734591"/>
                    <a:gd name="connsiteX3" fmla="*/ 300558 w 601116"/>
                    <a:gd name="connsiteY3" fmla="*/ 1734591 h 1734591"/>
                    <a:gd name="connsiteX4" fmla="*/ 0 w 601116"/>
                    <a:gd name="connsiteY4" fmla="*/ 1434033 h 1734591"/>
                    <a:gd name="connsiteX0" fmla="*/ 0 w 601116"/>
                    <a:gd name="connsiteY0" fmla="*/ 1505470 h 1806028"/>
                    <a:gd name="connsiteX1" fmla="*/ 200545 w 601116"/>
                    <a:gd name="connsiteY1" fmla="*/ 0 h 1806028"/>
                    <a:gd name="connsiteX2" fmla="*/ 601116 w 601116"/>
                    <a:gd name="connsiteY2" fmla="*/ 1505470 h 1806028"/>
                    <a:gd name="connsiteX3" fmla="*/ 300558 w 601116"/>
                    <a:gd name="connsiteY3" fmla="*/ 1806028 h 1806028"/>
                    <a:gd name="connsiteX4" fmla="*/ 0 w 601116"/>
                    <a:gd name="connsiteY4" fmla="*/ 1505470 h 1806028"/>
                    <a:gd name="connsiteX0" fmla="*/ 0 w 601116"/>
                    <a:gd name="connsiteY0" fmla="*/ 1505470 h 1806028"/>
                    <a:gd name="connsiteX1" fmla="*/ 200545 w 601116"/>
                    <a:gd name="connsiteY1" fmla="*/ 0 h 1806028"/>
                    <a:gd name="connsiteX2" fmla="*/ 601116 w 601116"/>
                    <a:gd name="connsiteY2" fmla="*/ 1505470 h 1806028"/>
                    <a:gd name="connsiteX3" fmla="*/ 300558 w 601116"/>
                    <a:gd name="connsiteY3" fmla="*/ 1806028 h 1806028"/>
                    <a:gd name="connsiteX4" fmla="*/ 0 w 601116"/>
                    <a:gd name="connsiteY4" fmla="*/ 1505470 h 1806028"/>
                    <a:gd name="connsiteX0" fmla="*/ 0 w 601116"/>
                    <a:gd name="connsiteY0" fmla="*/ 1505470 h 1806028"/>
                    <a:gd name="connsiteX1" fmla="*/ 200545 w 601116"/>
                    <a:gd name="connsiteY1" fmla="*/ 0 h 1806028"/>
                    <a:gd name="connsiteX2" fmla="*/ 601116 w 601116"/>
                    <a:gd name="connsiteY2" fmla="*/ 1505470 h 1806028"/>
                    <a:gd name="connsiteX3" fmla="*/ 300558 w 601116"/>
                    <a:gd name="connsiteY3" fmla="*/ 1806028 h 1806028"/>
                    <a:gd name="connsiteX4" fmla="*/ 0 w 601116"/>
                    <a:gd name="connsiteY4" fmla="*/ 1505470 h 18060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01116" h="1806028">
                      <a:moveTo>
                        <a:pt x="0" y="1505470"/>
                      </a:moveTo>
                      <a:cubicBezTo>
                        <a:pt x="0" y="1339476"/>
                        <a:pt x="210763" y="952500"/>
                        <a:pt x="200545" y="0"/>
                      </a:cubicBezTo>
                      <a:cubicBezTo>
                        <a:pt x="518938" y="885825"/>
                        <a:pt x="601116" y="1339476"/>
                        <a:pt x="601116" y="1505470"/>
                      </a:cubicBezTo>
                      <a:cubicBezTo>
                        <a:pt x="601116" y="1671464"/>
                        <a:pt x="466552" y="1806028"/>
                        <a:pt x="300558" y="1806028"/>
                      </a:cubicBezTo>
                      <a:cubicBezTo>
                        <a:pt x="134564" y="1806028"/>
                        <a:pt x="0" y="1671464"/>
                        <a:pt x="0" y="1505470"/>
                      </a:cubicBezTo>
                      <a:close/>
                    </a:path>
                  </a:pathLst>
                </a:custGeom>
                <a:solidFill>
                  <a:srgbClr val="92D05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</p:grpSp>
        <p:grpSp>
          <p:nvGrpSpPr>
            <p:cNvPr id="193" name="グループ化 192">
              <a:extLst>
                <a:ext uri="{FF2B5EF4-FFF2-40B4-BE49-F238E27FC236}">
                  <a16:creationId xmlns:a16="http://schemas.microsoft.com/office/drawing/2014/main" id="{3DDFF3A4-911C-48AC-A976-ADCBFF688716}"/>
                </a:ext>
              </a:extLst>
            </p:cNvPr>
            <p:cNvGrpSpPr/>
            <p:nvPr/>
          </p:nvGrpSpPr>
          <p:grpSpPr>
            <a:xfrm rot="3600000">
              <a:off x="6654433" y="3503853"/>
              <a:ext cx="488976" cy="1074356"/>
              <a:chOff x="1636340" y="3642662"/>
              <a:chExt cx="910128" cy="1999693"/>
            </a:xfrm>
          </p:grpSpPr>
          <p:sp>
            <p:nvSpPr>
              <p:cNvPr id="194" name="楕円 426">
                <a:extLst>
                  <a:ext uri="{FF2B5EF4-FFF2-40B4-BE49-F238E27FC236}">
                    <a16:creationId xmlns:a16="http://schemas.microsoft.com/office/drawing/2014/main" id="{9058F24B-617A-4F6D-937B-F8E7A9AC7D89}"/>
                  </a:ext>
                </a:extLst>
              </p:cNvPr>
              <p:cNvSpPr/>
              <p:nvPr/>
            </p:nvSpPr>
            <p:spPr bwMode="auto">
              <a:xfrm rot="443591">
                <a:off x="1760872" y="3642662"/>
                <a:ext cx="614552" cy="1226109"/>
              </a:xfrm>
              <a:custGeom>
                <a:avLst/>
                <a:gdLst>
                  <a:gd name="connsiteX0" fmla="*/ 0 w 770841"/>
                  <a:gd name="connsiteY0" fmla="*/ 716576 h 1433151"/>
                  <a:gd name="connsiteX1" fmla="*/ 385421 w 770841"/>
                  <a:gd name="connsiteY1" fmla="*/ 0 h 1433151"/>
                  <a:gd name="connsiteX2" fmla="*/ 770842 w 770841"/>
                  <a:gd name="connsiteY2" fmla="*/ 716576 h 1433151"/>
                  <a:gd name="connsiteX3" fmla="*/ 385421 w 770841"/>
                  <a:gd name="connsiteY3" fmla="*/ 1433152 h 1433151"/>
                  <a:gd name="connsiteX4" fmla="*/ 0 w 770841"/>
                  <a:gd name="connsiteY4" fmla="*/ 716576 h 1433151"/>
                  <a:gd name="connsiteX0" fmla="*/ 0 w 770842"/>
                  <a:gd name="connsiteY0" fmla="*/ 716576 h 1433152"/>
                  <a:gd name="connsiteX1" fmla="*/ 385421 w 770842"/>
                  <a:gd name="connsiteY1" fmla="*/ 0 h 1433152"/>
                  <a:gd name="connsiteX2" fmla="*/ 770842 w 770842"/>
                  <a:gd name="connsiteY2" fmla="*/ 716576 h 1433152"/>
                  <a:gd name="connsiteX3" fmla="*/ 385421 w 770842"/>
                  <a:gd name="connsiteY3" fmla="*/ 1433152 h 1433152"/>
                  <a:gd name="connsiteX4" fmla="*/ 0 w 770842"/>
                  <a:gd name="connsiteY4" fmla="*/ 716576 h 1433152"/>
                  <a:gd name="connsiteX0" fmla="*/ 0 w 770842"/>
                  <a:gd name="connsiteY0" fmla="*/ 716576 h 1433152"/>
                  <a:gd name="connsiteX1" fmla="*/ 385421 w 770842"/>
                  <a:gd name="connsiteY1" fmla="*/ 0 h 1433152"/>
                  <a:gd name="connsiteX2" fmla="*/ 770842 w 770842"/>
                  <a:gd name="connsiteY2" fmla="*/ 716576 h 1433152"/>
                  <a:gd name="connsiteX3" fmla="*/ 385421 w 770842"/>
                  <a:gd name="connsiteY3" fmla="*/ 1433152 h 1433152"/>
                  <a:gd name="connsiteX4" fmla="*/ 0 w 770842"/>
                  <a:gd name="connsiteY4" fmla="*/ 716576 h 1433152"/>
                  <a:gd name="connsiteX0" fmla="*/ 0 w 770842"/>
                  <a:gd name="connsiteY0" fmla="*/ 716576 h 1433152"/>
                  <a:gd name="connsiteX1" fmla="*/ 385421 w 770842"/>
                  <a:gd name="connsiteY1" fmla="*/ 0 h 1433152"/>
                  <a:gd name="connsiteX2" fmla="*/ 770842 w 770842"/>
                  <a:gd name="connsiteY2" fmla="*/ 716576 h 1433152"/>
                  <a:gd name="connsiteX3" fmla="*/ 385421 w 770842"/>
                  <a:gd name="connsiteY3" fmla="*/ 1433152 h 1433152"/>
                  <a:gd name="connsiteX4" fmla="*/ 0 w 770842"/>
                  <a:gd name="connsiteY4" fmla="*/ 716576 h 1433152"/>
                  <a:gd name="connsiteX0" fmla="*/ 0 w 770842"/>
                  <a:gd name="connsiteY0" fmla="*/ 716576 h 1433152"/>
                  <a:gd name="connsiteX1" fmla="*/ 385421 w 770842"/>
                  <a:gd name="connsiteY1" fmla="*/ 0 h 1433152"/>
                  <a:gd name="connsiteX2" fmla="*/ 770842 w 770842"/>
                  <a:gd name="connsiteY2" fmla="*/ 716576 h 1433152"/>
                  <a:gd name="connsiteX3" fmla="*/ 385421 w 770842"/>
                  <a:gd name="connsiteY3" fmla="*/ 1433152 h 1433152"/>
                  <a:gd name="connsiteX4" fmla="*/ 0 w 770842"/>
                  <a:gd name="connsiteY4" fmla="*/ 716576 h 1433152"/>
                  <a:gd name="connsiteX0" fmla="*/ 0 w 770842"/>
                  <a:gd name="connsiteY0" fmla="*/ 716576 h 1433152"/>
                  <a:gd name="connsiteX1" fmla="*/ 385421 w 770842"/>
                  <a:gd name="connsiteY1" fmla="*/ 0 h 1433152"/>
                  <a:gd name="connsiteX2" fmla="*/ 770842 w 770842"/>
                  <a:gd name="connsiteY2" fmla="*/ 716576 h 1433152"/>
                  <a:gd name="connsiteX3" fmla="*/ 385421 w 770842"/>
                  <a:gd name="connsiteY3" fmla="*/ 1433152 h 1433152"/>
                  <a:gd name="connsiteX4" fmla="*/ 0 w 770842"/>
                  <a:gd name="connsiteY4" fmla="*/ 716576 h 1433152"/>
                  <a:gd name="connsiteX0" fmla="*/ 0 w 770842"/>
                  <a:gd name="connsiteY0" fmla="*/ 716576 h 1433152"/>
                  <a:gd name="connsiteX1" fmla="*/ 385421 w 770842"/>
                  <a:gd name="connsiteY1" fmla="*/ 0 h 1433152"/>
                  <a:gd name="connsiteX2" fmla="*/ 770842 w 770842"/>
                  <a:gd name="connsiteY2" fmla="*/ 716576 h 1433152"/>
                  <a:gd name="connsiteX3" fmla="*/ 385421 w 770842"/>
                  <a:gd name="connsiteY3" fmla="*/ 1433152 h 1433152"/>
                  <a:gd name="connsiteX4" fmla="*/ 0 w 770842"/>
                  <a:gd name="connsiteY4" fmla="*/ 716576 h 1433152"/>
                  <a:gd name="connsiteX0" fmla="*/ 0 w 770842"/>
                  <a:gd name="connsiteY0" fmla="*/ 716576 h 1433152"/>
                  <a:gd name="connsiteX1" fmla="*/ 385421 w 770842"/>
                  <a:gd name="connsiteY1" fmla="*/ 0 h 1433152"/>
                  <a:gd name="connsiteX2" fmla="*/ 770842 w 770842"/>
                  <a:gd name="connsiteY2" fmla="*/ 716576 h 1433152"/>
                  <a:gd name="connsiteX3" fmla="*/ 385421 w 770842"/>
                  <a:gd name="connsiteY3" fmla="*/ 1433152 h 1433152"/>
                  <a:gd name="connsiteX4" fmla="*/ 0 w 770842"/>
                  <a:gd name="connsiteY4" fmla="*/ 716576 h 1433152"/>
                  <a:gd name="connsiteX0" fmla="*/ 0 w 770842"/>
                  <a:gd name="connsiteY0" fmla="*/ 716576 h 1537927"/>
                  <a:gd name="connsiteX1" fmla="*/ 385421 w 770842"/>
                  <a:gd name="connsiteY1" fmla="*/ 0 h 1537927"/>
                  <a:gd name="connsiteX2" fmla="*/ 770842 w 770842"/>
                  <a:gd name="connsiteY2" fmla="*/ 716576 h 1537927"/>
                  <a:gd name="connsiteX3" fmla="*/ 375896 w 770842"/>
                  <a:gd name="connsiteY3" fmla="*/ 1537927 h 1537927"/>
                  <a:gd name="connsiteX4" fmla="*/ 0 w 770842"/>
                  <a:gd name="connsiteY4" fmla="*/ 716576 h 15379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70842" h="1537927">
                    <a:moveTo>
                      <a:pt x="0" y="716576"/>
                    </a:moveTo>
                    <a:cubicBezTo>
                      <a:pt x="0" y="320822"/>
                      <a:pt x="182084" y="42862"/>
                      <a:pt x="385421" y="0"/>
                    </a:cubicBezTo>
                    <a:cubicBezTo>
                      <a:pt x="598283" y="33338"/>
                      <a:pt x="770842" y="320822"/>
                      <a:pt x="770842" y="716576"/>
                    </a:cubicBezTo>
                    <a:cubicBezTo>
                      <a:pt x="770842" y="1112330"/>
                      <a:pt x="641145" y="1380765"/>
                      <a:pt x="375896" y="1537927"/>
                    </a:cubicBezTo>
                    <a:cubicBezTo>
                      <a:pt x="96359" y="1366477"/>
                      <a:pt x="0" y="1112330"/>
                      <a:pt x="0" y="716576"/>
                    </a:cubicBezTo>
                    <a:close/>
                  </a:path>
                </a:pathLst>
              </a:custGeom>
              <a:solidFill>
                <a:srgbClr val="0099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195" name="グループ化 194">
                <a:extLst>
                  <a:ext uri="{FF2B5EF4-FFF2-40B4-BE49-F238E27FC236}">
                    <a16:creationId xmlns:a16="http://schemas.microsoft.com/office/drawing/2014/main" id="{91DABD53-B895-4BB1-A8A5-C23ED295F979}"/>
                  </a:ext>
                </a:extLst>
              </p:cNvPr>
              <p:cNvGrpSpPr/>
              <p:nvPr/>
            </p:nvGrpSpPr>
            <p:grpSpPr>
              <a:xfrm rot="21214059" flipH="1">
                <a:off x="1636340" y="3704959"/>
                <a:ext cx="614552" cy="1937396"/>
                <a:chOff x="1741357" y="3704966"/>
                <a:chExt cx="614552" cy="1937396"/>
              </a:xfrm>
            </p:grpSpPr>
            <p:sp>
              <p:nvSpPr>
                <p:cNvPr id="202" name="楕円 426">
                  <a:extLst>
                    <a:ext uri="{FF2B5EF4-FFF2-40B4-BE49-F238E27FC236}">
                      <a16:creationId xmlns:a16="http://schemas.microsoft.com/office/drawing/2014/main" id="{58C27E15-F17F-4222-BED7-F78F760DB6CE}"/>
                    </a:ext>
                  </a:extLst>
                </p:cNvPr>
                <p:cNvSpPr/>
                <p:nvPr/>
              </p:nvSpPr>
              <p:spPr bwMode="auto">
                <a:xfrm rot="21278739">
                  <a:off x="1741357" y="3704966"/>
                  <a:ext cx="614552" cy="1226109"/>
                </a:xfrm>
                <a:custGeom>
                  <a:avLst/>
                  <a:gdLst>
                    <a:gd name="connsiteX0" fmla="*/ 0 w 770841"/>
                    <a:gd name="connsiteY0" fmla="*/ 716576 h 1433151"/>
                    <a:gd name="connsiteX1" fmla="*/ 385421 w 770841"/>
                    <a:gd name="connsiteY1" fmla="*/ 0 h 1433151"/>
                    <a:gd name="connsiteX2" fmla="*/ 770842 w 770841"/>
                    <a:gd name="connsiteY2" fmla="*/ 716576 h 1433151"/>
                    <a:gd name="connsiteX3" fmla="*/ 385421 w 770841"/>
                    <a:gd name="connsiteY3" fmla="*/ 1433152 h 1433151"/>
                    <a:gd name="connsiteX4" fmla="*/ 0 w 770841"/>
                    <a:gd name="connsiteY4" fmla="*/ 716576 h 1433151"/>
                    <a:gd name="connsiteX0" fmla="*/ 0 w 770842"/>
                    <a:gd name="connsiteY0" fmla="*/ 716576 h 1433152"/>
                    <a:gd name="connsiteX1" fmla="*/ 385421 w 770842"/>
                    <a:gd name="connsiteY1" fmla="*/ 0 h 1433152"/>
                    <a:gd name="connsiteX2" fmla="*/ 770842 w 770842"/>
                    <a:gd name="connsiteY2" fmla="*/ 716576 h 1433152"/>
                    <a:gd name="connsiteX3" fmla="*/ 385421 w 770842"/>
                    <a:gd name="connsiteY3" fmla="*/ 1433152 h 1433152"/>
                    <a:gd name="connsiteX4" fmla="*/ 0 w 770842"/>
                    <a:gd name="connsiteY4" fmla="*/ 716576 h 1433152"/>
                    <a:gd name="connsiteX0" fmla="*/ 0 w 770842"/>
                    <a:gd name="connsiteY0" fmla="*/ 716576 h 1433152"/>
                    <a:gd name="connsiteX1" fmla="*/ 385421 w 770842"/>
                    <a:gd name="connsiteY1" fmla="*/ 0 h 1433152"/>
                    <a:gd name="connsiteX2" fmla="*/ 770842 w 770842"/>
                    <a:gd name="connsiteY2" fmla="*/ 716576 h 1433152"/>
                    <a:gd name="connsiteX3" fmla="*/ 385421 w 770842"/>
                    <a:gd name="connsiteY3" fmla="*/ 1433152 h 1433152"/>
                    <a:gd name="connsiteX4" fmla="*/ 0 w 770842"/>
                    <a:gd name="connsiteY4" fmla="*/ 716576 h 1433152"/>
                    <a:gd name="connsiteX0" fmla="*/ 0 w 770842"/>
                    <a:gd name="connsiteY0" fmla="*/ 716576 h 1433152"/>
                    <a:gd name="connsiteX1" fmla="*/ 385421 w 770842"/>
                    <a:gd name="connsiteY1" fmla="*/ 0 h 1433152"/>
                    <a:gd name="connsiteX2" fmla="*/ 770842 w 770842"/>
                    <a:gd name="connsiteY2" fmla="*/ 716576 h 1433152"/>
                    <a:gd name="connsiteX3" fmla="*/ 385421 w 770842"/>
                    <a:gd name="connsiteY3" fmla="*/ 1433152 h 1433152"/>
                    <a:gd name="connsiteX4" fmla="*/ 0 w 770842"/>
                    <a:gd name="connsiteY4" fmla="*/ 716576 h 1433152"/>
                    <a:gd name="connsiteX0" fmla="*/ 0 w 770842"/>
                    <a:gd name="connsiteY0" fmla="*/ 716576 h 1433152"/>
                    <a:gd name="connsiteX1" fmla="*/ 385421 w 770842"/>
                    <a:gd name="connsiteY1" fmla="*/ 0 h 1433152"/>
                    <a:gd name="connsiteX2" fmla="*/ 770842 w 770842"/>
                    <a:gd name="connsiteY2" fmla="*/ 716576 h 1433152"/>
                    <a:gd name="connsiteX3" fmla="*/ 385421 w 770842"/>
                    <a:gd name="connsiteY3" fmla="*/ 1433152 h 1433152"/>
                    <a:gd name="connsiteX4" fmla="*/ 0 w 770842"/>
                    <a:gd name="connsiteY4" fmla="*/ 716576 h 1433152"/>
                    <a:gd name="connsiteX0" fmla="*/ 0 w 770842"/>
                    <a:gd name="connsiteY0" fmla="*/ 716576 h 1433152"/>
                    <a:gd name="connsiteX1" fmla="*/ 385421 w 770842"/>
                    <a:gd name="connsiteY1" fmla="*/ 0 h 1433152"/>
                    <a:gd name="connsiteX2" fmla="*/ 770842 w 770842"/>
                    <a:gd name="connsiteY2" fmla="*/ 716576 h 1433152"/>
                    <a:gd name="connsiteX3" fmla="*/ 385421 w 770842"/>
                    <a:gd name="connsiteY3" fmla="*/ 1433152 h 1433152"/>
                    <a:gd name="connsiteX4" fmla="*/ 0 w 770842"/>
                    <a:gd name="connsiteY4" fmla="*/ 716576 h 1433152"/>
                    <a:gd name="connsiteX0" fmla="*/ 0 w 770842"/>
                    <a:gd name="connsiteY0" fmla="*/ 716576 h 1433152"/>
                    <a:gd name="connsiteX1" fmla="*/ 385421 w 770842"/>
                    <a:gd name="connsiteY1" fmla="*/ 0 h 1433152"/>
                    <a:gd name="connsiteX2" fmla="*/ 770842 w 770842"/>
                    <a:gd name="connsiteY2" fmla="*/ 716576 h 1433152"/>
                    <a:gd name="connsiteX3" fmla="*/ 385421 w 770842"/>
                    <a:gd name="connsiteY3" fmla="*/ 1433152 h 1433152"/>
                    <a:gd name="connsiteX4" fmla="*/ 0 w 770842"/>
                    <a:gd name="connsiteY4" fmla="*/ 716576 h 1433152"/>
                    <a:gd name="connsiteX0" fmla="*/ 0 w 770842"/>
                    <a:gd name="connsiteY0" fmla="*/ 716576 h 1433152"/>
                    <a:gd name="connsiteX1" fmla="*/ 385421 w 770842"/>
                    <a:gd name="connsiteY1" fmla="*/ 0 h 1433152"/>
                    <a:gd name="connsiteX2" fmla="*/ 770842 w 770842"/>
                    <a:gd name="connsiteY2" fmla="*/ 716576 h 1433152"/>
                    <a:gd name="connsiteX3" fmla="*/ 385421 w 770842"/>
                    <a:gd name="connsiteY3" fmla="*/ 1433152 h 1433152"/>
                    <a:gd name="connsiteX4" fmla="*/ 0 w 770842"/>
                    <a:gd name="connsiteY4" fmla="*/ 716576 h 1433152"/>
                    <a:gd name="connsiteX0" fmla="*/ 0 w 770842"/>
                    <a:gd name="connsiteY0" fmla="*/ 716576 h 1537927"/>
                    <a:gd name="connsiteX1" fmla="*/ 385421 w 770842"/>
                    <a:gd name="connsiteY1" fmla="*/ 0 h 1537927"/>
                    <a:gd name="connsiteX2" fmla="*/ 770842 w 770842"/>
                    <a:gd name="connsiteY2" fmla="*/ 716576 h 1537927"/>
                    <a:gd name="connsiteX3" fmla="*/ 375896 w 770842"/>
                    <a:gd name="connsiteY3" fmla="*/ 1537927 h 1537927"/>
                    <a:gd name="connsiteX4" fmla="*/ 0 w 770842"/>
                    <a:gd name="connsiteY4" fmla="*/ 716576 h 15379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70842" h="1537927">
                      <a:moveTo>
                        <a:pt x="0" y="716576"/>
                      </a:moveTo>
                      <a:cubicBezTo>
                        <a:pt x="0" y="320822"/>
                        <a:pt x="182084" y="42862"/>
                        <a:pt x="385421" y="0"/>
                      </a:cubicBezTo>
                      <a:cubicBezTo>
                        <a:pt x="598283" y="33338"/>
                        <a:pt x="770842" y="320822"/>
                        <a:pt x="770842" y="716576"/>
                      </a:cubicBezTo>
                      <a:cubicBezTo>
                        <a:pt x="770842" y="1112330"/>
                        <a:pt x="641145" y="1380765"/>
                        <a:pt x="375896" y="1537927"/>
                      </a:cubicBezTo>
                      <a:cubicBezTo>
                        <a:pt x="96359" y="1366477"/>
                        <a:pt x="0" y="1112330"/>
                        <a:pt x="0" y="716576"/>
                      </a:cubicBezTo>
                      <a:close/>
                    </a:path>
                  </a:pathLst>
                </a:custGeom>
                <a:solidFill>
                  <a:srgbClr val="33CC33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03" name="楕円 432">
                  <a:extLst>
                    <a:ext uri="{FF2B5EF4-FFF2-40B4-BE49-F238E27FC236}">
                      <a16:creationId xmlns:a16="http://schemas.microsoft.com/office/drawing/2014/main" id="{6967C92E-0D1A-4A29-82F2-FA68500248C5}"/>
                    </a:ext>
                  </a:extLst>
                </p:cNvPr>
                <p:cNvSpPr/>
                <p:nvPr/>
              </p:nvSpPr>
              <p:spPr bwMode="auto">
                <a:xfrm>
                  <a:off x="1957053" y="4266360"/>
                  <a:ext cx="245256" cy="1376002"/>
                </a:xfrm>
                <a:custGeom>
                  <a:avLst/>
                  <a:gdLst>
                    <a:gd name="connsiteX0" fmla="*/ 0 w 601115"/>
                    <a:gd name="connsiteY0" fmla="*/ 300558 h 601115"/>
                    <a:gd name="connsiteX1" fmla="*/ 300558 w 601115"/>
                    <a:gd name="connsiteY1" fmla="*/ 0 h 601115"/>
                    <a:gd name="connsiteX2" fmla="*/ 601116 w 601115"/>
                    <a:gd name="connsiteY2" fmla="*/ 300558 h 601115"/>
                    <a:gd name="connsiteX3" fmla="*/ 300558 w 601115"/>
                    <a:gd name="connsiteY3" fmla="*/ 601116 h 601115"/>
                    <a:gd name="connsiteX4" fmla="*/ 0 w 601115"/>
                    <a:gd name="connsiteY4" fmla="*/ 300558 h 601115"/>
                    <a:gd name="connsiteX0" fmla="*/ 0 w 601116"/>
                    <a:gd name="connsiteY0" fmla="*/ 300558 h 601116"/>
                    <a:gd name="connsiteX1" fmla="*/ 300558 w 601116"/>
                    <a:gd name="connsiteY1" fmla="*/ 0 h 601116"/>
                    <a:gd name="connsiteX2" fmla="*/ 601116 w 601116"/>
                    <a:gd name="connsiteY2" fmla="*/ 300558 h 601116"/>
                    <a:gd name="connsiteX3" fmla="*/ 300558 w 601116"/>
                    <a:gd name="connsiteY3" fmla="*/ 601116 h 601116"/>
                    <a:gd name="connsiteX4" fmla="*/ 0 w 601116"/>
                    <a:gd name="connsiteY4" fmla="*/ 300558 h 601116"/>
                    <a:gd name="connsiteX0" fmla="*/ 0 w 601116"/>
                    <a:gd name="connsiteY0" fmla="*/ 300558 h 601116"/>
                    <a:gd name="connsiteX1" fmla="*/ 300558 w 601116"/>
                    <a:gd name="connsiteY1" fmla="*/ 0 h 601116"/>
                    <a:gd name="connsiteX2" fmla="*/ 601116 w 601116"/>
                    <a:gd name="connsiteY2" fmla="*/ 300558 h 601116"/>
                    <a:gd name="connsiteX3" fmla="*/ 300558 w 601116"/>
                    <a:gd name="connsiteY3" fmla="*/ 601116 h 601116"/>
                    <a:gd name="connsiteX4" fmla="*/ 0 w 601116"/>
                    <a:gd name="connsiteY4" fmla="*/ 300558 h 601116"/>
                    <a:gd name="connsiteX0" fmla="*/ 0 w 601116"/>
                    <a:gd name="connsiteY0" fmla="*/ 1434033 h 1734591"/>
                    <a:gd name="connsiteX1" fmla="*/ 281508 w 601116"/>
                    <a:gd name="connsiteY1" fmla="*/ 0 h 1734591"/>
                    <a:gd name="connsiteX2" fmla="*/ 601116 w 601116"/>
                    <a:gd name="connsiteY2" fmla="*/ 1434033 h 1734591"/>
                    <a:gd name="connsiteX3" fmla="*/ 300558 w 601116"/>
                    <a:gd name="connsiteY3" fmla="*/ 1734591 h 1734591"/>
                    <a:gd name="connsiteX4" fmla="*/ 0 w 601116"/>
                    <a:gd name="connsiteY4" fmla="*/ 1434033 h 1734591"/>
                    <a:gd name="connsiteX0" fmla="*/ 0 w 601116"/>
                    <a:gd name="connsiteY0" fmla="*/ 1434033 h 1734591"/>
                    <a:gd name="connsiteX1" fmla="*/ 281508 w 601116"/>
                    <a:gd name="connsiteY1" fmla="*/ 0 h 1734591"/>
                    <a:gd name="connsiteX2" fmla="*/ 601116 w 601116"/>
                    <a:gd name="connsiteY2" fmla="*/ 1434033 h 1734591"/>
                    <a:gd name="connsiteX3" fmla="*/ 300558 w 601116"/>
                    <a:gd name="connsiteY3" fmla="*/ 1734591 h 1734591"/>
                    <a:gd name="connsiteX4" fmla="*/ 0 w 601116"/>
                    <a:gd name="connsiteY4" fmla="*/ 1434033 h 1734591"/>
                    <a:gd name="connsiteX0" fmla="*/ 0 w 601116"/>
                    <a:gd name="connsiteY0" fmla="*/ 1434033 h 1734591"/>
                    <a:gd name="connsiteX1" fmla="*/ 281508 w 601116"/>
                    <a:gd name="connsiteY1" fmla="*/ 0 h 1734591"/>
                    <a:gd name="connsiteX2" fmla="*/ 601116 w 601116"/>
                    <a:gd name="connsiteY2" fmla="*/ 1434033 h 1734591"/>
                    <a:gd name="connsiteX3" fmla="*/ 300558 w 601116"/>
                    <a:gd name="connsiteY3" fmla="*/ 1734591 h 1734591"/>
                    <a:gd name="connsiteX4" fmla="*/ 0 w 601116"/>
                    <a:gd name="connsiteY4" fmla="*/ 1434033 h 1734591"/>
                    <a:gd name="connsiteX0" fmla="*/ 0 w 601116"/>
                    <a:gd name="connsiteY0" fmla="*/ 1505470 h 1806028"/>
                    <a:gd name="connsiteX1" fmla="*/ 200545 w 601116"/>
                    <a:gd name="connsiteY1" fmla="*/ 0 h 1806028"/>
                    <a:gd name="connsiteX2" fmla="*/ 601116 w 601116"/>
                    <a:gd name="connsiteY2" fmla="*/ 1505470 h 1806028"/>
                    <a:gd name="connsiteX3" fmla="*/ 300558 w 601116"/>
                    <a:gd name="connsiteY3" fmla="*/ 1806028 h 1806028"/>
                    <a:gd name="connsiteX4" fmla="*/ 0 w 601116"/>
                    <a:gd name="connsiteY4" fmla="*/ 1505470 h 1806028"/>
                    <a:gd name="connsiteX0" fmla="*/ 0 w 601116"/>
                    <a:gd name="connsiteY0" fmla="*/ 1505470 h 1806028"/>
                    <a:gd name="connsiteX1" fmla="*/ 200545 w 601116"/>
                    <a:gd name="connsiteY1" fmla="*/ 0 h 1806028"/>
                    <a:gd name="connsiteX2" fmla="*/ 601116 w 601116"/>
                    <a:gd name="connsiteY2" fmla="*/ 1505470 h 1806028"/>
                    <a:gd name="connsiteX3" fmla="*/ 300558 w 601116"/>
                    <a:gd name="connsiteY3" fmla="*/ 1806028 h 1806028"/>
                    <a:gd name="connsiteX4" fmla="*/ 0 w 601116"/>
                    <a:gd name="connsiteY4" fmla="*/ 1505470 h 1806028"/>
                    <a:gd name="connsiteX0" fmla="*/ 0 w 601116"/>
                    <a:gd name="connsiteY0" fmla="*/ 1505470 h 1806028"/>
                    <a:gd name="connsiteX1" fmla="*/ 200545 w 601116"/>
                    <a:gd name="connsiteY1" fmla="*/ 0 h 1806028"/>
                    <a:gd name="connsiteX2" fmla="*/ 601116 w 601116"/>
                    <a:gd name="connsiteY2" fmla="*/ 1505470 h 1806028"/>
                    <a:gd name="connsiteX3" fmla="*/ 300558 w 601116"/>
                    <a:gd name="connsiteY3" fmla="*/ 1806028 h 1806028"/>
                    <a:gd name="connsiteX4" fmla="*/ 0 w 601116"/>
                    <a:gd name="connsiteY4" fmla="*/ 1505470 h 18060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01116" h="1806028">
                      <a:moveTo>
                        <a:pt x="0" y="1505470"/>
                      </a:moveTo>
                      <a:cubicBezTo>
                        <a:pt x="0" y="1339476"/>
                        <a:pt x="210763" y="952500"/>
                        <a:pt x="200545" y="0"/>
                      </a:cubicBezTo>
                      <a:cubicBezTo>
                        <a:pt x="518938" y="885825"/>
                        <a:pt x="601116" y="1339476"/>
                        <a:pt x="601116" y="1505470"/>
                      </a:cubicBezTo>
                      <a:cubicBezTo>
                        <a:pt x="601116" y="1671464"/>
                        <a:pt x="466552" y="1806028"/>
                        <a:pt x="300558" y="1806028"/>
                      </a:cubicBezTo>
                      <a:cubicBezTo>
                        <a:pt x="134564" y="1806028"/>
                        <a:pt x="0" y="1671464"/>
                        <a:pt x="0" y="1505470"/>
                      </a:cubicBezTo>
                      <a:close/>
                    </a:path>
                  </a:pathLst>
                </a:custGeom>
                <a:solidFill>
                  <a:srgbClr val="66FF66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196" name="グループ化 195">
                <a:extLst>
                  <a:ext uri="{FF2B5EF4-FFF2-40B4-BE49-F238E27FC236}">
                    <a16:creationId xmlns:a16="http://schemas.microsoft.com/office/drawing/2014/main" id="{3900432C-3817-4A88-B151-211511B48BAA}"/>
                  </a:ext>
                </a:extLst>
              </p:cNvPr>
              <p:cNvGrpSpPr/>
              <p:nvPr/>
            </p:nvGrpSpPr>
            <p:grpSpPr>
              <a:xfrm rot="385941">
                <a:off x="1931916" y="3704969"/>
                <a:ext cx="614552" cy="1933699"/>
                <a:chOff x="1741357" y="3704966"/>
                <a:chExt cx="614552" cy="1933699"/>
              </a:xfrm>
            </p:grpSpPr>
            <p:sp>
              <p:nvSpPr>
                <p:cNvPr id="200" name="楕円 426">
                  <a:extLst>
                    <a:ext uri="{FF2B5EF4-FFF2-40B4-BE49-F238E27FC236}">
                      <a16:creationId xmlns:a16="http://schemas.microsoft.com/office/drawing/2014/main" id="{480A8F7B-B50E-42A8-9620-29A2D6764545}"/>
                    </a:ext>
                  </a:extLst>
                </p:cNvPr>
                <p:cNvSpPr/>
                <p:nvPr/>
              </p:nvSpPr>
              <p:spPr bwMode="auto">
                <a:xfrm rot="21278739">
                  <a:off x="1741357" y="3704966"/>
                  <a:ext cx="614552" cy="1226109"/>
                </a:xfrm>
                <a:custGeom>
                  <a:avLst/>
                  <a:gdLst>
                    <a:gd name="connsiteX0" fmla="*/ 0 w 770841"/>
                    <a:gd name="connsiteY0" fmla="*/ 716576 h 1433151"/>
                    <a:gd name="connsiteX1" fmla="*/ 385421 w 770841"/>
                    <a:gd name="connsiteY1" fmla="*/ 0 h 1433151"/>
                    <a:gd name="connsiteX2" fmla="*/ 770842 w 770841"/>
                    <a:gd name="connsiteY2" fmla="*/ 716576 h 1433151"/>
                    <a:gd name="connsiteX3" fmla="*/ 385421 w 770841"/>
                    <a:gd name="connsiteY3" fmla="*/ 1433152 h 1433151"/>
                    <a:gd name="connsiteX4" fmla="*/ 0 w 770841"/>
                    <a:gd name="connsiteY4" fmla="*/ 716576 h 1433151"/>
                    <a:gd name="connsiteX0" fmla="*/ 0 w 770842"/>
                    <a:gd name="connsiteY0" fmla="*/ 716576 h 1433152"/>
                    <a:gd name="connsiteX1" fmla="*/ 385421 w 770842"/>
                    <a:gd name="connsiteY1" fmla="*/ 0 h 1433152"/>
                    <a:gd name="connsiteX2" fmla="*/ 770842 w 770842"/>
                    <a:gd name="connsiteY2" fmla="*/ 716576 h 1433152"/>
                    <a:gd name="connsiteX3" fmla="*/ 385421 w 770842"/>
                    <a:gd name="connsiteY3" fmla="*/ 1433152 h 1433152"/>
                    <a:gd name="connsiteX4" fmla="*/ 0 w 770842"/>
                    <a:gd name="connsiteY4" fmla="*/ 716576 h 1433152"/>
                    <a:gd name="connsiteX0" fmla="*/ 0 w 770842"/>
                    <a:gd name="connsiteY0" fmla="*/ 716576 h 1433152"/>
                    <a:gd name="connsiteX1" fmla="*/ 385421 w 770842"/>
                    <a:gd name="connsiteY1" fmla="*/ 0 h 1433152"/>
                    <a:gd name="connsiteX2" fmla="*/ 770842 w 770842"/>
                    <a:gd name="connsiteY2" fmla="*/ 716576 h 1433152"/>
                    <a:gd name="connsiteX3" fmla="*/ 385421 w 770842"/>
                    <a:gd name="connsiteY3" fmla="*/ 1433152 h 1433152"/>
                    <a:gd name="connsiteX4" fmla="*/ 0 w 770842"/>
                    <a:gd name="connsiteY4" fmla="*/ 716576 h 1433152"/>
                    <a:gd name="connsiteX0" fmla="*/ 0 w 770842"/>
                    <a:gd name="connsiteY0" fmla="*/ 716576 h 1433152"/>
                    <a:gd name="connsiteX1" fmla="*/ 385421 w 770842"/>
                    <a:gd name="connsiteY1" fmla="*/ 0 h 1433152"/>
                    <a:gd name="connsiteX2" fmla="*/ 770842 w 770842"/>
                    <a:gd name="connsiteY2" fmla="*/ 716576 h 1433152"/>
                    <a:gd name="connsiteX3" fmla="*/ 385421 w 770842"/>
                    <a:gd name="connsiteY3" fmla="*/ 1433152 h 1433152"/>
                    <a:gd name="connsiteX4" fmla="*/ 0 w 770842"/>
                    <a:gd name="connsiteY4" fmla="*/ 716576 h 1433152"/>
                    <a:gd name="connsiteX0" fmla="*/ 0 w 770842"/>
                    <a:gd name="connsiteY0" fmla="*/ 716576 h 1433152"/>
                    <a:gd name="connsiteX1" fmla="*/ 385421 w 770842"/>
                    <a:gd name="connsiteY1" fmla="*/ 0 h 1433152"/>
                    <a:gd name="connsiteX2" fmla="*/ 770842 w 770842"/>
                    <a:gd name="connsiteY2" fmla="*/ 716576 h 1433152"/>
                    <a:gd name="connsiteX3" fmla="*/ 385421 w 770842"/>
                    <a:gd name="connsiteY3" fmla="*/ 1433152 h 1433152"/>
                    <a:gd name="connsiteX4" fmla="*/ 0 w 770842"/>
                    <a:gd name="connsiteY4" fmla="*/ 716576 h 1433152"/>
                    <a:gd name="connsiteX0" fmla="*/ 0 w 770842"/>
                    <a:gd name="connsiteY0" fmla="*/ 716576 h 1433152"/>
                    <a:gd name="connsiteX1" fmla="*/ 385421 w 770842"/>
                    <a:gd name="connsiteY1" fmla="*/ 0 h 1433152"/>
                    <a:gd name="connsiteX2" fmla="*/ 770842 w 770842"/>
                    <a:gd name="connsiteY2" fmla="*/ 716576 h 1433152"/>
                    <a:gd name="connsiteX3" fmla="*/ 385421 w 770842"/>
                    <a:gd name="connsiteY3" fmla="*/ 1433152 h 1433152"/>
                    <a:gd name="connsiteX4" fmla="*/ 0 w 770842"/>
                    <a:gd name="connsiteY4" fmla="*/ 716576 h 1433152"/>
                    <a:gd name="connsiteX0" fmla="*/ 0 w 770842"/>
                    <a:gd name="connsiteY0" fmla="*/ 716576 h 1433152"/>
                    <a:gd name="connsiteX1" fmla="*/ 385421 w 770842"/>
                    <a:gd name="connsiteY1" fmla="*/ 0 h 1433152"/>
                    <a:gd name="connsiteX2" fmla="*/ 770842 w 770842"/>
                    <a:gd name="connsiteY2" fmla="*/ 716576 h 1433152"/>
                    <a:gd name="connsiteX3" fmla="*/ 385421 w 770842"/>
                    <a:gd name="connsiteY3" fmla="*/ 1433152 h 1433152"/>
                    <a:gd name="connsiteX4" fmla="*/ 0 w 770842"/>
                    <a:gd name="connsiteY4" fmla="*/ 716576 h 1433152"/>
                    <a:gd name="connsiteX0" fmla="*/ 0 w 770842"/>
                    <a:gd name="connsiteY0" fmla="*/ 716576 h 1433152"/>
                    <a:gd name="connsiteX1" fmla="*/ 385421 w 770842"/>
                    <a:gd name="connsiteY1" fmla="*/ 0 h 1433152"/>
                    <a:gd name="connsiteX2" fmla="*/ 770842 w 770842"/>
                    <a:gd name="connsiteY2" fmla="*/ 716576 h 1433152"/>
                    <a:gd name="connsiteX3" fmla="*/ 385421 w 770842"/>
                    <a:gd name="connsiteY3" fmla="*/ 1433152 h 1433152"/>
                    <a:gd name="connsiteX4" fmla="*/ 0 w 770842"/>
                    <a:gd name="connsiteY4" fmla="*/ 716576 h 1433152"/>
                    <a:gd name="connsiteX0" fmla="*/ 0 w 770842"/>
                    <a:gd name="connsiteY0" fmla="*/ 716576 h 1537927"/>
                    <a:gd name="connsiteX1" fmla="*/ 385421 w 770842"/>
                    <a:gd name="connsiteY1" fmla="*/ 0 h 1537927"/>
                    <a:gd name="connsiteX2" fmla="*/ 770842 w 770842"/>
                    <a:gd name="connsiteY2" fmla="*/ 716576 h 1537927"/>
                    <a:gd name="connsiteX3" fmla="*/ 375896 w 770842"/>
                    <a:gd name="connsiteY3" fmla="*/ 1537927 h 1537927"/>
                    <a:gd name="connsiteX4" fmla="*/ 0 w 770842"/>
                    <a:gd name="connsiteY4" fmla="*/ 716576 h 15379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70842" h="1537927">
                      <a:moveTo>
                        <a:pt x="0" y="716576"/>
                      </a:moveTo>
                      <a:cubicBezTo>
                        <a:pt x="0" y="320822"/>
                        <a:pt x="182084" y="42862"/>
                        <a:pt x="385421" y="0"/>
                      </a:cubicBezTo>
                      <a:cubicBezTo>
                        <a:pt x="598283" y="33338"/>
                        <a:pt x="770842" y="320822"/>
                        <a:pt x="770842" y="716576"/>
                      </a:cubicBezTo>
                      <a:cubicBezTo>
                        <a:pt x="770842" y="1112330"/>
                        <a:pt x="641145" y="1380765"/>
                        <a:pt x="375896" y="1537927"/>
                      </a:cubicBezTo>
                      <a:cubicBezTo>
                        <a:pt x="96359" y="1366477"/>
                        <a:pt x="0" y="1112330"/>
                        <a:pt x="0" y="716576"/>
                      </a:cubicBezTo>
                      <a:close/>
                    </a:path>
                  </a:pathLst>
                </a:custGeom>
                <a:solidFill>
                  <a:srgbClr val="33CC33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01" name="楕円 432">
                  <a:extLst>
                    <a:ext uri="{FF2B5EF4-FFF2-40B4-BE49-F238E27FC236}">
                      <a16:creationId xmlns:a16="http://schemas.microsoft.com/office/drawing/2014/main" id="{42AF2C78-D4E8-4C9D-93BA-2C6EC2272C59}"/>
                    </a:ext>
                  </a:extLst>
                </p:cNvPr>
                <p:cNvSpPr/>
                <p:nvPr/>
              </p:nvSpPr>
              <p:spPr bwMode="auto">
                <a:xfrm>
                  <a:off x="2006322" y="4262663"/>
                  <a:ext cx="212304" cy="1376002"/>
                </a:xfrm>
                <a:custGeom>
                  <a:avLst/>
                  <a:gdLst>
                    <a:gd name="connsiteX0" fmla="*/ 0 w 601115"/>
                    <a:gd name="connsiteY0" fmla="*/ 300558 h 601115"/>
                    <a:gd name="connsiteX1" fmla="*/ 300558 w 601115"/>
                    <a:gd name="connsiteY1" fmla="*/ 0 h 601115"/>
                    <a:gd name="connsiteX2" fmla="*/ 601116 w 601115"/>
                    <a:gd name="connsiteY2" fmla="*/ 300558 h 601115"/>
                    <a:gd name="connsiteX3" fmla="*/ 300558 w 601115"/>
                    <a:gd name="connsiteY3" fmla="*/ 601116 h 601115"/>
                    <a:gd name="connsiteX4" fmla="*/ 0 w 601115"/>
                    <a:gd name="connsiteY4" fmla="*/ 300558 h 601115"/>
                    <a:gd name="connsiteX0" fmla="*/ 0 w 601116"/>
                    <a:gd name="connsiteY0" fmla="*/ 300558 h 601116"/>
                    <a:gd name="connsiteX1" fmla="*/ 300558 w 601116"/>
                    <a:gd name="connsiteY1" fmla="*/ 0 h 601116"/>
                    <a:gd name="connsiteX2" fmla="*/ 601116 w 601116"/>
                    <a:gd name="connsiteY2" fmla="*/ 300558 h 601116"/>
                    <a:gd name="connsiteX3" fmla="*/ 300558 w 601116"/>
                    <a:gd name="connsiteY3" fmla="*/ 601116 h 601116"/>
                    <a:gd name="connsiteX4" fmla="*/ 0 w 601116"/>
                    <a:gd name="connsiteY4" fmla="*/ 300558 h 601116"/>
                    <a:gd name="connsiteX0" fmla="*/ 0 w 601116"/>
                    <a:gd name="connsiteY0" fmla="*/ 300558 h 601116"/>
                    <a:gd name="connsiteX1" fmla="*/ 300558 w 601116"/>
                    <a:gd name="connsiteY1" fmla="*/ 0 h 601116"/>
                    <a:gd name="connsiteX2" fmla="*/ 601116 w 601116"/>
                    <a:gd name="connsiteY2" fmla="*/ 300558 h 601116"/>
                    <a:gd name="connsiteX3" fmla="*/ 300558 w 601116"/>
                    <a:gd name="connsiteY3" fmla="*/ 601116 h 601116"/>
                    <a:gd name="connsiteX4" fmla="*/ 0 w 601116"/>
                    <a:gd name="connsiteY4" fmla="*/ 300558 h 601116"/>
                    <a:gd name="connsiteX0" fmla="*/ 0 w 601116"/>
                    <a:gd name="connsiteY0" fmla="*/ 1434033 h 1734591"/>
                    <a:gd name="connsiteX1" fmla="*/ 281508 w 601116"/>
                    <a:gd name="connsiteY1" fmla="*/ 0 h 1734591"/>
                    <a:gd name="connsiteX2" fmla="*/ 601116 w 601116"/>
                    <a:gd name="connsiteY2" fmla="*/ 1434033 h 1734591"/>
                    <a:gd name="connsiteX3" fmla="*/ 300558 w 601116"/>
                    <a:gd name="connsiteY3" fmla="*/ 1734591 h 1734591"/>
                    <a:gd name="connsiteX4" fmla="*/ 0 w 601116"/>
                    <a:gd name="connsiteY4" fmla="*/ 1434033 h 1734591"/>
                    <a:gd name="connsiteX0" fmla="*/ 0 w 601116"/>
                    <a:gd name="connsiteY0" fmla="*/ 1434033 h 1734591"/>
                    <a:gd name="connsiteX1" fmla="*/ 281508 w 601116"/>
                    <a:gd name="connsiteY1" fmla="*/ 0 h 1734591"/>
                    <a:gd name="connsiteX2" fmla="*/ 601116 w 601116"/>
                    <a:gd name="connsiteY2" fmla="*/ 1434033 h 1734591"/>
                    <a:gd name="connsiteX3" fmla="*/ 300558 w 601116"/>
                    <a:gd name="connsiteY3" fmla="*/ 1734591 h 1734591"/>
                    <a:gd name="connsiteX4" fmla="*/ 0 w 601116"/>
                    <a:gd name="connsiteY4" fmla="*/ 1434033 h 1734591"/>
                    <a:gd name="connsiteX0" fmla="*/ 0 w 601116"/>
                    <a:gd name="connsiteY0" fmla="*/ 1434033 h 1734591"/>
                    <a:gd name="connsiteX1" fmla="*/ 281508 w 601116"/>
                    <a:gd name="connsiteY1" fmla="*/ 0 h 1734591"/>
                    <a:gd name="connsiteX2" fmla="*/ 601116 w 601116"/>
                    <a:gd name="connsiteY2" fmla="*/ 1434033 h 1734591"/>
                    <a:gd name="connsiteX3" fmla="*/ 300558 w 601116"/>
                    <a:gd name="connsiteY3" fmla="*/ 1734591 h 1734591"/>
                    <a:gd name="connsiteX4" fmla="*/ 0 w 601116"/>
                    <a:gd name="connsiteY4" fmla="*/ 1434033 h 1734591"/>
                    <a:gd name="connsiteX0" fmla="*/ 0 w 601116"/>
                    <a:gd name="connsiteY0" fmla="*/ 1505470 h 1806028"/>
                    <a:gd name="connsiteX1" fmla="*/ 200545 w 601116"/>
                    <a:gd name="connsiteY1" fmla="*/ 0 h 1806028"/>
                    <a:gd name="connsiteX2" fmla="*/ 601116 w 601116"/>
                    <a:gd name="connsiteY2" fmla="*/ 1505470 h 1806028"/>
                    <a:gd name="connsiteX3" fmla="*/ 300558 w 601116"/>
                    <a:gd name="connsiteY3" fmla="*/ 1806028 h 1806028"/>
                    <a:gd name="connsiteX4" fmla="*/ 0 w 601116"/>
                    <a:gd name="connsiteY4" fmla="*/ 1505470 h 1806028"/>
                    <a:gd name="connsiteX0" fmla="*/ 0 w 601116"/>
                    <a:gd name="connsiteY0" fmla="*/ 1505470 h 1806028"/>
                    <a:gd name="connsiteX1" fmla="*/ 200545 w 601116"/>
                    <a:gd name="connsiteY1" fmla="*/ 0 h 1806028"/>
                    <a:gd name="connsiteX2" fmla="*/ 601116 w 601116"/>
                    <a:gd name="connsiteY2" fmla="*/ 1505470 h 1806028"/>
                    <a:gd name="connsiteX3" fmla="*/ 300558 w 601116"/>
                    <a:gd name="connsiteY3" fmla="*/ 1806028 h 1806028"/>
                    <a:gd name="connsiteX4" fmla="*/ 0 w 601116"/>
                    <a:gd name="connsiteY4" fmla="*/ 1505470 h 1806028"/>
                    <a:gd name="connsiteX0" fmla="*/ 0 w 601116"/>
                    <a:gd name="connsiteY0" fmla="*/ 1505470 h 1806028"/>
                    <a:gd name="connsiteX1" fmla="*/ 200545 w 601116"/>
                    <a:gd name="connsiteY1" fmla="*/ 0 h 1806028"/>
                    <a:gd name="connsiteX2" fmla="*/ 601116 w 601116"/>
                    <a:gd name="connsiteY2" fmla="*/ 1505470 h 1806028"/>
                    <a:gd name="connsiteX3" fmla="*/ 300558 w 601116"/>
                    <a:gd name="connsiteY3" fmla="*/ 1806028 h 1806028"/>
                    <a:gd name="connsiteX4" fmla="*/ 0 w 601116"/>
                    <a:gd name="connsiteY4" fmla="*/ 1505470 h 18060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01116" h="1806028">
                      <a:moveTo>
                        <a:pt x="0" y="1505470"/>
                      </a:moveTo>
                      <a:cubicBezTo>
                        <a:pt x="0" y="1339476"/>
                        <a:pt x="210763" y="952500"/>
                        <a:pt x="200545" y="0"/>
                      </a:cubicBezTo>
                      <a:cubicBezTo>
                        <a:pt x="518938" y="885825"/>
                        <a:pt x="601116" y="1339476"/>
                        <a:pt x="601116" y="1505470"/>
                      </a:cubicBezTo>
                      <a:cubicBezTo>
                        <a:pt x="601116" y="1671464"/>
                        <a:pt x="466552" y="1806028"/>
                        <a:pt x="300558" y="1806028"/>
                      </a:cubicBezTo>
                      <a:cubicBezTo>
                        <a:pt x="134564" y="1806028"/>
                        <a:pt x="0" y="1671464"/>
                        <a:pt x="0" y="1505470"/>
                      </a:cubicBezTo>
                      <a:close/>
                    </a:path>
                  </a:pathLst>
                </a:custGeom>
                <a:solidFill>
                  <a:srgbClr val="66FF66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197" name="グループ化 196">
                <a:extLst>
                  <a:ext uri="{FF2B5EF4-FFF2-40B4-BE49-F238E27FC236}">
                    <a16:creationId xmlns:a16="http://schemas.microsoft.com/office/drawing/2014/main" id="{527F4781-AF08-4C0A-B8B1-B4E995D8916C}"/>
                  </a:ext>
                </a:extLst>
              </p:cNvPr>
              <p:cNvGrpSpPr/>
              <p:nvPr/>
            </p:nvGrpSpPr>
            <p:grpSpPr>
              <a:xfrm>
                <a:off x="1741357" y="3704966"/>
                <a:ext cx="614552" cy="1934750"/>
                <a:chOff x="1741357" y="3704966"/>
                <a:chExt cx="614552" cy="1934750"/>
              </a:xfrm>
            </p:grpSpPr>
            <p:sp>
              <p:nvSpPr>
                <p:cNvPr id="198" name="楕円 426">
                  <a:extLst>
                    <a:ext uri="{FF2B5EF4-FFF2-40B4-BE49-F238E27FC236}">
                      <a16:creationId xmlns:a16="http://schemas.microsoft.com/office/drawing/2014/main" id="{88D02C09-C5C3-4684-ACCE-8DF8697076C8}"/>
                    </a:ext>
                  </a:extLst>
                </p:cNvPr>
                <p:cNvSpPr/>
                <p:nvPr/>
              </p:nvSpPr>
              <p:spPr bwMode="auto">
                <a:xfrm rot="21278739">
                  <a:off x="1741357" y="3704966"/>
                  <a:ext cx="614552" cy="1226109"/>
                </a:xfrm>
                <a:custGeom>
                  <a:avLst/>
                  <a:gdLst>
                    <a:gd name="connsiteX0" fmla="*/ 0 w 770841"/>
                    <a:gd name="connsiteY0" fmla="*/ 716576 h 1433151"/>
                    <a:gd name="connsiteX1" fmla="*/ 385421 w 770841"/>
                    <a:gd name="connsiteY1" fmla="*/ 0 h 1433151"/>
                    <a:gd name="connsiteX2" fmla="*/ 770842 w 770841"/>
                    <a:gd name="connsiteY2" fmla="*/ 716576 h 1433151"/>
                    <a:gd name="connsiteX3" fmla="*/ 385421 w 770841"/>
                    <a:gd name="connsiteY3" fmla="*/ 1433152 h 1433151"/>
                    <a:gd name="connsiteX4" fmla="*/ 0 w 770841"/>
                    <a:gd name="connsiteY4" fmla="*/ 716576 h 1433151"/>
                    <a:gd name="connsiteX0" fmla="*/ 0 w 770842"/>
                    <a:gd name="connsiteY0" fmla="*/ 716576 h 1433152"/>
                    <a:gd name="connsiteX1" fmla="*/ 385421 w 770842"/>
                    <a:gd name="connsiteY1" fmla="*/ 0 h 1433152"/>
                    <a:gd name="connsiteX2" fmla="*/ 770842 w 770842"/>
                    <a:gd name="connsiteY2" fmla="*/ 716576 h 1433152"/>
                    <a:gd name="connsiteX3" fmla="*/ 385421 w 770842"/>
                    <a:gd name="connsiteY3" fmla="*/ 1433152 h 1433152"/>
                    <a:gd name="connsiteX4" fmla="*/ 0 w 770842"/>
                    <a:gd name="connsiteY4" fmla="*/ 716576 h 1433152"/>
                    <a:gd name="connsiteX0" fmla="*/ 0 w 770842"/>
                    <a:gd name="connsiteY0" fmla="*/ 716576 h 1433152"/>
                    <a:gd name="connsiteX1" fmla="*/ 385421 w 770842"/>
                    <a:gd name="connsiteY1" fmla="*/ 0 h 1433152"/>
                    <a:gd name="connsiteX2" fmla="*/ 770842 w 770842"/>
                    <a:gd name="connsiteY2" fmla="*/ 716576 h 1433152"/>
                    <a:gd name="connsiteX3" fmla="*/ 385421 w 770842"/>
                    <a:gd name="connsiteY3" fmla="*/ 1433152 h 1433152"/>
                    <a:gd name="connsiteX4" fmla="*/ 0 w 770842"/>
                    <a:gd name="connsiteY4" fmla="*/ 716576 h 1433152"/>
                    <a:gd name="connsiteX0" fmla="*/ 0 w 770842"/>
                    <a:gd name="connsiteY0" fmla="*/ 716576 h 1433152"/>
                    <a:gd name="connsiteX1" fmla="*/ 385421 w 770842"/>
                    <a:gd name="connsiteY1" fmla="*/ 0 h 1433152"/>
                    <a:gd name="connsiteX2" fmla="*/ 770842 w 770842"/>
                    <a:gd name="connsiteY2" fmla="*/ 716576 h 1433152"/>
                    <a:gd name="connsiteX3" fmla="*/ 385421 w 770842"/>
                    <a:gd name="connsiteY3" fmla="*/ 1433152 h 1433152"/>
                    <a:gd name="connsiteX4" fmla="*/ 0 w 770842"/>
                    <a:gd name="connsiteY4" fmla="*/ 716576 h 1433152"/>
                    <a:gd name="connsiteX0" fmla="*/ 0 w 770842"/>
                    <a:gd name="connsiteY0" fmla="*/ 716576 h 1433152"/>
                    <a:gd name="connsiteX1" fmla="*/ 385421 w 770842"/>
                    <a:gd name="connsiteY1" fmla="*/ 0 h 1433152"/>
                    <a:gd name="connsiteX2" fmla="*/ 770842 w 770842"/>
                    <a:gd name="connsiteY2" fmla="*/ 716576 h 1433152"/>
                    <a:gd name="connsiteX3" fmla="*/ 385421 w 770842"/>
                    <a:gd name="connsiteY3" fmla="*/ 1433152 h 1433152"/>
                    <a:gd name="connsiteX4" fmla="*/ 0 w 770842"/>
                    <a:gd name="connsiteY4" fmla="*/ 716576 h 1433152"/>
                    <a:gd name="connsiteX0" fmla="*/ 0 w 770842"/>
                    <a:gd name="connsiteY0" fmla="*/ 716576 h 1433152"/>
                    <a:gd name="connsiteX1" fmla="*/ 385421 w 770842"/>
                    <a:gd name="connsiteY1" fmla="*/ 0 h 1433152"/>
                    <a:gd name="connsiteX2" fmla="*/ 770842 w 770842"/>
                    <a:gd name="connsiteY2" fmla="*/ 716576 h 1433152"/>
                    <a:gd name="connsiteX3" fmla="*/ 385421 w 770842"/>
                    <a:gd name="connsiteY3" fmla="*/ 1433152 h 1433152"/>
                    <a:gd name="connsiteX4" fmla="*/ 0 w 770842"/>
                    <a:gd name="connsiteY4" fmla="*/ 716576 h 1433152"/>
                    <a:gd name="connsiteX0" fmla="*/ 0 w 770842"/>
                    <a:gd name="connsiteY0" fmla="*/ 716576 h 1433152"/>
                    <a:gd name="connsiteX1" fmla="*/ 385421 w 770842"/>
                    <a:gd name="connsiteY1" fmla="*/ 0 h 1433152"/>
                    <a:gd name="connsiteX2" fmla="*/ 770842 w 770842"/>
                    <a:gd name="connsiteY2" fmla="*/ 716576 h 1433152"/>
                    <a:gd name="connsiteX3" fmla="*/ 385421 w 770842"/>
                    <a:gd name="connsiteY3" fmla="*/ 1433152 h 1433152"/>
                    <a:gd name="connsiteX4" fmla="*/ 0 w 770842"/>
                    <a:gd name="connsiteY4" fmla="*/ 716576 h 1433152"/>
                    <a:gd name="connsiteX0" fmla="*/ 0 w 770842"/>
                    <a:gd name="connsiteY0" fmla="*/ 716576 h 1433152"/>
                    <a:gd name="connsiteX1" fmla="*/ 385421 w 770842"/>
                    <a:gd name="connsiteY1" fmla="*/ 0 h 1433152"/>
                    <a:gd name="connsiteX2" fmla="*/ 770842 w 770842"/>
                    <a:gd name="connsiteY2" fmla="*/ 716576 h 1433152"/>
                    <a:gd name="connsiteX3" fmla="*/ 385421 w 770842"/>
                    <a:gd name="connsiteY3" fmla="*/ 1433152 h 1433152"/>
                    <a:gd name="connsiteX4" fmla="*/ 0 w 770842"/>
                    <a:gd name="connsiteY4" fmla="*/ 716576 h 1433152"/>
                    <a:gd name="connsiteX0" fmla="*/ 0 w 770842"/>
                    <a:gd name="connsiteY0" fmla="*/ 716576 h 1537927"/>
                    <a:gd name="connsiteX1" fmla="*/ 385421 w 770842"/>
                    <a:gd name="connsiteY1" fmla="*/ 0 h 1537927"/>
                    <a:gd name="connsiteX2" fmla="*/ 770842 w 770842"/>
                    <a:gd name="connsiteY2" fmla="*/ 716576 h 1537927"/>
                    <a:gd name="connsiteX3" fmla="*/ 375896 w 770842"/>
                    <a:gd name="connsiteY3" fmla="*/ 1537927 h 1537927"/>
                    <a:gd name="connsiteX4" fmla="*/ 0 w 770842"/>
                    <a:gd name="connsiteY4" fmla="*/ 716576 h 15379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70842" h="1537927">
                      <a:moveTo>
                        <a:pt x="0" y="716576"/>
                      </a:moveTo>
                      <a:cubicBezTo>
                        <a:pt x="0" y="320822"/>
                        <a:pt x="182084" y="42862"/>
                        <a:pt x="385421" y="0"/>
                      </a:cubicBezTo>
                      <a:cubicBezTo>
                        <a:pt x="598283" y="33338"/>
                        <a:pt x="770842" y="320822"/>
                        <a:pt x="770842" y="716576"/>
                      </a:cubicBezTo>
                      <a:cubicBezTo>
                        <a:pt x="770842" y="1112330"/>
                        <a:pt x="641145" y="1380765"/>
                        <a:pt x="375896" y="1537927"/>
                      </a:cubicBezTo>
                      <a:cubicBezTo>
                        <a:pt x="96359" y="1366477"/>
                        <a:pt x="0" y="1112330"/>
                        <a:pt x="0" y="716576"/>
                      </a:cubicBezTo>
                      <a:close/>
                    </a:path>
                  </a:pathLst>
                </a:custGeom>
                <a:solidFill>
                  <a:srgbClr val="0099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99" name="楕円 432">
                  <a:extLst>
                    <a:ext uri="{FF2B5EF4-FFF2-40B4-BE49-F238E27FC236}">
                      <a16:creationId xmlns:a16="http://schemas.microsoft.com/office/drawing/2014/main" id="{6FF3684B-E3F1-4F36-B35E-10EB99D6BAE5}"/>
                    </a:ext>
                  </a:extLst>
                </p:cNvPr>
                <p:cNvSpPr/>
                <p:nvPr/>
              </p:nvSpPr>
              <p:spPr bwMode="auto">
                <a:xfrm>
                  <a:off x="1954286" y="4263714"/>
                  <a:ext cx="297730" cy="1376002"/>
                </a:xfrm>
                <a:custGeom>
                  <a:avLst/>
                  <a:gdLst>
                    <a:gd name="connsiteX0" fmla="*/ 0 w 601115"/>
                    <a:gd name="connsiteY0" fmla="*/ 300558 h 601115"/>
                    <a:gd name="connsiteX1" fmla="*/ 300558 w 601115"/>
                    <a:gd name="connsiteY1" fmla="*/ 0 h 601115"/>
                    <a:gd name="connsiteX2" fmla="*/ 601116 w 601115"/>
                    <a:gd name="connsiteY2" fmla="*/ 300558 h 601115"/>
                    <a:gd name="connsiteX3" fmla="*/ 300558 w 601115"/>
                    <a:gd name="connsiteY3" fmla="*/ 601116 h 601115"/>
                    <a:gd name="connsiteX4" fmla="*/ 0 w 601115"/>
                    <a:gd name="connsiteY4" fmla="*/ 300558 h 601115"/>
                    <a:gd name="connsiteX0" fmla="*/ 0 w 601116"/>
                    <a:gd name="connsiteY0" fmla="*/ 300558 h 601116"/>
                    <a:gd name="connsiteX1" fmla="*/ 300558 w 601116"/>
                    <a:gd name="connsiteY1" fmla="*/ 0 h 601116"/>
                    <a:gd name="connsiteX2" fmla="*/ 601116 w 601116"/>
                    <a:gd name="connsiteY2" fmla="*/ 300558 h 601116"/>
                    <a:gd name="connsiteX3" fmla="*/ 300558 w 601116"/>
                    <a:gd name="connsiteY3" fmla="*/ 601116 h 601116"/>
                    <a:gd name="connsiteX4" fmla="*/ 0 w 601116"/>
                    <a:gd name="connsiteY4" fmla="*/ 300558 h 601116"/>
                    <a:gd name="connsiteX0" fmla="*/ 0 w 601116"/>
                    <a:gd name="connsiteY0" fmla="*/ 300558 h 601116"/>
                    <a:gd name="connsiteX1" fmla="*/ 300558 w 601116"/>
                    <a:gd name="connsiteY1" fmla="*/ 0 h 601116"/>
                    <a:gd name="connsiteX2" fmla="*/ 601116 w 601116"/>
                    <a:gd name="connsiteY2" fmla="*/ 300558 h 601116"/>
                    <a:gd name="connsiteX3" fmla="*/ 300558 w 601116"/>
                    <a:gd name="connsiteY3" fmla="*/ 601116 h 601116"/>
                    <a:gd name="connsiteX4" fmla="*/ 0 w 601116"/>
                    <a:gd name="connsiteY4" fmla="*/ 300558 h 601116"/>
                    <a:gd name="connsiteX0" fmla="*/ 0 w 601116"/>
                    <a:gd name="connsiteY0" fmla="*/ 1434033 h 1734591"/>
                    <a:gd name="connsiteX1" fmla="*/ 281508 w 601116"/>
                    <a:gd name="connsiteY1" fmla="*/ 0 h 1734591"/>
                    <a:gd name="connsiteX2" fmla="*/ 601116 w 601116"/>
                    <a:gd name="connsiteY2" fmla="*/ 1434033 h 1734591"/>
                    <a:gd name="connsiteX3" fmla="*/ 300558 w 601116"/>
                    <a:gd name="connsiteY3" fmla="*/ 1734591 h 1734591"/>
                    <a:gd name="connsiteX4" fmla="*/ 0 w 601116"/>
                    <a:gd name="connsiteY4" fmla="*/ 1434033 h 1734591"/>
                    <a:gd name="connsiteX0" fmla="*/ 0 w 601116"/>
                    <a:gd name="connsiteY0" fmla="*/ 1434033 h 1734591"/>
                    <a:gd name="connsiteX1" fmla="*/ 281508 w 601116"/>
                    <a:gd name="connsiteY1" fmla="*/ 0 h 1734591"/>
                    <a:gd name="connsiteX2" fmla="*/ 601116 w 601116"/>
                    <a:gd name="connsiteY2" fmla="*/ 1434033 h 1734591"/>
                    <a:gd name="connsiteX3" fmla="*/ 300558 w 601116"/>
                    <a:gd name="connsiteY3" fmla="*/ 1734591 h 1734591"/>
                    <a:gd name="connsiteX4" fmla="*/ 0 w 601116"/>
                    <a:gd name="connsiteY4" fmla="*/ 1434033 h 1734591"/>
                    <a:gd name="connsiteX0" fmla="*/ 0 w 601116"/>
                    <a:gd name="connsiteY0" fmla="*/ 1434033 h 1734591"/>
                    <a:gd name="connsiteX1" fmla="*/ 281508 w 601116"/>
                    <a:gd name="connsiteY1" fmla="*/ 0 h 1734591"/>
                    <a:gd name="connsiteX2" fmla="*/ 601116 w 601116"/>
                    <a:gd name="connsiteY2" fmla="*/ 1434033 h 1734591"/>
                    <a:gd name="connsiteX3" fmla="*/ 300558 w 601116"/>
                    <a:gd name="connsiteY3" fmla="*/ 1734591 h 1734591"/>
                    <a:gd name="connsiteX4" fmla="*/ 0 w 601116"/>
                    <a:gd name="connsiteY4" fmla="*/ 1434033 h 1734591"/>
                    <a:gd name="connsiteX0" fmla="*/ 0 w 601116"/>
                    <a:gd name="connsiteY0" fmla="*/ 1505470 h 1806028"/>
                    <a:gd name="connsiteX1" fmla="*/ 200545 w 601116"/>
                    <a:gd name="connsiteY1" fmla="*/ 0 h 1806028"/>
                    <a:gd name="connsiteX2" fmla="*/ 601116 w 601116"/>
                    <a:gd name="connsiteY2" fmla="*/ 1505470 h 1806028"/>
                    <a:gd name="connsiteX3" fmla="*/ 300558 w 601116"/>
                    <a:gd name="connsiteY3" fmla="*/ 1806028 h 1806028"/>
                    <a:gd name="connsiteX4" fmla="*/ 0 w 601116"/>
                    <a:gd name="connsiteY4" fmla="*/ 1505470 h 1806028"/>
                    <a:gd name="connsiteX0" fmla="*/ 0 w 601116"/>
                    <a:gd name="connsiteY0" fmla="*/ 1505470 h 1806028"/>
                    <a:gd name="connsiteX1" fmla="*/ 200545 w 601116"/>
                    <a:gd name="connsiteY1" fmla="*/ 0 h 1806028"/>
                    <a:gd name="connsiteX2" fmla="*/ 601116 w 601116"/>
                    <a:gd name="connsiteY2" fmla="*/ 1505470 h 1806028"/>
                    <a:gd name="connsiteX3" fmla="*/ 300558 w 601116"/>
                    <a:gd name="connsiteY3" fmla="*/ 1806028 h 1806028"/>
                    <a:gd name="connsiteX4" fmla="*/ 0 w 601116"/>
                    <a:gd name="connsiteY4" fmla="*/ 1505470 h 1806028"/>
                    <a:gd name="connsiteX0" fmla="*/ 0 w 601116"/>
                    <a:gd name="connsiteY0" fmla="*/ 1505470 h 1806028"/>
                    <a:gd name="connsiteX1" fmla="*/ 200545 w 601116"/>
                    <a:gd name="connsiteY1" fmla="*/ 0 h 1806028"/>
                    <a:gd name="connsiteX2" fmla="*/ 601116 w 601116"/>
                    <a:gd name="connsiteY2" fmla="*/ 1505470 h 1806028"/>
                    <a:gd name="connsiteX3" fmla="*/ 300558 w 601116"/>
                    <a:gd name="connsiteY3" fmla="*/ 1806028 h 1806028"/>
                    <a:gd name="connsiteX4" fmla="*/ 0 w 601116"/>
                    <a:gd name="connsiteY4" fmla="*/ 1505470 h 18060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01116" h="1806028">
                      <a:moveTo>
                        <a:pt x="0" y="1505470"/>
                      </a:moveTo>
                      <a:cubicBezTo>
                        <a:pt x="0" y="1339476"/>
                        <a:pt x="210763" y="952500"/>
                        <a:pt x="200545" y="0"/>
                      </a:cubicBezTo>
                      <a:cubicBezTo>
                        <a:pt x="518938" y="885825"/>
                        <a:pt x="601116" y="1339476"/>
                        <a:pt x="601116" y="1505470"/>
                      </a:cubicBezTo>
                      <a:cubicBezTo>
                        <a:pt x="601116" y="1671464"/>
                        <a:pt x="466552" y="1806028"/>
                        <a:pt x="300558" y="1806028"/>
                      </a:cubicBezTo>
                      <a:cubicBezTo>
                        <a:pt x="134564" y="1806028"/>
                        <a:pt x="0" y="1671464"/>
                        <a:pt x="0" y="1505470"/>
                      </a:cubicBezTo>
                      <a:close/>
                    </a:path>
                  </a:pathLst>
                </a:custGeom>
                <a:solidFill>
                  <a:srgbClr val="92D05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</p:grpSp>
      </p:grpSp>
      <p:grpSp>
        <p:nvGrpSpPr>
          <p:cNvPr id="234" name="グループ化 233">
            <a:extLst>
              <a:ext uri="{FF2B5EF4-FFF2-40B4-BE49-F238E27FC236}">
                <a16:creationId xmlns:a16="http://schemas.microsoft.com/office/drawing/2014/main" id="{A6EA5A1D-E2AB-471E-B496-C2C8427D975C}"/>
              </a:ext>
            </a:extLst>
          </p:cNvPr>
          <p:cNvGrpSpPr/>
          <p:nvPr/>
        </p:nvGrpSpPr>
        <p:grpSpPr>
          <a:xfrm>
            <a:off x="449010" y="4914171"/>
            <a:ext cx="1575175" cy="1400448"/>
            <a:chOff x="449010" y="4914171"/>
            <a:chExt cx="1575175" cy="1400448"/>
          </a:xfrm>
        </p:grpSpPr>
        <p:grpSp>
          <p:nvGrpSpPr>
            <p:cNvPr id="235" name="グループ化 234">
              <a:extLst>
                <a:ext uri="{FF2B5EF4-FFF2-40B4-BE49-F238E27FC236}">
                  <a16:creationId xmlns:a16="http://schemas.microsoft.com/office/drawing/2014/main" id="{8E2F6224-A5A6-473C-883E-7C141BFA9E03}"/>
                </a:ext>
              </a:extLst>
            </p:cNvPr>
            <p:cNvGrpSpPr/>
            <p:nvPr/>
          </p:nvGrpSpPr>
          <p:grpSpPr>
            <a:xfrm>
              <a:off x="449010" y="5184195"/>
              <a:ext cx="1575175" cy="1130424"/>
              <a:chOff x="407495" y="3180240"/>
              <a:chExt cx="1575175" cy="1130424"/>
            </a:xfrm>
          </p:grpSpPr>
          <p:grpSp>
            <p:nvGrpSpPr>
              <p:cNvPr id="255" name="グループ化 254">
                <a:extLst>
                  <a:ext uri="{FF2B5EF4-FFF2-40B4-BE49-F238E27FC236}">
                    <a16:creationId xmlns:a16="http://schemas.microsoft.com/office/drawing/2014/main" id="{37682486-E207-417D-B533-78D08C80178B}"/>
                  </a:ext>
                </a:extLst>
              </p:cNvPr>
              <p:cNvGrpSpPr/>
              <p:nvPr/>
            </p:nvGrpSpPr>
            <p:grpSpPr>
              <a:xfrm>
                <a:off x="407495" y="3180240"/>
                <a:ext cx="1575175" cy="1130424"/>
                <a:chOff x="407495" y="3180240"/>
                <a:chExt cx="1575175" cy="1130424"/>
              </a:xfrm>
              <a:solidFill>
                <a:srgbClr val="FFC000"/>
              </a:solidFill>
            </p:grpSpPr>
            <p:sp>
              <p:nvSpPr>
                <p:cNvPr id="257" name="楕円 31">
                  <a:extLst>
                    <a:ext uri="{FF2B5EF4-FFF2-40B4-BE49-F238E27FC236}">
                      <a16:creationId xmlns:a16="http://schemas.microsoft.com/office/drawing/2014/main" id="{10D9818B-B1CD-4DCD-B791-7FE1A34538CD}"/>
                    </a:ext>
                  </a:extLst>
                </p:cNvPr>
                <p:cNvSpPr/>
                <p:nvPr/>
              </p:nvSpPr>
              <p:spPr bwMode="auto">
                <a:xfrm>
                  <a:off x="447065" y="3564015"/>
                  <a:ext cx="1496036" cy="746649"/>
                </a:xfrm>
                <a:custGeom>
                  <a:avLst/>
                  <a:gdLst>
                    <a:gd name="connsiteX0" fmla="*/ 0 w 1496036"/>
                    <a:gd name="connsiteY0" fmla="*/ 554547 h 1109094"/>
                    <a:gd name="connsiteX1" fmla="*/ 748018 w 1496036"/>
                    <a:gd name="connsiteY1" fmla="*/ 0 h 1109094"/>
                    <a:gd name="connsiteX2" fmla="*/ 1496036 w 1496036"/>
                    <a:gd name="connsiteY2" fmla="*/ 554547 h 1109094"/>
                    <a:gd name="connsiteX3" fmla="*/ 748018 w 1496036"/>
                    <a:gd name="connsiteY3" fmla="*/ 1109094 h 1109094"/>
                    <a:gd name="connsiteX4" fmla="*/ 0 w 1496036"/>
                    <a:gd name="connsiteY4" fmla="*/ 554547 h 1109094"/>
                    <a:gd name="connsiteX0" fmla="*/ 0 w 1496036"/>
                    <a:gd name="connsiteY0" fmla="*/ 554547 h 1109094"/>
                    <a:gd name="connsiteX1" fmla="*/ 748018 w 1496036"/>
                    <a:gd name="connsiteY1" fmla="*/ 0 h 1109094"/>
                    <a:gd name="connsiteX2" fmla="*/ 1496036 w 1496036"/>
                    <a:gd name="connsiteY2" fmla="*/ 554547 h 1109094"/>
                    <a:gd name="connsiteX3" fmla="*/ 748018 w 1496036"/>
                    <a:gd name="connsiteY3" fmla="*/ 1109094 h 1109094"/>
                    <a:gd name="connsiteX4" fmla="*/ 0 w 1496036"/>
                    <a:gd name="connsiteY4" fmla="*/ 554547 h 1109094"/>
                    <a:gd name="connsiteX0" fmla="*/ 0 w 1496036"/>
                    <a:gd name="connsiteY0" fmla="*/ 554547 h 1109094"/>
                    <a:gd name="connsiteX1" fmla="*/ 748018 w 1496036"/>
                    <a:gd name="connsiteY1" fmla="*/ 0 h 1109094"/>
                    <a:gd name="connsiteX2" fmla="*/ 1496036 w 1496036"/>
                    <a:gd name="connsiteY2" fmla="*/ 554547 h 1109094"/>
                    <a:gd name="connsiteX3" fmla="*/ 748018 w 1496036"/>
                    <a:gd name="connsiteY3" fmla="*/ 1109094 h 1109094"/>
                    <a:gd name="connsiteX4" fmla="*/ 0 w 1496036"/>
                    <a:gd name="connsiteY4" fmla="*/ 554547 h 1109094"/>
                    <a:gd name="connsiteX0" fmla="*/ 0 w 1496036"/>
                    <a:gd name="connsiteY0" fmla="*/ 554547 h 1109094"/>
                    <a:gd name="connsiteX1" fmla="*/ 748018 w 1496036"/>
                    <a:gd name="connsiteY1" fmla="*/ 0 h 1109094"/>
                    <a:gd name="connsiteX2" fmla="*/ 1496036 w 1496036"/>
                    <a:gd name="connsiteY2" fmla="*/ 554547 h 1109094"/>
                    <a:gd name="connsiteX3" fmla="*/ 748018 w 1496036"/>
                    <a:gd name="connsiteY3" fmla="*/ 1109094 h 1109094"/>
                    <a:gd name="connsiteX4" fmla="*/ 0 w 1496036"/>
                    <a:gd name="connsiteY4" fmla="*/ 554547 h 1109094"/>
                    <a:gd name="connsiteX0" fmla="*/ 0 w 1496036"/>
                    <a:gd name="connsiteY0" fmla="*/ 192102 h 746649"/>
                    <a:gd name="connsiteX1" fmla="*/ 773418 w 1496036"/>
                    <a:gd name="connsiteY1" fmla="*/ 37605 h 746649"/>
                    <a:gd name="connsiteX2" fmla="*/ 1496036 w 1496036"/>
                    <a:gd name="connsiteY2" fmla="*/ 192102 h 746649"/>
                    <a:gd name="connsiteX3" fmla="*/ 748018 w 1496036"/>
                    <a:gd name="connsiteY3" fmla="*/ 746649 h 746649"/>
                    <a:gd name="connsiteX4" fmla="*/ 0 w 1496036"/>
                    <a:gd name="connsiteY4" fmla="*/ 192102 h 7466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96036" h="746649">
                      <a:moveTo>
                        <a:pt x="0" y="192102"/>
                      </a:moveTo>
                      <a:cubicBezTo>
                        <a:pt x="0" y="-114166"/>
                        <a:pt x="360299" y="37605"/>
                        <a:pt x="773418" y="37605"/>
                      </a:cubicBezTo>
                      <a:cubicBezTo>
                        <a:pt x="1186537" y="37605"/>
                        <a:pt x="1496036" y="-114166"/>
                        <a:pt x="1496036" y="192102"/>
                      </a:cubicBezTo>
                      <a:cubicBezTo>
                        <a:pt x="1496036" y="498370"/>
                        <a:pt x="1161137" y="746649"/>
                        <a:pt x="748018" y="746649"/>
                      </a:cubicBezTo>
                      <a:cubicBezTo>
                        <a:pt x="334899" y="746649"/>
                        <a:pt x="0" y="498370"/>
                        <a:pt x="0" y="192102"/>
                      </a:cubicBezTo>
                      <a:close/>
                    </a:path>
                  </a:pathLst>
                </a:custGeom>
                <a:solidFill>
                  <a:srgbClr val="CC66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8" name="楕円 257">
                  <a:extLst>
                    <a:ext uri="{FF2B5EF4-FFF2-40B4-BE49-F238E27FC236}">
                      <a16:creationId xmlns:a16="http://schemas.microsoft.com/office/drawing/2014/main" id="{F86786F7-6EB2-4F81-8B6D-F582CB9BA13D}"/>
                    </a:ext>
                  </a:extLst>
                </p:cNvPr>
                <p:cNvSpPr/>
                <p:nvPr/>
              </p:nvSpPr>
              <p:spPr bwMode="auto">
                <a:xfrm>
                  <a:off x="407495" y="3180240"/>
                  <a:ext cx="1575175" cy="1035115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9" name="楕円 258">
                  <a:extLst>
                    <a:ext uri="{FF2B5EF4-FFF2-40B4-BE49-F238E27FC236}">
                      <a16:creationId xmlns:a16="http://schemas.microsoft.com/office/drawing/2014/main" id="{A81215BA-D832-4B4B-B435-62849B90F0E1}"/>
                    </a:ext>
                  </a:extLst>
                </p:cNvPr>
                <p:cNvSpPr/>
                <p:nvPr/>
              </p:nvSpPr>
              <p:spPr bwMode="auto">
                <a:xfrm>
                  <a:off x="447066" y="3211991"/>
                  <a:ext cx="1496034" cy="953610"/>
                </a:xfrm>
                <a:prstGeom prst="ellipse">
                  <a:avLst/>
                </a:prstGeom>
                <a:pattFill prst="openDmnd">
                  <a:fgClr>
                    <a:srgbClr val="CC6600"/>
                  </a:fgClr>
                  <a:bgClr>
                    <a:srgbClr val="FFC000"/>
                  </a:bgClr>
                </a:patt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56" name="楕円 255">
                <a:extLst>
                  <a:ext uri="{FF2B5EF4-FFF2-40B4-BE49-F238E27FC236}">
                    <a16:creationId xmlns:a16="http://schemas.microsoft.com/office/drawing/2014/main" id="{A13B9FDD-C812-4FBB-8A02-0C36D564088B}"/>
                  </a:ext>
                </a:extLst>
              </p:cNvPr>
              <p:cNvSpPr/>
              <p:nvPr/>
            </p:nvSpPr>
            <p:spPr bwMode="auto">
              <a:xfrm>
                <a:off x="677525" y="3535531"/>
                <a:ext cx="1028137" cy="630070"/>
              </a:xfrm>
              <a:prstGeom prst="ellipse">
                <a:avLst/>
              </a:prstGeom>
              <a:solidFill>
                <a:schemeClr val="tx1">
                  <a:alpha val="2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36" name="グループ化 235">
              <a:extLst>
                <a:ext uri="{FF2B5EF4-FFF2-40B4-BE49-F238E27FC236}">
                  <a16:creationId xmlns:a16="http://schemas.microsoft.com/office/drawing/2014/main" id="{329E113A-564F-4BE1-B4D4-AE33B865945C}"/>
                </a:ext>
              </a:extLst>
            </p:cNvPr>
            <p:cNvGrpSpPr/>
            <p:nvPr/>
          </p:nvGrpSpPr>
          <p:grpSpPr>
            <a:xfrm>
              <a:off x="491624" y="4914171"/>
              <a:ext cx="1345722" cy="1196858"/>
              <a:chOff x="326804" y="2846124"/>
              <a:chExt cx="1675362" cy="1490035"/>
            </a:xfrm>
          </p:grpSpPr>
          <p:grpSp>
            <p:nvGrpSpPr>
              <p:cNvPr id="237" name="グループ化 236">
                <a:extLst>
                  <a:ext uri="{FF2B5EF4-FFF2-40B4-BE49-F238E27FC236}">
                    <a16:creationId xmlns:a16="http://schemas.microsoft.com/office/drawing/2014/main" id="{75A3657D-5A2C-405F-AE6D-0193B63AEF06}"/>
                  </a:ext>
                </a:extLst>
              </p:cNvPr>
              <p:cNvGrpSpPr/>
              <p:nvPr/>
            </p:nvGrpSpPr>
            <p:grpSpPr>
              <a:xfrm>
                <a:off x="504370" y="2846124"/>
                <a:ext cx="1079052" cy="917932"/>
                <a:chOff x="3926182" y="1672919"/>
                <a:chExt cx="1196715" cy="1018026"/>
              </a:xfrm>
            </p:grpSpPr>
            <p:sp>
              <p:nvSpPr>
                <p:cNvPr id="250" name="楕円 249">
                  <a:extLst>
                    <a:ext uri="{FF2B5EF4-FFF2-40B4-BE49-F238E27FC236}">
                      <a16:creationId xmlns:a16="http://schemas.microsoft.com/office/drawing/2014/main" id="{48F8EAD2-87EF-4969-BF51-2CB667F669FA}"/>
                    </a:ext>
                  </a:extLst>
                </p:cNvPr>
                <p:cNvSpPr/>
                <p:nvPr/>
              </p:nvSpPr>
              <p:spPr bwMode="auto">
                <a:xfrm>
                  <a:off x="4047864" y="1690960"/>
                  <a:ext cx="1035154" cy="990110"/>
                </a:xfrm>
                <a:prstGeom prst="ellipse">
                  <a:avLst/>
                </a:prstGeom>
                <a:solidFill>
                  <a:srgbClr val="00B05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1" name="フリーフォーム: 図形 250">
                  <a:extLst>
                    <a:ext uri="{FF2B5EF4-FFF2-40B4-BE49-F238E27FC236}">
                      <a16:creationId xmlns:a16="http://schemas.microsoft.com/office/drawing/2014/main" id="{1312C573-BC79-4066-9AAB-E48A72E51047}"/>
                    </a:ext>
                  </a:extLst>
                </p:cNvPr>
                <p:cNvSpPr/>
                <p:nvPr/>
              </p:nvSpPr>
              <p:spPr bwMode="auto">
                <a:xfrm rot="19438643">
                  <a:off x="3926182" y="1730631"/>
                  <a:ext cx="963010" cy="504116"/>
                </a:xfrm>
                <a:custGeom>
                  <a:avLst/>
                  <a:gdLst>
                    <a:gd name="connsiteX0" fmla="*/ 787709 w 963010"/>
                    <a:gd name="connsiteY0" fmla="*/ 102593 h 504116"/>
                    <a:gd name="connsiteX1" fmla="*/ 927771 w 963010"/>
                    <a:gd name="connsiteY1" fmla="*/ 252541 h 504116"/>
                    <a:gd name="connsiteX2" fmla="*/ 963010 w 963010"/>
                    <a:gd name="connsiteY2" fmla="*/ 323095 h 504116"/>
                    <a:gd name="connsiteX3" fmla="*/ 855523 w 963010"/>
                    <a:gd name="connsiteY3" fmla="*/ 398348 h 504116"/>
                    <a:gd name="connsiteX4" fmla="*/ 447454 w 963010"/>
                    <a:gd name="connsiteY4" fmla="*/ 504116 h 504116"/>
                    <a:gd name="connsiteX5" fmla="*/ 39385 w 963010"/>
                    <a:gd name="connsiteY5" fmla="*/ 398348 h 504116"/>
                    <a:gd name="connsiteX6" fmla="*/ 0 w 963010"/>
                    <a:gd name="connsiteY6" fmla="*/ 370774 h 504116"/>
                    <a:gd name="connsiteX7" fmla="*/ 27785 w 963010"/>
                    <a:gd name="connsiteY7" fmla="*/ 285474 h 504116"/>
                    <a:gd name="connsiteX8" fmla="*/ 77956 w 963010"/>
                    <a:gd name="connsiteY8" fmla="*/ 198597 h 504116"/>
                    <a:gd name="connsiteX9" fmla="*/ 787709 w 963010"/>
                    <a:gd name="connsiteY9" fmla="*/ 102593 h 5041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63010" h="504116">
                      <a:moveTo>
                        <a:pt x="787709" y="102593"/>
                      </a:moveTo>
                      <a:cubicBezTo>
                        <a:pt x="845506" y="144621"/>
                        <a:pt x="892422" y="195863"/>
                        <a:pt x="927771" y="252541"/>
                      </a:cubicBezTo>
                      <a:lnTo>
                        <a:pt x="963010" y="323095"/>
                      </a:lnTo>
                      <a:lnTo>
                        <a:pt x="855523" y="398348"/>
                      </a:lnTo>
                      <a:cubicBezTo>
                        <a:pt x="739037" y="465124"/>
                        <a:pt x="598612" y="504116"/>
                        <a:pt x="447454" y="504116"/>
                      </a:cubicBezTo>
                      <a:cubicBezTo>
                        <a:pt x="296296" y="504116"/>
                        <a:pt x="155871" y="465124"/>
                        <a:pt x="39385" y="398348"/>
                      </a:cubicBezTo>
                      <a:lnTo>
                        <a:pt x="0" y="370774"/>
                      </a:lnTo>
                      <a:lnTo>
                        <a:pt x="27785" y="285474"/>
                      </a:lnTo>
                      <a:cubicBezTo>
                        <a:pt x="41161" y="255355"/>
                        <a:pt x="57857" y="226238"/>
                        <a:pt x="77956" y="198597"/>
                      </a:cubicBezTo>
                      <a:cubicBezTo>
                        <a:pt x="238750" y="-22534"/>
                        <a:pt x="556518" y="-65516"/>
                        <a:pt x="787709" y="102593"/>
                      </a:cubicBezTo>
                      <a:close/>
                    </a:path>
                  </a:pathLst>
                </a:custGeom>
                <a:solidFill>
                  <a:srgbClr val="99FF33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2" name="フリーフォーム: 図形 251">
                  <a:extLst>
                    <a:ext uri="{FF2B5EF4-FFF2-40B4-BE49-F238E27FC236}">
                      <a16:creationId xmlns:a16="http://schemas.microsoft.com/office/drawing/2014/main" id="{EFC12045-1758-4EBC-90D4-C8ABA710DDF2}"/>
                    </a:ext>
                  </a:extLst>
                </p:cNvPr>
                <p:cNvSpPr/>
                <p:nvPr/>
              </p:nvSpPr>
              <p:spPr bwMode="auto">
                <a:xfrm>
                  <a:off x="4267802" y="1672919"/>
                  <a:ext cx="822683" cy="480372"/>
                </a:xfrm>
                <a:custGeom>
                  <a:avLst/>
                  <a:gdLst>
                    <a:gd name="connsiteX0" fmla="*/ 307717 w 822683"/>
                    <a:gd name="connsiteY0" fmla="*/ 0 h 480372"/>
                    <a:gd name="connsiteX1" fmla="*/ 814779 w 822683"/>
                    <a:gd name="connsiteY1" fmla="*/ 395284 h 480372"/>
                    <a:gd name="connsiteX2" fmla="*/ 822683 w 822683"/>
                    <a:gd name="connsiteY2" fmla="*/ 470275 h 480372"/>
                    <a:gd name="connsiteX3" fmla="*/ 687897 w 822683"/>
                    <a:gd name="connsiteY3" fmla="*/ 480372 h 480372"/>
                    <a:gd name="connsiteX4" fmla="*/ 404700 w 822683"/>
                    <a:gd name="connsiteY4" fmla="*/ 426737 h 480372"/>
                    <a:gd name="connsiteX5" fmla="*/ 59284 w 822683"/>
                    <a:gd name="connsiteY5" fmla="*/ 185088 h 480372"/>
                    <a:gd name="connsiteX6" fmla="*/ 0 w 822683"/>
                    <a:gd name="connsiteY6" fmla="*/ 99018 h 480372"/>
                    <a:gd name="connsiteX7" fmla="*/ 18335 w 822683"/>
                    <a:gd name="connsiteY7" fmla="*/ 84548 h 480372"/>
                    <a:gd name="connsiteX8" fmla="*/ 307717 w 822683"/>
                    <a:gd name="connsiteY8" fmla="*/ 0 h 4803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822683" h="480372">
                      <a:moveTo>
                        <a:pt x="307717" y="0"/>
                      </a:moveTo>
                      <a:cubicBezTo>
                        <a:pt x="557836" y="0"/>
                        <a:pt x="766517" y="169696"/>
                        <a:pt x="814779" y="395284"/>
                      </a:cubicBezTo>
                      <a:lnTo>
                        <a:pt x="822683" y="470275"/>
                      </a:lnTo>
                      <a:lnTo>
                        <a:pt x="687897" y="480372"/>
                      </a:lnTo>
                      <a:cubicBezTo>
                        <a:pt x="595132" y="479235"/>
                        <a:pt x="499124" y="461938"/>
                        <a:pt x="404700" y="426737"/>
                      </a:cubicBezTo>
                      <a:cubicBezTo>
                        <a:pt x="263064" y="373936"/>
                        <a:pt x="145105" y="288348"/>
                        <a:pt x="59284" y="185088"/>
                      </a:cubicBezTo>
                      <a:lnTo>
                        <a:pt x="0" y="99018"/>
                      </a:lnTo>
                      <a:lnTo>
                        <a:pt x="18335" y="84548"/>
                      </a:lnTo>
                      <a:cubicBezTo>
                        <a:pt x="100941" y="31169"/>
                        <a:pt x="200524" y="0"/>
                        <a:pt x="307717" y="0"/>
                      </a:cubicBezTo>
                      <a:close/>
                    </a:path>
                  </a:pathLst>
                </a:custGeom>
                <a:solidFill>
                  <a:srgbClr val="92D05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3" name="フリーフォーム: 図形 252">
                  <a:extLst>
                    <a:ext uri="{FF2B5EF4-FFF2-40B4-BE49-F238E27FC236}">
                      <a16:creationId xmlns:a16="http://schemas.microsoft.com/office/drawing/2014/main" id="{6DA17149-CEC2-40AC-A8F6-C752A1983FA2}"/>
                    </a:ext>
                  </a:extLst>
                </p:cNvPr>
                <p:cNvSpPr/>
                <p:nvPr/>
              </p:nvSpPr>
              <p:spPr bwMode="auto">
                <a:xfrm>
                  <a:off x="4026244" y="1852668"/>
                  <a:ext cx="874955" cy="819166"/>
                </a:xfrm>
                <a:custGeom>
                  <a:avLst/>
                  <a:gdLst>
                    <a:gd name="connsiteX0" fmla="*/ 110708 w 852040"/>
                    <a:gd name="connsiteY0" fmla="*/ 0 h 797712"/>
                    <a:gd name="connsiteX1" fmla="*/ 133715 w 852040"/>
                    <a:gd name="connsiteY1" fmla="*/ 85938 h 797712"/>
                    <a:gd name="connsiteX2" fmla="*/ 475772 w 852040"/>
                    <a:gd name="connsiteY2" fmla="*/ 511158 h 797712"/>
                    <a:gd name="connsiteX3" fmla="*/ 734526 w 852040"/>
                    <a:gd name="connsiteY3" fmla="*/ 646023 h 797712"/>
                    <a:gd name="connsiteX4" fmla="*/ 852040 w 852040"/>
                    <a:gd name="connsiteY4" fmla="*/ 677588 h 797712"/>
                    <a:gd name="connsiteX5" fmla="*/ 806960 w 852040"/>
                    <a:gd name="connsiteY5" fmla="*/ 713164 h 797712"/>
                    <a:gd name="connsiteX6" fmla="*/ 517577 w 852040"/>
                    <a:gd name="connsiteY6" fmla="*/ 797712 h 797712"/>
                    <a:gd name="connsiteX7" fmla="*/ 0 w 852040"/>
                    <a:gd name="connsiteY7" fmla="*/ 302657 h 797712"/>
                    <a:gd name="connsiteX8" fmla="*/ 88394 w 852040"/>
                    <a:gd name="connsiteY8" fmla="*/ 25867 h 7977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852040" h="797712">
                      <a:moveTo>
                        <a:pt x="110708" y="0"/>
                      </a:moveTo>
                      <a:lnTo>
                        <a:pt x="133715" y="85938"/>
                      </a:lnTo>
                      <a:cubicBezTo>
                        <a:pt x="190110" y="238614"/>
                        <a:pt x="308584" y="392417"/>
                        <a:pt x="475772" y="511158"/>
                      </a:cubicBezTo>
                      <a:cubicBezTo>
                        <a:pt x="559366" y="570528"/>
                        <a:pt x="647225" y="615512"/>
                        <a:pt x="734526" y="646023"/>
                      </a:cubicBezTo>
                      <a:lnTo>
                        <a:pt x="852040" y="677588"/>
                      </a:lnTo>
                      <a:lnTo>
                        <a:pt x="806960" y="713164"/>
                      </a:lnTo>
                      <a:cubicBezTo>
                        <a:pt x="724354" y="766543"/>
                        <a:pt x="624771" y="797712"/>
                        <a:pt x="517577" y="797712"/>
                      </a:cubicBezTo>
                      <a:cubicBezTo>
                        <a:pt x="231727" y="797712"/>
                        <a:pt x="0" y="576068"/>
                        <a:pt x="0" y="302657"/>
                      </a:cubicBezTo>
                      <a:cubicBezTo>
                        <a:pt x="0" y="200128"/>
                        <a:pt x="32587" y="104879"/>
                        <a:pt x="88394" y="25867"/>
                      </a:cubicBezTo>
                      <a:close/>
                    </a:path>
                  </a:pathLst>
                </a:custGeom>
                <a:solidFill>
                  <a:srgbClr val="92D05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4" name="フリーフォーム: 図形 253">
                  <a:extLst>
                    <a:ext uri="{FF2B5EF4-FFF2-40B4-BE49-F238E27FC236}">
                      <a16:creationId xmlns:a16="http://schemas.microsoft.com/office/drawing/2014/main" id="{7B02CD4B-E2DB-4352-88C9-0C5ACB68DB26}"/>
                    </a:ext>
                  </a:extLst>
                </p:cNvPr>
                <p:cNvSpPr/>
                <p:nvPr/>
              </p:nvSpPr>
              <p:spPr bwMode="auto">
                <a:xfrm>
                  <a:off x="4411632" y="1790952"/>
                  <a:ext cx="711265" cy="899993"/>
                </a:xfrm>
                <a:custGeom>
                  <a:avLst/>
                  <a:gdLst>
                    <a:gd name="connsiteX0" fmla="*/ 499240 w 696162"/>
                    <a:gd name="connsiteY0" fmla="*/ 0 h 880883"/>
                    <a:gd name="connsiteX1" fmla="*/ 544567 w 696162"/>
                    <a:gd name="connsiteY1" fmla="*/ 35772 h 880883"/>
                    <a:gd name="connsiteX2" fmla="*/ 696162 w 696162"/>
                    <a:gd name="connsiteY2" fmla="*/ 385828 h 880883"/>
                    <a:gd name="connsiteX3" fmla="*/ 178585 w 696162"/>
                    <a:gd name="connsiteY3" fmla="*/ 880883 h 880883"/>
                    <a:gd name="connsiteX4" fmla="*/ 74275 w 696162"/>
                    <a:gd name="connsiteY4" fmla="*/ 870825 h 880883"/>
                    <a:gd name="connsiteX5" fmla="*/ 0 w 696162"/>
                    <a:gd name="connsiteY5" fmla="*/ 848772 h 880883"/>
                    <a:gd name="connsiteX6" fmla="*/ 83219 w 696162"/>
                    <a:gd name="connsiteY6" fmla="*/ 799581 h 880883"/>
                    <a:gd name="connsiteX7" fmla="*/ 365863 w 696162"/>
                    <a:gd name="connsiteY7" fmla="*/ 483339 h 880883"/>
                    <a:gd name="connsiteX8" fmla="*/ 498415 w 696162"/>
                    <a:gd name="connsiteY8" fmla="*/ 80441 h 8808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96162" h="880883">
                      <a:moveTo>
                        <a:pt x="499240" y="0"/>
                      </a:moveTo>
                      <a:lnTo>
                        <a:pt x="544567" y="35772"/>
                      </a:lnTo>
                      <a:cubicBezTo>
                        <a:pt x="638230" y="125359"/>
                        <a:pt x="696162" y="249123"/>
                        <a:pt x="696162" y="385828"/>
                      </a:cubicBezTo>
                      <a:cubicBezTo>
                        <a:pt x="696162" y="659239"/>
                        <a:pt x="464435" y="880883"/>
                        <a:pt x="178585" y="880883"/>
                      </a:cubicBezTo>
                      <a:cubicBezTo>
                        <a:pt x="142854" y="880883"/>
                        <a:pt x="107968" y="877420"/>
                        <a:pt x="74275" y="870825"/>
                      </a:cubicBezTo>
                      <a:lnTo>
                        <a:pt x="0" y="848772"/>
                      </a:lnTo>
                      <a:lnTo>
                        <a:pt x="83219" y="799581"/>
                      </a:lnTo>
                      <a:cubicBezTo>
                        <a:pt x="189859" y="724295"/>
                        <a:pt x="288964" y="616532"/>
                        <a:pt x="365863" y="483339"/>
                      </a:cubicBezTo>
                      <a:cubicBezTo>
                        <a:pt x="442762" y="350146"/>
                        <a:pt x="486535" y="210437"/>
                        <a:pt x="498415" y="80441"/>
                      </a:cubicBezTo>
                      <a:close/>
                    </a:path>
                  </a:pathLst>
                </a:custGeom>
                <a:solidFill>
                  <a:srgbClr val="99FF33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38" name="グループ化 237">
                <a:extLst>
                  <a:ext uri="{FF2B5EF4-FFF2-40B4-BE49-F238E27FC236}">
                    <a16:creationId xmlns:a16="http://schemas.microsoft.com/office/drawing/2014/main" id="{5E59C2FC-2E79-4AFB-BBB4-6C2589F6B365}"/>
                  </a:ext>
                </a:extLst>
              </p:cNvPr>
              <p:cNvGrpSpPr/>
              <p:nvPr/>
            </p:nvGrpSpPr>
            <p:grpSpPr>
              <a:xfrm>
                <a:off x="923114" y="3239230"/>
                <a:ext cx="1079052" cy="917932"/>
                <a:chOff x="3926182" y="1672919"/>
                <a:chExt cx="1196715" cy="1018026"/>
              </a:xfrm>
            </p:grpSpPr>
            <p:sp>
              <p:nvSpPr>
                <p:cNvPr id="245" name="楕円 244">
                  <a:extLst>
                    <a:ext uri="{FF2B5EF4-FFF2-40B4-BE49-F238E27FC236}">
                      <a16:creationId xmlns:a16="http://schemas.microsoft.com/office/drawing/2014/main" id="{3E462C76-DDB5-4969-A567-644A8165543E}"/>
                    </a:ext>
                  </a:extLst>
                </p:cNvPr>
                <p:cNvSpPr/>
                <p:nvPr/>
              </p:nvSpPr>
              <p:spPr bwMode="auto">
                <a:xfrm>
                  <a:off x="4047864" y="1690960"/>
                  <a:ext cx="1035154" cy="990110"/>
                </a:xfrm>
                <a:prstGeom prst="ellipse">
                  <a:avLst/>
                </a:prstGeom>
                <a:solidFill>
                  <a:srgbClr val="00B05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6" name="フリーフォーム: 図形 245">
                  <a:extLst>
                    <a:ext uri="{FF2B5EF4-FFF2-40B4-BE49-F238E27FC236}">
                      <a16:creationId xmlns:a16="http://schemas.microsoft.com/office/drawing/2014/main" id="{2B06D687-8EE2-41C5-A4EA-D90C93A9DF57}"/>
                    </a:ext>
                  </a:extLst>
                </p:cNvPr>
                <p:cNvSpPr/>
                <p:nvPr/>
              </p:nvSpPr>
              <p:spPr bwMode="auto">
                <a:xfrm rot="19438643">
                  <a:off x="3926182" y="1730631"/>
                  <a:ext cx="963010" cy="504116"/>
                </a:xfrm>
                <a:custGeom>
                  <a:avLst/>
                  <a:gdLst>
                    <a:gd name="connsiteX0" fmla="*/ 787709 w 963010"/>
                    <a:gd name="connsiteY0" fmla="*/ 102593 h 504116"/>
                    <a:gd name="connsiteX1" fmla="*/ 927771 w 963010"/>
                    <a:gd name="connsiteY1" fmla="*/ 252541 h 504116"/>
                    <a:gd name="connsiteX2" fmla="*/ 963010 w 963010"/>
                    <a:gd name="connsiteY2" fmla="*/ 323095 h 504116"/>
                    <a:gd name="connsiteX3" fmla="*/ 855523 w 963010"/>
                    <a:gd name="connsiteY3" fmla="*/ 398348 h 504116"/>
                    <a:gd name="connsiteX4" fmla="*/ 447454 w 963010"/>
                    <a:gd name="connsiteY4" fmla="*/ 504116 h 504116"/>
                    <a:gd name="connsiteX5" fmla="*/ 39385 w 963010"/>
                    <a:gd name="connsiteY5" fmla="*/ 398348 h 504116"/>
                    <a:gd name="connsiteX6" fmla="*/ 0 w 963010"/>
                    <a:gd name="connsiteY6" fmla="*/ 370774 h 504116"/>
                    <a:gd name="connsiteX7" fmla="*/ 27785 w 963010"/>
                    <a:gd name="connsiteY7" fmla="*/ 285474 h 504116"/>
                    <a:gd name="connsiteX8" fmla="*/ 77956 w 963010"/>
                    <a:gd name="connsiteY8" fmla="*/ 198597 h 504116"/>
                    <a:gd name="connsiteX9" fmla="*/ 787709 w 963010"/>
                    <a:gd name="connsiteY9" fmla="*/ 102593 h 5041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63010" h="504116">
                      <a:moveTo>
                        <a:pt x="787709" y="102593"/>
                      </a:moveTo>
                      <a:cubicBezTo>
                        <a:pt x="845506" y="144621"/>
                        <a:pt x="892422" y="195863"/>
                        <a:pt x="927771" y="252541"/>
                      </a:cubicBezTo>
                      <a:lnTo>
                        <a:pt x="963010" y="323095"/>
                      </a:lnTo>
                      <a:lnTo>
                        <a:pt x="855523" y="398348"/>
                      </a:lnTo>
                      <a:cubicBezTo>
                        <a:pt x="739037" y="465124"/>
                        <a:pt x="598612" y="504116"/>
                        <a:pt x="447454" y="504116"/>
                      </a:cubicBezTo>
                      <a:cubicBezTo>
                        <a:pt x="296296" y="504116"/>
                        <a:pt x="155871" y="465124"/>
                        <a:pt x="39385" y="398348"/>
                      </a:cubicBezTo>
                      <a:lnTo>
                        <a:pt x="0" y="370774"/>
                      </a:lnTo>
                      <a:lnTo>
                        <a:pt x="27785" y="285474"/>
                      </a:lnTo>
                      <a:cubicBezTo>
                        <a:pt x="41161" y="255355"/>
                        <a:pt x="57857" y="226238"/>
                        <a:pt x="77956" y="198597"/>
                      </a:cubicBezTo>
                      <a:cubicBezTo>
                        <a:pt x="238750" y="-22534"/>
                        <a:pt x="556518" y="-65516"/>
                        <a:pt x="787709" y="102593"/>
                      </a:cubicBezTo>
                      <a:close/>
                    </a:path>
                  </a:pathLst>
                </a:custGeom>
                <a:solidFill>
                  <a:srgbClr val="99FF33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7" name="フリーフォーム: 図形 246">
                  <a:extLst>
                    <a:ext uri="{FF2B5EF4-FFF2-40B4-BE49-F238E27FC236}">
                      <a16:creationId xmlns:a16="http://schemas.microsoft.com/office/drawing/2014/main" id="{E21731FB-AB55-4AEA-B8E2-A13584D4F303}"/>
                    </a:ext>
                  </a:extLst>
                </p:cNvPr>
                <p:cNvSpPr/>
                <p:nvPr/>
              </p:nvSpPr>
              <p:spPr bwMode="auto">
                <a:xfrm>
                  <a:off x="4267802" y="1672919"/>
                  <a:ext cx="822683" cy="480372"/>
                </a:xfrm>
                <a:custGeom>
                  <a:avLst/>
                  <a:gdLst>
                    <a:gd name="connsiteX0" fmla="*/ 307717 w 822683"/>
                    <a:gd name="connsiteY0" fmla="*/ 0 h 480372"/>
                    <a:gd name="connsiteX1" fmla="*/ 814779 w 822683"/>
                    <a:gd name="connsiteY1" fmla="*/ 395284 h 480372"/>
                    <a:gd name="connsiteX2" fmla="*/ 822683 w 822683"/>
                    <a:gd name="connsiteY2" fmla="*/ 470275 h 480372"/>
                    <a:gd name="connsiteX3" fmla="*/ 687897 w 822683"/>
                    <a:gd name="connsiteY3" fmla="*/ 480372 h 480372"/>
                    <a:gd name="connsiteX4" fmla="*/ 404700 w 822683"/>
                    <a:gd name="connsiteY4" fmla="*/ 426737 h 480372"/>
                    <a:gd name="connsiteX5" fmla="*/ 59284 w 822683"/>
                    <a:gd name="connsiteY5" fmla="*/ 185088 h 480372"/>
                    <a:gd name="connsiteX6" fmla="*/ 0 w 822683"/>
                    <a:gd name="connsiteY6" fmla="*/ 99018 h 480372"/>
                    <a:gd name="connsiteX7" fmla="*/ 18335 w 822683"/>
                    <a:gd name="connsiteY7" fmla="*/ 84548 h 480372"/>
                    <a:gd name="connsiteX8" fmla="*/ 307717 w 822683"/>
                    <a:gd name="connsiteY8" fmla="*/ 0 h 4803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822683" h="480372">
                      <a:moveTo>
                        <a:pt x="307717" y="0"/>
                      </a:moveTo>
                      <a:cubicBezTo>
                        <a:pt x="557836" y="0"/>
                        <a:pt x="766517" y="169696"/>
                        <a:pt x="814779" y="395284"/>
                      </a:cubicBezTo>
                      <a:lnTo>
                        <a:pt x="822683" y="470275"/>
                      </a:lnTo>
                      <a:lnTo>
                        <a:pt x="687897" y="480372"/>
                      </a:lnTo>
                      <a:cubicBezTo>
                        <a:pt x="595132" y="479235"/>
                        <a:pt x="499124" y="461938"/>
                        <a:pt x="404700" y="426737"/>
                      </a:cubicBezTo>
                      <a:cubicBezTo>
                        <a:pt x="263064" y="373936"/>
                        <a:pt x="145105" y="288348"/>
                        <a:pt x="59284" y="185088"/>
                      </a:cubicBezTo>
                      <a:lnTo>
                        <a:pt x="0" y="99018"/>
                      </a:lnTo>
                      <a:lnTo>
                        <a:pt x="18335" y="84548"/>
                      </a:lnTo>
                      <a:cubicBezTo>
                        <a:pt x="100941" y="31169"/>
                        <a:pt x="200524" y="0"/>
                        <a:pt x="307717" y="0"/>
                      </a:cubicBezTo>
                      <a:close/>
                    </a:path>
                  </a:pathLst>
                </a:custGeom>
                <a:solidFill>
                  <a:srgbClr val="92D05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8" name="フリーフォーム: 図形 247">
                  <a:extLst>
                    <a:ext uri="{FF2B5EF4-FFF2-40B4-BE49-F238E27FC236}">
                      <a16:creationId xmlns:a16="http://schemas.microsoft.com/office/drawing/2014/main" id="{FA92B753-FAD3-43D2-AB56-BAEF595529E2}"/>
                    </a:ext>
                  </a:extLst>
                </p:cNvPr>
                <p:cNvSpPr/>
                <p:nvPr/>
              </p:nvSpPr>
              <p:spPr bwMode="auto">
                <a:xfrm>
                  <a:off x="4026244" y="1852668"/>
                  <a:ext cx="874955" cy="819166"/>
                </a:xfrm>
                <a:custGeom>
                  <a:avLst/>
                  <a:gdLst>
                    <a:gd name="connsiteX0" fmla="*/ 110708 w 852040"/>
                    <a:gd name="connsiteY0" fmla="*/ 0 h 797712"/>
                    <a:gd name="connsiteX1" fmla="*/ 133715 w 852040"/>
                    <a:gd name="connsiteY1" fmla="*/ 85938 h 797712"/>
                    <a:gd name="connsiteX2" fmla="*/ 475772 w 852040"/>
                    <a:gd name="connsiteY2" fmla="*/ 511158 h 797712"/>
                    <a:gd name="connsiteX3" fmla="*/ 734526 w 852040"/>
                    <a:gd name="connsiteY3" fmla="*/ 646023 h 797712"/>
                    <a:gd name="connsiteX4" fmla="*/ 852040 w 852040"/>
                    <a:gd name="connsiteY4" fmla="*/ 677588 h 797712"/>
                    <a:gd name="connsiteX5" fmla="*/ 806960 w 852040"/>
                    <a:gd name="connsiteY5" fmla="*/ 713164 h 797712"/>
                    <a:gd name="connsiteX6" fmla="*/ 517577 w 852040"/>
                    <a:gd name="connsiteY6" fmla="*/ 797712 h 797712"/>
                    <a:gd name="connsiteX7" fmla="*/ 0 w 852040"/>
                    <a:gd name="connsiteY7" fmla="*/ 302657 h 797712"/>
                    <a:gd name="connsiteX8" fmla="*/ 88394 w 852040"/>
                    <a:gd name="connsiteY8" fmla="*/ 25867 h 7977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852040" h="797712">
                      <a:moveTo>
                        <a:pt x="110708" y="0"/>
                      </a:moveTo>
                      <a:lnTo>
                        <a:pt x="133715" y="85938"/>
                      </a:lnTo>
                      <a:cubicBezTo>
                        <a:pt x="190110" y="238614"/>
                        <a:pt x="308584" y="392417"/>
                        <a:pt x="475772" y="511158"/>
                      </a:cubicBezTo>
                      <a:cubicBezTo>
                        <a:pt x="559366" y="570528"/>
                        <a:pt x="647225" y="615512"/>
                        <a:pt x="734526" y="646023"/>
                      </a:cubicBezTo>
                      <a:lnTo>
                        <a:pt x="852040" y="677588"/>
                      </a:lnTo>
                      <a:lnTo>
                        <a:pt x="806960" y="713164"/>
                      </a:lnTo>
                      <a:cubicBezTo>
                        <a:pt x="724354" y="766543"/>
                        <a:pt x="624771" y="797712"/>
                        <a:pt x="517577" y="797712"/>
                      </a:cubicBezTo>
                      <a:cubicBezTo>
                        <a:pt x="231727" y="797712"/>
                        <a:pt x="0" y="576068"/>
                        <a:pt x="0" y="302657"/>
                      </a:cubicBezTo>
                      <a:cubicBezTo>
                        <a:pt x="0" y="200128"/>
                        <a:pt x="32587" y="104879"/>
                        <a:pt x="88394" y="25867"/>
                      </a:cubicBezTo>
                      <a:close/>
                    </a:path>
                  </a:pathLst>
                </a:custGeom>
                <a:solidFill>
                  <a:srgbClr val="92D05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9" name="フリーフォーム: 図形 248">
                  <a:extLst>
                    <a:ext uri="{FF2B5EF4-FFF2-40B4-BE49-F238E27FC236}">
                      <a16:creationId xmlns:a16="http://schemas.microsoft.com/office/drawing/2014/main" id="{0B9BE31C-77E3-4270-AB05-535FF8285066}"/>
                    </a:ext>
                  </a:extLst>
                </p:cNvPr>
                <p:cNvSpPr/>
                <p:nvPr/>
              </p:nvSpPr>
              <p:spPr bwMode="auto">
                <a:xfrm>
                  <a:off x="4411632" y="1790952"/>
                  <a:ext cx="711265" cy="899993"/>
                </a:xfrm>
                <a:custGeom>
                  <a:avLst/>
                  <a:gdLst>
                    <a:gd name="connsiteX0" fmla="*/ 499240 w 696162"/>
                    <a:gd name="connsiteY0" fmla="*/ 0 h 880883"/>
                    <a:gd name="connsiteX1" fmla="*/ 544567 w 696162"/>
                    <a:gd name="connsiteY1" fmla="*/ 35772 h 880883"/>
                    <a:gd name="connsiteX2" fmla="*/ 696162 w 696162"/>
                    <a:gd name="connsiteY2" fmla="*/ 385828 h 880883"/>
                    <a:gd name="connsiteX3" fmla="*/ 178585 w 696162"/>
                    <a:gd name="connsiteY3" fmla="*/ 880883 h 880883"/>
                    <a:gd name="connsiteX4" fmla="*/ 74275 w 696162"/>
                    <a:gd name="connsiteY4" fmla="*/ 870825 h 880883"/>
                    <a:gd name="connsiteX5" fmla="*/ 0 w 696162"/>
                    <a:gd name="connsiteY5" fmla="*/ 848772 h 880883"/>
                    <a:gd name="connsiteX6" fmla="*/ 83219 w 696162"/>
                    <a:gd name="connsiteY6" fmla="*/ 799581 h 880883"/>
                    <a:gd name="connsiteX7" fmla="*/ 365863 w 696162"/>
                    <a:gd name="connsiteY7" fmla="*/ 483339 h 880883"/>
                    <a:gd name="connsiteX8" fmla="*/ 498415 w 696162"/>
                    <a:gd name="connsiteY8" fmla="*/ 80441 h 8808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96162" h="880883">
                      <a:moveTo>
                        <a:pt x="499240" y="0"/>
                      </a:moveTo>
                      <a:lnTo>
                        <a:pt x="544567" y="35772"/>
                      </a:lnTo>
                      <a:cubicBezTo>
                        <a:pt x="638230" y="125359"/>
                        <a:pt x="696162" y="249123"/>
                        <a:pt x="696162" y="385828"/>
                      </a:cubicBezTo>
                      <a:cubicBezTo>
                        <a:pt x="696162" y="659239"/>
                        <a:pt x="464435" y="880883"/>
                        <a:pt x="178585" y="880883"/>
                      </a:cubicBezTo>
                      <a:cubicBezTo>
                        <a:pt x="142854" y="880883"/>
                        <a:pt x="107968" y="877420"/>
                        <a:pt x="74275" y="870825"/>
                      </a:cubicBezTo>
                      <a:lnTo>
                        <a:pt x="0" y="848772"/>
                      </a:lnTo>
                      <a:lnTo>
                        <a:pt x="83219" y="799581"/>
                      </a:lnTo>
                      <a:cubicBezTo>
                        <a:pt x="189859" y="724295"/>
                        <a:pt x="288964" y="616532"/>
                        <a:pt x="365863" y="483339"/>
                      </a:cubicBezTo>
                      <a:cubicBezTo>
                        <a:pt x="442762" y="350146"/>
                        <a:pt x="486535" y="210437"/>
                        <a:pt x="498415" y="80441"/>
                      </a:cubicBezTo>
                      <a:close/>
                    </a:path>
                  </a:pathLst>
                </a:custGeom>
                <a:solidFill>
                  <a:srgbClr val="99FF33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39" name="グループ化 238">
                <a:extLst>
                  <a:ext uri="{FF2B5EF4-FFF2-40B4-BE49-F238E27FC236}">
                    <a16:creationId xmlns:a16="http://schemas.microsoft.com/office/drawing/2014/main" id="{6CC25F43-209C-417C-9017-0000F931C5BF}"/>
                  </a:ext>
                </a:extLst>
              </p:cNvPr>
              <p:cNvGrpSpPr/>
              <p:nvPr/>
            </p:nvGrpSpPr>
            <p:grpSpPr>
              <a:xfrm>
                <a:off x="326804" y="3418227"/>
                <a:ext cx="1079052" cy="917932"/>
                <a:chOff x="3926182" y="1672919"/>
                <a:chExt cx="1196715" cy="1018026"/>
              </a:xfrm>
            </p:grpSpPr>
            <p:sp>
              <p:nvSpPr>
                <p:cNvPr id="240" name="楕円 239">
                  <a:extLst>
                    <a:ext uri="{FF2B5EF4-FFF2-40B4-BE49-F238E27FC236}">
                      <a16:creationId xmlns:a16="http://schemas.microsoft.com/office/drawing/2014/main" id="{62AE878A-4BB9-4314-BFCD-DE9F2C3361AD}"/>
                    </a:ext>
                  </a:extLst>
                </p:cNvPr>
                <p:cNvSpPr/>
                <p:nvPr/>
              </p:nvSpPr>
              <p:spPr bwMode="auto">
                <a:xfrm>
                  <a:off x="4047864" y="1690960"/>
                  <a:ext cx="1035154" cy="990110"/>
                </a:xfrm>
                <a:prstGeom prst="ellipse">
                  <a:avLst/>
                </a:prstGeom>
                <a:solidFill>
                  <a:srgbClr val="00B05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1" name="フリーフォーム: 図形 240">
                  <a:extLst>
                    <a:ext uri="{FF2B5EF4-FFF2-40B4-BE49-F238E27FC236}">
                      <a16:creationId xmlns:a16="http://schemas.microsoft.com/office/drawing/2014/main" id="{2B2142CB-CD04-4CD3-BA46-FDF65732C0E4}"/>
                    </a:ext>
                  </a:extLst>
                </p:cNvPr>
                <p:cNvSpPr/>
                <p:nvPr/>
              </p:nvSpPr>
              <p:spPr bwMode="auto">
                <a:xfrm rot="19438643">
                  <a:off x="3926182" y="1730631"/>
                  <a:ext cx="963010" cy="504116"/>
                </a:xfrm>
                <a:custGeom>
                  <a:avLst/>
                  <a:gdLst>
                    <a:gd name="connsiteX0" fmla="*/ 787709 w 963010"/>
                    <a:gd name="connsiteY0" fmla="*/ 102593 h 504116"/>
                    <a:gd name="connsiteX1" fmla="*/ 927771 w 963010"/>
                    <a:gd name="connsiteY1" fmla="*/ 252541 h 504116"/>
                    <a:gd name="connsiteX2" fmla="*/ 963010 w 963010"/>
                    <a:gd name="connsiteY2" fmla="*/ 323095 h 504116"/>
                    <a:gd name="connsiteX3" fmla="*/ 855523 w 963010"/>
                    <a:gd name="connsiteY3" fmla="*/ 398348 h 504116"/>
                    <a:gd name="connsiteX4" fmla="*/ 447454 w 963010"/>
                    <a:gd name="connsiteY4" fmla="*/ 504116 h 504116"/>
                    <a:gd name="connsiteX5" fmla="*/ 39385 w 963010"/>
                    <a:gd name="connsiteY5" fmla="*/ 398348 h 504116"/>
                    <a:gd name="connsiteX6" fmla="*/ 0 w 963010"/>
                    <a:gd name="connsiteY6" fmla="*/ 370774 h 504116"/>
                    <a:gd name="connsiteX7" fmla="*/ 27785 w 963010"/>
                    <a:gd name="connsiteY7" fmla="*/ 285474 h 504116"/>
                    <a:gd name="connsiteX8" fmla="*/ 77956 w 963010"/>
                    <a:gd name="connsiteY8" fmla="*/ 198597 h 504116"/>
                    <a:gd name="connsiteX9" fmla="*/ 787709 w 963010"/>
                    <a:gd name="connsiteY9" fmla="*/ 102593 h 5041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63010" h="504116">
                      <a:moveTo>
                        <a:pt x="787709" y="102593"/>
                      </a:moveTo>
                      <a:cubicBezTo>
                        <a:pt x="845506" y="144621"/>
                        <a:pt x="892422" y="195863"/>
                        <a:pt x="927771" y="252541"/>
                      </a:cubicBezTo>
                      <a:lnTo>
                        <a:pt x="963010" y="323095"/>
                      </a:lnTo>
                      <a:lnTo>
                        <a:pt x="855523" y="398348"/>
                      </a:lnTo>
                      <a:cubicBezTo>
                        <a:pt x="739037" y="465124"/>
                        <a:pt x="598612" y="504116"/>
                        <a:pt x="447454" y="504116"/>
                      </a:cubicBezTo>
                      <a:cubicBezTo>
                        <a:pt x="296296" y="504116"/>
                        <a:pt x="155871" y="465124"/>
                        <a:pt x="39385" y="398348"/>
                      </a:cubicBezTo>
                      <a:lnTo>
                        <a:pt x="0" y="370774"/>
                      </a:lnTo>
                      <a:lnTo>
                        <a:pt x="27785" y="285474"/>
                      </a:lnTo>
                      <a:cubicBezTo>
                        <a:pt x="41161" y="255355"/>
                        <a:pt x="57857" y="226238"/>
                        <a:pt x="77956" y="198597"/>
                      </a:cubicBezTo>
                      <a:cubicBezTo>
                        <a:pt x="238750" y="-22534"/>
                        <a:pt x="556518" y="-65516"/>
                        <a:pt x="787709" y="102593"/>
                      </a:cubicBezTo>
                      <a:close/>
                    </a:path>
                  </a:pathLst>
                </a:custGeom>
                <a:solidFill>
                  <a:srgbClr val="99FF33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2" name="フリーフォーム: 図形 241">
                  <a:extLst>
                    <a:ext uri="{FF2B5EF4-FFF2-40B4-BE49-F238E27FC236}">
                      <a16:creationId xmlns:a16="http://schemas.microsoft.com/office/drawing/2014/main" id="{0181C1C1-D6C6-4872-AF90-123AE55055B7}"/>
                    </a:ext>
                  </a:extLst>
                </p:cNvPr>
                <p:cNvSpPr/>
                <p:nvPr/>
              </p:nvSpPr>
              <p:spPr bwMode="auto">
                <a:xfrm>
                  <a:off x="4267802" y="1672919"/>
                  <a:ext cx="822683" cy="480372"/>
                </a:xfrm>
                <a:custGeom>
                  <a:avLst/>
                  <a:gdLst>
                    <a:gd name="connsiteX0" fmla="*/ 307717 w 822683"/>
                    <a:gd name="connsiteY0" fmla="*/ 0 h 480372"/>
                    <a:gd name="connsiteX1" fmla="*/ 814779 w 822683"/>
                    <a:gd name="connsiteY1" fmla="*/ 395284 h 480372"/>
                    <a:gd name="connsiteX2" fmla="*/ 822683 w 822683"/>
                    <a:gd name="connsiteY2" fmla="*/ 470275 h 480372"/>
                    <a:gd name="connsiteX3" fmla="*/ 687897 w 822683"/>
                    <a:gd name="connsiteY3" fmla="*/ 480372 h 480372"/>
                    <a:gd name="connsiteX4" fmla="*/ 404700 w 822683"/>
                    <a:gd name="connsiteY4" fmla="*/ 426737 h 480372"/>
                    <a:gd name="connsiteX5" fmla="*/ 59284 w 822683"/>
                    <a:gd name="connsiteY5" fmla="*/ 185088 h 480372"/>
                    <a:gd name="connsiteX6" fmla="*/ 0 w 822683"/>
                    <a:gd name="connsiteY6" fmla="*/ 99018 h 480372"/>
                    <a:gd name="connsiteX7" fmla="*/ 18335 w 822683"/>
                    <a:gd name="connsiteY7" fmla="*/ 84548 h 480372"/>
                    <a:gd name="connsiteX8" fmla="*/ 307717 w 822683"/>
                    <a:gd name="connsiteY8" fmla="*/ 0 h 4803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822683" h="480372">
                      <a:moveTo>
                        <a:pt x="307717" y="0"/>
                      </a:moveTo>
                      <a:cubicBezTo>
                        <a:pt x="557836" y="0"/>
                        <a:pt x="766517" y="169696"/>
                        <a:pt x="814779" y="395284"/>
                      </a:cubicBezTo>
                      <a:lnTo>
                        <a:pt x="822683" y="470275"/>
                      </a:lnTo>
                      <a:lnTo>
                        <a:pt x="687897" y="480372"/>
                      </a:lnTo>
                      <a:cubicBezTo>
                        <a:pt x="595132" y="479235"/>
                        <a:pt x="499124" y="461938"/>
                        <a:pt x="404700" y="426737"/>
                      </a:cubicBezTo>
                      <a:cubicBezTo>
                        <a:pt x="263064" y="373936"/>
                        <a:pt x="145105" y="288348"/>
                        <a:pt x="59284" y="185088"/>
                      </a:cubicBezTo>
                      <a:lnTo>
                        <a:pt x="0" y="99018"/>
                      </a:lnTo>
                      <a:lnTo>
                        <a:pt x="18335" y="84548"/>
                      </a:lnTo>
                      <a:cubicBezTo>
                        <a:pt x="100941" y="31169"/>
                        <a:pt x="200524" y="0"/>
                        <a:pt x="307717" y="0"/>
                      </a:cubicBezTo>
                      <a:close/>
                    </a:path>
                  </a:pathLst>
                </a:custGeom>
                <a:solidFill>
                  <a:srgbClr val="92D05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3" name="フリーフォーム: 図形 242">
                  <a:extLst>
                    <a:ext uri="{FF2B5EF4-FFF2-40B4-BE49-F238E27FC236}">
                      <a16:creationId xmlns:a16="http://schemas.microsoft.com/office/drawing/2014/main" id="{8282602D-DCBE-4B2E-871B-5DA107AF5A9E}"/>
                    </a:ext>
                  </a:extLst>
                </p:cNvPr>
                <p:cNvSpPr/>
                <p:nvPr/>
              </p:nvSpPr>
              <p:spPr bwMode="auto">
                <a:xfrm>
                  <a:off x="4026244" y="1852668"/>
                  <a:ext cx="874955" cy="819166"/>
                </a:xfrm>
                <a:custGeom>
                  <a:avLst/>
                  <a:gdLst>
                    <a:gd name="connsiteX0" fmla="*/ 110708 w 852040"/>
                    <a:gd name="connsiteY0" fmla="*/ 0 h 797712"/>
                    <a:gd name="connsiteX1" fmla="*/ 133715 w 852040"/>
                    <a:gd name="connsiteY1" fmla="*/ 85938 h 797712"/>
                    <a:gd name="connsiteX2" fmla="*/ 475772 w 852040"/>
                    <a:gd name="connsiteY2" fmla="*/ 511158 h 797712"/>
                    <a:gd name="connsiteX3" fmla="*/ 734526 w 852040"/>
                    <a:gd name="connsiteY3" fmla="*/ 646023 h 797712"/>
                    <a:gd name="connsiteX4" fmla="*/ 852040 w 852040"/>
                    <a:gd name="connsiteY4" fmla="*/ 677588 h 797712"/>
                    <a:gd name="connsiteX5" fmla="*/ 806960 w 852040"/>
                    <a:gd name="connsiteY5" fmla="*/ 713164 h 797712"/>
                    <a:gd name="connsiteX6" fmla="*/ 517577 w 852040"/>
                    <a:gd name="connsiteY6" fmla="*/ 797712 h 797712"/>
                    <a:gd name="connsiteX7" fmla="*/ 0 w 852040"/>
                    <a:gd name="connsiteY7" fmla="*/ 302657 h 797712"/>
                    <a:gd name="connsiteX8" fmla="*/ 88394 w 852040"/>
                    <a:gd name="connsiteY8" fmla="*/ 25867 h 7977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852040" h="797712">
                      <a:moveTo>
                        <a:pt x="110708" y="0"/>
                      </a:moveTo>
                      <a:lnTo>
                        <a:pt x="133715" y="85938"/>
                      </a:lnTo>
                      <a:cubicBezTo>
                        <a:pt x="190110" y="238614"/>
                        <a:pt x="308584" y="392417"/>
                        <a:pt x="475772" y="511158"/>
                      </a:cubicBezTo>
                      <a:cubicBezTo>
                        <a:pt x="559366" y="570528"/>
                        <a:pt x="647225" y="615512"/>
                        <a:pt x="734526" y="646023"/>
                      </a:cubicBezTo>
                      <a:lnTo>
                        <a:pt x="852040" y="677588"/>
                      </a:lnTo>
                      <a:lnTo>
                        <a:pt x="806960" y="713164"/>
                      </a:lnTo>
                      <a:cubicBezTo>
                        <a:pt x="724354" y="766543"/>
                        <a:pt x="624771" y="797712"/>
                        <a:pt x="517577" y="797712"/>
                      </a:cubicBezTo>
                      <a:cubicBezTo>
                        <a:pt x="231727" y="797712"/>
                        <a:pt x="0" y="576068"/>
                        <a:pt x="0" y="302657"/>
                      </a:cubicBezTo>
                      <a:cubicBezTo>
                        <a:pt x="0" y="200128"/>
                        <a:pt x="32587" y="104879"/>
                        <a:pt x="88394" y="25867"/>
                      </a:cubicBezTo>
                      <a:close/>
                    </a:path>
                  </a:pathLst>
                </a:custGeom>
                <a:solidFill>
                  <a:srgbClr val="92D05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4" name="フリーフォーム: 図形 243">
                  <a:extLst>
                    <a:ext uri="{FF2B5EF4-FFF2-40B4-BE49-F238E27FC236}">
                      <a16:creationId xmlns:a16="http://schemas.microsoft.com/office/drawing/2014/main" id="{14787F61-20E1-4C58-B12F-280DF08999AE}"/>
                    </a:ext>
                  </a:extLst>
                </p:cNvPr>
                <p:cNvSpPr/>
                <p:nvPr/>
              </p:nvSpPr>
              <p:spPr bwMode="auto">
                <a:xfrm>
                  <a:off x="4411632" y="1790952"/>
                  <a:ext cx="711265" cy="899993"/>
                </a:xfrm>
                <a:custGeom>
                  <a:avLst/>
                  <a:gdLst>
                    <a:gd name="connsiteX0" fmla="*/ 499240 w 696162"/>
                    <a:gd name="connsiteY0" fmla="*/ 0 h 880883"/>
                    <a:gd name="connsiteX1" fmla="*/ 544567 w 696162"/>
                    <a:gd name="connsiteY1" fmla="*/ 35772 h 880883"/>
                    <a:gd name="connsiteX2" fmla="*/ 696162 w 696162"/>
                    <a:gd name="connsiteY2" fmla="*/ 385828 h 880883"/>
                    <a:gd name="connsiteX3" fmla="*/ 178585 w 696162"/>
                    <a:gd name="connsiteY3" fmla="*/ 880883 h 880883"/>
                    <a:gd name="connsiteX4" fmla="*/ 74275 w 696162"/>
                    <a:gd name="connsiteY4" fmla="*/ 870825 h 880883"/>
                    <a:gd name="connsiteX5" fmla="*/ 0 w 696162"/>
                    <a:gd name="connsiteY5" fmla="*/ 848772 h 880883"/>
                    <a:gd name="connsiteX6" fmla="*/ 83219 w 696162"/>
                    <a:gd name="connsiteY6" fmla="*/ 799581 h 880883"/>
                    <a:gd name="connsiteX7" fmla="*/ 365863 w 696162"/>
                    <a:gd name="connsiteY7" fmla="*/ 483339 h 880883"/>
                    <a:gd name="connsiteX8" fmla="*/ 498415 w 696162"/>
                    <a:gd name="connsiteY8" fmla="*/ 80441 h 8808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96162" h="880883">
                      <a:moveTo>
                        <a:pt x="499240" y="0"/>
                      </a:moveTo>
                      <a:lnTo>
                        <a:pt x="544567" y="35772"/>
                      </a:lnTo>
                      <a:cubicBezTo>
                        <a:pt x="638230" y="125359"/>
                        <a:pt x="696162" y="249123"/>
                        <a:pt x="696162" y="385828"/>
                      </a:cubicBezTo>
                      <a:cubicBezTo>
                        <a:pt x="696162" y="659239"/>
                        <a:pt x="464435" y="880883"/>
                        <a:pt x="178585" y="880883"/>
                      </a:cubicBezTo>
                      <a:cubicBezTo>
                        <a:pt x="142854" y="880883"/>
                        <a:pt x="107968" y="877420"/>
                        <a:pt x="74275" y="870825"/>
                      </a:cubicBezTo>
                      <a:lnTo>
                        <a:pt x="0" y="848772"/>
                      </a:lnTo>
                      <a:lnTo>
                        <a:pt x="83219" y="799581"/>
                      </a:lnTo>
                      <a:cubicBezTo>
                        <a:pt x="189859" y="724295"/>
                        <a:pt x="288964" y="616532"/>
                        <a:pt x="365863" y="483339"/>
                      </a:cubicBezTo>
                      <a:cubicBezTo>
                        <a:pt x="442762" y="350146"/>
                        <a:pt x="486535" y="210437"/>
                        <a:pt x="498415" y="80441"/>
                      </a:cubicBezTo>
                      <a:close/>
                    </a:path>
                  </a:pathLst>
                </a:custGeom>
                <a:solidFill>
                  <a:srgbClr val="99FF33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260" name="グループ化 259">
            <a:extLst>
              <a:ext uri="{FF2B5EF4-FFF2-40B4-BE49-F238E27FC236}">
                <a16:creationId xmlns:a16="http://schemas.microsoft.com/office/drawing/2014/main" id="{899A326D-75E2-4B2A-879B-3E8D06323313}"/>
              </a:ext>
            </a:extLst>
          </p:cNvPr>
          <p:cNvGrpSpPr/>
          <p:nvPr/>
        </p:nvGrpSpPr>
        <p:grpSpPr>
          <a:xfrm>
            <a:off x="4182810" y="4955401"/>
            <a:ext cx="1575175" cy="1359218"/>
            <a:chOff x="4182810" y="4955401"/>
            <a:chExt cx="1575175" cy="1359218"/>
          </a:xfrm>
        </p:grpSpPr>
        <p:grpSp>
          <p:nvGrpSpPr>
            <p:cNvPr id="261" name="グループ化 260">
              <a:extLst>
                <a:ext uri="{FF2B5EF4-FFF2-40B4-BE49-F238E27FC236}">
                  <a16:creationId xmlns:a16="http://schemas.microsoft.com/office/drawing/2014/main" id="{1F676ED1-C130-4D12-934A-F853BC2B8279}"/>
                </a:ext>
              </a:extLst>
            </p:cNvPr>
            <p:cNvGrpSpPr/>
            <p:nvPr/>
          </p:nvGrpSpPr>
          <p:grpSpPr>
            <a:xfrm>
              <a:off x="4182810" y="5184195"/>
              <a:ext cx="1575175" cy="1130424"/>
              <a:chOff x="407495" y="3180240"/>
              <a:chExt cx="1575175" cy="1130424"/>
            </a:xfrm>
          </p:grpSpPr>
          <p:grpSp>
            <p:nvGrpSpPr>
              <p:cNvPr id="278" name="グループ化 277">
                <a:extLst>
                  <a:ext uri="{FF2B5EF4-FFF2-40B4-BE49-F238E27FC236}">
                    <a16:creationId xmlns:a16="http://schemas.microsoft.com/office/drawing/2014/main" id="{2E475385-8048-465A-8498-81D424303FE1}"/>
                  </a:ext>
                </a:extLst>
              </p:cNvPr>
              <p:cNvGrpSpPr/>
              <p:nvPr/>
            </p:nvGrpSpPr>
            <p:grpSpPr>
              <a:xfrm>
                <a:off x="407495" y="3180240"/>
                <a:ext cx="1575175" cy="1130424"/>
                <a:chOff x="407495" y="3180240"/>
                <a:chExt cx="1575175" cy="1130424"/>
              </a:xfrm>
              <a:solidFill>
                <a:srgbClr val="FFC000"/>
              </a:solidFill>
            </p:grpSpPr>
            <p:sp>
              <p:nvSpPr>
                <p:cNvPr id="280" name="楕円 31">
                  <a:extLst>
                    <a:ext uri="{FF2B5EF4-FFF2-40B4-BE49-F238E27FC236}">
                      <a16:creationId xmlns:a16="http://schemas.microsoft.com/office/drawing/2014/main" id="{48F11961-2411-47BF-8DE8-BFC49AF72824}"/>
                    </a:ext>
                  </a:extLst>
                </p:cNvPr>
                <p:cNvSpPr/>
                <p:nvPr/>
              </p:nvSpPr>
              <p:spPr bwMode="auto">
                <a:xfrm>
                  <a:off x="447065" y="3564015"/>
                  <a:ext cx="1496036" cy="746649"/>
                </a:xfrm>
                <a:custGeom>
                  <a:avLst/>
                  <a:gdLst>
                    <a:gd name="connsiteX0" fmla="*/ 0 w 1496036"/>
                    <a:gd name="connsiteY0" fmla="*/ 554547 h 1109094"/>
                    <a:gd name="connsiteX1" fmla="*/ 748018 w 1496036"/>
                    <a:gd name="connsiteY1" fmla="*/ 0 h 1109094"/>
                    <a:gd name="connsiteX2" fmla="*/ 1496036 w 1496036"/>
                    <a:gd name="connsiteY2" fmla="*/ 554547 h 1109094"/>
                    <a:gd name="connsiteX3" fmla="*/ 748018 w 1496036"/>
                    <a:gd name="connsiteY3" fmla="*/ 1109094 h 1109094"/>
                    <a:gd name="connsiteX4" fmla="*/ 0 w 1496036"/>
                    <a:gd name="connsiteY4" fmla="*/ 554547 h 1109094"/>
                    <a:gd name="connsiteX0" fmla="*/ 0 w 1496036"/>
                    <a:gd name="connsiteY0" fmla="*/ 554547 h 1109094"/>
                    <a:gd name="connsiteX1" fmla="*/ 748018 w 1496036"/>
                    <a:gd name="connsiteY1" fmla="*/ 0 h 1109094"/>
                    <a:gd name="connsiteX2" fmla="*/ 1496036 w 1496036"/>
                    <a:gd name="connsiteY2" fmla="*/ 554547 h 1109094"/>
                    <a:gd name="connsiteX3" fmla="*/ 748018 w 1496036"/>
                    <a:gd name="connsiteY3" fmla="*/ 1109094 h 1109094"/>
                    <a:gd name="connsiteX4" fmla="*/ 0 w 1496036"/>
                    <a:gd name="connsiteY4" fmla="*/ 554547 h 1109094"/>
                    <a:gd name="connsiteX0" fmla="*/ 0 w 1496036"/>
                    <a:gd name="connsiteY0" fmla="*/ 554547 h 1109094"/>
                    <a:gd name="connsiteX1" fmla="*/ 748018 w 1496036"/>
                    <a:gd name="connsiteY1" fmla="*/ 0 h 1109094"/>
                    <a:gd name="connsiteX2" fmla="*/ 1496036 w 1496036"/>
                    <a:gd name="connsiteY2" fmla="*/ 554547 h 1109094"/>
                    <a:gd name="connsiteX3" fmla="*/ 748018 w 1496036"/>
                    <a:gd name="connsiteY3" fmla="*/ 1109094 h 1109094"/>
                    <a:gd name="connsiteX4" fmla="*/ 0 w 1496036"/>
                    <a:gd name="connsiteY4" fmla="*/ 554547 h 1109094"/>
                    <a:gd name="connsiteX0" fmla="*/ 0 w 1496036"/>
                    <a:gd name="connsiteY0" fmla="*/ 554547 h 1109094"/>
                    <a:gd name="connsiteX1" fmla="*/ 748018 w 1496036"/>
                    <a:gd name="connsiteY1" fmla="*/ 0 h 1109094"/>
                    <a:gd name="connsiteX2" fmla="*/ 1496036 w 1496036"/>
                    <a:gd name="connsiteY2" fmla="*/ 554547 h 1109094"/>
                    <a:gd name="connsiteX3" fmla="*/ 748018 w 1496036"/>
                    <a:gd name="connsiteY3" fmla="*/ 1109094 h 1109094"/>
                    <a:gd name="connsiteX4" fmla="*/ 0 w 1496036"/>
                    <a:gd name="connsiteY4" fmla="*/ 554547 h 1109094"/>
                    <a:gd name="connsiteX0" fmla="*/ 0 w 1496036"/>
                    <a:gd name="connsiteY0" fmla="*/ 192102 h 746649"/>
                    <a:gd name="connsiteX1" fmla="*/ 773418 w 1496036"/>
                    <a:gd name="connsiteY1" fmla="*/ 37605 h 746649"/>
                    <a:gd name="connsiteX2" fmla="*/ 1496036 w 1496036"/>
                    <a:gd name="connsiteY2" fmla="*/ 192102 h 746649"/>
                    <a:gd name="connsiteX3" fmla="*/ 748018 w 1496036"/>
                    <a:gd name="connsiteY3" fmla="*/ 746649 h 746649"/>
                    <a:gd name="connsiteX4" fmla="*/ 0 w 1496036"/>
                    <a:gd name="connsiteY4" fmla="*/ 192102 h 7466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96036" h="746649">
                      <a:moveTo>
                        <a:pt x="0" y="192102"/>
                      </a:moveTo>
                      <a:cubicBezTo>
                        <a:pt x="0" y="-114166"/>
                        <a:pt x="360299" y="37605"/>
                        <a:pt x="773418" y="37605"/>
                      </a:cubicBezTo>
                      <a:cubicBezTo>
                        <a:pt x="1186537" y="37605"/>
                        <a:pt x="1496036" y="-114166"/>
                        <a:pt x="1496036" y="192102"/>
                      </a:cubicBezTo>
                      <a:cubicBezTo>
                        <a:pt x="1496036" y="498370"/>
                        <a:pt x="1161137" y="746649"/>
                        <a:pt x="748018" y="746649"/>
                      </a:cubicBezTo>
                      <a:cubicBezTo>
                        <a:pt x="334899" y="746649"/>
                        <a:pt x="0" y="498370"/>
                        <a:pt x="0" y="192102"/>
                      </a:cubicBezTo>
                      <a:close/>
                    </a:path>
                  </a:pathLst>
                </a:custGeom>
                <a:solidFill>
                  <a:srgbClr val="CC66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1" name="楕円 280">
                  <a:extLst>
                    <a:ext uri="{FF2B5EF4-FFF2-40B4-BE49-F238E27FC236}">
                      <a16:creationId xmlns:a16="http://schemas.microsoft.com/office/drawing/2014/main" id="{27D31F4D-D41E-4239-843F-295681802576}"/>
                    </a:ext>
                  </a:extLst>
                </p:cNvPr>
                <p:cNvSpPr/>
                <p:nvPr/>
              </p:nvSpPr>
              <p:spPr bwMode="auto">
                <a:xfrm>
                  <a:off x="407495" y="3180240"/>
                  <a:ext cx="1575175" cy="1035115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2" name="楕円 281">
                  <a:extLst>
                    <a:ext uri="{FF2B5EF4-FFF2-40B4-BE49-F238E27FC236}">
                      <a16:creationId xmlns:a16="http://schemas.microsoft.com/office/drawing/2014/main" id="{49EB7E89-3BC1-4A08-99E4-9191A6D7286F}"/>
                    </a:ext>
                  </a:extLst>
                </p:cNvPr>
                <p:cNvSpPr/>
                <p:nvPr/>
              </p:nvSpPr>
              <p:spPr bwMode="auto">
                <a:xfrm>
                  <a:off x="447066" y="3211991"/>
                  <a:ext cx="1496034" cy="953610"/>
                </a:xfrm>
                <a:prstGeom prst="ellipse">
                  <a:avLst/>
                </a:prstGeom>
                <a:pattFill prst="openDmnd">
                  <a:fgClr>
                    <a:srgbClr val="CC6600"/>
                  </a:fgClr>
                  <a:bgClr>
                    <a:srgbClr val="FFC000"/>
                  </a:bgClr>
                </a:patt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79" name="楕円 278">
                <a:extLst>
                  <a:ext uri="{FF2B5EF4-FFF2-40B4-BE49-F238E27FC236}">
                    <a16:creationId xmlns:a16="http://schemas.microsoft.com/office/drawing/2014/main" id="{B42C7168-C4D7-42FE-962E-C338843F69E5}"/>
                  </a:ext>
                </a:extLst>
              </p:cNvPr>
              <p:cNvSpPr/>
              <p:nvPr/>
            </p:nvSpPr>
            <p:spPr bwMode="auto">
              <a:xfrm>
                <a:off x="677525" y="3535531"/>
                <a:ext cx="1028137" cy="630070"/>
              </a:xfrm>
              <a:prstGeom prst="ellipse">
                <a:avLst/>
              </a:prstGeom>
              <a:solidFill>
                <a:schemeClr val="tx1">
                  <a:alpha val="2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62" name="グループ化 261">
              <a:extLst>
                <a:ext uri="{FF2B5EF4-FFF2-40B4-BE49-F238E27FC236}">
                  <a16:creationId xmlns:a16="http://schemas.microsoft.com/office/drawing/2014/main" id="{7E95C887-46B9-40D3-9E14-BF22D589D94B}"/>
                </a:ext>
              </a:extLst>
            </p:cNvPr>
            <p:cNvGrpSpPr/>
            <p:nvPr/>
          </p:nvGrpSpPr>
          <p:grpSpPr>
            <a:xfrm>
              <a:off x="4260414" y="4955401"/>
              <a:ext cx="1473814" cy="1045248"/>
              <a:chOff x="4243329" y="3037823"/>
              <a:chExt cx="1507984" cy="1187291"/>
            </a:xfrm>
          </p:grpSpPr>
          <p:grpSp>
            <p:nvGrpSpPr>
              <p:cNvPr id="263" name="グループ化 262">
                <a:extLst>
                  <a:ext uri="{FF2B5EF4-FFF2-40B4-BE49-F238E27FC236}">
                    <a16:creationId xmlns:a16="http://schemas.microsoft.com/office/drawing/2014/main" id="{7789236E-E0BF-41B3-8FF5-412AE8DEF1B2}"/>
                  </a:ext>
                </a:extLst>
              </p:cNvPr>
              <p:cNvGrpSpPr/>
              <p:nvPr/>
            </p:nvGrpSpPr>
            <p:grpSpPr>
              <a:xfrm rot="2700000">
                <a:off x="4526343" y="2932850"/>
                <a:ext cx="752614" cy="962560"/>
                <a:chOff x="2705910" y="4339547"/>
                <a:chExt cx="1224740" cy="1566386"/>
              </a:xfrm>
            </p:grpSpPr>
            <p:sp>
              <p:nvSpPr>
                <p:cNvPr id="274" name="楕円 72">
                  <a:extLst>
                    <a:ext uri="{FF2B5EF4-FFF2-40B4-BE49-F238E27FC236}">
                      <a16:creationId xmlns:a16="http://schemas.microsoft.com/office/drawing/2014/main" id="{C808E7FE-239B-4254-ACE7-745E55CA0A16}"/>
                    </a:ext>
                  </a:extLst>
                </p:cNvPr>
                <p:cNvSpPr/>
                <p:nvPr/>
              </p:nvSpPr>
              <p:spPr bwMode="auto">
                <a:xfrm rot="10800000">
                  <a:off x="2705910" y="4339547"/>
                  <a:ext cx="1224740" cy="1566386"/>
                </a:xfrm>
                <a:custGeom>
                  <a:avLst/>
                  <a:gdLst>
                    <a:gd name="connsiteX0" fmla="*/ 0 w 585065"/>
                    <a:gd name="connsiteY0" fmla="*/ 488544 h 977088"/>
                    <a:gd name="connsiteX1" fmla="*/ 292533 w 585065"/>
                    <a:gd name="connsiteY1" fmla="*/ 0 h 977088"/>
                    <a:gd name="connsiteX2" fmla="*/ 585066 w 585065"/>
                    <a:gd name="connsiteY2" fmla="*/ 488544 h 977088"/>
                    <a:gd name="connsiteX3" fmla="*/ 292533 w 585065"/>
                    <a:gd name="connsiteY3" fmla="*/ 977088 h 977088"/>
                    <a:gd name="connsiteX4" fmla="*/ 0 w 585065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236060 h 724604"/>
                    <a:gd name="connsiteX1" fmla="*/ 279833 w 585066"/>
                    <a:gd name="connsiteY1" fmla="*/ 1516 h 724604"/>
                    <a:gd name="connsiteX2" fmla="*/ 585066 w 585066"/>
                    <a:gd name="connsiteY2" fmla="*/ 236060 h 724604"/>
                    <a:gd name="connsiteX3" fmla="*/ 292533 w 585066"/>
                    <a:gd name="connsiteY3" fmla="*/ 724604 h 724604"/>
                    <a:gd name="connsiteX4" fmla="*/ 0 w 585066"/>
                    <a:gd name="connsiteY4" fmla="*/ 236060 h 7246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85066" h="724604">
                      <a:moveTo>
                        <a:pt x="0" y="236060"/>
                      </a:moveTo>
                      <a:cubicBezTo>
                        <a:pt x="0" y="-33755"/>
                        <a:pt x="118271" y="1516"/>
                        <a:pt x="279833" y="1516"/>
                      </a:cubicBezTo>
                      <a:cubicBezTo>
                        <a:pt x="441395" y="1516"/>
                        <a:pt x="585066" y="-33755"/>
                        <a:pt x="585066" y="236060"/>
                      </a:cubicBezTo>
                      <a:cubicBezTo>
                        <a:pt x="585066" y="505875"/>
                        <a:pt x="454095" y="724604"/>
                        <a:pt x="292533" y="724604"/>
                      </a:cubicBezTo>
                      <a:cubicBezTo>
                        <a:pt x="130971" y="724604"/>
                        <a:pt x="0" y="505875"/>
                        <a:pt x="0" y="236060"/>
                      </a:cubicBezTo>
                      <a:close/>
                    </a:path>
                  </a:pathLst>
                </a:custGeom>
                <a:solidFill>
                  <a:srgbClr val="92D05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75" name="楕円 72">
                  <a:extLst>
                    <a:ext uri="{FF2B5EF4-FFF2-40B4-BE49-F238E27FC236}">
                      <a16:creationId xmlns:a16="http://schemas.microsoft.com/office/drawing/2014/main" id="{F1F40F04-4240-468F-9488-B8CEFDB8230B}"/>
                    </a:ext>
                  </a:extLst>
                </p:cNvPr>
                <p:cNvSpPr/>
                <p:nvPr/>
              </p:nvSpPr>
              <p:spPr bwMode="auto">
                <a:xfrm rot="10800000">
                  <a:off x="2886698" y="4339547"/>
                  <a:ext cx="891552" cy="1566386"/>
                </a:xfrm>
                <a:custGeom>
                  <a:avLst/>
                  <a:gdLst>
                    <a:gd name="connsiteX0" fmla="*/ 0 w 585065"/>
                    <a:gd name="connsiteY0" fmla="*/ 488544 h 977088"/>
                    <a:gd name="connsiteX1" fmla="*/ 292533 w 585065"/>
                    <a:gd name="connsiteY1" fmla="*/ 0 h 977088"/>
                    <a:gd name="connsiteX2" fmla="*/ 585066 w 585065"/>
                    <a:gd name="connsiteY2" fmla="*/ 488544 h 977088"/>
                    <a:gd name="connsiteX3" fmla="*/ 292533 w 585065"/>
                    <a:gd name="connsiteY3" fmla="*/ 977088 h 977088"/>
                    <a:gd name="connsiteX4" fmla="*/ 0 w 585065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236060 h 724604"/>
                    <a:gd name="connsiteX1" fmla="*/ 279833 w 585066"/>
                    <a:gd name="connsiteY1" fmla="*/ 1516 h 724604"/>
                    <a:gd name="connsiteX2" fmla="*/ 585066 w 585066"/>
                    <a:gd name="connsiteY2" fmla="*/ 236060 h 724604"/>
                    <a:gd name="connsiteX3" fmla="*/ 292533 w 585066"/>
                    <a:gd name="connsiteY3" fmla="*/ 724604 h 724604"/>
                    <a:gd name="connsiteX4" fmla="*/ 0 w 585066"/>
                    <a:gd name="connsiteY4" fmla="*/ 236060 h 7246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85066" h="724604">
                      <a:moveTo>
                        <a:pt x="0" y="236060"/>
                      </a:moveTo>
                      <a:cubicBezTo>
                        <a:pt x="0" y="-33755"/>
                        <a:pt x="118271" y="1516"/>
                        <a:pt x="279833" y="1516"/>
                      </a:cubicBezTo>
                      <a:cubicBezTo>
                        <a:pt x="441395" y="1516"/>
                        <a:pt x="585066" y="-33755"/>
                        <a:pt x="585066" y="236060"/>
                      </a:cubicBezTo>
                      <a:cubicBezTo>
                        <a:pt x="585066" y="505875"/>
                        <a:pt x="454095" y="724604"/>
                        <a:pt x="292533" y="724604"/>
                      </a:cubicBezTo>
                      <a:cubicBezTo>
                        <a:pt x="130971" y="724604"/>
                        <a:pt x="0" y="505875"/>
                        <a:pt x="0" y="236060"/>
                      </a:cubicBezTo>
                      <a:close/>
                    </a:path>
                  </a:pathLst>
                </a:custGeom>
                <a:solidFill>
                  <a:srgbClr val="99FF33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76" name="フリーフォーム: 図形 275">
                  <a:extLst>
                    <a:ext uri="{FF2B5EF4-FFF2-40B4-BE49-F238E27FC236}">
                      <a16:creationId xmlns:a16="http://schemas.microsoft.com/office/drawing/2014/main" id="{B286C476-9BF3-4E2A-AFE5-312B242389D1}"/>
                    </a:ext>
                  </a:extLst>
                </p:cNvPr>
                <p:cNvSpPr/>
                <p:nvPr/>
              </p:nvSpPr>
              <p:spPr bwMode="auto">
                <a:xfrm rot="10800000">
                  <a:off x="2914403" y="4507703"/>
                  <a:ext cx="807549" cy="1398228"/>
                </a:xfrm>
                <a:custGeom>
                  <a:avLst/>
                  <a:gdLst>
                    <a:gd name="connsiteX0" fmla="*/ 403673 w 807549"/>
                    <a:gd name="connsiteY0" fmla="*/ 1398228 h 1398228"/>
                    <a:gd name="connsiteX1" fmla="*/ 311911 w 807549"/>
                    <a:gd name="connsiteY1" fmla="*/ 1122112 h 1398228"/>
                    <a:gd name="connsiteX2" fmla="*/ 300211 w 807549"/>
                    <a:gd name="connsiteY2" fmla="*/ 1019095 h 1398228"/>
                    <a:gd name="connsiteX3" fmla="*/ 138961 w 807549"/>
                    <a:gd name="connsiteY3" fmla="*/ 1084049 h 1398228"/>
                    <a:gd name="connsiteX4" fmla="*/ 294543 w 807549"/>
                    <a:gd name="connsiteY4" fmla="*/ 962233 h 1398228"/>
                    <a:gd name="connsiteX5" fmla="*/ 284100 w 807549"/>
                    <a:gd name="connsiteY5" fmla="*/ 822459 h 1398228"/>
                    <a:gd name="connsiteX6" fmla="*/ 278100 w 807549"/>
                    <a:gd name="connsiteY6" fmla="*/ 682057 h 1398228"/>
                    <a:gd name="connsiteX7" fmla="*/ 72286 w 807549"/>
                    <a:gd name="connsiteY7" fmla="*/ 764962 h 1398228"/>
                    <a:gd name="connsiteX8" fmla="*/ 275983 w 807549"/>
                    <a:gd name="connsiteY8" fmla="*/ 605474 h 1398228"/>
                    <a:gd name="connsiteX9" fmla="*/ 273902 w 807549"/>
                    <a:gd name="connsiteY9" fmla="*/ 455511 h 1398228"/>
                    <a:gd name="connsiteX10" fmla="*/ 274509 w 807549"/>
                    <a:gd name="connsiteY10" fmla="*/ 364628 h 1398228"/>
                    <a:gd name="connsiteX11" fmla="*/ 275742 w 807549"/>
                    <a:gd name="connsiteY11" fmla="*/ 310785 h 1398228"/>
                    <a:gd name="connsiteX12" fmla="*/ 0 w 807549"/>
                    <a:gd name="connsiteY12" fmla="*/ 432312 h 1398228"/>
                    <a:gd name="connsiteX13" fmla="*/ 279664 w 807549"/>
                    <a:gd name="connsiteY13" fmla="*/ 227511 h 1398228"/>
                    <a:gd name="connsiteX14" fmla="*/ 283220 w 807549"/>
                    <a:gd name="connsiteY14" fmla="*/ 165146 h 1398228"/>
                    <a:gd name="connsiteX15" fmla="*/ 398039 w 807549"/>
                    <a:gd name="connsiteY15" fmla="*/ 2924 h 1398228"/>
                    <a:gd name="connsiteX16" fmla="*/ 530565 w 807549"/>
                    <a:gd name="connsiteY16" fmla="*/ 286581 h 1398228"/>
                    <a:gd name="connsiteX17" fmla="*/ 531227 w 807549"/>
                    <a:gd name="connsiteY17" fmla="*/ 325393 h 1398228"/>
                    <a:gd name="connsiteX18" fmla="*/ 807549 w 807549"/>
                    <a:gd name="connsiteY18" fmla="*/ 526384 h 1398228"/>
                    <a:gd name="connsiteX19" fmla="*/ 532568 w 807549"/>
                    <a:gd name="connsiteY19" fmla="*/ 404135 h 1398228"/>
                    <a:gd name="connsiteX20" fmla="*/ 533444 w 807549"/>
                    <a:gd name="connsiteY20" fmla="*/ 455511 h 1398228"/>
                    <a:gd name="connsiteX21" fmla="*/ 525697 w 807549"/>
                    <a:gd name="connsiteY21" fmla="*/ 734265 h 1398228"/>
                    <a:gd name="connsiteX22" fmla="*/ 739231 w 807549"/>
                    <a:gd name="connsiteY22" fmla="*/ 901455 h 1398228"/>
                    <a:gd name="connsiteX23" fmla="*/ 523466 w 807549"/>
                    <a:gd name="connsiteY23" fmla="*/ 814542 h 1398228"/>
                    <a:gd name="connsiteX24" fmla="*/ 523246 w 807549"/>
                    <a:gd name="connsiteY24" fmla="*/ 822459 h 1398228"/>
                    <a:gd name="connsiteX25" fmla="*/ 496999 w 807549"/>
                    <a:gd name="connsiteY25" fmla="*/ 1105257 h 1398228"/>
                    <a:gd name="connsiteX26" fmla="*/ 632075 w 807549"/>
                    <a:gd name="connsiteY26" fmla="*/ 1211017 h 1398228"/>
                    <a:gd name="connsiteX27" fmla="*/ 490141 w 807549"/>
                    <a:gd name="connsiteY27" fmla="*/ 1153844 h 1398228"/>
                    <a:gd name="connsiteX28" fmla="*/ 476229 w 807549"/>
                    <a:gd name="connsiteY28" fmla="*/ 1237227 h 1398228"/>
                    <a:gd name="connsiteX29" fmla="*/ 403673 w 807549"/>
                    <a:gd name="connsiteY29" fmla="*/ 1398228 h 13982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</a:cxnLst>
                  <a:rect l="l" t="t" r="r" b="b"/>
                  <a:pathLst>
                    <a:path w="807549" h="1398228">
                      <a:moveTo>
                        <a:pt x="403673" y="1398228"/>
                      </a:moveTo>
                      <a:cubicBezTo>
                        <a:pt x="367837" y="1398228"/>
                        <a:pt x="335395" y="1292711"/>
                        <a:pt x="311911" y="1122112"/>
                      </a:cubicBezTo>
                      <a:lnTo>
                        <a:pt x="300211" y="1019095"/>
                      </a:lnTo>
                      <a:lnTo>
                        <a:pt x="138961" y="1084049"/>
                      </a:lnTo>
                      <a:lnTo>
                        <a:pt x="294543" y="962233"/>
                      </a:lnTo>
                      <a:lnTo>
                        <a:pt x="284100" y="822459"/>
                      </a:lnTo>
                      <a:lnTo>
                        <a:pt x="278100" y="682057"/>
                      </a:lnTo>
                      <a:lnTo>
                        <a:pt x="72286" y="764962"/>
                      </a:lnTo>
                      <a:lnTo>
                        <a:pt x="275983" y="605474"/>
                      </a:lnTo>
                      <a:lnTo>
                        <a:pt x="273902" y="455511"/>
                      </a:lnTo>
                      <a:cubicBezTo>
                        <a:pt x="273902" y="422970"/>
                        <a:pt x="274107" y="392729"/>
                        <a:pt x="274509" y="364628"/>
                      </a:cubicBezTo>
                      <a:lnTo>
                        <a:pt x="275742" y="310785"/>
                      </a:lnTo>
                      <a:lnTo>
                        <a:pt x="0" y="432312"/>
                      </a:lnTo>
                      <a:lnTo>
                        <a:pt x="279664" y="227511"/>
                      </a:lnTo>
                      <a:lnTo>
                        <a:pt x="283220" y="165146"/>
                      </a:lnTo>
                      <a:cubicBezTo>
                        <a:pt x="301336" y="-35361"/>
                        <a:pt x="344286" y="2924"/>
                        <a:pt x="398039" y="2924"/>
                      </a:cubicBezTo>
                      <a:cubicBezTo>
                        <a:pt x="460751" y="2924"/>
                        <a:pt x="517387" y="-49186"/>
                        <a:pt x="530565" y="286581"/>
                      </a:cubicBezTo>
                      <a:lnTo>
                        <a:pt x="531227" y="325393"/>
                      </a:lnTo>
                      <a:lnTo>
                        <a:pt x="807549" y="526384"/>
                      </a:lnTo>
                      <a:lnTo>
                        <a:pt x="532568" y="404135"/>
                      </a:lnTo>
                      <a:lnTo>
                        <a:pt x="533444" y="455511"/>
                      </a:lnTo>
                      <a:lnTo>
                        <a:pt x="525697" y="734265"/>
                      </a:lnTo>
                      <a:lnTo>
                        <a:pt x="739231" y="901455"/>
                      </a:lnTo>
                      <a:lnTo>
                        <a:pt x="523466" y="814542"/>
                      </a:lnTo>
                      <a:lnTo>
                        <a:pt x="523246" y="822459"/>
                      </a:lnTo>
                      <a:lnTo>
                        <a:pt x="496999" y="1105257"/>
                      </a:lnTo>
                      <a:lnTo>
                        <a:pt x="632075" y="1211017"/>
                      </a:lnTo>
                      <a:lnTo>
                        <a:pt x="490141" y="1153844"/>
                      </a:lnTo>
                      <a:lnTo>
                        <a:pt x="476229" y="1237227"/>
                      </a:lnTo>
                      <a:cubicBezTo>
                        <a:pt x="455518" y="1338875"/>
                        <a:pt x="430549" y="1398228"/>
                        <a:pt x="403673" y="1398228"/>
                      </a:cubicBezTo>
                      <a:close/>
                    </a:path>
                  </a:pathLst>
                </a:custGeom>
                <a:solidFill>
                  <a:srgbClr val="FFFF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77" name="フリーフォーム: 図形 276">
                  <a:extLst>
                    <a:ext uri="{FF2B5EF4-FFF2-40B4-BE49-F238E27FC236}">
                      <a16:creationId xmlns:a16="http://schemas.microsoft.com/office/drawing/2014/main" id="{3B8F54AE-D6A9-4B08-A4AB-AB08A89FAF5C}"/>
                    </a:ext>
                  </a:extLst>
                </p:cNvPr>
                <p:cNvSpPr/>
                <p:nvPr/>
              </p:nvSpPr>
              <p:spPr bwMode="auto">
                <a:xfrm rot="10800000">
                  <a:off x="2744010" y="4548005"/>
                  <a:ext cx="1148540" cy="1334728"/>
                </a:xfrm>
                <a:custGeom>
                  <a:avLst/>
                  <a:gdLst>
                    <a:gd name="connsiteX0" fmla="*/ 265297 w 1148540"/>
                    <a:gd name="connsiteY0" fmla="*/ 1334728 h 1334728"/>
                    <a:gd name="connsiteX1" fmla="*/ 253190 w 1148540"/>
                    <a:gd name="connsiteY1" fmla="*/ 1322643 h 1334728"/>
                    <a:gd name="connsiteX2" fmla="*/ 0 w 1148540"/>
                    <a:gd name="connsiteY2" fmla="*/ 446915 h 1334728"/>
                    <a:gd name="connsiteX3" fmla="*/ 90188 w 1148540"/>
                    <a:gd name="connsiteY3" fmla="*/ 30175 h 1334728"/>
                    <a:gd name="connsiteX4" fmla="*/ 125830 w 1148540"/>
                    <a:gd name="connsiteY4" fmla="*/ 0 h 1334728"/>
                    <a:gd name="connsiteX5" fmla="*/ 120004 w 1148540"/>
                    <a:gd name="connsiteY5" fmla="*/ 10922 h 1334728"/>
                    <a:gd name="connsiteX6" fmla="*/ 63500 w 1148540"/>
                    <a:gd name="connsiteY6" fmla="*/ 421706 h 1334728"/>
                    <a:gd name="connsiteX7" fmla="*/ 213101 w 1148540"/>
                    <a:gd name="connsiteY7" fmla="*/ 1237458 h 1334728"/>
                    <a:gd name="connsiteX8" fmla="*/ 883244 w 1148540"/>
                    <a:gd name="connsiteY8" fmla="*/ 1334728 h 1334728"/>
                    <a:gd name="connsiteX9" fmla="*/ 935439 w 1148540"/>
                    <a:gd name="connsiteY9" fmla="*/ 1237458 h 1334728"/>
                    <a:gd name="connsiteX10" fmla="*/ 1085040 w 1148540"/>
                    <a:gd name="connsiteY10" fmla="*/ 421706 h 1334728"/>
                    <a:gd name="connsiteX11" fmla="*/ 1041437 w 1148540"/>
                    <a:gd name="connsiteY11" fmla="*/ 66373 h 1334728"/>
                    <a:gd name="connsiteX12" fmla="*/ 1018967 w 1148540"/>
                    <a:gd name="connsiteY12" fmla="*/ 12638 h 1334728"/>
                    <a:gd name="connsiteX13" fmla="*/ 1042576 w 1148540"/>
                    <a:gd name="connsiteY13" fmla="*/ 30175 h 1334728"/>
                    <a:gd name="connsiteX14" fmla="*/ 1148540 w 1148540"/>
                    <a:gd name="connsiteY14" fmla="*/ 446915 h 1334728"/>
                    <a:gd name="connsiteX15" fmla="*/ 895350 w 1148540"/>
                    <a:gd name="connsiteY15" fmla="*/ 1322643 h 13347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1148540" h="1334728">
                      <a:moveTo>
                        <a:pt x="265297" y="1334728"/>
                      </a:moveTo>
                      <a:lnTo>
                        <a:pt x="253190" y="1322643"/>
                      </a:lnTo>
                      <a:cubicBezTo>
                        <a:pt x="100433" y="1132855"/>
                        <a:pt x="0" y="811454"/>
                        <a:pt x="0" y="446915"/>
                      </a:cubicBezTo>
                      <a:cubicBezTo>
                        <a:pt x="0" y="228192"/>
                        <a:pt x="32650" y="102212"/>
                        <a:pt x="90188" y="30175"/>
                      </a:cubicBezTo>
                      <a:lnTo>
                        <a:pt x="125830" y="0"/>
                      </a:lnTo>
                      <a:lnTo>
                        <a:pt x="120004" y="10922"/>
                      </a:lnTo>
                      <a:cubicBezTo>
                        <a:pt x="83667" y="93848"/>
                        <a:pt x="63500" y="222600"/>
                        <a:pt x="63500" y="421706"/>
                      </a:cubicBezTo>
                      <a:cubicBezTo>
                        <a:pt x="63500" y="740277"/>
                        <a:pt x="120670" y="1028689"/>
                        <a:pt x="213101" y="1237458"/>
                      </a:cubicBezTo>
                      <a:close/>
                      <a:moveTo>
                        <a:pt x="883244" y="1334728"/>
                      </a:moveTo>
                      <a:lnTo>
                        <a:pt x="935439" y="1237458"/>
                      </a:lnTo>
                      <a:cubicBezTo>
                        <a:pt x="1027870" y="1028689"/>
                        <a:pt x="1085040" y="740277"/>
                        <a:pt x="1085040" y="421706"/>
                      </a:cubicBezTo>
                      <a:cubicBezTo>
                        <a:pt x="1085040" y="262421"/>
                        <a:pt x="1069362" y="148163"/>
                        <a:pt x="1041437" y="66373"/>
                      </a:cubicBezTo>
                      <a:lnTo>
                        <a:pt x="1018967" y="12638"/>
                      </a:lnTo>
                      <a:lnTo>
                        <a:pt x="1042576" y="30175"/>
                      </a:lnTo>
                      <a:cubicBezTo>
                        <a:pt x="1108878" y="102212"/>
                        <a:pt x="1148540" y="228192"/>
                        <a:pt x="1148540" y="446915"/>
                      </a:cubicBezTo>
                      <a:cubicBezTo>
                        <a:pt x="1148540" y="811454"/>
                        <a:pt x="1048107" y="1132855"/>
                        <a:pt x="895350" y="1322643"/>
                      </a:cubicBezTo>
                      <a:close/>
                    </a:path>
                  </a:pathLst>
                </a:custGeom>
                <a:solidFill>
                  <a:srgbClr val="FFFF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264" name="グループ化 263">
                <a:extLst>
                  <a:ext uri="{FF2B5EF4-FFF2-40B4-BE49-F238E27FC236}">
                    <a16:creationId xmlns:a16="http://schemas.microsoft.com/office/drawing/2014/main" id="{5A9A6103-1D74-4A4C-8C17-C4CDB3665D73}"/>
                  </a:ext>
                </a:extLst>
              </p:cNvPr>
              <p:cNvGrpSpPr/>
              <p:nvPr/>
            </p:nvGrpSpPr>
            <p:grpSpPr>
              <a:xfrm rot="18000000">
                <a:off x="4893726" y="3266416"/>
                <a:ext cx="752614" cy="962560"/>
                <a:chOff x="2705910" y="4339547"/>
                <a:chExt cx="1224740" cy="1566386"/>
              </a:xfrm>
            </p:grpSpPr>
            <p:sp>
              <p:nvSpPr>
                <p:cNvPr id="270" name="楕円 72">
                  <a:extLst>
                    <a:ext uri="{FF2B5EF4-FFF2-40B4-BE49-F238E27FC236}">
                      <a16:creationId xmlns:a16="http://schemas.microsoft.com/office/drawing/2014/main" id="{AFC2F31F-7F78-4E09-88AC-3206E2D5CCD6}"/>
                    </a:ext>
                  </a:extLst>
                </p:cNvPr>
                <p:cNvSpPr/>
                <p:nvPr/>
              </p:nvSpPr>
              <p:spPr bwMode="auto">
                <a:xfrm rot="10800000">
                  <a:off x="2705910" y="4339547"/>
                  <a:ext cx="1224740" cy="1566386"/>
                </a:xfrm>
                <a:custGeom>
                  <a:avLst/>
                  <a:gdLst>
                    <a:gd name="connsiteX0" fmla="*/ 0 w 585065"/>
                    <a:gd name="connsiteY0" fmla="*/ 488544 h 977088"/>
                    <a:gd name="connsiteX1" fmla="*/ 292533 w 585065"/>
                    <a:gd name="connsiteY1" fmla="*/ 0 h 977088"/>
                    <a:gd name="connsiteX2" fmla="*/ 585066 w 585065"/>
                    <a:gd name="connsiteY2" fmla="*/ 488544 h 977088"/>
                    <a:gd name="connsiteX3" fmla="*/ 292533 w 585065"/>
                    <a:gd name="connsiteY3" fmla="*/ 977088 h 977088"/>
                    <a:gd name="connsiteX4" fmla="*/ 0 w 585065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236060 h 724604"/>
                    <a:gd name="connsiteX1" fmla="*/ 279833 w 585066"/>
                    <a:gd name="connsiteY1" fmla="*/ 1516 h 724604"/>
                    <a:gd name="connsiteX2" fmla="*/ 585066 w 585066"/>
                    <a:gd name="connsiteY2" fmla="*/ 236060 h 724604"/>
                    <a:gd name="connsiteX3" fmla="*/ 292533 w 585066"/>
                    <a:gd name="connsiteY3" fmla="*/ 724604 h 724604"/>
                    <a:gd name="connsiteX4" fmla="*/ 0 w 585066"/>
                    <a:gd name="connsiteY4" fmla="*/ 236060 h 7246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85066" h="724604">
                      <a:moveTo>
                        <a:pt x="0" y="236060"/>
                      </a:moveTo>
                      <a:cubicBezTo>
                        <a:pt x="0" y="-33755"/>
                        <a:pt x="118271" y="1516"/>
                        <a:pt x="279833" y="1516"/>
                      </a:cubicBezTo>
                      <a:cubicBezTo>
                        <a:pt x="441395" y="1516"/>
                        <a:pt x="585066" y="-33755"/>
                        <a:pt x="585066" y="236060"/>
                      </a:cubicBezTo>
                      <a:cubicBezTo>
                        <a:pt x="585066" y="505875"/>
                        <a:pt x="454095" y="724604"/>
                        <a:pt x="292533" y="724604"/>
                      </a:cubicBezTo>
                      <a:cubicBezTo>
                        <a:pt x="130971" y="724604"/>
                        <a:pt x="0" y="505875"/>
                        <a:pt x="0" y="236060"/>
                      </a:cubicBezTo>
                      <a:close/>
                    </a:path>
                  </a:pathLst>
                </a:custGeom>
                <a:solidFill>
                  <a:srgbClr val="92D05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71" name="楕円 72">
                  <a:extLst>
                    <a:ext uri="{FF2B5EF4-FFF2-40B4-BE49-F238E27FC236}">
                      <a16:creationId xmlns:a16="http://schemas.microsoft.com/office/drawing/2014/main" id="{8B24DB69-8A95-4E46-BC7E-CE4629523BE7}"/>
                    </a:ext>
                  </a:extLst>
                </p:cNvPr>
                <p:cNvSpPr/>
                <p:nvPr/>
              </p:nvSpPr>
              <p:spPr bwMode="auto">
                <a:xfrm rot="10800000">
                  <a:off x="2886698" y="4339547"/>
                  <a:ext cx="891552" cy="1566386"/>
                </a:xfrm>
                <a:custGeom>
                  <a:avLst/>
                  <a:gdLst>
                    <a:gd name="connsiteX0" fmla="*/ 0 w 585065"/>
                    <a:gd name="connsiteY0" fmla="*/ 488544 h 977088"/>
                    <a:gd name="connsiteX1" fmla="*/ 292533 w 585065"/>
                    <a:gd name="connsiteY1" fmla="*/ 0 h 977088"/>
                    <a:gd name="connsiteX2" fmla="*/ 585066 w 585065"/>
                    <a:gd name="connsiteY2" fmla="*/ 488544 h 977088"/>
                    <a:gd name="connsiteX3" fmla="*/ 292533 w 585065"/>
                    <a:gd name="connsiteY3" fmla="*/ 977088 h 977088"/>
                    <a:gd name="connsiteX4" fmla="*/ 0 w 585065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236060 h 724604"/>
                    <a:gd name="connsiteX1" fmla="*/ 279833 w 585066"/>
                    <a:gd name="connsiteY1" fmla="*/ 1516 h 724604"/>
                    <a:gd name="connsiteX2" fmla="*/ 585066 w 585066"/>
                    <a:gd name="connsiteY2" fmla="*/ 236060 h 724604"/>
                    <a:gd name="connsiteX3" fmla="*/ 292533 w 585066"/>
                    <a:gd name="connsiteY3" fmla="*/ 724604 h 724604"/>
                    <a:gd name="connsiteX4" fmla="*/ 0 w 585066"/>
                    <a:gd name="connsiteY4" fmla="*/ 236060 h 7246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85066" h="724604">
                      <a:moveTo>
                        <a:pt x="0" y="236060"/>
                      </a:moveTo>
                      <a:cubicBezTo>
                        <a:pt x="0" y="-33755"/>
                        <a:pt x="118271" y="1516"/>
                        <a:pt x="279833" y="1516"/>
                      </a:cubicBezTo>
                      <a:cubicBezTo>
                        <a:pt x="441395" y="1516"/>
                        <a:pt x="585066" y="-33755"/>
                        <a:pt x="585066" y="236060"/>
                      </a:cubicBezTo>
                      <a:cubicBezTo>
                        <a:pt x="585066" y="505875"/>
                        <a:pt x="454095" y="724604"/>
                        <a:pt x="292533" y="724604"/>
                      </a:cubicBezTo>
                      <a:cubicBezTo>
                        <a:pt x="130971" y="724604"/>
                        <a:pt x="0" y="505875"/>
                        <a:pt x="0" y="236060"/>
                      </a:cubicBezTo>
                      <a:close/>
                    </a:path>
                  </a:pathLst>
                </a:custGeom>
                <a:solidFill>
                  <a:srgbClr val="99FF33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72" name="フリーフォーム: 図形 271">
                  <a:extLst>
                    <a:ext uri="{FF2B5EF4-FFF2-40B4-BE49-F238E27FC236}">
                      <a16:creationId xmlns:a16="http://schemas.microsoft.com/office/drawing/2014/main" id="{D45CB677-4AB4-4CCE-8B81-FE5CC5A80B86}"/>
                    </a:ext>
                  </a:extLst>
                </p:cNvPr>
                <p:cNvSpPr/>
                <p:nvPr/>
              </p:nvSpPr>
              <p:spPr bwMode="auto">
                <a:xfrm rot="10800000">
                  <a:off x="2914403" y="4507703"/>
                  <a:ext cx="807549" cy="1398228"/>
                </a:xfrm>
                <a:custGeom>
                  <a:avLst/>
                  <a:gdLst>
                    <a:gd name="connsiteX0" fmla="*/ 403673 w 807549"/>
                    <a:gd name="connsiteY0" fmla="*/ 1398228 h 1398228"/>
                    <a:gd name="connsiteX1" fmla="*/ 311911 w 807549"/>
                    <a:gd name="connsiteY1" fmla="*/ 1122112 h 1398228"/>
                    <a:gd name="connsiteX2" fmla="*/ 300211 w 807549"/>
                    <a:gd name="connsiteY2" fmla="*/ 1019095 h 1398228"/>
                    <a:gd name="connsiteX3" fmla="*/ 138961 w 807549"/>
                    <a:gd name="connsiteY3" fmla="*/ 1084049 h 1398228"/>
                    <a:gd name="connsiteX4" fmla="*/ 294543 w 807549"/>
                    <a:gd name="connsiteY4" fmla="*/ 962233 h 1398228"/>
                    <a:gd name="connsiteX5" fmla="*/ 284100 w 807549"/>
                    <a:gd name="connsiteY5" fmla="*/ 822459 h 1398228"/>
                    <a:gd name="connsiteX6" fmla="*/ 278100 w 807549"/>
                    <a:gd name="connsiteY6" fmla="*/ 682057 h 1398228"/>
                    <a:gd name="connsiteX7" fmla="*/ 72286 w 807549"/>
                    <a:gd name="connsiteY7" fmla="*/ 764962 h 1398228"/>
                    <a:gd name="connsiteX8" fmla="*/ 275983 w 807549"/>
                    <a:gd name="connsiteY8" fmla="*/ 605474 h 1398228"/>
                    <a:gd name="connsiteX9" fmla="*/ 273902 w 807549"/>
                    <a:gd name="connsiteY9" fmla="*/ 455511 h 1398228"/>
                    <a:gd name="connsiteX10" fmla="*/ 274509 w 807549"/>
                    <a:gd name="connsiteY10" fmla="*/ 364628 h 1398228"/>
                    <a:gd name="connsiteX11" fmla="*/ 275742 w 807549"/>
                    <a:gd name="connsiteY11" fmla="*/ 310785 h 1398228"/>
                    <a:gd name="connsiteX12" fmla="*/ 0 w 807549"/>
                    <a:gd name="connsiteY12" fmla="*/ 432312 h 1398228"/>
                    <a:gd name="connsiteX13" fmla="*/ 279664 w 807549"/>
                    <a:gd name="connsiteY13" fmla="*/ 227511 h 1398228"/>
                    <a:gd name="connsiteX14" fmla="*/ 283220 w 807549"/>
                    <a:gd name="connsiteY14" fmla="*/ 165146 h 1398228"/>
                    <a:gd name="connsiteX15" fmla="*/ 398039 w 807549"/>
                    <a:gd name="connsiteY15" fmla="*/ 2924 h 1398228"/>
                    <a:gd name="connsiteX16" fmla="*/ 530565 w 807549"/>
                    <a:gd name="connsiteY16" fmla="*/ 286581 h 1398228"/>
                    <a:gd name="connsiteX17" fmla="*/ 531227 w 807549"/>
                    <a:gd name="connsiteY17" fmla="*/ 325393 h 1398228"/>
                    <a:gd name="connsiteX18" fmla="*/ 807549 w 807549"/>
                    <a:gd name="connsiteY18" fmla="*/ 526384 h 1398228"/>
                    <a:gd name="connsiteX19" fmla="*/ 532568 w 807549"/>
                    <a:gd name="connsiteY19" fmla="*/ 404135 h 1398228"/>
                    <a:gd name="connsiteX20" fmla="*/ 533444 w 807549"/>
                    <a:gd name="connsiteY20" fmla="*/ 455511 h 1398228"/>
                    <a:gd name="connsiteX21" fmla="*/ 525697 w 807549"/>
                    <a:gd name="connsiteY21" fmla="*/ 734265 h 1398228"/>
                    <a:gd name="connsiteX22" fmla="*/ 739231 w 807549"/>
                    <a:gd name="connsiteY22" fmla="*/ 901455 h 1398228"/>
                    <a:gd name="connsiteX23" fmla="*/ 523466 w 807549"/>
                    <a:gd name="connsiteY23" fmla="*/ 814542 h 1398228"/>
                    <a:gd name="connsiteX24" fmla="*/ 523246 w 807549"/>
                    <a:gd name="connsiteY24" fmla="*/ 822459 h 1398228"/>
                    <a:gd name="connsiteX25" fmla="*/ 496999 w 807549"/>
                    <a:gd name="connsiteY25" fmla="*/ 1105257 h 1398228"/>
                    <a:gd name="connsiteX26" fmla="*/ 632075 w 807549"/>
                    <a:gd name="connsiteY26" fmla="*/ 1211017 h 1398228"/>
                    <a:gd name="connsiteX27" fmla="*/ 490141 w 807549"/>
                    <a:gd name="connsiteY27" fmla="*/ 1153844 h 1398228"/>
                    <a:gd name="connsiteX28" fmla="*/ 476229 w 807549"/>
                    <a:gd name="connsiteY28" fmla="*/ 1237227 h 1398228"/>
                    <a:gd name="connsiteX29" fmla="*/ 403673 w 807549"/>
                    <a:gd name="connsiteY29" fmla="*/ 1398228 h 13982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</a:cxnLst>
                  <a:rect l="l" t="t" r="r" b="b"/>
                  <a:pathLst>
                    <a:path w="807549" h="1398228">
                      <a:moveTo>
                        <a:pt x="403673" y="1398228"/>
                      </a:moveTo>
                      <a:cubicBezTo>
                        <a:pt x="367837" y="1398228"/>
                        <a:pt x="335395" y="1292711"/>
                        <a:pt x="311911" y="1122112"/>
                      </a:cubicBezTo>
                      <a:lnTo>
                        <a:pt x="300211" y="1019095"/>
                      </a:lnTo>
                      <a:lnTo>
                        <a:pt x="138961" y="1084049"/>
                      </a:lnTo>
                      <a:lnTo>
                        <a:pt x="294543" y="962233"/>
                      </a:lnTo>
                      <a:lnTo>
                        <a:pt x="284100" y="822459"/>
                      </a:lnTo>
                      <a:lnTo>
                        <a:pt x="278100" y="682057"/>
                      </a:lnTo>
                      <a:lnTo>
                        <a:pt x="72286" y="764962"/>
                      </a:lnTo>
                      <a:lnTo>
                        <a:pt x="275983" y="605474"/>
                      </a:lnTo>
                      <a:lnTo>
                        <a:pt x="273902" y="455511"/>
                      </a:lnTo>
                      <a:cubicBezTo>
                        <a:pt x="273902" y="422970"/>
                        <a:pt x="274107" y="392729"/>
                        <a:pt x="274509" y="364628"/>
                      </a:cubicBezTo>
                      <a:lnTo>
                        <a:pt x="275742" y="310785"/>
                      </a:lnTo>
                      <a:lnTo>
                        <a:pt x="0" y="432312"/>
                      </a:lnTo>
                      <a:lnTo>
                        <a:pt x="279664" y="227511"/>
                      </a:lnTo>
                      <a:lnTo>
                        <a:pt x="283220" y="165146"/>
                      </a:lnTo>
                      <a:cubicBezTo>
                        <a:pt x="301336" y="-35361"/>
                        <a:pt x="344286" y="2924"/>
                        <a:pt x="398039" y="2924"/>
                      </a:cubicBezTo>
                      <a:cubicBezTo>
                        <a:pt x="460751" y="2924"/>
                        <a:pt x="517387" y="-49186"/>
                        <a:pt x="530565" y="286581"/>
                      </a:cubicBezTo>
                      <a:lnTo>
                        <a:pt x="531227" y="325393"/>
                      </a:lnTo>
                      <a:lnTo>
                        <a:pt x="807549" y="526384"/>
                      </a:lnTo>
                      <a:lnTo>
                        <a:pt x="532568" y="404135"/>
                      </a:lnTo>
                      <a:lnTo>
                        <a:pt x="533444" y="455511"/>
                      </a:lnTo>
                      <a:lnTo>
                        <a:pt x="525697" y="734265"/>
                      </a:lnTo>
                      <a:lnTo>
                        <a:pt x="739231" y="901455"/>
                      </a:lnTo>
                      <a:lnTo>
                        <a:pt x="523466" y="814542"/>
                      </a:lnTo>
                      <a:lnTo>
                        <a:pt x="523246" y="822459"/>
                      </a:lnTo>
                      <a:lnTo>
                        <a:pt x="496999" y="1105257"/>
                      </a:lnTo>
                      <a:lnTo>
                        <a:pt x="632075" y="1211017"/>
                      </a:lnTo>
                      <a:lnTo>
                        <a:pt x="490141" y="1153844"/>
                      </a:lnTo>
                      <a:lnTo>
                        <a:pt x="476229" y="1237227"/>
                      </a:lnTo>
                      <a:cubicBezTo>
                        <a:pt x="455518" y="1338875"/>
                        <a:pt x="430549" y="1398228"/>
                        <a:pt x="403673" y="1398228"/>
                      </a:cubicBezTo>
                      <a:close/>
                    </a:path>
                  </a:pathLst>
                </a:custGeom>
                <a:solidFill>
                  <a:srgbClr val="FFFF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73" name="フリーフォーム: 図形 272">
                  <a:extLst>
                    <a:ext uri="{FF2B5EF4-FFF2-40B4-BE49-F238E27FC236}">
                      <a16:creationId xmlns:a16="http://schemas.microsoft.com/office/drawing/2014/main" id="{8C04782D-1291-48B1-A365-8ED19CB1E6A8}"/>
                    </a:ext>
                  </a:extLst>
                </p:cNvPr>
                <p:cNvSpPr/>
                <p:nvPr/>
              </p:nvSpPr>
              <p:spPr bwMode="auto">
                <a:xfrm rot="10800000">
                  <a:off x="2744010" y="4548005"/>
                  <a:ext cx="1148540" cy="1334728"/>
                </a:xfrm>
                <a:custGeom>
                  <a:avLst/>
                  <a:gdLst>
                    <a:gd name="connsiteX0" fmla="*/ 265297 w 1148540"/>
                    <a:gd name="connsiteY0" fmla="*/ 1334728 h 1334728"/>
                    <a:gd name="connsiteX1" fmla="*/ 253190 w 1148540"/>
                    <a:gd name="connsiteY1" fmla="*/ 1322643 h 1334728"/>
                    <a:gd name="connsiteX2" fmla="*/ 0 w 1148540"/>
                    <a:gd name="connsiteY2" fmla="*/ 446915 h 1334728"/>
                    <a:gd name="connsiteX3" fmla="*/ 90188 w 1148540"/>
                    <a:gd name="connsiteY3" fmla="*/ 30175 h 1334728"/>
                    <a:gd name="connsiteX4" fmla="*/ 125830 w 1148540"/>
                    <a:gd name="connsiteY4" fmla="*/ 0 h 1334728"/>
                    <a:gd name="connsiteX5" fmla="*/ 120004 w 1148540"/>
                    <a:gd name="connsiteY5" fmla="*/ 10922 h 1334728"/>
                    <a:gd name="connsiteX6" fmla="*/ 63500 w 1148540"/>
                    <a:gd name="connsiteY6" fmla="*/ 421706 h 1334728"/>
                    <a:gd name="connsiteX7" fmla="*/ 213101 w 1148540"/>
                    <a:gd name="connsiteY7" fmla="*/ 1237458 h 1334728"/>
                    <a:gd name="connsiteX8" fmla="*/ 883244 w 1148540"/>
                    <a:gd name="connsiteY8" fmla="*/ 1334728 h 1334728"/>
                    <a:gd name="connsiteX9" fmla="*/ 935439 w 1148540"/>
                    <a:gd name="connsiteY9" fmla="*/ 1237458 h 1334728"/>
                    <a:gd name="connsiteX10" fmla="*/ 1085040 w 1148540"/>
                    <a:gd name="connsiteY10" fmla="*/ 421706 h 1334728"/>
                    <a:gd name="connsiteX11" fmla="*/ 1041437 w 1148540"/>
                    <a:gd name="connsiteY11" fmla="*/ 66373 h 1334728"/>
                    <a:gd name="connsiteX12" fmla="*/ 1018967 w 1148540"/>
                    <a:gd name="connsiteY12" fmla="*/ 12638 h 1334728"/>
                    <a:gd name="connsiteX13" fmla="*/ 1042576 w 1148540"/>
                    <a:gd name="connsiteY13" fmla="*/ 30175 h 1334728"/>
                    <a:gd name="connsiteX14" fmla="*/ 1148540 w 1148540"/>
                    <a:gd name="connsiteY14" fmla="*/ 446915 h 1334728"/>
                    <a:gd name="connsiteX15" fmla="*/ 895350 w 1148540"/>
                    <a:gd name="connsiteY15" fmla="*/ 1322643 h 13347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1148540" h="1334728">
                      <a:moveTo>
                        <a:pt x="265297" y="1334728"/>
                      </a:moveTo>
                      <a:lnTo>
                        <a:pt x="253190" y="1322643"/>
                      </a:lnTo>
                      <a:cubicBezTo>
                        <a:pt x="100433" y="1132855"/>
                        <a:pt x="0" y="811454"/>
                        <a:pt x="0" y="446915"/>
                      </a:cubicBezTo>
                      <a:cubicBezTo>
                        <a:pt x="0" y="228192"/>
                        <a:pt x="32650" y="102212"/>
                        <a:pt x="90188" y="30175"/>
                      </a:cubicBezTo>
                      <a:lnTo>
                        <a:pt x="125830" y="0"/>
                      </a:lnTo>
                      <a:lnTo>
                        <a:pt x="120004" y="10922"/>
                      </a:lnTo>
                      <a:cubicBezTo>
                        <a:pt x="83667" y="93848"/>
                        <a:pt x="63500" y="222600"/>
                        <a:pt x="63500" y="421706"/>
                      </a:cubicBezTo>
                      <a:cubicBezTo>
                        <a:pt x="63500" y="740277"/>
                        <a:pt x="120670" y="1028689"/>
                        <a:pt x="213101" y="1237458"/>
                      </a:cubicBezTo>
                      <a:close/>
                      <a:moveTo>
                        <a:pt x="883244" y="1334728"/>
                      </a:moveTo>
                      <a:lnTo>
                        <a:pt x="935439" y="1237458"/>
                      </a:lnTo>
                      <a:cubicBezTo>
                        <a:pt x="1027870" y="1028689"/>
                        <a:pt x="1085040" y="740277"/>
                        <a:pt x="1085040" y="421706"/>
                      </a:cubicBezTo>
                      <a:cubicBezTo>
                        <a:pt x="1085040" y="262421"/>
                        <a:pt x="1069362" y="148163"/>
                        <a:pt x="1041437" y="66373"/>
                      </a:cubicBezTo>
                      <a:lnTo>
                        <a:pt x="1018967" y="12638"/>
                      </a:lnTo>
                      <a:lnTo>
                        <a:pt x="1042576" y="30175"/>
                      </a:lnTo>
                      <a:cubicBezTo>
                        <a:pt x="1108878" y="102212"/>
                        <a:pt x="1148540" y="228192"/>
                        <a:pt x="1148540" y="446915"/>
                      </a:cubicBezTo>
                      <a:cubicBezTo>
                        <a:pt x="1148540" y="811454"/>
                        <a:pt x="1048107" y="1132855"/>
                        <a:pt x="895350" y="1322643"/>
                      </a:cubicBezTo>
                      <a:close/>
                    </a:path>
                  </a:pathLst>
                </a:custGeom>
                <a:solidFill>
                  <a:srgbClr val="FFFF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265" name="グループ化 264">
                <a:extLst>
                  <a:ext uri="{FF2B5EF4-FFF2-40B4-BE49-F238E27FC236}">
                    <a16:creationId xmlns:a16="http://schemas.microsoft.com/office/drawing/2014/main" id="{98E3D82F-977B-475D-A8EF-C471615745CF}"/>
                  </a:ext>
                </a:extLst>
              </p:cNvPr>
              <p:cNvGrpSpPr/>
              <p:nvPr/>
            </p:nvGrpSpPr>
            <p:grpSpPr>
              <a:xfrm rot="4500000">
                <a:off x="4348302" y="3367527"/>
                <a:ext cx="752614" cy="962560"/>
                <a:chOff x="2705910" y="4339547"/>
                <a:chExt cx="1224740" cy="1566386"/>
              </a:xfrm>
            </p:grpSpPr>
            <p:sp>
              <p:nvSpPr>
                <p:cNvPr id="266" name="楕円 72">
                  <a:extLst>
                    <a:ext uri="{FF2B5EF4-FFF2-40B4-BE49-F238E27FC236}">
                      <a16:creationId xmlns:a16="http://schemas.microsoft.com/office/drawing/2014/main" id="{E2C5E096-03B6-47E5-A3DE-B0615358E5B9}"/>
                    </a:ext>
                  </a:extLst>
                </p:cNvPr>
                <p:cNvSpPr/>
                <p:nvPr/>
              </p:nvSpPr>
              <p:spPr bwMode="auto">
                <a:xfrm rot="10800000">
                  <a:off x="2705910" y="4339547"/>
                  <a:ext cx="1224740" cy="1566386"/>
                </a:xfrm>
                <a:custGeom>
                  <a:avLst/>
                  <a:gdLst>
                    <a:gd name="connsiteX0" fmla="*/ 0 w 585065"/>
                    <a:gd name="connsiteY0" fmla="*/ 488544 h 977088"/>
                    <a:gd name="connsiteX1" fmla="*/ 292533 w 585065"/>
                    <a:gd name="connsiteY1" fmla="*/ 0 h 977088"/>
                    <a:gd name="connsiteX2" fmla="*/ 585066 w 585065"/>
                    <a:gd name="connsiteY2" fmla="*/ 488544 h 977088"/>
                    <a:gd name="connsiteX3" fmla="*/ 292533 w 585065"/>
                    <a:gd name="connsiteY3" fmla="*/ 977088 h 977088"/>
                    <a:gd name="connsiteX4" fmla="*/ 0 w 585065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236060 h 724604"/>
                    <a:gd name="connsiteX1" fmla="*/ 279833 w 585066"/>
                    <a:gd name="connsiteY1" fmla="*/ 1516 h 724604"/>
                    <a:gd name="connsiteX2" fmla="*/ 585066 w 585066"/>
                    <a:gd name="connsiteY2" fmla="*/ 236060 h 724604"/>
                    <a:gd name="connsiteX3" fmla="*/ 292533 w 585066"/>
                    <a:gd name="connsiteY3" fmla="*/ 724604 h 724604"/>
                    <a:gd name="connsiteX4" fmla="*/ 0 w 585066"/>
                    <a:gd name="connsiteY4" fmla="*/ 236060 h 7246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85066" h="724604">
                      <a:moveTo>
                        <a:pt x="0" y="236060"/>
                      </a:moveTo>
                      <a:cubicBezTo>
                        <a:pt x="0" y="-33755"/>
                        <a:pt x="118271" y="1516"/>
                        <a:pt x="279833" y="1516"/>
                      </a:cubicBezTo>
                      <a:cubicBezTo>
                        <a:pt x="441395" y="1516"/>
                        <a:pt x="585066" y="-33755"/>
                        <a:pt x="585066" y="236060"/>
                      </a:cubicBezTo>
                      <a:cubicBezTo>
                        <a:pt x="585066" y="505875"/>
                        <a:pt x="454095" y="724604"/>
                        <a:pt x="292533" y="724604"/>
                      </a:cubicBezTo>
                      <a:cubicBezTo>
                        <a:pt x="130971" y="724604"/>
                        <a:pt x="0" y="505875"/>
                        <a:pt x="0" y="236060"/>
                      </a:cubicBezTo>
                      <a:close/>
                    </a:path>
                  </a:pathLst>
                </a:custGeom>
                <a:solidFill>
                  <a:srgbClr val="92D05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67" name="楕円 72">
                  <a:extLst>
                    <a:ext uri="{FF2B5EF4-FFF2-40B4-BE49-F238E27FC236}">
                      <a16:creationId xmlns:a16="http://schemas.microsoft.com/office/drawing/2014/main" id="{F87B69E3-2288-42D8-97FD-06DC4C1FB80F}"/>
                    </a:ext>
                  </a:extLst>
                </p:cNvPr>
                <p:cNvSpPr/>
                <p:nvPr/>
              </p:nvSpPr>
              <p:spPr bwMode="auto">
                <a:xfrm rot="10800000">
                  <a:off x="2886698" y="4339547"/>
                  <a:ext cx="891552" cy="1566386"/>
                </a:xfrm>
                <a:custGeom>
                  <a:avLst/>
                  <a:gdLst>
                    <a:gd name="connsiteX0" fmla="*/ 0 w 585065"/>
                    <a:gd name="connsiteY0" fmla="*/ 488544 h 977088"/>
                    <a:gd name="connsiteX1" fmla="*/ 292533 w 585065"/>
                    <a:gd name="connsiteY1" fmla="*/ 0 h 977088"/>
                    <a:gd name="connsiteX2" fmla="*/ 585066 w 585065"/>
                    <a:gd name="connsiteY2" fmla="*/ 488544 h 977088"/>
                    <a:gd name="connsiteX3" fmla="*/ 292533 w 585065"/>
                    <a:gd name="connsiteY3" fmla="*/ 977088 h 977088"/>
                    <a:gd name="connsiteX4" fmla="*/ 0 w 585065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488544 h 977088"/>
                    <a:gd name="connsiteX1" fmla="*/ 292533 w 585066"/>
                    <a:gd name="connsiteY1" fmla="*/ 0 h 977088"/>
                    <a:gd name="connsiteX2" fmla="*/ 585066 w 585066"/>
                    <a:gd name="connsiteY2" fmla="*/ 488544 h 977088"/>
                    <a:gd name="connsiteX3" fmla="*/ 292533 w 585066"/>
                    <a:gd name="connsiteY3" fmla="*/ 977088 h 977088"/>
                    <a:gd name="connsiteX4" fmla="*/ 0 w 585066"/>
                    <a:gd name="connsiteY4" fmla="*/ 488544 h 977088"/>
                    <a:gd name="connsiteX0" fmla="*/ 0 w 585066"/>
                    <a:gd name="connsiteY0" fmla="*/ 236060 h 724604"/>
                    <a:gd name="connsiteX1" fmla="*/ 279833 w 585066"/>
                    <a:gd name="connsiteY1" fmla="*/ 1516 h 724604"/>
                    <a:gd name="connsiteX2" fmla="*/ 585066 w 585066"/>
                    <a:gd name="connsiteY2" fmla="*/ 236060 h 724604"/>
                    <a:gd name="connsiteX3" fmla="*/ 292533 w 585066"/>
                    <a:gd name="connsiteY3" fmla="*/ 724604 h 724604"/>
                    <a:gd name="connsiteX4" fmla="*/ 0 w 585066"/>
                    <a:gd name="connsiteY4" fmla="*/ 236060 h 7246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85066" h="724604">
                      <a:moveTo>
                        <a:pt x="0" y="236060"/>
                      </a:moveTo>
                      <a:cubicBezTo>
                        <a:pt x="0" y="-33755"/>
                        <a:pt x="118271" y="1516"/>
                        <a:pt x="279833" y="1516"/>
                      </a:cubicBezTo>
                      <a:cubicBezTo>
                        <a:pt x="441395" y="1516"/>
                        <a:pt x="585066" y="-33755"/>
                        <a:pt x="585066" y="236060"/>
                      </a:cubicBezTo>
                      <a:cubicBezTo>
                        <a:pt x="585066" y="505875"/>
                        <a:pt x="454095" y="724604"/>
                        <a:pt x="292533" y="724604"/>
                      </a:cubicBezTo>
                      <a:cubicBezTo>
                        <a:pt x="130971" y="724604"/>
                        <a:pt x="0" y="505875"/>
                        <a:pt x="0" y="236060"/>
                      </a:cubicBezTo>
                      <a:close/>
                    </a:path>
                  </a:pathLst>
                </a:custGeom>
                <a:solidFill>
                  <a:srgbClr val="99FF33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68" name="フリーフォーム: 図形 267">
                  <a:extLst>
                    <a:ext uri="{FF2B5EF4-FFF2-40B4-BE49-F238E27FC236}">
                      <a16:creationId xmlns:a16="http://schemas.microsoft.com/office/drawing/2014/main" id="{E3F76DB1-79C5-43DA-849C-A8F68FF2BC33}"/>
                    </a:ext>
                  </a:extLst>
                </p:cNvPr>
                <p:cNvSpPr/>
                <p:nvPr/>
              </p:nvSpPr>
              <p:spPr bwMode="auto">
                <a:xfrm rot="10800000">
                  <a:off x="2914403" y="4507703"/>
                  <a:ext cx="807549" cy="1398228"/>
                </a:xfrm>
                <a:custGeom>
                  <a:avLst/>
                  <a:gdLst>
                    <a:gd name="connsiteX0" fmla="*/ 403673 w 807549"/>
                    <a:gd name="connsiteY0" fmla="*/ 1398228 h 1398228"/>
                    <a:gd name="connsiteX1" fmla="*/ 311911 w 807549"/>
                    <a:gd name="connsiteY1" fmla="*/ 1122112 h 1398228"/>
                    <a:gd name="connsiteX2" fmla="*/ 300211 w 807549"/>
                    <a:gd name="connsiteY2" fmla="*/ 1019095 h 1398228"/>
                    <a:gd name="connsiteX3" fmla="*/ 138961 w 807549"/>
                    <a:gd name="connsiteY3" fmla="*/ 1084049 h 1398228"/>
                    <a:gd name="connsiteX4" fmla="*/ 294543 w 807549"/>
                    <a:gd name="connsiteY4" fmla="*/ 962233 h 1398228"/>
                    <a:gd name="connsiteX5" fmla="*/ 284100 w 807549"/>
                    <a:gd name="connsiteY5" fmla="*/ 822459 h 1398228"/>
                    <a:gd name="connsiteX6" fmla="*/ 278100 w 807549"/>
                    <a:gd name="connsiteY6" fmla="*/ 682057 h 1398228"/>
                    <a:gd name="connsiteX7" fmla="*/ 72286 w 807549"/>
                    <a:gd name="connsiteY7" fmla="*/ 764962 h 1398228"/>
                    <a:gd name="connsiteX8" fmla="*/ 275983 w 807549"/>
                    <a:gd name="connsiteY8" fmla="*/ 605474 h 1398228"/>
                    <a:gd name="connsiteX9" fmla="*/ 273902 w 807549"/>
                    <a:gd name="connsiteY9" fmla="*/ 455511 h 1398228"/>
                    <a:gd name="connsiteX10" fmla="*/ 274509 w 807549"/>
                    <a:gd name="connsiteY10" fmla="*/ 364628 h 1398228"/>
                    <a:gd name="connsiteX11" fmla="*/ 275742 w 807549"/>
                    <a:gd name="connsiteY11" fmla="*/ 310785 h 1398228"/>
                    <a:gd name="connsiteX12" fmla="*/ 0 w 807549"/>
                    <a:gd name="connsiteY12" fmla="*/ 432312 h 1398228"/>
                    <a:gd name="connsiteX13" fmla="*/ 279664 w 807549"/>
                    <a:gd name="connsiteY13" fmla="*/ 227511 h 1398228"/>
                    <a:gd name="connsiteX14" fmla="*/ 283220 w 807549"/>
                    <a:gd name="connsiteY14" fmla="*/ 165146 h 1398228"/>
                    <a:gd name="connsiteX15" fmla="*/ 398039 w 807549"/>
                    <a:gd name="connsiteY15" fmla="*/ 2924 h 1398228"/>
                    <a:gd name="connsiteX16" fmla="*/ 530565 w 807549"/>
                    <a:gd name="connsiteY16" fmla="*/ 286581 h 1398228"/>
                    <a:gd name="connsiteX17" fmla="*/ 531227 w 807549"/>
                    <a:gd name="connsiteY17" fmla="*/ 325393 h 1398228"/>
                    <a:gd name="connsiteX18" fmla="*/ 807549 w 807549"/>
                    <a:gd name="connsiteY18" fmla="*/ 526384 h 1398228"/>
                    <a:gd name="connsiteX19" fmla="*/ 532568 w 807549"/>
                    <a:gd name="connsiteY19" fmla="*/ 404135 h 1398228"/>
                    <a:gd name="connsiteX20" fmla="*/ 533444 w 807549"/>
                    <a:gd name="connsiteY20" fmla="*/ 455511 h 1398228"/>
                    <a:gd name="connsiteX21" fmla="*/ 525697 w 807549"/>
                    <a:gd name="connsiteY21" fmla="*/ 734265 h 1398228"/>
                    <a:gd name="connsiteX22" fmla="*/ 739231 w 807549"/>
                    <a:gd name="connsiteY22" fmla="*/ 901455 h 1398228"/>
                    <a:gd name="connsiteX23" fmla="*/ 523466 w 807549"/>
                    <a:gd name="connsiteY23" fmla="*/ 814542 h 1398228"/>
                    <a:gd name="connsiteX24" fmla="*/ 523246 w 807549"/>
                    <a:gd name="connsiteY24" fmla="*/ 822459 h 1398228"/>
                    <a:gd name="connsiteX25" fmla="*/ 496999 w 807549"/>
                    <a:gd name="connsiteY25" fmla="*/ 1105257 h 1398228"/>
                    <a:gd name="connsiteX26" fmla="*/ 632075 w 807549"/>
                    <a:gd name="connsiteY26" fmla="*/ 1211017 h 1398228"/>
                    <a:gd name="connsiteX27" fmla="*/ 490141 w 807549"/>
                    <a:gd name="connsiteY27" fmla="*/ 1153844 h 1398228"/>
                    <a:gd name="connsiteX28" fmla="*/ 476229 w 807549"/>
                    <a:gd name="connsiteY28" fmla="*/ 1237227 h 1398228"/>
                    <a:gd name="connsiteX29" fmla="*/ 403673 w 807549"/>
                    <a:gd name="connsiteY29" fmla="*/ 1398228 h 13982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</a:cxnLst>
                  <a:rect l="l" t="t" r="r" b="b"/>
                  <a:pathLst>
                    <a:path w="807549" h="1398228">
                      <a:moveTo>
                        <a:pt x="403673" y="1398228"/>
                      </a:moveTo>
                      <a:cubicBezTo>
                        <a:pt x="367837" y="1398228"/>
                        <a:pt x="335395" y="1292711"/>
                        <a:pt x="311911" y="1122112"/>
                      </a:cubicBezTo>
                      <a:lnTo>
                        <a:pt x="300211" y="1019095"/>
                      </a:lnTo>
                      <a:lnTo>
                        <a:pt x="138961" y="1084049"/>
                      </a:lnTo>
                      <a:lnTo>
                        <a:pt x="294543" y="962233"/>
                      </a:lnTo>
                      <a:lnTo>
                        <a:pt x="284100" y="822459"/>
                      </a:lnTo>
                      <a:lnTo>
                        <a:pt x="278100" y="682057"/>
                      </a:lnTo>
                      <a:lnTo>
                        <a:pt x="72286" y="764962"/>
                      </a:lnTo>
                      <a:lnTo>
                        <a:pt x="275983" y="605474"/>
                      </a:lnTo>
                      <a:lnTo>
                        <a:pt x="273902" y="455511"/>
                      </a:lnTo>
                      <a:cubicBezTo>
                        <a:pt x="273902" y="422970"/>
                        <a:pt x="274107" y="392729"/>
                        <a:pt x="274509" y="364628"/>
                      </a:cubicBezTo>
                      <a:lnTo>
                        <a:pt x="275742" y="310785"/>
                      </a:lnTo>
                      <a:lnTo>
                        <a:pt x="0" y="432312"/>
                      </a:lnTo>
                      <a:lnTo>
                        <a:pt x="279664" y="227511"/>
                      </a:lnTo>
                      <a:lnTo>
                        <a:pt x="283220" y="165146"/>
                      </a:lnTo>
                      <a:cubicBezTo>
                        <a:pt x="301336" y="-35361"/>
                        <a:pt x="344286" y="2924"/>
                        <a:pt x="398039" y="2924"/>
                      </a:cubicBezTo>
                      <a:cubicBezTo>
                        <a:pt x="460751" y="2924"/>
                        <a:pt x="517387" y="-49186"/>
                        <a:pt x="530565" y="286581"/>
                      </a:cubicBezTo>
                      <a:lnTo>
                        <a:pt x="531227" y="325393"/>
                      </a:lnTo>
                      <a:lnTo>
                        <a:pt x="807549" y="526384"/>
                      </a:lnTo>
                      <a:lnTo>
                        <a:pt x="532568" y="404135"/>
                      </a:lnTo>
                      <a:lnTo>
                        <a:pt x="533444" y="455511"/>
                      </a:lnTo>
                      <a:lnTo>
                        <a:pt x="525697" y="734265"/>
                      </a:lnTo>
                      <a:lnTo>
                        <a:pt x="739231" y="901455"/>
                      </a:lnTo>
                      <a:lnTo>
                        <a:pt x="523466" y="814542"/>
                      </a:lnTo>
                      <a:lnTo>
                        <a:pt x="523246" y="822459"/>
                      </a:lnTo>
                      <a:lnTo>
                        <a:pt x="496999" y="1105257"/>
                      </a:lnTo>
                      <a:lnTo>
                        <a:pt x="632075" y="1211017"/>
                      </a:lnTo>
                      <a:lnTo>
                        <a:pt x="490141" y="1153844"/>
                      </a:lnTo>
                      <a:lnTo>
                        <a:pt x="476229" y="1237227"/>
                      </a:lnTo>
                      <a:cubicBezTo>
                        <a:pt x="455518" y="1338875"/>
                        <a:pt x="430549" y="1398228"/>
                        <a:pt x="403673" y="1398228"/>
                      </a:cubicBezTo>
                      <a:close/>
                    </a:path>
                  </a:pathLst>
                </a:custGeom>
                <a:solidFill>
                  <a:srgbClr val="FFFF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69" name="フリーフォーム: 図形 268">
                  <a:extLst>
                    <a:ext uri="{FF2B5EF4-FFF2-40B4-BE49-F238E27FC236}">
                      <a16:creationId xmlns:a16="http://schemas.microsoft.com/office/drawing/2014/main" id="{D0D40929-B76D-4A55-A055-35A542A99058}"/>
                    </a:ext>
                  </a:extLst>
                </p:cNvPr>
                <p:cNvSpPr/>
                <p:nvPr/>
              </p:nvSpPr>
              <p:spPr bwMode="auto">
                <a:xfrm rot="10800000">
                  <a:off x="2744010" y="4548005"/>
                  <a:ext cx="1148540" cy="1334728"/>
                </a:xfrm>
                <a:custGeom>
                  <a:avLst/>
                  <a:gdLst>
                    <a:gd name="connsiteX0" fmla="*/ 265297 w 1148540"/>
                    <a:gd name="connsiteY0" fmla="*/ 1334728 h 1334728"/>
                    <a:gd name="connsiteX1" fmla="*/ 253190 w 1148540"/>
                    <a:gd name="connsiteY1" fmla="*/ 1322643 h 1334728"/>
                    <a:gd name="connsiteX2" fmla="*/ 0 w 1148540"/>
                    <a:gd name="connsiteY2" fmla="*/ 446915 h 1334728"/>
                    <a:gd name="connsiteX3" fmla="*/ 90188 w 1148540"/>
                    <a:gd name="connsiteY3" fmla="*/ 30175 h 1334728"/>
                    <a:gd name="connsiteX4" fmla="*/ 125830 w 1148540"/>
                    <a:gd name="connsiteY4" fmla="*/ 0 h 1334728"/>
                    <a:gd name="connsiteX5" fmla="*/ 120004 w 1148540"/>
                    <a:gd name="connsiteY5" fmla="*/ 10922 h 1334728"/>
                    <a:gd name="connsiteX6" fmla="*/ 63500 w 1148540"/>
                    <a:gd name="connsiteY6" fmla="*/ 421706 h 1334728"/>
                    <a:gd name="connsiteX7" fmla="*/ 213101 w 1148540"/>
                    <a:gd name="connsiteY7" fmla="*/ 1237458 h 1334728"/>
                    <a:gd name="connsiteX8" fmla="*/ 883244 w 1148540"/>
                    <a:gd name="connsiteY8" fmla="*/ 1334728 h 1334728"/>
                    <a:gd name="connsiteX9" fmla="*/ 935439 w 1148540"/>
                    <a:gd name="connsiteY9" fmla="*/ 1237458 h 1334728"/>
                    <a:gd name="connsiteX10" fmla="*/ 1085040 w 1148540"/>
                    <a:gd name="connsiteY10" fmla="*/ 421706 h 1334728"/>
                    <a:gd name="connsiteX11" fmla="*/ 1041437 w 1148540"/>
                    <a:gd name="connsiteY11" fmla="*/ 66373 h 1334728"/>
                    <a:gd name="connsiteX12" fmla="*/ 1018967 w 1148540"/>
                    <a:gd name="connsiteY12" fmla="*/ 12638 h 1334728"/>
                    <a:gd name="connsiteX13" fmla="*/ 1042576 w 1148540"/>
                    <a:gd name="connsiteY13" fmla="*/ 30175 h 1334728"/>
                    <a:gd name="connsiteX14" fmla="*/ 1148540 w 1148540"/>
                    <a:gd name="connsiteY14" fmla="*/ 446915 h 1334728"/>
                    <a:gd name="connsiteX15" fmla="*/ 895350 w 1148540"/>
                    <a:gd name="connsiteY15" fmla="*/ 1322643 h 13347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1148540" h="1334728">
                      <a:moveTo>
                        <a:pt x="265297" y="1334728"/>
                      </a:moveTo>
                      <a:lnTo>
                        <a:pt x="253190" y="1322643"/>
                      </a:lnTo>
                      <a:cubicBezTo>
                        <a:pt x="100433" y="1132855"/>
                        <a:pt x="0" y="811454"/>
                        <a:pt x="0" y="446915"/>
                      </a:cubicBezTo>
                      <a:cubicBezTo>
                        <a:pt x="0" y="228192"/>
                        <a:pt x="32650" y="102212"/>
                        <a:pt x="90188" y="30175"/>
                      </a:cubicBezTo>
                      <a:lnTo>
                        <a:pt x="125830" y="0"/>
                      </a:lnTo>
                      <a:lnTo>
                        <a:pt x="120004" y="10922"/>
                      </a:lnTo>
                      <a:cubicBezTo>
                        <a:pt x="83667" y="93848"/>
                        <a:pt x="63500" y="222600"/>
                        <a:pt x="63500" y="421706"/>
                      </a:cubicBezTo>
                      <a:cubicBezTo>
                        <a:pt x="63500" y="740277"/>
                        <a:pt x="120670" y="1028689"/>
                        <a:pt x="213101" y="1237458"/>
                      </a:cubicBezTo>
                      <a:close/>
                      <a:moveTo>
                        <a:pt x="883244" y="1334728"/>
                      </a:moveTo>
                      <a:lnTo>
                        <a:pt x="935439" y="1237458"/>
                      </a:lnTo>
                      <a:cubicBezTo>
                        <a:pt x="1027870" y="1028689"/>
                        <a:pt x="1085040" y="740277"/>
                        <a:pt x="1085040" y="421706"/>
                      </a:cubicBezTo>
                      <a:cubicBezTo>
                        <a:pt x="1085040" y="262421"/>
                        <a:pt x="1069362" y="148163"/>
                        <a:pt x="1041437" y="66373"/>
                      </a:cubicBezTo>
                      <a:lnTo>
                        <a:pt x="1018967" y="12638"/>
                      </a:lnTo>
                      <a:lnTo>
                        <a:pt x="1042576" y="30175"/>
                      </a:lnTo>
                      <a:cubicBezTo>
                        <a:pt x="1108878" y="102212"/>
                        <a:pt x="1148540" y="228192"/>
                        <a:pt x="1148540" y="446915"/>
                      </a:cubicBezTo>
                      <a:cubicBezTo>
                        <a:pt x="1148540" y="811454"/>
                        <a:pt x="1048107" y="1132855"/>
                        <a:pt x="895350" y="1322643"/>
                      </a:cubicBezTo>
                      <a:close/>
                    </a:path>
                  </a:pathLst>
                </a:custGeom>
                <a:solidFill>
                  <a:srgbClr val="FFFF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</p:grpSp>
      </p:grpSp>
      <p:grpSp>
        <p:nvGrpSpPr>
          <p:cNvPr id="324" name="グループ化 323">
            <a:extLst>
              <a:ext uri="{FF2B5EF4-FFF2-40B4-BE49-F238E27FC236}">
                <a16:creationId xmlns:a16="http://schemas.microsoft.com/office/drawing/2014/main" id="{4FB26C20-D69E-4CF1-A266-3492F764B4C3}"/>
              </a:ext>
            </a:extLst>
          </p:cNvPr>
          <p:cNvGrpSpPr/>
          <p:nvPr/>
        </p:nvGrpSpPr>
        <p:grpSpPr>
          <a:xfrm>
            <a:off x="5967836" y="4970392"/>
            <a:ext cx="1642758" cy="1344227"/>
            <a:chOff x="5967836" y="4970392"/>
            <a:chExt cx="1642758" cy="1344227"/>
          </a:xfrm>
        </p:grpSpPr>
        <p:grpSp>
          <p:nvGrpSpPr>
            <p:cNvPr id="325" name="グループ化 324">
              <a:extLst>
                <a:ext uri="{FF2B5EF4-FFF2-40B4-BE49-F238E27FC236}">
                  <a16:creationId xmlns:a16="http://schemas.microsoft.com/office/drawing/2014/main" id="{24AECDE3-D4ED-4B53-81F2-0BC999749453}"/>
                </a:ext>
              </a:extLst>
            </p:cNvPr>
            <p:cNvGrpSpPr/>
            <p:nvPr/>
          </p:nvGrpSpPr>
          <p:grpSpPr>
            <a:xfrm>
              <a:off x="5967836" y="4970392"/>
              <a:ext cx="1642758" cy="1344227"/>
              <a:chOff x="5967836" y="4970392"/>
              <a:chExt cx="1642758" cy="1344227"/>
            </a:xfrm>
          </p:grpSpPr>
          <p:grpSp>
            <p:nvGrpSpPr>
              <p:cNvPr id="371" name="グループ化 370">
                <a:extLst>
                  <a:ext uri="{FF2B5EF4-FFF2-40B4-BE49-F238E27FC236}">
                    <a16:creationId xmlns:a16="http://schemas.microsoft.com/office/drawing/2014/main" id="{E4AAD88C-F177-4F7E-A2F5-830700499D61}"/>
                  </a:ext>
                </a:extLst>
              </p:cNvPr>
              <p:cNvGrpSpPr/>
              <p:nvPr/>
            </p:nvGrpSpPr>
            <p:grpSpPr>
              <a:xfrm>
                <a:off x="6035419" y="5184195"/>
                <a:ext cx="1575175" cy="1130424"/>
                <a:chOff x="407495" y="3180240"/>
                <a:chExt cx="1575175" cy="1130424"/>
              </a:xfrm>
            </p:grpSpPr>
            <p:grpSp>
              <p:nvGrpSpPr>
                <p:cNvPr id="417" name="グループ化 416">
                  <a:extLst>
                    <a:ext uri="{FF2B5EF4-FFF2-40B4-BE49-F238E27FC236}">
                      <a16:creationId xmlns:a16="http://schemas.microsoft.com/office/drawing/2014/main" id="{F755DF03-F525-40BB-83BB-7481D083A860}"/>
                    </a:ext>
                  </a:extLst>
                </p:cNvPr>
                <p:cNvGrpSpPr/>
                <p:nvPr/>
              </p:nvGrpSpPr>
              <p:grpSpPr>
                <a:xfrm>
                  <a:off x="407495" y="3180240"/>
                  <a:ext cx="1575175" cy="1130424"/>
                  <a:chOff x="407495" y="3180240"/>
                  <a:chExt cx="1575175" cy="1130424"/>
                </a:xfrm>
                <a:solidFill>
                  <a:srgbClr val="FFC000"/>
                </a:solidFill>
              </p:grpSpPr>
              <p:sp>
                <p:nvSpPr>
                  <p:cNvPr id="419" name="楕円 31">
                    <a:extLst>
                      <a:ext uri="{FF2B5EF4-FFF2-40B4-BE49-F238E27FC236}">
                        <a16:creationId xmlns:a16="http://schemas.microsoft.com/office/drawing/2014/main" id="{6329B08E-CFB0-4D5E-9DFC-F3419A0652B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47065" y="3564015"/>
                    <a:ext cx="1496036" cy="746649"/>
                  </a:xfrm>
                  <a:custGeom>
                    <a:avLst/>
                    <a:gdLst>
                      <a:gd name="connsiteX0" fmla="*/ 0 w 1496036"/>
                      <a:gd name="connsiteY0" fmla="*/ 554547 h 1109094"/>
                      <a:gd name="connsiteX1" fmla="*/ 748018 w 1496036"/>
                      <a:gd name="connsiteY1" fmla="*/ 0 h 1109094"/>
                      <a:gd name="connsiteX2" fmla="*/ 1496036 w 1496036"/>
                      <a:gd name="connsiteY2" fmla="*/ 554547 h 1109094"/>
                      <a:gd name="connsiteX3" fmla="*/ 748018 w 1496036"/>
                      <a:gd name="connsiteY3" fmla="*/ 1109094 h 1109094"/>
                      <a:gd name="connsiteX4" fmla="*/ 0 w 1496036"/>
                      <a:gd name="connsiteY4" fmla="*/ 554547 h 1109094"/>
                      <a:gd name="connsiteX0" fmla="*/ 0 w 1496036"/>
                      <a:gd name="connsiteY0" fmla="*/ 554547 h 1109094"/>
                      <a:gd name="connsiteX1" fmla="*/ 748018 w 1496036"/>
                      <a:gd name="connsiteY1" fmla="*/ 0 h 1109094"/>
                      <a:gd name="connsiteX2" fmla="*/ 1496036 w 1496036"/>
                      <a:gd name="connsiteY2" fmla="*/ 554547 h 1109094"/>
                      <a:gd name="connsiteX3" fmla="*/ 748018 w 1496036"/>
                      <a:gd name="connsiteY3" fmla="*/ 1109094 h 1109094"/>
                      <a:gd name="connsiteX4" fmla="*/ 0 w 1496036"/>
                      <a:gd name="connsiteY4" fmla="*/ 554547 h 1109094"/>
                      <a:gd name="connsiteX0" fmla="*/ 0 w 1496036"/>
                      <a:gd name="connsiteY0" fmla="*/ 554547 h 1109094"/>
                      <a:gd name="connsiteX1" fmla="*/ 748018 w 1496036"/>
                      <a:gd name="connsiteY1" fmla="*/ 0 h 1109094"/>
                      <a:gd name="connsiteX2" fmla="*/ 1496036 w 1496036"/>
                      <a:gd name="connsiteY2" fmla="*/ 554547 h 1109094"/>
                      <a:gd name="connsiteX3" fmla="*/ 748018 w 1496036"/>
                      <a:gd name="connsiteY3" fmla="*/ 1109094 h 1109094"/>
                      <a:gd name="connsiteX4" fmla="*/ 0 w 1496036"/>
                      <a:gd name="connsiteY4" fmla="*/ 554547 h 1109094"/>
                      <a:gd name="connsiteX0" fmla="*/ 0 w 1496036"/>
                      <a:gd name="connsiteY0" fmla="*/ 554547 h 1109094"/>
                      <a:gd name="connsiteX1" fmla="*/ 748018 w 1496036"/>
                      <a:gd name="connsiteY1" fmla="*/ 0 h 1109094"/>
                      <a:gd name="connsiteX2" fmla="*/ 1496036 w 1496036"/>
                      <a:gd name="connsiteY2" fmla="*/ 554547 h 1109094"/>
                      <a:gd name="connsiteX3" fmla="*/ 748018 w 1496036"/>
                      <a:gd name="connsiteY3" fmla="*/ 1109094 h 1109094"/>
                      <a:gd name="connsiteX4" fmla="*/ 0 w 1496036"/>
                      <a:gd name="connsiteY4" fmla="*/ 554547 h 1109094"/>
                      <a:gd name="connsiteX0" fmla="*/ 0 w 1496036"/>
                      <a:gd name="connsiteY0" fmla="*/ 192102 h 746649"/>
                      <a:gd name="connsiteX1" fmla="*/ 773418 w 1496036"/>
                      <a:gd name="connsiteY1" fmla="*/ 37605 h 746649"/>
                      <a:gd name="connsiteX2" fmla="*/ 1496036 w 1496036"/>
                      <a:gd name="connsiteY2" fmla="*/ 192102 h 746649"/>
                      <a:gd name="connsiteX3" fmla="*/ 748018 w 1496036"/>
                      <a:gd name="connsiteY3" fmla="*/ 746649 h 746649"/>
                      <a:gd name="connsiteX4" fmla="*/ 0 w 1496036"/>
                      <a:gd name="connsiteY4" fmla="*/ 192102 h 74664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496036" h="746649">
                        <a:moveTo>
                          <a:pt x="0" y="192102"/>
                        </a:moveTo>
                        <a:cubicBezTo>
                          <a:pt x="0" y="-114166"/>
                          <a:pt x="360299" y="37605"/>
                          <a:pt x="773418" y="37605"/>
                        </a:cubicBezTo>
                        <a:cubicBezTo>
                          <a:pt x="1186537" y="37605"/>
                          <a:pt x="1496036" y="-114166"/>
                          <a:pt x="1496036" y="192102"/>
                        </a:cubicBezTo>
                        <a:cubicBezTo>
                          <a:pt x="1496036" y="498370"/>
                          <a:pt x="1161137" y="746649"/>
                          <a:pt x="748018" y="746649"/>
                        </a:cubicBezTo>
                        <a:cubicBezTo>
                          <a:pt x="334899" y="746649"/>
                          <a:pt x="0" y="498370"/>
                          <a:pt x="0" y="192102"/>
                        </a:cubicBezTo>
                        <a:close/>
                      </a:path>
                    </a:pathLst>
                  </a:custGeom>
                  <a:solidFill>
                    <a:srgbClr val="CC66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20" name="楕円 419">
                    <a:extLst>
                      <a:ext uri="{FF2B5EF4-FFF2-40B4-BE49-F238E27FC236}">
                        <a16:creationId xmlns:a16="http://schemas.microsoft.com/office/drawing/2014/main" id="{A4C441E9-D43B-43A2-82DB-3E744AF9848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07495" y="3180240"/>
                    <a:ext cx="1575175" cy="1035115"/>
                  </a:xfrm>
                  <a:prstGeom prst="ellipse">
                    <a:avLst/>
                  </a:prstGeom>
                  <a:grp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21" name="楕円 420">
                    <a:extLst>
                      <a:ext uri="{FF2B5EF4-FFF2-40B4-BE49-F238E27FC236}">
                        <a16:creationId xmlns:a16="http://schemas.microsoft.com/office/drawing/2014/main" id="{3D7B2499-1A97-410D-A0CD-310F4E9A8EC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47066" y="3211991"/>
                    <a:ext cx="1496034" cy="953610"/>
                  </a:xfrm>
                  <a:prstGeom prst="ellipse">
                    <a:avLst/>
                  </a:prstGeom>
                  <a:pattFill prst="openDmnd">
                    <a:fgClr>
                      <a:srgbClr val="CC6600"/>
                    </a:fgClr>
                    <a:bgClr>
                      <a:srgbClr val="FFC000"/>
                    </a:bgClr>
                  </a:patt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418" name="楕円 417">
                  <a:extLst>
                    <a:ext uri="{FF2B5EF4-FFF2-40B4-BE49-F238E27FC236}">
                      <a16:creationId xmlns:a16="http://schemas.microsoft.com/office/drawing/2014/main" id="{79ED8B0F-AEC2-4D7C-BB98-20E9AC10EEB7}"/>
                    </a:ext>
                  </a:extLst>
                </p:cNvPr>
                <p:cNvSpPr/>
                <p:nvPr/>
              </p:nvSpPr>
              <p:spPr bwMode="auto">
                <a:xfrm>
                  <a:off x="677525" y="3535531"/>
                  <a:ext cx="1028137" cy="630070"/>
                </a:xfrm>
                <a:prstGeom prst="ellipse">
                  <a:avLst/>
                </a:prstGeom>
                <a:solidFill>
                  <a:schemeClr val="tx1">
                    <a:alpha val="20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72" name="グループ化 371">
                <a:extLst>
                  <a:ext uri="{FF2B5EF4-FFF2-40B4-BE49-F238E27FC236}">
                    <a16:creationId xmlns:a16="http://schemas.microsoft.com/office/drawing/2014/main" id="{81BFABF9-2000-4C85-A9D9-B3A6441254F3}"/>
                  </a:ext>
                </a:extLst>
              </p:cNvPr>
              <p:cNvGrpSpPr/>
              <p:nvPr/>
            </p:nvGrpSpPr>
            <p:grpSpPr>
              <a:xfrm>
                <a:off x="5967836" y="4970392"/>
                <a:ext cx="1397936" cy="956210"/>
                <a:chOff x="6002172" y="3146864"/>
                <a:chExt cx="1664662" cy="1138655"/>
              </a:xfrm>
            </p:grpSpPr>
            <p:grpSp>
              <p:nvGrpSpPr>
                <p:cNvPr id="373" name="グループ化 372">
                  <a:extLst>
                    <a:ext uri="{FF2B5EF4-FFF2-40B4-BE49-F238E27FC236}">
                      <a16:creationId xmlns:a16="http://schemas.microsoft.com/office/drawing/2014/main" id="{74A3F4C0-7AD4-4D03-A712-979C588283FF}"/>
                    </a:ext>
                  </a:extLst>
                </p:cNvPr>
                <p:cNvGrpSpPr/>
                <p:nvPr/>
              </p:nvGrpSpPr>
              <p:grpSpPr>
                <a:xfrm rot="3600000">
                  <a:off x="6537247" y="2854174"/>
                  <a:ext cx="488976" cy="1074356"/>
                  <a:chOff x="1636340" y="3642662"/>
                  <a:chExt cx="910128" cy="1999693"/>
                </a:xfrm>
              </p:grpSpPr>
              <p:sp>
                <p:nvSpPr>
                  <p:cNvPr id="407" name="楕円 426">
                    <a:extLst>
                      <a:ext uri="{FF2B5EF4-FFF2-40B4-BE49-F238E27FC236}">
                        <a16:creationId xmlns:a16="http://schemas.microsoft.com/office/drawing/2014/main" id="{679EA281-146D-47B4-BE1F-A1B02065E93C}"/>
                      </a:ext>
                    </a:extLst>
                  </p:cNvPr>
                  <p:cNvSpPr/>
                  <p:nvPr/>
                </p:nvSpPr>
                <p:spPr bwMode="auto">
                  <a:xfrm rot="443591">
                    <a:off x="1760872" y="3642662"/>
                    <a:ext cx="614552" cy="1226109"/>
                  </a:xfrm>
                  <a:custGeom>
                    <a:avLst/>
                    <a:gdLst>
                      <a:gd name="connsiteX0" fmla="*/ 0 w 770841"/>
                      <a:gd name="connsiteY0" fmla="*/ 716576 h 1433151"/>
                      <a:gd name="connsiteX1" fmla="*/ 385421 w 770841"/>
                      <a:gd name="connsiteY1" fmla="*/ 0 h 1433151"/>
                      <a:gd name="connsiteX2" fmla="*/ 770842 w 770841"/>
                      <a:gd name="connsiteY2" fmla="*/ 716576 h 1433151"/>
                      <a:gd name="connsiteX3" fmla="*/ 385421 w 770841"/>
                      <a:gd name="connsiteY3" fmla="*/ 1433152 h 1433151"/>
                      <a:gd name="connsiteX4" fmla="*/ 0 w 770841"/>
                      <a:gd name="connsiteY4" fmla="*/ 716576 h 1433151"/>
                      <a:gd name="connsiteX0" fmla="*/ 0 w 770842"/>
                      <a:gd name="connsiteY0" fmla="*/ 716576 h 1433152"/>
                      <a:gd name="connsiteX1" fmla="*/ 385421 w 770842"/>
                      <a:gd name="connsiteY1" fmla="*/ 0 h 1433152"/>
                      <a:gd name="connsiteX2" fmla="*/ 770842 w 770842"/>
                      <a:gd name="connsiteY2" fmla="*/ 716576 h 1433152"/>
                      <a:gd name="connsiteX3" fmla="*/ 385421 w 770842"/>
                      <a:gd name="connsiteY3" fmla="*/ 1433152 h 1433152"/>
                      <a:gd name="connsiteX4" fmla="*/ 0 w 770842"/>
                      <a:gd name="connsiteY4" fmla="*/ 716576 h 1433152"/>
                      <a:gd name="connsiteX0" fmla="*/ 0 w 770842"/>
                      <a:gd name="connsiteY0" fmla="*/ 716576 h 1433152"/>
                      <a:gd name="connsiteX1" fmla="*/ 385421 w 770842"/>
                      <a:gd name="connsiteY1" fmla="*/ 0 h 1433152"/>
                      <a:gd name="connsiteX2" fmla="*/ 770842 w 770842"/>
                      <a:gd name="connsiteY2" fmla="*/ 716576 h 1433152"/>
                      <a:gd name="connsiteX3" fmla="*/ 385421 w 770842"/>
                      <a:gd name="connsiteY3" fmla="*/ 1433152 h 1433152"/>
                      <a:gd name="connsiteX4" fmla="*/ 0 w 770842"/>
                      <a:gd name="connsiteY4" fmla="*/ 716576 h 1433152"/>
                      <a:gd name="connsiteX0" fmla="*/ 0 w 770842"/>
                      <a:gd name="connsiteY0" fmla="*/ 716576 h 1433152"/>
                      <a:gd name="connsiteX1" fmla="*/ 385421 w 770842"/>
                      <a:gd name="connsiteY1" fmla="*/ 0 h 1433152"/>
                      <a:gd name="connsiteX2" fmla="*/ 770842 w 770842"/>
                      <a:gd name="connsiteY2" fmla="*/ 716576 h 1433152"/>
                      <a:gd name="connsiteX3" fmla="*/ 385421 w 770842"/>
                      <a:gd name="connsiteY3" fmla="*/ 1433152 h 1433152"/>
                      <a:gd name="connsiteX4" fmla="*/ 0 w 770842"/>
                      <a:gd name="connsiteY4" fmla="*/ 716576 h 1433152"/>
                      <a:gd name="connsiteX0" fmla="*/ 0 w 770842"/>
                      <a:gd name="connsiteY0" fmla="*/ 716576 h 1433152"/>
                      <a:gd name="connsiteX1" fmla="*/ 385421 w 770842"/>
                      <a:gd name="connsiteY1" fmla="*/ 0 h 1433152"/>
                      <a:gd name="connsiteX2" fmla="*/ 770842 w 770842"/>
                      <a:gd name="connsiteY2" fmla="*/ 716576 h 1433152"/>
                      <a:gd name="connsiteX3" fmla="*/ 385421 w 770842"/>
                      <a:gd name="connsiteY3" fmla="*/ 1433152 h 1433152"/>
                      <a:gd name="connsiteX4" fmla="*/ 0 w 770842"/>
                      <a:gd name="connsiteY4" fmla="*/ 716576 h 1433152"/>
                      <a:gd name="connsiteX0" fmla="*/ 0 w 770842"/>
                      <a:gd name="connsiteY0" fmla="*/ 716576 h 1433152"/>
                      <a:gd name="connsiteX1" fmla="*/ 385421 w 770842"/>
                      <a:gd name="connsiteY1" fmla="*/ 0 h 1433152"/>
                      <a:gd name="connsiteX2" fmla="*/ 770842 w 770842"/>
                      <a:gd name="connsiteY2" fmla="*/ 716576 h 1433152"/>
                      <a:gd name="connsiteX3" fmla="*/ 385421 w 770842"/>
                      <a:gd name="connsiteY3" fmla="*/ 1433152 h 1433152"/>
                      <a:gd name="connsiteX4" fmla="*/ 0 w 770842"/>
                      <a:gd name="connsiteY4" fmla="*/ 716576 h 1433152"/>
                      <a:gd name="connsiteX0" fmla="*/ 0 w 770842"/>
                      <a:gd name="connsiteY0" fmla="*/ 716576 h 1433152"/>
                      <a:gd name="connsiteX1" fmla="*/ 385421 w 770842"/>
                      <a:gd name="connsiteY1" fmla="*/ 0 h 1433152"/>
                      <a:gd name="connsiteX2" fmla="*/ 770842 w 770842"/>
                      <a:gd name="connsiteY2" fmla="*/ 716576 h 1433152"/>
                      <a:gd name="connsiteX3" fmla="*/ 385421 w 770842"/>
                      <a:gd name="connsiteY3" fmla="*/ 1433152 h 1433152"/>
                      <a:gd name="connsiteX4" fmla="*/ 0 w 770842"/>
                      <a:gd name="connsiteY4" fmla="*/ 716576 h 1433152"/>
                      <a:gd name="connsiteX0" fmla="*/ 0 w 770842"/>
                      <a:gd name="connsiteY0" fmla="*/ 716576 h 1433152"/>
                      <a:gd name="connsiteX1" fmla="*/ 385421 w 770842"/>
                      <a:gd name="connsiteY1" fmla="*/ 0 h 1433152"/>
                      <a:gd name="connsiteX2" fmla="*/ 770842 w 770842"/>
                      <a:gd name="connsiteY2" fmla="*/ 716576 h 1433152"/>
                      <a:gd name="connsiteX3" fmla="*/ 385421 w 770842"/>
                      <a:gd name="connsiteY3" fmla="*/ 1433152 h 1433152"/>
                      <a:gd name="connsiteX4" fmla="*/ 0 w 770842"/>
                      <a:gd name="connsiteY4" fmla="*/ 716576 h 1433152"/>
                      <a:gd name="connsiteX0" fmla="*/ 0 w 770842"/>
                      <a:gd name="connsiteY0" fmla="*/ 716576 h 1537927"/>
                      <a:gd name="connsiteX1" fmla="*/ 385421 w 770842"/>
                      <a:gd name="connsiteY1" fmla="*/ 0 h 1537927"/>
                      <a:gd name="connsiteX2" fmla="*/ 770842 w 770842"/>
                      <a:gd name="connsiteY2" fmla="*/ 716576 h 1537927"/>
                      <a:gd name="connsiteX3" fmla="*/ 375896 w 770842"/>
                      <a:gd name="connsiteY3" fmla="*/ 1537927 h 1537927"/>
                      <a:gd name="connsiteX4" fmla="*/ 0 w 770842"/>
                      <a:gd name="connsiteY4" fmla="*/ 716576 h 153792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70842" h="1537927">
                        <a:moveTo>
                          <a:pt x="0" y="716576"/>
                        </a:moveTo>
                        <a:cubicBezTo>
                          <a:pt x="0" y="320822"/>
                          <a:pt x="182084" y="42862"/>
                          <a:pt x="385421" y="0"/>
                        </a:cubicBezTo>
                        <a:cubicBezTo>
                          <a:pt x="598283" y="33338"/>
                          <a:pt x="770842" y="320822"/>
                          <a:pt x="770842" y="716576"/>
                        </a:cubicBezTo>
                        <a:cubicBezTo>
                          <a:pt x="770842" y="1112330"/>
                          <a:pt x="641145" y="1380765"/>
                          <a:pt x="375896" y="1537927"/>
                        </a:cubicBezTo>
                        <a:cubicBezTo>
                          <a:pt x="96359" y="1366477"/>
                          <a:pt x="0" y="1112330"/>
                          <a:pt x="0" y="716576"/>
                        </a:cubicBezTo>
                        <a:close/>
                      </a:path>
                    </a:pathLst>
                  </a:custGeom>
                  <a:solidFill>
                    <a:srgbClr val="0099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grpSp>
                <p:nvGrpSpPr>
                  <p:cNvPr id="408" name="グループ化 407">
                    <a:extLst>
                      <a:ext uri="{FF2B5EF4-FFF2-40B4-BE49-F238E27FC236}">
                        <a16:creationId xmlns:a16="http://schemas.microsoft.com/office/drawing/2014/main" id="{FF57E1A2-8706-4EB5-BA73-2EDDE16BAEC9}"/>
                      </a:ext>
                    </a:extLst>
                  </p:cNvPr>
                  <p:cNvGrpSpPr/>
                  <p:nvPr/>
                </p:nvGrpSpPr>
                <p:grpSpPr>
                  <a:xfrm rot="21214059" flipH="1">
                    <a:off x="1636340" y="3704959"/>
                    <a:ext cx="614552" cy="1937396"/>
                    <a:chOff x="1741357" y="3704966"/>
                    <a:chExt cx="614552" cy="1937396"/>
                  </a:xfrm>
                </p:grpSpPr>
                <p:sp>
                  <p:nvSpPr>
                    <p:cNvPr id="415" name="楕円 426">
                      <a:extLst>
                        <a:ext uri="{FF2B5EF4-FFF2-40B4-BE49-F238E27FC236}">
                          <a16:creationId xmlns:a16="http://schemas.microsoft.com/office/drawing/2014/main" id="{D5C18ECC-F600-4C11-83AD-C827C9B77CF9}"/>
                        </a:ext>
                      </a:extLst>
                    </p:cNvPr>
                    <p:cNvSpPr/>
                    <p:nvPr/>
                  </p:nvSpPr>
                  <p:spPr bwMode="auto">
                    <a:xfrm rot="21278739">
                      <a:off x="1741357" y="3704966"/>
                      <a:ext cx="614552" cy="1226109"/>
                    </a:xfrm>
                    <a:custGeom>
                      <a:avLst/>
                      <a:gdLst>
                        <a:gd name="connsiteX0" fmla="*/ 0 w 770841"/>
                        <a:gd name="connsiteY0" fmla="*/ 716576 h 1433151"/>
                        <a:gd name="connsiteX1" fmla="*/ 385421 w 770841"/>
                        <a:gd name="connsiteY1" fmla="*/ 0 h 1433151"/>
                        <a:gd name="connsiteX2" fmla="*/ 770842 w 770841"/>
                        <a:gd name="connsiteY2" fmla="*/ 716576 h 1433151"/>
                        <a:gd name="connsiteX3" fmla="*/ 385421 w 770841"/>
                        <a:gd name="connsiteY3" fmla="*/ 1433152 h 1433151"/>
                        <a:gd name="connsiteX4" fmla="*/ 0 w 770841"/>
                        <a:gd name="connsiteY4" fmla="*/ 716576 h 1433151"/>
                        <a:gd name="connsiteX0" fmla="*/ 0 w 770842"/>
                        <a:gd name="connsiteY0" fmla="*/ 716576 h 1433152"/>
                        <a:gd name="connsiteX1" fmla="*/ 385421 w 770842"/>
                        <a:gd name="connsiteY1" fmla="*/ 0 h 1433152"/>
                        <a:gd name="connsiteX2" fmla="*/ 770842 w 770842"/>
                        <a:gd name="connsiteY2" fmla="*/ 716576 h 1433152"/>
                        <a:gd name="connsiteX3" fmla="*/ 385421 w 770842"/>
                        <a:gd name="connsiteY3" fmla="*/ 1433152 h 1433152"/>
                        <a:gd name="connsiteX4" fmla="*/ 0 w 770842"/>
                        <a:gd name="connsiteY4" fmla="*/ 716576 h 1433152"/>
                        <a:gd name="connsiteX0" fmla="*/ 0 w 770842"/>
                        <a:gd name="connsiteY0" fmla="*/ 716576 h 1433152"/>
                        <a:gd name="connsiteX1" fmla="*/ 385421 w 770842"/>
                        <a:gd name="connsiteY1" fmla="*/ 0 h 1433152"/>
                        <a:gd name="connsiteX2" fmla="*/ 770842 w 770842"/>
                        <a:gd name="connsiteY2" fmla="*/ 716576 h 1433152"/>
                        <a:gd name="connsiteX3" fmla="*/ 385421 w 770842"/>
                        <a:gd name="connsiteY3" fmla="*/ 1433152 h 1433152"/>
                        <a:gd name="connsiteX4" fmla="*/ 0 w 770842"/>
                        <a:gd name="connsiteY4" fmla="*/ 716576 h 1433152"/>
                        <a:gd name="connsiteX0" fmla="*/ 0 w 770842"/>
                        <a:gd name="connsiteY0" fmla="*/ 716576 h 1433152"/>
                        <a:gd name="connsiteX1" fmla="*/ 385421 w 770842"/>
                        <a:gd name="connsiteY1" fmla="*/ 0 h 1433152"/>
                        <a:gd name="connsiteX2" fmla="*/ 770842 w 770842"/>
                        <a:gd name="connsiteY2" fmla="*/ 716576 h 1433152"/>
                        <a:gd name="connsiteX3" fmla="*/ 385421 w 770842"/>
                        <a:gd name="connsiteY3" fmla="*/ 1433152 h 1433152"/>
                        <a:gd name="connsiteX4" fmla="*/ 0 w 770842"/>
                        <a:gd name="connsiteY4" fmla="*/ 716576 h 1433152"/>
                        <a:gd name="connsiteX0" fmla="*/ 0 w 770842"/>
                        <a:gd name="connsiteY0" fmla="*/ 716576 h 1433152"/>
                        <a:gd name="connsiteX1" fmla="*/ 385421 w 770842"/>
                        <a:gd name="connsiteY1" fmla="*/ 0 h 1433152"/>
                        <a:gd name="connsiteX2" fmla="*/ 770842 w 770842"/>
                        <a:gd name="connsiteY2" fmla="*/ 716576 h 1433152"/>
                        <a:gd name="connsiteX3" fmla="*/ 385421 w 770842"/>
                        <a:gd name="connsiteY3" fmla="*/ 1433152 h 1433152"/>
                        <a:gd name="connsiteX4" fmla="*/ 0 w 770842"/>
                        <a:gd name="connsiteY4" fmla="*/ 716576 h 1433152"/>
                        <a:gd name="connsiteX0" fmla="*/ 0 w 770842"/>
                        <a:gd name="connsiteY0" fmla="*/ 716576 h 1433152"/>
                        <a:gd name="connsiteX1" fmla="*/ 385421 w 770842"/>
                        <a:gd name="connsiteY1" fmla="*/ 0 h 1433152"/>
                        <a:gd name="connsiteX2" fmla="*/ 770842 w 770842"/>
                        <a:gd name="connsiteY2" fmla="*/ 716576 h 1433152"/>
                        <a:gd name="connsiteX3" fmla="*/ 385421 w 770842"/>
                        <a:gd name="connsiteY3" fmla="*/ 1433152 h 1433152"/>
                        <a:gd name="connsiteX4" fmla="*/ 0 w 770842"/>
                        <a:gd name="connsiteY4" fmla="*/ 716576 h 1433152"/>
                        <a:gd name="connsiteX0" fmla="*/ 0 w 770842"/>
                        <a:gd name="connsiteY0" fmla="*/ 716576 h 1433152"/>
                        <a:gd name="connsiteX1" fmla="*/ 385421 w 770842"/>
                        <a:gd name="connsiteY1" fmla="*/ 0 h 1433152"/>
                        <a:gd name="connsiteX2" fmla="*/ 770842 w 770842"/>
                        <a:gd name="connsiteY2" fmla="*/ 716576 h 1433152"/>
                        <a:gd name="connsiteX3" fmla="*/ 385421 w 770842"/>
                        <a:gd name="connsiteY3" fmla="*/ 1433152 h 1433152"/>
                        <a:gd name="connsiteX4" fmla="*/ 0 w 770842"/>
                        <a:gd name="connsiteY4" fmla="*/ 716576 h 1433152"/>
                        <a:gd name="connsiteX0" fmla="*/ 0 w 770842"/>
                        <a:gd name="connsiteY0" fmla="*/ 716576 h 1433152"/>
                        <a:gd name="connsiteX1" fmla="*/ 385421 w 770842"/>
                        <a:gd name="connsiteY1" fmla="*/ 0 h 1433152"/>
                        <a:gd name="connsiteX2" fmla="*/ 770842 w 770842"/>
                        <a:gd name="connsiteY2" fmla="*/ 716576 h 1433152"/>
                        <a:gd name="connsiteX3" fmla="*/ 385421 w 770842"/>
                        <a:gd name="connsiteY3" fmla="*/ 1433152 h 1433152"/>
                        <a:gd name="connsiteX4" fmla="*/ 0 w 770842"/>
                        <a:gd name="connsiteY4" fmla="*/ 716576 h 1433152"/>
                        <a:gd name="connsiteX0" fmla="*/ 0 w 770842"/>
                        <a:gd name="connsiteY0" fmla="*/ 716576 h 1537927"/>
                        <a:gd name="connsiteX1" fmla="*/ 385421 w 770842"/>
                        <a:gd name="connsiteY1" fmla="*/ 0 h 1537927"/>
                        <a:gd name="connsiteX2" fmla="*/ 770842 w 770842"/>
                        <a:gd name="connsiteY2" fmla="*/ 716576 h 1537927"/>
                        <a:gd name="connsiteX3" fmla="*/ 375896 w 770842"/>
                        <a:gd name="connsiteY3" fmla="*/ 1537927 h 1537927"/>
                        <a:gd name="connsiteX4" fmla="*/ 0 w 770842"/>
                        <a:gd name="connsiteY4" fmla="*/ 716576 h 153792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770842" h="1537927">
                          <a:moveTo>
                            <a:pt x="0" y="716576"/>
                          </a:moveTo>
                          <a:cubicBezTo>
                            <a:pt x="0" y="320822"/>
                            <a:pt x="182084" y="42862"/>
                            <a:pt x="385421" y="0"/>
                          </a:cubicBezTo>
                          <a:cubicBezTo>
                            <a:pt x="598283" y="33338"/>
                            <a:pt x="770842" y="320822"/>
                            <a:pt x="770842" y="716576"/>
                          </a:cubicBezTo>
                          <a:cubicBezTo>
                            <a:pt x="770842" y="1112330"/>
                            <a:pt x="641145" y="1380765"/>
                            <a:pt x="375896" y="1537927"/>
                          </a:cubicBezTo>
                          <a:cubicBezTo>
                            <a:pt x="96359" y="1366477"/>
                            <a:pt x="0" y="1112330"/>
                            <a:pt x="0" y="716576"/>
                          </a:cubicBezTo>
                          <a:close/>
                        </a:path>
                      </a:pathLst>
                    </a:custGeom>
                    <a:solidFill>
                      <a:srgbClr val="33CC33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416" name="楕円 432">
                      <a:extLst>
                        <a:ext uri="{FF2B5EF4-FFF2-40B4-BE49-F238E27FC236}">
                          <a16:creationId xmlns:a16="http://schemas.microsoft.com/office/drawing/2014/main" id="{8D263582-D09F-4C9D-81CE-866AC52C9C68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957053" y="4266360"/>
                      <a:ext cx="245256" cy="1376002"/>
                    </a:xfrm>
                    <a:custGeom>
                      <a:avLst/>
                      <a:gdLst>
                        <a:gd name="connsiteX0" fmla="*/ 0 w 601115"/>
                        <a:gd name="connsiteY0" fmla="*/ 300558 h 601115"/>
                        <a:gd name="connsiteX1" fmla="*/ 300558 w 601115"/>
                        <a:gd name="connsiteY1" fmla="*/ 0 h 601115"/>
                        <a:gd name="connsiteX2" fmla="*/ 601116 w 601115"/>
                        <a:gd name="connsiteY2" fmla="*/ 300558 h 601115"/>
                        <a:gd name="connsiteX3" fmla="*/ 300558 w 601115"/>
                        <a:gd name="connsiteY3" fmla="*/ 601116 h 601115"/>
                        <a:gd name="connsiteX4" fmla="*/ 0 w 601115"/>
                        <a:gd name="connsiteY4" fmla="*/ 300558 h 601115"/>
                        <a:gd name="connsiteX0" fmla="*/ 0 w 601116"/>
                        <a:gd name="connsiteY0" fmla="*/ 300558 h 601116"/>
                        <a:gd name="connsiteX1" fmla="*/ 300558 w 601116"/>
                        <a:gd name="connsiteY1" fmla="*/ 0 h 601116"/>
                        <a:gd name="connsiteX2" fmla="*/ 601116 w 601116"/>
                        <a:gd name="connsiteY2" fmla="*/ 300558 h 601116"/>
                        <a:gd name="connsiteX3" fmla="*/ 300558 w 601116"/>
                        <a:gd name="connsiteY3" fmla="*/ 601116 h 601116"/>
                        <a:gd name="connsiteX4" fmla="*/ 0 w 601116"/>
                        <a:gd name="connsiteY4" fmla="*/ 300558 h 601116"/>
                        <a:gd name="connsiteX0" fmla="*/ 0 w 601116"/>
                        <a:gd name="connsiteY0" fmla="*/ 300558 h 601116"/>
                        <a:gd name="connsiteX1" fmla="*/ 300558 w 601116"/>
                        <a:gd name="connsiteY1" fmla="*/ 0 h 601116"/>
                        <a:gd name="connsiteX2" fmla="*/ 601116 w 601116"/>
                        <a:gd name="connsiteY2" fmla="*/ 300558 h 601116"/>
                        <a:gd name="connsiteX3" fmla="*/ 300558 w 601116"/>
                        <a:gd name="connsiteY3" fmla="*/ 601116 h 601116"/>
                        <a:gd name="connsiteX4" fmla="*/ 0 w 601116"/>
                        <a:gd name="connsiteY4" fmla="*/ 300558 h 601116"/>
                        <a:gd name="connsiteX0" fmla="*/ 0 w 601116"/>
                        <a:gd name="connsiteY0" fmla="*/ 1434033 h 1734591"/>
                        <a:gd name="connsiteX1" fmla="*/ 281508 w 601116"/>
                        <a:gd name="connsiteY1" fmla="*/ 0 h 1734591"/>
                        <a:gd name="connsiteX2" fmla="*/ 601116 w 601116"/>
                        <a:gd name="connsiteY2" fmla="*/ 1434033 h 1734591"/>
                        <a:gd name="connsiteX3" fmla="*/ 300558 w 601116"/>
                        <a:gd name="connsiteY3" fmla="*/ 1734591 h 1734591"/>
                        <a:gd name="connsiteX4" fmla="*/ 0 w 601116"/>
                        <a:gd name="connsiteY4" fmla="*/ 1434033 h 1734591"/>
                        <a:gd name="connsiteX0" fmla="*/ 0 w 601116"/>
                        <a:gd name="connsiteY0" fmla="*/ 1434033 h 1734591"/>
                        <a:gd name="connsiteX1" fmla="*/ 281508 w 601116"/>
                        <a:gd name="connsiteY1" fmla="*/ 0 h 1734591"/>
                        <a:gd name="connsiteX2" fmla="*/ 601116 w 601116"/>
                        <a:gd name="connsiteY2" fmla="*/ 1434033 h 1734591"/>
                        <a:gd name="connsiteX3" fmla="*/ 300558 w 601116"/>
                        <a:gd name="connsiteY3" fmla="*/ 1734591 h 1734591"/>
                        <a:gd name="connsiteX4" fmla="*/ 0 w 601116"/>
                        <a:gd name="connsiteY4" fmla="*/ 1434033 h 1734591"/>
                        <a:gd name="connsiteX0" fmla="*/ 0 w 601116"/>
                        <a:gd name="connsiteY0" fmla="*/ 1434033 h 1734591"/>
                        <a:gd name="connsiteX1" fmla="*/ 281508 w 601116"/>
                        <a:gd name="connsiteY1" fmla="*/ 0 h 1734591"/>
                        <a:gd name="connsiteX2" fmla="*/ 601116 w 601116"/>
                        <a:gd name="connsiteY2" fmla="*/ 1434033 h 1734591"/>
                        <a:gd name="connsiteX3" fmla="*/ 300558 w 601116"/>
                        <a:gd name="connsiteY3" fmla="*/ 1734591 h 1734591"/>
                        <a:gd name="connsiteX4" fmla="*/ 0 w 601116"/>
                        <a:gd name="connsiteY4" fmla="*/ 1434033 h 1734591"/>
                        <a:gd name="connsiteX0" fmla="*/ 0 w 601116"/>
                        <a:gd name="connsiteY0" fmla="*/ 1505470 h 1806028"/>
                        <a:gd name="connsiteX1" fmla="*/ 200545 w 601116"/>
                        <a:gd name="connsiteY1" fmla="*/ 0 h 1806028"/>
                        <a:gd name="connsiteX2" fmla="*/ 601116 w 601116"/>
                        <a:gd name="connsiteY2" fmla="*/ 1505470 h 1806028"/>
                        <a:gd name="connsiteX3" fmla="*/ 300558 w 601116"/>
                        <a:gd name="connsiteY3" fmla="*/ 1806028 h 1806028"/>
                        <a:gd name="connsiteX4" fmla="*/ 0 w 601116"/>
                        <a:gd name="connsiteY4" fmla="*/ 1505470 h 1806028"/>
                        <a:gd name="connsiteX0" fmla="*/ 0 w 601116"/>
                        <a:gd name="connsiteY0" fmla="*/ 1505470 h 1806028"/>
                        <a:gd name="connsiteX1" fmla="*/ 200545 w 601116"/>
                        <a:gd name="connsiteY1" fmla="*/ 0 h 1806028"/>
                        <a:gd name="connsiteX2" fmla="*/ 601116 w 601116"/>
                        <a:gd name="connsiteY2" fmla="*/ 1505470 h 1806028"/>
                        <a:gd name="connsiteX3" fmla="*/ 300558 w 601116"/>
                        <a:gd name="connsiteY3" fmla="*/ 1806028 h 1806028"/>
                        <a:gd name="connsiteX4" fmla="*/ 0 w 601116"/>
                        <a:gd name="connsiteY4" fmla="*/ 1505470 h 1806028"/>
                        <a:gd name="connsiteX0" fmla="*/ 0 w 601116"/>
                        <a:gd name="connsiteY0" fmla="*/ 1505470 h 1806028"/>
                        <a:gd name="connsiteX1" fmla="*/ 200545 w 601116"/>
                        <a:gd name="connsiteY1" fmla="*/ 0 h 1806028"/>
                        <a:gd name="connsiteX2" fmla="*/ 601116 w 601116"/>
                        <a:gd name="connsiteY2" fmla="*/ 1505470 h 1806028"/>
                        <a:gd name="connsiteX3" fmla="*/ 300558 w 601116"/>
                        <a:gd name="connsiteY3" fmla="*/ 1806028 h 1806028"/>
                        <a:gd name="connsiteX4" fmla="*/ 0 w 601116"/>
                        <a:gd name="connsiteY4" fmla="*/ 1505470 h 180602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601116" h="1806028">
                          <a:moveTo>
                            <a:pt x="0" y="1505470"/>
                          </a:moveTo>
                          <a:cubicBezTo>
                            <a:pt x="0" y="1339476"/>
                            <a:pt x="210763" y="952500"/>
                            <a:pt x="200545" y="0"/>
                          </a:cubicBezTo>
                          <a:cubicBezTo>
                            <a:pt x="518938" y="885825"/>
                            <a:pt x="601116" y="1339476"/>
                            <a:pt x="601116" y="1505470"/>
                          </a:cubicBezTo>
                          <a:cubicBezTo>
                            <a:pt x="601116" y="1671464"/>
                            <a:pt x="466552" y="1806028"/>
                            <a:pt x="300558" y="1806028"/>
                          </a:cubicBezTo>
                          <a:cubicBezTo>
                            <a:pt x="134564" y="1806028"/>
                            <a:pt x="0" y="1671464"/>
                            <a:pt x="0" y="1505470"/>
                          </a:cubicBezTo>
                          <a:close/>
                        </a:path>
                      </a:pathLst>
                    </a:custGeom>
                    <a:solidFill>
                      <a:srgbClr val="66FF66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  <p:grpSp>
                <p:nvGrpSpPr>
                  <p:cNvPr id="409" name="グループ化 408">
                    <a:extLst>
                      <a:ext uri="{FF2B5EF4-FFF2-40B4-BE49-F238E27FC236}">
                        <a16:creationId xmlns:a16="http://schemas.microsoft.com/office/drawing/2014/main" id="{1BADF724-D561-45C0-9199-2D9E557A6A3F}"/>
                      </a:ext>
                    </a:extLst>
                  </p:cNvPr>
                  <p:cNvGrpSpPr/>
                  <p:nvPr/>
                </p:nvGrpSpPr>
                <p:grpSpPr>
                  <a:xfrm rot="385941">
                    <a:off x="1931916" y="3704969"/>
                    <a:ext cx="614552" cy="1933699"/>
                    <a:chOff x="1741357" y="3704966"/>
                    <a:chExt cx="614552" cy="1933699"/>
                  </a:xfrm>
                </p:grpSpPr>
                <p:sp>
                  <p:nvSpPr>
                    <p:cNvPr id="413" name="楕円 426">
                      <a:extLst>
                        <a:ext uri="{FF2B5EF4-FFF2-40B4-BE49-F238E27FC236}">
                          <a16:creationId xmlns:a16="http://schemas.microsoft.com/office/drawing/2014/main" id="{845EC898-4D65-4241-9608-DD019A315A26}"/>
                        </a:ext>
                      </a:extLst>
                    </p:cNvPr>
                    <p:cNvSpPr/>
                    <p:nvPr/>
                  </p:nvSpPr>
                  <p:spPr bwMode="auto">
                    <a:xfrm rot="21278739">
                      <a:off x="1741357" y="3704966"/>
                      <a:ext cx="614552" cy="1226109"/>
                    </a:xfrm>
                    <a:custGeom>
                      <a:avLst/>
                      <a:gdLst>
                        <a:gd name="connsiteX0" fmla="*/ 0 w 770841"/>
                        <a:gd name="connsiteY0" fmla="*/ 716576 h 1433151"/>
                        <a:gd name="connsiteX1" fmla="*/ 385421 w 770841"/>
                        <a:gd name="connsiteY1" fmla="*/ 0 h 1433151"/>
                        <a:gd name="connsiteX2" fmla="*/ 770842 w 770841"/>
                        <a:gd name="connsiteY2" fmla="*/ 716576 h 1433151"/>
                        <a:gd name="connsiteX3" fmla="*/ 385421 w 770841"/>
                        <a:gd name="connsiteY3" fmla="*/ 1433152 h 1433151"/>
                        <a:gd name="connsiteX4" fmla="*/ 0 w 770841"/>
                        <a:gd name="connsiteY4" fmla="*/ 716576 h 1433151"/>
                        <a:gd name="connsiteX0" fmla="*/ 0 w 770842"/>
                        <a:gd name="connsiteY0" fmla="*/ 716576 h 1433152"/>
                        <a:gd name="connsiteX1" fmla="*/ 385421 w 770842"/>
                        <a:gd name="connsiteY1" fmla="*/ 0 h 1433152"/>
                        <a:gd name="connsiteX2" fmla="*/ 770842 w 770842"/>
                        <a:gd name="connsiteY2" fmla="*/ 716576 h 1433152"/>
                        <a:gd name="connsiteX3" fmla="*/ 385421 w 770842"/>
                        <a:gd name="connsiteY3" fmla="*/ 1433152 h 1433152"/>
                        <a:gd name="connsiteX4" fmla="*/ 0 w 770842"/>
                        <a:gd name="connsiteY4" fmla="*/ 716576 h 1433152"/>
                        <a:gd name="connsiteX0" fmla="*/ 0 w 770842"/>
                        <a:gd name="connsiteY0" fmla="*/ 716576 h 1433152"/>
                        <a:gd name="connsiteX1" fmla="*/ 385421 w 770842"/>
                        <a:gd name="connsiteY1" fmla="*/ 0 h 1433152"/>
                        <a:gd name="connsiteX2" fmla="*/ 770842 w 770842"/>
                        <a:gd name="connsiteY2" fmla="*/ 716576 h 1433152"/>
                        <a:gd name="connsiteX3" fmla="*/ 385421 w 770842"/>
                        <a:gd name="connsiteY3" fmla="*/ 1433152 h 1433152"/>
                        <a:gd name="connsiteX4" fmla="*/ 0 w 770842"/>
                        <a:gd name="connsiteY4" fmla="*/ 716576 h 1433152"/>
                        <a:gd name="connsiteX0" fmla="*/ 0 w 770842"/>
                        <a:gd name="connsiteY0" fmla="*/ 716576 h 1433152"/>
                        <a:gd name="connsiteX1" fmla="*/ 385421 w 770842"/>
                        <a:gd name="connsiteY1" fmla="*/ 0 h 1433152"/>
                        <a:gd name="connsiteX2" fmla="*/ 770842 w 770842"/>
                        <a:gd name="connsiteY2" fmla="*/ 716576 h 1433152"/>
                        <a:gd name="connsiteX3" fmla="*/ 385421 w 770842"/>
                        <a:gd name="connsiteY3" fmla="*/ 1433152 h 1433152"/>
                        <a:gd name="connsiteX4" fmla="*/ 0 w 770842"/>
                        <a:gd name="connsiteY4" fmla="*/ 716576 h 1433152"/>
                        <a:gd name="connsiteX0" fmla="*/ 0 w 770842"/>
                        <a:gd name="connsiteY0" fmla="*/ 716576 h 1433152"/>
                        <a:gd name="connsiteX1" fmla="*/ 385421 w 770842"/>
                        <a:gd name="connsiteY1" fmla="*/ 0 h 1433152"/>
                        <a:gd name="connsiteX2" fmla="*/ 770842 w 770842"/>
                        <a:gd name="connsiteY2" fmla="*/ 716576 h 1433152"/>
                        <a:gd name="connsiteX3" fmla="*/ 385421 w 770842"/>
                        <a:gd name="connsiteY3" fmla="*/ 1433152 h 1433152"/>
                        <a:gd name="connsiteX4" fmla="*/ 0 w 770842"/>
                        <a:gd name="connsiteY4" fmla="*/ 716576 h 1433152"/>
                        <a:gd name="connsiteX0" fmla="*/ 0 w 770842"/>
                        <a:gd name="connsiteY0" fmla="*/ 716576 h 1433152"/>
                        <a:gd name="connsiteX1" fmla="*/ 385421 w 770842"/>
                        <a:gd name="connsiteY1" fmla="*/ 0 h 1433152"/>
                        <a:gd name="connsiteX2" fmla="*/ 770842 w 770842"/>
                        <a:gd name="connsiteY2" fmla="*/ 716576 h 1433152"/>
                        <a:gd name="connsiteX3" fmla="*/ 385421 w 770842"/>
                        <a:gd name="connsiteY3" fmla="*/ 1433152 h 1433152"/>
                        <a:gd name="connsiteX4" fmla="*/ 0 w 770842"/>
                        <a:gd name="connsiteY4" fmla="*/ 716576 h 1433152"/>
                        <a:gd name="connsiteX0" fmla="*/ 0 w 770842"/>
                        <a:gd name="connsiteY0" fmla="*/ 716576 h 1433152"/>
                        <a:gd name="connsiteX1" fmla="*/ 385421 w 770842"/>
                        <a:gd name="connsiteY1" fmla="*/ 0 h 1433152"/>
                        <a:gd name="connsiteX2" fmla="*/ 770842 w 770842"/>
                        <a:gd name="connsiteY2" fmla="*/ 716576 h 1433152"/>
                        <a:gd name="connsiteX3" fmla="*/ 385421 w 770842"/>
                        <a:gd name="connsiteY3" fmla="*/ 1433152 h 1433152"/>
                        <a:gd name="connsiteX4" fmla="*/ 0 w 770842"/>
                        <a:gd name="connsiteY4" fmla="*/ 716576 h 1433152"/>
                        <a:gd name="connsiteX0" fmla="*/ 0 w 770842"/>
                        <a:gd name="connsiteY0" fmla="*/ 716576 h 1433152"/>
                        <a:gd name="connsiteX1" fmla="*/ 385421 w 770842"/>
                        <a:gd name="connsiteY1" fmla="*/ 0 h 1433152"/>
                        <a:gd name="connsiteX2" fmla="*/ 770842 w 770842"/>
                        <a:gd name="connsiteY2" fmla="*/ 716576 h 1433152"/>
                        <a:gd name="connsiteX3" fmla="*/ 385421 w 770842"/>
                        <a:gd name="connsiteY3" fmla="*/ 1433152 h 1433152"/>
                        <a:gd name="connsiteX4" fmla="*/ 0 w 770842"/>
                        <a:gd name="connsiteY4" fmla="*/ 716576 h 1433152"/>
                        <a:gd name="connsiteX0" fmla="*/ 0 w 770842"/>
                        <a:gd name="connsiteY0" fmla="*/ 716576 h 1537927"/>
                        <a:gd name="connsiteX1" fmla="*/ 385421 w 770842"/>
                        <a:gd name="connsiteY1" fmla="*/ 0 h 1537927"/>
                        <a:gd name="connsiteX2" fmla="*/ 770842 w 770842"/>
                        <a:gd name="connsiteY2" fmla="*/ 716576 h 1537927"/>
                        <a:gd name="connsiteX3" fmla="*/ 375896 w 770842"/>
                        <a:gd name="connsiteY3" fmla="*/ 1537927 h 1537927"/>
                        <a:gd name="connsiteX4" fmla="*/ 0 w 770842"/>
                        <a:gd name="connsiteY4" fmla="*/ 716576 h 153792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770842" h="1537927">
                          <a:moveTo>
                            <a:pt x="0" y="716576"/>
                          </a:moveTo>
                          <a:cubicBezTo>
                            <a:pt x="0" y="320822"/>
                            <a:pt x="182084" y="42862"/>
                            <a:pt x="385421" y="0"/>
                          </a:cubicBezTo>
                          <a:cubicBezTo>
                            <a:pt x="598283" y="33338"/>
                            <a:pt x="770842" y="320822"/>
                            <a:pt x="770842" y="716576"/>
                          </a:cubicBezTo>
                          <a:cubicBezTo>
                            <a:pt x="770842" y="1112330"/>
                            <a:pt x="641145" y="1380765"/>
                            <a:pt x="375896" y="1537927"/>
                          </a:cubicBezTo>
                          <a:cubicBezTo>
                            <a:pt x="96359" y="1366477"/>
                            <a:pt x="0" y="1112330"/>
                            <a:pt x="0" y="716576"/>
                          </a:cubicBezTo>
                          <a:close/>
                        </a:path>
                      </a:pathLst>
                    </a:custGeom>
                    <a:solidFill>
                      <a:srgbClr val="33CC33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414" name="楕円 432">
                      <a:extLst>
                        <a:ext uri="{FF2B5EF4-FFF2-40B4-BE49-F238E27FC236}">
                          <a16:creationId xmlns:a16="http://schemas.microsoft.com/office/drawing/2014/main" id="{DE570BFE-660A-4DEB-B84E-5305856F43BF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006322" y="4262663"/>
                      <a:ext cx="212304" cy="1376002"/>
                    </a:xfrm>
                    <a:custGeom>
                      <a:avLst/>
                      <a:gdLst>
                        <a:gd name="connsiteX0" fmla="*/ 0 w 601115"/>
                        <a:gd name="connsiteY0" fmla="*/ 300558 h 601115"/>
                        <a:gd name="connsiteX1" fmla="*/ 300558 w 601115"/>
                        <a:gd name="connsiteY1" fmla="*/ 0 h 601115"/>
                        <a:gd name="connsiteX2" fmla="*/ 601116 w 601115"/>
                        <a:gd name="connsiteY2" fmla="*/ 300558 h 601115"/>
                        <a:gd name="connsiteX3" fmla="*/ 300558 w 601115"/>
                        <a:gd name="connsiteY3" fmla="*/ 601116 h 601115"/>
                        <a:gd name="connsiteX4" fmla="*/ 0 w 601115"/>
                        <a:gd name="connsiteY4" fmla="*/ 300558 h 601115"/>
                        <a:gd name="connsiteX0" fmla="*/ 0 w 601116"/>
                        <a:gd name="connsiteY0" fmla="*/ 300558 h 601116"/>
                        <a:gd name="connsiteX1" fmla="*/ 300558 w 601116"/>
                        <a:gd name="connsiteY1" fmla="*/ 0 h 601116"/>
                        <a:gd name="connsiteX2" fmla="*/ 601116 w 601116"/>
                        <a:gd name="connsiteY2" fmla="*/ 300558 h 601116"/>
                        <a:gd name="connsiteX3" fmla="*/ 300558 w 601116"/>
                        <a:gd name="connsiteY3" fmla="*/ 601116 h 601116"/>
                        <a:gd name="connsiteX4" fmla="*/ 0 w 601116"/>
                        <a:gd name="connsiteY4" fmla="*/ 300558 h 601116"/>
                        <a:gd name="connsiteX0" fmla="*/ 0 w 601116"/>
                        <a:gd name="connsiteY0" fmla="*/ 300558 h 601116"/>
                        <a:gd name="connsiteX1" fmla="*/ 300558 w 601116"/>
                        <a:gd name="connsiteY1" fmla="*/ 0 h 601116"/>
                        <a:gd name="connsiteX2" fmla="*/ 601116 w 601116"/>
                        <a:gd name="connsiteY2" fmla="*/ 300558 h 601116"/>
                        <a:gd name="connsiteX3" fmla="*/ 300558 w 601116"/>
                        <a:gd name="connsiteY3" fmla="*/ 601116 h 601116"/>
                        <a:gd name="connsiteX4" fmla="*/ 0 w 601116"/>
                        <a:gd name="connsiteY4" fmla="*/ 300558 h 601116"/>
                        <a:gd name="connsiteX0" fmla="*/ 0 w 601116"/>
                        <a:gd name="connsiteY0" fmla="*/ 1434033 h 1734591"/>
                        <a:gd name="connsiteX1" fmla="*/ 281508 w 601116"/>
                        <a:gd name="connsiteY1" fmla="*/ 0 h 1734591"/>
                        <a:gd name="connsiteX2" fmla="*/ 601116 w 601116"/>
                        <a:gd name="connsiteY2" fmla="*/ 1434033 h 1734591"/>
                        <a:gd name="connsiteX3" fmla="*/ 300558 w 601116"/>
                        <a:gd name="connsiteY3" fmla="*/ 1734591 h 1734591"/>
                        <a:gd name="connsiteX4" fmla="*/ 0 w 601116"/>
                        <a:gd name="connsiteY4" fmla="*/ 1434033 h 1734591"/>
                        <a:gd name="connsiteX0" fmla="*/ 0 w 601116"/>
                        <a:gd name="connsiteY0" fmla="*/ 1434033 h 1734591"/>
                        <a:gd name="connsiteX1" fmla="*/ 281508 w 601116"/>
                        <a:gd name="connsiteY1" fmla="*/ 0 h 1734591"/>
                        <a:gd name="connsiteX2" fmla="*/ 601116 w 601116"/>
                        <a:gd name="connsiteY2" fmla="*/ 1434033 h 1734591"/>
                        <a:gd name="connsiteX3" fmla="*/ 300558 w 601116"/>
                        <a:gd name="connsiteY3" fmla="*/ 1734591 h 1734591"/>
                        <a:gd name="connsiteX4" fmla="*/ 0 w 601116"/>
                        <a:gd name="connsiteY4" fmla="*/ 1434033 h 1734591"/>
                        <a:gd name="connsiteX0" fmla="*/ 0 w 601116"/>
                        <a:gd name="connsiteY0" fmla="*/ 1434033 h 1734591"/>
                        <a:gd name="connsiteX1" fmla="*/ 281508 w 601116"/>
                        <a:gd name="connsiteY1" fmla="*/ 0 h 1734591"/>
                        <a:gd name="connsiteX2" fmla="*/ 601116 w 601116"/>
                        <a:gd name="connsiteY2" fmla="*/ 1434033 h 1734591"/>
                        <a:gd name="connsiteX3" fmla="*/ 300558 w 601116"/>
                        <a:gd name="connsiteY3" fmla="*/ 1734591 h 1734591"/>
                        <a:gd name="connsiteX4" fmla="*/ 0 w 601116"/>
                        <a:gd name="connsiteY4" fmla="*/ 1434033 h 1734591"/>
                        <a:gd name="connsiteX0" fmla="*/ 0 w 601116"/>
                        <a:gd name="connsiteY0" fmla="*/ 1505470 h 1806028"/>
                        <a:gd name="connsiteX1" fmla="*/ 200545 w 601116"/>
                        <a:gd name="connsiteY1" fmla="*/ 0 h 1806028"/>
                        <a:gd name="connsiteX2" fmla="*/ 601116 w 601116"/>
                        <a:gd name="connsiteY2" fmla="*/ 1505470 h 1806028"/>
                        <a:gd name="connsiteX3" fmla="*/ 300558 w 601116"/>
                        <a:gd name="connsiteY3" fmla="*/ 1806028 h 1806028"/>
                        <a:gd name="connsiteX4" fmla="*/ 0 w 601116"/>
                        <a:gd name="connsiteY4" fmla="*/ 1505470 h 1806028"/>
                        <a:gd name="connsiteX0" fmla="*/ 0 w 601116"/>
                        <a:gd name="connsiteY0" fmla="*/ 1505470 h 1806028"/>
                        <a:gd name="connsiteX1" fmla="*/ 200545 w 601116"/>
                        <a:gd name="connsiteY1" fmla="*/ 0 h 1806028"/>
                        <a:gd name="connsiteX2" fmla="*/ 601116 w 601116"/>
                        <a:gd name="connsiteY2" fmla="*/ 1505470 h 1806028"/>
                        <a:gd name="connsiteX3" fmla="*/ 300558 w 601116"/>
                        <a:gd name="connsiteY3" fmla="*/ 1806028 h 1806028"/>
                        <a:gd name="connsiteX4" fmla="*/ 0 w 601116"/>
                        <a:gd name="connsiteY4" fmla="*/ 1505470 h 1806028"/>
                        <a:gd name="connsiteX0" fmla="*/ 0 w 601116"/>
                        <a:gd name="connsiteY0" fmla="*/ 1505470 h 1806028"/>
                        <a:gd name="connsiteX1" fmla="*/ 200545 w 601116"/>
                        <a:gd name="connsiteY1" fmla="*/ 0 h 1806028"/>
                        <a:gd name="connsiteX2" fmla="*/ 601116 w 601116"/>
                        <a:gd name="connsiteY2" fmla="*/ 1505470 h 1806028"/>
                        <a:gd name="connsiteX3" fmla="*/ 300558 w 601116"/>
                        <a:gd name="connsiteY3" fmla="*/ 1806028 h 1806028"/>
                        <a:gd name="connsiteX4" fmla="*/ 0 w 601116"/>
                        <a:gd name="connsiteY4" fmla="*/ 1505470 h 180602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601116" h="1806028">
                          <a:moveTo>
                            <a:pt x="0" y="1505470"/>
                          </a:moveTo>
                          <a:cubicBezTo>
                            <a:pt x="0" y="1339476"/>
                            <a:pt x="210763" y="952500"/>
                            <a:pt x="200545" y="0"/>
                          </a:cubicBezTo>
                          <a:cubicBezTo>
                            <a:pt x="518938" y="885825"/>
                            <a:pt x="601116" y="1339476"/>
                            <a:pt x="601116" y="1505470"/>
                          </a:cubicBezTo>
                          <a:cubicBezTo>
                            <a:pt x="601116" y="1671464"/>
                            <a:pt x="466552" y="1806028"/>
                            <a:pt x="300558" y="1806028"/>
                          </a:cubicBezTo>
                          <a:cubicBezTo>
                            <a:pt x="134564" y="1806028"/>
                            <a:pt x="0" y="1671464"/>
                            <a:pt x="0" y="1505470"/>
                          </a:cubicBezTo>
                          <a:close/>
                        </a:path>
                      </a:pathLst>
                    </a:custGeom>
                    <a:solidFill>
                      <a:srgbClr val="66FF66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  <p:grpSp>
                <p:nvGrpSpPr>
                  <p:cNvPr id="410" name="グループ化 409">
                    <a:extLst>
                      <a:ext uri="{FF2B5EF4-FFF2-40B4-BE49-F238E27FC236}">
                        <a16:creationId xmlns:a16="http://schemas.microsoft.com/office/drawing/2014/main" id="{E568C454-74E6-41AD-8544-921C3D019FA5}"/>
                      </a:ext>
                    </a:extLst>
                  </p:cNvPr>
                  <p:cNvGrpSpPr/>
                  <p:nvPr/>
                </p:nvGrpSpPr>
                <p:grpSpPr>
                  <a:xfrm>
                    <a:off x="1741357" y="3704966"/>
                    <a:ext cx="614552" cy="1934750"/>
                    <a:chOff x="1741357" y="3704966"/>
                    <a:chExt cx="614552" cy="1934750"/>
                  </a:xfrm>
                </p:grpSpPr>
                <p:sp>
                  <p:nvSpPr>
                    <p:cNvPr id="411" name="楕円 426">
                      <a:extLst>
                        <a:ext uri="{FF2B5EF4-FFF2-40B4-BE49-F238E27FC236}">
                          <a16:creationId xmlns:a16="http://schemas.microsoft.com/office/drawing/2014/main" id="{6834B666-777B-4542-8F50-E53D9DB3121B}"/>
                        </a:ext>
                      </a:extLst>
                    </p:cNvPr>
                    <p:cNvSpPr/>
                    <p:nvPr/>
                  </p:nvSpPr>
                  <p:spPr bwMode="auto">
                    <a:xfrm rot="21278739">
                      <a:off x="1741357" y="3704966"/>
                      <a:ext cx="614552" cy="1226109"/>
                    </a:xfrm>
                    <a:custGeom>
                      <a:avLst/>
                      <a:gdLst>
                        <a:gd name="connsiteX0" fmla="*/ 0 w 770841"/>
                        <a:gd name="connsiteY0" fmla="*/ 716576 h 1433151"/>
                        <a:gd name="connsiteX1" fmla="*/ 385421 w 770841"/>
                        <a:gd name="connsiteY1" fmla="*/ 0 h 1433151"/>
                        <a:gd name="connsiteX2" fmla="*/ 770842 w 770841"/>
                        <a:gd name="connsiteY2" fmla="*/ 716576 h 1433151"/>
                        <a:gd name="connsiteX3" fmla="*/ 385421 w 770841"/>
                        <a:gd name="connsiteY3" fmla="*/ 1433152 h 1433151"/>
                        <a:gd name="connsiteX4" fmla="*/ 0 w 770841"/>
                        <a:gd name="connsiteY4" fmla="*/ 716576 h 1433151"/>
                        <a:gd name="connsiteX0" fmla="*/ 0 w 770842"/>
                        <a:gd name="connsiteY0" fmla="*/ 716576 h 1433152"/>
                        <a:gd name="connsiteX1" fmla="*/ 385421 w 770842"/>
                        <a:gd name="connsiteY1" fmla="*/ 0 h 1433152"/>
                        <a:gd name="connsiteX2" fmla="*/ 770842 w 770842"/>
                        <a:gd name="connsiteY2" fmla="*/ 716576 h 1433152"/>
                        <a:gd name="connsiteX3" fmla="*/ 385421 w 770842"/>
                        <a:gd name="connsiteY3" fmla="*/ 1433152 h 1433152"/>
                        <a:gd name="connsiteX4" fmla="*/ 0 w 770842"/>
                        <a:gd name="connsiteY4" fmla="*/ 716576 h 1433152"/>
                        <a:gd name="connsiteX0" fmla="*/ 0 w 770842"/>
                        <a:gd name="connsiteY0" fmla="*/ 716576 h 1433152"/>
                        <a:gd name="connsiteX1" fmla="*/ 385421 w 770842"/>
                        <a:gd name="connsiteY1" fmla="*/ 0 h 1433152"/>
                        <a:gd name="connsiteX2" fmla="*/ 770842 w 770842"/>
                        <a:gd name="connsiteY2" fmla="*/ 716576 h 1433152"/>
                        <a:gd name="connsiteX3" fmla="*/ 385421 w 770842"/>
                        <a:gd name="connsiteY3" fmla="*/ 1433152 h 1433152"/>
                        <a:gd name="connsiteX4" fmla="*/ 0 w 770842"/>
                        <a:gd name="connsiteY4" fmla="*/ 716576 h 1433152"/>
                        <a:gd name="connsiteX0" fmla="*/ 0 w 770842"/>
                        <a:gd name="connsiteY0" fmla="*/ 716576 h 1433152"/>
                        <a:gd name="connsiteX1" fmla="*/ 385421 w 770842"/>
                        <a:gd name="connsiteY1" fmla="*/ 0 h 1433152"/>
                        <a:gd name="connsiteX2" fmla="*/ 770842 w 770842"/>
                        <a:gd name="connsiteY2" fmla="*/ 716576 h 1433152"/>
                        <a:gd name="connsiteX3" fmla="*/ 385421 w 770842"/>
                        <a:gd name="connsiteY3" fmla="*/ 1433152 h 1433152"/>
                        <a:gd name="connsiteX4" fmla="*/ 0 w 770842"/>
                        <a:gd name="connsiteY4" fmla="*/ 716576 h 1433152"/>
                        <a:gd name="connsiteX0" fmla="*/ 0 w 770842"/>
                        <a:gd name="connsiteY0" fmla="*/ 716576 h 1433152"/>
                        <a:gd name="connsiteX1" fmla="*/ 385421 w 770842"/>
                        <a:gd name="connsiteY1" fmla="*/ 0 h 1433152"/>
                        <a:gd name="connsiteX2" fmla="*/ 770842 w 770842"/>
                        <a:gd name="connsiteY2" fmla="*/ 716576 h 1433152"/>
                        <a:gd name="connsiteX3" fmla="*/ 385421 w 770842"/>
                        <a:gd name="connsiteY3" fmla="*/ 1433152 h 1433152"/>
                        <a:gd name="connsiteX4" fmla="*/ 0 w 770842"/>
                        <a:gd name="connsiteY4" fmla="*/ 716576 h 1433152"/>
                        <a:gd name="connsiteX0" fmla="*/ 0 w 770842"/>
                        <a:gd name="connsiteY0" fmla="*/ 716576 h 1433152"/>
                        <a:gd name="connsiteX1" fmla="*/ 385421 w 770842"/>
                        <a:gd name="connsiteY1" fmla="*/ 0 h 1433152"/>
                        <a:gd name="connsiteX2" fmla="*/ 770842 w 770842"/>
                        <a:gd name="connsiteY2" fmla="*/ 716576 h 1433152"/>
                        <a:gd name="connsiteX3" fmla="*/ 385421 w 770842"/>
                        <a:gd name="connsiteY3" fmla="*/ 1433152 h 1433152"/>
                        <a:gd name="connsiteX4" fmla="*/ 0 w 770842"/>
                        <a:gd name="connsiteY4" fmla="*/ 716576 h 1433152"/>
                        <a:gd name="connsiteX0" fmla="*/ 0 w 770842"/>
                        <a:gd name="connsiteY0" fmla="*/ 716576 h 1433152"/>
                        <a:gd name="connsiteX1" fmla="*/ 385421 w 770842"/>
                        <a:gd name="connsiteY1" fmla="*/ 0 h 1433152"/>
                        <a:gd name="connsiteX2" fmla="*/ 770842 w 770842"/>
                        <a:gd name="connsiteY2" fmla="*/ 716576 h 1433152"/>
                        <a:gd name="connsiteX3" fmla="*/ 385421 w 770842"/>
                        <a:gd name="connsiteY3" fmla="*/ 1433152 h 1433152"/>
                        <a:gd name="connsiteX4" fmla="*/ 0 w 770842"/>
                        <a:gd name="connsiteY4" fmla="*/ 716576 h 1433152"/>
                        <a:gd name="connsiteX0" fmla="*/ 0 w 770842"/>
                        <a:gd name="connsiteY0" fmla="*/ 716576 h 1433152"/>
                        <a:gd name="connsiteX1" fmla="*/ 385421 w 770842"/>
                        <a:gd name="connsiteY1" fmla="*/ 0 h 1433152"/>
                        <a:gd name="connsiteX2" fmla="*/ 770842 w 770842"/>
                        <a:gd name="connsiteY2" fmla="*/ 716576 h 1433152"/>
                        <a:gd name="connsiteX3" fmla="*/ 385421 w 770842"/>
                        <a:gd name="connsiteY3" fmla="*/ 1433152 h 1433152"/>
                        <a:gd name="connsiteX4" fmla="*/ 0 w 770842"/>
                        <a:gd name="connsiteY4" fmla="*/ 716576 h 1433152"/>
                        <a:gd name="connsiteX0" fmla="*/ 0 w 770842"/>
                        <a:gd name="connsiteY0" fmla="*/ 716576 h 1537927"/>
                        <a:gd name="connsiteX1" fmla="*/ 385421 w 770842"/>
                        <a:gd name="connsiteY1" fmla="*/ 0 h 1537927"/>
                        <a:gd name="connsiteX2" fmla="*/ 770842 w 770842"/>
                        <a:gd name="connsiteY2" fmla="*/ 716576 h 1537927"/>
                        <a:gd name="connsiteX3" fmla="*/ 375896 w 770842"/>
                        <a:gd name="connsiteY3" fmla="*/ 1537927 h 1537927"/>
                        <a:gd name="connsiteX4" fmla="*/ 0 w 770842"/>
                        <a:gd name="connsiteY4" fmla="*/ 716576 h 153792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770842" h="1537927">
                          <a:moveTo>
                            <a:pt x="0" y="716576"/>
                          </a:moveTo>
                          <a:cubicBezTo>
                            <a:pt x="0" y="320822"/>
                            <a:pt x="182084" y="42862"/>
                            <a:pt x="385421" y="0"/>
                          </a:cubicBezTo>
                          <a:cubicBezTo>
                            <a:pt x="598283" y="33338"/>
                            <a:pt x="770842" y="320822"/>
                            <a:pt x="770842" y="716576"/>
                          </a:cubicBezTo>
                          <a:cubicBezTo>
                            <a:pt x="770842" y="1112330"/>
                            <a:pt x="641145" y="1380765"/>
                            <a:pt x="375896" y="1537927"/>
                          </a:cubicBezTo>
                          <a:cubicBezTo>
                            <a:pt x="96359" y="1366477"/>
                            <a:pt x="0" y="1112330"/>
                            <a:pt x="0" y="716576"/>
                          </a:cubicBezTo>
                          <a:close/>
                        </a:path>
                      </a:pathLst>
                    </a:custGeom>
                    <a:solidFill>
                      <a:srgbClr val="009900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412" name="楕円 432">
                      <a:extLst>
                        <a:ext uri="{FF2B5EF4-FFF2-40B4-BE49-F238E27FC236}">
                          <a16:creationId xmlns:a16="http://schemas.microsoft.com/office/drawing/2014/main" id="{4B012C01-0F12-4F44-AF8F-A5B4358F04CD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954286" y="4263714"/>
                      <a:ext cx="297730" cy="1376002"/>
                    </a:xfrm>
                    <a:custGeom>
                      <a:avLst/>
                      <a:gdLst>
                        <a:gd name="connsiteX0" fmla="*/ 0 w 601115"/>
                        <a:gd name="connsiteY0" fmla="*/ 300558 h 601115"/>
                        <a:gd name="connsiteX1" fmla="*/ 300558 w 601115"/>
                        <a:gd name="connsiteY1" fmla="*/ 0 h 601115"/>
                        <a:gd name="connsiteX2" fmla="*/ 601116 w 601115"/>
                        <a:gd name="connsiteY2" fmla="*/ 300558 h 601115"/>
                        <a:gd name="connsiteX3" fmla="*/ 300558 w 601115"/>
                        <a:gd name="connsiteY3" fmla="*/ 601116 h 601115"/>
                        <a:gd name="connsiteX4" fmla="*/ 0 w 601115"/>
                        <a:gd name="connsiteY4" fmla="*/ 300558 h 601115"/>
                        <a:gd name="connsiteX0" fmla="*/ 0 w 601116"/>
                        <a:gd name="connsiteY0" fmla="*/ 300558 h 601116"/>
                        <a:gd name="connsiteX1" fmla="*/ 300558 w 601116"/>
                        <a:gd name="connsiteY1" fmla="*/ 0 h 601116"/>
                        <a:gd name="connsiteX2" fmla="*/ 601116 w 601116"/>
                        <a:gd name="connsiteY2" fmla="*/ 300558 h 601116"/>
                        <a:gd name="connsiteX3" fmla="*/ 300558 w 601116"/>
                        <a:gd name="connsiteY3" fmla="*/ 601116 h 601116"/>
                        <a:gd name="connsiteX4" fmla="*/ 0 w 601116"/>
                        <a:gd name="connsiteY4" fmla="*/ 300558 h 601116"/>
                        <a:gd name="connsiteX0" fmla="*/ 0 w 601116"/>
                        <a:gd name="connsiteY0" fmla="*/ 300558 h 601116"/>
                        <a:gd name="connsiteX1" fmla="*/ 300558 w 601116"/>
                        <a:gd name="connsiteY1" fmla="*/ 0 h 601116"/>
                        <a:gd name="connsiteX2" fmla="*/ 601116 w 601116"/>
                        <a:gd name="connsiteY2" fmla="*/ 300558 h 601116"/>
                        <a:gd name="connsiteX3" fmla="*/ 300558 w 601116"/>
                        <a:gd name="connsiteY3" fmla="*/ 601116 h 601116"/>
                        <a:gd name="connsiteX4" fmla="*/ 0 w 601116"/>
                        <a:gd name="connsiteY4" fmla="*/ 300558 h 601116"/>
                        <a:gd name="connsiteX0" fmla="*/ 0 w 601116"/>
                        <a:gd name="connsiteY0" fmla="*/ 1434033 h 1734591"/>
                        <a:gd name="connsiteX1" fmla="*/ 281508 w 601116"/>
                        <a:gd name="connsiteY1" fmla="*/ 0 h 1734591"/>
                        <a:gd name="connsiteX2" fmla="*/ 601116 w 601116"/>
                        <a:gd name="connsiteY2" fmla="*/ 1434033 h 1734591"/>
                        <a:gd name="connsiteX3" fmla="*/ 300558 w 601116"/>
                        <a:gd name="connsiteY3" fmla="*/ 1734591 h 1734591"/>
                        <a:gd name="connsiteX4" fmla="*/ 0 w 601116"/>
                        <a:gd name="connsiteY4" fmla="*/ 1434033 h 1734591"/>
                        <a:gd name="connsiteX0" fmla="*/ 0 w 601116"/>
                        <a:gd name="connsiteY0" fmla="*/ 1434033 h 1734591"/>
                        <a:gd name="connsiteX1" fmla="*/ 281508 w 601116"/>
                        <a:gd name="connsiteY1" fmla="*/ 0 h 1734591"/>
                        <a:gd name="connsiteX2" fmla="*/ 601116 w 601116"/>
                        <a:gd name="connsiteY2" fmla="*/ 1434033 h 1734591"/>
                        <a:gd name="connsiteX3" fmla="*/ 300558 w 601116"/>
                        <a:gd name="connsiteY3" fmla="*/ 1734591 h 1734591"/>
                        <a:gd name="connsiteX4" fmla="*/ 0 w 601116"/>
                        <a:gd name="connsiteY4" fmla="*/ 1434033 h 1734591"/>
                        <a:gd name="connsiteX0" fmla="*/ 0 w 601116"/>
                        <a:gd name="connsiteY0" fmla="*/ 1434033 h 1734591"/>
                        <a:gd name="connsiteX1" fmla="*/ 281508 w 601116"/>
                        <a:gd name="connsiteY1" fmla="*/ 0 h 1734591"/>
                        <a:gd name="connsiteX2" fmla="*/ 601116 w 601116"/>
                        <a:gd name="connsiteY2" fmla="*/ 1434033 h 1734591"/>
                        <a:gd name="connsiteX3" fmla="*/ 300558 w 601116"/>
                        <a:gd name="connsiteY3" fmla="*/ 1734591 h 1734591"/>
                        <a:gd name="connsiteX4" fmla="*/ 0 w 601116"/>
                        <a:gd name="connsiteY4" fmla="*/ 1434033 h 1734591"/>
                        <a:gd name="connsiteX0" fmla="*/ 0 w 601116"/>
                        <a:gd name="connsiteY0" fmla="*/ 1505470 h 1806028"/>
                        <a:gd name="connsiteX1" fmla="*/ 200545 w 601116"/>
                        <a:gd name="connsiteY1" fmla="*/ 0 h 1806028"/>
                        <a:gd name="connsiteX2" fmla="*/ 601116 w 601116"/>
                        <a:gd name="connsiteY2" fmla="*/ 1505470 h 1806028"/>
                        <a:gd name="connsiteX3" fmla="*/ 300558 w 601116"/>
                        <a:gd name="connsiteY3" fmla="*/ 1806028 h 1806028"/>
                        <a:gd name="connsiteX4" fmla="*/ 0 w 601116"/>
                        <a:gd name="connsiteY4" fmla="*/ 1505470 h 1806028"/>
                        <a:gd name="connsiteX0" fmla="*/ 0 w 601116"/>
                        <a:gd name="connsiteY0" fmla="*/ 1505470 h 1806028"/>
                        <a:gd name="connsiteX1" fmla="*/ 200545 w 601116"/>
                        <a:gd name="connsiteY1" fmla="*/ 0 h 1806028"/>
                        <a:gd name="connsiteX2" fmla="*/ 601116 w 601116"/>
                        <a:gd name="connsiteY2" fmla="*/ 1505470 h 1806028"/>
                        <a:gd name="connsiteX3" fmla="*/ 300558 w 601116"/>
                        <a:gd name="connsiteY3" fmla="*/ 1806028 h 1806028"/>
                        <a:gd name="connsiteX4" fmla="*/ 0 w 601116"/>
                        <a:gd name="connsiteY4" fmla="*/ 1505470 h 1806028"/>
                        <a:gd name="connsiteX0" fmla="*/ 0 w 601116"/>
                        <a:gd name="connsiteY0" fmla="*/ 1505470 h 1806028"/>
                        <a:gd name="connsiteX1" fmla="*/ 200545 w 601116"/>
                        <a:gd name="connsiteY1" fmla="*/ 0 h 1806028"/>
                        <a:gd name="connsiteX2" fmla="*/ 601116 w 601116"/>
                        <a:gd name="connsiteY2" fmla="*/ 1505470 h 1806028"/>
                        <a:gd name="connsiteX3" fmla="*/ 300558 w 601116"/>
                        <a:gd name="connsiteY3" fmla="*/ 1806028 h 1806028"/>
                        <a:gd name="connsiteX4" fmla="*/ 0 w 601116"/>
                        <a:gd name="connsiteY4" fmla="*/ 1505470 h 180602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601116" h="1806028">
                          <a:moveTo>
                            <a:pt x="0" y="1505470"/>
                          </a:moveTo>
                          <a:cubicBezTo>
                            <a:pt x="0" y="1339476"/>
                            <a:pt x="210763" y="952500"/>
                            <a:pt x="200545" y="0"/>
                          </a:cubicBezTo>
                          <a:cubicBezTo>
                            <a:pt x="518938" y="885825"/>
                            <a:pt x="601116" y="1339476"/>
                            <a:pt x="601116" y="1505470"/>
                          </a:cubicBezTo>
                          <a:cubicBezTo>
                            <a:pt x="601116" y="1671464"/>
                            <a:pt x="466552" y="1806028"/>
                            <a:pt x="300558" y="1806028"/>
                          </a:cubicBezTo>
                          <a:cubicBezTo>
                            <a:pt x="134564" y="1806028"/>
                            <a:pt x="0" y="1671464"/>
                            <a:pt x="0" y="1505470"/>
                          </a:cubicBezTo>
                          <a:close/>
                        </a:path>
                      </a:pathLst>
                    </a:custGeom>
                    <a:solidFill>
                      <a:srgbClr val="92D050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</p:grpSp>
            <p:grpSp>
              <p:nvGrpSpPr>
                <p:cNvPr id="374" name="グループ化 373">
                  <a:extLst>
                    <a:ext uri="{FF2B5EF4-FFF2-40B4-BE49-F238E27FC236}">
                      <a16:creationId xmlns:a16="http://schemas.microsoft.com/office/drawing/2014/main" id="{60964E34-81E5-4457-9060-6D9B5BC7E841}"/>
                    </a:ext>
                  </a:extLst>
                </p:cNvPr>
                <p:cNvGrpSpPr/>
                <p:nvPr/>
              </p:nvGrpSpPr>
              <p:grpSpPr>
                <a:xfrm rot="3600000">
                  <a:off x="6885168" y="3187658"/>
                  <a:ext cx="488976" cy="1074356"/>
                  <a:chOff x="1636340" y="3642662"/>
                  <a:chExt cx="910128" cy="1999693"/>
                </a:xfrm>
              </p:grpSpPr>
              <p:sp>
                <p:nvSpPr>
                  <p:cNvPr id="397" name="楕円 426">
                    <a:extLst>
                      <a:ext uri="{FF2B5EF4-FFF2-40B4-BE49-F238E27FC236}">
                        <a16:creationId xmlns:a16="http://schemas.microsoft.com/office/drawing/2014/main" id="{7BA7DD39-DEC2-40C0-A5FA-EC6B179D96A5}"/>
                      </a:ext>
                    </a:extLst>
                  </p:cNvPr>
                  <p:cNvSpPr/>
                  <p:nvPr/>
                </p:nvSpPr>
                <p:spPr bwMode="auto">
                  <a:xfrm rot="443591">
                    <a:off x="1760872" y="3642662"/>
                    <a:ext cx="614552" cy="1226109"/>
                  </a:xfrm>
                  <a:custGeom>
                    <a:avLst/>
                    <a:gdLst>
                      <a:gd name="connsiteX0" fmla="*/ 0 w 770841"/>
                      <a:gd name="connsiteY0" fmla="*/ 716576 h 1433151"/>
                      <a:gd name="connsiteX1" fmla="*/ 385421 w 770841"/>
                      <a:gd name="connsiteY1" fmla="*/ 0 h 1433151"/>
                      <a:gd name="connsiteX2" fmla="*/ 770842 w 770841"/>
                      <a:gd name="connsiteY2" fmla="*/ 716576 h 1433151"/>
                      <a:gd name="connsiteX3" fmla="*/ 385421 w 770841"/>
                      <a:gd name="connsiteY3" fmla="*/ 1433152 h 1433151"/>
                      <a:gd name="connsiteX4" fmla="*/ 0 w 770841"/>
                      <a:gd name="connsiteY4" fmla="*/ 716576 h 1433151"/>
                      <a:gd name="connsiteX0" fmla="*/ 0 w 770842"/>
                      <a:gd name="connsiteY0" fmla="*/ 716576 h 1433152"/>
                      <a:gd name="connsiteX1" fmla="*/ 385421 w 770842"/>
                      <a:gd name="connsiteY1" fmla="*/ 0 h 1433152"/>
                      <a:gd name="connsiteX2" fmla="*/ 770842 w 770842"/>
                      <a:gd name="connsiteY2" fmla="*/ 716576 h 1433152"/>
                      <a:gd name="connsiteX3" fmla="*/ 385421 w 770842"/>
                      <a:gd name="connsiteY3" fmla="*/ 1433152 h 1433152"/>
                      <a:gd name="connsiteX4" fmla="*/ 0 w 770842"/>
                      <a:gd name="connsiteY4" fmla="*/ 716576 h 1433152"/>
                      <a:gd name="connsiteX0" fmla="*/ 0 w 770842"/>
                      <a:gd name="connsiteY0" fmla="*/ 716576 h 1433152"/>
                      <a:gd name="connsiteX1" fmla="*/ 385421 w 770842"/>
                      <a:gd name="connsiteY1" fmla="*/ 0 h 1433152"/>
                      <a:gd name="connsiteX2" fmla="*/ 770842 w 770842"/>
                      <a:gd name="connsiteY2" fmla="*/ 716576 h 1433152"/>
                      <a:gd name="connsiteX3" fmla="*/ 385421 w 770842"/>
                      <a:gd name="connsiteY3" fmla="*/ 1433152 h 1433152"/>
                      <a:gd name="connsiteX4" fmla="*/ 0 w 770842"/>
                      <a:gd name="connsiteY4" fmla="*/ 716576 h 1433152"/>
                      <a:gd name="connsiteX0" fmla="*/ 0 w 770842"/>
                      <a:gd name="connsiteY0" fmla="*/ 716576 h 1433152"/>
                      <a:gd name="connsiteX1" fmla="*/ 385421 w 770842"/>
                      <a:gd name="connsiteY1" fmla="*/ 0 h 1433152"/>
                      <a:gd name="connsiteX2" fmla="*/ 770842 w 770842"/>
                      <a:gd name="connsiteY2" fmla="*/ 716576 h 1433152"/>
                      <a:gd name="connsiteX3" fmla="*/ 385421 w 770842"/>
                      <a:gd name="connsiteY3" fmla="*/ 1433152 h 1433152"/>
                      <a:gd name="connsiteX4" fmla="*/ 0 w 770842"/>
                      <a:gd name="connsiteY4" fmla="*/ 716576 h 1433152"/>
                      <a:gd name="connsiteX0" fmla="*/ 0 w 770842"/>
                      <a:gd name="connsiteY0" fmla="*/ 716576 h 1433152"/>
                      <a:gd name="connsiteX1" fmla="*/ 385421 w 770842"/>
                      <a:gd name="connsiteY1" fmla="*/ 0 h 1433152"/>
                      <a:gd name="connsiteX2" fmla="*/ 770842 w 770842"/>
                      <a:gd name="connsiteY2" fmla="*/ 716576 h 1433152"/>
                      <a:gd name="connsiteX3" fmla="*/ 385421 w 770842"/>
                      <a:gd name="connsiteY3" fmla="*/ 1433152 h 1433152"/>
                      <a:gd name="connsiteX4" fmla="*/ 0 w 770842"/>
                      <a:gd name="connsiteY4" fmla="*/ 716576 h 1433152"/>
                      <a:gd name="connsiteX0" fmla="*/ 0 w 770842"/>
                      <a:gd name="connsiteY0" fmla="*/ 716576 h 1433152"/>
                      <a:gd name="connsiteX1" fmla="*/ 385421 w 770842"/>
                      <a:gd name="connsiteY1" fmla="*/ 0 h 1433152"/>
                      <a:gd name="connsiteX2" fmla="*/ 770842 w 770842"/>
                      <a:gd name="connsiteY2" fmla="*/ 716576 h 1433152"/>
                      <a:gd name="connsiteX3" fmla="*/ 385421 w 770842"/>
                      <a:gd name="connsiteY3" fmla="*/ 1433152 h 1433152"/>
                      <a:gd name="connsiteX4" fmla="*/ 0 w 770842"/>
                      <a:gd name="connsiteY4" fmla="*/ 716576 h 1433152"/>
                      <a:gd name="connsiteX0" fmla="*/ 0 w 770842"/>
                      <a:gd name="connsiteY0" fmla="*/ 716576 h 1433152"/>
                      <a:gd name="connsiteX1" fmla="*/ 385421 w 770842"/>
                      <a:gd name="connsiteY1" fmla="*/ 0 h 1433152"/>
                      <a:gd name="connsiteX2" fmla="*/ 770842 w 770842"/>
                      <a:gd name="connsiteY2" fmla="*/ 716576 h 1433152"/>
                      <a:gd name="connsiteX3" fmla="*/ 385421 w 770842"/>
                      <a:gd name="connsiteY3" fmla="*/ 1433152 h 1433152"/>
                      <a:gd name="connsiteX4" fmla="*/ 0 w 770842"/>
                      <a:gd name="connsiteY4" fmla="*/ 716576 h 1433152"/>
                      <a:gd name="connsiteX0" fmla="*/ 0 w 770842"/>
                      <a:gd name="connsiteY0" fmla="*/ 716576 h 1433152"/>
                      <a:gd name="connsiteX1" fmla="*/ 385421 w 770842"/>
                      <a:gd name="connsiteY1" fmla="*/ 0 h 1433152"/>
                      <a:gd name="connsiteX2" fmla="*/ 770842 w 770842"/>
                      <a:gd name="connsiteY2" fmla="*/ 716576 h 1433152"/>
                      <a:gd name="connsiteX3" fmla="*/ 385421 w 770842"/>
                      <a:gd name="connsiteY3" fmla="*/ 1433152 h 1433152"/>
                      <a:gd name="connsiteX4" fmla="*/ 0 w 770842"/>
                      <a:gd name="connsiteY4" fmla="*/ 716576 h 1433152"/>
                      <a:gd name="connsiteX0" fmla="*/ 0 w 770842"/>
                      <a:gd name="connsiteY0" fmla="*/ 716576 h 1537927"/>
                      <a:gd name="connsiteX1" fmla="*/ 385421 w 770842"/>
                      <a:gd name="connsiteY1" fmla="*/ 0 h 1537927"/>
                      <a:gd name="connsiteX2" fmla="*/ 770842 w 770842"/>
                      <a:gd name="connsiteY2" fmla="*/ 716576 h 1537927"/>
                      <a:gd name="connsiteX3" fmla="*/ 375896 w 770842"/>
                      <a:gd name="connsiteY3" fmla="*/ 1537927 h 1537927"/>
                      <a:gd name="connsiteX4" fmla="*/ 0 w 770842"/>
                      <a:gd name="connsiteY4" fmla="*/ 716576 h 153792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70842" h="1537927">
                        <a:moveTo>
                          <a:pt x="0" y="716576"/>
                        </a:moveTo>
                        <a:cubicBezTo>
                          <a:pt x="0" y="320822"/>
                          <a:pt x="182084" y="42862"/>
                          <a:pt x="385421" y="0"/>
                        </a:cubicBezTo>
                        <a:cubicBezTo>
                          <a:pt x="598283" y="33338"/>
                          <a:pt x="770842" y="320822"/>
                          <a:pt x="770842" y="716576"/>
                        </a:cubicBezTo>
                        <a:cubicBezTo>
                          <a:pt x="770842" y="1112330"/>
                          <a:pt x="641145" y="1380765"/>
                          <a:pt x="375896" y="1537927"/>
                        </a:cubicBezTo>
                        <a:cubicBezTo>
                          <a:pt x="96359" y="1366477"/>
                          <a:pt x="0" y="1112330"/>
                          <a:pt x="0" y="716576"/>
                        </a:cubicBezTo>
                        <a:close/>
                      </a:path>
                    </a:pathLst>
                  </a:custGeom>
                  <a:solidFill>
                    <a:srgbClr val="0099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grpSp>
                <p:nvGrpSpPr>
                  <p:cNvPr id="398" name="グループ化 397">
                    <a:extLst>
                      <a:ext uri="{FF2B5EF4-FFF2-40B4-BE49-F238E27FC236}">
                        <a16:creationId xmlns:a16="http://schemas.microsoft.com/office/drawing/2014/main" id="{489D7E55-66A1-4A34-BB50-62E04ABDCB68}"/>
                      </a:ext>
                    </a:extLst>
                  </p:cNvPr>
                  <p:cNvGrpSpPr/>
                  <p:nvPr/>
                </p:nvGrpSpPr>
                <p:grpSpPr>
                  <a:xfrm rot="21214059" flipH="1">
                    <a:off x="1636340" y="3704959"/>
                    <a:ext cx="614552" cy="1937396"/>
                    <a:chOff x="1741357" y="3704966"/>
                    <a:chExt cx="614552" cy="1937396"/>
                  </a:xfrm>
                </p:grpSpPr>
                <p:sp>
                  <p:nvSpPr>
                    <p:cNvPr id="405" name="楕円 426">
                      <a:extLst>
                        <a:ext uri="{FF2B5EF4-FFF2-40B4-BE49-F238E27FC236}">
                          <a16:creationId xmlns:a16="http://schemas.microsoft.com/office/drawing/2014/main" id="{78D66251-DF9F-47D6-9506-D69B4062010B}"/>
                        </a:ext>
                      </a:extLst>
                    </p:cNvPr>
                    <p:cNvSpPr/>
                    <p:nvPr/>
                  </p:nvSpPr>
                  <p:spPr bwMode="auto">
                    <a:xfrm rot="21278739">
                      <a:off x="1741357" y="3704966"/>
                      <a:ext cx="614552" cy="1226109"/>
                    </a:xfrm>
                    <a:custGeom>
                      <a:avLst/>
                      <a:gdLst>
                        <a:gd name="connsiteX0" fmla="*/ 0 w 770841"/>
                        <a:gd name="connsiteY0" fmla="*/ 716576 h 1433151"/>
                        <a:gd name="connsiteX1" fmla="*/ 385421 w 770841"/>
                        <a:gd name="connsiteY1" fmla="*/ 0 h 1433151"/>
                        <a:gd name="connsiteX2" fmla="*/ 770842 w 770841"/>
                        <a:gd name="connsiteY2" fmla="*/ 716576 h 1433151"/>
                        <a:gd name="connsiteX3" fmla="*/ 385421 w 770841"/>
                        <a:gd name="connsiteY3" fmla="*/ 1433152 h 1433151"/>
                        <a:gd name="connsiteX4" fmla="*/ 0 w 770841"/>
                        <a:gd name="connsiteY4" fmla="*/ 716576 h 1433151"/>
                        <a:gd name="connsiteX0" fmla="*/ 0 w 770842"/>
                        <a:gd name="connsiteY0" fmla="*/ 716576 h 1433152"/>
                        <a:gd name="connsiteX1" fmla="*/ 385421 w 770842"/>
                        <a:gd name="connsiteY1" fmla="*/ 0 h 1433152"/>
                        <a:gd name="connsiteX2" fmla="*/ 770842 w 770842"/>
                        <a:gd name="connsiteY2" fmla="*/ 716576 h 1433152"/>
                        <a:gd name="connsiteX3" fmla="*/ 385421 w 770842"/>
                        <a:gd name="connsiteY3" fmla="*/ 1433152 h 1433152"/>
                        <a:gd name="connsiteX4" fmla="*/ 0 w 770842"/>
                        <a:gd name="connsiteY4" fmla="*/ 716576 h 1433152"/>
                        <a:gd name="connsiteX0" fmla="*/ 0 w 770842"/>
                        <a:gd name="connsiteY0" fmla="*/ 716576 h 1433152"/>
                        <a:gd name="connsiteX1" fmla="*/ 385421 w 770842"/>
                        <a:gd name="connsiteY1" fmla="*/ 0 h 1433152"/>
                        <a:gd name="connsiteX2" fmla="*/ 770842 w 770842"/>
                        <a:gd name="connsiteY2" fmla="*/ 716576 h 1433152"/>
                        <a:gd name="connsiteX3" fmla="*/ 385421 w 770842"/>
                        <a:gd name="connsiteY3" fmla="*/ 1433152 h 1433152"/>
                        <a:gd name="connsiteX4" fmla="*/ 0 w 770842"/>
                        <a:gd name="connsiteY4" fmla="*/ 716576 h 1433152"/>
                        <a:gd name="connsiteX0" fmla="*/ 0 w 770842"/>
                        <a:gd name="connsiteY0" fmla="*/ 716576 h 1433152"/>
                        <a:gd name="connsiteX1" fmla="*/ 385421 w 770842"/>
                        <a:gd name="connsiteY1" fmla="*/ 0 h 1433152"/>
                        <a:gd name="connsiteX2" fmla="*/ 770842 w 770842"/>
                        <a:gd name="connsiteY2" fmla="*/ 716576 h 1433152"/>
                        <a:gd name="connsiteX3" fmla="*/ 385421 w 770842"/>
                        <a:gd name="connsiteY3" fmla="*/ 1433152 h 1433152"/>
                        <a:gd name="connsiteX4" fmla="*/ 0 w 770842"/>
                        <a:gd name="connsiteY4" fmla="*/ 716576 h 1433152"/>
                        <a:gd name="connsiteX0" fmla="*/ 0 w 770842"/>
                        <a:gd name="connsiteY0" fmla="*/ 716576 h 1433152"/>
                        <a:gd name="connsiteX1" fmla="*/ 385421 w 770842"/>
                        <a:gd name="connsiteY1" fmla="*/ 0 h 1433152"/>
                        <a:gd name="connsiteX2" fmla="*/ 770842 w 770842"/>
                        <a:gd name="connsiteY2" fmla="*/ 716576 h 1433152"/>
                        <a:gd name="connsiteX3" fmla="*/ 385421 w 770842"/>
                        <a:gd name="connsiteY3" fmla="*/ 1433152 h 1433152"/>
                        <a:gd name="connsiteX4" fmla="*/ 0 w 770842"/>
                        <a:gd name="connsiteY4" fmla="*/ 716576 h 1433152"/>
                        <a:gd name="connsiteX0" fmla="*/ 0 w 770842"/>
                        <a:gd name="connsiteY0" fmla="*/ 716576 h 1433152"/>
                        <a:gd name="connsiteX1" fmla="*/ 385421 w 770842"/>
                        <a:gd name="connsiteY1" fmla="*/ 0 h 1433152"/>
                        <a:gd name="connsiteX2" fmla="*/ 770842 w 770842"/>
                        <a:gd name="connsiteY2" fmla="*/ 716576 h 1433152"/>
                        <a:gd name="connsiteX3" fmla="*/ 385421 w 770842"/>
                        <a:gd name="connsiteY3" fmla="*/ 1433152 h 1433152"/>
                        <a:gd name="connsiteX4" fmla="*/ 0 w 770842"/>
                        <a:gd name="connsiteY4" fmla="*/ 716576 h 1433152"/>
                        <a:gd name="connsiteX0" fmla="*/ 0 w 770842"/>
                        <a:gd name="connsiteY0" fmla="*/ 716576 h 1433152"/>
                        <a:gd name="connsiteX1" fmla="*/ 385421 w 770842"/>
                        <a:gd name="connsiteY1" fmla="*/ 0 h 1433152"/>
                        <a:gd name="connsiteX2" fmla="*/ 770842 w 770842"/>
                        <a:gd name="connsiteY2" fmla="*/ 716576 h 1433152"/>
                        <a:gd name="connsiteX3" fmla="*/ 385421 w 770842"/>
                        <a:gd name="connsiteY3" fmla="*/ 1433152 h 1433152"/>
                        <a:gd name="connsiteX4" fmla="*/ 0 w 770842"/>
                        <a:gd name="connsiteY4" fmla="*/ 716576 h 1433152"/>
                        <a:gd name="connsiteX0" fmla="*/ 0 w 770842"/>
                        <a:gd name="connsiteY0" fmla="*/ 716576 h 1433152"/>
                        <a:gd name="connsiteX1" fmla="*/ 385421 w 770842"/>
                        <a:gd name="connsiteY1" fmla="*/ 0 h 1433152"/>
                        <a:gd name="connsiteX2" fmla="*/ 770842 w 770842"/>
                        <a:gd name="connsiteY2" fmla="*/ 716576 h 1433152"/>
                        <a:gd name="connsiteX3" fmla="*/ 385421 w 770842"/>
                        <a:gd name="connsiteY3" fmla="*/ 1433152 h 1433152"/>
                        <a:gd name="connsiteX4" fmla="*/ 0 w 770842"/>
                        <a:gd name="connsiteY4" fmla="*/ 716576 h 1433152"/>
                        <a:gd name="connsiteX0" fmla="*/ 0 w 770842"/>
                        <a:gd name="connsiteY0" fmla="*/ 716576 h 1537927"/>
                        <a:gd name="connsiteX1" fmla="*/ 385421 w 770842"/>
                        <a:gd name="connsiteY1" fmla="*/ 0 h 1537927"/>
                        <a:gd name="connsiteX2" fmla="*/ 770842 w 770842"/>
                        <a:gd name="connsiteY2" fmla="*/ 716576 h 1537927"/>
                        <a:gd name="connsiteX3" fmla="*/ 375896 w 770842"/>
                        <a:gd name="connsiteY3" fmla="*/ 1537927 h 1537927"/>
                        <a:gd name="connsiteX4" fmla="*/ 0 w 770842"/>
                        <a:gd name="connsiteY4" fmla="*/ 716576 h 153792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770842" h="1537927">
                          <a:moveTo>
                            <a:pt x="0" y="716576"/>
                          </a:moveTo>
                          <a:cubicBezTo>
                            <a:pt x="0" y="320822"/>
                            <a:pt x="182084" y="42862"/>
                            <a:pt x="385421" y="0"/>
                          </a:cubicBezTo>
                          <a:cubicBezTo>
                            <a:pt x="598283" y="33338"/>
                            <a:pt x="770842" y="320822"/>
                            <a:pt x="770842" y="716576"/>
                          </a:cubicBezTo>
                          <a:cubicBezTo>
                            <a:pt x="770842" y="1112330"/>
                            <a:pt x="641145" y="1380765"/>
                            <a:pt x="375896" y="1537927"/>
                          </a:cubicBezTo>
                          <a:cubicBezTo>
                            <a:pt x="96359" y="1366477"/>
                            <a:pt x="0" y="1112330"/>
                            <a:pt x="0" y="716576"/>
                          </a:cubicBezTo>
                          <a:close/>
                        </a:path>
                      </a:pathLst>
                    </a:custGeom>
                    <a:solidFill>
                      <a:srgbClr val="33CC33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406" name="楕円 432">
                      <a:extLst>
                        <a:ext uri="{FF2B5EF4-FFF2-40B4-BE49-F238E27FC236}">
                          <a16:creationId xmlns:a16="http://schemas.microsoft.com/office/drawing/2014/main" id="{E45AF9A8-3F55-4C89-B3AB-A9965FB19643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957053" y="4266360"/>
                      <a:ext cx="245256" cy="1376002"/>
                    </a:xfrm>
                    <a:custGeom>
                      <a:avLst/>
                      <a:gdLst>
                        <a:gd name="connsiteX0" fmla="*/ 0 w 601115"/>
                        <a:gd name="connsiteY0" fmla="*/ 300558 h 601115"/>
                        <a:gd name="connsiteX1" fmla="*/ 300558 w 601115"/>
                        <a:gd name="connsiteY1" fmla="*/ 0 h 601115"/>
                        <a:gd name="connsiteX2" fmla="*/ 601116 w 601115"/>
                        <a:gd name="connsiteY2" fmla="*/ 300558 h 601115"/>
                        <a:gd name="connsiteX3" fmla="*/ 300558 w 601115"/>
                        <a:gd name="connsiteY3" fmla="*/ 601116 h 601115"/>
                        <a:gd name="connsiteX4" fmla="*/ 0 w 601115"/>
                        <a:gd name="connsiteY4" fmla="*/ 300558 h 601115"/>
                        <a:gd name="connsiteX0" fmla="*/ 0 w 601116"/>
                        <a:gd name="connsiteY0" fmla="*/ 300558 h 601116"/>
                        <a:gd name="connsiteX1" fmla="*/ 300558 w 601116"/>
                        <a:gd name="connsiteY1" fmla="*/ 0 h 601116"/>
                        <a:gd name="connsiteX2" fmla="*/ 601116 w 601116"/>
                        <a:gd name="connsiteY2" fmla="*/ 300558 h 601116"/>
                        <a:gd name="connsiteX3" fmla="*/ 300558 w 601116"/>
                        <a:gd name="connsiteY3" fmla="*/ 601116 h 601116"/>
                        <a:gd name="connsiteX4" fmla="*/ 0 w 601116"/>
                        <a:gd name="connsiteY4" fmla="*/ 300558 h 601116"/>
                        <a:gd name="connsiteX0" fmla="*/ 0 w 601116"/>
                        <a:gd name="connsiteY0" fmla="*/ 300558 h 601116"/>
                        <a:gd name="connsiteX1" fmla="*/ 300558 w 601116"/>
                        <a:gd name="connsiteY1" fmla="*/ 0 h 601116"/>
                        <a:gd name="connsiteX2" fmla="*/ 601116 w 601116"/>
                        <a:gd name="connsiteY2" fmla="*/ 300558 h 601116"/>
                        <a:gd name="connsiteX3" fmla="*/ 300558 w 601116"/>
                        <a:gd name="connsiteY3" fmla="*/ 601116 h 601116"/>
                        <a:gd name="connsiteX4" fmla="*/ 0 w 601116"/>
                        <a:gd name="connsiteY4" fmla="*/ 300558 h 601116"/>
                        <a:gd name="connsiteX0" fmla="*/ 0 w 601116"/>
                        <a:gd name="connsiteY0" fmla="*/ 1434033 h 1734591"/>
                        <a:gd name="connsiteX1" fmla="*/ 281508 w 601116"/>
                        <a:gd name="connsiteY1" fmla="*/ 0 h 1734591"/>
                        <a:gd name="connsiteX2" fmla="*/ 601116 w 601116"/>
                        <a:gd name="connsiteY2" fmla="*/ 1434033 h 1734591"/>
                        <a:gd name="connsiteX3" fmla="*/ 300558 w 601116"/>
                        <a:gd name="connsiteY3" fmla="*/ 1734591 h 1734591"/>
                        <a:gd name="connsiteX4" fmla="*/ 0 w 601116"/>
                        <a:gd name="connsiteY4" fmla="*/ 1434033 h 1734591"/>
                        <a:gd name="connsiteX0" fmla="*/ 0 w 601116"/>
                        <a:gd name="connsiteY0" fmla="*/ 1434033 h 1734591"/>
                        <a:gd name="connsiteX1" fmla="*/ 281508 w 601116"/>
                        <a:gd name="connsiteY1" fmla="*/ 0 h 1734591"/>
                        <a:gd name="connsiteX2" fmla="*/ 601116 w 601116"/>
                        <a:gd name="connsiteY2" fmla="*/ 1434033 h 1734591"/>
                        <a:gd name="connsiteX3" fmla="*/ 300558 w 601116"/>
                        <a:gd name="connsiteY3" fmla="*/ 1734591 h 1734591"/>
                        <a:gd name="connsiteX4" fmla="*/ 0 w 601116"/>
                        <a:gd name="connsiteY4" fmla="*/ 1434033 h 1734591"/>
                        <a:gd name="connsiteX0" fmla="*/ 0 w 601116"/>
                        <a:gd name="connsiteY0" fmla="*/ 1434033 h 1734591"/>
                        <a:gd name="connsiteX1" fmla="*/ 281508 w 601116"/>
                        <a:gd name="connsiteY1" fmla="*/ 0 h 1734591"/>
                        <a:gd name="connsiteX2" fmla="*/ 601116 w 601116"/>
                        <a:gd name="connsiteY2" fmla="*/ 1434033 h 1734591"/>
                        <a:gd name="connsiteX3" fmla="*/ 300558 w 601116"/>
                        <a:gd name="connsiteY3" fmla="*/ 1734591 h 1734591"/>
                        <a:gd name="connsiteX4" fmla="*/ 0 w 601116"/>
                        <a:gd name="connsiteY4" fmla="*/ 1434033 h 1734591"/>
                        <a:gd name="connsiteX0" fmla="*/ 0 w 601116"/>
                        <a:gd name="connsiteY0" fmla="*/ 1505470 h 1806028"/>
                        <a:gd name="connsiteX1" fmla="*/ 200545 w 601116"/>
                        <a:gd name="connsiteY1" fmla="*/ 0 h 1806028"/>
                        <a:gd name="connsiteX2" fmla="*/ 601116 w 601116"/>
                        <a:gd name="connsiteY2" fmla="*/ 1505470 h 1806028"/>
                        <a:gd name="connsiteX3" fmla="*/ 300558 w 601116"/>
                        <a:gd name="connsiteY3" fmla="*/ 1806028 h 1806028"/>
                        <a:gd name="connsiteX4" fmla="*/ 0 w 601116"/>
                        <a:gd name="connsiteY4" fmla="*/ 1505470 h 1806028"/>
                        <a:gd name="connsiteX0" fmla="*/ 0 w 601116"/>
                        <a:gd name="connsiteY0" fmla="*/ 1505470 h 1806028"/>
                        <a:gd name="connsiteX1" fmla="*/ 200545 w 601116"/>
                        <a:gd name="connsiteY1" fmla="*/ 0 h 1806028"/>
                        <a:gd name="connsiteX2" fmla="*/ 601116 w 601116"/>
                        <a:gd name="connsiteY2" fmla="*/ 1505470 h 1806028"/>
                        <a:gd name="connsiteX3" fmla="*/ 300558 w 601116"/>
                        <a:gd name="connsiteY3" fmla="*/ 1806028 h 1806028"/>
                        <a:gd name="connsiteX4" fmla="*/ 0 w 601116"/>
                        <a:gd name="connsiteY4" fmla="*/ 1505470 h 1806028"/>
                        <a:gd name="connsiteX0" fmla="*/ 0 w 601116"/>
                        <a:gd name="connsiteY0" fmla="*/ 1505470 h 1806028"/>
                        <a:gd name="connsiteX1" fmla="*/ 200545 w 601116"/>
                        <a:gd name="connsiteY1" fmla="*/ 0 h 1806028"/>
                        <a:gd name="connsiteX2" fmla="*/ 601116 w 601116"/>
                        <a:gd name="connsiteY2" fmla="*/ 1505470 h 1806028"/>
                        <a:gd name="connsiteX3" fmla="*/ 300558 w 601116"/>
                        <a:gd name="connsiteY3" fmla="*/ 1806028 h 1806028"/>
                        <a:gd name="connsiteX4" fmla="*/ 0 w 601116"/>
                        <a:gd name="connsiteY4" fmla="*/ 1505470 h 180602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601116" h="1806028">
                          <a:moveTo>
                            <a:pt x="0" y="1505470"/>
                          </a:moveTo>
                          <a:cubicBezTo>
                            <a:pt x="0" y="1339476"/>
                            <a:pt x="210763" y="952500"/>
                            <a:pt x="200545" y="0"/>
                          </a:cubicBezTo>
                          <a:cubicBezTo>
                            <a:pt x="518938" y="885825"/>
                            <a:pt x="601116" y="1339476"/>
                            <a:pt x="601116" y="1505470"/>
                          </a:cubicBezTo>
                          <a:cubicBezTo>
                            <a:pt x="601116" y="1671464"/>
                            <a:pt x="466552" y="1806028"/>
                            <a:pt x="300558" y="1806028"/>
                          </a:cubicBezTo>
                          <a:cubicBezTo>
                            <a:pt x="134564" y="1806028"/>
                            <a:pt x="0" y="1671464"/>
                            <a:pt x="0" y="1505470"/>
                          </a:cubicBezTo>
                          <a:close/>
                        </a:path>
                      </a:pathLst>
                    </a:custGeom>
                    <a:solidFill>
                      <a:srgbClr val="66FF66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  <p:grpSp>
                <p:nvGrpSpPr>
                  <p:cNvPr id="399" name="グループ化 398">
                    <a:extLst>
                      <a:ext uri="{FF2B5EF4-FFF2-40B4-BE49-F238E27FC236}">
                        <a16:creationId xmlns:a16="http://schemas.microsoft.com/office/drawing/2014/main" id="{ECC02A97-F362-4BCC-AE63-78AA4A9F89C4}"/>
                      </a:ext>
                    </a:extLst>
                  </p:cNvPr>
                  <p:cNvGrpSpPr/>
                  <p:nvPr/>
                </p:nvGrpSpPr>
                <p:grpSpPr>
                  <a:xfrm rot="385941">
                    <a:off x="1931916" y="3704969"/>
                    <a:ext cx="614552" cy="1933699"/>
                    <a:chOff x="1741357" y="3704966"/>
                    <a:chExt cx="614552" cy="1933699"/>
                  </a:xfrm>
                </p:grpSpPr>
                <p:sp>
                  <p:nvSpPr>
                    <p:cNvPr id="403" name="楕円 426">
                      <a:extLst>
                        <a:ext uri="{FF2B5EF4-FFF2-40B4-BE49-F238E27FC236}">
                          <a16:creationId xmlns:a16="http://schemas.microsoft.com/office/drawing/2014/main" id="{F08D8F6E-763D-415A-BA76-D479DFEC007F}"/>
                        </a:ext>
                      </a:extLst>
                    </p:cNvPr>
                    <p:cNvSpPr/>
                    <p:nvPr/>
                  </p:nvSpPr>
                  <p:spPr bwMode="auto">
                    <a:xfrm rot="21278739">
                      <a:off x="1741357" y="3704966"/>
                      <a:ext cx="614552" cy="1226109"/>
                    </a:xfrm>
                    <a:custGeom>
                      <a:avLst/>
                      <a:gdLst>
                        <a:gd name="connsiteX0" fmla="*/ 0 w 770841"/>
                        <a:gd name="connsiteY0" fmla="*/ 716576 h 1433151"/>
                        <a:gd name="connsiteX1" fmla="*/ 385421 w 770841"/>
                        <a:gd name="connsiteY1" fmla="*/ 0 h 1433151"/>
                        <a:gd name="connsiteX2" fmla="*/ 770842 w 770841"/>
                        <a:gd name="connsiteY2" fmla="*/ 716576 h 1433151"/>
                        <a:gd name="connsiteX3" fmla="*/ 385421 w 770841"/>
                        <a:gd name="connsiteY3" fmla="*/ 1433152 h 1433151"/>
                        <a:gd name="connsiteX4" fmla="*/ 0 w 770841"/>
                        <a:gd name="connsiteY4" fmla="*/ 716576 h 1433151"/>
                        <a:gd name="connsiteX0" fmla="*/ 0 w 770842"/>
                        <a:gd name="connsiteY0" fmla="*/ 716576 h 1433152"/>
                        <a:gd name="connsiteX1" fmla="*/ 385421 w 770842"/>
                        <a:gd name="connsiteY1" fmla="*/ 0 h 1433152"/>
                        <a:gd name="connsiteX2" fmla="*/ 770842 w 770842"/>
                        <a:gd name="connsiteY2" fmla="*/ 716576 h 1433152"/>
                        <a:gd name="connsiteX3" fmla="*/ 385421 w 770842"/>
                        <a:gd name="connsiteY3" fmla="*/ 1433152 h 1433152"/>
                        <a:gd name="connsiteX4" fmla="*/ 0 w 770842"/>
                        <a:gd name="connsiteY4" fmla="*/ 716576 h 1433152"/>
                        <a:gd name="connsiteX0" fmla="*/ 0 w 770842"/>
                        <a:gd name="connsiteY0" fmla="*/ 716576 h 1433152"/>
                        <a:gd name="connsiteX1" fmla="*/ 385421 w 770842"/>
                        <a:gd name="connsiteY1" fmla="*/ 0 h 1433152"/>
                        <a:gd name="connsiteX2" fmla="*/ 770842 w 770842"/>
                        <a:gd name="connsiteY2" fmla="*/ 716576 h 1433152"/>
                        <a:gd name="connsiteX3" fmla="*/ 385421 w 770842"/>
                        <a:gd name="connsiteY3" fmla="*/ 1433152 h 1433152"/>
                        <a:gd name="connsiteX4" fmla="*/ 0 w 770842"/>
                        <a:gd name="connsiteY4" fmla="*/ 716576 h 1433152"/>
                        <a:gd name="connsiteX0" fmla="*/ 0 w 770842"/>
                        <a:gd name="connsiteY0" fmla="*/ 716576 h 1433152"/>
                        <a:gd name="connsiteX1" fmla="*/ 385421 w 770842"/>
                        <a:gd name="connsiteY1" fmla="*/ 0 h 1433152"/>
                        <a:gd name="connsiteX2" fmla="*/ 770842 w 770842"/>
                        <a:gd name="connsiteY2" fmla="*/ 716576 h 1433152"/>
                        <a:gd name="connsiteX3" fmla="*/ 385421 w 770842"/>
                        <a:gd name="connsiteY3" fmla="*/ 1433152 h 1433152"/>
                        <a:gd name="connsiteX4" fmla="*/ 0 w 770842"/>
                        <a:gd name="connsiteY4" fmla="*/ 716576 h 1433152"/>
                        <a:gd name="connsiteX0" fmla="*/ 0 w 770842"/>
                        <a:gd name="connsiteY0" fmla="*/ 716576 h 1433152"/>
                        <a:gd name="connsiteX1" fmla="*/ 385421 w 770842"/>
                        <a:gd name="connsiteY1" fmla="*/ 0 h 1433152"/>
                        <a:gd name="connsiteX2" fmla="*/ 770842 w 770842"/>
                        <a:gd name="connsiteY2" fmla="*/ 716576 h 1433152"/>
                        <a:gd name="connsiteX3" fmla="*/ 385421 w 770842"/>
                        <a:gd name="connsiteY3" fmla="*/ 1433152 h 1433152"/>
                        <a:gd name="connsiteX4" fmla="*/ 0 w 770842"/>
                        <a:gd name="connsiteY4" fmla="*/ 716576 h 1433152"/>
                        <a:gd name="connsiteX0" fmla="*/ 0 w 770842"/>
                        <a:gd name="connsiteY0" fmla="*/ 716576 h 1433152"/>
                        <a:gd name="connsiteX1" fmla="*/ 385421 w 770842"/>
                        <a:gd name="connsiteY1" fmla="*/ 0 h 1433152"/>
                        <a:gd name="connsiteX2" fmla="*/ 770842 w 770842"/>
                        <a:gd name="connsiteY2" fmla="*/ 716576 h 1433152"/>
                        <a:gd name="connsiteX3" fmla="*/ 385421 w 770842"/>
                        <a:gd name="connsiteY3" fmla="*/ 1433152 h 1433152"/>
                        <a:gd name="connsiteX4" fmla="*/ 0 w 770842"/>
                        <a:gd name="connsiteY4" fmla="*/ 716576 h 1433152"/>
                        <a:gd name="connsiteX0" fmla="*/ 0 w 770842"/>
                        <a:gd name="connsiteY0" fmla="*/ 716576 h 1433152"/>
                        <a:gd name="connsiteX1" fmla="*/ 385421 w 770842"/>
                        <a:gd name="connsiteY1" fmla="*/ 0 h 1433152"/>
                        <a:gd name="connsiteX2" fmla="*/ 770842 w 770842"/>
                        <a:gd name="connsiteY2" fmla="*/ 716576 h 1433152"/>
                        <a:gd name="connsiteX3" fmla="*/ 385421 w 770842"/>
                        <a:gd name="connsiteY3" fmla="*/ 1433152 h 1433152"/>
                        <a:gd name="connsiteX4" fmla="*/ 0 w 770842"/>
                        <a:gd name="connsiteY4" fmla="*/ 716576 h 1433152"/>
                        <a:gd name="connsiteX0" fmla="*/ 0 w 770842"/>
                        <a:gd name="connsiteY0" fmla="*/ 716576 h 1433152"/>
                        <a:gd name="connsiteX1" fmla="*/ 385421 w 770842"/>
                        <a:gd name="connsiteY1" fmla="*/ 0 h 1433152"/>
                        <a:gd name="connsiteX2" fmla="*/ 770842 w 770842"/>
                        <a:gd name="connsiteY2" fmla="*/ 716576 h 1433152"/>
                        <a:gd name="connsiteX3" fmla="*/ 385421 w 770842"/>
                        <a:gd name="connsiteY3" fmla="*/ 1433152 h 1433152"/>
                        <a:gd name="connsiteX4" fmla="*/ 0 w 770842"/>
                        <a:gd name="connsiteY4" fmla="*/ 716576 h 1433152"/>
                        <a:gd name="connsiteX0" fmla="*/ 0 w 770842"/>
                        <a:gd name="connsiteY0" fmla="*/ 716576 h 1537927"/>
                        <a:gd name="connsiteX1" fmla="*/ 385421 w 770842"/>
                        <a:gd name="connsiteY1" fmla="*/ 0 h 1537927"/>
                        <a:gd name="connsiteX2" fmla="*/ 770842 w 770842"/>
                        <a:gd name="connsiteY2" fmla="*/ 716576 h 1537927"/>
                        <a:gd name="connsiteX3" fmla="*/ 375896 w 770842"/>
                        <a:gd name="connsiteY3" fmla="*/ 1537927 h 1537927"/>
                        <a:gd name="connsiteX4" fmla="*/ 0 w 770842"/>
                        <a:gd name="connsiteY4" fmla="*/ 716576 h 153792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770842" h="1537927">
                          <a:moveTo>
                            <a:pt x="0" y="716576"/>
                          </a:moveTo>
                          <a:cubicBezTo>
                            <a:pt x="0" y="320822"/>
                            <a:pt x="182084" y="42862"/>
                            <a:pt x="385421" y="0"/>
                          </a:cubicBezTo>
                          <a:cubicBezTo>
                            <a:pt x="598283" y="33338"/>
                            <a:pt x="770842" y="320822"/>
                            <a:pt x="770842" y="716576"/>
                          </a:cubicBezTo>
                          <a:cubicBezTo>
                            <a:pt x="770842" y="1112330"/>
                            <a:pt x="641145" y="1380765"/>
                            <a:pt x="375896" y="1537927"/>
                          </a:cubicBezTo>
                          <a:cubicBezTo>
                            <a:pt x="96359" y="1366477"/>
                            <a:pt x="0" y="1112330"/>
                            <a:pt x="0" y="716576"/>
                          </a:cubicBezTo>
                          <a:close/>
                        </a:path>
                      </a:pathLst>
                    </a:custGeom>
                    <a:solidFill>
                      <a:srgbClr val="33CC33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404" name="楕円 432">
                      <a:extLst>
                        <a:ext uri="{FF2B5EF4-FFF2-40B4-BE49-F238E27FC236}">
                          <a16:creationId xmlns:a16="http://schemas.microsoft.com/office/drawing/2014/main" id="{8D6DB453-0244-4811-8868-8781B64C4FFD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006322" y="4262663"/>
                      <a:ext cx="212304" cy="1376002"/>
                    </a:xfrm>
                    <a:custGeom>
                      <a:avLst/>
                      <a:gdLst>
                        <a:gd name="connsiteX0" fmla="*/ 0 w 601115"/>
                        <a:gd name="connsiteY0" fmla="*/ 300558 h 601115"/>
                        <a:gd name="connsiteX1" fmla="*/ 300558 w 601115"/>
                        <a:gd name="connsiteY1" fmla="*/ 0 h 601115"/>
                        <a:gd name="connsiteX2" fmla="*/ 601116 w 601115"/>
                        <a:gd name="connsiteY2" fmla="*/ 300558 h 601115"/>
                        <a:gd name="connsiteX3" fmla="*/ 300558 w 601115"/>
                        <a:gd name="connsiteY3" fmla="*/ 601116 h 601115"/>
                        <a:gd name="connsiteX4" fmla="*/ 0 w 601115"/>
                        <a:gd name="connsiteY4" fmla="*/ 300558 h 601115"/>
                        <a:gd name="connsiteX0" fmla="*/ 0 w 601116"/>
                        <a:gd name="connsiteY0" fmla="*/ 300558 h 601116"/>
                        <a:gd name="connsiteX1" fmla="*/ 300558 w 601116"/>
                        <a:gd name="connsiteY1" fmla="*/ 0 h 601116"/>
                        <a:gd name="connsiteX2" fmla="*/ 601116 w 601116"/>
                        <a:gd name="connsiteY2" fmla="*/ 300558 h 601116"/>
                        <a:gd name="connsiteX3" fmla="*/ 300558 w 601116"/>
                        <a:gd name="connsiteY3" fmla="*/ 601116 h 601116"/>
                        <a:gd name="connsiteX4" fmla="*/ 0 w 601116"/>
                        <a:gd name="connsiteY4" fmla="*/ 300558 h 601116"/>
                        <a:gd name="connsiteX0" fmla="*/ 0 w 601116"/>
                        <a:gd name="connsiteY0" fmla="*/ 300558 h 601116"/>
                        <a:gd name="connsiteX1" fmla="*/ 300558 w 601116"/>
                        <a:gd name="connsiteY1" fmla="*/ 0 h 601116"/>
                        <a:gd name="connsiteX2" fmla="*/ 601116 w 601116"/>
                        <a:gd name="connsiteY2" fmla="*/ 300558 h 601116"/>
                        <a:gd name="connsiteX3" fmla="*/ 300558 w 601116"/>
                        <a:gd name="connsiteY3" fmla="*/ 601116 h 601116"/>
                        <a:gd name="connsiteX4" fmla="*/ 0 w 601116"/>
                        <a:gd name="connsiteY4" fmla="*/ 300558 h 601116"/>
                        <a:gd name="connsiteX0" fmla="*/ 0 w 601116"/>
                        <a:gd name="connsiteY0" fmla="*/ 1434033 h 1734591"/>
                        <a:gd name="connsiteX1" fmla="*/ 281508 w 601116"/>
                        <a:gd name="connsiteY1" fmla="*/ 0 h 1734591"/>
                        <a:gd name="connsiteX2" fmla="*/ 601116 w 601116"/>
                        <a:gd name="connsiteY2" fmla="*/ 1434033 h 1734591"/>
                        <a:gd name="connsiteX3" fmla="*/ 300558 w 601116"/>
                        <a:gd name="connsiteY3" fmla="*/ 1734591 h 1734591"/>
                        <a:gd name="connsiteX4" fmla="*/ 0 w 601116"/>
                        <a:gd name="connsiteY4" fmla="*/ 1434033 h 1734591"/>
                        <a:gd name="connsiteX0" fmla="*/ 0 w 601116"/>
                        <a:gd name="connsiteY0" fmla="*/ 1434033 h 1734591"/>
                        <a:gd name="connsiteX1" fmla="*/ 281508 w 601116"/>
                        <a:gd name="connsiteY1" fmla="*/ 0 h 1734591"/>
                        <a:gd name="connsiteX2" fmla="*/ 601116 w 601116"/>
                        <a:gd name="connsiteY2" fmla="*/ 1434033 h 1734591"/>
                        <a:gd name="connsiteX3" fmla="*/ 300558 w 601116"/>
                        <a:gd name="connsiteY3" fmla="*/ 1734591 h 1734591"/>
                        <a:gd name="connsiteX4" fmla="*/ 0 w 601116"/>
                        <a:gd name="connsiteY4" fmla="*/ 1434033 h 1734591"/>
                        <a:gd name="connsiteX0" fmla="*/ 0 w 601116"/>
                        <a:gd name="connsiteY0" fmla="*/ 1434033 h 1734591"/>
                        <a:gd name="connsiteX1" fmla="*/ 281508 w 601116"/>
                        <a:gd name="connsiteY1" fmla="*/ 0 h 1734591"/>
                        <a:gd name="connsiteX2" fmla="*/ 601116 w 601116"/>
                        <a:gd name="connsiteY2" fmla="*/ 1434033 h 1734591"/>
                        <a:gd name="connsiteX3" fmla="*/ 300558 w 601116"/>
                        <a:gd name="connsiteY3" fmla="*/ 1734591 h 1734591"/>
                        <a:gd name="connsiteX4" fmla="*/ 0 w 601116"/>
                        <a:gd name="connsiteY4" fmla="*/ 1434033 h 1734591"/>
                        <a:gd name="connsiteX0" fmla="*/ 0 w 601116"/>
                        <a:gd name="connsiteY0" fmla="*/ 1505470 h 1806028"/>
                        <a:gd name="connsiteX1" fmla="*/ 200545 w 601116"/>
                        <a:gd name="connsiteY1" fmla="*/ 0 h 1806028"/>
                        <a:gd name="connsiteX2" fmla="*/ 601116 w 601116"/>
                        <a:gd name="connsiteY2" fmla="*/ 1505470 h 1806028"/>
                        <a:gd name="connsiteX3" fmla="*/ 300558 w 601116"/>
                        <a:gd name="connsiteY3" fmla="*/ 1806028 h 1806028"/>
                        <a:gd name="connsiteX4" fmla="*/ 0 w 601116"/>
                        <a:gd name="connsiteY4" fmla="*/ 1505470 h 1806028"/>
                        <a:gd name="connsiteX0" fmla="*/ 0 w 601116"/>
                        <a:gd name="connsiteY0" fmla="*/ 1505470 h 1806028"/>
                        <a:gd name="connsiteX1" fmla="*/ 200545 w 601116"/>
                        <a:gd name="connsiteY1" fmla="*/ 0 h 1806028"/>
                        <a:gd name="connsiteX2" fmla="*/ 601116 w 601116"/>
                        <a:gd name="connsiteY2" fmla="*/ 1505470 h 1806028"/>
                        <a:gd name="connsiteX3" fmla="*/ 300558 w 601116"/>
                        <a:gd name="connsiteY3" fmla="*/ 1806028 h 1806028"/>
                        <a:gd name="connsiteX4" fmla="*/ 0 w 601116"/>
                        <a:gd name="connsiteY4" fmla="*/ 1505470 h 1806028"/>
                        <a:gd name="connsiteX0" fmla="*/ 0 w 601116"/>
                        <a:gd name="connsiteY0" fmla="*/ 1505470 h 1806028"/>
                        <a:gd name="connsiteX1" fmla="*/ 200545 w 601116"/>
                        <a:gd name="connsiteY1" fmla="*/ 0 h 1806028"/>
                        <a:gd name="connsiteX2" fmla="*/ 601116 w 601116"/>
                        <a:gd name="connsiteY2" fmla="*/ 1505470 h 1806028"/>
                        <a:gd name="connsiteX3" fmla="*/ 300558 w 601116"/>
                        <a:gd name="connsiteY3" fmla="*/ 1806028 h 1806028"/>
                        <a:gd name="connsiteX4" fmla="*/ 0 w 601116"/>
                        <a:gd name="connsiteY4" fmla="*/ 1505470 h 180602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601116" h="1806028">
                          <a:moveTo>
                            <a:pt x="0" y="1505470"/>
                          </a:moveTo>
                          <a:cubicBezTo>
                            <a:pt x="0" y="1339476"/>
                            <a:pt x="210763" y="952500"/>
                            <a:pt x="200545" y="0"/>
                          </a:cubicBezTo>
                          <a:cubicBezTo>
                            <a:pt x="518938" y="885825"/>
                            <a:pt x="601116" y="1339476"/>
                            <a:pt x="601116" y="1505470"/>
                          </a:cubicBezTo>
                          <a:cubicBezTo>
                            <a:pt x="601116" y="1671464"/>
                            <a:pt x="466552" y="1806028"/>
                            <a:pt x="300558" y="1806028"/>
                          </a:cubicBezTo>
                          <a:cubicBezTo>
                            <a:pt x="134564" y="1806028"/>
                            <a:pt x="0" y="1671464"/>
                            <a:pt x="0" y="1505470"/>
                          </a:cubicBezTo>
                          <a:close/>
                        </a:path>
                      </a:pathLst>
                    </a:custGeom>
                    <a:solidFill>
                      <a:srgbClr val="66FF66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  <p:grpSp>
                <p:nvGrpSpPr>
                  <p:cNvPr id="400" name="グループ化 399">
                    <a:extLst>
                      <a:ext uri="{FF2B5EF4-FFF2-40B4-BE49-F238E27FC236}">
                        <a16:creationId xmlns:a16="http://schemas.microsoft.com/office/drawing/2014/main" id="{87118D4B-E06E-4B2D-BA8D-9C917FFF7F52}"/>
                      </a:ext>
                    </a:extLst>
                  </p:cNvPr>
                  <p:cNvGrpSpPr/>
                  <p:nvPr/>
                </p:nvGrpSpPr>
                <p:grpSpPr>
                  <a:xfrm>
                    <a:off x="1741357" y="3704966"/>
                    <a:ext cx="614552" cy="1934750"/>
                    <a:chOff x="1741357" y="3704966"/>
                    <a:chExt cx="614552" cy="1934750"/>
                  </a:xfrm>
                </p:grpSpPr>
                <p:sp>
                  <p:nvSpPr>
                    <p:cNvPr id="401" name="楕円 426">
                      <a:extLst>
                        <a:ext uri="{FF2B5EF4-FFF2-40B4-BE49-F238E27FC236}">
                          <a16:creationId xmlns:a16="http://schemas.microsoft.com/office/drawing/2014/main" id="{916900D4-5043-42AC-A5C4-938A0B0F665F}"/>
                        </a:ext>
                      </a:extLst>
                    </p:cNvPr>
                    <p:cNvSpPr/>
                    <p:nvPr/>
                  </p:nvSpPr>
                  <p:spPr bwMode="auto">
                    <a:xfrm rot="21278739">
                      <a:off x="1741357" y="3704966"/>
                      <a:ext cx="614552" cy="1226109"/>
                    </a:xfrm>
                    <a:custGeom>
                      <a:avLst/>
                      <a:gdLst>
                        <a:gd name="connsiteX0" fmla="*/ 0 w 770841"/>
                        <a:gd name="connsiteY0" fmla="*/ 716576 h 1433151"/>
                        <a:gd name="connsiteX1" fmla="*/ 385421 w 770841"/>
                        <a:gd name="connsiteY1" fmla="*/ 0 h 1433151"/>
                        <a:gd name="connsiteX2" fmla="*/ 770842 w 770841"/>
                        <a:gd name="connsiteY2" fmla="*/ 716576 h 1433151"/>
                        <a:gd name="connsiteX3" fmla="*/ 385421 w 770841"/>
                        <a:gd name="connsiteY3" fmla="*/ 1433152 h 1433151"/>
                        <a:gd name="connsiteX4" fmla="*/ 0 w 770841"/>
                        <a:gd name="connsiteY4" fmla="*/ 716576 h 1433151"/>
                        <a:gd name="connsiteX0" fmla="*/ 0 w 770842"/>
                        <a:gd name="connsiteY0" fmla="*/ 716576 h 1433152"/>
                        <a:gd name="connsiteX1" fmla="*/ 385421 w 770842"/>
                        <a:gd name="connsiteY1" fmla="*/ 0 h 1433152"/>
                        <a:gd name="connsiteX2" fmla="*/ 770842 w 770842"/>
                        <a:gd name="connsiteY2" fmla="*/ 716576 h 1433152"/>
                        <a:gd name="connsiteX3" fmla="*/ 385421 w 770842"/>
                        <a:gd name="connsiteY3" fmla="*/ 1433152 h 1433152"/>
                        <a:gd name="connsiteX4" fmla="*/ 0 w 770842"/>
                        <a:gd name="connsiteY4" fmla="*/ 716576 h 1433152"/>
                        <a:gd name="connsiteX0" fmla="*/ 0 w 770842"/>
                        <a:gd name="connsiteY0" fmla="*/ 716576 h 1433152"/>
                        <a:gd name="connsiteX1" fmla="*/ 385421 w 770842"/>
                        <a:gd name="connsiteY1" fmla="*/ 0 h 1433152"/>
                        <a:gd name="connsiteX2" fmla="*/ 770842 w 770842"/>
                        <a:gd name="connsiteY2" fmla="*/ 716576 h 1433152"/>
                        <a:gd name="connsiteX3" fmla="*/ 385421 w 770842"/>
                        <a:gd name="connsiteY3" fmla="*/ 1433152 h 1433152"/>
                        <a:gd name="connsiteX4" fmla="*/ 0 w 770842"/>
                        <a:gd name="connsiteY4" fmla="*/ 716576 h 1433152"/>
                        <a:gd name="connsiteX0" fmla="*/ 0 w 770842"/>
                        <a:gd name="connsiteY0" fmla="*/ 716576 h 1433152"/>
                        <a:gd name="connsiteX1" fmla="*/ 385421 w 770842"/>
                        <a:gd name="connsiteY1" fmla="*/ 0 h 1433152"/>
                        <a:gd name="connsiteX2" fmla="*/ 770842 w 770842"/>
                        <a:gd name="connsiteY2" fmla="*/ 716576 h 1433152"/>
                        <a:gd name="connsiteX3" fmla="*/ 385421 w 770842"/>
                        <a:gd name="connsiteY3" fmla="*/ 1433152 h 1433152"/>
                        <a:gd name="connsiteX4" fmla="*/ 0 w 770842"/>
                        <a:gd name="connsiteY4" fmla="*/ 716576 h 1433152"/>
                        <a:gd name="connsiteX0" fmla="*/ 0 w 770842"/>
                        <a:gd name="connsiteY0" fmla="*/ 716576 h 1433152"/>
                        <a:gd name="connsiteX1" fmla="*/ 385421 w 770842"/>
                        <a:gd name="connsiteY1" fmla="*/ 0 h 1433152"/>
                        <a:gd name="connsiteX2" fmla="*/ 770842 w 770842"/>
                        <a:gd name="connsiteY2" fmla="*/ 716576 h 1433152"/>
                        <a:gd name="connsiteX3" fmla="*/ 385421 w 770842"/>
                        <a:gd name="connsiteY3" fmla="*/ 1433152 h 1433152"/>
                        <a:gd name="connsiteX4" fmla="*/ 0 w 770842"/>
                        <a:gd name="connsiteY4" fmla="*/ 716576 h 1433152"/>
                        <a:gd name="connsiteX0" fmla="*/ 0 w 770842"/>
                        <a:gd name="connsiteY0" fmla="*/ 716576 h 1433152"/>
                        <a:gd name="connsiteX1" fmla="*/ 385421 w 770842"/>
                        <a:gd name="connsiteY1" fmla="*/ 0 h 1433152"/>
                        <a:gd name="connsiteX2" fmla="*/ 770842 w 770842"/>
                        <a:gd name="connsiteY2" fmla="*/ 716576 h 1433152"/>
                        <a:gd name="connsiteX3" fmla="*/ 385421 w 770842"/>
                        <a:gd name="connsiteY3" fmla="*/ 1433152 h 1433152"/>
                        <a:gd name="connsiteX4" fmla="*/ 0 w 770842"/>
                        <a:gd name="connsiteY4" fmla="*/ 716576 h 1433152"/>
                        <a:gd name="connsiteX0" fmla="*/ 0 w 770842"/>
                        <a:gd name="connsiteY0" fmla="*/ 716576 h 1433152"/>
                        <a:gd name="connsiteX1" fmla="*/ 385421 w 770842"/>
                        <a:gd name="connsiteY1" fmla="*/ 0 h 1433152"/>
                        <a:gd name="connsiteX2" fmla="*/ 770842 w 770842"/>
                        <a:gd name="connsiteY2" fmla="*/ 716576 h 1433152"/>
                        <a:gd name="connsiteX3" fmla="*/ 385421 w 770842"/>
                        <a:gd name="connsiteY3" fmla="*/ 1433152 h 1433152"/>
                        <a:gd name="connsiteX4" fmla="*/ 0 w 770842"/>
                        <a:gd name="connsiteY4" fmla="*/ 716576 h 1433152"/>
                        <a:gd name="connsiteX0" fmla="*/ 0 w 770842"/>
                        <a:gd name="connsiteY0" fmla="*/ 716576 h 1433152"/>
                        <a:gd name="connsiteX1" fmla="*/ 385421 w 770842"/>
                        <a:gd name="connsiteY1" fmla="*/ 0 h 1433152"/>
                        <a:gd name="connsiteX2" fmla="*/ 770842 w 770842"/>
                        <a:gd name="connsiteY2" fmla="*/ 716576 h 1433152"/>
                        <a:gd name="connsiteX3" fmla="*/ 385421 w 770842"/>
                        <a:gd name="connsiteY3" fmla="*/ 1433152 h 1433152"/>
                        <a:gd name="connsiteX4" fmla="*/ 0 w 770842"/>
                        <a:gd name="connsiteY4" fmla="*/ 716576 h 1433152"/>
                        <a:gd name="connsiteX0" fmla="*/ 0 w 770842"/>
                        <a:gd name="connsiteY0" fmla="*/ 716576 h 1537927"/>
                        <a:gd name="connsiteX1" fmla="*/ 385421 w 770842"/>
                        <a:gd name="connsiteY1" fmla="*/ 0 h 1537927"/>
                        <a:gd name="connsiteX2" fmla="*/ 770842 w 770842"/>
                        <a:gd name="connsiteY2" fmla="*/ 716576 h 1537927"/>
                        <a:gd name="connsiteX3" fmla="*/ 375896 w 770842"/>
                        <a:gd name="connsiteY3" fmla="*/ 1537927 h 1537927"/>
                        <a:gd name="connsiteX4" fmla="*/ 0 w 770842"/>
                        <a:gd name="connsiteY4" fmla="*/ 716576 h 153792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770842" h="1537927">
                          <a:moveTo>
                            <a:pt x="0" y="716576"/>
                          </a:moveTo>
                          <a:cubicBezTo>
                            <a:pt x="0" y="320822"/>
                            <a:pt x="182084" y="42862"/>
                            <a:pt x="385421" y="0"/>
                          </a:cubicBezTo>
                          <a:cubicBezTo>
                            <a:pt x="598283" y="33338"/>
                            <a:pt x="770842" y="320822"/>
                            <a:pt x="770842" y="716576"/>
                          </a:cubicBezTo>
                          <a:cubicBezTo>
                            <a:pt x="770842" y="1112330"/>
                            <a:pt x="641145" y="1380765"/>
                            <a:pt x="375896" y="1537927"/>
                          </a:cubicBezTo>
                          <a:cubicBezTo>
                            <a:pt x="96359" y="1366477"/>
                            <a:pt x="0" y="1112330"/>
                            <a:pt x="0" y="716576"/>
                          </a:cubicBezTo>
                          <a:close/>
                        </a:path>
                      </a:pathLst>
                    </a:custGeom>
                    <a:solidFill>
                      <a:srgbClr val="009900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402" name="楕円 432">
                      <a:extLst>
                        <a:ext uri="{FF2B5EF4-FFF2-40B4-BE49-F238E27FC236}">
                          <a16:creationId xmlns:a16="http://schemas.microsoft.com/office/drawing/2014/main" id="{B70647C3-DC98-451A-B2B8-2E746F590EC9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954286" y="4263714"/>
                      <a:ext cx="297730" cy="1376002"/>
                    </a:xfrm>
                    <a:custGeom>
                      <a:avLst/>
                      <a:gdLst>
                        <a:gd name="connsiteX0" fmla="*/ 0 w 601115"/>
                        <a:gd name="connsiteY0" fmla="*/ 300558 h 601115"/>
                        <a:gd name="connsiteX1" fmla="*/ 300558 w 601115"/>
                        <a:gd name="connsiteY1" fmla="*/ 0 h 601115"/>
                        <a:gd name="connsiteX2" fmla="*/ 601116 w 601115"/>
                        <a:gd name="connsiteY2" fmla="*/ 300558 h 601115"/>
                        <a:gd name="connsiteX3" fmla="*/ 300558 w 601115"/>
                        <a:gd name="connsiteY3" fmla="*/ 601116 h 601115"/>
                        <a:gd name="connsiteX4" fmla="*/ 0 w 601115"/>
                        <a:gd name="connsiteY4" fmla="*/ 300558 h 601115"/>
                        <a:gd name="connsiteX0" fmla="*/ 0 w 601116"/>
                        <a:gd name="connsiteY0" fmla="*/ 300558 h 601116"/>
                        <a:gd name="connsiteX1" fmla="*/ 300558 w 601116"/>
                        <a:gd name="connsiteY1" fmla="*/ 0 h 601116"/>
                        <a:gd name="connsiteX2" fmla="*/ 601116 w 601116"/>
                        <a:gd name="connsiteY2" fmla="*/ 300558 h 601116"/>
                        <a:gd name="connsiteX3" fmla="*/ 300558 w 601116"/>
                        <a:gd name="connsiteY3" fmla="*/ 601116 h 601116"/>
                        <a:gd name="connsiteX4" fmla="*/ 0 w 601116"/>
                        <a:gd name="connsiteY4" fmla="*/ 300558 h 601116"/>
                        <a:gd name="connsiteX0" fmla="*/ 0 w 601116"/>
                        <a:gd name="connsiteY0" fmla="*/ 300558 h 601116"/>
                        <a:gd name="connsiteX1" fmla="*/ 300558 w 601116"/>
                        <a:gd name="connsiteY1" fmla="*/ 0 h 601116"/>
                        <a:gd name="connsiteX2" fmla="*/ 601116 w 601116"/>
                        <a:gd name="connsiteY2" fmla="*/ 300558 h 601116"/>
                        <a:gd name="connsiteX3" fmla="*/ 300558 w 601116"/>
                        <a:gd name="connsiteY3" fmla="*/ 601116 h 601116"/>
                        <a:gd name="connsiteX4" fmla="*/ 0 w 601116"/>
                        <a:gd name="connsiteY4" fmla="*/ 300558 h 601116"/>
                        <a:gd name="connsiteX0" fmla="*/ 0 w 601116"/>
                        <a:gd name="connsiteY0" fmla="*/ 1434033 h 1734591"/>
                        <a:gd name="connsiteX1" fmla="*/ 281508 w 601116"/>
                        <a:gd name="connsiteY1" fmla="*/ 0 h 1734591"/>
                        <a:gd name="connsiteX2" fmla="*/ 601116 w 601116"/>
                        <a:gd name="connsiteY2" fmla="*/ 1434033 h 1734591"/>
                        <a:gd name="connsiteX3" fmla="*/ 300558 w 601116"/>
                        <a:gd name="connsiteY3" fmla="*/ 1734591 h 1734591"/>
                        <a:gd name="connsiteX4" fmla="*/ 0 w 601116"/>
                        <a:gd name="connsiteY4" fmla="*/ 1434033 h 1734591"/>
                        <a:gd name="connsiteX0" fmla="*/ 0 w 601116"/>
                        <a:gd name="connsiteY0" fmla="*/ 1434033 h 1734591"/>
                        <a:gd name="connsiteX1" fmla="*/ 281508 w 601116"/>
                        <a:gd name="connsiteY1" fmla="*/ 0 h 1734591"/>
                        <a:gd name="connsiteX2" fmla="*/ 601116 w 601116"/>
                        <a:gd name="connsiteY2" fmla="*/ 1434033 h 1734591"/>
                        <a:gd name="connsiteX3" fmla="*/ 300558 w 601116"/>
                        <a:gd name="connsiteY3" fmla="*/ 1734591 h 1734591"/>
                        <a:gd name="connsiteX4" fmla="*/ 0 w 601116"/>
                        <a:gd name="connsiteY4" fmla="*/ 1434033 h 1734591"/>
                        <a:gd name="connsiteX0" fmla="*/ 0 w 601116"/>
                        <a:gd name="connsiteY0" fmla="*/ 1434033 h 1734591"/>
                        <a:gd name="connsiteX1" fmla="*/ 281508 w 601116"/>
                        <a:gd name="connsiteY1" fmla="*/ 0 h 1734591"/>
                        <a:gd name="connsiteX2" fmla="*/ 601116 w 601116"/>
                        <a:gd name="connsiteY2" fmla="*/ 1434033 h 1734591"/>
                        <a:gd name="connsiteX3" fmla="*/ 300558 w 601116"/>
                        <a:gd name="connsiteY3" fmla="*/ 1734591 h 1734591"/>
                        <a:gd name="connsiteX4" fmla="*/ 0 w 601116"/>
                        <a:gd name="connsiteY4" fmla="*/ 1434033 h 1734591"/>
                        <a:gd name="connsiteX0" fmla="*/ 0 w 601116"/>
                        <a:gd name="connsiteY0" fmla="*/ 1505470 h 1806028"/>
                        <a:gd name="connsiteX1" fmla="*/ 200545 w 601116"/>
                        <a:gd name="connsiteY1" fmla="*/ 0 h 1806028"/>
                        <a:gd name="connsiteX2" fmla="*/ 601116 w 601116"/>
                        <a:gd name="connsiteY2" fmla="*/ 1505470 h 1806028"/>
                        <a:gd name="connsiteX3" fmla="*/ 300558 w 601116"/>
                        <a:gd name="connsiteY3" fmla="*/ 1806028 h 1806028"/>
                        <a:gd name="connsiteX4" fmla="*/ 0 w 601116"/>
                        <a:gd name="connsiteY4" fmla="*/ 1505470 h 1806028"/>
                        <a:gd name="connsiteX0" fmla="*/ 0 w 601116"/>
                        <a:gd name="connsiteY0" fmla="*/ 1505470 h 1806028"/>
                        <a:gd name="connsiteX1" fmla="*/ 200545 w 601116"/>
                        <a:gd name="connsiteY1" fmla="*/ 0 h 1806028"/>
                        <a:gd name="connsiteX2" fmla="*/ 601116 w 601116"/>
                        <a:gd name="connsiteY2" fmla="*/ 1505470 h 1806028"/>
                        <a:gd name="connsiteX3" fmla="*/ 300558 w 601116"/>
                        <a:gd name="connsiteY3" fmla="*/ 1806028 h 1806028"/>
                        <a:gd name="connsiteX4" fmla="*/ 0 w 601116"/>
                        <a:gd name="connsiteY4" fmla="*/ 1505470 h 1806028"/>
                        <a:gd name="connsiteX0" fmla="*/ 0 w 601116"/>
                        <a:gd name="connsiteY0" fmla="*/ 1505470 h 1806028"/>
                        <a:gd name="connsiteX1" fmla="*/ 200545 w 601116"/>
                        <a:gd name="connsiteY1" fmla="*/ 0 h 1806028"/>
                        <a:gd name="connsiteX2" fmla="*/ 601116 w 601116"/>
                        <a:gd name="connsiteY2" fmla="*/ 1505470 h 1806028"/>
                        <a:gd name="connsiteX3" fmla="*/ 300558 w 601116"/>
                        <a:gd name="connsiteY3" fmla="*/ 1806028 h 1806028"/>
                        <a:gd name="connsiteX4" fmla="*/ 0 w 601116"/>
                        <a:gd name="connsiteY4" fmla="*/ 1505470 h 180602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601116" h="1806028">
                          <a:moveTo>
                            <a:pt x="0" y="1505470"/>
                          </a:moveTo>
                          <a:cubicBezTo>
                            <a:pt x="0" y="1339476"/>
                            <a:pt x="210763" y="952500"/>
                            <a:pt x="200545" y="0"/>
                          </a:cubicBezTo>
                          <a:cubicBezTo>
                            <a:pt x="518938" y="885825"/>
                            <a:pt x="601116" y="1339476"/>
                            <a:pt x="601116" y="1505470"/>
                          </a:cubicBezTo>
                          <a:cubicBezTo>
                            <a:pt x="601116" y="1671464"/>
                            <a:pt x="466552" y="1806028"/>
                            <a:pt x="300558" y="1806028"/>
                          </a:cubicBezTo>
                          <a:cubicBezTo>
                            <a:pt x="134564" y="1806028"/>
                            <a:pt x="0" y="1671464"/>
                            <a:pt x="0" y="1505470"/>
                          </a:cubicBezTo>
                          <a:close/>
                        </a:path>
                      </a:pathLst>
                    </a:custGeom>
                    <a:solidFill>
                      <a:srgbClr val="92D050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</p:grpSp>
            <p:grpSp>
              <p:nvGrpSpPr>
                <p:cNvPr id="375" name="グループ化 374">
                  <a:extLst>
                    <a:ext uri="{FF2B5EF4-FFF2-40B4-BE49-F238E27FC236}">
                      <a16:creationId xmlns:a16="http://schemas.microsoft.com/office/drawing/2014/main" id="{82D77DCF-AA66-4C6C-9914-C002B7BA220A}"/>
                    </a:ext>
                  </a:extLst>
                </p:cNvPr>
                <p:cNvGrpSpPr/>
                <p:nvPr/>
              </p:nvGrpSpPr>
              <p:grpSpPr>
                <a:xfrm rot="3600000">
                  <a:off x="6294862" y="3238952"/>
                  <a:ext cx="488976" cy="1074356"/>
                  <a:chOff x="1636340" y="3642662"/>
                  <a:chExt cx="910128" cy="1999693"/>
                </a:xfrm>
              </p:grpSpPr>
              <p:sp>
                <p:nvSpPr>
                  <p:cNvPr id="387" name="楕円 426">
                    <a:extLst>
                      <a:ext uri="{FF2B5EF4-FFF2-40B4-BE49-F238E27FC236}">
                        <a16:creationId xmlns:a16="http://schemas.microsoft.com/office/drawing/2014/main" id="{AE0303C6-8286-4491-BB5C-A6DF9AFE287C}"/>
                      </a:ext>
                    </a:extLst>
                  </p:cNvPr>
                  <p:cNvSpPr/>
                  <p:nvPr/>
                </p:nvSpPr>
                <p:spPr bwMode="auto">
                  <a:xfrm rot="443591">
                    <a:off x="1760872" y="3642662"/>
                    <a:ext cx="614552" cy="1226109"/>
                  </a:xfrm>
                  <a:custGeom>
                    <a:avLst/>
                    <a:gdLst>
                      <a:gd name="connsiteX0" fmla="*/ 0 w 770841"/>
                      <a:gd name="connsiteY0" fmla="*/ 716576 h 1433151"/>
                      <a:gd name="connsiteX1" fmla="*/ 385421 w 770841"/>
                      <a:gd name="connsiteY1" fmla="*/ 0 h 1433151"/>
                      <a:gd name="connsiteX2" fmla="*/ 770842 w 770841"/>
                      <a:gd name="connsiteY2" fmla="*/ 716576 h 1433151"/>
                      <a:gd name="connsiteX3" fmla="*/ 385421 w 770841"/>
                      <a:gd name="connsiteY3" fmla="*/ 1433152 h 1433151"/>
                      <a:gd name="connsiteX4" fmla="*/ 0 w 770841"/>
                      <a:gd name="connsiteY4" fmla="*/ 716576 h 1433151"/>
                      <a:gd name="connsiteX0" fmla="*/ 0 w 770842"/>
                      <a:gd name="connsiteY0" fmla="*/ 716576 h 1433152"/>
                      <a:gd name="connsiteX1" fmla="*/ 385421 w 770842"/>
                      <a:gd name="connsiteY1" fmla="*/ 0 h 1433152"/>
                      <a:gd name="connsiteX2" fmla="*/ 770842 w 770842"/>
                      <a:gd name="connsiteY2" fmla="*/ 716576 h 1433152"/>
                      <a:gd name="connsiteX3" fmla="*/ 385421 w 770842"/>
                      <a:gd name="connsiteY3" fmla="*/ 1433152 h 1433152"/>
                      <a:gd name="connsiteX4" fmla="*/ 0 w 770842"/>
                      <a:gd name="connsiteY4" fmla="*/ 716576 h 1433152"/>
                      <a:gd name="connsiteX0" fmla="*/ 0 w 770842"/>
                      <a:gd name="connsiteY0" fmla="*/ 716576 h 1433152"/>
                      <a:gd name="connsiteX1" fmla="*/ 385421 w 770842"/>
                      <a:gd name="connsiteY1" fmla="*/ 0 h 1433152"/>
                      <a:gd name="connsiteX2" fmla="*/ 770842 w 770842"/>
                      <a:gd name="connsiteY2" fmla="*/ 716576 h 1433152"/>
                      <a:gd name="connsiteX3" fmla="*/ 385421 w 770842"/>
                      <a:gd name="connsiteY3" fmla="*/ 1433152 h 1433152"/>
                      <a:gd name="connsiteX4" fmla="*/ 0 w 770842"/>
                      <a:gd name="connsiteY4" fmla="*/ 716576 h 1433152"/>
                      <a:gd name="connsiteX0" fmla="*/ 0 w 770842"/>
                      <a:gd name="connsiteY0" fmla="*/ 716576 h 1433152"/>
                      <a:gd name="connsiteX1" fmla="*/ 385421 w 770842"/>
                      <a:gd name="connsiteY1" fmla="*/ 0 h 1433152"/>
                      <a:gd name="connsiteX2" fmla="*/ 770842 w 770842"/>
                      <a:gd name="connsiteY2" fmla="*/ 716576 h 1433152"/>
                      <a:gd name="connsiteX3" fmla="*/ 385421 w 770842"/>
                      <a:gd name="connsiteY3" fmla="*/ 1433152 h 1433152"/>
                      <a:gd name="connsiteX4" fmla="*/ 0 w 770842"/>
                      <a:gd name="connsiteY4" fmla="*/ 716576 h 1433152"/>
                      <a:gd name="connsiteX0" fmla="*/ 0 w 770842"/>
                      <a:gd name="connsiteY0" fmla="*/ 716576 h 1433152"/>
                      <a:gd name="connsiteX1" fmla="*/ 385421 w 770842"/>
                      <a:gd name="connsiteY1" fmla="*/ 0 h 1433152"/>
                      <a:gd name="connsiteX2" fmla="*/ 770842 w 770842"/>
                      <a:gd name="connsiteY2" fmla="*/ 716576 h 1433152"/>
                      <a:gd name="connsiteX3" fmla="*/ 385421 w 770842"/>
                      <a:gd name="connsiteY3" fmla="*/ 1433152 h 1433152"/>
                      <a:gd name="connsiteX4" fmla="*/ 0 w 770842"/>
                      <a:gd name="connsiteY4" fmla="*/ 716576 h 1433152"/>
                      <a:gd name="connsiteX0" fmla="*/ 0 w 770842"/>
                      <a:gd name="connsiteY0" fmla="*/ 716576 h 1433152"/>
                      <a:gd name="connsiteX1" fmla="*/ 385421 w 770842"/>
                      <a:gd name="connsiteY1" fmla="*/ 0 h 1433152"/>
                      <a:gd name="connsiteX2" fmla="*/ 770842 w 770842"/>
                      <a:gd name="connsiteY2" fmla="*/ 716576 h 1433152"/>
                      <a:gd name="connsiteX3" fmla="*/ 385421 w 770842"/>
                      <a:gd name="connsiteY3" fmla="*/ 1433152 h 1433152"/>
                      <a:gd name="connsiteX4" fmla="*/ 0 w 770842"/>
                      <a:gd name="connsiteY4" fmla="*/ 716576 h 1433152"/>
                      <a:gd name="connsiteX0" fmla="*/ 0 w 770842"/>
                      <a:gd name="connsiteY0" fmla="*/ 716576 h 1433152"/>
                      <a:gd name="connsiteX1" fmla="*/ 385421 w 770842"/>
                      <a:gd name="connsiteY1" fmla="*/ 0 h 1433152"/>
                      <a:gd name="connsiteX2" fmla="*/ 770842 w 770842"/>
                      <a:gd name="connsiteY2" fmla="*/ 716576 h 1433152"/>
                      <a:gd name="connsiteX3" fmla="*/ 385421 w 770842"/>
                      <a:gd name="connsiteY3" fmla="*/ 1433152 h 1433152"/>
                      <a:gd name="connsiteX4" fmla="*/ 0 w 770842"/>
                      <a:gd name="connsiteY4" fmla="*/ 716576 h 1433152"/>
                      <a:gd name="connsiteX0" fmla="*/ 0 w 770842"/>
                      <a:gd name="connsiteY0" fmla="*/ 716576 h 1433152"/>
                      <a:gd name="connsiteX1" fmla="*/ 385421 w 770842"/>
                      <a:gd name="connsiteY1" fmla="*/ 0 h 1433152"/>
                      <a:gd name="connsiteX2" fmla="*/ 770842 w 770842"/>
                      <a:gd name="connsiteY2" fmla="*/ 716576 h 1433152"/>
                      <a:gd name="connsiteX3" fmla="*/ 385421 w 770842"/>
                      <a:gd name="connsiteY3" fmla="*/ 1433152 h 1433152"/>
                      <a:gd name="connsiteX4" fmla="*/ 0 w 770842"/>
                      <a:gd name="connsiteY4" fmla="*/ 716576 h 1433152"/>
                      <a:gd name="connsiteX0" fmla="*/ 0 w 770842"/>
                      <a:gd name="connsiteY0" fmla="*/ 716576 h 1537927"/>
                      <a:gd name="connsiteX1" fmla="*/ 385421 w 770842"/>
                      <a:gd name="connsiteY1" fmla="*/ 0 h 1537927"/>
                      <a:gd name="connsiteX2" fmla="*/ 770842 w 770842"/>
                      <a:gd name="connsiteY2" fmla="*/ 716576 h 1537927"/>
                      <a:gd name="connsiteX3" fmla="*/ 375896 w 770842"/>
                      <a:gd name="connsiteY3" fmla="*/ 1537927 h 1537927"/>
                      <a:gd name="connsiteX4" fmla="*/ 0 w 770842"/>
                      <a:gd name="connsiteY4" fmla="*/ 716576 h 153792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70842" h="1537927">
                        <a:moveTo>
                          <a:pt x="0" y="716576"/>
                        </a:moveTo>
                        <a:cubicBezTo>
                          <a:pt x="0" y="320822"/>
                          <a:pt x="182084" y="42862"/>
                          <a:pt x="385421" y="0"/>
                        </a:cubicBezTo>
                        <a:cubicBezTo>
                          <a:pt x="598283" y="33338"/>
                          <a:pt x="770842" y="320822"/>
                          <a:pt x="770842" y="716576"/>
                        </a:cubicBezTo>
                        <a:cubicBezTo>
                          <a:pt x="770842" y="1112330"/>
                          <a:pt x="641145" y="1380765"/>
                          <a:pt x="375896" y="1537927"/>
                        </a:cubicBezTo>
                        <a:cubicBezTo>
                          <a:pt x="96359" y="1366477"/>
                          <a:pt x="0" y="1112330"/>
                          <a:pt x="0" y="716576"/>
                        </a:cubicBezTo>
                        <a:close/>
                      </a:path>
                    </a:pathLst>
                  </a:custGeom>
                  <a:solidFill>
                    <a:srgbClr val="0099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grpSp>
                <p:nvGrpSpPr>
                  <p:cNvPr id="388" name="グループ化 387">
                    <a:extLst>
                      <a:ext uri="{FF2B5EF4-FFF2-40B4-BE49-F238E27FC236}">
                        <a16:creationId xmlns:a16="http://schemas.microsoft.com/office/drawing/2014/main" id="{9200AB4D-6931-4CA7-B778-48FEE1989B5E}"/>
                      </a:ext>
                    </a:extLst>
                  </p:cNvPr>
                  <p:cNvGrpSpPr/>
                  <p:nvPr/>
                </p:nvGrpSpPr>
                <p:grpSpPr>
                  <a:xfrm rot="21214059" flipH="1">
                    <a:off x="1636340" y="3704959"/>
                    <a:ext cx="614552" cy="1937396"/>
                    <a:chOff x="1741357" y="3704966"/>
                    <a:chExt cx="614552" cy="1937396"/>
                  </a:xfrm>
                </p:grpSpPr>
                <p:sp>
                  <p:nvSpPr>
                    <p:cNvPr id="395" name="楕円 426">
                      <a:extLst>
                        <a:ext uri="{FF2B5EF4-FFF2-40B4-BE49-F238E27FC236}">
                          <a16:creationId xmlns:a16="http://schemas.microsoft.com/office/drawing/2014/main" id="{F43E1137-AC42-4AEC-8324-B094BC67A254}"/>
                        </a:ext>
                      </a:extLst>
                    </p:cNvPr>
                    <p:cNvSpPr/>
                    <p:nvPr/>
                  </p:nvSpPr>
                  <p:spPr bwMode="auto">
                    <a:xfrm rot="21278739">
                      <a:off x="1741357" y="3704966"/>
                      <a:ext cx="614552" cy="1226109"/>
                    </a:xfrm>
                    <a:custGeom>
                      <a:avLst/>
                      <a:gdLst>
                        <a:gd name="connsiteX0" fmla="*/ 0 w 770841"/>
                        <a:gd name="connsiteY0" fmla="*/ 716576 h 1433151"/>
                        <a:gd name="connsiteX1" fmla="*/ 385421 w 770841"/>
                        <a:gd name="connsiteY1" fmla="*/ 0 h 1433151"/>
                        <a:gd name="connsiteX2" fmla="*/ 770842 w 770841"/>
                        <a:gd name="connsiteY2" fmla="*/ 716576 h 1433151"/>
                        <a:gd name="connsiteX3" fmla="*/ 385421 w 770841"/>
                        <a:gd name="connsiteY3" fmla="*/ 1433152 h 1433151"/>
                        <a:gd name="connsiteX4" fmla="*/ 0 w 770841"/>
                        <a:gd name="connsiteY4" fmla="*/ 716576 h 1433151"/>
                        <a:gd name="connsiteX0" fmla="*/ 0 w 770842"/>
                        <a:gd name="connsiteY0" fmla="*/ 716576 h 1433152"/>
                        <a:gd name="connsiteX1" fmla="*/ 385421 w 770842"/>
                        <a:gd name="connsiteY1" fmla="*/ 0 h 1433152"/>
                        <a:gd name="connsiteX2" fmla="*/ 770842 w 770842"/>
                        <a:gd name="connsiteY2" fmla="*/ 716576 h 1433152"/>
                        <a:gd name="connsiteX3" fmla="*/ 385421 w 770842"/>
                        <a:gd name="connsiteY3" fmla="*/ 1433152 h 1433152"/>
                        <a:gd name="connsiteX4" fmla="*/ 0 w 770842"/>
                        <a:gd name="connsiteY4" fmla="*/ 716576 h 1433152"/>
                        <a:gd name="connsiteX0" fmla="*/ 0 w 770842"/>
                        <a:gd name="connsiteY0" fmla="*/ 716576 h 1433152"/>
                        <a:gd name="connsiteX1" fmla="*/ 385421 w 770842"/>
                        <a:gd name="connsiteY1" fmla="*/ 0 h 1433152"/>
                        <a:gd name="connsiteX2" fmla="*/ 770842 w 770842"/>
                        <a:gd name="connsiteY2" fmla="*/ 716576 h 1433152"/>
                        <a:gd name="connsiteX3" fmla="*/ 385421 w 770842"/>
                        <a:gd name="connsiteY3" fmla="*/ 1433152 h 1433152"/>
                        <a:gd name="connsiteX4" fmla="*/ 0 w 770842"/>
                        <a:gd name="connsiteY4" fmla="*/ 716576 h 1433152"/>
                        <a:gd name="connsiteX0" fmla="*/ 0 w 770842"/>
                        <a:gd name="connsiteY0" fmla="*/ 716576 h 1433152"/>
                        <a:gd name="connsiteX1" fmla="*/ 385421 w 770842"/>
                        <a:gd name="connsiteY1" fmla="*/ 0 h 1433152"/>
                        <a:gd name="connsiteX2" fmla="*/ 770842 w 770842"/>
                        <a:gd name="connsiteY2" fmla="*/ 716576 h 1433152"/>
                        <a:gd name="connsiteX3" fmla="*/ 385421 w 770842"/>
                        <a:gd name="connsiteY3" fmla="*/ 1433152 h 1433152"/>
                        <a:gd name="connsiteX4" fmla="*/ 0 w 770842"/>
                        <a:gd name="connsiteY4" fmla="*/ 716576 h 1433152"/>
                        <a:gd name="connsiteX0" fmla="*/ 0 w 770842"/>
                        <a:gd name="connsiteY0" fmla="*/ 716576 h 1433152"/>
                        <a:gd name="connsiteX1" fmla="*/ 385421 w 770842"/>
                        <a:gd name="connsiteY1" fmla="*/ 0 h 1433152"/>
                        <a:gd name="connsiteX2" fmla="*/ 770842 w 770842"/>
                        <a:gd name="connsiteY2" fmla="*/ 716576 h 1433152"/>
                        <a:gd name="connsiteX3" fmla="*/ 385421 w 770842"/>
                        <a:gd name="connsiteY3" fmla="*/ 1433152 h 1433152"/>
                        <a:gd name="connsiteX4" fmla="*/ 0 w 770842"/>
                        <a:gd name="connsiteY4" fmla="*/ 716576 h 1433152"/>
                        <a:gd name="connsiteX0" fmla="*/ 0 w 770842"/>
                        <a:gd name="connsiteY0" fmla="*/ 716576 h 1433152"/>
                        <a:gd name="connsiteX1" fmla="*/ 385421 w 770842"/>
                        <a:gd name="connsiteY1" fmla="*/ 0 h 1433152"/>
                        <a:gd name="connsiteX2" fmla="*/ 770842 w 770842"/>
                        <a:gd name="connsiteY2" fmla="*/ 716576 h 1433152"/>
                        <a:gd name="connsiteX3" fmla="*/ 385421 w 770842"/>
                        <a:gd name="connsiteY3" fmla="*/ 1433152 h 1433152"/>
                        <a:gd name="connsiteX4" fmla="*/ 0 w 770842"/>
                        <a:gd name="connsiteY4" fmla="*/ 716576 h 1433152"/>
                        <a:gd name="connsiteX0" fmla="*/ 0 w 770842"/>
                        <a:gd name="connsiteY0" fmla="*/ 716576 h 1433152"/>
                        <a:gd name="connsiteX1" fmla="*/ 385421 w 770842"/>
                        <a:gd name="connsiteY1" fmla="*/ 0 h 1433152"/>
                        <a:gd name="connsiteX2" fmla="*/ 770842 w 770842"/>
                        <a:gd name="connsiteY2" fmla="*/ 716576 h 1433152"/>
                        <a:gd name="connsiteX3" fmla="*/ 385421 w 770842"/>
                        <a:gd name="connsiteY3" fmla="*/ 1433152 h 1433152"/>
                        <a:gd name="connsiteX4" fmla="*/ 0 w 770842"/>
                        <a:gd name="connsiteY4" fmla="*/ 716576 h 1433152"/>
                        <a:gd name="connsiteX0" fmla="*/ 0 w 770842"/>
                        <a:gd name="connsiteY0" fmla="*/ 716576 h 1433152"/>
                        <a:gd name="connsiteX1" fmla="*/ 385421 w 770842"/>
                        <a:gd name="connsiteY1" fmla="*/ 0 h 1433152"/>
                        <a:gd name="connsiteX2" fmla="*/ 770842 w 770842"/>
                        <a:gd name="connsiteY2" fmla="*/ 716576 h 1433152"/>
                        <a:gd name="connsiteX3" fmla="*/ 385421 w 770842"/>
                        <a:gd name="connsiteY3" fmla="*/ 1433152 h 1433152"/>
                        <a:gd name="connsiteX4" fmla="*/ 0 w 770842"/>
                        <a:gd name="connsiteY4" fmla="*/ 716576 h 1433152"/>
                        <a:gd name="connsiteX0" fmla="*/ 0 w 770842"/>
                        <a:gd name="connsiteY0" fmla="*/ 716576 h 1537927"/>
                        <a:gd name="connsiteX1" fmla="*/ 385421 w 770842"/>
                        <a:gd name="connsiteY1" fmla="*/ 0 h 1537927"/>
                        <a:gd name="connsiteX2" fmla="*/ 770842 w 770842"/>
                        <a:gd name="connsiteY2" fmla="*/ 716576 h 1537927"/>
                        <a:gd name="connsiteX3" fmla="*/ 375896 w 770842"/>
                        <a:gd name="connsiteY3" fmla="*/ 1537927 h 1537927"/>
                        <a:gd name="connsiteX4" fmla="*/ 0 w 770842"/>
                        <a:gd name="connsiteY4" fmla="*/ 716576 h 153792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770842" h="1537927">
                          <a:moveTo>
                            <a:pt x="0" y="716576"/>
                          </a:moveTo>
                          <a:cubicBezTo>
                            <a:pt x="0" y="320822"/>
                            <a:pt x="182084" y="42862"/>
                            <a:pt x="385421" y="0"/>
                          </a:cubicBezTo>
                          <a:cubicBezTo>
                            <a:pt x="598283" y="33338"/>
                            <a:pt x="770842" y="320822"/>
                            <a:pt x="770842" y="716576"/>
                          </a:cubicBezTo>
                          <a:cubicBezTo>
                            <a:pt x="770842" y="1112330"/>
                            <a:pt x="641145" y="1380765"/>
                            <a:pt x="375896" y="1537927"/>
                          </a:cubicBezTo>
                          <a:cubicBezTo>
                            <a:pt x="96359" y="1366477"/>
                            <a:pt x="0" y="1112330"/>
                            <a:pt x="0" y="716576"/>
                          </a:cubicBezTo>
                          <a:close/>
                        </a:path>
                      </a:pathLst>
                    </a:custGeom>
                    <a:solidFill>
                      <a:srgbClr val="33CC33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396" name="楕円 432">
                      <a:extLst>
                        <a:ext uri="{FF2B5EF4-FFF2-40B4-BE49-F238E27FC236}">
                          <a16:creationId xmlns:a16="http://schemas.microsoft.com/office/drawing/2014/main" id="{8DCDE427-AAF2-42A3-8A02-B60106981181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957053" y="4266360"/>
                      <a:ext cx="245256" cy="1376002"/>
                    </a:xfrm>
                    <a:custGeom>
                      <a:avLst/>
                      <a:gdLst>
                        <a:gd name="connsiteX0" fmla="*/ 0 w 601115"/>
                        <a:gd name="connsiteY0" fmla="*/ 300558 h 601115"/>
                        <a:gd name="connsiteX1" fmla="*/ 300558 w 601115"/>
                        <a:gd name="connsiteY1" fmla="*/ 0 h 601115"/>
                        <a:gd name="connsiteX2" fmla="*/ 601116 w 601115"/>
                        <a:gd name="connsiteY2" fmla="*/ 300558 h 601115"/>
                        <a:gd name="connsiteX3" fmla="*/ 300558 w 601115"/>
                        <a:gd name="connsiteY3" fmla="*/ 601116 h 601115"/>
                        <a:gd name="connsiteX4" fmla="*/ 0 w 601115"/>
                        <a:gd name="connsiteY4" fmla="*/ 300558 h 601115"/>
                        <a:gd name="connsiteX0" fmla="*/ 0 w 601116"/>
                        <a:gd name="connsiteY0" fmla="*/ 300558 h 601116"/>
                        <a:gd name="connsiteX1" fmla="*/ 300558 w 601116"/>
                        <a:gd name="connsiteY1" fmla="*/ 0 h 601116"/>
                        <a:gd name="connsiteX2" fmla="*/ 601116 w 601116"/>
                        <a:gd name="connsiteY2" fmla="*/ 300558 h 601116"/>
                        <a:gd name="connsiteX3" fmla="*/ 300558 w 601116"/>
                        <a:gd name="connsiteY3" fmla="*/ 601116 h 601116"/>
                        <a:gd name="connsiteX4" fmla="*/ 0 w 601116"/>
                        <a:gd name="connsiteY4" fmla="*/ 300558 h 601116"/>
                        <a:gd name="connsiteX0" fmla="*/ 0 w 601116"/>
                        <a:gd name="connsiteY0" fmla="*/ 300558 h 601116"/>
                        <a:gd name="connsiteX1" fmla="*/ 300558 w 601116"/>
                        <a:gd name="connsiteY1" fmla="*/ 0 h 601116"/>
                        <a:gd name="connsiteX2" fmla="*/ 601116 w 601116"/>
                        <a:gd name="connsiteY2" fmla="*/ 300558 h 601116"/>
                        <a:gd name="connsiteX3" fmla="*/ 300558 w 601116"/>
                        <a:gd name="connsiteY3" fmla="*/ 601116 h 601116"/>
                        <a:gd name="connsiteX4" fmla="*/ 0 w 601116"/>
                        <a:gd name="connsiteY4" fmla="*/ 300558 h 601116"/>
                        <a:gd name="connsiteX0" fmla="*/ 0 w 601116"/>
                        <a:gd name="connsiteY0" fmla="*/ 1434033 h 1734591"/>
                        <a:gd name="connsiteX1" fmla="*/ 281508 w 601116"/>
                        <a:gd name="connsiteY1" fmla="*/ 0 h 1734591"/>
                        <a:gd name="connsiteX2" fmla="*/ 601116 w 601116"/>
                        <a:gd name="connsiteY2" fmla="*/ 1434033 h 1734591"/>
                        <a:gd name="connsiteX3" fmla="*/ 300558 w 601116"/>
                        <a:gd name="connsiteY3" fmla="*/ 1734591 h 1734591"/>
                        <a:gd name="connsiteX4" fmla="*/ 0 w 601116"/>
                        <a:gd name="connsiteY4" fmla="*/ 1434033 h 1734591"/>
                        <a:gd name="connsiteX0" fmla="*/ 0 w 601116"/>
                        <a:gd name="connsiteY0" fmla="*/ 1434033 h 1734591"/>
                        <a:gd name="connsiteX1" fmla="*/ 281508 w 601116"/>
                        <a:gd name="connsiteY1" fmla="*/ 0 h 1734591"/>
                        <a:gd name="connsiteX2" fmla="*/ 601116 w 601116"/>
                        <a:gd name="connsiteY2" fmla="*/ 1434033 h 1734591"/>
                        <a:gd name="connsiteX3" fmla="*/ 300558 w 601116"/>
                        <a:gd name="connsiteY3" fmla="*/ 1734591 h 1734591"/>
                        <a:gd name="connsiteX4" fmla="*/ 0 w 601116"/>
                        <a:gd name="connsiteY4" fmla="*/ 1434033 h 1734591"/>
                        <a:gd name="connsiteX0" fmla="*/ 0 w 601116"/>
                        <a:gd name="connsiteY0" fmla="*/ 1434033 h 1734591"/>
                        <a:gd name="connsiteX1" fmla="*/ 281508 w 601116"/>
                        <a:gd name="connsiteY1" fmla="*/ 0 h 1734591"/>
                        <a:gd name="connsiteX2" fmla="*/ 601116 w 601116"/>
                        <a:gd name="connsiteY2" fmla="*/ 1434033 h 1734591"/>
                        <a:gd name="connsiteX3" fmla="*/ 300558 w 601116"/>
                        <a:gd name="connsiteY3" fmla="*/ 1734591 h 1734591"/>
                        <a:gd name="connsiteX4" fmla="*/ 0 w 601116"/>
                        <a:gd name="connsiteY4" fmla="*/ 1434033 h 1734591"/>
                        <a:gd name="connsiteX0" fmla="*/ 0 w 601116"/>
                        <a:gd name="connsiteY0" fmla="*/ 1505470 h 1806028"/>
                        <a:gd name="connsiteX1" fmla="*/ 200545 w 601116"/>
                        <a:gd name="connsiteY1" fmla="*/ 0 h 1806028"/>
                        <a:gd name="connsiteX2" fmla="*/ 601116 w 601116"/>
                        <a:gd name="connsiteY2" fmla="*/ 1505470 h 1806028"/>
                        <a:gd name="connsiteX3" fmla="*/ 300558 w 601116"/>
                        <a:gd name="connsiteY3" fmla="*/ 1806028 h 1806028"/>
                        <a:gd name="connsiteX4" fmla="*/ 0 w 601116"/>
                        <a:gd name="connsiteY4" fmla="*/ 1505470 h 1806028"/>
                        <a:gd name="connsiteX0" fmla="*/ 0 w 601116"/>
                        <a:gd name="connsiteY0" fmla="*/ 1505470 h 1806028"/>
                        <a:gd name="connsiteX1" fmla="*/ 200545 w 601116"/>
                        <a:gd name="connsiteY1" fmla="*/ 0 h 1806028"/>
                        <a:gd name="connsiteX2" fmla="*/ 601116 w 601116"/>
                        <a:gd name="connsiteY2" fmla="*/ 1505470 h 1806028"/>
                        <a:gd name="connsiteX3" fmla="*/ 300558 w 601116"/>
                        <a:gd name="connsiteY3" fmla="*/ 1806028 h 1806028"/>
                        <a:gd name="connsiteX4" fmla="*/ 0 w 601116"/>
                        <a:gd name="connsiteY4" fmla="*/ 1505470 h 1806028"/>
                        <a:gd name="connsiteX0" fmla="*/ 0 w 601116"/>
                        <a:gd name="connsiteY0" fmla="*/ 1505470 h 1806028"/>
                        <a:gd name="connsiteX1" fmla="*/ 200545 w 601116"/>
                        <a:gd name="connsiteY1" fmla="*/ 0 h 1806028"/>
                        <a:gd name="connsiteX2" fmla="*/ 601116 w 601116"/>
                        <a:gd name="connsiteY2" fmla="*/ 1505470 h 1806028"/>
                        <a:gd name="connsiteX3" fmla="*/ 300558 w 601116"/>
                        <a:gd name="connsiteY3" fmla="*/ 1806028 h 1806028"/>
                        <a:gd name="connsiteX4" fmla="*/ 0 w 601116"/>
                        <a:gd name="connsiteY4" fmla="*/ 1505470 h 180602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601116" h="1806028">
                          <a:moveTo>
                            <a:pt x="0" y="1505470"/>
                          </a:moveTo>
                          <a:cubicBezTo>
                            <a:pt x="0" y="1339476"/>
                            <a:pt x="210763" y="952500"/>
                            <a:pt x="200545" y="0"/>
                          </a:cubicBezTo>
                          <a:cubicBezTo>
                            <a:pt x="518938" y="885825"/>
                            <a:pt x="601116" y="1339476"/>
                            <a:pt x="601116" y="1505470"/>
                          </a:cubicBezTo>
                          <a:cubicBezTo>
                            <a:pt x="601116" y="1671464"/>
                            <a:pt x="466552" y="1806028"/>
                            <a:pt x="300558" y="1806028"/>
                          </a:cubicBezTo>
                          <a:cubicBezTo>
                            <a:pt x="134564" y="1806028"/>
                            <a:pt x="0" y="1671464"/>
                            <a:pt x="0" y="1505470"/>
                          </a:cubicBezTo>
                          <a:close/>
                        </a:path>
                      </a:pathLst>
                    </a:custGeom>
                    <a:solidFill>
                      <a:srgbClr val="66FF66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  <p:grpSp>
                <p:nvGrpSpPr>
                  <p:cNvPr id="389" name="グループ化 388">
                    <a:extLst>
                      <a:ext uri="{FF2B5EF4-FFF2-40B4-BE49-F238E27FC236}">
                        <a16:creationId xmlns:a16="http://schemas.microsoft.com/office/drawing/2014/main" id="{2428A6A2-C361-4E78-B95C-41D31A8D79A8}"/>
                      </a:ext>
                    </a:extLst>
                  </p:cNvPr>
                  <p:cNvGrpSpPr/>
                  <p:nvPr/>
                </p:nvGrpSpPr>
                <p:grpSpPr>
                  <a:xfrm rot="385941">
                    <a:off x="1931916" y="3704969"/>
                    <a:ext cx="614552" cy="1933699"/>
                    <a:chOff x="1741357" y="3704966"/>
                    <a:chExt cx="614552" cy="1933699"/>
                  </a:xfrm>
                </p:grpSpPr>
                <p:sp>
                  <p:nvSpPr>
                    <p:cNvPr id="393" name="楕円 426">
                      <a:extLst>
                        <a:ext uri="{FF2B5EF4-FFF2-40B4-BE49-F238E27FC236}">
                          <a16:creationId xmlns:a16="http://schemas.microsoft.com/office/drawing/2014/main" id="{B83BD15C-7070-4C3C-AD20-7F05D52DC555}"/>
                        </a:ext>
                      </a:extLst>
                    </p:cNvPr>
                    <p:cNvSpPr/>
                    <p:nvPr/>
                  </p:nvSpPr>
                  <p:spPr bwMode="auto">
                    <a:xfrm rot="21278739">
                      <a:off x="1741357" y="3704966"/>
                      <a:ext cx="614552" cy="1226109"/>
                    </a:xfrm>
                    <a:custGeom>
                      <a:avLst/>
                      <a:gdLst>
                        <a:gd name="connsiteX0" fmla="*/ 0 w 770841"/>
                        <a:gd name="connsiteY0" fmla="*/ 716576 h 1433151"/>
                        <a:gd name="connsiteX1" fmla="*/ 385421 w 770841"/>
                        <a:gd name="connsiteY1" fmla="*/ 0 h 1433151"/>
                        <a:gd name="connsiteX2" fmla="*/ 770842 w 770841"/>
                        <a:gd name="connsiteY2" fmla="*/ 716576 h 1433151"/>
                        <a:gd name="connsiteX3" fmla="*/ 385421 w 770841"/>
                        <a:gd name="connsiteY3" fmla="*/ 1433152 h 1433151"/>
                        <a:gd name="connsiteX4" fmla="*/ 0 w 770841"/>
                        <a:gd name="connsiteY4" fmla="*/ 716576 h 1433151"/>
                        <a:gd name="connsiteX0" fmla="*/ 0 w 770842"/>
                        <a:gd name="connsiteY0" fmla="*/ 716576 h 1433152"/>
                        <a:gd name="connsiteX1" fmla="*/ 385421 w 770842"/>
                        <a:gd name="connsiteY1" fmla="*/ 0 h 1433152"/>
                        <a:gd name="connsiteX2" fmla="*/ 770842 w 770842"/>
                        <a:gd name="connsiteY2" fmla="*/ 716576 h 1433152"/>
                        <a:gd name="connsiteX3" fmla="*/ 385421 w 770842"/>
                        <a:gd name="connsiteY3" fmla="*/ 1433152 h 1433152"/>
                        <a:gd name="connsiteX4" fmla="*/ 0 w 770842"/>
                        <a:gd name="connsiteY4" fmla="*/ 716576 h 1433152"/>
                        <a:gd name="connsiteX0" fmla="*/ 0 w 770842"/>
                        <a:gd name="connsiteY0" fmla="*/ 716576 h 1433152"/>
                        <a:gd name="connsiteX1" fmla="*/ 385421 w 770842"/>
                        <a:gd name="connsiteY1" fmla="*/ 0 h 1433152"/>
                        <a:gd name="connsiteX2" fmla="*/ 770842 w 770842"/>
                        <a:gd name="connsiteY2" fmla="*/ 716576 h 1433152"/>
                        <a:gd name="connsiteX3" fmla="*/ 385421 w 770842"/>
                        <a:gd name="connsiteY3" fmla="*/ 1433152 h 1433152"/>
                        <a:gd name="connsiteX4" fmla="*/ 0 w 770842"/>
                        <a:gd name="connsiteY4" fmla="*/ 716576 h 1433152"/>
                        <a:gd name="connsiteX0" fmla="*/ 0 w 770842"/>
                        <a:gd name="connsiteY0" fmla="*/ 716576 h 1433152"/>
                        <a:gd name="connsiteX1" fmla="*/ 385421 w 770842"/>
                        <a:gd name="connsiteY1" fmla="*/ 0 h 1433152"/>
                        <a:gd name="connsiteX2" fmla="*/ 770842 w 770842"/>
                        <a:gd name="connsiteY2" fmla="*/ 716576 h 1433152"/>
                        <a:gd name="connsiteX3" fmla="*/ 385421 w 770842"/>
                        <a:gd name="connsiteY3" fmla="*/ 1433152 h 1433152"/>
                        <a:gd name="connsiteX4" fmla="*/ 0 w 770842"/>
                        <a:gd name="connsiteY4" fmla="*/ 716576 h 1433152"/>
                        <a:gd name="connsiteX0" fmla="*/ 0 w 770842"/>
                        <a:gd name="connsiteY0" fmla="*/ 716576 h 1433152"/>
                        <a:gd name="connsiteX1" fmla="*/ 385421 w 770842"/>
                        <a:gd name="connsiteY1" fmla="*/ 0 h 1433152"/>
                        <a:gd name="connsiteX2" fmla="*/ 770842 w 770842"/>
                        <a:gd name="connsiteY2" fmla="*/ 716576 h 1433152"/>
                        <a:gd name="connsiteX3" fmla="*/ 385421 w 770842"/>
                        <a:gd name="connsiteY3" fmla="*/ 1433152 h 1433152"/>
                        <a:gd name="connsiteX4" fmla="*/ 0 w 770842"/>
                        <a:gd name="connsiteY4" fmla="*/ 716576 h 1433152"/>
                        <a:gd name="connsiteX0" fmla="*/ 0 w 770842"/>
                        <a:gd name="connsiteY0" fmla="*/ 716576 h 1433152"/>
                        <a:gd name="connsiteX1" fmla="*/ 385421 w 770842"/>
                        <a:gd name="connsiteY1" fmla="*/ 0 h 1433152"/>
                        <a:gd name="connsiteX2" fmla="*/ 770842 w 770842"/>
                        <a:gd name="connsiteY2" fmla="*/ 716576 h 1433152"/>
                        <a:gd name="connsiteX3" fmla="*/ 385421 w 770842"/>
                        <a:gd name="connsiteY3" fmla="*/ 1433152 h 1433152"/>
                        <a:gd name="connsiteX4" fmla="*/ 0 w 770842"/>
                        <a:gd name="connsiteY4" fmla="*/ 716576 h 1433152"/>
                        <a:gd name="connsiteX0" fmla="*/ 0 w 770842"/>
                        <a:gd name="connsiteY0" fmla="*/ 716576 h 1433152"/>
                        <a:gd name="connsiteX1" fmla="*/ 385421 w 770842"/>
                        <a:gd name="connsiteY1" fmla="*/ 0 h 1433152"/>
                        <a:gd name="connsiteX2" fmla="*/ 770842 w 770842"/>
                        <a:gd name="connsiteY2" fmla="*/ 716576 h 1433152"/>
                        <a:gd name="connsiteX3" fmla="*/ 385421 w 770842"/>
                        <a:gd name="connsiteY3" fmla="*/ 1433152 h 1433152"/>
                        <a:gd name="connsiteX4" fmla="*/ 0 w 770842"/>
                        <a:gd name="connsiteY4" fmla="*/ 716576 h 1433152"/>
                        <a:gd name="connsiteX0" fmla="*/ 0 w 770842"/>
                        <a:gd name="connsiteY0" fmla="*/ 716576 h 1433152"/>
                        <a:gd name="connsiteX1" fmla="*/ 385421 w 770842"/>
                        <a:gd name="connsiteY1" fmla="*/ 0 h 1433152"/>
                        <a:gd name="connsiteX2" fmla="*/ 770842 w 770842"/>
                        <a:gd name="connsiteY2" fmla="*/ 716576 h 1433152"/>
                        <a:gd name="connsiteX3" fmla="*/ 385421 w 770842"/>
                        <a:gd name="connsiteY3" fmla="*/ 1433152 h 1433152"/>
                        <a:gd name="connsiteX4" fmla="*/ 0 w 770842"/>
                        <a:gd name="connsiteY4" fmla="*/ 716576 h 1433152"/>
                        <a:gd name="connsiteX0" fmla="*/ 0 w 770842"/>
                        <a:gd name="connsiteY0" fmla="*/ 716576 h 1537927"/>
                        <a:gd name="connsiteX1" fmla="*/ 385421 w 770842"/>
                        <a:gd name="connsiteY1" fmla="*/ 0 h 1537927"/>
                        <a:gd name="connsiteX2" fmla="*/ 770842 w 770842"/>
                        <a:gd name="connsiteY2" fmla="*/ 716576 h 1537927"/>
                        <a:gd name="connsiteX3" fmla="*/ 375896 w 770842"/>
                        <a:gd name="connsiteY3" fmla="*/ 1537927 h 1537927"/>
                        <a:gd name="connsiteX4" fmla="*/ 0 w 770842"/>
                        <a:gd name="connsiteY4" fmla="*/ 716576 h 153792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770842" h="1537927">
                          <a:moveTo>
                            <a:pt x="0" y="716576"/>
                          </a:moveTo>
                          <a:cubicBezTo>
                            <a:pt x="0" y="320822"/>
                            <a:pt x="182084" y="42862"/>
                            <a:pt x="385421" y="0"/>
                          </a:cubicBezTo>
                          <a:cubicBezTo>
                            <a:pt x="598283" y="33338"/>
                            <a:pt x="770842" y="320822"/>
                            <a:pt x="770842" y="716576"/>
                          </a:cubicBezTo>
                          <a:cubicBezTo>
                            <a:pt x="770842" y="1112330"/>
                            <a:pt x="641145" y="1380765"/>
                            <a:pt x="375896" y="1537927"/>
                          </a:cubicBezTo>
                          <a:cubicBezTo>
                            <a:pt x="96359" y="1366477"/>
                            <a:pt x="0" y="1112330"/>
                            <a:pt x="0" y="716576"/>
                          </a:cubicBezTo>
                          <a:close/>
                        </a:path>
                      </a:pathLst>
                    </a:custGeom>
                    <a:solidFill>
                      <a:srgbClr val="33CC33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394" name="楕円 432">
                      <a:extLst>
                        <a:ext uri="{FF2B5EF4-FFF2-40B4-BE49-F238E27FC236}">
                          <a16:creationId xmlns:a16="http://schemas.microsoft.com/office/drawing/2014/main" id="{5E58F524-C93F-4D41-AED2-D33593272E1E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006322" y="4262663"/>
                      <a:ext cx="212304" cy="1376002"/>
                    </a:xfrm>
                    <a:custGeom>
                      <a:avLst/>
                      <a:gdLst>
                        <a:gd name="connsiteX0" fmla="*/ 0 w 601115"/>
                        <a:gd name="connsiteY0" fmla="*/ 300558 h 601115"/>
                        <a:gd name="connsiteX1" fmla="*/ 300558 w 601115"/>
                        <a:gd name="connsiteY1" fmla="*/ 0 h 601115"/>
                        <a:gd name="connsiteX2" fmla="*/ 601116 w 601115"/>
                        <a:gd name="connsiteY2" fmla="*/ 300558 h 601115"/>
                        <a:gd name="connsiteX3" fmla="*/ 300558 w 601115"/>
                        <a:gd name="connsiteY3" fmla="*/ 601116 h 601115"/>
                        <a:gd name="connsiteX4" fmla="*/ 0 w 601115"/>
                        <a:gd name="connsiteY4" fmla="*/ 300558 h 601115"/>
                        <a:gd name="connsiteX0" fmla="*/ 0 w 601116"/>
                        <a:gd name="connsiteY0" fmla="*/ 300558 h 601116"/>
                        <a:gd name="connsiteX1" fmla="*/ 300558 w 601116"/>
                        <a:gd name="connsiteY1" fmla="*/ 0 h 601116"/>
                        <a:gd name="connsiteX2" fmla="*/ 601116 w 601116"/>
                        <a:gd name="connsiteY2" fmla="*/ 300558 h 601116"/>
                        <a:gd name="connsiteX3" fmla="*/ 300558 w 601116"/>
                        <a:gd name="connsiteY3" fmla="*/ 601116 h 601116"/>
                        <a:gd name="connsiteX4" fmla="*/ 0 w 601116"/>
                        <a:gd name="connsiteY4" fmla="*/ 300558 h 601116"/>
                        <a:gd name="connsiteX0" fmla="*/ 0 w 601116"/>
                        <a:gd name="connsiteY0" fmla="*/ 300558 h 601116"/>
                        <a:gd name="connsiteX1" fmla="*/ 300558 w 601116"/>
                        <a:gd name="connsiteY1" fmla="*/ 0 h 601116"/>
                        <a:gd name="connsiteX2" fmla="*/ 601116 w 601116"/>
                        <a:gd name="connsiteY2" fmla="*/ 300558 h 601116"/>
                        <a:gd name="connsiteX3" fmla="*/ 300558 w 601116"/>
                        <a:gd name="connsiteY3" fmla="*/ 601116 h 601116"/>
                        <a:gd name="connsiteX4" fmla="*/ 0 w 601116"/>
                        <a:gd name="connsiteY4" fmla="*/ 300558 h 601116"/>
                        <a:gd name="connsiteX0" fmla="*/ 0 w 601116"/>
                        <a:gd name="connsiteY0" fmla="*/ 1434033 h 1734591"/>
                        <a:gd name="connsiteX1" fmla="*/ 281508 w 601116"/>
                        <a:gd name="connsiteY1" fmla="*/ 0 h 1734591"/>
                        <a:gd name="connsiteX2" fmla="*/ 601116 w 601116"/>
                        <a:gd name="connsiteY2" fmla="*/ 1434033 h 1734591"/>
                        <a:gd name="connsiteX3" fmla="*/ 300558 w 601116"/>
                        <a:gd name="connsiteY3" fmla="*/ 1734591 h 1734591"/>
                        <a:gd name="connsiteX4" fmla="*/ 0 w 601116"/>
                        <a:gd name="connsiteY4" fmla="*/ 1434033 h 1734591"/>
                        <a:gd name="connsiteX0" fmla="*/ 0 w 601116"/>
                        <a:gd name="connsiteY0" fmla="*/ 1434033 h 1734591"/>
                        <a:gd name="connsiteX1" fmla="*/ 281508 w 601116"/>
                        <a:gd name="connsiteY1" fmla="*/ 0 h 1734591"/>
                        <a:gd name="connsiteX2" fmla="*/ 601116 w 601116"/>
                        <a:gd name="connsiteY2" fmla="*/ 1434033 h 1734591"/>
                        <a:gd name="connsiteX3" fmla="*/ 300558 w 601116"/>
                        <a:gd name="connsiteY3" fmla="*/ 1734591 h 1734591"/>
                        <a:gd name="connsiteX4" fmla="*/ 0 w 601116"/>
                        <a:gd name="connsiteY4" fmla="*/ 1434033 h 1734591"/>
                        <a:gd name="connsiteX0" fmla="*/ 0 w 601116"/>
                        <a:gd name="connsiteY0" fmla="*/ 1434033 h 1734591"/>
                        <a:gd name="connsiteX1" fmla="*/ 281508 w 601116"/>
                        <a:gd name="connsiteY1" fmla="*/ 0 h 1734591"/>
                        <a:gd name="connsiteX2" fmla="*/ 601116 w 601116"/>
                        <a:gd name="connsiteY2" fmla="*/ 1434033 h 1734591"/>
                        <a:gd name="connsiteX3" fmla="*/ 300558 w 601116"/>
                        <a:gd name="connsiteY3" fmla="*/ 1734591 h 1734591"/>
                        <a:gd name="connsiteX4" fmla="*/ 0 w 601116"/>
                        <a:gd name="connsiteY4" fmla="*/ 1434033 h 1734591"/>
                        <a:gd name="connsiteX0" fmla="*/ 0 w 601116"/>
                        <a:gd name="connsiteY0" fmla="*/ 1505470 h 1806028"/>
                        <a:gd name="connsiteX1" fmla="*/ 200545 w 601116"/>
                        <a:gd name="connsiteY1" fmla="*/ 0 h 1806028"/>
                        <a:gd name="connsiteX2" fmla="*/ 601116 w 601116"/>
                        <a:gd name="connsiteY2" fmla="*/ 1505470 h 1806028"/>
                        <a:gd name="connsiteX3" fmla="*/ 300558 w 601116"/>
                        <a:gd name="connsiteY3" fmla="*/ 1806028 h 1806028"/>
                        <a:gd name="connsiteX4" fmla="*/ 0 w 601116"/>
                        <a:gd name="connsiteY4" fmla="*/ 1505470 h 1806028"/>
                        <a:gd name="connsiteX0" fmla="*/ 0 w 601116"/>
                        <a:gd name="connsiteY0" fmla="*/ 1505470 h 1806028"/>
                        <a:gd name="connsiteX1" fmla="*/ 200545 w 601116"/>
                        <a:gd name="connsiteY1" fmla="*/ 0 h 1806028"/>
                        <a:gd name="connsiteX2" fmla="*/ 601116 w 601116"/>
                        <a:gd name="connsiteY2" fmla="*/ 1505470 h 1806028"/>
                        <a:gd name="connsiteX3" fmla="*/ 300558 w 601116"/>
                        <a:gd name="connsiteY3" fmla="*/ 1806028 h 1806028"/>
                        <a:gd name="connsiteX4" fmla="*/ 0 w 601116"/>
                        <a:gd name="connsiteY4" fmla="*/ 1505470 h 1806028"/>
                        <a:gd name="connsiteX0" fmla="*/ 0 w 601116"/>
                        <a:gd name="connsiteY0" fmla="*/ 1505470 h 1806028"/>
                        <a:gd name="connsiteX1" fmla="*/ 200545 w 601116"/>
                        <a:gd name="connsiteY1" fmla="*/ 0 h 1806028"/>
                        <a:gd name="connsiteX2" fmla="*/ 601116 w 601116"/>
                        <a:gd name="connsiteY2" fmla="*/ 1505470 h 1806028"/>
                        <a:gd name="connsiteX3" fmla="*/ 300558 w 601116"/>
                        <a:gd name="connsiteY3" fmla="*/ 1806028 h 1806028"/>
                        <a:gd name="connsiteX4" fmla="*/ 0 w 601116"/>
                        <a:gd name="connsiteY4" fmla="*/ 1505470 h 180602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601116" h="1806028">
                          <a:moveTo>
                            <a:pt x="0" y="1505470"/>
                          </a:moveTo>
                          <a:cubicBezTo>
                            <a:pt x="0" y="1339476"/>
                            <a:pt x="210763" y="952500"/>
                            <a:pt x="200545" y="0"/>
                          </a:cubicBezTo>
                          <a:cubicBezTo>
                            <a:pt x="518938" y="885825"/>
                            <a:pt x="601116" y="1339476"/>
                            <a:pt x="601116" y="1505470"/>
                          </a:cubicBezTo>
                          <a:cubicBezTo>
                            <a:pt x="601116" y="1671464"/>
                            <a:pt x="466552" y="1806028"/>
                            <a:pt x="300558" y="1806028"/>
                          </a:cubicBezTo>
                          <a:cubicBezTo>
                            <a:pt x="134564" y="1806028"/>
                            <a:pt x="0" y="1671464"/>
                            <a:pt x="0" y="1505470"/>
                          </a:cubicBezTo>
                          <a:close/>
                        </a:path>
                      </a:pathLst>
                    </a:custGeom>
                    <a:solidFill>
                      <a:srgbClr val="66FF66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  <p:grpSp>
                <p:nvGrpSpPr>
                  <p:cNvPr id="390" name="グループ化 389">
                    <a:extLst>
                      <a:ext uri="{FF2B5EF4-FFF2-40B4-BE49-F238E27FC236}">
                        <a16:creationId xmlns:a16="http://schemas.microsoft.com/office/drawing/2014/main" id="{07740404-1911-492A-8B21-DE70F7600436}"/>
                      </a:ext>
                    </a:extLst>
                  </p:cNvPr>
                  <p:cNvGrpSpPr/>
                  <p:nvPr/>
                </p:nvGrpSpPr>
                <p:grpSpPr>
                  <a:xfrm>
                    <a:off x="1741357" y="3704966"/>
                    <a:ext cx="614552" cy="1934750"/>
                    <a:chOff x="1741357" y="3704966"/>
                    <a:chExt cx="614552" cy="1934750"/>
                  </a:xfrm>
                </p:grpSpPr>
                <p:sp>
                  <p:nvSpPr>
                    <p:cNvPr id="391" name="楕円 426">
                      <a:extLst>
                        <a:ext uri="{FF2B5EF4-FFF2-40B4-BE49-F238E27FC236}">
                          <a16:creationId xmlns:a16="http://schemas.microsoft.com/office/drawing/2014/main" id="{BB931620-C82C-4DD4-9694-ACEDFF5D0BFB}"/>
                        </a:ext>
                      </a:extLst>
                    </p:cNvPr>
                    <p:cNvSpPr/>
                    <p:nvPr/>
                  </p:nvSpPr>
                  <p:spPr bwMode="auto">
                    <a:xfrm rot="21278739">
                      <a:off x="1741357" y="3704966"/>
                      <a:ext cx="614552" cy="1226109"/>
                    </a:xfrm>
                    <a:custGeom>
                      <a:avLst/>
                      <a:gdLst>
                        <a:gd name="connsiteX0" fmla="*/ 0 w 770841"/>
                        <a:gd name="connsiteY0" fmla="*/ 716576 h 1433151"/>
                        <a:gd name="connsiteX1" fmla="*/ 385421 w 770841"/>
                        <a:gd name="connsiteY1" fmla="*/ 0 h 1433151"/>
                        <a:gd name="connsiteX2" fmla="*/ 770842 w 770841"/>
                        <a:gd name="connsiteY2" fmla="*/ 716576 h 1433151"/>
                        <a:gd name="connsiteX3" fmla="*/ 385421 w 770841"/>
                        <a:gd name="connsiteY3" fmla="*/ 1433152 h 1433151"/>
                        <a:gd name="connsiteX4" fmla="*/ 0 w 770841"/>
                        <a:gd name="connsiteY4" fmla="*/ 716576 h 1433151"/>
                        <a:gd name="connsiteX0" fmla="*/ 0 w 770842"/>
                        <a:gd name="connsiteY0" fmla="*/ 716576 h 1433152"/>
                        <a:gd name="connsiteX1" fmla="*/ 385421 w 770842"/>
                        <a:gd name="connsiteY1" fmla="*/ 0 h 1433152"/>
                        <a:gd name="connsiteX2" fmla="*/ 770842 w 770842"/>
                        <a:gd name="connsiteY2" fmla="*/ 716576 h 1433152"/>
                        <a:gd name="connsiteX3" fmla="*/ 385421 w 770842"/>
                        <a:gd name="connsiteY3" fmla="*/ 1433152 h 1433152"/>
                        <a:gd name="connsiteX4" fmla="*/ 0 w 770842"/>
                        <a:gd name="connsiteY4" fmla="*/ 716576 h 1433152"/>
                        <a:gd name="connsiteX0" fmla="*/ 0 w 770842"/>
                        <a:gd name="connsiteY0" fmla="*/ 716576 h 1433152"/>
                        <a:gd name="connsiteX1" fmla="*/ 385421 w 770842"/>
                        <a:gd name="connsiteY1" fmla="*/ 0 h 1433152"/>
                        <a:gd name="connsiteX2" fmla="*/ 770842 w 770842"/>
                        <a:gd name="connsiteY2" fmla="*/ 716576 h 1433152"/>
                        <a:gd name="connsiteX3" fmla="*/ 385421 w 770842"/>
                        <a:gd name="connsiteY3" fmla="*/ 1433152 h 1433152"/>
                        <a:gd name="connsiteX4" fmla="*/ 0 w 770842"/>
                        <a:gd name="connsiteY4" fmla="*/ 716576 h 1433152"/>
                        <a:gd name="connsiteX0" fmla="*/ 0 w 770842"/>
                        <a:gd name="connsiteY0" fmla="*/ 716576 h 1433152"/>
                        <a:gd name="connsiteX1" fmla="*/ 385421 w 770842"/>
                        <a:gd name="connsiteY1" fmla="*/ 0 h 1433152"/>
                        <a:gd name="connsiteX2" fmla="*/ 770842 w 770842"/>
                        <a:gd name="connsiteY2" fmla="*/ 716576 h 1433152"/>
                        <a:gd name="connsiteX3" fmla="*/ 385421 w 770842"/>
                        <a:gd name="connsiteY3" fmla="*/ 1433152 h 1433152"/>
                        <a:gd name="connsiteX4" fmla="*/ 0 w 770842"/>
                        <a:gd name="connsiteY4" fmla="*/ 716576 h 1433152"/>
                        <a:gd name="connsiteX0" fmla="*/ 0 w 770842"/>
                        <a:gd name="connsiteY0" fmla="*/ 716576 h 1433152"/>
                        <a:gd name="connsiteX1" fmla="*/ 385421 w 770842"/>
                        <a:gd name="connsiteY1" fmla="*/ 0 h 1433152"/>
                        <a:gd name="connsiteX2" fmla="*/ 770842 w 770842"/>
                        <a:gd name="connsiteY2" fmla="*/ 716576 h 1433152"/>
                        <a:gd name="connsiteX3" fmla="*/ 385421 w 770842"/>
                        <a:gd name="connsiteY3" fmla="*/ 1433152 h 1433152"/>
                        <a:gd name="connsiteX4" fmla="*/ 0 w 770842"/>
                        <a:gd name="connsiteY4" fmla="*/ 716576 h 1433152"/>
                        <a:gd name="connsiteX0" fmla="*/ 0 w 770842"/>
                        <a:gd name="connsiteY0" fmla="*/ 716576 h 1433152"/>
                        <a:gd name="connsiteX1" fmla="*/ 385421 w 770842"/>
                        <a:gd name="connsiteY1" fmla="*/ 0 h 1433152"/>
                        <a:gd name="connsiteX2" fmla="*/ 770842 w 770842"/>
                        <a:gd name="connsiteY2" fmla="*/ 716576 h 1433152"/>
                        <a:gd name="connsiteX3" fmla="*/ 385421 w 770842"/>
                        <a:gd name="connsiteY3" fmla="*/ 1433152 h 1433152"/>
                        <a:gd name="connsiteX4" fmla="*/ 0 w 770842"/>
                        <a:gd name="connsiteY4" fmla="*/ 716576 h 1433152"/>
                        <a:gd name="connsiteX0" fmla="*/ 0 w 770842"/>
                        <a:gd name="connsiteY0" fmla="*/ 716576 h 1433152"/>
                        <a:gd name="connsiteX1" fmla="*/ 385421 w 770842"/>
                        <a:gd name="connsiteY1" fmla="*/ 0 h 1433152"/>
                        <a:gd name="connsiteX2" fmla="*/ 770842 w 770842"/>
                        <a:gd name="connsiteY2" fmla="*/ 716576 h 1433152"/>
                        <a:gd name="connsiteX3" fmla="*/ 385421 w 770842"/>
                        <a:gd name="connsiteY3" fmla="*/ 1433152 h 1433152"/>
                        <a:gd name="connsiteX4" fmla="*/ 0 w 770842"/>
                        <a:gd name="connsiteY4" fmla="*/ 716576 h 1433152"/>
                        <a:gd name="connsiteX0" fmla="*/ 0 w 770842"/>
                        <a:gd name="connsiteY0" fmla="*/ 716576 h 1433152"/>
                        <a:gd name="connsiteX1" fmla="*/ 385421 w 770842"/>
                        <a:gd name="connsiteY1" fmla="*/ 0 h 1433152"/>
                        <a:gd name="connsiteX2" fmla="*/ 770842 w 770842"/>
                        <a:gd name="connsiteY2" fmla="*/ 716576 h 1433152"/>
                        <a:gd name="connsiteX3" fmla="*/ 385421 w 770842"/>
                        <a:gd name="connsiteY3" fmla="*/ 1433152 h 1433152"/>
                        <a:gd name="connsiteX4" fmla="*/ 0 w 770842"/>
                        <a:gd name="connsiteY4" fmla="*/ 716576 h 1433152"/>
                        <a:gd name="connsiteX0" fmla="*/ 0 w 770842"/>
                        <a:gd name="connsiteY0" fmla="*/ 716576 h 1537927"/>
                        <a:gd name="connsiteX1" fmla="*/ 385421 w 770842"/>
                        <a:gd name="connsiteY1" fmla="*/ 0 h 1537927"/>
                        <a:gd name="connsiteX2" fmla="*/ 770842 w 770842"/>
                        <a:gd name="connsiteY2" fmla="*/ 716576 h 1537927"/>
                        <a:gd name="connsiteX3" fmla="*/ 375896 w 770842"/>
                        <a:gd name="connsiteY3" fmla="*/ 1537927 h 1537927"/>
                        <a:gd name="connsiteX4" fmla="*/ 0 w 770842"/>
                        <a:gd name="connsiteY4" fmla="*/ 716576 h 153792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770842" h="1537927">
                          <a:moveTo>
                            <a:pt x="0" y="716576"/>
                          </a:moveTo>
                          <a:cubicBezTo>
                            <a:pt x="0" y="320822"/>
                            <a:pt x="182084" y="42862"/>
                            <a:pt x="385421" y="0"/>
                          </a:cubicBezTo>
                          <a:cubicBezTo>
                            <a:pt x="598283" y="33338"/>
                            <a:pt x="770842" y="320822"/>
                            <a:pt x="770842" y="716576"/>
                          </a:cubicBezTo>
                          <a:cubicBezTo>
                            <a:pt x="770842" y="1112330"/>
                            <a:pt x="641145" y="1380765"/>
                            <a:pt x="375896" y="1537927"/>
                          </a:cubicBezTo>
                          <a:cubicBezTo>
                            <a:pt x="96359" y="1366477"/>
                            <a:pt x="0" y="1112330"/>
                            <a:pt x="0" y="716576"/>
                          </a:cubicBezTo>
                          <a:close/>
                        </a:path>
                      </a:pathLst>
                    </a:custGeom>
                    <a:solidFill>
                      <a:srgbClr val="009900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392" name="楕円 432">
                      <a:extLst>
                        <a:ext uri="{FF2B5EF4-FFF2-40B4-BE49-F238E27FC236}">
                          <a16:creationId xmlns:a16="http://schemas.microsoft.com/office/drawing/2014/main" id="{488B1398-5C19-4684-8A8A-EC8D617DA51F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954286" y="4263714"/>
                      <a:ext cx="297730" cy="1376002"/>
                    </a:xfrm>
                    <a:custGeom>
                      <a:avLst/>
                      <a:gdLst>
                        <a:gd name="connsiteX0" fmla="*/ 0 w 601115"/>
                        <a:gd name="connsiteY0" fmla="*/ 300558 h 601115"/>
                        <a:gd name="connsiteX1" fmla="*/ 300558 w 601115"/>
                        <a:gd name="connsiteY1" fmla="*/ 0 h 601115"/>
                        <a:gd name="connsiteX2" fmla="*/ 601116 w 601115"/>
                        <a:gd name="connsiteY2" fmla="*/ 300558 h 601115"/>
                        <a:gd name="connsiteX3" fmla="*/ 300558 w 601115"/>
                        <a:gd name="connsiteY3" fmla="*/ 601116 h 601115"/>
                        <a:gd name="connsiteX4" fmla="*/ 0 w 601115"/>
                        <a:gd name="connsiteY4" fmla="*/ 300558 h 601115"/>
                        <a:gd name="connsiteX0" fmla="*/ 0 w 601116"/>
                        <a:gd name="connsiteY0" fmla="*/ 300558 h 601116"/>
                        <a:gd name="connsiteX1" fmla="*/ 300558 w 601116"/>
                        <a:gd name="connsiteY1" fmla="*/ 0 h 601116"/>
                        <a:gd name="connsiteX2" fmla="*/ 601116 w 601116"/>
                        <a:gd name="connsiteY2" fmla="*/ 300558 h 601116"/>
                        <a:gd name="connsiteX3" fmla="*/ 300558 w 601116"/>
                        <a:gd name="connsiteY3" fmla="*/ 601116 h 601116"/>
                        <a:gd name="connsiteX4" fmla="*/ 0 w 601116"/>
                        <a:gd name="connsiteY4" fmla="*/ 300558 h 601116"/>
                        <a:gd name="connsiteX0" fmla="*/ 0 w 601116"/>
                        <a:gd name="connsiteY0" fmla="*/ 300558 h 601116"/>
                        <a:gd name="connsiteX1" fmla="*/ 300558 w 601116"/>
                        <a:gd name="connsiteY1" fmla="*/ 0 h 601116"/>
                        <a:gd name="connsiteX2" fmla="*/ 601116 w 601116"/>
                        <a:gd name="connsiteY2" fmla="*/ 300558 h 601116"/>
                        <a:gd name="connsiteX3" fmla="*/ 300558 w 601116"/>
                        <a:gd name="connsiteY3" fmla="*/ 601116 h 601116"/>
                        <a:gd name="connsiteX4" fmla="*/ 0 w 601116"/>
                        <a:gd name="connsiteY4" fmla="*/ 300558 h 601116"/>
                        <a:gd name="connsiteX0" fmla="*/ 0 w 601116"/>
                        <a:gd name="connsiteY0" fmla="*/ 1434033 h 1734591"/>
                        <a:gd name="connsiteX1" fmla="*/ 281508 w 601116"/>
                        <a:gd name="connsiteY1" fmla="*/ 0 h 1734591"/>
                        <a:gd name="connsiteX2" fmla="*/ 601116 w 601116"/>
                        <a:gd name="connsiteY2" fmla="*/ 1434033 h 1734591"/>
                        <a:gd name="connsiteX3" fmla="*/ 300558 w 601116"/>
                        <a:gd name="connsiteY3" fmla="*/ 1734591 h 1734591"/>
                        <a:gd name="connsiteX4" fmla="*/ 0 w 601116"/>
                        <a:gd name="connsiteY4" fmla="*/ 1434033 h 1734591"/>
                        <a:gd name="connsiteX0" fmla="*/ 0 w 601116"/>
                        <a:gd name="connsiteY0" fmla="*/ 1434033 h 1734591"/>
                        <a:gd name="connsiteX1" fmla="*/ 281508 w 601116"/>
                        <a:gd name="connsiteY1" fmla="*/ 0 h 1734591"/>
                        <a:gd name="connsiteX2" fmla="*/ 601116 w 601116"/>
                        <a:gd name="connsiteY2" fmla="*/ 1434033 h 1734591"/>
                        <a:gd name="connsiteX3" fmla="*/ 300558 w 601116"/>
                        <a:gd name="connsiteY3" fmla="*/ 1734591 h 1734591"/>
                        <a:gd name="connsiteX4" fmla="*/ 0 w 601116"/>
                        <a:gd name="connsiteY4" fmla="*/ 1434033 h 1734591"/>
                        <a:gd name="connsiteX0" fmla="*/ 0 w 601116"/>
                        <a:gd name="connsiteY0" fmla="*/ 1434033 h 1734591"/>
                        <a:gd name="connsiteX1" fmla="*/ 281508 w 601116"/>
                        <a:gd name="connsiteY1" fmla="*/ 0 h 1734591"/>
                        <a:gd name="connsiteX2" fmla="*/ 601116 w 601116"/>
                        <a:gd name="connsiteY2" fmla="*/ 1434033 h 1734591"/>
                        <a:gd name="connsiteX3" fmla="*/ 300558 w 601116"/>
                        <a:gd name="connsiteY3" fmla="*/ 1734591 h 1734591"/>
                        <a:gd name="connsiteX4" fmla="*/ 0 w 601116"/>
                        <a:gd name="connsiteY4" fmla="*/ 1434033 h 1734591"/>
                        <a:gd name="connsiteX0" fmla="*/ 0 w 601116"/>
                        <a:gd name="connsiteY0" fmla="*/ 1505470 h 1806028"/>
                        <a:gd name="connsiteX1" fmla="*/ 200545 w 601116"/>
                        <a:gd name="connsiteY1" fmla="*/ 0 h 1806028"/>
                        <a:gd name="connsiteX2" fmla="*/ 601116 w 601116"/>
                        <a:gd name="connsiteY2" fmla="*/ 1505470 h 1806028"/>
                        <a:gd name="connsiteX3" fmla="*/ 300558 w 601116"/>
                        <a:gd name="connsiteY3" fmla="*/ 1806028 h 1806028"/>
                        <a:gd name="connsiteX4" fmla="*/ 0 w 601116"/>
                        <a:gd name="connsiteY4" fmla="*/ 1505470 h 1806028"/>
                        <a:gd name="connsiteX0" fmla="*/ 0 w 601116"/>
                        <a:gd name="connsiteY0" fmla="*/ 1505470 h 1806028"/>
                        <a:gd name="connsiteX1" fmla="*/ 200545 w 601116"/>
                        <a:gd name="connsiteY1" fmla="*/ 0 h 1806028"/>
                        <a:gd name="connsiteX2" fmla="*/ 601116 w 601116"/>
                        <a:gd name="connsiteY2" fmla="*/ 1505470 h 1806028"/>
                        <a:gd name="connsiteX3" fmla="*/ 300558 w 601116"/>
                        <a:gd name="connsiteY3" fmla="*/ 1806028 h 1806028"/>
                        <a:gd name="connsiteX4" fmla="*/ 0 w 601116"/>
                        <a:gd name="connsiteY4" fmla="*/ 1505470 h 1806028"/>
                        <a:gd name="connsiteX0" fmla="*/ 0 w 601116"/>
                        <a:gd name="connsiteY0" fmla="*/ 1505470 h 1806028"/>
                        <a:gd name="connsiteX1" fmla="*/ 200545 w 601116"/>
                        <a:gd name="connsiteY1" fmla="*/ 0 h 1806028"/>
                        <a:gd name="connsiteX2" fmla="*/ 601116 w 601116"/>
                        <a:gd name="connsiteY2" fmla="*/ 1505470 h 1806028"/>
                        <a:gd name="connsiteX3" fmla="*/ 300558 w 601116"/>
                        <a:gd name="connsiteY3" fmla="*/ 1806028 h 1806028"/>
                        <a:gd name="connsiteX4" fmla="*/ 0 w 601116"/>
                        <a:gd name="connsiteY4" fmla="*/ 1505470 h 180602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601116" h="1806028">
                          <a:moveTo>
                            <a:pt x="0" y="1505470"/>
                          </a:moveTo>
                          <a:cubicBezTo>
                            <a:pt x="0" y="1339476"/>
                            <a:pt x="210763" y="952500"/>
                            <a:pt x="200545" y="0"/>
                          </a:cubicBezTo>
                          <a:cubicBezTo>
                            <a:pt x="518938" y="885825"/>
                            <a:pt x="601116" y="1339476"/>
                            <a:pt x="601116" y="1505470"/>
                          </a:cubicBezTo>
                          <a:cubicBezTo>
                            <a:pt x="601116" y="1671464"/>
                            <a:pt x="466552" y="1806028"/>
                            <a:pt x="300558" y="1806028"/>
                          </a:cubicBezTo>
                          <a:cubicBezTo>
                            <a:pt x="134564" y="1806028"/>
                            <a:pt x="0" y="1671464"/>
                            <a:pt x="0" y="1505470"/>
                          </a:cubicBezTo>
                          <a:close/>
                        </a:path>
                      </a:pathLst>
                    </a:custGeom>
                    <a:solidFill>
                      <a:srgbClr val="92D050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</p:grpSp>
            <p:grpSp>
              <p:nvGrpSpPr>
                <p:cNvPr id="376" name="グループ化 375">
                  <a:extLst>
                    <a:ext uri="{FF2B5EF4-FFF2-40B4-BE49-F238E27FC236}">
                      <a16:creationId xmlns:a16="http://schemas.microsoft.com/office/drawing/2014/main" id="{0B5F7680-7086-4BAD-B0F4-CC4D9CCC704F}"/>
                    </a:ext>
                  </a:extLst>
                </p:cNvPr>
                <p:cNvGrpSpPr/>
                <p:nvPr/>
              </p:nvGrpSpPr>
              <p:grpSpPr>
                <a:xfrm rot="3600000">
                  <a:off x="6654433" y="3503853"/>
                  <a:ext cx="488976" cy="1074356"/>
                  <a:chOff x="1636340" y="3642662"/>
                  <a:chExt cx="910128" cy="1999693"/>
                </a:xfrm>
              </p:grpSpPr>
              <p:sp>
                <p:nvSpPr>
                  <p:cNvPr id="377" name="楕円 426">
                    <a:extLst>
                      <a:ext uri="{FF2B5EF4-FFF2-40B4-BE49-F238E27FC236}">
                        <a16:creationId xmlns:a16="http://schemas.microsoft.com/office/drawing/2014/main" id="{F7183C5B-660A-4D99-87F6-1E8B4C6D858B}"/>
                      </a:ext>
                    </a:extLst>
                  </p:cNvPr>
                  <p:cNvSpPr/>
                  <p:nvPr/>
                </p:nvSpPr>
                <p:spPr bwMode="auto">
                  <a:xfrm rot="443591">
                    <a:off x="1760872" y="3642662"/>
                    <a:ext cx="614552" cy="1226109"/>
                  </a:xfrm>
                  <a:custGeom>
                    <a:avLst/>
                    <a:gdLst>
                      <a:gd name="connsiteX0" fmla="*/ 0 w 770841"/>
                      <a:gd name="connsiteY0" fmla="*/ 716576 h 1433151"/>
                      <a:gd name="connsiteX1" fmla="*/ 385421 w 770841"/>
                      <a:gd name="connsiteY1" fmla="*/ 0 h 1433151"/>
                      <a:gd name="connsiteX2" fmla="*/ 770842 w 770841"/>
                      <a:gd name="connsiteY2" fmla="*/ 716576 h 1433151"/>
                      <a:gd name="connsiteX3" fmla="*/ 385421 w 770841"/>
                      <a:gd name="connsiteY3" fmla="*/ 1433152 h 1433151"/>
                      <a:gd name="connsiteX4" fmla="*/ 0 w 770841"/>
                      <a:gd name="connsiteY4" fmla="*/ 716576 h 1433151"/>
                      <a:gd name="connsiteX0" fmla="*/ 0 w 770842"/>
                      <a:gd name="connsiteY0" fmla="*/ 716576 h 1433152"/>
                      <a:gd name="connsiteX1" fmla="*/ 385421 w 770842"/>
                      <a:gd name="connsiteY1" fmla="*/ 0 h 1433152"/>
                      <a:gd name="connsiteX2" fmla="*/ 770842 w 770842"/>
                      <a:gd name="connsiteY2" fmla="*/ 716576 h 1433152"/>
                      <a:gd name="connsiteX3" fmla="*/ 385421 w 770842"/>
                      <a:gd name="connsiteY3" fmla="*/ 1433152 h 1433152"/>
                      <a:gd name="connsiteX4" fmla="*/ 0 w 770842"/>
                      <a:gd name="connsiteY4" fmla="*/ 716576 h 1433152"/>
                      <a:gd name="connsiteX0" fmla="*/ 0 w 770842"/>
                      <a:gd name="connsiteY0" fmla="*/ 716576 h 1433152"/>
                      <a:gd name="connsiteX1" fmla="*/ 385421 w 770842"/>
                      <a:gd name="connsiteY1" fmla="*/ 0 h 1433152"/>
                      <a:gd name="connsiteX2" fmla="*/ 770842 w 770842"/>
                      <a:gd name="connsiteY2" fmla="*/ 716576 h 1433152"/>
                      <a:gd name="connsiteX3" fmla="*/ 385421 w 770842"/>
                      <a:gd name="connsiteY3" fmla="*/ 1433152 h 1433152"/>
                      <a:gd name="connsiteX4" fmla="*/ 0 w 770842"/>
                      <a:gd name="connsiteY4" fmla="*/ 716576 h 1433152"/>
                      <a:gd name="connsiteX0" fmla="*/ 0 w 770842"/>
                      <a:gd name="connsiteY0" fmla="*/ 716576 h 1433152"/>
                      <a:gd name="connsiteX1" fmla="*/ 385421 w 770842"/>
                      <a:gd name="connsiteY1" fmla="*/ 0 h 1433152"/>
                      <a:gd name="connsiteX2" fmla="*/ 770842 w 770842"/>
                      <a:gd name="connsiteY2" fmla="*/ 716576 h 1433152"/>
                      <a:gd name="connsiteX3" fmla="*/ 385421 w 770842"/>
                      <a:gd name="connsiteY3" fmla="*/ 1433152 h 1433152"/>
                      <a:gd name="connsiteX4" fmla="*/ 0 w 770842"/>
                      <a:gd name="connsiteY4" fmla="*/ 716576 h 1433152"/>
                      <a:gd name="connsiteX0" fmla="*/ 0 w 770842"/>
                      <a:gd name="connsiteY0" fmla="*/ 716576 h 1433152"/>
                      <a:gd name="connsiteX1" fmla="*/ 385421 w 770842"/>
                      <a:gd name="connsiteY1" fmla="*/ 0 h 1433152"/>
                      <a:gd name="connsiteX2" fmla="*/ 770842 w 770842"/>
                      <a:gd name="connsiteY2" fmla="*/ 716576 h 1433152"/>
                      <a:gd name="connsiteX3" fmla="*/ 385421 w 770842"/>
                      <a:gd name="connsiteY3" fmla="*/ 1433152 h 1433152"/>
                      <a:gd name="connsiteX4" fmla="*/ 0 w 770842"/>
                      <a:gd name="connsiteY4" fmla="*/ 716576 h 1433152"/>
                      <a:gd name="connsiteX0" fmla="*/ 0 w 770842"/>
                      <a:gd name="connsiteY0" fmla="*/ 716576 h 1433152"/>
                      <a:gd name="connsiteX1" fmla="*/ 385421 w 770842"/>
                      <a:gd name="connsiteY1" fmla="*/ 0 h 1433152"/>
                      <a:gd name="connsiteX2" fmla="*/ 770842 w 770842"/>
                      <a:gd name="connsiteY2" fmla="*/ 716576 h 1433152"/>
                      <a:gd name="connsiteX3" fmla="*/ 385421 w 770842"/>
                      <a:gd name="connsiteY3" fmla="*/ 1433152 h 1433152"/>
                      <a:gd name="connsiteX4" fmla="*/ 0 w 770842"/>
                      <a:gd name="connsiteY4" fmla="*/ 716576 h 1433152"/>
                      <a:gd name="connsiteX0" fmla="*/ 0 w 770842"/>
                      <a:gd name="connsiteY0" fmla="*/ 716576 h 1433152"/>
                      <a:gd name="connsiteX1" fmla="*/ 385421 w 770842"/>
                      <a:gd name="connsiteY1" fmla="*/ 0 h 1433152"/>
                      <a:gd name="connsiteX2" fmla="*/ 770842 w 770842"/>
                      <a:gd name="connsiteY2" fmla="*/ 716576 h 1433152"/>
                      <a:gd name="connsiteX3" fmla="*/ 385421 w 770842"/>
                      <a:gd name="connsiteY3" fmla="*/ 1433152 h 1433152"/>
                      <a:gd name="connsiteX4" fmla="*/ 0 w 770842"/>
                      <a:gd name="connsiteY4" fmla="*/ 716576 h 1433152"/>
                      <a:gd name="connsiteX0" fmla="*/ 0 w 770842"/>
                      <a:gd name="connsiteY0" fmla="*/ 716576 h 1433152"/>
                      <a:gd name="connsiteX1" fmla="*/ 385421 w 770842"/>
                      <a:gd name="connsiteY1" fmla="*/ 0 h 1433152"/>
                      <a:gd name="connsiteX2" fmla="*/ 770842 w 770842"/>
                      <a:gd name="connsiteY2" fmla="*/ 716576 h 1433152"/>
                      <a:gd name="connsiteX3" fmla="*/ 385421 w 770842"/>
                      <a:gd name="connsiteY3" fmla="*/ 1433152 h 1433152"/>
                      <a:gd name="connsiteX4" fmla="*/ 0 w 770842"/>
                      <a:gd name="connsiteY4" fmla="*/ 716576 h 1433152"/>
                      <a:gd name="connsiteX0" fmla="*/ 0 w 770842"/>
                      <a:gd name="connsiteY0" fmla="*/ 716576 h 1537927"/>
                      <a:gd name="connsiteX1" fmla="*/ 385421 w 770842"/>
                      <a:gd name="connsiteY1" fmla="*/ 0 h 1537927"/>
                      <a:gd name="connsiteX2" fmla="*/ 770842 w 770842"/>
                      <a:gd name="connsiteY2" fmla="*/ 716576 h 1537927"/>
                      <a:gd name="connsiteX3" fmla="*/ 375896 w 770842"/>
                      <a:gd name="connsiteY3" fmla="*/ 1537927 h 1537927"/>
                      <a:gd name="connsiteX4" fmla="*/ 0 w 770842"/>
                      <a:gd name="connsiteY4" fmla="*/ 716576 h 153792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70842" h="1537927">
                        <a:moveTo>
                          <a:pt x="0" y="716576"/>
                        </a:moveTo>
                        <a:cubicBezTo>
                          <a:pt x="0" y="320822"/>
                          <a:pt x="182084" y="42862"/>
                          <a:pt x="385421" y="0"/>
                        </a:cubicBezTo>
                        <a:cubicBezTo>
                          <a:pt x="598283" y="33338"/>
                          <a:pt x="770842" y="320822"/>
                          <a:pt x="770842" y="716576"/>
                        </a:cubicBezTo>
                        <a:cubicBezTo>
                          <a:pt x="770842" y="1112330"/>
                          <a:pt x="641145" y="1380765"/>
                          <a:pt x="375896" y="1537927"/>
                        </a:cubicBezTo>
                        <a:cubicBezTo>
                          <a:pt x="96359" y="1366477"/>
                          <a:pt x="0" y="1112330"/>
                          <a:pt x="0" y="716576"/>
                        </a:cubicBezTo>
                        <a:close/>
                      </a:path>
                    </a:pathLst>
                  </a:custGeom>
                  <a:solidFill>
                    <a:srgbClr val="0099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grpSp>
                <p:nvGrpSpPr>
                  <p:cNvPr id="378" name="グループ化 377">
                    <a:extLst>
                      <a:ext uri="{FF2B5EF4-FFF2-40B4-BE49-F238E27FC236}">
                        <a16:creationId xmlns:a16="http://schemas.microsoft.com/office/drawing/2014/main" id="{075645D0-E7A2-43BB-9FAF-1EBB4FE751D0}"/>
                      </a:ext>
                    </a:extLst>
                  </p:cNvPr>
                  <p:cNvGrpSpPr/>
                  <p:nvPr/>
                </p:nvGrpSpPr>
                <p:grpSpPr>
                  <a:xfrm rot="21214059" flipH="1">
                    <a:off x="1636340" y="3704959"/>
                    <a:ext cx="614552" cy="1937396"/>
                    <a:chOff x="1741357" y="3704966"/>
                    <a:chExt cx="614552" cy="1937396"/>
                  </a:xfrm>
                </p:grpSpPr>
                <p:sp>
                  <p:nvSpPr>
                    <p:cNvPr id="385" name="楕円 426">
                      <a:extLst>
                        <a:ext uri="{FF2B5EF4-FFF2-40B4-BE49-F238E27FC236}">
                          <a16:creationId xmlns:a16="http://schemas.microsoft.com/office/drawing/2014/main" id="{666E5A10-BA9D-439B-8326-7119218AF2F4}"/>
                        </a:ext>
                      </a:extLst>
                    </p:cNvPr>
                    <p:cNvSpPr/>
                    <p:nvPr/>
                  </p:nvSpPr>
                  <p:spPr bwMode="auto">
                    <a:xfrm rot="21278739">
                      <a:off x="1741357" y="3704966"/>
                      <a:ext cx="614552" cy="1226109"/>
                    </a:xfrm>
                    <a:custGeom>
                      <a:avLst/>
                      <a:gdLst>
                        <a:gd name="connsiteX0" fmla="*/ 0 w 770841"/>
                        <a:gd name="connsiteY0" fmla="*/ 716576 h 1433151"/>
                        <a:gd name="connsiteX1" fmla="*/ 385421 w 770841"/>
                        <a:gd name="connsiteY1" fmla="*/ 0 h 1433151"/>
                        <a:gd name="connsiteX2" fmla="*/ 770842 w 770841"/>
                        <a:gd name="connsiteY2" fmla="*/ 716576 h 1433151"/>
                        <a:gd name="connsiteX3" fmla="*/ 385421 w 770841"/>
                        <a:gd name="connsiteY3" fmla="*/ 1433152 h 1433151"/>
                        <a:gd name="connsiteX4" fmla="*/ 0 w 770841"/>
                        <a:gd name="connsiteY4" fmla="*/ 716576 h 1433151"/>
                        <a:gd name="connsiteX0" fmla="*/ 0 w 770842"/>
                        <a:gd name="connsiteY0" fmla="*/ 716576 h 1433152"/>
                        <a:gd name="connsiteX1" fmla="*/ 385421 w 770842"/>
                        <a:gd name="connsiteY1" fmla="*/ 0 h 1433152"/>
                        <a:gd name="connsiteX2" fmla="*/ 770842 w 770842"/>
                        <a:gd name="connsiteY2" fmla="*/ 716576 h 1433152"/>
                        <a:gd name="connsiteX3" fmla="*/ 385421 w 770842"/>
                        <a:gd name="connsiteY3" fmla="*/ 1433152 h 1433152"/>
                        <a:gd name="connsiteX4" fmla="*/ 0 w 770842"/>
                        <a:gd name="connsiteY4" fmla="*/ 716576 h 1433152"/>
                        <a:gd name="connsiteX0" fmla="*/ 0 w 770842"/>
                        <a:gd name="connsiteY0" fmla="*/ 716576 h 1433152"/>
                        <a:gd name="connsiteX1" fmla="*/ 385421 w 770842"/>
                        <a:gd name="connsiteY1" fmla="*/ 0 h 1433152"/>
                        <a:gd name="connsiteX2" fmla="*/ 770842 w 770842"/>
                        <a:gd name="connsiteY2" fmla="*/ 716576 h 1433152"/>
                        <a:gd name="connsiteX3" fmla="*/ 385421 w 770842"/>
                        <a:gd name="connsiteY3" fmla="*/ 1433152 h 1433152"/>
                        <a:gd name="connsiteX4" fmla="*/ 0 w 770842"/>
                        <a:gd name="connsiteY4" fmla="*/ 716576 h 1433152"/>
                        <a:gd name="connsiteX0" fmla="*/ 0 w 770842"/>
                        <a:gd name="connsiteY0" fmla="*/ 716576 h 1433152"/>
                        <a:gd name="connsiteX1" fmla="*/ 385421 w 770842"/>
                        <a:gd name="connsiteY1" fmla="*/ 0 h 1433152"/>
                        <a:gd name="connsiteX2" fmla="*/ 770842 w 770842"/>
                        <a:gd name="connsiteY2" fmla="*/ 716576 h 1433152"/>
                        <a:gd name="connsiteX3" fmla="*/ 385421 w 770842"/>
                        <a:gd name="connsiteY3" fmla="*/ 1433152 h 1433152"/>
                        <a:gd name="connsiteX4" fmla="*/ 0 w 770842"/>
                        <a:gd name="connsiteY4" fmla="*/ 716576 h 1433152"/>
                        <a:gd name="connsiteX0" fmla="*/ 0 w 770842"/>
                        <a:gd name="connsiteY0" fmla="*/ 716576 h 1433152"/>
                        <a:gd name="connsiteX1" fmla="*/ 385421 w 770842"/>
                        <a:gd name="connsiteY1" fmla="*/ 0 h 1433152"/>
                        <a:gd name="connsiteX2" fmla="*/ 770842 w 770842"/>
                        <a:gd name="connsiteY2" fmla="*/ 716576 h 1433152"/>
                        <a:gd name="connsiteX3" fmla="*/ 385421 w 770842"/>
                        <a:gd name="connsiteY3" fmla="*/ 1433152 h 1433152"/>
                        <a:gd name="connsiteX4" fmla="*/ 0 w 770842"/>
                        <a:gd name="connsiteY4" fmla="*/ 716576 h 1433152"/>
                        <a:gd name="connsiteX0" fmla="*/ 0 w 770842"/>
                        <a:gd name="connsiteY0" fmla="*/ 716576 h 1433152"/>
                        <a:gd name="connsiteX1" fmla="*/ 385421 w 770842"/>
                        <a:gd name="connsiteY1" fmla="*/ 0 h 1433152"/>
                        <a:gd name="connsiteX2" fmla="*/ 770842 w 770842"/>
                        <a:gd name="connsiteY2" fmla="*/ 716576 h 1433152"/>
                        <a:gd name="connsiteX3" fmla="*/ 385421 w 770842"/>
                        <a:gd name="connsiteY3" fmla="*/ 1433152 h 1433152"/>
                        <a:gd name="connsiteX4" fmla="*/ 0 w 770842"/>
                        <a:gd name="connsiteY4" fmla="*/ 716576 h 1433152"/>
                        <a:gd name="connsiteX0" fmla="*/ 0 w 770842"/>
                        <a:gd name="connsiteY0" fmla="*/ 716576 h 1433152"/>
                        <a:gd name="connsiteX1" fmla="*/ 385421 w 770842"/>
                        <a:gd name="connsiteY1" fmla="*/ 0 h 1433152"/>
                        <a:gd name="connsiteX2" fmla="*/ 770842 w 770842"/>
                        <a:gd name="connsiteY2" fmla="*/ 716576 h 1433152"/>
                        <a:gd name="connsiteX3" fmla="*/ 385421 w 770842"/>
                        <a:gd name="connsiteY3" fmla="*/ 1433152 h 1433152"/>
                        <a:gd name="connsiteX4" fmla="*/ 0 w 770842"/>
                        <a:gd name="connsiteY4" fmla="*/ 716576 h 1433152"/>
                        <a:gd name="connsiteX0" fmla="*/ 0 w 770842"/>
                        <a:gd name="connsiteY0" fmla="*/ 716576 h 1433152"/>
                        <a:gd name="connsiteX1" fmla="*/ 385421 w 770842"/>
                        <a:gd name="connsiteY1" fmla="*/ 0 h 1433152"/>
                        <a:gd name="connsiteX2" fmla="*/ 770842 w 770842"/>
                        <a:gd name="connsiteY2" fmla="*/ 716576 h 1433152"/>
                        <a:gd name="connsiteX3" fmla="*/ 385421 w 770842"/>
                        <a:gd name="connsiteY3" fmla="*/ 1433152 h 1433152"/>
                        <a:gd name="connsiteX4" fmla="*/ 0 w 770842"/>
                        <a:gd name="connsiteY4" fmla="*/ 716576 h 1433152"/>
                        <a:gd name="connsiteX0" fmla="*/ 0 w 770842"/>
                        <a:gd name="connsiteY0" fmla="*/ 716576 h 1537927"/>
                        <a:gd name="connsiteX1" fmla="*/ 385421 w 770842"/>
                        <a:gd name="connsiteY1" fmla="*/ 0 h 1537927"/>
                        <a:gd name="connsiteX2" fmla="*/ 770842 w 770842"/>
                        <a:gd name="connsiteY2" fmla="*/ 716576 h 1537927"/>
                        <a:gd name="connsiteX3" fmla="*/ 375896 w 770842"/>
                        <a:gd name="connsiteY3" fmla="*/ 1537927 h 1537927"/>
                        <a:gd name="connsiteX4" fmla="*/ 0 w 770842"/>
                        <a:gd name="connsiteY4" fmla="*/ 716576 h 153792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770842" h="1537927">
                          <a:moveTo>
                            <a:pt x="0" y="716576"/>
                          </a:moveTo>
                          <a:cubicBezTo>
                            <a:pt x="0" y="320822"/>
                            <a:pt x="182084" y="42862"/>
                            <a:pt x="385421" y="0"/>
                          </a:cubicBezTo>
                          <a:cubicBezTo>
                            <a:pt x="598283" y="33338"/>
                            <a:pt x="770842" y="320822"/>
                            <a:pt x="770842" y="716576"/>
                          </a:cubicBezTo>
                          <a:cubicBezTo>
                            <a:pt x="770842" y="1112330"/>
                            <a:pt x="641145" y="1380765"/>
                            <a:pt x="375896" y="1537927"/>
                          </a:cubicBezTo>
                          <a:cubicBezTo>
                            <a:pt x="96359" y="1366477"/>
                            <a:pt x="0" y="1112330"/>
                            <a:pt x="0" y="716576"/>
                          </a:cubicBezTo>
                          <a:close/>
                        </a:path>
                      </a:pathLst>
                    </a:custGeom>
                    <a:solidFill>
                      <a:srgbClr val="33CC33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386" name="楕円 432">
                      <a:extLst>
                        <a:ext uri="{FF2B5EF4-FFF2-40B4-BE49-F238E27FC236}">
                          <a16:creationId xmlns:a16="http://schemas.microsoft.com/office/drawing/2014/main" id="{DDD71A73-3A10-4EFD-9E28-5B308537E203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957053" y="4266360"/>
                      <a:ext cx="245256" cy="1376002"/>
                    </a:xfrm>
                    <a:custGeom>
                      <a:avLst/>
                      <a:gdLst>
                        <a:gd name="connsiteX0" fmla="*/ 0 w 601115"/>
                        <a:gd name="connsiteY0" fmla="*/ 300558 h 601115"/>
                        <a:gd name="connsiteX1" fmla="*/ 300558 w 601115"/>
                        <a:gd name="connsiteY1" fmla="*/ 0 h 601115"/>
                        <a:gd name="connsiteX2" fmla="*/ 601116 w 601115"/>
                        <a:gd name="connsiteY2" fmla="*/ 300558 h 601115"/>
                        <a:gd name="connsiteX3" fmla="*/ 300558 w 601115"/>
                        <a:gd name="connsiteY3" fmla="*/ 601116 h 601115"/>
                        <a:gd name="connsiteX4" fmla="*/ 0 w 601115"/>
                        <a:gd name="connsiteY4" fmla="*/ 300558 h 601115"/>
                        <a:gd name="connsiteX0" fmla="*/ 0 w 601116"/>
                        <a:gd name="connsiteY0" fmla="*/ 300558 h 601116"/>
                        <a:gd name="connsiteX1" fmla="*/ 300558 w 601116"/>
                        <a:gd name="connsiteY1" fmla="*/ 0 h 601116"/>
                        <a:gd name="connsiteX2" fmla="*/ 601116 w 601116"/>
                        <a:gd name="connsiteY2" fmla="*/ 300558 h 601116"/>
                        <a:gd name="connsiteX3" fmla="*/ 300558 w 601116"/>
                        <a:gd name="connsiteY3" fmla="*/ 601116 h 601116"/>
                        <a:gd name="connsiteX4" fmla="*/ 0 w 601116"/>
                        <a:gd name="connsiteY4" fmla="*/ 300558 h 601116"/>
                        <a:gd name="connsiteX0" fmla="*/ 0 w 601116"/>
                        <a:gd name="connsiteY0" fmla="*/ 300558 h 601116"/>
                        <a:gd name="connsiteX1" fmla="*/ 300558 w 601116"/>
                        <a:gd name="connsiteY1" fmla="*/ 0 h 601116"/>
                        <a:gd name="connsiteX2" fmla="*/ 601116 w 601116"/>
                        <a:gd name="connsiteY2" fmla="*/ 300558 h 601116"/>
                        <a:gd name="connsiteX3" fmla="*/ 300558 w 601116"/>
                        <a:gd name="connsiteY3" fmla="*/ 601116 h 601116"/>
                        <a:gd name="connsiteX4" fmla="*/ 0 w 601116"/>
                        <a:gd name="connsiteY4" fmla="*/ 300558 h 601116"/>
                        <a:gd name="connsiteX0" fmla="*/ 0 w 601116"/>
                        <a:gd name="connsiteY0" fmla="*/ 1434033 h 1734591"/>
                        <a:gd name="connsiteX1" fmla="*/ 281508 w 601116"/>
                        <a:gd name="connsiteY1" fmla="*/ 0 h 1734591"/>
                        <a:gd name="connsiteX2" fmla="*/ 601116 w 601116"/>
                        <a:gd name="connsiteY2" fmla="*/ 1434033 h 1734591"/>
                        <a:gd name="connsiteX3" fmla="*/ 300558 w 601116"/>
                        <a:gd name="connsiteY3" fmla="*/ 1734591 h 1734591"/>
                        <a:gd name="connsiteX4" fmla="*/ 0 w 601116"/>
                        <a:gd name="connsiteY4" fmla="*/ 1434033 h 1734591"/>
                        <a:gd name="connsiteX0" fmla="*/ 0 w 601116"/>
                        <a:gd name="connsiteY0" fmla="*/ 1434033 h 1734591"/>
                        <a:gd name="connsiteX1" fmla="*/ 281508 w 601116"/>
                        <a:gd name="connsiteY1" fmla="*/ 0 h 1734591"/>
                        <a:gd name="connsiteX2" fmla="*/ 601116 w 601116"/>
                        <a:gd name="connsiteY2" fmla="*/ 1434033 h 1734591"/>
                        <a:gd name="connsiteX3" fmla="*/ 300558 w 601116"/>
                        <a:gd name="connsiteY3" fmla="*/ 1734591 h 1734591"/>
                        <a:gd name="connsiteX4" fmla="*/ 0 w 601116"/>
                        <a:gd name="connsiteY4" fmla="*/ 1434033 h 1734591"/>
                        <a:gd name="connsiteX0" fmla="*/ 0 w 601116"/>
                        <a:gd name="connsiteY0" fmla="*/ 1434033 h 1734591"/>
                        <a:gd name="connsiteX1" fmla="*/ 281508 w 601116"/>
                        <a:gd name="connsiteY1" fmla="*/ 0 h 1734591"/>
                        <a:gd name="connsiteX2" fmla="*/ 601116 w 601116"/>
                        <a:gd name="connsiteY2" fmla="*/ 1434033 h 1734591"/>
                        <a:gd name="connsiteX3" fmla="*/ 300558 w 601116"/>
                        <a:gd name="connsiteY3" fmla="*/ 1734591 h 1734591"/>
                        <a:gd name="connsiteX4" fmla="*/ 0 w 601116"/>
                        <a:gd name="connsiteY4" fmla="*/ 1434033 h 1734591"/>
                        <a:gd name="connsiteX0" fmla="*/ 0 w 601116"/>
                        <a:gd name="connsiteY0" fmla="*/ 1505470 h 1806028"/>
                        <a:gd name="connsiteX1" fmla="*/ 200545 w 601116"/>
                        <a:gd name="connsiteY1" fmla="*/ 0 h 1806028"/>
                        <a:gd name="connsiteX2" fmla="*/ 601116 w 601116"/>
                        <a:gd name="connsiteY2" fmla="*/ 1505470 h 1806028"/>
                        <a:gd name="connsiteX3" fmla="*/ 300558 w 601116"/>
                        <a:gd name="connsiteY3" fmla="*/ 1806028 h 1806028"/>
                        <a:gd name="connsiteX4" fmla="*/ 0 w 601116"/>
                        <a:gd name="connsiteY4" fmla="*/ 1505470 h 1806028"/>
                        <a:gd name="connsiteX0" fmla="*/ 0 w 601116"/>
                        <a:gd name="connsiteY0" fmla="*/ 1505470 h 1806028"/>
                        <a:gd name="connsiteX1" fmla="*/ 200545 w 601116"/>
                        <a:gd name="connsiteY1" fmla="*/ 0 h 1806028"/>
                        <a:gd name="connsiteX2" fmla="*/ 601116 w 601116"/>
                        <a:gd name="connsiteY2" fmla="*/ 1505470 h 1806028"/>
                        <a:gd name="connsiteX3" fmla="*/ 300558 w 601116"/>
                        <a:gd name="connsiteY3" fmla="*/ 1806028 h 1806028"/>
                        <a:gd name="connsiteX4" fmla="*/ 0 w 601116"/>
                        <a:gd name="connsiteY4" fmla="*/ 1505470 h 1806028"/>
                        <a:gd name="connsiteX0" fmla="*/ 0 w 601116"/>
                        <a:gd name="connsiteY0" fmla="*/ 1505470 h 1806028"/>
                        <a:gd name="connsiteX1" fmla="*/ 200545 w 601116"/>
                        <a:gd name="connsiteY1" fmla="*/ 0 h 1806028"/>
                        <a:gd name="connsiteX2" fmla="*/ 601116 w 601116"/>
                        <a:gd name="connsiteY2" fmla="*/ 1505470 h 1806028"/>
                        <a:gd name="connsiteX3" fmla="*/ 300558 w 601116"/>
                        <a:gd name="connsiteY3" fmla="*/ 1806028 h 1806028"/>
                        <a:gd name="connsiteX4" fmla="*/ 0 w 601116"/>
                        <a:gd name="connsiteY4" fmla="*/ 1505470 h 180602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601116" h="1806028">
                          <a:moveTo>
                            <a:pt x="0" y="1505470"/>
                          </a:moveTo>
                          <a:cubicBezTo>
                            <a:pt x="0" y="1339476"/>
                            <a:pt x="210763" y="952500"/>
                            <a:pt x="200545" y="0"/>
                          </a:cubicBezTo>
                          <a:cubicBezTo>
                            <a:pt x="518938" y="885825"/>
                            <a:pt x="601116" y="1339476"/>
                            <a:pt x="601116" y="1505470"/>
                          </a:cubicBezTo>
                          <a:cubicBezTo>
                            <a:pt x="601116" y="1671464"/>
                            <a:pt x="466552" y="1806028"/>
                            <a:pt x="300558" y="1806028"/>
                          </a:cubicBezTo>
                          <a:cubicBezTo>
                            <a:pt x="134564" y="1806028"/>
                            <a:pt x="0" y="1671464"/>
                            <a:pt x="0" y="1505470"/>
                          </a:cubicBezTo>
                          <a:close/>
                        </a:path>
                      </a:pathLst>
                    </a:custGeom>
                    <a:solidFill>
                      <a:srgbClr val="66FF66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  <p:grpSp>
                <p:nvGrpSpPr>
                  <p:cNvPr id="379" name="グループ化 378">
                    <a:extLst>
                      <a:ext uri="{FF2B5EF4-FFF2-40B4-BE49-F238E27FC236}">
                        <a16:creationId xmlns:a16="http://schemas.microsoft.com/office/drawing/2014/main" id="{A911C521-0EA1-4368-852E-A250ACFA2DB8}"/>
                      </a:ext>
                    </a:extLst>
                  </p:cNvPr>
                  <p:cNvGrpSpPr/>
                  <p:nvPr/>
                </p:nvGrpSpPr>
                <p:grpSpPr>
                  <a:xfrm rot="385941">
                    <a:off x="1931916" y="3704969"/>
                    <a:ext cx="614552" cy="1933699"/>
                    <a:chOff x="1741357" y="3704966"/>
                    <a:chExt cx="614552" cy="1933699"/>
                  </a:xfrm>
                </p:grpSpPr>
                <p:sp>
                  <p:nvSpPr>
                    <p:cNvPr id="383" name="楕円 426">
                      <a:extLst>
                        <a:ext uri="{FF2B5EF4-FFF2-40B4-BE49-F238E27FC236}">
                          <a16:creationId xmlns:a16="http://schemas.microsoft.com/office/drawing/2014/main" id="{B3D85B15-E10A-48EF-BA85-95441E42AF90}"/>
                        </a:ext>
                      </a:extLst>
                    </p:cNvPr>
                    <p:cNvSpPr/>
                    <p:nvPr/>
                  </p:nvSpPr>
                  <p:spPr bwMode="auto">
                    <a:xfrm rot="21278739">
                      <a:off x="1741357" y="3704966"/>
                      <a:ext cx="614552" cy="1226109"/>
                    </a:xfrm>
                    <a:custGeom>
                      <a:avLst/>
                      <a:gdLst>
                        <a:gd name="connsiteX0" fmla="*/ 0 w 770841"/>
                        <a:gd name="connsiteY0" fmla="*/ 716576 h 1433151"/>
                        <a:gd name="connsiteX1" fmla="*/ 385421 w 770841"/>
                        <a:gd name="connsiteY1" fmla="*/ 0 h 1433151"/>
                        <a:gd name="connsiteX2" fmla="*/ 770842 w 770841"/>
                        <a:gd name="connsiteY2" fmla="*/ 716576 h 1433151"/>
                        <a:gd name="connsiteX3" fmla="*/ 385421 w 770841"/>
                        <a:gd name="connsiteY3" fmla="*/ 1433152 h 1433151"/>
                        <a:gd name="connsiteX4" fmla="*/ 0 w 770841"/>
                        <a:gd name="connsiteY4" fmla="*/ 716576 h 1433151"/>
                        <a:gd name="connsiteX0" fmla="*/ 0 w 770842"/>
                        <a:gd name="connsiteY0" fmla="*/ 716576 h 1433152"/>
                        <a:gd name="connsiteX1" fmla="*/ 385421 w 770842"/>
                        <a:gd name="connsiteY1" fmla="*/ 0 h 1433152"/>
                        <a:gd name="connsiteX2" fmla="*/ 770842 w 770842"/>
                        <a:gd name="connsiteY2" fmla="*/ 716576 h 1433152"/>
                        <a:gd name="connsiteX3" fmla="*/ 385421 w 770842"/>
                        <a:gd name="connsiteY3" fmla="*/ 1433152 h 1433152"/>
                        <a:gd name="connsiteX4" fmla="*/ 0 w 770842"/>
                        <a:gd name="connsiteY4" fmla="*/ 716576 h 1433152"/>
                        <a:gd name="connsiteX0" fmla="*/ 0 w 770842"/>
                        <a:gd name="connsiteY0" fmla="*/ 716576 h 1433152"/>
                        <a:gd name="connsiteX1" fmla="*/ 385421 w 770842"/>
                        <a:gd name="connsiteY1" fmla="*/ 0 h 1433152"/>
                        <a:gd name="connsiteX2" fmla="*/ 770842 w 770842"/>
                        <a:gd name="connsiteY2" fmla="*/ 716576 h 1433152"/>
                        <a:gd name="connsiteX3" fmla="*/ 385421 w 770842"/>
                        <a:gd name="connsiteY3" fmla="*/ 1433152 h 1433152"/>
                        <a:gd name="connsiteX4" fmla="*/ 0 w 770842"/>
                        <a:gd name="connsiteY4" fmla="*/ 716576 h 1433152"/>
                        <a:gd name="connsiteX0" fmla="*/ 0 w 770842"/>
                        <a:gd name="connsiteY0" fmla="*/ 716576 h 1433152"/>
                        <a:gd name="connsiteX1" fmla="*/ 385421 w 770842"/>
                        <a:gd name="connsiteY1" fmla="*/ 0 h 1433152"/>
                        <a:gd name="connsiteX2" fmla="*/ 770842 w 770842"/>
                        <a:gd name="connsiteY2" fmla="*/ 716576 h 1433152"/>
                        <a:gd name="connsiteX3" fmla="*/ 385421 w 770842"/>
                        <a:gd name="connsiteY3" fmla="*/ 1433152 h 1433152"/>
                        <a:gd name="connsiteX4" fmla="*/ 0 w 770842"/>
                        <a:gd name="connsiteY4" fmla="*/ 716576 h 1433152"/>
                        <a:gd name="connsiteX0" fmla="*/ 0 w 770842"/>
                        <a:gd name="connsiteY0" fmla="*/ 716576 h 1433152"/>
                        <a:gd name="connsiteX1" fmla="*/ 385421 w 770842"/>
                        <a:gd name="connsiteY1" fmla="*/ 0 h 1433152"/>
                        <a:gd name="connsiteX2" fmla="*/ 770842 w 770842"/>
                        <a:gd name="connsiteY2" fmla="*/ 716576 h 1433152"/>
                        <a:gd name="connsiteX3" fmla="*/ 385421 w 770842"/>
                        <a:gd name="connsiteY3" fmla="*/ 1433152 h 1433152"/>
                        <a:gd name="connsiteX4" fmla="*/ 0 w 770842"/>
                        <a:gd name="connsiteY4" fmla="*/ 716576 h 1433152"/>
                        <a:gd name="connsiteX0" fmla="*/ 0 w 770842"/>
                        <a:gd name="connsiteY0" fmla="*/ 716576 h 1433152"/>
                        <a:gd name="connsiteX1" fmla="*/ 385421 w 770842"/>
                        <a:gd name="connsiteY1" fmla="*/ 0 h 1433152"/>
                        <a:gd name="connsiteX2" fmla="*/ 770842 w 770842"/>
                        <a:gd name="connsiteY2" fmla="*/ 716576 h 1433152"/>
                        <a:gd name="connsiteX3" fmla="*/ 385421 w 770842"/>
                        <a:gd name="connsiteY3" fmla="*/ 1433152 h 1433152"/>
                        <a:gd name="connsiteX4" fmla="*/ 0 w 770842"/>
                        <a:gd name="connsiteY4" fmla="*/ 716576 h 1433152"/>
                        <a:gd name="connsiteX0" fmla="*/ 0 w 770842"/>
                        <a:gd name="connsiteY0" fmla="*/ 716576 h 1433152"/>
                        <a:gd name="connsiteX1" fmla="*/ 385421 w 770842"/>
                        <a:gd name="connsiteY1" fmla="*/ 0 h 1433152"/>
                        <a:gd name="connsiteX2" fmla="*/ 770842 w 770842"/>
                        <a:gd name="connsiteY2" fmla="*/ 716576 h 1433152"/>
                        <a:gd name="connsiteX3" fmla="*/ 385421 w 770842"/>
                        <a:gd name="connsiteY3" fmla="*/ 1433152 h 1433152"/>
                        <a:gd name="connsiteX4" fmla="*/ 0 w 770842"/>
                        <a:gd name="connsiteY4" fmla="*/ 716576 h 1433152"/>
                        <a:gd name="connsiteX0" fmla="*/ 0 w 770842"/>
                        <a:gd name="connsiteY0" fmla="*/ 716576 h 1433152"/>
                        <a:gd name="connsiteX1" fmla="*/ 385421 w 770842"/>
                        <a:gd name="connsiteY1" fmla="*/ 0 h 1433152"/>
                        <a:gd name="connsiteX2" fmla="*/ 770842 w 770842"/>
                        <a:gd name="connsiteY2" fmla="*/ 716576 h 1433152"/>
                        <a:gd name="connsiteX3" fmla="*/ 385421 w 770842"/>
                        <a:gd name="connsiteY3" fmla="*/ 1433152 h 1433152"/>
                        <a:gd name="connsiteX4" fmla="*/ 0 w 770842"/>
                        <a:gd name="connsiteY4" fmla="*/ 716576 h 1433152"/>
                        <a:gd name="connsiteX0" fmla="*/ 0 w 770842"/>
                        <a:gd name="connsiteY0" fmla="*/ 716576 h 1537927"/>
                        <a:gd name="connsiteX1" fmla="*/ 385421 w 770842"/>
                        <a:gd name="connsiteY1" fmla="*/ 0 h 1537927"/>
                        <a:gd name="connsiteX2" fmla="*/ 770842 w 770842"/>
                        <a:gd name="connsiteY2" fmla="*/ 716576 h 1537927"/>
                        <a:gd name="connsiteX3" fmla="*/ 375896 w 770842"/>
                        <a:gd name="connsiteY3" fmla="*/ 1537927 h 1537927"/>
                        <a:gd name="connsiteX4" fmla="*/ 0 w 770842"/>
                        <a:gd name="connsiteY4" fmla="*/ 716576 h 153792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770842" h="1537927">
                          <a:moveTo>
                            <a:pt x="0" y="716576"/>
                          </a:moveTo>
                          <a:cubicBezTo>
                            <a:pt x="0" y="320822"/>
                            <a:pt x="182084" y="42862"/>
                            <a:pt x="385421" y="0"/>
                          </a:cubicBezTo>
                          <a:cubicBezTo>
                            <a:pt x="598283" y="33338"/>
                            <a:pt x="770842" y="320822"/>
                            <a:pt x="770842" y="716576"/>
                          </a:cubicBezTo>
                          <a:cubicBezTo>
                            <a:pt x="770842" y="1112330"/>
                            <a:pt x="641145" y="1380765"/>
                            <a:pt x="375896" y="1537927"/>
                          </a:cubicBezTo>
                          <a:cubicBezTo>
                            <a:pt x="96359" y="1366477"/>
                            <a:pt x="0" y="1112330"/>
                            <a:pt x="0" y="716576"/>
                          </a:cubicBezTo>
                          <a:close/>
                        </a:path>
                      </a:pathLst>
                    </a:custGeom>
                    <a:solidFill>
                      <a:srgbClr val="33CC33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384" name="楕円 432">
                      <a:extLst>
                        <a:ext uri="{FF2B5EF4-FFF2-40B4-BE49-F238E27FC236}">
                          <a16:creationId xmlns:a16="http://schemas.microsoft.com/office/drawing/2014/main" id="{4EB91623-E528-4D7F-9C0B-EDD83384720F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006322" y="4262663"/>
                      <a:ext cx="212304" cy="1376002"/>
                    </a:xfrm>
                    <a:custGeom>
                      <a:avLst/>
                      <a:gdLst>
                        <a:gd name="connsiteX0" fmla="*/ 0 w 601115"/>
                        <a:gd name="connsiteY0" fmla="*/ 300558 h 601115"/>
                        <a:gd name="connsiteX1" fmla="*/ 300558 w 601115"/>
                        <a:gd name="connsiteY1" fmla="*/ 0 h 601115"/>
                        <a:gd name="connsiteX2" fmla="*/ 601116 w 601115"/>
                        <a:gd name="connsiteY2" fmla="*/ 300558 h 601115"/>
                        <a:gd name="connsiteX3" fmla="*/ 300558 w 601115"/>
                        <a:gd name="connsiteY3" fmla="*/ 601116 h 601115"/>
                        <a:gd name="connsiteX4" fmla="*/ 0 w 601115"/>
                        <a:gd name="connsiteY4" fmla="*/ 300558 h 601115"/>
                        <a:gd name="connsiteX0" fmla="*/ 0 w 601116"/>
                        <a:gd name="connsiteY0" fmla="*/ 300558 h 601116"/>
                        <a:gd name="connsiteX1" fmla="*/ 300558 w 601116"/>
                        <a:gd name="connsiteY1" fmla="*/ 0 h 601116"/>
                        <a:gd name="connsiteX2" fmla="*/ 601116 w 601116"/>
                        <a:gd name="connsiteY2" fmla="*/ 300558 h 601116"/>
                        <a:gd name="connsiteX3" fmla="*/ 300558 w 601116"/>
                        <a:gd name="connsiteY3" fmla="*/ 601116 h 601116"/>
                        <a:gd name="connsiteX4" fmla="*/ 0 w 601116"/>
                        <a:gd name="connsiteY4" fmla="*/ 300558 h 601116"/>
                        <a:gd name="connsiteX0" fmla="*/ 0 w 601116"/>
                        <a:gd name="connsiteY0" fmla="*/ 300558 h 601116"/>
                        <a:gd name="connsiteX1" fmla="*/ 300558 w 601116"/>
                        <a:gd name="connsiteY1" fmla="*/ 0 h 601116"/>
                        <a:gd name="connsiteX2" fmla="*/ 601116 w 601116"/>
                        <a:gd name="connsiteY2" fmla="*/ 300558 h 601116"/>
                        <a:gd name="connsiteX3" fmla="*/ 300558 w 601116"/>
                        <a:gd name="connsiteY3" fmla="*/ 601116 h 601116"/>
                        <a:gd name="connsiteX4" fmla="*/ 0 w 601116"/>
                        <a:gd name="connsiteY4" fmla="*/ 300558 h 601116"/>
                        <a:gd name="connsiteX0" fmla="*/ 0 w 601116"/>
                        <a:gd name="connsiteY0" fmla="*/ 1434033 h 1734591"/>
                        <a:gd name="connsiteX1" fmla="*/ 281508 w 601116"/>
                        <a:gd name="connsiteY1" fmla="*/ 0 h 1734591"/>
                        <a:gd name="connsiteX2" fmla="*/ 601116 w 601116"/>
                        <a:gd name="connsiteY2" fmla="*/ 1434033 h 1734591"/>
                        <a:gd name="connsiteX3" fmla="*/ 300558 w 601116"/>
                        <a:gd name="connsiteY3" fmla="*/ 1734591 h 1734591"/>
                        <a:gd name="connsiteX4" fmla="*/ 0 w 601116"/>
                        <a:gd name="connsiteY4" fmla="*/ 1434033 h 1734591"/>
                        <a:gd name="connsiteX0" fmla="*/ 0 w 601116"/>
                        <a:gd name="connsiteY0" fmla="*/ 1434033 h 1734591"/>
                        <a:gd name="connsiteX1" fmla="*/ 281508 w 601116"/>
                        <a:gd name="connsiteY1" fmla="*/ 0 h 1734591"/>
                        <a:gd name="connsiteX2" fmla="*/ 601116 w 601116"/>
                        <a:gd name="connsiteY2" fmla="*/ 1434033 h 1734591"/>
                        <a:gd name="connsiteX3" fmla="*/ 300558 w 601116"/>
                        <a:gd name="connsiteY3" fmla="*/ 1734591 h 1734591"/>
                        <a:gd name="connsiteX4" fmla="*/ 0 w 601116"/>
                        <a:gd name="connsiteY4" fmla="*/ 1434033 h 1734591"/>
                        <a:gd name="connsiteX0" fmla="*/ 0 w 601116"/>
                        <a:gd name="connsiteY0" fmla="*/ 1434033 h 1734591"/>
                        <a:gd name="connsiteX1" fmla="*/ 281508 w 601116"/>
                        <a:gd name="connsiteY1" fmla="*/ 0 h 1734591"/>
                        <a:gd name="connsiteX2" fmla="*/ 601116 w 601116"/>
                        <a:gd name="connsiteY2" fmla="*/ 1434033 h 1734591"/>
                        <a:gd name="connsiteX3" fmla="*/ 300558 w 601116"/>
                        <a:gd name="connsiteY3" fmla="*/ 1734591 h 1734591"/>
                        <a:gd name="connsiteX4" fmla="*/ 0 w 601116"/>
                        <a:gd name="connsiteY4" fmla="*/ 1434033 h 1734591"/>
                        <a:gd name="connsiteX0" fmla="*/ 0 w 601116"/>
                        <a:gd name="connsiteY0" fmla="*/ 1505470 h 1806028"/>
                        <a:gd name="connsiteX1" fmla="*/ 200545 w 601116"/>
                        <a:gd name="connsiteY1" fmla="*/ 0 h 1806028"/>
                        <a:gd name="connsiteX2" fmla="*/ 601116 w 601116"/>
                        <a:gd name="connsiteY2" fmla="*/ 1505470 h 1806028"/>
                        <a:gd name="connsiteX3" fmla="*/ 300558 w 601116"/>
                        <a:gd name="connsiteY3" fmla="*/ 1806028 h 1806028"/>
                        <a:gd name="connsiteX4" fmla="*/ 0 w 601116"/>
                        <a:gd name="connsiteY4" fmla="*/ 1505470 h 1806028"/>
                        <a:gd name="connsiteX0" fmla="*/ 0 w 601116"/>
                        <a:gd name="connsiteY0" fmla="*/ 1505470 h 1806028"/>
                        <a:gd name="connsiteX1" fmla="*/ 200545 w 601116"/>
                        <a:gd name="connsiteY1" fmla="*/ 0 h 1806028"/>
                        <a:gd name="connsiteX2" fmla="*/ 601116 w 601116"/>
                        <a:gd name="connsiteY2" fmla="*/ 1505470 h 1806028"/>
                        <a:gd name="connsiteX3" fmla="*/ 300558 w 601116"/>
                        <a:gd name="connsiteY3" fmla="*/ 1806028 h 1806028"/>
                        <a:gd name="connsiteX4" fmla="*/ 0 w 601116"/>
                        <a:gd name="connsiteY4" fmla="*/ 1505470 h 1806028"/>
                        <a:gd name="connsiteX0" fmla="*/ 0 w 601116"/>
                        <a:gd name="connsiteY0" fmla="*/ 1505470 h 1806028"/>
                        <a:gd name="connsiteX1" fmla="*/ 200545 w 601116"/>
                        <a:gd name="connsiteY1" fmla="*/ 0 h 1806028"/>
                        <a:gd name="connsiteX2" fmla="*/ 601116 w 601116"/>
                        <a:gd name="connsiteY2" fmla="*/ 1505470 h 1806028"/>
                        <a:gd name="connsiteX3" fmla="*/ 300558 w 601116"/>
                        <a:gd name="connsiteY3" fmla="*/ 1806028 h 1806028"/>
                        <a:gd name="connsiteX4" fmla="*/ 0 w 601116"/>
                        <a:gd name="connsiteY4" fmla="*/ 1505470 h 180602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601116" h="1806028">
                          <a:moveTo>
                            <a:pt x="0" y="1505470"/>
                          </a:moveTo>
                          <a:cubicBezTo>
                            <a:pt x="0" y="1339476"/>
                            <a:pt x="210763" y="952500"/>
                            <a:pt x="200545" y="0"/>
                          </a:cubicBezTo>
                          <a:cubicBezTo>
                            <a:pt x="518938" y="885825"/>
                            <a:pt x="601116" y="1339476"/>
                            <a:pt x="601116" y="1505470"/>
                          </a:cubicBezTo>
                          <a:cubicBezTo>
                            <a:pt x="601116" y="1671464"/>
                            <a:pt x="466552" y="1806028"/>
                            <a:pt x="300558" y="1806028"/>
                          </a:cubicBezTo>
                          <a:cubicBezTo>
                            <a:pt x="134564" y="1806028"/>
                            <a:pt x="0" y="1671464"/>
                            <a:pt x="0" y="1505470"/>
                          </a:cubicBezTo>
                          <a:close/>
                        </a:path>
                      </a:pathLst>
                    </a:custGeom>
                    <a:solidFill>
                      <a:srgbClr val="66FF66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  <p:grpSp>
                <p:nvGrpSpPr>
                  <p:cNvPr id="380" name="グループ化 379">
                    <a:extLst>
                      <a:ext uri="{FF2B5EF4-FFF2-40B4-BE49-F238E27FC236}">
                        <a16:creationId xmlns:a16="http://schemas.microsoft.com/office/drawing/2014/main" id="{2D03C8FA-D8D7-4B58-8C6E-AC0237B006D8}"/>
                      </a:ext>
                    </a:extLst>
                  </p:cNvPr>
                  <p:cNvGrpSpPr/>
                  <p:nvPr/>
                </p:nvGrpSpPr>
                <p:grpSpPr>
                  <a:xfrm>
                    <a:off x="1741357" y="3704966"/>
                    <a:ext cx="614552" cy="1934750"/>
                    <a:chOff x="1741357" y="3704966"/>
                    <a:chExt cx="614552" cy="1934750"/>
                  </a:xfrm>
                </p:grpSpPr>
                <p:sp>
                  <p:nvSpPr>
                    <p:cNvPr id="381" name="楕円 426">
                      <a:extLst>
                        <a:ext uri="{FF2B5EF4-FFF2-40B4-BE49-F238E27FC236}">
                          <a16:creationId xmlns:a16="http://schemas.microsoft.com/office/drawing/2014/main" id="{BE736001-ED01-42E6-8766-D4520D0C0290}"/>
                        </a:ext>
                      </a:extLst>
                    </p:cNvPr>
                    <p:cNvSpPr/>
                    <p:nvPr/>
                  </p:nvSpPr>
                  <p:spPr bwMode="auto">
                    <a:xfrm rot="21278739">
                      <a:off x="1741357" y="3704966"/>
                      <a:ext cx="614552" cy="1226109"/>
                    </a:xfrm>
                    <a:custGeom>
                      <a:avLst/>
                      <a:gdLst>
                        <a:gd name="connsiteX0" fmla="*/ 0 w 770841"/>
                        <a:gd name="connsiteY0" fmla="*/ 716576 h 1433151"/>
                        <a:gd name="connsiteX1" fmla="*/ 385421 w 770841"/>
                        <a:gd name="connsiteY1" fmla="*/ 0 h 1433151"/>
                        <a:gd name="connsiteX2" fmla="*/ 770842 w 770841"/>
                        <a:gd name="connsiteY2" fmla="*/ 716576 h 1433151"/>
                        <a:gd name="connsiteX3" fmla="*/ 385421 w 770841"/>
                        <a:gd name="connsiteY3" fmla="*/ 1433152 h 1433151"/>
                        <a:gd name="connsiteX4" fmla="*/ 0 w 770841"/>
                        <a:gd name="connsiteY4" fmla="*/ 716576 h 1433151"/>
                        <a:gd name="connsiteX0" fmla="*/ 0 w 770842"/>
                        <a:gd name="connsiteY0" fmla="*/ 716576 h 1433152"/>
                        <a:gd name="connsiteX1" fmla="*/ 385421 w 770842"/>
                        <a:gd name="connsiteY1" fmla="*/ 0 h 1433152"/>
                        <a:gd name="connsiteX2" fmla="*/ 770842 w 770842"/>
                        <a:gd name="connsiteY2" fmla="*/ 716576 h 1433152"/>
                        <a:gd name="connsiteX3" fmla="*/ 385421 w 770842"/>
                        <a:gd name="connsiteY3" fmla="*/ 1433152 h 1433152"/>
                        <a:gd name="connsiteX4" fmla="*/ 0 w 770842"/>
                        <a:gd name="connsiteY4" fmla="*/ 716576 h 1433152"/>
                        <a:gd name="connsiteX0" fmla="*/ 0 w 770842"/>
                        <a:gd name="connsiteY0" fmla="*/ 716576 h 1433152"/>
                        <a:gd name="connsiteX1" fmla="*/ 385421 w 770842"/>
                        <a:gd name="connsiteY1" fmla="*/ 0 h 1433152"/>
                        <a:gd name="connsiteX2" fmla="*/ 770842 w 770842"/>
                        <a:gd name="connsiteY2" fmla="*/ 716576 h 1433152"/>
                        <a:gd name="connsiteX3" fmla="*/ 385421 w 770842"/>
                        <a:gd name="connsiteY3" fmla="*/ 1433152 h 1433152"/>
                        <a:gd name="connsiteX4" fmla="*/ 0 w 770842"/>
                        <a:gd name="connsiteY4" fmla="*/ 716576 h 1433152"/>
                        <a:gd name="connsiteX0" fmla="*/ 0 w 770842"/>
                        <a:gd name="connsiteY0" fmla="*/ 716576 h 1433152"/>
                        <a:gd name="connsiteX1" fmla="*/ 385421 w 770842"/>
                        <a:gd name="connsiteY1" fmla="*/ 0 h 1433152"/>
                        <a:gd name="connsiteX2" fmla="*/ 770842 w 770842"/>
                        <a:gd name="connsiteY2" fmla="*/ 716576 h 1433152"/>
                        <a:gd name="connsiteX3" fmla="*/ 385421 w 770842"/>
                        <a:gd name="connsiteY3" fmla="*/ 1433152 h 1433152"/>
                        <a:gd name="connsiteX4" fmla="*/ 0 w 770842"/>
                        <a:gd name="connsiteY4" fmla="*/ 716576 h 1433152"/>
                        <a:gd name="connsiteX0" fmla="*/ 0 w 770842"/>
                        <a:gd name="connsiteY0" fmla="*/ 716576 h 1433152"/>
                        <a:gd name="connsiteX1" fmla="*/ 385421 w 770842"/>
                        <a:gd name="connsiteY1" fmla="*/ 0 h 1433152"/>
                        <a:gd name="connsiteX2" fmla="*/ 770842 w 770842"/>
                        <a:gd name="connsiteY2" fmla="*/ 716576 h 1433152"/>
                        <a:gd name="connsiteX3" fmla="*/ 385421 w 770842"/>
                        <a:gd name="connsiteY3" fmla="*/ 1433152 h 1433152"/>
                        <a:gd name="connsiteX4" fmla="*/ 0 w 770842"/>
                        <a:gd name="connsiteY4" fmla="*/ 716576 h 1433152"/>
                        <a:gd name="connsiteX0" fmla="*/ 0 w 770842"/>
                        <a:gd name="connsiteY0" fmla="*/ 716576 h 1433152"/>
                        <a:gd name="connsiteX1" fmla="*/ 385421 w 770842"/>
                        <a:gd name="connsiteY1" fmla="*/ 0 h 1433152"/>
                        <a:gd name="connsiteX2" fmla="*/ 770842 w 770842"/>
                        <a:gd name="connsiteY2" fmla="*/ 716576 h 1433152"/>
                        <a:gd name="connsiteX3" fmla="*/ 385421 w 770842"/>
                        <a:gd name="connsiteY3" fmla="*/ 1433152 h 1433152"/>
                        <a:gd name="connsiteX4" fmla="*/ 0 w 770842"/>
                        <a:gd name="connsiteY4" fmla="*/ 716576 h 1433152"/>
                        <a:gd name="connsiteX0" fmla="*/ 0 w 770842"/>
                        <a:gd name="connsiteY0" fmla="*/ 716576 h 1433152"/>
                        <a:gd name="connsiteX1" fmla="*/ 385421 w 770842"/>
                        <a:gd name="connsiteY1" fmla="*/ 0 h 1433152"/>
                        <a:gd name="connsiteX2" fmla="*/ 770842 w 770842"/>
                        <a:gd name="connsiteY2" fmla="*/ 716576 h 1433152"/>
                        <a:gd name="connsiteX3" fmla="*/ 385421 w 770842"/>
                        <a:gd name="connsiteY3" fmla="*/ 1433152 h 1433152"/>
                        <a:gd name="connsiteX4" fmla="*/ 0 w 770842"/>
                        <a:gd name="connsiteY4" fmla="*/ 716576 h 1433152"/>
                        <a:gd name="connsiteX0" fmla="*/ 0 w 770842"/>
                        <a:gd name="connsiteY0" fmla="*/ 716576 h 1433152"/>
                        <a:gd name="connsiteX1" fmla="*/ 385421 w 770842"/>
                        <a:gd name="connsiteY1" fmla="*/ 0 h 1433152"/>
                        <a:gd name="connsiteX2" fmla="*/ 770842 w 770842"/>
                        <a:gd name="connsiteY2" fmla="*/ 716576 h 1433152"/>
                        <a:gd name="connsiteX3" fmla="*/ 385421 w 770842"/>
                        <a:gd name="connsiteY3" fmla="*/ 1433152 h 1433152"/>
                        <a:gd name="connsiteX4" fmla="*/ 0 w 770842"/>
                        <a:gd name="connsiteY4" fmla="*/ 716576 h 1433152"/>
                        <a:gd name="connsiteX0" fmla="*/ 0 w 770842"/>
                        <a:gd name="connsiteY0" fmla="*/ 716576 h 1537927"/>
                        <a:gd name="connsiteX1" fmla="*/ 385421 w 770842"/>
                        <a:gd name="connsiteY1" fmla="*/ 0 h 1537927"/>
                        <a:gd name="connsiteX2" fmla="*/ 770842 w 770842"/>
                        <a:gd name="connsiteY2" fmla="*/ 716576 h 1537927"/>
                        <a:gd name="connsiteX3" fmla="*/ 375896 w 770842"/>
                        <a:gd name="connsiteY3" fmla="*/ 1537927 h 1537927"/>
                        <a:gd name="connsiteX4" fmla="*/ 0 w 770842"/>
                        <a:gd name="connsiteY4" fmla="*/ 716576 h 153792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770842" h="1537927">
                          <a:moveTo>
                            <a:pt x="0" y="716576"/>
                          </a:moveTo>
                          <a:cubicBezTo>
                            <a:pt x="0" y="320822"/>
                            <a:pt x="182084" y="42862"/>
                            <a:pt x="385421" y="0"/>
                          </a:cubicBezTo>
                          <a:cubicBezTo>
                            <a:pt x="598283" y="33338"/>
                            <a:pt x="770842" y="320822"/>
                            <a:pt x="770842" y="716576"/>
                          </a:cubicBezTo>
                          <a:cubicBezTo>
                            <a:pt x="770842" y="1112330"/>
                            <a:pt x="641145" y="1380765"/>
                            <a:pt x="375896" y="1537927"/>
                          </a:cubicBezTo>
                          <a:cubicBezTo>
                            <a:pt x="96359" y="1366477"/>
                            <a:pt x="0" y="1112330"/>
                            <a:pt x="0" y="716576"/>
                          </a:cubicBezTo>
                          <a:close/>
                        </a:path>
                      </a:pathLst>
                    </a:custGeom>
                    <a:solidFill>
                      <a:srgbClr val="009900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382" name="楕円 432">
                      <a:extLst>
                        <a:ext uri="{FF2B5EF4-FFF2-40B4-BE49-F238E27FC236}">
                          <a16:creationId xmlns:a16="http://schemas.microsoft.com/office/drawing/2014/main" id="{AC38AFD1-8EDA-47C3-A891-C97012243A3F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954286" y="4263714"/>
                      <a:ext cx="297730" cy="1376002"/>
                    </a:xfrm>
                    <a:custGeom>
                      <a:avLst/>
                      <a:gdLst>
                        <a:gd name="connsiteX0" fmla="*/ 0 w 601115"/>
                        <a:gd name="connsiteY0" fmla="*/ 300558 h 601115"/>
                        <a:gd name="connsiteX1" fmla="*/ 300558 w 601115"/>
                        <a:gd name="connsiteY1" fmla="*/ 0 h 601115"/>
                        <a:gd name="connsiteX2" fmla="*/ 601116 w 601115"/>
                        <a:gd name="connsiteY2" fmla="*/ 300558 h 601115"/>
                        <a:gd name="connsiteX3" fmla="*/ 300558 w 601115"/>
                        <a:gd name="connsiteY3" fmla="*/ 601116 h 601115"/>
                        <a:gd name="connsiteX4" fmla="*/ 0 w 601115"/>
                        <a:gd name="connsiteY4" fmla="*/ 300558 h 601115"/>
                        <a:gd name="connsiteX0" fmla="*/ 0 w 601116"/>
                        <a:gd name="connsiteY0" fmla="*/ 300558 h 601116"/>
                        <a:gd name="connsiteX1" fmla="*/ 300558 w 601116"/>
                        <a:gd name="connsiteY1" fmla="*/ 0 h 601116"/>
                        <a:gd name="connsiteX2" fmla="*/ 601116 w 601116"/>
                        <a:gd name="connsiteY2" fmla="*/ 300558 h 601116"/>
                        <a:gd name="connsiteX3" fmla="*/ 300558 w 601116"/>
                        <a:gd name="connsiteY3" fmla="*/ 601116 h 601116"/>
                        <a:gd name="connsiteX4" fmla="*/ 0 w 601116"/>
                        <a:gd name="connsiteY4" fmla="*/ 300558 h 601116"/>
                        <a:gd name="connsiteX0" fmla="*/ 0 w 601116"/>
                        <a:gd name="connsiteY0" fmla="*/ 300558 h 601116"/>
                        <a:gd name="connsiteX1" fmla="*/ 300558 w 601116"/>
                        <a:gd name="connsiteY1" fmla="*/ 0 h 601116"/>
                        <a:gd name="connsiteX2" fmla="*/ 601116 w 601116"/>
                        <a:gd name="connsiteY2" fmla="*/ 300558 h 601116"/>
                        <a:gd name="connsiteX3" fmla="*/ 300558 w 601116"/>
                        <a:gd name="connsiteY3" fmla="*/ 601116 h 601116"/>
                        <a:gd name="connsiteX4" fmla="*/ 0 w 601116"/>
                        <a:gd name="connsiteY4" fmla="*/ 300558 h 601116"/>
                        <a:gd name="connsiteX0" fmla="*/ 0 w 601116"/>
                        <a:gd name="connsiteY0" fmla="*/ 1434033 h 1734591"/>
                        <a:gd name="connsiteX1" fmla="*/ 281508 w 601116"/>
                        <a:gd name="connsiteY1" fmla="*/ 0 h 1734591"/>
                        <a:gd name="connsiteX2" fmla="*/ 601116 w 601116"/>
                        <a:gd name="connsiteY2" fmla="*/ 1434033 h 1734591"/>
                        <a:gd name="connsiteX3" fmla="*/ 300558 w 601116"/>
                        <a:gd name="connsiteY3" fmla="*/ 1734591 h 1734591"/>
                        <a:gd name="connsiteX4" fmla="*/ 0 w 601116"/>
                        <a:gd name="connsiteY4" fmla="*/ 1434033 h 1734591"/>
                        <a:gd name="connsiteX0" fmla="*/ 0 w 601116"/>
                        <a:gd name="connsiteY0" fmla="*/ 1434033 h 1734591"/>
                        <a:gd name="connsiteX1" fmla="*/ 281508 w 601116"/>
                        <a:gd name="connsiteY1" fmla="*/ 0 h 1734591"/>
                        <a:gd name="connsiteX2" fmla="*/ 601116 w 601116"/>
                        <a:gd name="connsiteY2" fmla="*/ 1434033 h 1734591"/>
                        <a:gd name="connsiteX3" fmla="*/ 300558 w 601116"/>
                        <a:gd name="connsiteY3" fmla="*/ 1734591 h 1734591"/>
                        <a:gd name="connsiteX4" fmla="*/ 0 w 601116"/>
                        <a:gd name="connsiteY4" fmla="*/ 1434033 h 1734591"/>
                        <a:gd name="connsiteX0" fmla="*/ 0 w 601116"/>
                        <a:gd name="connsiteY0" fmla="*/ 1434033 h 1734591"/>
                        <a:gd name="connsiteX1" fmla="*/ 281508 w 601116"/>
                        <a:gd name="connsiteY1" fmla="*/ 0 h 1734591"/>
                        <a:gd name="connsiteX2" fmla="*/ 601116 w 601116"/>
                        <a:gd name="connsiteY2" fmla="*/ 1434033 h 1734591"/>
                        <a:gd name="connsiteX3" fmla="*/ 300558 w 601116"/>
                        <a:gd name="connsiteY3" fmla="*/ 1734591 h 1734591"/>
                        <a:gd name="connsiteX4" fmla="*/ 0 w 601116"/>
                        <a:gd name="connsiteY4" fmla="*/ 1434033 h 1734591"/>
                        <a:gd name="connsiteX0" fmla="*/ 0 w 601116"/>
                        <a:gd name="connsiteY0" fmla="*/ 1505470 h 1806028"/>
                        <a:gd name="connsiteX1" fmla="*/ 200545 w 601116"/>
                        <a:gd name="connsiteY1" fmla="*/ 0 h 1806028"/>
                        <a:gd name="connsiteX2" fmla="*/ 601116 w 601116"/>
                        <a:gd name="connsiteY2" fmla="*/ 1505470 h 1806028"/>
                        <a:gd name="connsiteX3" fmla="*/ 300558 w 601116"/>
                        <a:gd name="connsiteY3" fmla="*/ 1806028 h 1806028"/>
                        <a:gd name="connsiteX4" fmla="*/ 0 w 601116"/>
                        <a:gd name="connsiteY4" fmla="*/ 1505470 h 1806028"/>
                        <a:gd name="connsiteX0" fmla="*/ 0 w 601116"/>
                        <a:gd name="connsiteY0" fmla="*/ 1505470 h 1806028"/>
                        <a:gd name="connsiteX1" fmla="*/ 200545 w 601116"/>
                        <a:gd name="connsiteY1" fmla="*/ 0 h 1806028"/>
                        <a:gd name="connsiteX2" fmla="*/ 601116 w 601116"/>
                        <a:gd name="connsiteY2" fmla="*/ 1505470 h 1806028"/>
                        <a:gd name="connsiteX3" fmla="*/ 300558 w 601116"/>
                        <a:gd name="connsiteY3" fmla="*/ 1806028 h 1806028"/>
                        <a:gd name="connsiteX4" fmla="*/ 0 w 601116"/>
                        <a:gd name="connsiteY4" fmla="*/ 1505470 h 1806028"/>
                        <a:gd name="connsiteX0" fmla="*/ 0 w 601116"/>
                        <a:gd name="connsiteY0" fmla="*/ 1505470 h 1806028"/>
                        <a:gd name="connsiteX1" fmla="*/ 200545 w 601116"/>
                        <a:gd name="connsiteY1" fmla="*/ 0 h 1806028"/>
                        <a:gd name="connsiteX2" fmla="*/ 601116 w 601116"/>
                        <a:gd name="connsiteY2" fmla="*/ 1505470 h 1806028"/>
                        <a:gd name="connsiteX3" fmla="*/ 300558 w 601116"/>
                        <a:gd name="connsiteY3" fmla="*/ 1806028 h 1806028"/>
                        <a:gd name="connsiteX4" fmla="*/ 0 w 601116"/>
                        <a:gd name="connsiteY4" fmla="*/ 1505470 h 180602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601116" h="1806028">
                          <a:moveTo>
                            <a:pt x="0" y="1505470"/>
                          </a:moveTo>
                          <a:cubicBezTo>
                            <a:pt x="0" y="1339476"/>
                            <a:pt x="210763" y="952500"/>
                            <a:pt x="200545" y="0"/>
                          </a:cubicBezTo>
                          <a:cubicBezTo>
                            <a:pt x="518938" y="885825"/>
                            <a:pt x="601116" y="1339476"/>
                            <a:pt x="601116" y="1505470"/>
                          </a:cubicBezTo>
                          <a:cubicBezTo>
                            <a:pt x="601116" y="1671464"/>
                            <a:pt x="466552" y="1806028"/>
                            <a:pt x="300558" y="1806028"/>
                          </a:cubicBezTo>
                          <a:cubicBezTo>
                            <a:pt x="134564" y="1806028"/>
                            <a:pt x="0" y="1671464"/>
                            <a:pt x="0" y="1505470"/>
                          </a:cubicBezTo>
                          <a:close/>
                        </a:path>
                      </a:pathLst>
                    </a:custGeom>
                    <a:solidFill>
                      <a:srgbClr val="92D050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</p:grpSp>
          </p:grpSp>
        </p:grpSp>
        <p:grpSp>
          <p:nvGrpSpPr>
            <p:cNvPr id="326" name="グループ化 325">
              <a:extLst>
                <a:ext uri="{FF2B5EF4-FFF2-40B4-BE49-F238E27FC236}">
                  <a16:creationId xmlns:a16="http://schemas.microsoft.com/office/drawing/2014/main" id="{C5EC4378-C914-4DDB-B733-3D85776CD02F}"/>
                </a:ext>
              </a:extLst>
            </p:cNvPr>
            <p:cNvGrpSpPr/>
            <p:nvPr/>
          </p:nvGrpSpPr>
          <p:grpSpPr>
            <a:xfrm rot="702544">
              <a:off x="6207476" y="5176258"/>
              <a:ext cx="1397936" cy="956210"/>
              <a:chOff x="6002172" y="3146864"/>
              <a:chExt cx="1664662" cy="1138655"/>
            </a:xfrm>
          </p:grpSpPr>
          <p:grpSp>
            <p:nvGrpSpPr>
              <p:cNvPr id="327" name="グループ化 326">
                <a:extLst>
                  <a:ext uri="{FF2B5EF4-FFF2-40B4-BE49-F238E27FC236}">
                    <a16:creationId xmlns:a16="http://schemas.microsoft.com/office/drawing/2014/main" id="{E3EACEA4-87DB-48A3-AF1B-9114B5CE72FA}"/>
                  </a:ext>
                </a:extLst>
              </p:cNvPr>
              <p:cNvGrpSpPr/>
              <p:nvPr/>
            </p:nvGrpSpPr>
            <p:grpSpPr>
              <a:xfrm rot="3600000">
                <a:off x="6537247" y="2854174"/>
                <a:ext cx="488976" cy="1074356"/>
                <a:chOff x="1636340" y="3642662"/>
                <a:chExt cx="910128" cy="1999693"/>
              </a:xfrm>
            </p:grpSpPr>
            <p:sp>
              <p:nvSpPr>
                <p:cNvPr id="361" name="楕円 426">
                  <a:extLst>
                    <a:ext uri="{FF2B5EF4-FFF2-40B4-BE49-F238E27FC236}">
                      <a16:creationId xmlns:a16="http://schemas.microsoft.com/office/drawing/2014/main" id="{F5390C2E-B76F-4C41-A765-CD281E0611E9}"/>
                    </a:ext>
                  </a:extLst>
                </p:cNvPr>
                <p:cNvSpPr/>
                <p:nvPr/>
              </p:nvSpPr>
              <p:spPr bwMode="auto">
                <a:xfrm rot="443591">
                  <a:off x="1760872" y="3642662"/>
                  <a:ext cx="614552" cy="1226109"/>
                </a:xfrm>
                <a:custGeom>
                  <a:avLst/>
                  <a:gdLst>
                    <a:gd name="connsiteX0" fmla="*/ 0 w 770841"/>
                    <a:gd name="connsiteY0" fmla="*/ 716576 h 1433151"/>
                    <a:gd name="connsiteX1" fmla="*/ 385421 w 770841"/>
                    <a:gd name="connsiteY1" fmla="*/ 0 h 1433151"/>
                    <a:gd name="connsiteX2" fmla="*/ 770842 w 770841"/>
                    <a:gd name="connsiteY2" fmla="*/ 716576 h 1433151"/>
                    <a:gd name="connsiteX3" fmla="*/ 385421 w 770841"/>
                    <a:gd name="connsiteY3" fmla="*/ 1433152 h 1433151"/>
                    <a:gd name="connsiteX4" fmla="*/ 0 w 770841"/>
                    <a:gd name="connsiteY4" fmla="*/ 716576 h 1433151"/>
                    <a:gd name="connsiteX0" fmla="*/ 0 w 770842"/>
                    <a:gd name="connsiteY0" fmla="*/ 716576 h 1433152"/>
                    <a:gd name="connsiteX1" fmla="*/ 385421 w 770842"/>
                    <a:gd name="connsiteY1" fmla="*/ 0 h 1433152"/>
                    <a:gd name="connsiteX2" fmla="*/ 770842 w 770842"/>
                    <a:gd name="connsiteY2" fmla="*/ 716576 h 1433152"/>
                    <a:gd name="connsiteX3" fmla="*/ 385421 w 770842"/>
                    <a:gd name="connsiteY3" fmla="*/ 1433152 h 1433152"/>
                    <a:gd name="connsiteX4" fmla="*/ 0 w 770842"/>
                    <a:gd name="connsiteY4" fmla="*/ 716576 h 1433152"/>
                    <a:gd name="connsiteX0" fmla="*/ 0 w 770842"/>
                    <a:gd name="connsiteY0" fmla="*/ 716576 h 1433152"/>
                    <a:gd name="connsiteX1" fmla="*/ 385421 w 770842"/>
                    <a:gd name="connsiteY1" fmla="*/ 0 h 1433152"/>
                    <a:gd name="connsiteX2" fmla="*/ 770842 w 770842"/>
                    <a:gd name="connsiteY2" fmla="*/ 716576 h 1433152"/>
                    <a:gd name="connsiteX3" fmla="*/ 385421 w 770842"/>
                    <a:gd name="connsiteY3" fmla="*/ 1433152 h 1433152"/>
                    <a:gd name="connsiteX4" fmla="*/ 0 w 770842"/>
                    <a:gd name="connsiteY4" fmla="*/ 716576 h 1433152"/>
                    <a:gd name="connsiteX0" fmla="*/ 0 w 770842"/>
                    <a:gd name="connsiteY0" fmla="*/ 716576 h 1433152"/>
                    <a:gd name="connsiteX1" fmla="*/ 385421 w 770842"/>
                    <a:gd name="connsiteY1" fmla="*/ 0 h 1433152"/>
                    <a:gd name="connsiteX2" fmla="*/ 770842 w 770842"/>
                    <a:gd name="connsiteY2" fmla="*/ 716576 h 1433152"/>
                    <a:gd name="connsiteX3" fmla="*/ 385421 w 770842"/>
                    <a:gd name="connsiteY3" fmla="*/ 1433152 h 1433152"/>
                    <a:gd name="connsiteX4" fmla="*/ 0 w 770842"/>
                    <a:gd name="connsiteY4" fmla="*/ 716576 h 1433152"/>
                    <a:gd name="connsiteX0" fmla="*/ 0 w 770842"/>
                    <a:gd name="connsiteY0" fmla="*/ 716576 h 1433152"/>
                    <a:gd name="connsiteX1" fmla="*/ 385421 w 770842"/>
                    <a:gd name="connsiteY1" fmla="*/ 0 h 1433152"/>
                    <a:gd name="connsiteX2" fmla="*/ 770842 w 770842"/>
                    <a:gd name="connsiteY2" fmla="*/ 716576 h 1433152"/>
                    <a:gd name="connsiteX3" fmla="*/ 385421 w 770842"/>
                    <a:gd name="connsiteY3" fmla="*/ 1433152 h 1433152"/>
                    <a:gd name="connsiteX4" fmla="*/ 0 w 770842"/>
                    <a:gd name="connsiteY4" fmla="*/ 716576 h 1433152"/>
                    <a:gd name="connsiteX0" fmla="*/ 0 w 770842"/>
                    <a:gd name="connsiteY0" fmla="*/ 716576 h 1433152"/>
                    <a:gd name="connsiteX1" fmla="*/ 385421 w 770842"/>
                    <a:gd name="connsiteY1" fmla="*/ 0 h 1433152"/>
                    <a:gd name="connsiteX2" fmla="*/ 770842 w 770842"/>
                    <a:gd name="connsiteY2" fmla="*/ 716576 h 1433152"/>
                    <a:gd name="connsiteX3" fmla="*/ 385421 w 770842"/>
                    <a:gd name="connsiteY3" fmla="*/ 1433152 h 1433152"/>
                    <a:gd name="connsiteX4" fmla="*/ 0 w 770842"/>
                    <a:gd name="connsiteY4" fmla="*/ 716576 h 1433152"/>
                    <a:gd name="connsiteX0" fmla="*/ 0 w 770842"/>
                    <a:gd name="connsiteY0" fmla="*/ 716576 h 1433152"/>
                    <a:gd name="connsiteX1" fmla="*/ 385421 w 770842"/>
                    <a:gd name="connsiteY1" fmla="*/ 0 h 1433152"/>
                    <a:gd name="connsiteX2" fmla="*/ 770842 w 770842"/>
                    <a:gd name="connsiteY2" fmla="*/ 716576 h 1433152"/>
                    <a:gd name="connsiteX3" fmla="*/ 385421 w 770842"/>
                    <a:gd name="connsiteY3" fmla="*/ 1433152 h 1433152"/>
                    <a:gd name="connsiteX4" fmla="*/ 0 w 770842"/>
                    <a:gd name="connsiteY4" fmla="*/ 716576 h 1433152"/>
                    <a:gd name="connsiteX0" fmla="*/ 0 w 770842"/>
                    <a:gd name="connsiteY0" fmla="*/ 716576 h 1433152"/>
                    <a:gd name="connsiteX1" fmla="*/ 385421 w 770842"/>
                    <a:gd name="connsiteY1" fmla="*/ 0 h 1433152"/>
                    <a:gd name="connsiteX2" fmla="*/ 770842 w 770842"/>
                    <a:gd name="connsiteY2" fmla="*/ 716576 h 1433152"/>
                    <a:gd name="connsiteX3" fmla="*/ 385421 w 770842"/>
                    <a:gd name="connsiteY3" fmla="*/ 1433152 h 1433152"/>
                    <a:gd name="connsiteX4" fmla="*/ 0 w 770842"/>
                    <a:gd name="connsiteY4" fmla="*/ 716576 h 1433152"/>
                    <a:gd name="connsiteX0" fmla="*/ 0 w 770842"/>
                    <a:gd name="connsiteY0" fmla="*/ 716576 h 1537927"/>
                    <a:gd name="connsiteX1" fmla="*/ 385421 w 770842"/>
                    <a:gd name="connsiteY1" fmla="*/ 0 h 1537927"/>
                    <a:gd name="connsiteX2" fmla="*/ 770842 w 770842"/>
                    <a:gd name="connsiteY2" fmla="*/ 716576 h 1537927"/>
                    <a:gd name="connsiteX3" fmla="*/ 375896 w 770842"/>
                    <a:gd name="connsiteY3" fmla="*/ 1537927 h 1537927"/>
                    <a:gd name="connsiteX4" fmla="*/ 0 w 770842"/>
                    <a:gd name="connsiteY4" fmla="*/ 716576 h 15379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70842" h="1537927">
                      <a:moveTo>
                        <a:pt x="0" y="716576"/>
                      </a:moveTo>
                      <a:cubicBezTo>
                        <a:pt x="0" y="320822"/>
                        <a:pt x="182084" y="42862"/>
                        <a:pt x="385421" y="0"/>
                      </a:cubicBezTo>
                      <a:cubicBezTo>
                        <a:pt x="598283" y="33338"/>
                        <a:pt x="770842" y="320822"/>
                        <a:pt x="770842" y="716576"/>
                      </a:cubicBezTo>
                      <a:cubicBezTo>
                        <a:pt x="770842" y="1112330"/>
                        <a:pt x="641145" y="1380765"/>
                        <a:pt x="375896" y="1537927"/>
                      </a:cubicBezTo>
                      <a:cubicBezTo>
                        <a:pt x="96359" y="1366477"/>
                        <a:pt x="0" y="1112330"/>
                        <a:pt x="0" y="716576"/>
                      </a:cubicBezTo>
                      <a:close/>
                    </a:path>
                  </a:pathLst>
                </a:custGeom>
                <a:solidFill>
                  <a:srgbClr val="0099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362" name="グループ化 361">
                  <a:extLst>
                    <a:ext uri="{FF2B5EF4-FFF2-40B4-BE49-F238E27FC236}">
                      <a16:creationId xmlns:a16="http://schemas.microsoft.com/office/drawing/2014/main" id="{1275E858-5373-448F-94E8-9C177655F8C0}"/>
                    </a:ext>
                  </a:extLst>
                </p:cNvPr>
                <p:cNvGrpSpPr/>
                <p:nvPr/>
              </p:nvGrpSpPr>
              <p:grpSpPr>
                <a:xfrm rot="21214059" flipH="1">
                  <a:off x="1636340" y="3704959"/>
                  <a:ext cx="614552" cy="1937396"/>
                  <a:chOff x="1741357" y="3704966"/>
                  <a:chExt cx="614552" cy="1937396"/>
                </a:xfrm>
              </p:grpSpPr>
              <p:sp>
                <p:nvSpPr>
                  <p:cNvPr id="369" name="楕円 426">
                    <a:extLst>
                      <a:ext uri="{FF2B5EF4-FFF2-40B4-BE49-F238E27FC236}">
                        <a16:creationId xmlns:a16="http://schemas.microsoft.com/office/drawing/2014/main" id="{67863B70-309A-40EF-AE38-A3318319EA58}"/>
                      </a:ext>
                    </a:extLst>
                  </p:cNvPr>
                  <p:cNvSpPr/>
                  <p:nvPr/>
                </p:nvSpPr>
                <p:spPr bwMode="auto">
                  <a:xfrm rot="21278739">
                    <a:off x="1741357" y="3704966"/>
                    <a:ext cx="614552" cy="1226109"/>
                  </a:xfrm>
                  <a:custGeom>
                    <a:avLst/>
                    <a:gdLst>
                      <a:gd name="connsiteX0" fmla="*/ 0 w 770841"/>
                      <a:gd name="connsiteY0" fmla="*/ 716576 h 1433151"/>
                      <a:gd name="connsiteX1" fmla="*/ 385421 w 770841"/>
                      <a:gd name="connsiteY1" fmla="*/ 0 h 1433151"/>
                      <a:gd name="connsiteX2" fmla="*/ 770842 w 770841"/>
                      <a:gd name="connsiteY2" fmla="*/ 716576 h 1433151"/>
                      <a:gd name="connsiteX3" fmla="*/ 385421 w 770841"/>
                      <a:gd name="connsiteY3" fmla="*/ 1433152 h 1433151"/>
                      <a:gd name="connsiteX4" fmla="*/ 0 w 770841"/>
                      <a:gd name="connsiteY4" fmla="*/ 716576 h 1433151"/>
                      <a:gd name="connsiteX0" fmla="*/ 0 w 770842"/>
                      <a:gd name="connsiteY0" fmla="*/ 716576 h 1433152"/>
                      <a:gd name="connsiteX1" fmla="*/ 385421 w 770842"/>
                      <a:gd name="connsiteY1" fmla="*/ 0 h 1433152"/>
                      <a:gd name="connsiteX2" fmla="*/ 770842 w 770842"/>
                      <a:gd name="connsiteY2" fmla="*/ 716576 h 1433152"/>
                      <a:gd name="connsiteX3" fmla="*/ 385421 w 770842"/>
                      <a:gd name="connsiteY3" fmla="*/ 1433152 h 1433152"/>
                      <a:gd name="connsiteX4" fmla="*/ 0 w 770842"/>
                      <a:gd name="connsiteY4" fmla="*/ 716576 h 1433152"/>
                      <a:gd name="connsiteX0" fmla="*/ 0 w 770842"/>
                      <a:gd name="connsiteY0" fmla="*/ 716576 h 1433152"/>
                      <a:gd name="connsiteX1" fmla="*/ 385421 w 770842"/>
                      <a:gd name="connsiteY1" fmla="*/ 0 h 1433152"/>
                      <a:gd name="connsiteX2" fmla="*/ 770842 w 770842"/>
                      <a:gd name="connsiteY2" fmla="*/ 716576 h 1433152"/>
                      <a:gd name="connsiteX3" fmla="*/ 385421 w 770842"/>
                      <a:gd name="connsiteY3" fmla="*/ 1433152 h 1433152"/>
                      <a:gd name="connsiteX4" fmla="*/ 0 w 770842"/>
                      <a:gd name="connsiteY4" fmla="*/ 716576 h 1433152"/>
                      <a:gd name="connsiteX0" fmla="*/ 0 w 770842"/>
                      <a:gd name="connsiteY0" fmla="*/ 716576 h 1433152"/>
                      <a:gd name="connsiteX1" fmla="*/ 385421 w 770842"/>
                      <a:gd name="connsiteY1" fmla="*/ 0 h 1433152"/>
                      <a:gd name="connsiteX2" fmla="*/ 770842 w 770842"/>
                      <a:gd name="connsiteY2" fmla="*/ 716576 h 1433152"/>
                      <a:gd name="connsiteX3" fmla="*/ 385421 w 770842"/>
                      <a:gd name="connsiteY3" fmla="*/ 1433152 h 1433152"/>
                      <a:gd name="connsiteX4" fmla="*/ 0 w 770842"/>
                      <a:gd name="connsiteY4" fmla="*/ 716576 h 1433152"/>
                      <a:gd name="connsiteX0" fmla="*/ 0 w 770842"/>
                      <a:gd name="connsiteY0" fmla="*/ 716576 h 1433152"/>
                      <a:gd name="connsiteX1" fmla="*/ 385421 w 770842"/>
                      <a:gd name="connsiteY1" fmla="*/ 0 h 1433152"/>
                      <a:gd name="connsiteX2" fmla="*/ 770842 w 770842"/>
                      <a:gd name="connsiteY2" fmla="*/ 716576 h 1433152"/>
                      <a:gd name="connsiteX3" fmla="*/ 385421 w 770842"/>
                      <a:gd name="connsiteY3" fmla="*/ 1433152 h 1433152"/>
                      <a:gd name="connsiteX4" fmla="*/ 0 w 770842"/>
                      <a:gd name="connsiteY4" fmla="*/ 716576 h 1433152"/>
                      <a:gd name="connsiteX0" fmla="*/ 0 w 770842"/>
                      <a:gd name="connsiteY0" fmla="*/ 716576 h 1433152"/>
                      <a:gd name="connsiteX1" fmla="*/ 385421 w 770842"/>
                      <a:gd name="connsiteY1" fmla="*/ 0 h 1433152"/>
                      <a:gd name="connsiteX2" fmla="*/ 770842 w 770842"/>
                      <a:gd name="connsiteY2" fmla="*/ 716576 h 1433152"/>
                      <a:gd name="connsiteX3" fmla="*/ 385421 w 770842"/>
                      <a:gd name="connsiteY3" fmla="*/ 1433152 h 1433152"/>
                      <a:gd name="connsiteX4" fmla="*/ 0 w 770842"/>
                      <a:gd name="connsiteY4" fmla="*/ 716576 h 1433152"/>
                      <a:gd name="connsiteX0" fmla="*/ 0 w 770842"/>
                      <a:gd name="connsiteY0" fmla="*/ 716576 h 1433152"/>
                      <a:gd name="connsiteX1" fmla="*/ 385421 w 770842"/>
                      <a:gd name="connsiteY1" fmla="*/ 0 h 1433152"/>
                      <a:gd name="connsiteX2" fmla="*/ 770842 w 770842"/>
                      <a:gd name="connsiteY2" fmla="*/ 716576 h 1433152"/>
                      <a:gd name="connsiteX3" fmla="*/ 385421 w 770842"/>
                      <a:gd name="connsiteY3" fmla="*/ 1433152 h 1433152"/>
                      <a:gd name="connsiteX4" fmla="*/ 0 w 770842"/>
                      <a:gd name="connsiteY4" fmla="*/ 716576 h 1433152"/>
                      <a:gd name="connsiteX0" fmla="*/ 0 w 770842"/>
                      <a:gd name="connsiteY0" fmla="*/ 716576 h 1433152"/>
                      <a:gd name="connsiteX1" fmla="*/ 385421 w 770842"/>
                      <a:gd name="connsiteY1" fmla="*/ 0 h 1433152"/>
                      <a:gd name="connsiteX2" fmla="*/ 770842 w 770842"/>
                      <a:gd name="connsiteY2" fmla="*/ 716576 h 1433152"/>
                      <a:gd name="connsiteX3" fmla="*/ 385421 w 770842"/>
                      <a:gd name="connsiteY3" fmla="*/ 1433152 h 1433152"/>
                      <a:gd name="connsiteX4" fmla="*/ 0 w 770842"/>
                      <a:gd name="connsiteY4" fmla="*/ 716576 h 1433152"/>
                      <a:gd name="connsiteX0" fmla="*/ 0 w 770842"/>
                      <a:gd name="connsiteY0" fmla="*/ 716576 h 1537927"/>
                      <a:gd name="connsiteX1" fmla="*/ 385421 w 770842"/>
                      <a:gd name="connsiteY1" fmla="*/ 0 h 1537927"/>
                      <a:gd name="connsiteX2" fmla="*/ 770842 w 770842"/>
                      <a:gd name="connsiteY2" fmla="*/ 716576 h 1537927"/>
                      <a:gd name="connsiteX3" fmla="*/ 375896 w 770842"/>
                      <a:gd name="connsiteY3" fmla="*/ 1537927 h 1537927"/>
                      <a:gd name="connsiteX4" fmla="*/ 0 w 770842"/>
                      <a:gd name="connsiteY4" fmla="*/ 716576 h 153792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70842" h="1537927">
                        <a:moveTo>
                          <a:pt x="0" y="716576"/>
                        </a:moveTo>
                        <a:cubicBezTo>
                          <a:pt x="0" y="320822"/>
                          <a:pt x="182084" y="42862"/>
                          <a:pt x="385421" y="0"/>
                        </a:cubicBezTo>
                        <a:cubicBezTo>
                          <a:pt x="598283" y="33338"/>
                          <a:pt x="770842" y="320822"/>
                          <a:pt x="770842" y="716576"/>
                        </a:cubicBezTo>
                        <a:cubicBezTo>
                          <a:pt x="770842" y="1112330"/>
                          <a:pt x="641145" y="1380765"/>
                          <a:pt x="375896" y="1537927"/>
                        </a:cubicBezTo>
                        <a:cubicBezTo>
                          <a:pt x="96359" y="1366477"/>
                          <a:pt x="0" y="1112330"/>
                          <a:pt x="0" y="716576"/>
                        </a:cubicBezTo>
                        <a:close/>
                      </a:path>
                    </a:pathLst>
                  </a:custGeom>
                  <a:solidFill>
                    <a:srgbClr val="33CC33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70" name="楕円 432">
                    <a:extLst>
                      <a:ext uri="{FF2B5EF4-FFF2-40B4-BE49-F238E27FC236}">
                        <a16:creationId xmlns:a16="http://schemas.microsoft.com/office/drawing/2014/main" id="{E7B21B8C-4EF1-4161-8CE1-CAA0BA6AF33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957053" y="4266360"/>
                    <a:ext cx="245256" cy="1376002"/>
                  </a:xfrm>
                  <a:custGeom>
                    <a:avLst/>
                    <a:gdLst>
                      <a:gd name="connsiteX0" fmla="*/ 0 w 601115"/>
                      <a:gd name="connsiteY0" fmla="*/ 300558 h 601115"/>
                      <a:gd name="connsiteX1" fmla="*/ 300558 w 601115"/>
                      <a:gd name="connsiteY1" fmla="*/ 0 h 601115"/>
                      <a:gd name="connsiteX2" fmla="*/ 601116 w 601115"/>
                      <a:gd name="connsiteY2" fmla="*/ 300558 h 601115"/>
                      <a:gd name="connsiteX3" fmla="*/ 300558 w 601115"/>
                      <a:gd name="connsiteY3" fmla="*/ 601116 h 601115"/>
                      <a:gd name="connsiteX4" fmla="*/ 0 w 601115"/>
                      <a:gd name="connsiteY4" fmla="*/ 300558 h 601115"/>
                      <a:gd name="connsiteX0" fmla="*/ 0 w 601116"/>
                      <a:gd name="connsiteY0" fmla="*/ 300558 h 601116"/>
                      <a:gd name="connsiteX1" fmla="*/ 300558 w 601116"/>
                      <a:gd name="connsiteY1" fmla="*/ 0 h 601116"/>
                      <a:gd name="connsiteX2" fmla="*/ 601116 w 601116"/>
                      <a:gd name="connsiteY2" fmla="*/ 300558 h 601116"/>
                      <a:gd name="connsiteX3" fmla="*/ 300558 w 601116"/>
                      <a:gd name="connsiteY3" fmla="*/ 601116 h 601116"/>
                      <a:gd name="connsiteX4" fmla="*/ 0 w 601116"/>
                      <a:gd name="connsiteY4" fmla="*/ 300558 h 601116"/>
                      <a:gd name="connsiteX0" fmla="*/ 0 w 601116"/>
                      <a:gd name="connsiteY0" fmla="*/ 300558 h 601116"/>
                      <a:gd name="connsiteX1" fmla="*/ 300558 w 601116"/>
                      <a:gd name="connsiteY1" fmla="*/ 0 h 601116"/>
                      <a:gd name="connsiteX2" fmla="*/ 601116 w 601116"/>
                      <a:gd name="connsiteY2" fmla="*/ 300558 h 601116"/>
                      <a:gd name="connsiteX3" fmla="*/ 300558 w 601116"/>
                      <a:gd name="connsiteY3" fmla="*/ 601116 h 601116"/>
                      <a:gd name="connsiteX4" fmla="*/ 0 w 601116"/>
                      <a:gd name="connsiteY4" fmla="*/ 300558 h 601116"/>
                      <a:gd name="connsiteX0" fmla="*/ 0 w 601116"/>
                      <a:gd name="connsiteY0" fmla="*/ 1434033 h 1734591"/>
                      <a:gd name="connsiteX1" fmla="*/ 281508 w 601116"/>
                      <a:gd name="connsiteY1" fmla="*/ 0 h 1734591"/>
                      <a:gd name="connsiteX2" fmla="*/ 601116 w 601116"/>
                      <a:gd name="connsiteY2" fmla="*/ 1434033 h 1734591"/>
                      <a:gd name="connsiteX3" fmla="*/ 300558 w 601116"/>
                      <a:gd name="connsiteY3" fmla="*/ 1734591 h 1734591"/>
                      <a:gd name="connsiteX4" fmla="*/ 0 w 601116"/>
                      <a:gd name="connsiteY4" fmla="*/ 1434033 h 1734591"/>
                      <a:gd name="connsiteX0" fmla="*/ 0 w 601116"/>
                      <a:gd name="connsiteY0" fmla="*/ 1434033 h 1734591"/>
                      <a:gd name="connsiteX1" fmla="*/ 281508 w 601116"/>
                      <a:gd name="connsiteY1" fmla="*/ 0 h 1734591"/>
                      <a:gd name="connsiteX2" fmla="*/ 601116 w 601116"/>
                      <a:gd name="connsiteY2" fmla="*/ 1434033 h 1734591"/>
                      <a:gd name="connsiteX3" fmla="*/ 300558 w 601116"/>
                      <a:gd name="connsiteY3" fmla="*/ 1734591 h 1734591"/>
                      <a:gd name="connsiteX4" fmla="*/ 0 w 601116"/>
                      <a:gd name="connsiteY4" fmla="*/ 1434033 h 1734591"/>
                      <a:gd name="connsiteX0" fmla="*/ 0 w 601116"/>
                      <a:gd name="connsiteY0" fmla="*/ 1434033 h 1734591"/>
                      <a:gd name="connsiteX1" fmla="*/ 281508 w 601116"/>
                      <a:gd name="connsiteY1" fmla="*/ 0 h 1734591"/>
                      <a:gd name="connsiteX2" fmla="*/ 601116 w 601116"/>
                      <a:gd name="connsiteY2" fmla="*/ 1434033 h 1734591"/>
                      <a:gd name="connsiteX3" fmla="*/ 300558 w 601116"/>
                      <a:gd name="connsiteY3" fmla="*/ 1734591 h 1734591"/>
                      <a:gd name="connsiteX4" fmla="*/ 0 w 601116"/>
                      <a:gd name="connsiteY4" fmla="*/ 1434033 h 1734591"/>
                      <a:gd name="connsiteX0" fmla="*/ 0 w 601116"/>
                      <a:gd name="connsiteY0" fmla="*/ 1505470 h 1806028"/>
                      <a:gd name="connsiteX1" fmla="*/ 200545 w 601116"/>
                      <a:gd name="connsiteY1" fmla="*/ 0 h 1806028"/>
                      <a:gd name="connsiteX2" fmla="*/ 601116 w 601116"/>
                      <a:gd name="connsiteY2" fmla="*/ 1505470 h 1806028"/>
                      <a:gd name="connsiteX3" fmla="*/ 300558 w 601116"/>
                      <a:gd name="connsiteY3" fmla="*/ 1806028 h 1806028"/>
                      <a:gd name="connsiteX4" fmla="*/ 0 w 601116"/>
                      <a:gd name="connsiteY4" fmla="*/ 1505470 h 1806028"/>
                      <a:gd name="connsiteX0" fmla="*/ 0 w 601116"/>
                      <a:gd name="connsiteY0" fmla="*/ 1505470 h 1806028"/>
                      <a:gd name="connsiteX1" fmla="*/ 200545 w 601116"/>
                      <a:gd name="connsiteY1" fmla="*/ 0 h 1806028"/>
                      <a:gd name="connsiteX2" fmla="*/ 601116 w 601116"/>
                      <a:gd name="connsiteY2" fmla="*/ 1505470 h 1806028"/>
                      <a:gd name="connsiteX3" fmla="*/ 300558 w 601116"/>
                      <a:gd name="connsiteY3" fmla="*/ 1806028 h 1806028"/>
                      <a:gd name="connsiteX4" fmla="*/ 0 w 601116"/>
                      <a:gd name="connsiteY4" fmla="*/ 1505470 h 1806028"/>
                      <a:gd name="connsiteX0" fmla="*/ 0 w 601116"/>
                      <a:gd name="connsiteY0" fmla="*/ 1505470 h 1806028"/>
                      <a:gd name="connsiteX1" fmla="*/ 200545 w 601116"/>
                      <a:gd name="connsiteY1" fmla="*/ 0 h 1806028"/>
                      <a:gd name="connsiteX2" fmla="*/ 601116 w 601116"/>
                      <a:gd name="connsiteY2" fmla="*/ 1505470 h 1806028"/>
                      <a:gd name="connsiteX3" fmla="*/ 300558 w 601116"/>
                      <a:gd name="connsiteY3" fmla="*/ 1806028 h 1806028"/>
                      <a:gd name="connsiteX4" fmla="*/ 0 w 601116"/>
                      <a:gd name="connsiteY4" fmla="*/ 1505470 h 180602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01116" h="1806028">
                        <a:moveTo>
                          <a:pt x="0" y="1505470"/>
                        </a:moveTo>
                        <a:cubicBezTo>
                          <a:pt x="0" y="1339476"/>
                          <a:pt x="210763" y="952500"/>
                          <a:pt x="200545" y="0"/>
                        </a:cubicBezTo>
                        <a:cubicBezTo>
                          <a:pt x="518938" y="885825"/>
                          <a:pt x="601116" y="1339476"/>
                          <a:pt x="601116" y="1505470"/>
                        </a:cubicBezTo>
                        <a:cubicBezTo>
                          <a:pt x="601116" y="1671464"/>
                          <a:pt x="466552" y="1806028"/>
                          <a:pt x="300558" y="1806028"/>
                        </a:cubicBezTo>
                        <a:cubicBezTo>
                          <a:pt x="134564" y="1806028"/>
                          <a:pt x="0" y="1671464"/>
                          <a:pt x="0" y="1505470"/>
                        </a:cubicBezTo>
                        <a:close/>
                      </a:path>
                    </a:pathLst>
                  </a:custGeom>
                  <a:solidFill>
                    <a:srgbClr val="66FF66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363" name="グループ化 362">
                  <a:extLst>
                    <a:ext uri="{FF2B5EF4-FFF2-40B4-BE49-F238E27FC236}">
                      <a16:creationId xmlns:a16="http://schemas.microsoft.com/office/drawing/2014/main" id="{C263F7E5-D9EF-4350-AED2-0C849AEE0CE9}"/>
                    </a:ext>
                  </a:extLst>
                </p:cNvPr>
                <p:cNvGrpSpPr/>
                <p:nvPr/>
              </p:nvGrpSpPr>
              <p:grpSpPr>
                <a:xfrm rot="385941">
                  <a:off x="1931916" y="3704969"/>
                  <a:ext cx="614552" cy="1933699"/>
                  <a:chOff x="1741357" y="3704966"/>
                  <a:chExt cx="614552" cy="1933699"/>
                </a:xfrm>
              </p:grpSpPr>
              <p:sp>
                <p:nvSpPr>
                  <p:cNvPr id="367" name="楕円 426">
                    <a:extLst>
                      <a:ext uri="{FF2B5EF4-FFF2-40B4-BE49-F238E27FC236}">
                        <a16:creationId xmlns:a16="http://schemas.microsoft.com/office/drawing/2014/main" id="{268E8C0B-DBF8-4524-9D7B-C43A580A6A0F}"/>
                      </a:ext>
                    </a:extLst>
                  </p:cNvPr>
                  <p:cNvSpPr/>
                  <p:nvPr/>
                </p:nvSpPr>
                <p:spPr bwMode="auto">
                  <a:xfrm rot="21278739">
                    <a:off x="1741357" y="3704966"/>
                    <a:ext cx="614552" cy="1226109"/>
                  </a:xfrm>
                  <a:custGeom>
                    <a:avLst/>
                    <a:gdLst>
                      <a:gd name="connsiteX0" fmla="*/ 0 w 770841"/>
                      <a:gd name="connsiteY0" fmla="*/ 716576 h 1433151"/>
                      <a:gd name="connsiteX1" fmla="*/ 385421 w 770841"/>
                      <a:gd name="connsiteY1" fmla="*/ 0 h 1433151"/>
                      <a:gd name="connsiteX2" fmla="*/ 770842 w 770841"/>
                      <a:gd name="connsiteY2" fmla="*/ 716576 h 1433151"/>
                      <a:gd name="connsiteX3" fmla="*/ 385421 w 770841"/>
                      <a:gd name="connsiteY3" fmla="*/ 1433152 h 1433151"/>
                      <a:gd name="connsiteX4" fmla="*/ 0 w 770841"/>
                      <a:gd name="connsiteY4" fmla="*/ 716576 h 1433151"/>
                      <a:gd name="connsiteX0" fmla="*/ 0 w 770842"/>
                      <a:gd name="connsiteY0" fmla="*/ 716576 h 1433152"/>
                      <a:gd name="connsiteX1" fmla="*/ 385421 w 770842"/>
                      <a:gd name="connsiteY1" fmla="*/ 0 h 1433152"/>
                      <a:gd name="connsiteX2" fmla="*/ 770842 w 770842"/>
                      <a:gd name="connsiteY2" fmla="*/ 716576 h 1433152"/>
                      <a:gd name="connsiteX3" fmla="*/ 385421 w 770842"/>
                      <a:gd name="connsiteY3" fmla="*/ 1433152 h 1433152"/>
                      <a:gd name="connsiteX4" fmla="*/ 0 w 770842"/>
                      <a:gd name="connsiteY4" fmla="*/ 716576 h 1433152"/>
                      <a:gd name="connsiteX0" fmla="*/ 0 w 770842"/>
                      <a:gd name="connsiteY0" fmla="*/ 716576 h 1433152"/>
                      <a:gd name="connsiteX1" fmla="*/ 385421 w 770842"/>
                      <a:gd name="connsiteY1" fmla="*/ 0 h 1433152"/>
                      <a:gd name="connsiteX2" fmla="*/ 770842 w 770842"/>
                      <a:gd name="connsiteY2" fmla="*/ 716576 h 1433152"/>
                      <a:gd name="connsiteX3" fmla="*/ 385421 w 770842"/>
                      <a:gd name="connsiteY3" fmla="*/ 1433152 h 1433152"/>
                      <a:gd name="connsiteX4" fmla="*/ 0 w 770842"/>
                      <a:gd name="connsiteY4" fmla="*/ 716576 h 1433152"/>
                      <a:gd name="connsiteX0" fmla="*/ 0 w 770842"/>
                      <a:gd name="connsiteY0" fmla="*/ 716576 h 1433152"/>
                      <a:gd name="connsiteX1" fmla="*/ 385421 w 770842"/>
                      <a:gd name="connsiteY1" fmla="*/ 0 h 1433152"/>
                      <a:gd name="connsiteX2" fmla="*/ 770842 w 770842"/>
                      <a:gd name="connsiteY2" fmla="*/ 716576 h 1433152"/>
                      <a:gd name="connsiteX3" fmla="*/ 385421 w 770842"/>
                      <a:gd name="connsiteY3" fmla="*/ 1433152 h 1433152"/>
                      <a:gd name="connsiteX4" fmla="*/ 0 w 770842"/>
                      <a:gd name="connsiteY4" fmla="*/ 716576 h 1433152"/>
                      <a:gd name="connsiteX0" fmla="*/ 0 w 770842"/>
                      <a:gd name="connsiteY0" fmla="*/ 716576 h 1433152"/>
                      <a:gd name="connsiteX1" fmla="*/ 385421 w 770842"/>
                      <a:gd name="connsiteY1" fmla="*/ 0 h 1433152"/>
                      <a:gd name="connsiteX2" fmla="*/ 770842 w 770842"/>
                      <a:gd name="connsiteY2" fmla="*/ 716576 h 1433152"/>
                      <a:gd name="connsiteX3" fmla="*/ 385421 w 770842"/>
                      <a:gd name="connsiteY3" fmla="*/ 1433152 h 1433152"/>
                      <a:gd name="connsiteX4" fmla="*/ 0 w 770842"/>
                      <a:gd name="connsiteY4" fmla="*/ 716576 h 1433152"/>
                      <a:gd name="connsiteX0" fmla="*/ 0 w 770842"/>
                      <a:gd name="connsiteY0" fmla="*/ 716576 h 1433152"/>
                      <a:gd name="connsiteX1" fmla="*/ 385421 w 770842"/>
                      <a:gd name="connsiteY1" fmla="*/ 0 h 1433152"/>
                      <a:gd name="connsiteX2" fmla="*/ 770842 w 770842"/>
                      <a:gd name="connsiteY2" fmla="*/ 716576 h 1433152"/>
                      <a:gd name="connsiteX3" fmla="*/ 385421 w 770842"/>
                      <a:gd name="connsiteY3" fmla="*/ 1433152 h 1433152"/>
                      <a:gd name="connsiteX4" fmla="*/ 0 w 770842"/>
                      <a:gd name="connsiteY4" fmla="*/ 716576 h 1433152"/>
                      <a:gd name="connsiteX0" fmla="*/ 0 w 770842"/>
                      <a:gd name="connsiteY0" fmla="*/ 716576 h 1433152"/>
                      <a:gd name="connsiteX1" fmla="*/ 385421 w 770842"/>
                      <a:gd name="connsiteY1" fmla="*/ 0 h 1433152"/>
                      <a:gd name="connsiteX2" fmla="*/ 770842 w 770842"/>
                      <a:gd name="connsiteY2" fmla="*/ 716576 h 1433152"/>
                      <a:gd name="connsiteX3" fmla="*/ 385421 w 770842"/>
                      <a:gd name="connsiteY3" fmla="*/ 1433152 h 1433152"/>
                      <a:gd name="connsiteX4" fmla="*/ 0 w 770842"/>
                      <a:gd name="connsiteY4" fmla="*/ 716576 h 1433152"/>
                      <a:gd name="connsiteX0" fmla="*/ 0 w 770842"/>
                      <a:gd name="connsiteY0" fmla="*/ 716576 h 1433152"/>
                      <a:gd name="connsiteX1" fmla="*/ 385421 w 770842"/>
                      <a:gd name="connsiteY1" fmla="*/ 0 h 1433152"/>
                      <a:gd name="connsiteX2" fmla="*/ 770842 w 770842"/>
                      <a:gd name="connsiteY2" fmla="*/ 716576 h 1433152"/>
                      <a:gd name="connsiteX3" fmla="*/ 385421 w 770842"/>
                      <a:gd name="connsiteY3" fmla="*/ 1433152 h 1433152"/>
                      <a:gd name="connsiteX4" fmla="*/ 0 w 770842"/>
                      <a:gd name="connsiteY4" fmla="*/ 716576 h 1433152"/>
                      <a:gd name="connsiteX0" fmla="*/ 0 w 770842"/>
                      <a:gd name="connsiteY0" fmla="*/ 716576 h 1537927"/>
                      <a:gd name="connsiteX1" fmla="*/ 385421 w 770842"/>
                      <a:gd name="connsiteY1" fmla="*/ 0 h 1537927"/>
                      <a:gd name="connsiteX2" fmla="*/ 770842 w 770842"/>
                      <a:gd name="connsiteY2" fmla="*/ 716576 h 1537927"/>
                      <a:gd name="connsiteX3" fmla="*/ 375896 w 770842"/>
                      <a:gd name="connsiteY3" fmla="*/ 1537927 h 1537927"/>
                      <a:gd name="connsiteX4" fmla="*/ 0 w 770842"/>
                      <a:gd name="connsiteY4" fmla="*/ 716576 h 153792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70842" h="1537927">
                        <a:moveTo>
                          <a:pt x="0" y="716576"/>
                        </a:moveTo>
                        <a:cubicBezTo>
                          <a:pt x="0" y="320822"/>
                          <a:pt x="182084" y="42862"/>
                          <a:pt x="385421" y="0"/>
                        </a:cubicBezTo>
                        <a:cubicBezTo>
                          <a:pt x="598283" y="33338"/>
                          <a:pt x="770842" y="320822"/>
                          <a:pt x="770842" y="716576"/>
                        </a:cubicBezTo>
                        <a:cubicBezTo>
                          <a:pt x="770842" y="1112330"/>
                          <a:pt x="641145" y="1380765"/>
                          <a:pt x="375896" y="1537927"/>
                        </a:cubicBezTo>
                        <a:cubicBezTo>
                          <a:pt x="96359" y="1366477"/>
                          <a:pt x="0" y="1112330"/>
                          <a:pt x="0" y="716576"/>
                        </a:cubicBezTo>
                        <a:close/>
                      </a:path>
                    </a:pathLst>
                  </a:custGeom>
                  <a:solidFill>
                    <a:srgbClr val="33CC33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68" name="楕円 432">
                    <a:extLst>
                      <a:ext uri="{FF2B5EF4-FFF2-40B4-BE49-F238E27FC236}">
                        <a16:creationId xmlns:a16="http://schemas.microsoft.com/office/drawing/2014/main" id="{D9183A17-0692-4F2B-B4D9-AED6186CAA3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006322" y="4262663"/>
                    <a:ext cx="212304" cy="1376002"/>
                  </a:xfrm>
                  <a:custGeom>
                    <a:avLst/>
                    <a:gdLst>
                      <a:gd name="connsiteX0" fmla="*/ 0 w 601115"/>
                      <a:gd name="connsiteY0" fmla="*/ 300558 h 601115"/>
                      <a:gd name="connsiteX1" fmla="*/ 300558 w 601115"/>
                      <a:gd name="connsiteY1" fmla="*/ 0 h 601115"/>
                      <a:gd name="connsiteX2" fmla="*/ 601116 w 601115"/>
                      <a:gd name="connsiteY2" fmla="*/ 300558 h 601115"/>
                      <a:gd name="connsiteX3" fmla="*/ 300558 w 601115"/>
                      <a:gd name="connsiteY3" fmla="*/ 601116 h 601115"/>
                      <a:gd name="connsiteX4" fmla="*/ 0 w 601115"/>
                      <a:gd name="connsiteY4" fmla="*/ 300558 h 601115"/>
                      <a:gd name="connsiteX0" fmla="*/ 0 w 601116"/>
                      <a:gd name="connsiteY0" fmla="*/ 300558 h 601116"/>
                      <a:gd name="connsiteX1" fmla="*/ 300558 w 601116"/>
                      <a:gd name="connsiteY1" fmla="*/ 0 h 601116"/>
                      <a:gd name="connsiteX2" fmla="*/ 601116 w 601116"/>
                      <a:gd name="connsiteY2" fmla="*/ 300558 h 601116"/>
                      <a:gd name="connsiteX3" fmla="*/ 300558 w 601116"/>
                      <a:gd name="connsiteY3" fmla="*/ 601116 h 601116"/>
                      <a:gd name="connsiteX4" fmla="*/ 0 w 601116"/>
                      <a:gd name="connsiteY4" fmla="*/ 300558 h 601116"/>
                      <a:gd name="connsiteX0" fmla="*/ 0 w 601116"/>
                      <a:gd name="connsiteY0" fmla="*/ 300558 h 601116"/>
                      <a:gd name="connsiteX1" fmla="*/ 300558 w 601116"/>
                      <a:gd name="connsiteY1" fmla="*/ 0 h 601116"/>
                      <a:gd name="connsiteX2" fmla="*/ 601116 w 601116"/>
                      <a:gd name="connsiteY2" fmla="*/ 300558 h 601116"/>
                      <a:gd name="connsiteX3" fmla="*/ 300558 w 601116"/>
                      <a:gd name="connsiteY3" fmla="*/ 601116 h 601116"/>
                      <a:gd name="connsiteX4" fmla="*/ 0 w 601116"/>
                      <a:gd name="connsiteY4" fmla="*/ 300558 h 601116"/>
                      <a:gd name="connsiteX0" fmla="*/ 0 w 601116"/>
                      <a:gd name="connsiteY0" fmla="*/ 1434033 h 1734591"/>
                      <a:gd name="connsiteX1" fmla="*/ 281508 w 601116"/>
                      <a:gd name="connsiteY1" fmla="*/ 0 h 1734591"/>
                      <a:gd name="connsiteX2" fmla="*/ 601116 w 601116"/>
                      <a:gd name="connsiteY2" fmla="*/ 1434033 h 1734591"/>
                      <a:gd name="connsiteX3" fmla="*/ 300558 w 601116"/>
                      <a:gd name="connsiteY3" fmla="*/ 1734591 h 1734591"/>
                      <a:gd name="connsiteX4" fmla="*/ 0 w 601116"/>
                      <a:gd name="connsiteY4" fmla="*/ 1434033 h 1734591"/>
                      <a:gd name="connsiteX0" fmla="*/ 0 w 601116"/>
                      <a:gd name="connsiteY0" fmla="*/ 1434033 h 1734591"/>
                      <a:gd name="connsiteX1" fmla="*/ 281508 w 601116"/>
                      <a:gd name="connsiteY1" fmla="*/ 0 h 1734591"/>
                      <a:gd name="connsiteX2" fmla="*/ 601116 w 601116"/>
                      <a:gd name="connsiteY2" fmla="*/ 1434033 h 1734591"/>
                      <a:gd name="connsiteX3" fmla="*/ 300558 w 601116"/>
                      <a:gd name="connsiteY3" fmla="*/ 1734591 h 1734591"/>
                      <a:gd name="connsiteX4" fmla="*/ 0 w 601116"/>
                      <a:gd name="connsiteY4" fmla="*/ 1434033 h 1734591"/>
                      <a:gd name="connsiteX0" fmla="*/ 0 w 601116"/>
                      <a:gd name="connsiteY0" fmla="*/ 1434033 h 1734591"/>
                      <a:gd name="connsiteX1" fmla="*/ 281508 w 601116"/>
                      <a:gd name="connsiteY1" fmla="*/ 0 h 1734591"/>
                      <a:gd name="connsiteX2" fmla="*/ 601116 w 601116"/>
                      <a:gd name="connsiteY2" fmla="*/ 1434033 h 1734591"/>
                      <a:gd name="connsiteX3" fmla="*/ 300558 w 601116"/>
                      <a:gd name="connsiteY3" fmla="*/ 1734591 h 1734591"/>
                      <a:gd name="connsiteX4" fmla="*/ 0 w 601116"/>
                      <a:gd name="connsiteY4" fmla="*/ 1434033 h 1734591"/>
                      <a:gd name="connsiteX0" fmla="*/ 0 w 601116"/>
                      <a:gd name="connsiteY0" fmla="*/ 1505470 h 1806028"/>
                      <a:gd name="connsiteX1" fmla="*/ 200545 w 601116"/>
                      <a:gd name="connsiteY1" fmla="*/ 0 h 1806028"/>
                      <a:gd name="connsiteX2" fmla="*/ 601116 w 601116"/>
                      <a:gd name="connsiteY2" fmla="*/ 1505470 h 1806028"/>
                      <a:gd name="connsiteX3" fmla="*/ 300558 w 601116"/>
                      <a:gd name="connsiteY3" fmla="*/ 1806028 h 1806028"/>
                      <a:gd name="connsiteX4" fmla="*/ 0 w 601116"/>
                      <a:gd name="connsiteY4" fmla="*/ 1505470 h 1806028"/>
                      <a:gd name="connsiteX0" fmla="*/ 0 w 601116"/>
                      <a:gd name="connsiteY0" fmla="*/ 1505470 h 1806028"/>
                      <a:gd name="connsiteX1" fmla="*/ 200545 w 601116"/>
                      <a:gd name="connsiteY1" fmla="*/ 0 h 1806028"/>
                      <a:gd name="connsiteX2" fmla="*/ 601116 w 601116"/>
                      <a:gd name="connsiteY2" fmla="*/ 1505470 h 1806028"/>
                      <a:gd name="connsiteX3" fmla="*/ 300558 w 601116"/>
                      <a:gd name="connsiteY3" fmla="*/ 1806028 h 1806028"/>
                      <a:gd name="connsiteX4" fmla="*/ 0 w 601116"/>
                      <a:gd name="connsiteY4" fmla="*/ 1505470 h 1806028"/>
                      <a:gd name="connsiteX0" fmla="*/ 0 w 601116"/>
                      <a:gd name="connsiteY0" fmla="*/ 1505470 h 1806028"/>
                      <a:gd name="connsiteX1" fmla="*/ 200545 w 601116"/>
                      <a:gd name="connsiteY1" fmla="*/ 0 h 1806028"/>
                      <a:gd name="connsiteX2" fmla="*/ 601116 w 601116"/>
                      <a:gd name="connsiteY2" fmla="*/ 1505470 h 1806028"/>
                      <a:gd name="connsiteX3" fmla="*/ 300558 w 601116"/>
                      <a:gd name="connsiteY3" fmla="*/ 1806028 h 1806028"/>
                      <a:gd name="connsiteX4" fmla="*/ 0 w 601116"/>
                      <a:gd name="connsiteY4" fmla="*/ 1505470 h 180602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01116" h="1806028">
                        <a:moveTo>
                          <a:pt x="0" y="1505470"/>
                        </a:moveTo>
                        <a:cubicBezTo>
                          <a:pt x="0" y="1339476"/>
                          <a:pt x="210763" y="952500"/>
                          <a:pt x="200545" y="0"/>
                        </a:cubicBezTo>
                        <a:cubicBezTo>
                          <a:pt x="518938" y="885825"/>
                          <a:pt x="601116" y="1339476"/>
                          <a:pt x="601116" y="1505470"/>
                        </a:cubicBezTo>
                        <a:cubicBezTo>
                          <a:pt x="601116" y="1671464"/>
                          <a:pt x="466552" y="1806028"/>
                          <a:pt x="300558" y="1806028"/>
                        </a:cubicBezTo>
                        <a:cubicBezTo>
                          <a:pt x="134564" y="1806028"/>
                          <a:pt x="0" y="1671464"/>
                          <a:pt x="0" y="1505470"/>
                        </a:cubicBezTo>
                        <a:close/>
                      </a:path>
                    </a:pathLst>
                  </a:custGeom>
                  <a:solidFill>
                    <a:srgbClr val="66FF66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364" name="グループ化 363">
                  <a:extLst>
                    <a:ext uri="{FF2B5EF4-FFF2-40B4-BE49-F238E27FC236}">
                      <a16:creationId xmlns:a16="http://schemas.microsoft.com/office/drawing/2014/main" id="{C3CCDC45-2404-499B-BB6E-478F7BF07588}"/>
                    </a:ext>
                  </a:extLst>
                </p:cNvPr>
                <p:cNvGrpSpPr/>
                <p:nvPr/>
              </p:nvGrpSpPr>
              <p:grpSpPr>
                <a:xfrm>
                  <a:off x="1741357" y="3704966"/>
                  <a:ext cx="614552" cy="1934750"/>
                  <a:chOff x="1741357" y="3704966"/>
                  <a:chExt cx="614552" cy="1934750"/>
                </a:xfrm>
              </p:grpSpPr>
              <p:sp>
                <p:nvSpPr>
                  <p:cNvPr id="365" name="楕円 426">
                    <a:extLst>
                      <a:ext uri="{FF2B5EF4-FFF2-40B4-BE49-F238E27FC236}">
                        <a16:creationId xmlns:a16="http://schemas.microsoft.com/office/drawing/2014/main" id="{A1B2CE9C-F026-41FA-8CEB-3911E3AB909E}"/>
                      </a:ext>
                    </a:extLst>
                  </p:cNvPr>
                  <p:cNvSpPr/>
                  <p:nvPr/>
                </p:nvSpPr>
                <p:spPr bwMode="auto">
                  <a:xfrm rot="21278739">
                    <a:off x="1741357" y="3704966"/>
                    <a:ext cx="614552" cy="1226109"/>
                  </a:xfrm>
                  <a:custGeom>
                    <a:avLst/>
                    <a:gdLst>
                      <a:gd name="connsiteX0" fmla="*/ 0 w 770841"/>
                      <a:gd name="connsiteY0" fmla="*/ 716576 h 1433151"/>
                      <a:gd name="connsiteX1" fmla="*/ 385421 w 770841"/>
                      <a:gd name="connsiteY1" fmla="*/ 0 h 1433151"/>
                      <a:gd name="connsiteX2" fmla="*/ 770842 w 770841"/>
                      <a:gd name="connsiteY2" fmla="*/ 716576 h 1433151"/>
                      <a:gd name="connsiteX3" fmla="*/ 385421 w 770841"/>
                      <a:gd name="connsiteY3" fmla="*/ 1433152 h 1433151"/>
                      <a:gd name="connsiteX4" fmla="*/ 0 w 770841"/>
                      <a:gd name="connsiteY4" fmla="*/ 716576 h 1433151"/>
                      <a:gd name="connsiteX0" fmla="*/ 0 w 770842"/>
                      <a:gd name="connsiteY0" fmla="*/ 716576 h 1433152"/>
                      <a:gd name="connsiteX1" fmla="*/ 385421 w 770842"/>
                      <a:gd name="connsiteY1" fmla="*/ 0 h 1433152"/>
                      <a:gd name="connsiteX2" fmla="*/ 770842 w 770842"/>
                      <a:gd name="connsiteY2" fmla="*/ 716576 h 1433152"/>
                      <a:gd name="connsiteX3" fmla="*/ 385421 w 770842"/>
                      <a:gd name="connsiteY3" fmla="*/ 1433152 h 1433152"/>
                      <a:gd name="connsiteX4" fmla="*/ 0 w 770842"/>
                      <a:gd name="connsiteY4" fmla="*/ 716576 h 1433152"/>
                      <a:gd name="connsiteX0" fmla="*/ 0 w 770842"/>
                      <a:gd name="connsiteY0" fmla="*/ 716576 h 1433152"/>
                      <a:gd name="connsiteX1" fmla="*/ 385421 w 770842"/>
                      <a:gd name="connsiteY1" fmla="*/ 0 h 1433152"/>
                      <a:gd name="connsiteX2" fmla="*/ 770842 w 770842"/>
                      <a:gd name="connsiteY2" fmla="*/ 716576 h 1433152"/>
                      <a:gd name="connsiteX3" fmla="*/ 385421 w 770842"/>
                      <a:gd name="connsiteY3" fmla="*/ 1433152 h 1433152"/>
                      <a:gd name="connsiteX4" fmla="*/ 0 w 770842"/>
                      <a:gd name="connsiteY4" fmla="*/ 716576 h 1433152"/>
                      <a:gd name="connsiteX0" fmla="*/ 0 w 770842"/>
                      <a:gd name="connsiteY0" fmla="*/ 716576 h 1433152"/>
                      <a:gd name="connsiteX1" fmla="*/ 385421 w 770842"/>
                      <a:gd name="connsiteY1" fmla="*/ 0 h 1433152"/>
                      <a:gd name="connsiteX2" fmla="*/ 770842 w 770842"/>
                      <a:gd name="connsiteY2" fmla="*/ 716576 h 1433152"/>
                      <a:gd name="connsiteX3" fmla="*/ 385421 w 770842"/>
                      <a:gd name="connsiteY3" fmla="*/ 1433152 h 1433152"/>
                      <a:gd name="connsiteX4" fmla="*/ 0 w 770842"/>
                      <a:gd name="connsiteY4" fmla="*/ 716576 h 1433152"/>
                      <a:gd name="connsiteX0" fmla="*/ 0 w 770842"/>
                      <a:gd name="connsiteY0" fmla="*/ 716576 h 1433152"/>
                      <a:gd name="connsiteX1" fmla="*/ 385421 w 770842"/>
                      <a:gd name="connsiteY1" fmla="*/ 0 h 1433152"/>
                      <a:gd name="connsiteX2" fmla="*/ 770842 w 770842"/>
                      <a:gd name="connsiteY2" fmla="*/ 716576 h 1433152"/>
                      <a:gd name="connsiteX3" fmla="*/ 385421 w 770842"/>
                      <a:gd name="connsiteY3" fmla="*/ 1433152 h 1433152"/>
                      <a:gd name="connsiteX4" fmla="*/ 0 w 770842"/>
                      <a:gd name="connsiteY4" fmla="*/ 716576 h 1433152"/>
                      <a:gd name="connsiteX0" fmla="*/ 0 w 770842"/>
                      <a:gd name="connsiteY0" fmla="*/ 716576 h 1433152"/>
                      <a:gd name="connsiteX1" fmla="*/ 385421 w 770842"/>
                      <a:gd name="connsiteY1" fmla="*/ 0 h 1433152"/>
                      <a:gd name="connsiteX2" fmla="*/ 770842 w 770842"/>
                      <a:gd name="connsiteY2" fmla="*/ 716576 h 1433152"/>
                      <a:gd name="connsiteX3" fmla="*/ 385421 w 770842"/>
                      <a:gd name="connsiteY3" fmla="*/ 1433152 h 1433152"/>
                      <a:gd name="connsiteX4" fmla="*/ 0 w 770842"/>
                      <a:gd name="connsiteY4" fmla="*/ 716576 h 1433152"/>
                      <a:gd name="connsiteX0" fmla="*/ 0 w 770842"/>
                      <a:gd name="connsiteY0" fmla="*/ 716576 h 1433152"/>
                      <a:gd name="connsiteX1" fmla="*/ 385421 w 770842"/>
                      <a:gd name="connsiteY1" fmla="*/ 0 h 1433152"/>
                      <a:gd name="connsiteX2" fmla="*/ 770842 w 770842"/>
                      <a:gd name="connsiteY2" fmla="*/ 716576 h 1433152"/>
                      <a:gd name="connsiteX3" fmla="*/ 385421 w 770842"/>
                      <a:gd name="connsiteY3" fmla="*/ 1433152 h 1433152"/>
                      <a:gd name="connsiteX4" fmla="*/ 0 w 770842"/>
                      <a:gd name="connsiteY4" fmla="*/ 716576 h 1433152"/>
                      <a:gd name="connsiteX0" fmla="*/ 0 w 770842"/>
                      <a:gd name="connsiteY0" fmla="*/ 716576 h 1433152"/>
                      <a:gd name="connsiteX1" fmla="*/ 385421 w 770842"/>
                      <a:gd name="connsiteY1" fmla="*/ 0 h 1433152"/>
                      <a:gd name="connsiteX2" fmla="*/ 770842 w 770842"/>
                      <a:gd name="connsiteY2" fmla="*/ 716576 h 1433152"/>
                      <a:gd name="connsiteX3" fmla="*/ 385421 w 770842"/>
                      <a:gd name="connsiteY3" fmla="*/ 1433152 h 1433152"/>
                      <a:gd name="connsiteX4" fmla="*/ 0 w 770842"/>
                      <a:gd name="connsiteY4" fmla="*/ 716576 h 1433152"/>
                      <a:gd name="connsiteX0" fmla="*/ 0 w 770842"/>
                      <a:gd name="connsiteY0" fmla="*/ 716576 h 1537927"/>
                      <a:gd name="connsiteX1" fmla="*/ 385421 w 770842"/>
                      <a:gd name="connsiteY1" fmla="*/ 0 h 1537927"/>
                      <a:gd name="connsiteX2" fmla="*/ 770842 w 770842"/>
                      <a:gd name="connsiteY2" fmla="*/ 716576 h 1537927"/>
                      <a:gd name="connsiteX3" fmla="*/ 375896 w 770842"/>
                      <a:gd name="connsiteY3" fmla="*/ 1537927 h 1537927"/>
                      <a:gd name="connsiteX4" fmla="*/ 0 w 770842"/>
                      <a:gd name="connsiteY4" fmla="*/ 716576 h 153792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70842" h="1537927">
                        <a:moveTo>
                          <a:pt x="0" y="716576"/>
                        </a:moveTo>
                        <a:cubicBezTo>
                          <a:pt x="0" y="320822"/>
                          <a:pt x="182084" y="42862"/>
                          <a:pt x="385421" y="0"/>
                        </a:cubicBezTo>
                        <a:cubicBezTo>
                          <a:pt x="598283" y="33338"/>
                          <a:pt x="770842" y="320822"/>
                          <a:pt x="770842" y="716576"/>
                        </a:cubicBezTo>
                        <a:cubicBezTo>
                          <a:pt x="770842" y="1112330"/>
                          <a:pt x="641145" y="1380765"/>
                          <a:pt x="375896" y="1537927"/>
                        </a:cubicBezTo>
                        <a:cubicBezTo>
                          <a:pt x="96359" y="1366477"/>
                          <a:pt x="0" y="1112330"/>
                          <a:pt x="0" y="716576"/>
                        </a:cubicBezTo>
                        <a:close/>
                      </a:path>
                    </a:pathLst>
                  </a:custGeom>
                  <a:solidFill>
                    <a:srgbClr val="0099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66" name="楕円 432">
                    <a:extLst>
                      <a:ext uri="{FF2B5EF4-FFF2-40B4-BE49-F238E27FC236}">
                        <a16:creationId xmlns:a16="http://schemas.microsoft.com/office/drawing/2014/main" id="{0EBEF61A-67AC-4575-A524-E79BB3D0931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954286" y="4263714"/>
                    <a:ext cx="297730" cy="1376002"/>
                  </a:xfrm>
                  <a:custGeom>
                    <a:avLst/>
                    <a:gdLst>
                      <a:gd name="connsiteX0" fmla="*/ 0 w 601115"/>
                      <a:gd name="connsiteY0" fmla="*/ 300558 h 601115"/>
                      <a:gd name="connsiteX1" fmla="*/ 300558 w 601115"/>
                      <a:gd name="connsiteY1" fmla="*/ 0 h 601115"/>
                      <a:gd name="connsiteX2" fmla="*/ 601116 w 601115"/>
                      <a:gd name="connsiteY2" fmla="*/ 300558 h 601115"/>
                      <a:gd name="connsiteX3" fmla="*/ 300558 w 601115"/>
                      <a:gd name="connsiteY3" fmla="*/ 601116 h 601115"/>
                      <a:gd name="connsiteX4" fmla="*/ 0 w 601115"/>
                      <a:gd name="connsiteY4" fmla="*/ 300558 h 601115"/>
                      <a:gd name="connsiteX0" fmla="*/ 0 w 601116"/>
                      <a:gd name="connsiteY0" fmla="*/ 300558 h 601116"/>
                      <a:gd name="connsiteX1" fmla="*/ 300558 w 601116"/>
                      <a:gd name="connsiteY1" fmla="*/ 0 h 601116"/>
                      <a:gd name="connsiteX2" fmla="*/ 601116 w 601116"/>
                      <a:gd name="connsiteY2" fmla="*/ 300558 h 601116"/>
                      <a:gd name="connsiteX3" fmla="*/ 300558 w 601116"/>
                      <a:gd name="connsiteY3" fmla="*/ 601116 h 601116"/>
                      <a:gd name="connsiteX4" fmla="*/ 0 w 601116"/>
                      <a:gd name="connsiteY4" fmla="*/ 300558 h 601116"/>
                      <a:gd name="connsiteX0" fmla="*/ 0 w 601116"/>
                      <a:gd name="connsiteY0" fmla="*/ 300558 h 601116"/>
                      <a:gd name="connsiteX1" fmla="*/ 300558 w 601116"/>
                      <a:gd name="connsiteY1" fmla="*/ 0 h 601116"/>
                      <a:gd name="connsiteX2" fmla="*/ 601116 w 601116"/>
                      <a:gd name="connsiteY2" fmla="*/ 300558 h 601116"/>
                      <a:gd name="connsiteX3" fmla="*/ 300558 w 601116"/>
                      <a:gd name="connsiteY3" fmla="*/ 601116 h 601116"/>
                      <a:gd name="connsiteX4" fmla="*/ 0 w 601116"/>
                      <a:gd name="connsiteY4" fmla="*/ 300558 h 601116"/>
                      <a:gd name="connsiteX0" fmla="*/ 0 w 601116"/>
                      <a:gd name="connsiteY0" fmla="*/ 1434033 h 1734591"/>
                      <a:gd name="connsiteX1" fmla="*/ 281508 w 601116"/>
                      <a:gd name="connsiteY1" fmla="*/ 0 h 1734591"/>
                      <a:gd name="connsiteX2" fmla="*/ 601116 w 601116"/>
                      <a:gd name="connsiteY2" fmla="*/ 1434033 h 1734591"/>
                      <a:gd name="connsiteX3" fmla="*/ 300558 w 601116"/>
                      <a:gd name="connsiteY3" fmla="*/ 1734591 h 1734591"/>
                      <a:gd name="connsiteX4" fmla="*/ 0 w 601116"/>
                      <a:gd name="connsiteY4" fmla="*/ 1434033 h 1734591"/>
                      <a:gd name="connsiteX0" fmla="*/ 0 w 601116"/>
                      <a:gd name="connsiteY0" fmla="*/ 1434033 h 1734591"/>
                      <a:gd name="connsiteX1" fmla="*/ 281508 w 601116"/>
                      <a:gd name="connsiteY1" fmla="*/ 0 h 1734591"/>
                      <a:gd name="connsiteX2" fmla="*/ 601116 w 601116"/>
                      <a:gd name="connsiteY2" fmla="*/ 1434033 h 1734591"/>
                      <a:gd name="connsiteX3" fmla="*/ 300558 w 601116"/>
                      <a:gd name="connsiteY3" fmla="*/ 1734591 h 1734591"/>
                      <a:gd name="connsiteX4" fmla="*/ 0 w 601116"/>
                      <a:gd name="connsiteY4" fmla="*/ 1434033 h 1734591"/>
                      <a:gd name="connsiteX0" fmla="*/ 0 w 601116"/>
                      <a:gd name="connsiteY0" fmla="*/ 1434033 h 1734591"/>
                      <a:gd name="connsiteX1" fmla="*/ 281508 w 601116"/>
                      <a:gd name="connsiteY1" fmla="*/ 0 h 1734591"/>
                      <a:gd name="connsiteX2" fmla="*/ 601116 w 601116"/>
                      <a:gd name="connsiteY2" fmla="*/ 1434033 h 1734591"/>
                      <a:gd name="connsiteX3" fmla="*/ 300558 w 601116"/>
                      <a:gd name="connsiteY3" fmla="*/ 1734591 h 1734591"/>
                      <a:gd name="connsiteX4" fmla="*/ 0 w 601116"/>
                      <a:gd name="connsiteY4" fmla="*/ 1434033 h 1734591"/>
                      <a:gd name="connsiteX0" fmla="*/ 0 w 601116"/>
                      <a:gd name="connsiteY0" fmla="*/ 1505470 h 1806028"/>
                      <a:gd name="connsiteX1" fmla="*/ 200545 w 601116"/>
                      <a:gd name="connsiteY1" fmla="*/ 0 h 1806028"/>
                      <a:gd name="connsiteX2" fmla="*/ 601116 w 601116"/>
                      <a:gd name="connsiteY2" fmla="*/ 1505470 h 1806028"/>
                      <a:gd name="connsiteX3" fmla="*/ 300558 w 601116"/>
                      <a:gd name="connsiteY3" fmla="*/ 1806028 h 1806028"/>
                      <a:gd name="connsiteX4" fmla="*/ 0 w 601116"/>
                      <a:gd name="connsiteY4" fmla="*/ 1505470 h 1806028"/>
                      <a:gd name="connsiteX0" fmla="*/ 0 w 601116"/>
                      <a:gd name="connsiteY0" fmla="*/ 1505470 h 1806028"/>
                      <a:gd name="connsiteX1" fmla="*/ 200545 w 601116"/>
                      <a:gd name="connsiteY1" fmla="*/ 0 h 1806028"/>
                      <a:gd name="connsiteX2" fmla="*/ 601116 w 601116"/>
                      <a:gd name="connsiteY2" fmla="*/ 1505470 h 1806028"/>
                      <a:gd name="connsiteX3" fmla="*/ 300558 w 601116"/>
                      <a:gd name="connsiteY3" fmla="*/ 1806028 h 1806028"/>
                      <a:gd name="connsiteX4" fmla="*/ 0 w 601116"/>
                      <a:gd name="connsiteY4" fmla="*/ 1505470 h 1806028"/>
                      <a:gd name="connsiteX0" fmla="*/ 0 w 601116"/>
                      <a:gd name="connsiteY0" fmla="*/ 1505470 h 1806028"/>
                      <a:gd name="connsiteX1" fmla="*/ 200545 w 601116"/>
                      <a:gd name="connsiteY1" fmla="*/ 0 h 1806028"/>
                      <a:gd name="connsiteX2" fmla="*/ 601116 w 601116"/>
                      <a:gd name="connsiteY2" fmla="*/ 1505470 h 1806028"/>
                      <a:gd name="connsiteX3" fmla="*/ 300558 w 601116"/>
                      <a:gd name="connsiteY3" fmla="*/ 1806028 h 1806028"/>
                      <a:gd name="connsiteX4" fmla="*/ 0 w 601116"/>
                      <a:gd name="connsiteY4" fmla="*/ 1505470 h 180602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01116" h="1806028">
                        <a:moveTo>
                          <a:pt x="0" y="1505470"/>
                        </a:moveTo>
                        <a:cubicBezTo>
                          <a:pt x="0" y="1339476"/>
                          <a:pt x="210763" y="952500"/>
                          <a:pt x="200545" y="0"/>
                        </a:cubicBezTo>
                        <a:cubicBezTo>
                          <a:pt x="518938" y="885825"/>
                          <a:pt x="601116" y="1339476"/>
                          <a:pt x="601116" y="1505470"/>
                        </a:cubicBezTo>
                        <a:cubicBezTo>
                          <a:pt x="601116" y="1671464"/>
                          <a:pt x="466552" y="1806028"/>
                          <a:pt x="300558" y="1806028"/>
                        </a:cubicBezTo>
                        <a:cubicBezTo>
                          <a:pt x="134564" y="1806028"/>
                          <a:pt x="0" y="1671464"/>
                          <a:pt x="0" y="1505470"/>
                        </a:cubicBezTo>
                        <a:close/>
                      </a:path>
                    </a:pathLst>
                  </a:custGeom>
                  <a:solidFill>
                    <a:srgbClr val="92D05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  <p:grpSp>
            <p:nvGrpSpPr>
              <p:cNvPr id="328" name="グループ化 327">
                <a:extLst>
                  <a:ext uri="{FF2B5EF4-FFF2-40B4-BE49-F238E27FC236}">
                    <a16:creationId xmlns:a16="http://schemas.microsoft.com/office/drawing/2014/main" id="{60A2985C-542D-4A89-BDE7-41E04336B3ED}"/>
                  </a:ext>
                </a:extLst>
              </p:cNvPr>
              <p:cNvGrpSpPr/>
              <p:nvPr/>
            </p:nvGrpSpPr>
            <p:grpSpPr>
              <a:xfrm rot="3600000">
                <a:off x="6885168" y="3187658"/>
                <a:ext cx="488976" cy="1074356"/>
                <a:chOff x="1636340" y="3642662"/>
                <a:chExt cx="910128" cy="1999693"/>
              </a:xfrm>
            </p:grpSpPr>
            <p:sp>
              <p:nvSpPr>
                <p:cNvPr id="351" name="楕円 426">
                  <a:extLst>
                    <a:ext uri="{FF2B5EF4-FFF2-40B4-BE49-F238E27FC236}">
                      <a16:creationId xmlns:a16="http://schemas.microsoft.com/office/drawing/2014/main" id="{71C3BD8C-5A95-4813-9B83-79A9AFAE6558}"/>
                    </a:ext>
                  </a:extLst>
                </p:cNvPr>
                <p:cNvSpPr/>
                <p:nvPr/>
              </p:nvSpPr>
              <p:spPr bwMode="auto">
                <a:xfrm rot="443591">
                  <a:off x="1760872" y="3642662"/>
                  <a:ext cx="614552" cy="1226109"/>
                </a:xfrm>
                <a:custGeom>
                  <a:avLst/>
                  <a:gdLst>
                    <a:gd name="connsiteX0" fmla="*/ 0 w 770841"/>
                    <a:gd name="connsiteY0" fmla="*/ 716576 h 1433151"/>
                    <a:gd name="connsiteX1" fmla="*/ 385421 w 770841"/>
                    <a:gd name="connsiteY1" fmla="*/ 0 h 1433151"/>
                    <a:gd name="connsiteX2" fmla="*/ 770842 w 770841"/>
                    <a:gd name="connsiteY2" fmla="*/ 716576 h 1433151"/>
                    <a:gd name="connsiteX3" fmla="*/ 385421 w 770841"/>
                    <a:gd name="connsiteY3" fmla="*/ 1433152 h 1433151"/>
                    <a:gd name="connsiteX4" fmla="*/ 0 w 770841"/>
                    <a:gd name="connsiteY4" fmla="*/ 716576 h 1433151"/>
                    <a:gd name="connsiteX0" fmla="*/ 0 w 770842"/>
                    <a:gd name="connsiteY0" fmla="*/ 716576 h 1433152"/>
                    <a:gd name="connsiteX1" fmla="*/ 385421 w 770842"/>
                    <a:gd name="connsiteY1" fmla="*/ 0 h 1433152"/>
                    <a:gd name="connsiteX2" fmla="*/ 770842 w 770842"/>
                    <a:gd name="connsiteY2" fmla="*/ 716576 h 1433152"/>
                    <a:gd name="connsiteX3" fmla="*/ 385421 w 770842"/>
                    <a:gd name="connsiteY3" fmla="*/ 1433152 h 1433152"/>
                    <a:gd name="connsiteX4" fmla="*/ 0 w 770842"/>
                    <a:gd name="connsiteY4" fmla="*/ 716576 h 1433152"/>
                    <a:gd name="connsiteX0" fmla="*/ 0 w 770842"/>
                    <a:gd name="connsiteY0" fmla="*/ 716576 h 1433152"/>
                    <a:gd name="connsiteX1" fmla="*/ 385421 w 770842"/>
                    <a:gd name="connsiteY1" fmla="*/ 0 h 1433152"/>
                    <a:gd name="connsiteX2" fmla="*/ 770842 w 770842"/>
                    <a:gd name="connsiteY2" fmla="*/ 716576 h 1433152"/>
                    <a:gd name="connsiteX3" fmla="*/ 385421 w 770842"/>
                    <a:gd name="connsiteY3" fmla="*/ 1433152 h 1433152"/>
                    <a:gd name="connsiteX4" fmla="*/ 0 w 770842"/>
                    <a:gd name="connsiteY4" fmla="*/ 716576 h 1433152"/>
                    <a:gd name="connsiteX0" fmla="*/ 0 w 770842"/>
                    <a:gd name="connsiteY0" fmla="*/ 716576 h 1433152"/>
                    <a:gd name="connsiteX1" fmla="*/ 385421 w 770842"/>
                    <a:gd name="connsiteY1" fmla="*/ 0 h 1433152"/>
                    <a:gd name="connsiteX2" fmla="*/ 770842 w 770842"/>
                    <a:gd name="connsiteY2" fmla="*/ 716576 h 1433152"/>
                    <a:gd name="connsiteX3" fmla="*/ 385421 w 770842"/>
                    <a:gd name="connsiteY3" fmla="*/ 1433152 h 1433152"/>
                    <a:gd name="connsiteX4" fmla="*/ 0 w 770842"/>
                    <a:gd name="connsiteY4" fmla="*/ 716576 h 1433152"/>
                    <a:gd name="connsiteX0" fmla="*/ 0 w 770842"/>
                    <a:gd name="connsiteY0" fmla="*/ 716576 h 1433152"/>
                    <a:gd name="connsiteX1" fmla="*/ 385421 w 770842"/>
                    <a:gd name="connsiteY1" fmla="*/ 0 h 1433152"/>
                    <a:gd name="connsiteX2" fmla="*/ 770842 w 770842"/>
                    <a:gd name="connsiteY2" fmla="*/ 716576 h 1433152"/>
                    <a:gd name="connsiteX3" fmla="*/ 385421 w 770842"/>
                    <a:gd name="connsiteY3" fmla="*/ 1433152 h 1433152"/>
                    <a:gd name="connsiteX4" fmla="*/ 0 w 770842"/>
                    <a:gd name="connsiteY4" fmla="*/ 716576 h 1433152"/>
                    <a:gd name="connsiteX0" fmla="*/ 0 w 770842"/>
                    <a:gd name="connsiteY0" fmla="*/ 716576 h 1433152"/>
                    <a:gd name="connsiteX1" fmla="*/ 385421 w 770842"/>
                    <a:gd name="connsiteY1" fmla="*/ 0 h 1433152"/>
                    <a:gd name="connsiteX2" fmla="*/ 770842 w 770842"/>
                    <a:gd name="connsiteY2" fmla="*/ 716576 h 1433152"/>
                    <a:gd name="connsiteX3" fmla="*/ 385421 w 770842"/>
                    <a:gd name="connsiteY3" fmla="*/ 1433152 h 1433152"/>
                    <a:gd name="connsiteX4" fmla="*/ 0 w 770842"/>
                    <a:gd name="connsiteY4" fmla="*/ 716576 h 1433152"/>
                    <a:gd name="connsiteX0" fmla="*/ 0 w 770842"/>
                    <a:gd name="connsiteY0" fmla="*/ 716576 h 1433152"/>
                    <a:gd name="connsiteX1" fmla="*/ 385421 w 770842"/>
                    <a:gd name="connsiteY1" fmla="*/ 0 h 1433152"/>
                    <a:gd name="connsiteX2" fmla="*/ 770842 w 770842"/>
                    <a:gd name="connsiteY2" fmla="*/ 716576 h 1433152"/>
                    <a:gd name="connsiteX3" fmla="*/ 385421 w 770842"/>
                    <a:gd name="connsiteY3" fmla="*/ 1433152 h 1433152"/>
                    <a:gd name="connsiteX4" fmla="*/ 0 w 770842"/>
                    <a:gd name="connsiteY4" fmla="*/ 716576 h 1433152"/>
                    <a:gd name="connsiteX0" fmla="*/ 0 w 770842"/>
                    <a:gd name="connsiteY0" fmla="*/ 716576 h 1433152"/>
                    <a:gd name="connsiteX1" fmla="*/ 385421 w 770842"/>
                    <a:gd name="connsiteY1" fmla="*/ 0 h 1433152"/>
                    <a:gd name="connsiteX2" fmla="*/ 770842 w 770842"/>
                    <a:gd name="connsiteY2" fmla="*/ 716576 h 1433152"/>
                    <a:gd name="connsiteX3" fmla="*/ 385421 w 770842"/>
                    <a:gd name="connsiteY3" fmla="*/ 1433152 h 1433152"/>
                    <a:gd name="connsiteX4" fmla="*/ 0 w 770842"/>
                    <a:gd name="connsiteY4" fmla="*/ 716576 h 1433152"/>
                    <a:gd name="connsiteX0" fmla="*/ 0 w 770842"/>
                    <a:gd name="connsiteY0" fmla="*/ 716576 h 1537927"/>
                    <a:gd name="connsiteX1" fmla="*/ 385421 w 770842"/>
                    <a:gd name="connsiteY1" fmla="*/ 0 h 1537927"/>
                    <a:gd name="connsiteX2" fmla="*/ 770842 w 770842"/>
                    <a:gd name="connsiteY2" fmla="*/ 716576 h 1537927"/>
                    <a:gd name="connsiteX3" fmla="*/ 375896 w 770842"/>
                    <a:gd name="connsiteY3" fmla="*/ 1537927 h 1537927"/>
                    <a:gd name="connsiteX4" fmla="*/ 0 w 770842"/>
                    <a:gd name="connsiteY4" fmla="*/ 716576 h 15379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70842" h="1537927">
                      <a:moveTo>
                        <a:pt x="0" y="716576"/>
                      </a:moveTo>
                      <a:cubicBezTo>
                        <a:pt x="0" y="320822"/>
                        <a:pt x="182084" y="42862"/>
                        <a:pt x="385421" y="0"/>
                      </a:cubicBezTo>
                      <a:cubicBezTo>
                        <a:pt x="598283" y="33338"/>
                        <a:pt x="770842" y="320822"/>
                        <a:pt x="770842" y="716576"/>
                      </a:cubicBezTo>
                      <a:cubicBezTo>
                        <a:pt x="770842" y="1112330"/>
                        <a:pt x="641145" y="1380765"/>
                        <a:pt x="375896" y="1537927"/>
                      </a:cubicBezTo>
                      <a:cubicBezTo>
                        <a:pt x="96359" y="1366477"/>
                        <a:pt x="0" y="1112330"/>
                        <a:pt x="0" y="716576"/>
                      </a:cubicBezTo>
                      <a:close/>
                    </a:path>
                  </a:pathLst>
                </a:custGeom>
                <a:solidFill>
                  <a:srgbClr val="0099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352" name="グループ化 351">
                  <a:extLst>
                    <a:ext uri="{FF2B5EF4-FFF2-40B4-BE49-F238E27FC236}">
                      <a16:creationId xmlns:a16="http://schemas.microsoft.com/office/drawing/2014/main" id="{FFF7D448-1E63-47FA-8166-E536770156A1}"/>
                    </a:ext>
                  </a:extLst>
                </p:cNvPr>
                <p:cNvGrpSpPr/>
                <p:nvPr/>
              </p:nvGrpSpPr>
              <p:grpSpPr>
                <a:xfrm rot="21214059" flipH="1">
                  <a:off x="1636340" y="3704959"/>
                  <a:ext cx="614552" cy="1937396"/>
                  <a:chOff x="1741357" y="3704966"/>
                  <a:chExt cx="614552" cy="1937396"/>
                </a:xfrm>
              </p:grpSpPr>
              <p:sp>
                <p:nvSpPr>
                  <p:cNvPr id="359" name="楕円 426">
                    <a:extLst>
                      <a:ext uri="{FF2B5EF4-FFF2-40B4-BE49-F238E27FC236}">
                        <a16:creationId xmlns:a16="http://schemas.microsoft.com/office/drawing/2014/main" id="{D222D0FC-A748-4931-8E29-CD3AA5B8F466}"/>
                      </a:ext>
                    </a:extLst>
                  </p:cNvPr>
                  <p:cNvSpPr/>
                  <p:nvPr/>
                </p:nvSpPr>
                <p:spPr bwMode="auto">
                  <a:xfrm rot="21278739">
                    <a:off x="1741357" y="3704966"/>
                    <a:ext cx="614552" cy="1226109"/>
                  </a:xfrm>
                  <a:custGeom>
                    <a:avLst/>
                    <a:gdLst>
                      <a:gd name="connsiteX0" fmla="*/ 0 w 770841"/>
                      <a:gd name="connsiteY0" fmla="*/ 716576 h 1433151"/>
                      <a:gd name="connsiteX1" fmla="*/ 385421 w 770841"/>
                      <a:gd name="connsiteY1" fmla="*/ 0 h 1433151"/>
                      <a:gd name="connsiteX2" fmla="*/ 770842 w 770841"/>
                      <a:gd name="connsiteY2" fmla="*/ 716576 h 1433151"/>
                      <a:gd name="connsiteX3" fmla="*/ 385421 w 770841"/>
                      <a:gd name="connsiteY3" fmla="*/ 1433152 h 1433151"/>
                      <a:gd name="connsiteX4" fmla="*/ 0 w 770841"/>
                      <a:gd name="connsiteY4" fmla="*/ 716576 h 1433151"/>
                      <a:gd name="connsiteX0" fmla="*/ 0 w 770842"/>
                      <a:gd name="connsiteY0" fmla="*/ 716576 h 1433152"/>
                      <a:gd name="connsiteX1" fmla="*/ 385421 w 770842"/>
                      <a:gd name="connsiteY1" fmla="*/ 0 h 1433152"/>
                      <a:gd name="connsiteX2" fmla="*/ 770842 w 770842"/>
                      <a:gd name="connsiteY2" fmla="*/ 716576 h 1433152"/>
                      <a:gd name="connsiteX3" fmla="*/ 385421 w 770842"/>
                      <a:gd name="connsiteY3" fmla="*/ 1433152 h 1433152"/>
                      <a:gd name="connsiteX4" fmla="*/ 0 w 770842"/>
                      <a:gd name="connsiteY4" fmla="*/ 716576 h 1433152"/>
                      <a:gd name="connsiteX0" fmla="*/ 0 w 770842"/>
                      <a:gd name="connsiteY0" fmla="*/ 716576 h 1433152"/>
                      <a:gd name="connsiteX1" fmla="*/ 385421 w 770842"/>
                      <a:gd name="connsiteY1" fmla="*/ 0 h 1433152"/>
                      <a:gd name="connsiteX2" fmla="*/ 770842 w 770842"/>
                      <a:gd name="connsiteY2" fmla="*/ 716576 h 1433152"/>
                      <a:gd name="connsiteX3" fmla="*/ 385421 w 770842"/>
                      <a:gd name="connsiteY3" fmla="*/ 1433152 h 1433152"/>
                      <a:gd name="connsiteX4" fmla="*/ 0 w 770842"/>
                      <a:gd name="connsiteY4" fmla="*/ 716576 h 1433152"/>
                      <a:gd name="connsiteX0" fmla="*/ 0 w 770842"/>
                      <a:gd name="connsiteY0" fmla="*/ 716576 h 1433152"/>
                      <a:gd name="connsiteX1" fmla="*/ 385421 w 770842"/>
                      <a:gd name="connsiteY1" fmla="*/ 0 h 1433152"/>
                      <a:gd name="connsiteX2" fmla="*/ 770842 w 770842"/>
                      <a:gd name="connsiteY2" fmla="*/ 716576 h 1433152"/>
                      <a:gd name="connsiteX3" fmla="*/ 385421 w 770842"/>
                      <a:gd name="connsiteY3" fmla="*/ 1433152 h 1433152"/>
                      <a:gd name="connsiteX4" fmla="*/ 0 w 770842"/>
                      <a:gd name="connsiteY4" fmla="*/ 716576 h 1433152"/>
                      <a:gd name="connsiteX0" fmla="*/ 0 w 770842"/>
                      <a:gd name="connsiteY0" fmla="*/ 716576 h 1433152"/>
                      <a:gd name="connsiteX1" fmla="*/ 385421 w 770842"/>
                      <a:gd name="connsiteY1" fmla="*/ 0 h 1433152"/>
                      <a:gd name="connsiteX2" fmla="*/ 770842 w 770842"/>
                      <a:gd name="connsiteY2" fmla="*/ 716576 h 1433152"/>
                      <a:gd name="connsiteX3" fmla="*/ 385421 w 770842"/>
                      <a:gd name="connsiteY3" fmla="*/ 1433152 h 1433152"/>
                      <a:gd name="connsiteX4" fmla="*/ 0 w 770842"/>
                      <a:gd name="connsiteY4" fmla="*/ 716576 h 1433152"/>
                      <a:gd name="connsiteX0" fmla="*/ 0 w 770842"/>
                      <a:gd name="connsiteY0" fmla="*/ 716576 h 1433152"/>
                      <a:gd name="connsiteX1" fmla="*/ 385421 w 770842"/>
                      <a:gd name="connsiteY1" fmla="*/ 0 h 1433152"/>
                      <a:gd name="connsiteX2" fmla="*/ 770842 w 770842"/>
                      <a:gd name="connsiteY2" fmla="*/ 716576 h 1433152"/>
                      <a:gd name="connsiteX3" fmla="*/ 385421 w 770842"/>
                      <a:gd name="connsiteY3" fmla="*/ 1433152 h 1433152"/>
                      <a:gd name="connsiteX4" fmla="*/ 0 w 770842"/>
                      <a:gd name="connsiteY4" fmla="*/ 716576 h 1433152"/>
                      <a:gd name="connsiteX0" fmla="*/ 0 w 770842"/>
                      <a:gd name="connsiteY0" fmla="*/ 716576 h 1433152"/>
                      <a:gd name="connsiteX1" fmla="*/ 385421 w 770842"/>
                      <a:gd name="connsiteY1" fmla="*/ 0 h 1433152"/>
                      <a:gd name="connsiteX2" fmla="*/ 770842 w 770842"/>
                      <a:gd name="connsiteY2" fmla="*/ 716576 h 1433152"/>
                      <a:gd name="connsiteX3" fmla="*/ 385421 w 770842"/>
                      <a:gd name="connsiteY3" fmla="*/ 1433152 h 1433152"/>
                      <a:gd name="connsiteX4" fmla="*/ 0 w 770842"/>
                      <a:gd name="connsiteY4" fmla="*/ 716576 h 1433152"/>
                      <a:gd name="connsiteX0" fmla="*/ 0 w 770842"/>
                      <a:gd name="connsiteY0" fmla="*/ 716576 h 1433152"/>
                      <a:gd name="connsiteX1" fmla="*/ 385421 w 770842"/>
                      <a:gd name="connsiteY1" fmla="*/ 0 h 1433152"/>
                      <a:gd name="connsiteX2" fmla="*/ 770842 w 770842"/>
                      <a:gd name="connsiteY2" fmla="*/ 716576 h 1433152"/>
                      <a:gd name="connsiteX3" fmla="*/ 385421 w 770842"/>
                      <a:gd name="connsiteY3" fmla="*/ 1433152 h 1433152"/>
                      <a:gd name="connsiteX4" fmla="*/ 0 w 770842"/>
                      <a:gd name="connsiteY4" fmla="*/ 716576 h 1433152"/>
                      <a:gd name="connsiteX0" fmla="*/ 0 w 770842"/>
                      <a:gd name="connsiteY0" fmla="*/ 716576 h 1537927"/>
                      <a:gd name="connsiteX1" fmla="*/ 385421 w 770842"/>
                      <a:gd name="connsiteY1" fmla="*/ 0 h 1537927"/>
                      <a:gd name="connsiteX2" fmla="*/ 770842 w 770842"/>
                      <a:gd name="connsiteY2" fmla="*/ 716576 h 1537927"/>
                      <a:gd name="connsiteX3" fmla="*/ 375896 w 770842"/>
                      <a:gd name="connsiteY3" fmla="*/ 1537927 h 1537927"/>
                      <a:gd name="connsiteX4" fmla="*/ 0 w 770842"/>
                      <a:gd name="connsiteY4" fmla="*/ 716576 h 153792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70842" h="1537927">
                        <a:moveTo>
                          <a:pt x="0" y="716576"/>
                        </a:moveTo>
                        <a:cubicBezTo>
                          <a:pt x="0" y="320822"/>
                          <a:pt x="182084" y="42862"/>
                          <a:pt x="385421" y="0"/>
                        </a:cubicBezTo>
                        <a:cubicBezTo>
                          <a:pt x="598283" y="33338"/>
                          <a:pt x="770842" y="320822"/>
                          <a:pt x="770842" y="716576"/>
                        </a:cubicBezTo>
                        <a:cubicBezTo>
                          <a:pt x="770842" y="1112330"/>
                          <a:pt x="641145" y="1380765"/>
                          <a:pt x="375896" y="1537927"/>
                        </a:cubicBezTo>
                        <a:cubicBezTo>
                          <a:pt x="96359" y="1366477"/>
                          <a:pt x="0" y="1112330"/>
                          <a:pt x="0" y="716576"/>
                        </a:cubicBezTo>
                        <a:close/>
                      </a:path>
                    </a:pathLst>
                  </a:custGeom>
                  <a:solidFill>
                    <a:srgbClr val="33CC33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60" name="楕円 432">
                    <a:extLst>
                      <a:ext uri="{FF2B5EF4-FFF2-40B4-BE49-F238E27FC236}">
                        <a16:creationId xmlns:a16="http://schemas.microsoft.com/office/drawing/2014/main" id="{543B263E-37AC-4DC7-B8CD-8F9E593DED5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957053" y="4266360"/>
                    <a:ext cx="245256" cy="1376002"/>
                  </a:xfrm>
                  <a:custGeom>
                    <a:avLst/>
                    <a:gdLst>
                      <a:gd name="connsiteX0" fmla="*/ 0 w 601115"/>
                      <a:gd name="connsiteY0" fmla="*/ 300558 h 601115"/>
                      <a:gd name="connsiteX1" fmla="*/ 300558 w 601115"/>
                      <a:gd name="connsiteY1" fmla="*/ 0 h 601115"/>
                      <a:gd name="connsiteX2" fmla="*/ 601116 w 601115"/>
                      <a:gd name="connsiteY2" fmla="*/ 300558 h 601115"/>
                      <a:gd name="connsiteX3" fmla="*/ 300558 w 601115"/>
                      <a:gd name="connsiteY3" fmla="*/ 601116 h 601115"/>
                      <a:gd name="connsiteX4" fmla="*/ 0 w 601115"/>
                      <a:gd name="connsiteY4" fmla="*/ 300558 h 601115"/>
                      <a:gd name="connsiteX0" fmla="*/ 0 w 601116"/>
                      <a:gd name="connsiteY0" fmla="*/ 300558 h 601116"/>
                      <a:gd name="connsiteX1" fmla="*/ 300558 w 601116"/>
                      <a:gd name="connsiteY1" fmla="*/ 0 h 601116"/>
                      <a:gd name="connsiteX2" fmla="*/ 601116 w 601116"/>
                      <a:gd name="connsiteY2" fmla="*/ 300558 h 601116"/>
                      <a:gd name="connsiteX3" fmla="*/ 300558 w 601116"/>
                      <a:gd name="connsiteY3" fmla="*/ 601116 h 601116"/>
                      <a:gd name="connsiteX4" fmla="*/ 0 w 601116"/>
                      <a:gd name="connsiteY4" fmla="*/ 300558 h 601116"/>
                      <a:gd name="connsiteX0" fmla="*/ 0 w 601116"/>
                      <a:gd name="connsiteY0" fmla="*/ 300558 h 601116"/>
                      <a:gd name="connsiteX1" fmla="*/ 300558 w 601116"/>
                      <a:gd name="connsiteY1" fmla="*/ 0 h 601116"/>
                      <a:gd name="connsiteX2" fmla="*/ 601116 w 601116"/>
                      <a:gd name="connsiteY2" fmla="*/ 300558 h 601116"/>
                      <a:gd name="connsiteX3" fmla="*/ 300558 w 601116"/>
                      <a:gd name="connsiteY3" fmla="*/ 601116 h 601116"/>
                      <a:gd name="connsiteX4" fmla="*/ 0 w 601116"/>
                      <a:gd name="connsiteY4" fmla="*/ 300558 h 601116"/>
                      <a:gd name="connsiteX0" fmla="*/ 0 w 601116"/>
                      <a:gd name="connsiteY0" fmla="*/ 1434033 h 1734591"/>
                      <a:gd name="connsiteX1" fmla="*/ 281508 w 601116"/>
                      <a:gd name="connsiteY1" fmla="*/ 0 h 1734591"/>
                      <a:gd name="connsiteX2" fmla="*/ 601116 w 601116"/>
                      <a:gd name="connsiteY2" fmla="*/ 1434033 h 1734591"/>
                      <a:gd name="connsiteX3" fmla="*/ 300558 w 601116"/>
                      <a:gd name="connsiteY3" fmla="*/ 1734591 h 1734591"/>
                      <a:gd name="connsiteX4" fmla="*/ 0 w 601116"/>
                      <a:gd name="connsiteY4" fmla="*/ 1434033 h 1734591"/>
                      <a:gd name="connsiteX0" fmla="*/ 0 w 601116"/>
                      <a:gd name="connsiteY0" fmla="*/ 1434033 h 1734591"/>
                      <a:gd name="connsiteX1" fmla="*/ 281508 w 601116"/>
                      <a:gd name="connsiteY1" fmla="*/ 0 h 1734591"/>
                      <a:gd name="connsiteX2" fmla="*/ 601116 w 601116"/>
                      <a:gd name="connsiteY2" fmla="*/ 1434033 h 1734591"/>
                      <a:gd name="connsiteX3" fmla="*/ 300558 w 601116"/>
                      <a:gd name="connsiteY3" fmla="*/ 1734591 h 1734591"/>
                      <a:gd name="connsiteX4" fmla="*/ 0 w 601116"/>
                      <a:gd name="connsiteY4" fmla="*/ 1434033 h 1734591"/>
                      <a:gd name="connsiteX0" fmla="*/ 0 w 601116"/>
                      <a:gd name="connsiteY0" fmla="*/ 1434033 h 1734591"/>
                      <a:gd name="connsiteX1" fmla="*/ 281508 w 601116"/>
                      <a:gd name="connsiteY1" fmla="*/ 0 h 1734591"/>
                      <a:gd name="connsiteX2" fmla="*/ 601116 w 601116"/>
                      <a:gd name="connsiteY2" fmla="*/ 1434033 h 1734591"/>
                      <a:gd name="connsiteX3" fmla="*/ 300558 w 601116"/>
                      <a:gd name="connsiteY3" fmla="*/ 1734591 h 1734591"/>
                      <a:gd name="connsiteX4" fmla="*/ 0 w 601116"/>
                      <a:gd name="connsiteY4" fmla="*/ 1434033 h 1734591"/>
                      <a:gd name="connsiteX0" fmla="*/ 0 w 601116"/>
                      <a:gd name="connsiteY0" fmla="*/ 1505470 h 1806028"/>
                      <a:gd name="connsiteX1" fmla="*/ 200545 w 601116"/>
                      <a:gd name="connsiteY1" fmla="*/ 0 h 1806028"/>
                      <a:gd name="connsiteX2" fmla="*/ 601116 w 601116"/>
                      <a:gd name="connsiteY2" fmla="*/ 1505470 h 1806028"/>
                      <a:gd name="connsiteX3" fmla="*/ 300558 w 601116"/>
                      <a:gd name="connsiteY3" fmla="*/ 1806028 h 1806028"/>
                      <a:gd name="connsiteX4" fmla="*/ 0 w 601116"/>
                      <a:gd name="connsiteY4" fmla="*/ 1505470 h 1806028"/>
                      <a:gd name="connsiteX0" fmla="*/ 0 w 601116"/>
                      <a:gd name="connsiteY0" fmla="*/ 1505470 h 1806028"/>
                      <a:gd name="connsiteX1" fmla="*/ 200545 w 601116"/>
                      <a:gd name="connsiteY1" fmla="*/ 0 h 1806028"/>
                      <a:gd name="connsiteX2" fmla="*/ 601116 w 601116"/>
                      <a:gd name="connsiteY2" fmla="*/ 1505470 h 1806028"/>
                      <a:gd name="connsiteX3" fmla="*/ 300558 w 601116"/>
                      <a:gd name="connsiteY3" fmla="*/ 1806028 h 1806028"/>
                      <a:gd name="connsiteX4" fmla="*/ 0 w 601116"/>
                      <a:gd name="connsiteY4" fmla="*/ 1505470 h 1806028"/>
                      <a:gd name="connsiteX0" fmla="*/ 0 w 601116"/>
                      <a:gd name="connsiteY0" fmla="*/ 1505470 h 1806028"/>
                      <a:gd name="connsiteX1" fmla="*/ 200545 w 601116"/>
                      <a:gd name="connsiteY1" fmla="*/ 0 h 1806028"/>
                      <a:gd name="connsiteX2" fmla="*/ 601116 w 601116"/>
                      <a:gd name="connsiteY2" fmla="*/ 1505470 h 1806028"/>
                      <a:gd name="connsiteX3" fmla="*/ 300558 w 601116"/>
                      <a:gd name="connsiteY3" fmla="*/ 1806028 h 1806028"/>
                      <a:gd name="connsiteX4" fmla="*/ 0 w 601116"/>
                      <a:gd name="connsiteY4" fmla="*/ 1505470 h 180602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01116" h="1806028">
                        <a:moveTo>
                          <a:pt x="0" y="1505470"/>
                        </a:moveTo>
                        <a:cubicBezTo>
                          <a:pt x="0" y="1339476"/>
                          <a:pt x="210763" y="952500"/>
                          <a:pt x="200545" y="0"/>
                        </a:cubicBezTo>
                        <a:cubicBezTo>
                          <a:pt x="518938" y="885825"/>
                          <a:pt x="601116" y="1339476"/>
                          <a:pt x="601116" y="1505470"/>
                        </a:cubicBezTo>
                        <a:cubicBezTo>
                          <a:pt x="601116" y="1671464"/>
                          <a:pt x="466552" y="1806028"/>
                          <a:pt x="300558" y="1806028"/>
                        </a:cubicBezTo>
                        <a:cubicBezTo>
                          <a:pt x="134564" y="1806028"/>
                          <a:pt x="0" y="1671464"/>
                          <a:pt x="0" y="1505470"/>
                        </a:cubicBezTo>
                        <a:close/>
                      </a:path>
                    </a:pathLst>
                  </a:custGeom>
                  <a:solidFill>
                    <a:srgbClr val="66FF66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353" name="グループ化 352">
                  <a:extLst>
                    <a:ext uri="{FF2B5EF4-FFF2-40B4-BE49-F238E27FC236}">
                      <a16:creationId xmlns:a16="http://schemas.microsoft.com/office/drawing/2014/main" id="{991E6256-7EDF-425F-8E17-A345B332EBEA}"/>
                    </a:ext>
                  </a:extLst>
                </p:cNvPr>
                <p:cNvGrpSpPr/>
                <p:nvPr/>
              </p:nvGrpSpPr>
              <p:grpSpPr>
                <a:xfrm rot="385941">
                  <a:off x="1931916" y="3704969"/>
                  <a:ext cx="614552" cy="1933699"/>
                  <a:chOff x="1741357" y="3704966"/>
                  <a:chExt cx="614552" cy="1933699"/>
                </a:xfrm>
              </p:grpSpPr>
              <p:sp>
                <p:nvSpPr>
                  <p:cNvPr id="357" name="楕円 426">
                    <a:extLst>
                      <a:ext uri="{FF2B5EF4-FFF2-40B4-BE49-F238E27FC236}">
                        <a16:creationId xmlns:a16="http://schemas.microsoft.com/office/drawing/2014/main" id="{4A34F059-82B7-4998-8691-5F97D576D36C}"/>
                      </a:ext>
                    </a:extLst>
                  </p:cNvPr>
                  <p:cNvSpPr/>
                  <p:nvPr/>
                </p:nvSpPr>
                <p:spPr bwMode="auto">
                  <a:xfrm rot="21278739">
                    <a:off x="1741357" y="3704966"/>
                    <a:ext cx="614552" cy="1226109"/>
                  </a:xfrm>
                  <a:custGeom>
                    <a:avLst/>
                    <a:gdLst>
                      <a:gd name="connsiteX0" fmla="*/ 0 w 770841"/>
                      <a:gd name="connsiteY0" fmla="*/ 716576 h 1433151"/>
                      <a:gd name="connsiteX1" fmla="*/ 385421 w 770841"/>
                      <a:gd name="connsiteY1" fmla="*/ 0 h 1433151"/>
                      <a:gd name="connsiteX2" fmla="*/ 770842 w 770841"/>
                      <a:gd name="connsiteY2" fmla="*/ 716576 h 1433151"/>
                      <a:gd name="connsiteX3" fmla="*/ 385421 w 770841"/>
                      <a:gd name="connsiteY3" fmla="*/ 1433152 h 1433151"/>
                      <a:gd name="connsiteX4" fmla="*/ 0 w 770841"/>
                      <a:gd name="connsiteY4" fmla="*/ 716576 h 1433151"/>
                      <a:gd name="connsiteX0" fmla="*/ 0 w 770842"/>
                      <a:gd name="connsiteY0" fmla="*/ 716576 h 1433152"/>
                      <a:gd name="connsiteX1" fmla="*/ 385421 w 770842"/>
                      <a:gd name="connsiteY1" fmla="*/ 0 h 1433152"/>
                      <a:gd name="connsiteX2" fmla="*/ 770842 w 770842"/>
                      <a:gd name="connsiteY2" fmla="*/ 716576 h 1433152"/>
                      <a:gd name="connsiteX3" fmla="*/ 385421 w 770842"/>
                      <a:gd name="connsiteY3" fmla="*/ 1433152 h 1433152"/>
                      <a:gd name="connsiteX4" fmla="*/ 0 w 770842"/>
                      <a:gd name="connsiteY4" fmla="*/ 716576 h 1433152"/>
                      <a:gd name="connsiteX0" fmla="*/ 0 w 770842"/>
                      <a:gd name="connsiteY0" fmla="*/ 716576 h 1433152"/>
                      <a:gd name="connsiteX1" fmla="*/ 385421 w 770842"/>
                      <a:gd name="connsiteY1" fmla="*/ 0 h 1433152"/>
                      <a:gd name="connsiteX2" fmla="*/ 770842 w 770842"/>
                      <a:gd name="connsiteY2" fmla="*/ 716576 h 1433152"/>
                      <a:gd name="connsiteX3" fmla="*/ 385421 w 770842"/>
                      <a:gd name="connsiteY3" fmla="*/ 1433152 h 1433152"/>
                      <a:gd name="connsiteX4" fmla="*/ 0 w 770842"/>
                      <a:gd name="connsiteY4" fmla="*/ 716576 h 1433152"/>
                      <a:gd name="connsiteX0" fmla="*/ 0 w 770842"/>
                      <a:gd name="connsiteY0" fmla="*/ 716576 h 1433152"/>
                      <a:gd name="connsiteX1" fmla="*/ 385421 w 770842"/>
                      <a:gd name="connsiteY1" fmla="*/ 0 h 1433152"/>
                      <a:gd name="connsiteX2" fmla="*/ 770842 w 770842"/>
                      <a:gd name="connsiteY2" fmla="*/ 716576 h 1433152"/>
                      <a:gd name="connsiteX3" fmla="*/ 385421 w 770842"/>
                      <a:gd name="connsiteY3" fmla="*/ 1433152 h 1433152"/>
                      <a:gd name="connsiteX4" fmla="*/ 0 w 770842"/>
                      <a:gd name="connsiteY4" fmla="*/ 716576 h 1433152"/>
                      <a:gd name="connsiteX0" fmla="*/ 0 w 770842"/>
                      <a:gd name="connsiteY0" fmla="*/ 716576 h 1433152"/>
                      <a:gd name="connsiteX1" fmla="*/ 385421 w 770842"/>
                      <a:gd name="connsiteY1" fmla="*/ 0 h 1433152"/>
                      <a:gd name="connsiteX2" fmla="*/ 770842 w 770842"/>
                      <a:gd name="connsiteY2" fmla="*/ 716576 h 1433152"/>
                      <a:gd name="connsiteX3" fmla="*/ 385421 w 770842"/>
                      <a:gd name="connsiteY3" fmla="*/ 1433152 h 1433152"/>
                      <a:gd name="connsiteX4" fmla="*/ 0 w 770842"/>
                      <a:gd name="connsiteY4" fmla="*/ 716576 h 1433152"/>
                      <a:gd name="connsiteX0" fmla="*/ 0 w 770842"/>
                      <a:gd name="connsiteY0" fmla="*/ 716576 h 1433152"/>
                      <a:gd name="connsiteX1" fmla="*/ 385421 w 770842"/>
                      <a:gd name="connsiteY1" fmla="*/ 0 h 1433152"/>
                      <a:gd name="connsiteX2" fmla="*/ 770842 w 770842"/>
                      <a:gd name="connsiteY2" fmla="*/ 716576 h 1433152"/>
                      <a:gd name="connsiteX3" fmla="*/ 385421 w 770842"/>
                      <a:gd name="connsiteY3" fmla="*/ 1433152 h 1433152"/>
                      <a:gd name="connsiteX4" fmla="*/ 0 w 770842"/>
                      <a:gd name="connsiteY4" fmla="*/ 716576 h 1433152"/>
                      <a:gd name="connsiteX0" fmla="*/ 0 w 770842"/>
                      <a:gd name="connsiteY0" fmla="*/ 716576 h 1433152"/>
                      <a:gd name="connsiteX1" fmla="*/ 385421 w 770842"/>
                      <a:gd name="connsiteY1" fmla="*/ 0 h 1433152"/>
                      <a:gd name="connsiteX2" fmla="*/ 770842 w 770842"/>
                      <a:gd name="connsiteY2" fmla="*/ 716576 h 1433152"/>
                      <a:gd name="connsiteX3" fmla="*/ 385421 w 770842"/>
                      <a:gd name="connsiteY3" fmla="*/ 1433152 h 1433152"/>
                      <a:gd name="connsiteX4" fmla="*/ 0 w 770842"/>
                      <a:gd name="connsiteY4" fmla="*/ 716576 h 1433152"/>
                      <a:gd name="connsiteX0" fmla="*/ 0 w 770842"/>
                      <a:gd name="connsiteY0" fmla="*/ 716576 h 1433152"/>
                      <a:gd name="connsiteX1" fmla="*/ 385421 w 770842"/>
                      <a:gd name="connsiteY1" fmla="*/ 0 h 1433152"/>
                      <a:gd name="connsiteX2" fmla="*/ 770842 w 770842"/>
                      <a:gd name="connsiteY2" fmla="*/ 716576 h 1433152"/>
                      <a:gd name="connsiteX3" fmla="*/ 385421 w 770842"/>
                      <a:gd name="connsiteY3" fmla="*/ 1433152 h 1433152"/>
                      <a:gd name="connsiteX4" fmla="*/ 0 w 770842"/>
                      <a:gd name="connsiteY4" fmla="*/ 716576 h 1433152"/>
                      <a:gd name="connsiteX0" fmla="*/ 0 w 770842"/>
                      <a:gd name="connsiteY0" fmla="*/ 716576 h 1537927"/>
                      <a:gd name="connsiteX1" fmla="*/ 385421 w 770842"/>
                      <a:gd name="connsiteY1" fmla="*/ 0 h 1537927"/>
                      <a:gd name="connsiteX2" fmla="*/ 770842 w 770842"/>
                      <a:gd name="connsiteY2" fmla="*/ 716576 h 1537927"/>
                      <a:gd name="connsiteX3" fmla="*/ 375896 w 770842"/>
                      <a:gd name="connsiteY3" fmla="*/ 1537927 h 1537927"/>
                      <a:gd name="connsiteX4" fmla="*/ 0 w 770842"/>
                      <a:gd name="connsiteY4" fmla="*/ 716576 h 153792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70842" h="1537927">
                        <a:moveTo>
                          <a:pt x="0" y="716576"/>
                        </a:moveTo>
                        <a:cubicBezTo>
                          <a:pt x="0" y="320822"/>
                          <a:pt x="182084" y="42862"/>
                          <a:pt x="385421" y="0"/>
                        </a:cubicBezTo>
                        <a:cubicBezTo>
                          <a:pt x="598283" y="33338"/>
                          <a:pt x="770842" y="320822"/>
                          <a:pt x="770842" y="716576"/>
                        </a:cubicBezTo>
                        <a:cubicBezTo>
                          <a:pt x="770842" y="1112330"/>
                          <a:pt x="641145" y="1380765"/>
                          <a:pt x="375896" y="1537927"/>
                        </a:cubicBezTo>
                        <a:cubicBezTo>
                          <a:pt x="96359" y="1366477"/>
                          <a:pt x="0" y="1112330"/>
                          <a:pt x="0" y="716576"/>
                        </a:cubicBezTo>
                        <a:close/>
                      </a:path>
                    </a:pathLst>
                  </a:custGeom>
                  <a:solidFill>
                    <a:srgbClr val="33CC33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58" name="楕円 432">
                    <a:extLst>
                      <a:ext uri="{FF2B5EF4-FFF2-40B4-BE49-F238E27FC236}">
                        <a16:creationId xmlns:a16="http://schemas.microsoft.com/office/drawing/2014/main" id="{42AFC98E-22A8-42D1-8318-56FB50DB6A3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006322" y="4262663"/>
                    <a:ext cx="212304" cy="1376002"/>
                  </a:xfrm>
                  <a:custGeom>
                    <a:avLst/>
                    <a:gdLst>
                      <a:gd name="connsiteX0" fmla="*/ 0 w 601115"/>
                      <a:gd name="connsiteY0" fmla="*/ 300558 h 601115"/>
                      <a:gd name="connsiteX1" fmla="*/ 300558 w 601115"/>
                      <a:gd name="connsiteY1" fmla="*/ 0 h 601115"/>
                      <a:gd name="connsiteX2" fmla="*/ 601116 w 601115"/>
                      <a:gd name="connsiteY2" fmla="*/ 300558 h 601115"/>
                      <a:gd name="connsiteX3" fmla="*/ 300558 w 601115"/>
                      <a:gd name="connsiteY3" fmla="*/ 601116 h 601115"/>
                      <a:gd name="connsiteX4" fmla="*/ 0 w 601115"/>
                      <a:gd name="connsiteY4" fmla="*/ 300558 h 601115"/>
                      <a:gd name="connsiteX0" fmla="*/ 0 w 601116"/>
                      <a:gd name="connsiteY0" fmla="*/ 300558 h 601116"/>
                      <a:gd name="connsiteX1" fmla="*/ 300558 w 601116"/>
                      <a:gd name="connsiteY1" fmla="*/ 0 h 601116"/>
                      <a:gd name="connsiteX2" fmla="*/ 601116 w 601116"/>
                      <a:gd name="connsiteY2" fmla="*/ 300558 h 601116"/>
                      <a:gd name="connsiteX3" fmla="*/ 300558 w 601116"/>
                      <a:gd name="connsiteY3" fmla="*/ 601116 h 601116"/>
                      <a:gd name="connsiteX4" fmla="*/ 0 w 601116"/>
                      <a:gd name="connsiteY4" fmla="*/ 300558 h 601116"/>
                      <a:gd name="connsiteX0" fmla="*/ 0 w 601116"/>
                      <a:gd name="connsiteY0" fmla="*/ 300558 h 601116"/>
                      <a:gd name="connsiteX1" fmla="*/ 300558 w 601116"/>
                      <a:gd name="connsiteY1" fmla="*/ 0 h 601116"/>
                      <a:gd name="connsiteX2" fmla="*/ 601116 w 601116"/>
                      <a:gd name="connsiteY2" fmla="*/ 300558 h 601116"/>
                      <a:gd name="connsiteX3" fmla="*/ 300558 w 601116"/>
                      <a:gd name="connsiteY3" fmla="*/ 601116 h 601116"/>
                      <a:gd name="connsiteX4" fmla="*/ 0 w 601116"/>
                      <a:gd name="connsiteY4" fmla="*/ 300558 h 601116"/>
                      <a:gd name="connsiteX0" fmla="*/ 0 w 601116"/>
                      <a:gd name="connsiteY0" fmla="*/ 1434033 h 1734591"/>
                      <a:gd name="connsiteX1" fmla="*/ 281508 w 601116"/>
                      <a:gd name="connsiteY1" fmla="*/ 0 h 1734591"/>
                      <a:gd name="connsiteX2" fmla="*/ 601116 w 601116"/>
                      <a:gd name="connsiteY2" fmla="*/ 1434033 h 1734591"/>
                      <a:gd name="connsiteX3" fmla="*/ 300558 w 601116"/>
                      <a:gd name="connsiteY3" fmla="*/ 1734591 h 1734591"/>
                      <a:gd name="connsiteX4" fmla="*/ 0 w 601116"/>
                      <a:gd name="connsiteY4" fmla="*/ 1434033 h 1734591"/>
                      <a:gd name="connsiteX0" fmla="*/ 0 w 601116"/>
                      <a:gd name="connsiteY0" fmla="*/ 1434033 h 1734591"/>
                      <a:gd name="connsiteX1" fmla="*/ 281508 w 601116"/>
                      <a:gd name="connsiteY1" fmla="*/ 0 h 1734591"/>
                      <a:gd name="connsiteX2" fmla="*/ 601116 w 601116"/>
                      <a:gd name="connsiteY2" fmla="*/ 1434033 h 1734591"/>
                      <a:gd name="connsiteX3" fmla="*/ 300558 w 601116"/>
                      <a:gd name="connsiteY3" fmla="*/ 1734591 h 1734591"/>
                      <a:gd name="connsiteX4" fmla="*/ 0 w 601116"/>
                      <a:gd name="connsiteY4" fmla="*/ 1434033 h 1734591"/>
                      <a:gd name="connsiteX0" fmla="*/ 0 w 601116"/>
                      <a:gd name="connsiteY0" fmla="*/ 1434033 h 1734591"/>
                      <a:gd name="connsiteX1" fmla="*/ 281508 w 601116"/>
                      <a:gd name="connsiteY1" fmla="*/ 0 h 1734591"/>
                      <a:gd name="connsiteX2" fmla="*/ 601116 w 601116"/>
                      <a:gd name="connsiteY2" fmla="*/ 1434033 h 1734591"/>
                      <a:gd name="connsiteX3" fmla="*/ 300558 w 601116"/>
                      <a:gd name="connsiteY3" fmla="*/ 1734591 h 1734591"/>
                      <a:gd name="connsiteX4" fmla="*/ 0 w 601116"/>
                      <a:gd name="connsiteY4" fmla="*/ 1434033 h 1734591"/>
                      <a:gd name="connsiteX0" fmla="*/ 0 w 601116"/>
                      <a:gd name="connsiteY0" fmla="*/ 1505470 h 1806028"/>
                      <a:gd name="connsiteX1" fmla="*/ 200545 w 601116"/>
                      <a:gd name="connsiteY1" fmla="*/ 0 h 1806028"/>
                      <a:gd name="connsiteX2" fmla="*/ 601116 w 601116"/>
                      <a:gd name="connsiteY2" fmla="*/ 1505470 h 1806028"/>
                      <a:gd name="connsiteX3" fmla="*/ 300558 w 601116"/>
                      <a:gd name="connsiteY3" fmla="*/ 1806028 h 1806028"/>
                      <a:gd name="connsiteX4" fmla="*/ 0 w 601116"/>
                      <a:gd name="connsiteY4" fmla="*/ 1505470 h 1806028"/>
                      <a:gd name="connsiteX0" fmla="*/ 0 w 601116"/>
                      <a:gd name="connsiteY0" fmla="*/ 1505470 h 1806028"/>
                      <a:gd name="connsiteX1" fmla="*/ 200545 w 601116"/>
                      <a:gd name="connsiteY1" fmla="*/ 0 h 1806028"/>
                      <a:gd name="connsiteX2" fmla="*/ 601116 w 601116"/>
                      <a:gd name="connsiteY2" fmla="*/ 1505470 h 1806028"/>
                      <a:gd name="connsiteX3" fmla="*/ 300558 w 601116"/>
                      <a:gd name="connsiteY3" fmla="*/ 1806028 h 1806028"/>
                      <a:gd name="connsiteX4" fmla="*/ 0 w 601116"/>
                      <a:gd name="connsiteY4" fmla="*/ 1505470 h 1806028"/>
                      <a:gd name="connsiteX0" fmla="*/ 0 w 601116"/>
                      <a:gd name="connsiteY0" fmla="*/ 1505470 h 1806028"/>
                      <a:gd name="connsiteX1" fmla="*/ 200545 w 601116"/>
                      <a:gd name="connsiteY1" fmla="*/ 0 h 1806028"/>
                      <a:gd name="connsiteX2" fmla="*/ 601116 w 601116"/>
                      <a:gd name="connsiteY2" fmla="*/ 1505470 h 1806028"/>
                      <a:gd name="connsiteX3" fmla="*/ 300558 w 601116"/>
                      <a:gd name="connsiteY3" fmla="*/ 1806028 h 1806028"/>
                      <a:gd name="connsiteX4" fmla="*/ 0 w 601116"/>
                      <a:gd name="connsiteY4" fmla="*/ 1505470 h 180602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01116" h="1806028">
                        <a:moveTo>
                          <a:pt x="0" y="1505470"/>
                        </a:moveTo>
                        <a:cubicBezTo>
                          <a:pt x="0" y="1339476"/>
                          <a:pt x="210763" y="952500"/>
                          <a:pt x="200545" y="0"/>
                        </a:cubicBezTo>
                        <a:cubicBezTo>
                          <a:pt x="518938" y="885825"/>
                          <a:pt x="601116" y="1339476"/>
                          <a:pt x="601116" y="1505470"/>
                        </a:cubicBezTo>
                        <a:cubicBezTo>
                          <a:pt x="601116" y="1671464"/>
                          <a:pt x="466552" y="1806028"/>
                          <a:pt x="300558" y="1806028"/>
                        </a:cubicBezTo>
                        <a:cubicBezTo>
                          <a:pt x="134564" y="1806028"/>
                          <a:pt x="0" y="1671464"/>
                          <a:pt x="0" y="1505470"/>
                        </a:cubicBezTo>
                        <a:close/>
                      </a:path>
                    </a:pathLst>
                  </a:custGeom>
                  <a:solidFill>
                    <a:srgbClr val="66FF66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354" name="グループ化 353">
                  <a:extLst>
                    <a:ext uri="{FF2B5EF4-FFF2-40B4-BE49-F238E27FC236}">
                      <a16:creationId xmlns:a16="http://schemas.microsoft.com/office/drawing/2014/main" id="{300330C1-AE17-44B4-B611-98BFD0F4CCF2}"/>
                    </a:ext>
                  </a:extLst>
                </p:cNvPr>
                <p:cNvGrpSpPr/>
                <p:nvPr/>
              </p:nvGrpSpPr>
              <p:grpSpPr>
                <a:xfrm>
                  <a:off x="1741357" y="3704966"/>
                  <a:ext cx="614552" cy="1934750"/>
                  <a:chOff x="1741357" y="3704966"/>
                  <a:chExt cx="614552" cy="1934750"/>
                </a:xfrm>
              </p:grpSpPr>
              <p:sp>
                <p:nvSpPr>
                  <p:cNvPr id="355" name="楕円 426">
                    <a:extLst>
                      <a:ext uri="{FF2B5EF4-FFF2-40B4-BE49-F238E27FC236}">
                        <a16:creationId xmlns:a16="http://schemas.microsoft.com/office/drawing/2014/main" id="{8D73709E-8C7B-4BAF-A899-4D863C89A336}"/>
                      </a:ext>
                    </a:extLst>
                  </p:cNvPr>
                  <p:cNvSpPr/>
                  <p:nvPr/>
                </p:nvSpPr>
                <p:spPr bwMode="auto">
                  <a:xfrm rot="21278739">
                    <a:off x="1741357" y="3704966"/>
                    <a:ext cx="614552" cy="1226109"/>
                  </a:xfrm>
                  <a:custGeom>
                    <a:avLst/>
                    <a:gdLst>
                      <a:gd name="connsiteX0" fmla="*/ 0 w 770841"/>
                      <a:gd name="connsiteY0" fmla="*/ 716576 h 1433151"/>
                      <a:gd name="connsiteX1" fmla="*/ 385421 w 770841"/>
                      <a:gd name="connsiteY1" fmla="*/ 0 h 1433151"/>
                      <a:gd name="connsiteX2" fmla="*/ 770842 w 770841"/>
                      <a:gd name="connsiteY2" fmla="*/ 716576 h 1433151"/>
                      <a:gd name="connsiteX3" fmla="*/ 385421 w 770841"/>
                      <a:gd name="connsiteY3" fmla="*/ 1433152 h 1433151"/>
                      <a:gd name="connsiteX4" fmla="*/ 0 w 770841"/>
                      <a:gd name="connsiteY4" fmla="*/ 716576 h 1433151"/>
                      <a:gd name="connsiteX0" fmla="*/ 0 w 770842"/>
                      <a:gd name="connsiteY0" fmla="*/ 716576 h 1433152"/>
                      <a:gd name="connsiteX1" fmla="*/ 385421 w 770842"/>
                      <a:gd name="connsiteY1" fmla="*/ 0 h 1433152"/>
                      <a:gd name="connsiteX2" fmla="*/ 770842 w 770842"/>
                      <a:gd name="connsiteY2" fmla="*/ 716576 h 1433152"/>
                      <a:gd name="connsiteX3" fmla="*/ 385421 w 770842"/>
                      <a:gd name="connsiteY3" fmla="*/ 1433152 h 1433152"/>
                      <a:gd name="connsiteX4" fmla="*/ 0 w 770842"/>
                      <a:gd name="connsiteY4" fmla="*/ 716576 h 1433152"/>
                      <a:gd name="connsiteX0" fmla="*/ 0 w 770842"/>
                      <a:gd name="connsiteY0" fmla="*/ 716576 h 1433152"/>
                      <a:gd name="connsiteX1" fmla="*/ 385421 w 770842"/>
                      <a:gd name="connsiteY1" fmla="*/ 0 h 1433152"/>
                      <a:gd name="connsiteX2" fmla="*/ 770842 w 770842"/>
                      <a:gd name="connsiteY2" fmla="*/ 716576 h 1433152"/>
                      <a:gd name="connsiteX3" fmla="*/ 385421 w 770842"/>
                      <a:gd name="connsiteY3" fmla="*/ 1433152 h 1433152"/>
                      <a:gd name="connsiteX4" fmla="*/ 0 w 770842"/>
                      <a:gd name="connsiteY4" fmla="*/ 716576 h 1433152"/>
                      <a:gd name="connsiteX0" fmla="*/ 0 w 770842"/>
                      <a:gd name="connsiteY0" fmla="*/ 716576 h 1433152"/>
                      <a:gd name="connsiteX1" fmla="*/ 385421 w 770842"/>
                      <a:gd name="connsiteY1" fmla="*/ 0 h 1433152"/>
                      <a:gd name="connsiteX2" fmla="*/ 770842 w 770842"/>
                      <a:gd name="connsiteY2" fmla="*/ 716576 h 1433152"/>
                      <a:gd name="connsiteX3" fmla="*/ 385421 w 770842"/>
                      <a:gd name="connsiteY3" fmla="*/ 1433152 h 1433152"/>
                      <a:gd name="connsiteX4" fmla="*/ 0 w 770842"/>
                      <a:gd name="connsiteY4" fmla="*/ 716576 h 1433152"/>
                      <a:gd name="connsiteX0" fmla="*/ 0 w 770842"/>
                      <a:gd name="connsiteY0" fmla="*/ 716576 h 1433152"/>
                      <a:gd name="connsiteX1" fmla="*/ 385421 w 770842"/>
                      <a:gd name="connsiteY1" fmla="*/ 0 h 1433152"/>
                      <a:gd name="connsiteX2" fmla="*/ 770842 w 770842"/>
                      <a:gd name="connsiteY2" fmla="*/ 716576 h 1433152"/>
                      <a:gd name="connsiteX3" fmla="*/ 385421 w 770842"/>
                      <a:gd name="connsiteY3" fmla="*/ 1433152 h 1433152"/>
                      <a:gd name="connsiteX4" fmla="*/ 0 w 770842"/>
                      <a:gd name="connsiteY4" fmla="*/ 716576 h 1433152"/>
                      <a:gd name="connsiteX0" fmla="*/ 0 w 770842"/>
                      <a:gd name="connsiteY0" fmla="*/ 716576 h 1433152"/>
                      <a:gd name="connsiteX1" fmla="*/ 385421 w 770842"/>
                      <a:gd name="connsiteY1" fmla="*/ 0 h 1433152"/>
                      <a:gd name="connsiteX2" fmla="*/ 770842 w 770842"/>
                      <a:gd name="connsiteY2" fmla="*/ 716576 h 1433152"/>
                      <a:gd name="connsiteX3" fmla="*/ 385421 w 770842"/>
                      <a:gd name="connsiteY3" fmla="*/ 1433152 h 1433152"/>
                      <a:gd name="connsiteX4" fmla="*/ 0 w 770842"/>
                      <a:gd name="connsiteY4" fmla="*/ 716576 h 1433152"/>
                      <a:gd name="connsiteX0" fmla="*/ 0 w 770842"/>
                      <a:gd name="connsiteY0" fmla="*/ 716576 h 1433152"/>
                      <a:gd name="connsiteX1" fmla="*/ 385421 w 770842"/>
                      <a:gd name="connsiteY1" fmla="*/ 0 h 1433152"/>
                      <a:gd name="connsiteX2" fmla="*/ 770842 w 770842"/>
                      <a:gd name="connsiteY2" fmla="*/ 716576 h 1433152"/>
                      <a:gd name="connsiteX3" fmla="*/ 385421 w 770842"/>
                      <a:gd name="connsiteY3" fmla="*/ 1433152 h 1433152"/>
                      <a:gd name="connsiteX4" fmla="*/ 0 w 770842"/>
                      <a:gd name="connsiteY4" fmla="*/ 716576 h 1433152"/>
                      <a:gd name="connsiteX0" fmla="*/ 0 w 770842"/>
                      <a:gd name="connsiteY0" fmla="*/ 716576 h 1433152"/>
                      <a:gd name="connsiteX1" fmla="*/ 385421 w 770842"/>
                      <a:gd name="connsiteY1" fmla="*/ 0 h 1433152"/>
                      <a:gd name="connsiteX2" fmla="*/ 770842 w 770842"/>
                      <a:gd name="connsiteY2" fmla="*/ 716576 h 1433152"/>
                      <a:gd name="connsiteX3" fmla="*/ 385421 w 770842"/>
                      <a:gd name="connsiteY3" fmla="*/ 1433152 h 1433152"/>
                      <a:gd name="connsiteX4" fmla="*/ 0 w 770842"/>
                      <a:gd name="connsiteY4" fmla="*/ 716576 h 1433152"/>
                      <a:gd name="connsiteX0" fmla="*/ 0 w 770842"/>
                      <a:gd name="connsiteY0" fmla="*/ 716576 h 1537927"/>
                      <a:gd name="connsiteX1" fmla="*/ 385421 w 770842"/>
                      <a:gd name="connsiteY1" fmla="*/ 0 h 1537927"/>
                      <a:gd name="connsiteX2" fmla="*/ 770842 w 770842"/>
                      <a:gd name="connsiteY2" fmla="*/ 716576 h 1537927"/>
                      <a:gd name="connsiteX3" fmla="*/ 375896 w 770842"/>
                      <a:gd name="connsiteY3" fmla="*/ 1537927 h 1537927"/>
                      <a:gd name="connsiteX4" fmla="*/ 0 w 770842"/>
                      <a:gd name="connsiteY4" fmla="*/ 716576 h 153792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70842" h="1537927">
                        <a:moveTo>
                          <a:pt x="0" y="716576"/>
                        </a:moveTo>
                        <a:cubicBezTo>
                          <a:pt x="0" y="320822"/>
                          <a:pt x="182084" y="42862"/>
                          <a:pt x="385421" y="0"/>
                        </a:cubicBezTo>
                        <a:cubicBezTo>
                          <a:pt x="598283" y="33338"/>
                          <a:pt x="770842" y="320822"/>
                          <a:pt x="770842" y="716576"/>
                        </a:cubicBezTo>
                        <a:cubicBezTo>
                          <a:pt x="770842" y="1112330"/>
                          <a:pt x="641145" y="1380765"/>
                          <a:pt x="375896" y="1537927"/>
                        </a:cubicBezTo>
                        <a:cubicBezTo>
                          <a:pt x="96359" y="1366477"/>
                          <a:pt x="0" y="1112330"/>
                          <a:pt x="0" y="716576"/>
                        </a:cubicBezTo>
                        <a:close/>
                      </a:path>
                    </a:pathLst>
                  </a:custGeom>
                  <a:solidFill>
                    <a:srgbClr val="0099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56" name="楕円 432">
                    <a:extLst>
                      <a:ext uri="{FF2B5EF4-FFF2-40B4-BE49-F238E27FC236}">
                        <a16:creationId xmlns:a16="http://schemas.microsoft.com/office/drawing/2014/main" id="{024ECF57-A950-429E-B2AE-910430C356F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954286" y="4263714"/>
                    <a:ext cx="297730" cy="1376002"/>
                  </a:xfrm>
                  <a:custGeom>
                    <a:avLst/>
                    <a:gdLst>
                      <a:gd name="connsiteX0" fmla="*/ 0 w 601115"/>
                      <a:gd name="connsiteY0" fmla="*/ 300558 h 601115"/>
                      <a:gd name="connsiteX1" fmla="*/ 300558 w 601115"/>
                      <a:gd name="connsiteY1" fmla="*/ 0 h 601115"/>
                      <a:gd name="connsiteX2" fmla="*/ 601116 w 601115"/>
                      <a:gd name="connsiteY2" fmla="*/ 300558 h 601115"/>
                      <a:gd name="connsiteX3" fmla="*/ 300558 w 601115"/>
                      <a:gd name="connsiteY3" fmla="*/ 601116 h 601115"/>
                      <a:gd name="connsiteX4" fmla="*/ 0 w 601115"/>
                      <a:gd name="connsiteY4" fmla="*/ 300558 h 601115"/>
                      <a:gd name="connsiteX0" fmla="*/ 0 w 601116"/>
                      <a:gd name="connsiteY0" fmla="*/ 300558 h 601116"/>
                      <a:gd name="connsiteX1" fmla="*/ 300558 w 601116"/>
                      <a:gd name="connsiteY1" fmla="*/ 0 h 601116"/>
                      <a:gd name="connsiteX2" fmla="*/ 601116 w 601116"/>
                      <a:gd name="connsiteY2" fmla="*/ 300558 h 601116"/>
                      <a:gd name="connsiteX3" fmla="*/ 300558 w 601116"/>
                      <a:gd name="connsiteY3" fmla="*/ 601116 h 601116"/>
                      <a:gd name="connsiteX4" fmla="*/ 0 w 601116"/>
                      <a:gd name="connsiteY4" fmla="*/ 300558 h 601116"/>
                      <a:gd name="connsiteX0" fmla="*/ 0 w 601116"/>
                      <a:gd name="connsiteY0" fmla="*/ 300558 h 601116"/>
                      <a:gd name="connsiteX1" fmla="*/ 300558 w 601116"/>
                      <a:gd name="connsiteY1" fmla="*/ 0 h 601116"/>
                      <a:gd name="connsiteX2" fmla="*/ 601116 w 601116"/>
                      <a:gd name="connsiteY2" fmla="*/ 300558 h 601116"/>
                      <a:gd name="connsiteX3" fmla="*/ 300558 w 601116"/>
                      <a:gd name="connsiteY3" fmla="*/ 601116 h 601116"/>
                      <a:gd name="connsiteX4" fmla="*/ 0 w 601116"/>
                      <a:gd name="connsiteY4" fmla="*/ 300558 h 601116"/>
                      <a:gd name="connsiteX0" fmla="*/ 0 w 601116"/>
                      <a:gd name="connsiteY0" fmla="*/ 1434033 h 1734591"/>
                      <a:gd name="connsiteX1" fmla="*/ 281508 w 601116"/>
                      <a:gd name="connsiteY1" fmla="*/ 0 h 1734591"/>
                      <a:gd name="connsiteX2" fmla="*/ 601116 w 601116"/>
                      <a:gd name="connsiteY2" fmla="*/ 1434033 h 1734591"/>
                      <a:gd name="connsiteX3" fmla="*/ 300558 w 601116"/>
                      <a:gd name="connsiteY3" fmla="*/ 1734591 h 1734591"/>
                      <a:gd name="connsiteX4" fmla="*/ 0 w 601116"/>
                      <a:gd name="connsiteY4" fmla="*/ 1434033 h 1734591"/>
                      <a:gd name="connsiteX0" fmla="*/ 0 w 601116"/>
                      <a:gd name="connsiteY0" fmla="*/ 1434033 h 1734591"/>
                      <a:gd name="connsiteX1" fmla="*/ 281508 w 601116"/>
                      <a:gd name="connsiteY1" fmla="*/ 0 h 1734591"/>
                      <a:gd name="connsiteX2" fmla="*/ 601116 w 601116"/>
                      <a:gd name="connsiteY2" fmla="*/ 1434033 h 1734591"/>
                      <a:gd name="connsiteX3" fmla="*/ 300558 w 601116"/>
                      <a:gd name="connsiteY3" fmla="*/ 1734591 h 1734591"/>
                      <a:gd name="connsiteX4" fmla="*/ 0 w 601116"/>
                      <a:gd name="connsiteY4" fmla="*/ 1434033 h 1734591"/>
                      <a:gd name="connsiteX0" fmla="*/ 0 w 601116"/>
                      <a:gd name="connsiteY0" fmla="*/ 1434033 h 1734591"/>
                      <a:gd name="connsiteX1" fmla="*/ 281508 w 601116"/>
                      <a:gd name="connsiteY1" fmla="*/ 0 h 1734591"/>
                      <a:gd name="connsiteX2" fmla="*/ 601116 w 601116"/>
                      <a:gd name="connsiteY2" fmla="*/ 1434033 h 1734591"/>
                      <a:gd name="connsiteX3" fmla="*/ 300558 w 601116"/>
                      <a:gd name="connsiteY3" fmla="*/ 1734591 h 1734591"/>
                      <a:gd name="connsiteX4" fmla="*/ 0 w 601116"/>
                      <a:gd name="connsiteY4" fmla="*/ 1434033 h 1734591"/>
                      <a:gd name="connsiteX0" fmla="*/ 0 w 601116"/>
                      <a:gd name="connsiteY0" fmla="*/ 1505470 h 1806028"/>
                      <a:gd name="connsiteX1" fmla="*/ 200545 w 601116"/>
                      <a:gd name="connsiteY1" fmla="*/ 0 h 1806028"/>
                      <a:gd name="connsiteX2" fmla="*/ 601116 w 601116"/>
                      <a:gd name="connsiteY2" fmla="*/ 1505470 h 1806028"/>
                      <a:gd name="connsiteX3" fmla="*/ 300558 w 601116"/>
                      <a:gd name="connsiteY3" fmla="*/ 1806028 h 1806028"/>
                      <a:gd name="connsiteX4" fmla="*/ 0 w 601116"/>
                      <a:gd name="connsiteY4" fmla="*/ 1505470 h 1806028"/>
                      <a:gd name="connsiteX0" fmla="*/ 0 w 601116"/>
                      <a:gd name="connsiteY0" fmla="*/ 1505470 h 1806028"/>
                      <a:gd name="connsiteX1" fmla="*/ 200545 w 601116"/>
                      <a:gd name="connsiteY1" fmla="*/ 0 h 1806028"/>
                      <a:gd name="connsiteX2" fmla="*/ 601116 w 601116"/>
                      <a:gd name="connsiteY2" fmla="*/ 1505470 h 1806028"/>
                      <a:gd name="connsiteX3" fmla="*/ 300558 w 601116"/>
                      <a:gd name="connsiteY3" fmla="*/ 1806028 h 1806028"/>
                      <a:gd name="connsiteX4" fmla="*/ 0 w 601116"/>
                      <a:gd name="connsiteY4" fmla="*/ 1505470 h 1806028"/>
                      <a:gd name="connsiteX0" fmla="*/ 0 w 601116"/>
                      <a:gd name="connsiteY0" fmla="*/ 1505470 h 1806028"/>
                      <a:gd name="connsiteX1" fmla="*/ 200545 w 601116"/>
                      <a:gd name="connsiteY1" fmla="*/ 0 h 1806028"/>
                      <a:gd name="connsiteX2" fmla="*/ 601116 w 601116"/>
                      <a:gd name="connsiteY2" fmla="*/ 1505470 h 1806028"/>
                      <a:gd name="connsiteX3" fmla="*/ 300558 w 601116"/>
                      <a:gd name="connsiteY3" fmla="*/ 1806028 h 1806028"/>
                      <a:gd name="connsiteX4" fmla="*/ 0 w 601116"/>
                      <a:gd name="connsiteY4" fmla="*/ 1505470 h 180602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01116" h="1806028">
                        <a:moveTo>
                          <a:pt x="0" y="1505470"/>
                        </a:moveTo>
                        <a:cubicBezTo>
                          <a:pt x="0" y="1339476"/>
                          <a:pt x="210763" y="952500"/>
                          <a:pt x="200545" y="0"/>
                        </a:cubicBezTo>
                        <a:cubicBezTo>
                          <a:pt x="518938" y="885825"/>
                          <a:pt x="601116" y="1339476"/>
                          <a:pt x="601116" y="1505470"/>
                        </a:cubicBezTo>
                        <a:cubicBezTo>
                          <a:pt x="601116" y="1671464"/>
                          <a:pt x="466552" y="1806028"/>
                          <a:pt x="300558" y="1806028"/>
                        </a:cubicBezTo>
                        <a:cubicBezTo>
                          <a:pt x="134564" y="1806028"/>
                          <a:pt x="0" y="1671464"/>
                          <a:pt x="0" y="1505470"/>
                        </a:cubicBezTo>
                        <a:close/>
                      </a:path>
                    </a:pathLst>
                  </a:custGeom>
                  <a:solidFill>
                    <a:srgbClr val="92D05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  <p:grpSp>
            <p:nvGrpSpPr>
              <p:cNvPr id="329" name="グループ化 328">
                <a:extLst>
                  <a:ext uri="{FF2B5EF4-FFF2-40B4-BE49-F238E27FC236}">
                    <a16:creationId xmlns:a16="http://schemas.microsoft.com/office/drawing/2014/main" id="{59F1FB34-A160-4873-B4EC-B74579B6B117}"/>
                  </a:ext>
                </a:extLst>
              </p:cNvPr>
              <p:cNvGrpSpPr/>
              <p:nvPr/>
            </p:nvGrpSpPr>
            <p:grpSpPr>
              <a:xfrm rot="3600000">
                <a:off x="6294862" y="3238952"/>
                <a:ext cx="488976" cy="1074356"/>
                <a:chOff x="1636340" y="3642662"/>
                <a:chExt cx="910128" cy="1999693"/>
              </a:xfrm>
            </p:grpSpPr>
            <p:sp>
              <p:nvSpPr>
                <p:cNvPr id="341" name="楕円 426">
                  <a:extLst>
                    <a:ext uri="{FF2B5EF4-FFF2-40B4-BE49-F238E27FC236}">
                      <a16:creationId xmlns:a16="http://schemas.microsoft.com/office/drawing/2014/main" id="{9E313A69-02E4-4EFD-9E04-71E882905AE1}"/>
                    </a:ext>
                  </a:extLst>
                </p:cNvPr>
                <p:cNvSpPr/>
                <p:nvPr/>
              </p:nvSpPr>
              <p:spPr bwMode="auto">
                <a:xfrm rot="443591">
                  <a:off x="1760872" y="3642662"/>
                  <a:ext cx="614552" cy="1226109"/>
                </a:xfrm>
                <a:custGeom>
                  <a:avLst/>
                  <a:gdLst>
                    <a:gd name="connsiteX0" fmla="*/ 0 w 770841"/>
                    <a:gd name="connsiteY0" fmla="*/ 716576 h 1433151"/>
                    <a:gd name="connsiteX1" fmla="*/ 385421 w 770841"/>
                    <a:gd name="connsiteY1" fmla="*/ 0 h 1433151"/>
                    <a:gd name="connsiteX2" fmla="*/ 770842 w 770841"/>
                    <a:gd name="connsiteY2" fmla="*/ 716576 h 1433151"/>
                    <a:gd name="connsiteX3" fmla="*/ 385421 w 770841"/>
                    <a:gd name="connsiteY3" fmla="*/ 1433152 h 1433151"/>
                    <a:gd name="connsiteX4" fmla="*/ 0 w 770841"/>
                    <a:gd name="connsiteY4" fmla="*/ 716576 h 1433151"/>
                    <a:gd name="connsiteX0" fmla="*/ 0 w 770842"/>
                    <a:gd name="connsiteY0" fmla="*/ 716576 h 1433152"/>
                    <a:gd name="connsiteX1" fmla="*/ 385421 w 770842"/>
                    <a:gd name="connsiteY1" fmla="*/ 0 h 1433152"/>
                    <a:gd name="connsiteX2" fmla="*/ 770842 w 770842"/>
                    <a:gd name="connsiteY2" fmla="*/ 716576 h 1433152"/>
                    <a:gd name="connsiteX3" fmla="*/ 385421 w 770842"/>
                    <a:gd name="connsiteY3" fmla="*/ 1433152 h 1433152"/>
                    <a:gd name="connsiteX4" fmla="*/ 0 w 770842"/>
                    <a:gd name="connsiteY4" fmla="*/ 716576 h 1433152"/>
                    <a:gd name="connsiteX0" fmla="*/ 0 w 770842"/>
                    <a:gd name="connsiteY0" fmla="*/ 716576 h 1433152"/>
                    <a:gd name="connsiteX1" fmla="*/ 385421 w 770842"/>
                    <a:gd name="connsiteY1" fmla="*/ 0 h 1433152"/>
                    <a:gd name="connsiteX2" fmla="*/ 770842 w 770842"/>
                    <a:gd name="connsiteY2" fmla="*/ 716576 h 1433152"/>
                    <a:gd name="connsiteX3" fmla="*/ 385421 w 770842"/>
                    <a:gd name="connsiteY3" fmla="*/ 1433152 h 1433152"/>
                    <a:gd name="connsiteX4" fmla="*/ 0 w 770842"/>
                    <a:gd name="connsiteY4" fmla="*/ 716576 h 1433152"/>
                    <a:gd name="connsiteX0" fmla="*/ 0 w 770842"/>
                    <a:gd name="connsiteY0" fmla="*/ 716576 h 1433152"/>
                    <a:gd name="connsiteX1" fmla="*/ 385421 w 770842"/>
                    <a:gd name="connsiteY1" fmla="*/ 0 h 1433152"/>
                    <a:gd name="connsiteX2" fmla="*/ 770842 w 770842"/>
                    <a:gd name="connsiteY2" fmla="*/ 716576 h 1433152"/>
                    <a:gd name="connsiteX3" fmla="*/ 385421 w 770842"/>
                    <a:gd name="connsiteY3" fmla="*/ 1433152 h 1433152"/>
                    <a:gd name="connsiteX4" fmla="*/ 0 w 770842"/>
                    <a:gd name="connsiteY4" fmla="*/ 716576 h 1433152"/>
                    <a:gd name="connsiteX0" fmla="*/ 0 w 770842"/>
                    <a:gd name="connsiteY0" fmla="*/ 716576 h 1433152"/>
                    <a:gd name="connsiteX1" fmla="*/ 385421 w 770842"/>
                    <a:gd name="connsiteY1" fmla="*/ 0 h 1433152"/>
                    <a:gd name="connsiteX2" fmla="*/ 770842 w 770842"/>
                    <a:gd name="connsiteY2" fmla="*/ 716576 h 1433152"/>
                    <a:gd name="connsiteX3" fmla="*/ 385421 w 770842"/>
                    <a:gd name="connsiteY3" fmla="*/ 1433152 h 1433152"/>
                    <a:gd name="connsiteX4" fmla="*/ 0 w 770842"/>
                    <a:gd name="connsiteY4" fmla="*/ 716576 h 1433152"/>
                    <a:gd name="connsiteX0" fmla="*/ 0 w 770842"/>
                    <a:gd name="connsiteY0" fmla="*/ 716576 h 1433152"/>
                    <a:gd name="connsiteX1" fmla="*/ 385421 w 770842"/>
                    <a:gd name="connsiteY1" fmla="*/ 0 h 1433152"/>
                    <a:gd name="connsiteX2" fmla="*/ 770842 w 770842"/>
                    <a:gd name="connsiteY2" fmla="*/ 716576 h 1433152"/>
                    <a:gd name="connsiteX3" fmla="*/ 385421 w 770842"/>
                    <a:gd name="connsiteY3" fmla="*/ 1433152 h 1433152"/>
                    <a:gd name="connsiteX4" fmla="*/ 0 w 770842"/>
                    <a:gd name="connsiteY4" fmla="*/ 716576 h 1433152"/>
                    <a:gd name="connsiteX0" fmla="*/ 0 w 770842"/>
                    <a:gd name="connsiteY0" fmla="*/ 716576 h 1433152"/>
                    <a:gd name="connsiteX1" fmla="*/ 385421 w 770842"/>
                    <a:gd name="connsiteY1" fmla="*/ 0 h 1433152"/>
                    <a:gd name="connsiteX2" fmla="*/ 770842 w 770842"/>
                    <a:gd name="connsiteY2" fmla="*/ 716576 h 1433152"/>
                    <a:gd name="connsiteX3" fmla="*/ 385421 w 770842"/>
                    <a:gd name="connsiteY3" fmla="*/ 1433152 h 1433152"/>
                    <a:gd name="connsiteX4" fmla="*/ 0 w 770842"/>
                    <a:gd name="connsiteY4" fmla="*/ 716576 h 1433152"/>
                    <a:gd name="connsiteX0" fmla="*/ 0 w 770842"/>
                    <a:gd name="connsiteY0" fmla="*/ 716576 h 1433152"/>
                    <a:gd name="connsiteX1" fmla="*/ 385421 w 770842"/>
                    <a:gd name="connsiteY1" fmla="*/ 0 h 1433152"/>
                    <a:gd name="connsiteX2" fmla="*/ 770842 w 770842"/>
                    <a:gd name="connsiteY2" fmla="*/ 716576 h 1433152"/>
                    <a:gd name="connsiteX3" fmla="*/ 385421 w 770842"/>
                    <a:gd name="connsiteY3" fmla="*/ 1433152 h 1433152"/>
                    <a:gd name="connsiteX4" fmla="*/ 0 w 770842"/>
                    <a:gd name="connsiteY4" fmla="*/ 716576 h 1433152"/>
                    <a:gd name="connsiteX0" fmla="*/ 0 w 770842"/>
                    <a:gd name="connsiteY0" fmla="*/ 716576 h 1537927"/>
                    <a:gd name="connsiteX1" fmla="*/ 385421 w 770842"/>
                    <a:gd name="connsiteY1" fmla="*/ 0 h 1537927"/>
                    <a:gd name="connsiteX2" fmla="*/ 770842 w 770842"/>
                    <a:gd name="connsiteY2" fmla="*/ 716576 h 1537927"/>
                    <a:gd name="connsiteX3" fmla="*/ 375896 w 770842"/>
                    <a:gd name="connsiteY3" fmla="*/ 1537927 h 1537927"/>
                    <a:gd name="connsiteX4" fmla="*/ 0 w 770842"/>
                    <a:gd name="connsiteY4" fmla="*/ 716576 h 15379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70842" h="1537927">
                      <a:moveTo>
                        <a:pt x="0" y="716576"/>
                      </a:moveTo>
                      <a:cubicBezTo>
                        <a:pt x="0" y="320822"/>
                        <a:pt x="182084" y="42862"/>
                        <a:pt x="385421" y="0"/>
                      </a:cubicBezTo>
                      <a:cubicBezTo>
                        <a:pt x="598283" y="33338"/>
                        <a:pt x="770842" y="320822"/>
                        <a:pt x="770842" y="716576"/>
                      </a:cubicBezTo>
                      <a:cubicBezTo>
                        <a:pt x="770842" y="1112330"/>
                        <a:pt x="641145" y="1380765"/>
                        <a:pt x="375896" y="1537927"/>
                      </a:cubicBezTo>
                      <a:cubicBezTo>
                        <a:pt x="96359" y="1366477"/>
                        <a:pt x="0" y="1112330"/>
                        <a:pt x="0" y="716576"/>
                      </a:cubicBezTo>
                      <a:close/>
                    </a:path>
                  </a:pathLst>
                </a:custGeom>
                <a:solidFill>
                  <a:srgbClr val="0099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342" name="グループ化 341">
                  <a:extLst>
                    <a:ext uri="{FF2B5EF4-FFF2-40B4-BE49-F238E27FC236}">
                      <a16:creationId xmlns:a16="http://schemas.microsoft.com/office/drawing/2014/main" id="{A14577E3-1799-46AF-9CE1-DBA4FD70BE0A}"/>
                    </a:ext>
                  </a:extLst>
                </p:cNvPr>
                <p:cNvGrpSpPr/>
                <p:nvPr/>
              </p:nvGrpSpPr>
              <p:grpSpPr>
                <a:xfrm rot="21214059" flipH="1">
                  <a:off x="1636340" y="3704959"/>
                  <a:ext cx="614552" cy="1937396"/>
                  <a:chOff x="1741357" y="3704966"/>
                  <a:chExt cx="614552" cy="1937396"/>
                </a:xfrm>
              </p:grpSpPr>
              <p:sp>
                <p:nvSpPr>
                  <p:cNvPr id="349" name="楕円 426">
                    <a:extLst>
                      <a:ext uri="{FF2B5EF4-FFF2-40B4-BE49-F238E27FC236}">
                        <a16:creationId xmlns:a16="http://schemas.microsoft.com/office/drawing/2014/main" id="{FEB53B77-1BFB-4638-A86F-0842DDC34A68}"/>
                      </a:ext>
                    </a:extLst>
                  </p:cNvPr>
                  <p:cNvSpPr/>
                  <p:nvPr/>
                </p:nvSpPr>
                <p:spPr bwMode="auto">
                  <a:xfrm rot="21278739">
                    <a:off x="1741357" y="3704966"/>
                    <a:ext cx="614552" cy="1226109"/>
                  </a:xfrm>
                  <a:custGeom>
                    <a:avLst/>
                    <a:gdLst>
                      <a:gd name="connsiteX0" fmla="*/ 0 w 770841"/>
                      <a:gd name="connsiteY0" fmla="*/ 716576 h 1433151"/>
                      <a:gd name="connsiteX1" fmla="*/ 385421 w 770841"/>
                      <a:gd name="connsiteY1" fmla="*/ 0 h 1433151"/>
                      <a:gd name="connsiteX2" fmla="*/ 770842 w 770841"/>
                      <a:gd name="connsiteY2" fmla="*/ 716576 h 1433151"/>
                      <a:gd name="connsiteX3" fmla="*/ 385421 w 770841"/>
                      <a:gd name="connsiteY3" fmla="*/ 1433152 h 1433151"/>
                      <a:gd name="connsiteX4" fmla="*/ 0 w 770841"/>
                      <a:gd name="connsiteY4" fmla="*/ 716576 h 1433151"/>
                      <a:gd name="connsiteX0" fmla="*/ 0 w 770842"/>
                      <a:gd name="connsiteY0" fmla="*/ 716576 h 1433152"/>
                      <a:gd name="connsiteX1" fmla="*/ 385421 w 770842"/>
                      <a:gd name="connsiteY1" fmla="*/ 0 h 1433152"/>
                      <a:gd name="connsiteX2" fmla="*/ 770842 w 770842"/>
                      <a:gd name="connsiteY2" fmla="*/ 716576 h 1433152"/>
                      <a:gd name="connsiteX3" fmla="*/ 385421 w 770842"/>
                      <a:gd name="connsiteY3" fmla="*/ 1433152 h 1433152"/>
                      <a:gd name="connsiteX4" fmla="*/ 0 w 770842"/>
                      <a:gd name="connsiteY4" fmla="*/ 716576 h 1433152"/>
                      <a:gd name="connsiteX0" fmla="*/ 0 w 770842"/>
                      <a:gd name="connsiteY0" fmla="*/ 716576 h 1433152"/>
                      <a:gd name="connsiteX1" fmla="*/ 385421 w 770842"/>
                      <a:gd name="connsiteY1" fmla="*/ 0 h 1433152"/>
                      <a:gd name="connsiteX2" fmla="*/ 770842 w 770842"/>
                      <a:gd name="connsiteY2" fmla="*/ 716576 h 1433152"/>
                      <a:gd name="connsiteX3" fmla="*/ 385421 w 770842"/>
                      <a:gd name="connsiteY3" fmla="*/ 1433152 h 1433152"/>
                      <a:gd name="connsiteX4" fmla="*/ 0 w 770842"/>
                      <a:gd name="connsiteY4" fmla="*/ 716576 h 1433152"/>
                      <a:gd name="connsiteX0" fmla="*/ 0 w 770842"/>
                      <a:gd name="connsiteY0" fmla="*/ 716576 h 1433152"/>
                      <a:gd name="connsiteX1" fmla="*/ 385421 w 770842"/>
                      <a:gd name="connsiteY1" fmla="*/ 0 h 1433152"/>
                      <a:gd name="connsiteX2" fmla="*/ 770842 w 770842"/>
                      <a:gd name="connsiteY2" fmla="*/ 716576 h 1433152"/>
                      <a:gd name="connsiteX3" fmla="*/ 385421 w 770842"/>
                      <a:gd name="connsiteY3" fmla="*/ 1433152 h 1433152"/>
                      <a:gd name="connsiteX4" fmla="*/ 0 w 770842"/>
                      <a:gd name="connsiteY4" fmla="*/ 716576 h 1433152"/>
                      <a:gd name="connsiteX0" fmla="*/ 0 w 770842"/>
                      <a:gd name="connsiteY0" fmla="*/ 716576 h 1433152"/>
                      <a:gd name="connsiteX1" fmla="*/ 385421 w 770842"/>
                      <a:gd name="connsiteY1" fmla="*/ 0 h 1433152"/>
                      <a:gd name="connsiteX2" fmla="*/ 770842 w 770842"/>
                      <a:gd name="connsiteY2" fmla="*/ 716576 h 1433152"/>
                      <a:gd name="connsiteX3" fmla="*/ 385421 w 770842"/>
                      <a:gd name="connsiteY3" fmla="*/ 1433152 h 1433152"/>
                      <a:gd name="connsiteX4" fmla="*/ 0 w 770842"/>
                      <a:gd name="connsiteY4" fmla="*/ 716576 h 1433152"/>
                      <a:gd name="connsiteX0" fmla="*/ 0 w 770842"/>
                      <a:gd name="connsiteY0" fmla="*/ 716576 h 1433152"/>
                      <a:gd name="connsiteX1" fmla="*/ 385421 w 770842"/>
                      <a:gd name="connsiteY1" fmla="*/ 0 h 1433152"/>
                      <a:gd name="connsiteX2" fmla="*/ 770842 w 770842"/>
                      <a:gd name="connsiteY2" fmla="*/ 716576 h 1433152"/>
                      <a:gd name="connsiteX3" fmla="*/ 385421 w 770842"/>
                      <a:gd name="connsiteY3" fmla="*/ 1433152 h 1433152"/>
                      <a:gd name="connsiteX4" fmla="*/ 0 w 770842"/>
                      <a:gd name="connsiteY4" fmla="*/ 716576 h 1433152"/>
                      <a:gd name="connsiteX0" fmla="*/ 0 w 770842"/>
                      <a:gd name="connsiteY0" fmla="*/ 716576 h 1433152"/>
                      <a:gd name="connsiteX1" fmla="*/ 385421 w 770842"/>
                      <a:gd name="connsiteY1" fmla="*/ 0 h 1433152"/>
                      <a:gd name="connsiteX2" fmla="*/ 770842 w 770842"/>
                      <a:gd name="connsiteY2" fmla="*/ 716576 h 1433152"/>
                      <a:gd name="connsiteX3" fmla="*/ 385421 w 770842"/>
                      <a:gd name="connsiteY3" fmla="*/ 1433152 h 1433152"/>
                      <a:gd name="connsiteX4" fmla="*/ 0 w 770842"/>
                      <a:gd name="connsiteY4" fmla="*/ 716576 h 1433152"/>
                      <a:gd name="connsiteX0" fmla="*/ 0 w 770842"/>
                      <a:gd name="connsiteY0" fmla="*/ 716576 h 1433152"/>
                      <a:gd name="connsiteX1" fmla="*/ 385421 w 770842"/>
                      <a:gd name="connsiteY1" fmla="*/ 0 h 1433152"/>
                      <a:gd name="connsiteX2" fmla="*/ 770842 w 770842"/>
                      <a:gd name="connsiteY2" fmla="*/ 716576 h 1433152"/>
                      <a:gd name="connsiteX3" fmla="*/ 385421 w 770842"/>
                      <a:gd name="connsiteY3" fmla="*/ 1433152 h 1433152"/>
                      <a:gd name="connsiteX4" fmla="*/ 0 w 770842"/>
                      <a:gd name="connsiteY4" fmla="*/ 716576 h 1433152"/>
                      <a:gd name="connsiteX0" fmla="*/ 0 w 770842"/>
                      <a:gd name="connsiteY0" fmla="*/ 716576 h 1537927"/>
                      <a:gd name="connsiteX1" fmla="*/ 385421 w 770842"/>
                      <a:gd name="connsiteY1" fmla="*/ 0 h 1537927"/>
                      <a:gd name="connsiteX2" fmla="*/ 770842 w 770842"/>
                      <a:gd name="connsiteY2" fmla="*/ 716576 h 1537927"/>
                      <a:gd name="connsiteX3" fmla="*/ 375896 w 770842"/>
                      <a:gd name="connsiteY3" fmla="*/ 1537927 h 1537927"/>
                      <a:gd name="connsiteX4" fmla="*/ 0 w 770842"/>
                      <a:gd name="connsiteY4" fmla="*/ 716576 h 153792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70842" h="1537927">
                        <a:moveTo>
                          <a:pt x="0" y="716576"/>
                        </a:moveTo>
                        <a:cubicBezTo>
                          <a:pt x="0" y="320822"/>
                          <a:pt x="182084" y="42862"/>
                          <a:pt x="385421" y="0"/>
                        </a:cubicBezTo>
                        <a:cubicBezTo>
                          <a:pt x="598283" y="33338"/>
                          <a:pt x="770842" y="320822"/>
                          <a:pt x="770842" y="716576"/>
                        </a:cubicBezTo>
                        <a:cubicBezTo>
                          <a:pt x="770842" y="1112330"/>
                          <a:pt x="641145" y="1380765"/>
                          <a:pt x="375896" y="1537927"/>
                        </a:cubicBezTo>
                        <a:cubicBezTo>
                          <a:pt x="96359" y="1366477"/>
                          <a:pt x="0" y="1112330"/>
                          <a:pt x="0" y="716576"/>
                        </a:cubicBezTo>
                        <a:close/>
                      </a:path>
                    </a:pathLst>
                  </a:custGeom>
                  <a:solidFill>
                    <a:srgbClr val="33CC33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50" name="楕円 432">
                    <a:extLst>
                      <a:ext uri="{FF2B5EF4-FFF2-40B4-BE49-F238E27FC236}">
                        <a16:creationId xmlns:a16="http://schemas.microsoft.com/office/drawing/2014/main" id="{75902A0A-7D3F-4841-B488-6DAA55A869E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957053" y="4266360"/>
                    <a:ext cx="245256" cy="1376002"/>
                  </a:xfrm>
                  <a:custGeom>
                    <a:avLst/>
                    <a:gdLst>
                      <a:gd name="connsiteX0" fmla="*/ 0 w 601115"/>
                      <a:gd name="connsiteY0" fmla="*/ 300558 h 601115"/>
                      <a:gd name="connsiteX1" fmla="*/ 300558 w 601115"/>
                      <a:gd name="connsiteY1" fmla="*/ 0 h 601115"/>
                      <a:gd name="connsiteX2" fmla="*/ 601116 w 601115"/>
                      <a:gd name="connsiteY2" fmla="*/ 300558 h 601115"/>
                      <a:gd name="connsiteX3" fmla="*/ 300558 w 601115"/>
                      <a:gd name="connsiteY3" fmla="*/ 601116 h 601115"/>
                      <a:gd name="connsiteX4" fmla="*/ 0 w 601115"/>
                      <a:gd name="connsiteY4" fmla="*/ 300558 h 601115"/>
                      <a:gd name="connsiteX0" fmla="*/ 0 w 601116"/>
                      <a:gd name="connsiteY0" fmla="*/ 300558 h 601116"/>
                      <a:gd name="connsiteX1" fmla="*/ 300558 w 601116"/>
                      <a:gd name="connsiteY1" fmla="*/ 0 h 601116"/>
                      <a:gd name="connsiteX2" fmla="*/ 601116 w 601116"/>
                      <a:gd name="connsiteY2" fmla="*/ 300558 h 601116"/>
                      <a:gd name="connsiteX3" fmla="*/ 300558 w 601116"/>
                      <a:gd name="connsiteY3" fmla="*/ 601116 h 601116"/>
                      <a:gd name="connsiteX4" fmla="*/ 0 w 601116"/>
                      <a:gd name="connsiteY4" fmla="*/ 300558 h 601116"/>
                      <a:gd name="connsiteX0" fmla="*/ 0 w 601116"/>
                      <a:gd name="connsiteY0" fmla="*/ 300558 h 601116"/>
                      <a:gd name="connsiteX1" fmla="*/ 300558 w 601116"/>
                      <a:gd name="connsiteY1" fmla="*/ 0 h 601116"/>
                      <a:gd name="connsiteX2" fmla="*/ 601116 w 601116"/>
                      <a:gd name="connsiteY2" fmla="*/ 300558 h 601116"/>
                      <a:gd name="connsiteX3" fmla="*/ 300558 w 601116"/>
                      <a:gd name="connsiteY3" fmla="*/ 601116 h 601116"/>
                      <a:gd name="connsiteX4" fmla="*/ 0 w 601116"/>
                      <a:gd name="connsiteY4" fmla="*/ 300558 h 601116"/>
                      <a:gd name="connsiteX0" fmla="*/ 0 w 601116"/>
                      <a:gd name="connsiteY0" fmla="*/ 1434033 h 1734591"/>
                      <a:gd name="connsiteX1" fmla="*/ 281508 w 601116"/>
                      <a:gd name="connsiteY1" fmla="*/ 0 h 1734591"/>
                      <a:gd name="connsiteX2" fmla="*/ 601116 w 601116"/>
                      <a:gd name="connsiteY2" fmla="*/ 1434033 h 1734591"/>
                      <a:gd name="connsiteX3" fmla="*/ 300558 w 601116"/>
                      <a:gd name="connsiteY3" fmla="*/ 1734591 h 1734591"/>
                      <a:gd name="connsiteX4" fmla="*/ 0 w 601116"/>
                      <a:gd name="connsiteY4" fmla="*/ 1434033 h 1734591"/>
                      <a:gd name="connsiteX0" fmla="*/ 0 w 601116"/>
                      <a:gd name="connsiteY0" fmla="*/ 1434033 h 1734591"/>
                      <a:gd name="connsiteX1" fmla="*/ 281508 w 601116"/>
                      <a:gd name="connsiteY1" fmla="*/ 0 h 1734591"/>
                      <a:gd name="connsiteX2" fmla="*/ 601116 w 601116"/>
                      <a:gd name="connsiteY2" fmla="*/ 1434033 h 1734591"/>
                      <a:gd name="connsiteX3" fmla="*/ 300558 w 601116"/>
                      <a:gd name="connsiteY3" fmla="*/ 1734591 h 1734591"/>
                      <a:gd name="connsiteX4" fmla="*/ 0 w 601116"/>
                      <a:gd name="connsiteY4" fmla="*/ 1434033 h 1734591"/>
                      <a:gd name="connsiteX0" fmla="*/ 0 w 601116"/>
                      <a:gd name="connsiteY0" fmla="*/ 1434033 h 1734591"/>
                      <a:gd name="connsiteX1" fmla="*/ 281508 w 601116"/>
                      <a:gd name="connsiteY1" fmla="*/ 0 h 1734591"/>
                      <a:gd name="connsiteX2" fmla="*/ 601116 w 601116"/>
                      <a:gd name="connsiteY2" fmla="*/ 1434033 h 1734591"/>
                      <a:gd name="connsiteX3" fmla="*/ 300558 w 601116"/>
                      <a:gd name="connsiteY3" fmla="*/ 1734591 h 1734591"/>
                      <a:gd name="connsiteX4" fmla="*/ 0 w 601116"/>
                      <a:gd name="connsiteY4" fmla="*/ 1434033 h 1734591"/>
                      <a:gd name="connsiteX0" fmla="*/ 0 w 601116"/>
                      <a:gd name="connsiteY0" fmla="*/ 1505470 h 1806028"/>
                      <a:gd name="connsiteX1" fmla="*/ 200545 w 601116"/>
                      <a:gd name="connsiteY1" fmla="*/ 0 h 1806028"/>
                      <a:gd name="connsiteX2" fmla="*/ 601116 w 601116"/>
                      <a:gd name="connsiteY2" fmla="*/ 1505470 h 1806028"/>
                      <a:gd name="connsiteX3" fmla="*/ 300558 w 601116"/>
                      <a:gd name="connsiteY3" fmla="*/ 1806028 h 1806028"/>
                      <a:gd name="connsiteX4" fmla="*/ 0 w 601116"/>
                      <a:gd name="connsiteY4" fmla="*/ 1505470 h 1806028"/>
                      <a:gd name="connsiteX0" fmla="*/ 0 w 601116"/>
                      <a:gd name="connsiteY0" fmla="*/ 1505470 h 1806028"/>
                      <a:gd name="connsiteX1" fmla="*/ 200545 w 601116"/>
                      <a:gd name="connsiteY1" fmla="*/ 0 h 1806028"/>
                      <a:gd name="connsiteX2" fmla="*/ 601116 w 601116"/>
                      <a:gd name="connsiteY2" fmla="*/ 1505470 h 1806028"/>
                      <a:gd name="connsiteX3" fmla="*/ 300558 w 601116"/>
                      <a:gd name="connsiteY3" fmla="*/ 1806028 h 1806028"/>
                      <a:gd name="connsiteX4" fmla="*/ 0 w 601116"/>
                      <a:gd name="connsiteY4" fmla="*/ 1505470 h 1806028"/>
                      <a:gd name="connsiteX0" fmla="*/ 0 w 601116"/>
                      <a:gd name="connsiteY0" fmla="*/ 1505470 h 1806028"/>
                      <a:gd name="connsiteX1" fmla="*/ 200545 w 601116"/>
                      <a:gd name="connsiteY1" fmla="*/ 0 h 1806028"/>
                      <a:gd name="connsiteX2" fmla="*/ 601116 w 601116"/>
                      <a:gd name="connsiteY2" fmla="*/ 1505470 h 1806028"/>
                      <a:gd name="connsiteX3" fmla="*/ 300558 w 601116"/>
                      <a:gd name="connsiteY3" fmla="*/ 1806028 h 1806028"/>
                      <a:gd name="connsiteX4" fmla="*/ 0 w 601116"/>
                      <a:gd name="connsiteY4" fmla="*/ 1505470 h 180602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01116" h="1806028">
                        <a:moveTo>
                          <a:pt x="0" y="1505470"/>
                        </a:moveTo>
                        <a:cubicBezTo>
                          <a:pt x="0" y="1339476"/>
                          <a:pt x="210763" y="952500"/>
                          <a:pt x="200545" y="0"/>
                        </a:cubicBezTo>
                        <a:cubicBezTo>
                          <a:pt x="518938" y="885825"/>
                          <a:pt x="601116" y="1339476"/>
                          <a:pt x="601116" y="1505470"/>
                        </a:cubicBezTo>
                        <a:cubicBezTo>
                          <a:pt x="601116" y="1671464"/>
                          <a:pt x="466552" y="1806028"/>
                          <a:pt x="300558" y="1806028"/>
                        </a:cubicBezTo>
                        <a:cubicBezTo>
                          <a:pt x="134564" y="1806028"/>
                          <a:pt x="0" y="1671464"/>
                          <a:pt x="0" y="1505470"/>
                        </a:cubicBezTo>
                        <a:close/>
                      </a:path>
                    </a:pathLst>
                  </a:custGeom>
                  <a:solidFill>
                    <a:srgbClr val="66FF66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343" name="グループ化 342">
                  <a:extLst>
                    <a:ext uri="{FF2B5EF4-FFF2-40B4-BE49-F238E27FC236}">
                      <a16:creationId xmlns:a16="http://schemas.microsoft.com/office/drawing/2014/main" id="{AAD8B5C0-3A67-4858-8419-A86EDD2084EA}"/>
                    </a:ext>
                  </a:extLst>
                </p:cNvPr>
                <p:cNvGrpSpPr/>
                <p:nvPr/>
              </p:nvGrpSpPr>
              <p:grpSpPr>
                <a:xfrm rot="385941">
                  <a:off x="1931916" y="3704969"/>
                  <a:ext cx="614552" cy="1933699"/>
                  <a:chOff x="1741357" y="3704966"/>
                  <a:chExt cx="614552" cy="1933699"/>
                </a:xfrm>
              </p:grpSpPr>
              <p:sp>
                <p:nvSpPr>
                  <p:cNvPr id="347" name="楕円 426">
                    <a:extLst>
                      <a:ext uri="{FF2B5EF4-FFF2-40B4-BE49-F238E27FC236}">
                        <a16:creationId xmlns:a16="http://schemas.microsoft.com/office/drawing/2014/main" id="{14D50309-9DA3-4614-80CE-9ECC5E848E8F}"/>
                      </a:ext>
                    </a:extLst>
                  </p:cNvPr>
                  <p:cNvSpPr/>
                  <p:nvPr/>
                </p:nvSpPr>
                <p:spPr bwMode="auto">
                  <a:xfrm rot="21278739">
                    <a:off x="1741357" y="3704966"/>
                    <a:ext cx="614552" cy="1226109"/>
                  </a:xfrm>
                  <a:custGeom>
                    <a:avLst/>
                    <a:gdLst>
                      <a:gd name="connsiteX0" fmla="*/ 0 w 770841"/>
                      <a:gd name="connsiteY0" fmla="*/ 716576 h 1433151"/>
                      <a:gd name="connsiteX1" fmla="*/ 385421 w 770841"/>
                      <a:gd name="connsiteY1" fmla="*/ 0 h 1433151"/>
                      <a:gd name="connsiteX2" fmla="*/ 770842 w 770841"/>
                      <a:gd name="connsiteY2" fmla="*/ 716576 h 1433151"/>
                      <a:gd name="connsiteX3" fmla="*/ 385421 w 770841"/>
                      <a:gd name="connsiteY3" fmla="*/ 1433152 h 1433151"/>
                      <a:gd name="connsiteX4" fmla="*/ 0 w 770841"/>
                      <a:gd name="connsiteY4" fmla="*/ 716576 h 1433151"/>
                      <a:gd name="connsiteX0" fmla="*/ 0 w 770842"/>
                      <a:gd name="connsiteY0" fmla="*/ 716576 h 1433152"/>
                      <a:gd name="connsiteX1" fmla="*/ 385421 w 770842"/>
                      <a:gd name="connsiteY1" fmla="*/ 0 h 1433152"/>
                      <a:gd name="connsiteX2" fmla="*/ 770842 w 770842"/>
                      <a:gd name="connsiteY2" fmla="*/ 716576 h 1433152"/>
                      <a:gd name="connsiteX3" fmla="*/ 385421 w 770842"/>
                      <a:gd name="connsiteY3" fmla="*/ 1433152 h 1433152"/>
                      <a:gd name="connsiteX4" fmla="*/ 0 w 770842"/>
                      <a:gd name="connsiteY4" fmla="*/ 716576 h 1433152"/>
                      <a:gd name="connsiteX0" fmla="*/ 0 w 770842"/>
                      <a:gd name="connsiteY0" fmla="*/ 716576 h 1433152"/>
                      <a:gd name="connsiteX1" fmla="*/ 385421 w 770842"/>
                      <a:gd name="connsiteY1" fmla="*/ 0 h 1433152"/>
                      <a:gd name="connsiteX2" fmla="*/ 770842 w 770842"/>
                      <a:gd name="connsiteY2" fmla="*/ 716576 h 1433152"/>
                      <a:gd name="connsiteX3" fmla="*/ 385421 w 770842"/>
                      <a:gd name="connsiteY3" fmla="*/ 1433152 h 1433152"/>
                      <a:gd name="connsiteX4" fmla="*/ 0 w 770842"/>
                      <a:gd name="connsiteY4" fmla="*/ 716576 h 1433152"/>
                      <a:gd name="connsiteX0" fmla="*/ 0 w 770842"/>
                      <a:gd name="connsiteY0" fmla="*/ 716576 h 1433152"/>
                      <a:gd name="connsiteX1" fmla="*/ 385421 w 770842"/>
                      <a:gd name="connsiteY1" fmla="*/ 0 h 1433152"/>
                      <a:gd name="connsiteX2" fmla="*/ 770842 w 770842"/>
                      <a:gd name="connsiteY2" fmla="*/ 716576 h 1433152"/>
                      <a:gd name="connsiteX3" fmla="*/ 385421 w 770842"/>
                      <a:gd name="connsiteY3" fmla="*/ 1433152 h 1433152"/>
                      <a:gd name="connsiteX4" fmla="*/ 0 w 770842"/>
                      <a:gd name="connsiteY4" fmla="*/ 716576 h 1433152"/>
                      <a:gd name="connsiteX0" fmla="*/ 0 w 770842"/>
                      <a:gd name="connsiteY0" fmla="*/ 716576 h 1433152"/>
                      <a:gd name="connsiteX1" fmla="*/ 385421 w 770842"/>
                      <a:gd name="connsiteY1" fmla="*/ 0 h 1433152"/>
                      <a:gd name="connsiteX2" fmla="*/ 770842 w 770842"/>
                      <a:gd name="connsiteY2" fmla="*/ 716576 h 1433152"/>
                      <a:gd name="connsiteX3" fmla="*/ 385421 w 770842"/>
                      <a:gd name="connsiteY3" fmla="*/ 1433152 h 1433152"/>
                      <a:gd name="connsiteX4" fmla="*/ 0 w 770842"/>
                      <a:gd name="connsiteY4" fmla="*/ 716576 h 1433152"/>
                      <a:gd name="connsiteX0" fmla="*/ 0 w 770842"/>
                      <a:gd name="connsiteY0" fmla="*/ 716576 h 1433152"/>
                      <a:gd name="connsiteX1" fmla="*/ 385421 w 770842"/>
                      <a:gd name="connsiteY1" fmla="*/ 0 h 1433152"/>
                      <a:gd name="connsiteX2" fmla="*/ 770842 w 770842"/>
                      <a:gd name="connsiteY2" fmla="*/ 716576 h 1433152"/>
                      <a:gd name="connsiteX3" fmla="*/ 385421 w 770842"/>
                      <a:gd name="connsiteY3" fmla="*/ 1433152 h 1433152"/>
                      <a:gd name="connsiteX4" fmla="*/ 0 w 770842"/>
                      <a:gd name="connsiteY4" fmla="*/ 716576 h 1433152"/>
                      <a:gd name="connsiteX0" fmla="*/ 0 w 770842"/>
                      <a:gd name="connsiteY0" fmla="*/ 716576 h 1433152"/>
                      <a:gd name="connsiteX1" fmla="*/ 385421 w 770842"/>
                      <a:gd name="connsiteY1" fmla="*/ 0 h 1433152"/>
                      <a:gd name="connsiteX2" fmla="*/ 770842 w 770842"/>
                      <a:gd name="connsiteY2" fmla="*/ 716576 h 1433152"/>
                      <a:gd name="connsiteX3" fmla="*/ 385421 w 770842"/>
                      <a:gd name="connsiteY3" fmla="*/ 1433152 h 1433152"/>
                      <a:gd name="connsiteX4" fmla="*/ 0 w 770842"/>
                      <a:gd name="connsiteY4" fmla="*/ 716576 h 1433152"/>
                      <a:gd name="connsiteX0" fmla="*/ 0 w 770842"/>
                      <a:gd name="connsiteY0" fmla="*/ 716576 h 1433152"/>
                      <a:gd name="connsiteX1" fmla="*/ 385421 w 770842"/>
                      <a:gd name="connsiteY1" fmla="*/ 0 h 1433152"/>
                      <a:gd name="connsiteX2" fmla="*/ 770842 w 770842"/>
                      <a:gd name="connsiteY2" fmla="*/ 716576 h 1433152"/>
                      <a:gd name="connsiteX3" fmla="*/ 385421 w 770842"/>
                      <a:gd name="connsiteY3" fmla="*/ 1433152 h 1433152"/>
                      <a:gd name="connsiteX4" fmla="*/ 0 w 770842"/>
                      <a:gd name="connsiteY4" fmla="*/ 716576 h 1433152"/>
                      <a:gd name="connsiteX0" fmla="*/ 0 w 770842"/>
                      <a:gd name="connsiteY0" fmla="*/ 716576 h 1537927"/>
                      <a:gd name="connsiteX1" fmla="*/ 385421 w 770842"/>
                      <a:gd name="connsiteY1" fmla="*/ 0 h 1537927"/>
                      <a:gd name="connsiteX2" fmla="*/ 770842 w 770842"/>
                      <a:gd name="connsiteY2" fmla="*/ 716576 h 1537927"/>
                      <a:gd name="connsiteX3" fmla="*/ 375896 w 770842"/>
                      <a:gd name="connsiteY3" fmla="*/ 1537927 h 1537927"/>
                      <a:gd name="connsiteX4" fmla="*/ 0 w 770842"/>
                      <a:gd name="connsiteY4" fmla="*/ 716576 h 153792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70842" h="1537927">
                        <a:moveTo>
                          <a:pt x="0" y="716576"/>
                        </a:moveTo>
                        <a:cubicBezTo>
                          <a:pt x="0" y="320822"/>
                          <a:pt x="182084" y="42862"/>
                          <a:pt x="385421" y="0"/>
                        </a:cubicBezTo>
                        <a:cubicBezTo>
                          <a:pt x="598283" y="33338"/>
                          <a:pt x="770842" y="320822"/>
                          <a:pt x="770842" y="716576"/>
                        </a:cubicBezTo>
                        <a:cubicBezTo>
                          <a:pt x="770842" y="1112330"/>
                          <a:pt x="641145" y="1380765"/>
                          <a:pt x="375896" y="1537927"/>
                        </a:cubicBezTo>
                        <a:cubicBezTo>
                          <a:pt x="96359" y="1366477"/>
                          <a:pt x="0" y="1112330"/>
                          <a:pt x="0" y="716576"/>
                        </a:cubicBezTo>
                        <a:close/>
                      </a:path>
                    </a:pathLst>
                  </a:custGeom>
                  <a:solidFill>
                    <a:srgbClr val="33CC33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48" name="楕円 432">
                    <a:extLst>
                      <a:ext uri="{FF2B5EF4-FFF2-40B4-BE49-F238E27FC236}">
                        <a16:creationId xmlns:a16="http://schemas.microsoft.com/office/drawing/2014/main" id="{B0688594-D1CB-43C2-A9D9-85C5821FB18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006322" y="4262663"/>
                    <a:ext cx="212304" cy="1376002"/>
                  </a:xfrm>
                  <a:custGeom>
                    <a:avLst/>
                    <a:gdLst>
                      <a:gd name="connsiteX0" fmla="*/ 0 w 601115"/>
                      <a:gd name="connsiteY0" fmla="*/ 300558 h 601115"/>
                      <a:gd name="connsiteX1" fmla="*/ 300558 w 601115"/>
                      <a:gd name="connsiteY1" fmla="*/ 0 h 601115"/>
                      <a:gd name="connsiteX2" fmla="*/ 601116 w 601115"/>
                      <a:gd name="connsiteY2" fmla="*/ 300558 h 601115"/>
                      <a:gd name="connsiteX3" fmla="*/ 300558 w 601115"/>
                      <a:gd name="connsiteY3" fmla="*/ 601116 h 601115"/>
                      <a:gd name="connsiteX4" fmla="*/ 0 w 601115"/>
                      <a:gd name="connsiteY4" fmla="*/ 300558 h 601115"/>
                      <a:gd name="connsiteX0" fmla="*/ 0 w 601116"/>
                      <a:gd name="connsiteY0" fmla="*/ 300558 h 601116"/>
                      <a:gd name="connsiteX1" fmla="*/ 300558 w 601116"/>
                      <a:gd name="connsiteY1" fmla="*/ 0 h 601116"/>
                      <a:gd name="connsiteX2" fmla="*/ 601116 w 601116"/>
                      <a:gd name="connsiteY2" fmla="*/ 300558 h 601116"/>
                      <a:gd name="connsiteX3" fmla="*/ 300558 w 601116"/>
                      <a:gd name="connsiteY3" fmla="*/ 601116 h 601116"/>
                      <a:gd name="connsiteX4" fmla="*/ 0 w 601116"/>
                      <a:gd name="connsiteY4" fmla="*/ 300558 h 601116"/>
                      <a:gd name="connsiteX0" fmla="*/ 0 w 601116"/>
                      <a:gd name="connsiteY0" fmla="*/ 300558 h 601116"/>
                      <a:gd name="connsiteX1" fmla="*/ 300558 w 601116"/>
                      <a:gd name="connsiteY1" fmla="*/ 0 h 601116"/>
                      <a:gd name="connsiteX2" fmla="*/ 601116 w 601116"/>
                      <a:gd name="connsiteY2" fmla="*/ 300558 h 601116"/>
                      <a:gd name="connsiteX3" fmla="*/ 300558 w 601116"/>
                      <a:gd name="connsiteY3" fmla="*/ 601116 h 601116"/>
                      <a:gd name="connsiteX4" fmla="*/ 0 w 601116"/>
                      <a:gd name="connsiteY4" fmla="*/ 300558 h 601116"/>
                      <a:gd name="connsiteX0" fmla="*/ 0 w 601116"/>
                      <a:gd name="connsiteY0" fmla="*/ 1434033 h 1734591"/>
                      <a:gd name="connsiteX1" fmla="*/ 281508 w 601116"/>
                      <a:gd name="connsiteY1" fmla="*/ 0 h 1734591"/>
                      <a:gd name="connsiteX2" fmla="*/ 601116 w 601116"/>
                      <a:gd name="connsiteY2" fmla="*/ 1434033 h 1734591"/>
                      <a:gd name="connsiteX3" fmla="*/ 300558 w 601116"/>
                      <a:gd name="connsiteY3" fmla="*/ 1734591 h 1734591"/>
                      <a:gd name="connsiteX4" fmla="*/ 0 w 601116"/>
                      <a:gd name="connsiteY4" fmla="*/ 1434033 h 1734591"/>
                      <a:gd name="connsiteX0" fmla="*/ 0 w 601116"/>
                      <a:gd name="connsiteY0" fmla="*/ 1434033 h 1734591"/>
                      <a:gd name="connsiteX1" fmla="*/ 281508 w 601116"/>
                      <a:gd name="connsiteY1" fmla="*/ 0 h 1734591"/>
                      <a:gd name="connsiteX2" fmla="*/ 601116 w 601116"/>
                      <a:gd name="connsiteY2" fmla="*/ 1434033 h 1734591"/>
                      <a:gd name="connsiteX3" fmla="*/ 300558 w 601116"/>
                      <a:gd name="connsiteY3" fmla="*/ 1734591 h 1734591"/>
                      <a:gd name="connsiteX4" fmla="*/ 0 w 601116"/>
                      <a:gd name="connsiteY4" fmla="*/ 1434033 h 1734591"/>
                      <a:gd name="connsiteX0" fmla="*/ 0 w 601116"/>
                      <a:gd name="connsiteY0" fmla="*/ 1434033 h 1734591"/>
                      <a:gd name="connsiteX1" fmla="*/ 281508 w 601116"/>
                      <a:gd name="connsiteY1" fmla="*/ 0 h 1734591"/>
                      <a:gd name="connsiteX2" fmla="*/ 601116 w 601116"/>
                      <a:gd name="connsiteY2" fmla="*/ 1434033 h 1734591"/>
                      <a:gd name="connsiteX3" fmla="*/ 300558 w 601116"/>
                      <a:gd name="connsiteY3" fmla="*/ 1734591 h 1734591"/>
                      <a:gd name="connsiteX4" fmla="*/ 0 w 601116"/>
                      <a:gd name="connsiteY4" fmla="*/ 1434033 h 1734591"/>
                      <a:gd name="connsiteX0" fmla="*/ 0 w 601116"/>
                      <a:gd name="connsiteY0" fmla="*/ 1505470 h 1806028"/>
                      <a:gd name="connsiteX1" fmla="*/ 200545 w 601116"/>
                      <a:gd name="connsiteY1" fmla="*/ 0 h 1806028"/>
                      <a:gd name="connsiteX2" fmla="*/ 601116 w 601116"/>
                      <a:gd name="connsiteY2" fmla="*/ 1505470 h 1806028"/>
                      <a:gd name="connsiteX3" fmla="*/ 300558 w 601116"/>
                      <a:gd name="connsiteY3" fmla="*/ 1806028 h 1806028"/>
                      <a:gd name="connsiteX4" fmla="*/ 0 w 601116"/>
                      <a:gd name="connsiteY4" fmla="*/ 1505470 h 1806028"/>
                      <a:gd name="connsiteX0" fmla="*/ 0 w 601116"/>
                      <a:gd name="connsiteY0" fmla="*/ 1505470 h 1806028"/>
                      <a:gd name="connsiteX1" fmla="*/ 200545 w 601116"/>
                      <a:gd name="connsiteY1" fmla="*/ 0 h 1806028"/>
                      <a:gd name="connsiteX2" fmla="*/ 601116 w 601116"/>
                      <a:gd name="connsiteY2" fmla="*/ 1505470 h 1806028"/>
                      <a:gd name="connsiteX3" fmla="*/ 300558 w 601116"/>
                      <a:gd name="connsiteY3" fmla="*/ 1806028 h 1806028"/>
                      <a:gd name="connsiteX4" fmla="*/ 0 w 601116"/>
                      <a:gd name="connsiteY4" fmla="*/ 1505470 h 1806028"/>
                      <a:gd name="connsiteX0" fmla="*/ 0 w 601116"/>
                      <a:gd name="connsiteY0" fmla="*/ 1505470 h 1806028"/>
                      <a:gd name="connsiteX1" fmla="*/ 200545 w 601116"/>
                      <a:gd name="connsiteY1" fmla="*/ 0 h 1806028"/>
                      <a:gd name="connsiteX2" fmla="*/ 601116 w 601116"/>
                      <a:gd name="connsiteY2" fmla="*/ 1505470 h 1806028"/>
                      <a:gd name="connsiteX3" fmla="*/ 300558 w 601116"/>
                      <a:gd name="connsiteY3" fmla="*/ 1806028 h 1806028"/>
                      <a:gd name="connsiteX4" fmla="*/ 0 w 601116"/>
                      <a:gd name="connsiteY4" fmla="*/ 1505470 h 180602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01116" h="1806028">
                        <a:moveTo>
                          <a:pt x="0" y="1505470"/>
                        </a:moveTo>
                        <a:cubicBezTo>
                          <a:pt x="0" y="1339476"/>
                          <a:pt x="210763" y="952500"/>
                          <a:pt x="200545" y="0"/>
                        </a:cubicBezTo>
                        <a:cubicBezTo>
                          <a:pt x="518938" y="885825"/>
                          <a:pt x="601116" y="1339476"/>
                          <a:pt x="601116" y="1505470"/>
                        </a:cubicBezTo>
                        <a:cubicBezTo>
                          <a:pt x="601116" y="1671464"/>
                          <a:pt x="466552" y="1806028"/>
                          <a:pt x="300558" y="1806028"/>
                        </a:cubicBezTo>
                        <a:cubicBezTo>
                          <a:pt x="134564" y="1806028"/>
                          <a:pt x="0" y="1671464"/>
                          <a:pt x="0" y="1505470"/>
                        </a:cubicBezTo>
                        <a:close/>
                      </a:path>
                    </a:pathLst>
                  </a:custGeom>
                  <a:solidFill>
                    <a:srgbClr val="66FF66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344" name="グループ化 343">
                  <a:extLst>
                    <a:ext uri="{FF2B5EF4-FFF2-40B4-BE49-F238E27FC236}">
                      <a16:creationId xmlns:a16="http://schemas.microsoft.com/office/drawing/2014/main" id="{9E9CC5DD-6EDF-4A2F-B1DB-C447CBDDD521}"/>
                    </a:ext>
                  </a:extLst>
                </p:cNvPr>
                <p:cNvGrpSpPr/>
                <p:nvPr/>
              </p:nvGrpSpPr>
              <p:grpSpPr>
                <a:xfrm>
                  <a:off x="1741357" y="3704966"/>
                  <a:ext cx="614552" cy="1934750"/>
                  <a:chOff x="1741357" y="3704966"/>
                  <a:chExt cx="614552" cy="1934750"/>
                </a:xfrm>
              </p:grpSpPr>
              <p:sp>
                <p:nvSpPr>
                  <p:cNvPr id="345" name="楕円 426">
                    <a:extLst>
                      <a:ext uri="{FF2B5EF4-FFF2-40B4-BE49-F238E27FC236}">
                        <a16:creationId xmlns:a16="http://schemas.microsoft.com/office/drawing/2014/main" id="{28726505-1638-4B74-BBEB-B4B9D584A4E7}"/>
                      </a:ext>
                    </a:extLst>
                  </p:cNvPr>
                  <p:cNvSpPr/>
                  <p:nvPr/>
                </p:nvSpPr>
                <p:spPr bwMode="auto">
                  <a:xfrm rot="21278739">
                    <a:off x="1741357" y="3704966"/>
                    <a:ext cx="614552" cy="1226109"/>
                  </a:xfrm>
                  <a:custGeom>
                    <a:avLst/>
                    <a:gdLst>
                      <a:gd name="connsiteX0" fmla="*/ 0 w 770841"/>
                      <a:gd name="connsiteY0" fmla="*/ 716576 h 1433151"/>
                      <a:gd name="connsiteX1" fmla="*/ 385421 w 770841"/>
                      <a:gd name="connsiteY1" fmla="*/ 0 h 1433151"/>
                      <a:gd name="connsiteX2" fmla="*/ 770842 w 770841"/>
                      <a:gd name="connsiteY2" fmla="*/ 716576 h 1433151"/>
                      <a:gd name="connsiteX3" fmla="*/ 385421 w 770841"/>
                      <a:gd name="connsiteY3" fmla="*/ 1433152 h 1433151"/>
                      <a:gd name="connsiteX4" fmla="*/ 0 w 770841"/>
                      <a:gd name="connsiteY4" fmla="*/ 716576 h 1433151"/>
                      <a:gd name="connsiteX0" fmla="*/ 0 w 770842"/>
                      <a:gd name="connsiteY0" fmla="*/ 716576 h 1433152"/>
                      <a:gd name="connsiteX1" fmla="*/ 385421 w 770842"/>
                      <a:gd name="connsiteY1" fmla="*/ 0 h 1433152"/>
                      <a:gd name="connsiteX2" fmla="*/ 770842 w 770842"/>
                      <a:gd name="connsiteY2" fmla="*/ 716576 h 1433152"/>
                      <a:gd name="connsiteX3" fmla="*/ 385421 w 770842"/>
                      <a:gd name="connsiteY3" fmla="*/ 1433152 h 1433152"/>
                      <a:gd name="connsiteX4" fmla="*/ 0 w 770842"/>
                      <a:gd name="connsiteY4" fmla="*/ 716576 h 1433152"/>
                      <a:gd name="connsiteX0" fmla="*/ 0 w 770842"/>
                      <a:gd name="connsiteY0" fmla="*/ 716576 h 1433152"/>
                      <a:gd name="connsiteX1" fmla="*/ 385421 w 770842"/>
                      <a:gd name="connsiteY1" fmla="*/ 0 h 1433152"/>
                      <a:gd name="connsiteX2" fmla="*/ 770842 w 770842"/>
                      <a:gd name="connsiteY2" fmla="*/ 716576 h 1433152"/>
                      <a:gd name="connsiteX3" fmla="*/ 385421 w 770842"/>
                      <a:gd name="connsiteY3" fmla="*/ 1433152 h 1433152"/>
                      <a:gd name="connsiteX4" fmla="*/ 0 w 770842"/>
                      <a:gd name="connsiteY4" fmla="*/ 716576 h 1433152"/>
                      <a:gd name="connsiteX0" fmla="*/ 0 w 770842"/>
                      <a:gd name="connsiteY0" fmla="*/ 716576 h 1433152"/>
                      <a:gd name="connsiteX1" fmla="*/ 385421 w 770842"/>
                      <a:gd name="connsiteY1" fmla="*/ 0 h 1433152"/>
                      <a:gd name="connsiteX2" fmla="*/ 770842 w 770842"/>
                      <a:gd name="connsiteY2" fmla="*/ 716576 h 1433152"/>
                      <a:gd name="connsiteX3" fmla="*/ 385421 w 770842"/>
                      <a:gd name="connsiteY3" fmla="*/ 1433152 h 1433152"/>
                      <a:gd name="connsiteX4" fmla="*/ 0 w 770842"/>
                      <a:gd name="connsiteY4" fmla="*/ 716576 h 1433152"/>
                      <a:gd name="connsiteX0" fmla="*/ 0 w 770842"/>
                      <a:gd name="connsiteY0" fmla="*/ 716576 h 1433152"/>
                      <a:gd name="connsiteX1" fmla="*/ 385421 w 770842"/>
                      <a:gd name="connsiteY1" fmla="*/ 0 h 1433152"/>
                      <a:gd name="connsiteX2" fmla="*/ 770842 w 770842"/>
                      <a:gd name="connsiteY2" fmla="*/ 716576 h 1433152"/>
                      <a:gd name="connsiteX3" fmla="*/ 385421 w 770842"/>
                      <a:gd name="connsiteY3" fmla="*/ 1433152 h 1433152"/>
                      <a:gd name="connsiteX4" fmla="*/ 0 w 770842"/>
                      <a:gd name="connsiteY4" fmla="*/ 716576 h 1433152"/>
                      <a:gd name="connsiteX0" fmla="*/ 0 w 770842"/>
                      <a:gd name="connsiteY0" fmla="*/ 716576 h 1433152"/>
                      <a:gd name="connsiteX1" fmla="*/ 385421 w 770842"/>
                      <a:gd name="connsiteY1" fmla="*/ 0 h 1433152"/>
                      <a:gd name="connsiteX2" fmla="*/ 770842 w 770842"/>
                      <a:gd name="connsiteY2" fmla="*/ 716576 h 1433152"/>
                      <a:gd name="connsiteX3" fmla="*/ 385421 w 770842"/>
                      <a:gd name="connsiteY3" fmla="*/ 1433152 h 1433152"/>
                      <a:gd name="connsiteX4" fmla="*/ 0 w 770842"/>
                      <a:gd name="connsiteY4" fmla="*/ 716576 h 1433152"/>
                      <a:gd name="connsiteX0" fmla="*/ 0 w 770842"/>
                      <a:gd name="connsiteY0" fmla="*/ 716576 h 1433152"/>
                      <a:gd name="connsiteX1" fmla="*/ 385421 w 770842"/>
                      <a:gd name="connsiteY1" fmla="*/ 0 h 1433152"/>
                      <a:gd name="connsiteX2" fmla="*/ 770842 w 770842"/>
                      <a:gd name="connsiteY2" fmla="*/ 716576 h 1433152"/>
                      <a:gd name="connsiteX3" fmla="*/ 385421 w 770842"/>
                      <a:gd name="connsiteY3" fmla="*/ 1433152 h 1433152"/>
                      <a:gd name="connsiteX4" fmla="*/ 0 w 770842"/>
                      <a:gd name="connsiteY4" fmla="*/ 716576 h 1433152"/>
                      <a:gd name="connsiteX0" fmla="*/ 0 w 770842"/>
                      <a:gd name="connsiteY0" fmla="*/ 716576 h 1433152"/>
                      <a:gd name="connsiteX1" fmla="*/ 385421 w 770842"/>
                      <a:gd name="connsiteY1" fmla="*/ 0 h 1433152"/>
                      <a:gd name="connsiteX2" fmla="*/ 770842 w 770842"/>
                      <a:gd name="connsiteY2" fmla="*/ 716576 h 1433152"/>
                      <a:gd name="connsiteX3" fmla="*/ 385421 w 770842"/>
                      <a:gd name="connsiteY3" fmla="*/ 1433152 h 1433152"/>
                      <a:gd name="connsiteX4" fmla="*/ 0 w 770842"/>
                      <a:gd name="connsiteY4" fmla="*/ 716576 h 1433152"/>
                      <a:gd name="connsiteX0" fmla="*/ 0 w 770842"/>
                      <a:gd name="connsiteY0" fmla="*/ 716576 h 1537927"/>
                      <a:gd name="connsiteX1" fmla="*/ 385421 w 770842"/>
                      <a:gd name="connsiteY1" fmla="*/ 0 h 1537927"/>
                      <a:gd name="connsiteX2" fmla="*/ 770842 w 770842"/>
                      <a:gd name="connsiteY2" fmla="*/ 716576 h 1537927"/>
                      <a:gd name="connsiteX3" fmla="*/ 375896 w 770842"/>
                      <a:gd name="connsiteY3" fmla="*/ 1537927 h 1537927"/>
                      <a:gd name="connsiteX4" fmla="*/ 0 w 770842"/>
                      <a:gd name="connsiteY4" fmla="*/ 716576 h 153792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70842" h="1537927">
                        <a:moveTo>
                          <a:pt x="0" y="716576"/>
                        </a:moveTo>
                        <a:cubicBezTo>
                          <a:pt x="0" y="320822"/>
                          <a:pt x="182084" y="42862"/>
                          <a:pt x="385421" y="0"/>
                        </a:cubicBezTo>
                        <a:cubicBezTo>
                          <a:pt x="598283" y="33338"/>
                          <a:pt x="770842" y="320822"/>
                          <a:pt x="770842" y="716576"/>
                        </a:cubicBezTo>
                        <a:cubicBezTo>
                          <a:pt x="770842" y="1112330"/>
                          <a:pt x="641145" y="1380765"/>
                          <a:pt x="375896" y="1537927"/>
                        </a:cubicBezTo>
                        <a:cubicBezTo>
                          <a:pt x="96359" y="1366477"/>
                          <a:pt x="0" y="1112330"/>
                          <a:pt x="0" y="716576"/>
                        </a:cubicBezTo>
                        <a:close/>
                      </a:path>
                    </a:pathLst>
                  </a:custGeom>
                  <a:solidFill>
                    <a:srgbClr val="0099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46" name="楕円 432">
                    <a:extLst>
                      <a:ext uri="{FF2B5EF4-FFF2-40B4-BE49-F238E27FC236}">
                        <a16:creationId xmlns:a16="http://schemas.microsoft.com/office/drawing/2014/main" id="{DDAF9B99-AF5D-4EA3-B65D-BDC2D08423A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954286" y="4263714"/>
                    <a:ext cx="297730" cy="1376002"/>
                  </a:xfrm>
                  <a:custGeom>
                    <a:avLst/>
                    <a:gdLst>
                      <a:gd name="connsiteX0" fmla="*/ 0 w 601115"/>
                      <a:gd name="connsiteY0" fmla="*/ 300558 h 601115"/>
                      <a:gd name="connsiteX1" fmla="*/ 300558 w 601115"/>
                      <a:gd name="connsiteY1" fmla="*/ 0 h 601115"/>
                      <a:gd name="connsiteX2" fmla="*/ 601116 w 601115"/>
                      <a:gd name="connsiteY2" fmla="*/ 300558 h 601115"/>
                      <a:gd name="connsiteX3" fmla="*/ 300558 w 601115"/>
                      <a:gd name="connsiteY3" fmla="*/ 601116 h 601115"/>
                      <a:gd name="connsiteX4" fmla="*/ 0 w 601115"/>
                      <a:gd name="connsiteY4" fmla="*/ 300558 h 601115"/>
                      <a:gd name="connsiteX0" fmla="*/ 0 w 601116"/>
                      <a:gd name="connsiteY0" fmla="*/ 300558 h 601116"/>
                      <a:gd name="connsiteX1" fmla="*/ 300558 w 601116"/>
                      <a:gd name="connsiteY1" fmla="*/ 0 h 601116"/>
                      <a:gd name="connsiteX2" fmla="*/ 601116 w 601116"/>
                      <a:gd name="connsiteY2" fmla="*/ 300558 h 601116"/>
                      <a:gd name="connsiteX3" fmla="*/ 300558 w 601116"/>
                      <a:gd name="connsiteY3" fmla="*/ 601116 h 601116"/>
                      <a:gd name="connsiteX4" fmla="*/ 0 w 601116"/>
                      <a:gd name="connsiteY4" fmla="*/ 300558 h 601116"/>
                      <a:gd name="connsiteX0" fmla="*/ 0 w 601116"/>
                      <a:gd name="connsiteY0" fmla="*/ 300558 h 601116"/>
                      <a:gd name="connsiteX1" fmla="*/ 300558 w 601116"/>
                      <a:gd name="connsiteY1" fmla="*/ 0 h 601116"/>
                      <a:gd name="connsiteX2" fmla="*/ 601116 w 601116"/>
                      <a:gd name="connsiteY2" fmla="*/ 300558 h 601116"/>
                      <a:gd name="connsiteX3" fmla="*/ 300558 w 601116"/>
                      <a:gd name="connsiteY3" fmla="*/ 601116 h 601116"/>
                      <a:gd name="connsiteX4" fmla="*/ 0 w 601116"/>
                      <a:gd name="connsiteY4" fmla="*/ 300558 h 601116"/>
                      <a:gd name="connsiteX0" fmla="*/ 0 w 601116"/>
                      <a:gd name="connsiteY0" fmla="*/ 1434033 h 1734591"/>
                      <a:gd name="connsiteX1" fmla="*/ 281508 w 601116"/>
                      <a:gd name="connsiteY1" fmla="*/ 0 h 1734591"/>
                      <a:gd name="connsiteX2" fmla="*/ 601116 w 601116"/>
                      <a:gd name="connsiteY2" fmla="*/ 1434033 h 1734591"/>
                      <a:gd name="connsiteX3" fmla="*/ 300558 w 601116"/>
                      <a:gd name="connsiteY3" fmla="*/ 1734591 h 1734591"/>
                      <a:gd name="connsiteX4" fmla="*/ 0 w 601116"/>
                      <a:gd name="connsiteY4" fmla="*/ 1434033 h 1734591"/>
                      <a:gd name="connsiteX0" fmla="*/ 0 w 601116"/>
                      <a:gd name="connsiteY0" fmla="*/ 1434033 h 1734591"/>
                      <a:gd name="connsiteX1" fmla="*/ 281508 w 601116"/>
                      <a:gd name="connsiteY1" fmla="*/ 0 h 1734591"/>
                      <a:gd name="connsiteX2" fmla="*/ 601116 w 601116"/>
                      <a:gd name="connsiteY2" fmla="*/ 1434033 h 1734591"/>
                      <a:gd name="connsiteX3" fmla="*/ 300558 w 601116"/>
                      <a:gd name="connsiteY3" fmla="*/ 1734591 h 1734591"/>
                      <a:gd name="connsiteX4" fmla="*/ 0 w 601116"/>
                      <a:gd name="connsiteY4" fmla="*/ 1434033 h 1734591"/>
                      <a:gd name="connsiteX0" fmla="*/ 0 w 601116"/>
                      <a:gd name="connsiteY0" fmla="*/ 1434033 h 1734591"/>
                      <a:gd name="connsiteX1" fmla="*/ 281508 w 601116"/>
                      <a:gd name="connsiteY1" fmla="*/ 0 h 1734591"/>
                      <a:gd name="connsiteX2" fmla="*/ 601116 w 601116"/>
                      <a:gd name="connsiteY2" fmla="*/ 1434033 h 1734591"/>
                      <a:gd name="connsiteX3" fmla="*/ 300558 w 601116"/>
                      <a:gd name="connsiteY3" fmla="*/ 1734591 h 1734591"/>
                      <a:gd name="connsiteX4" fmla="*/ 0 w 601116"/>
                      <a:gd name="connsiteY4" fmla="*/ 1434033 h 1734591"/>
                      <a:gd name="connsiteX0" fmla="*/ 0 w 601116"/>
                      <a:gd name="connsiteY0" fmla="*/ 1505470 h 1806028"/>
                      <a:gd name="connsiteX1" fmla="*/ 200545 w 601116"/>
                      <a:gd name="connsiteY1" fmla="*/ 0 h 1806028"/>
                      <a:gd name="connsiteX2" fmla="*/ 601116 w 601116"/>
                      <a:gd name="connsiteY2" fmla="*/ 1505470 h 1806028"/>
                      <a:gd name="connsiteX3" fmla="*/ 300558 w 601116"/>
                      <a:gd name="connsiteY3" fmla="*/ 1806028 h 1806028"/>
                      <a:gd name="connsiteX4" fmla="*/ 0 w 601116"/>
                      <a:gd name="connsiteY4" fmla="*/ 1505470 h 1806028"/>
                      <a:gd name="connsiteX0" fmla="*/ 0 w 601116"/>
                      <a:gd name="connsiteY0" fmla="*/ 1505470 h 1806028"/>
                      <a:gd name="connsiteX1" fmla="*/ 200545 w 601116"/>
                      <a:gd name="connsiteY1" fmla="*/ 0 h 1806028"/>
                      <a:gd name="connsiteX2" fmla="*/ 601116 w 601116"/>
                      <a:gd name="connsiteY2" fmla="*/ 1505470 h 1806028"/>
                      <a:gd name="connsiteX3" fmla="*/ 300558 w 601116"/>
                      <a:gd name="connsiteY3" fmla="*/ 1806028 h 1806028"/>
                      <a:gd name="connsiteX4" fmla="*/ 0 w 601116"/>
                      <a:gd name="connsiteY4" fmla="*/ 1505470 h 1806028"/>
                      <a:gd name="connsiteX0" fmla="*/ 0 w 601116"/>
                      <a:gd name="connsiteY0" fmla="*/ 1505470 h 1806028"/>
                      <a:gd name="connsiteX1" fmla="*/ 200545 w 601116"/>
                      <a:gd name="connsiteY1" fmla="*/ 0 h 1806028"/>
                      <a:gd name="connsiteX2" fmla="*/ 601116 w 601116"/>
                      <a:gd name="connsiteY2" fmla="*/ 1505470 h 1806028"/>
                      <a:gd name="connsiteX3" fmla="*/ 300558 w 601116"/>
                      <a:gd name="connsiteY3" fmla="*/ 1806028 h 1806028"/>
                      <a:gd name="connsiteX4" fmla="*/ 0 w 601116"/>
                      <a:gd name="connsiteY4" fmla="*/ 1505470 h 180602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01116" h="1806028">
                        <a:moveTo>
                          <a:pt x="0" y="1505470"/>
                        </a:moveTo>
                        <a:cubicBezTo>
                          <a:pt x="0" y="1339476"/>
                          <a:pt x="210763" y="952500"/>
                          <a:pt x="200545" y="0"/>
                        </a:cubicBezTo>
                        <a:cubicBezTo>
                          <a:pt x="518938" y="885825"/>
                          <a:pt x="601116" y="1339476"/>
                          <a:pt x="601116" y="1505470"/>
                        </a:cubicBezTo>
                        <a:cubicBezTo>
                          <a:pt x="601116" y="1671464"/>
                          <a:pt x="466552" y="1806028"/>
                          <a:pt x="300558" y="1806028"/>
                        </a:cubicBezTo>
                        <a:cubicBezTo>
                          <a:pt x="134564" y="1806028"/>
                          <a:pt x="0" y="1671464"/>
                          <a:pt x="0" y="1505470"/>
                        </a:cubicBezTo>
                        <a:close/>
                      </a:path>
                    </a:pathLst>
                  </a:custGeom>
                  <a:solidFill>
                    <a:srgbClr val="92D05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  <p:grpSp>
            <p:nvGrpSpPr>
              <p:cNvPr id="330" name="グループ化 329">
                <a:extLst>
                  <a:ext uri="{FF2B5EF4-FFF2-40B4-BE49-F238E27FC236}">
                    <a16:creationId xmlns:a16="http://schemas.microsoft.com/office/drawing/2014/main" id="{0CBBEBCB-C6B8-4EBC-990E-C35F1DF98AEF}"/>
                  </a:ext>
                </a:extLst>
              </p:cNvPr>
              <p:cNvGrpSpPr/>
              <p:nvPr/>
            </p:nvGrpSpPr>
            <p:grpSpPr>
              <a:xfrm rot="3600000">
                <a:off x="6654433" y="3503853"/>
                <a:ext cx="488976" cy="1074356"/>
                <a:chOff x="1636340" y="3642662"/>
                <a:chExt cx="910128" cy="1999693"/>
              </a:xfrm>
            </p:grpSpPr>
            <p:sp>
              <p:nvSpPr>
                <p:cNvPr id="331" name="楕円 426">
                  <a:extLst>
                    <a:ext uri="{FF2B5EF4-FFF2-40B4-BE49-F238E27FC236}">
                      <a16:creationId xmlns:a16="http://schemas.microsoft.com/office/drawing/2014/main" id="{32329B43-04D2-4726-AC31-D4526B7D13A7}"/>
                    </a:ext>
                  </a:extLst>
                </p:cNvPr>
                <p:cNvSpPr/>
                <p:nvPr/>
              </p:nvSpPr>
              <p:spPr bwMode="auto">
                <a:xfrm rot="443591">
                  <a:off x="1760872" y="3642662"/>
                  <a:ext cx="614552" cy="1226109"/>
                </a:xfrm>
                <a:custGeom>
                  <a:avLst/>
                  <a:gdLst>
                    <a:gd name="connsiteX0" fmla="*/ 0 w 770841"/>
                    <a:gd name="connsiteY0" fmla="*/ 716576 h 1433151"/>
                    <a:gd name="connsiteX1" fmla="*/ 385421 w 770841"/>
                    <a:gd name="connsiteY1" fmla="*/ 0 h 1433151"/>
                    <a:gd name="connsiteX2" fmla="*/ 770842 w 770841"/>
                    <a:gd name="connsiteY2" fmla="*/ 716576 h 1433151"/>
                    <a:gd name="connsiteX3" fmla="*/ 385421 w 770841"/>
                    <a:gd name="connsiteY3" fmla="*/ 1433152 h 1433151"/>
                    <a:gd name="connsiteX4" fmla="*/ 0 w 770841"/>
                    <a:gd name="connsiteY4" fmla="*/ 716576 h 1433151"/>
                    <a:gd name="connsiteX0" fmla="*/ 0 w 770842"/>
                    <a:gd name="connsiteY0" fmla="*/ 716576 h 1433152"/>
                    <a:gd name="connsiteX1" fmla="*/ 385421 w 770842"/>
                    <a:gd name="connsiteY1" fmla="*/ 0 h 1433152"/>
                    <a:gd name="connsiteX2" fmla="*/ 770842 w 770842"/>
                    <a:gd name="connsiteY2" fmla="*/ 716576 h 1433152"/>
                    <a:gd name="connsiteX3" fmla="*/ 385421 w 770842"/>
                    <a:gd name="connsiteY3" fmla="*/ 1433152 h 1433152"/>
                    <a:gd name="connsiteX4" fmla="*/ 0 w 770842"/>
                    <a:gd name="connsiteY4" fmla="*/ 716576 h 1433152"/>
                    <a:gd name="connsiteX0" fmla="*/ 0 w 770842"/>
                    <a:gd name="connsiteY0" fmla="*/ 716576 h 1433152"/>
                    <a:gd name="connsiteX1" fmla="*/ 385421 w 770842"/>
                    <a:gd name="connsiteY1" fmla="*/ 0 h 1433152"/>
                    <a:gd name="connsiteX2" fmla="*/ 770842 w 770842"/>
                    <a:gd name="connsiteY2" fmla="*/ 716576 h 1433152"/>
                    <a:gd name="connsiteX3" fmla="*/ 385421 w 770842"/>
                    <a:gd name="connsiteY3" fmla="*/ 1433152 h 1433152"/>
                    <a:gd name="connsiteX4" fmla="*/ 0 w 770842"/>
                    <a:gd name="connsiteY4" fmla="*/ 716576 h 1433152"/>
                    <a:gd name="connsiteX0" fmla="*/ 0 w 770842"/>
                    <a:gd name="connsiteY0" fmla="*/ 716576 h 1433152"/>
                    <a:gd name="connsiteX1" fmla="*/ 385421 w 770842"/>
                    <a:gd name="connsiteY1" fmla="*/ 0 h 1433152"/>
                    <a:gd name="connsiteX2" fmla="*/ 770842 w 770842"/>
                    <a:gd name="connsiteY2" fmla="*/ 716576 h 1433152"/>
                    <a:gd name="connsiteX3" fmla="*/ 385421 w 770842"/>
                    <a:gd name="connsiteY3" fmla="*/ 1433152 h 1433152"/>
                    <a:gd name="connsiteX4" fmla="*/ 0 w 770842"/>
                    <a:gd name="connsiteY4" fmla="*/ 716576 h 1433152"/>
                    <a:gd name="connsiteX0" fmla="*/ 0 w 770842"/>
                    <a:gd name="connsiteY0" fmla="*/ 716576 h 1433152"/>
                    <a:gd name="connsiteX1" fmla="*/ 385421 w 770842"/>
                    <a:gd name="connsiteY1" fmla="*/ 0 h 1433152"/>
                    <a:gd name="connsiteX2" fmla="*/ 770842 w 770842"/>
                    <a:gd name="connsiteY2" fmla="*/ 716576 h 1433152"/>
                    <a:gd name="connsiteX3" fmla="*/ 385421 w 770842"/>
                    <a:gd name="connsiteY3" fmla="*/ 1433152 h 1433152"/>
                    <a:gd name="connsiteX4" fmla="*/ 0 w 770842"/>
                    <a:gd name="connsiteY4" fmla="*/ 716576 h 1433152"/>
                    <a:gd name="connsiteX0" fmla="*/ 0 w 770842"/>
                    <a:gd name="connsiteY0" fmla="*/ 716576 h 1433152"/>
                    <a:gd name="connsiteX1" fmla="*/ 385421 w 770842"/>
                    <a:gd name="connsiteY1" fmla="*/ 0 h 1433152"/>
                    <a:gd name="connsiteX2" fmla="*/ 770842 w 770842"/>
                    <a:gd name="connsiteY2" fmla="*/ 716576 h 1433152"/>
                    <a:gd name="connsiteX3" fmla="*/ 385421 w 770842"/>
                    <a:gd name="connsiteY3" fmla="*/ 1433152 h 1433152"/>
                    <a:gd name="connsiteX4" fmla="*/ 0 w 770842"/>
                    <a:gd name="connsiteY4" fmla="*/ 716576 h 1433152"/>
                    <a:gd name="connsiteX0" fmla="*/ 0 w 770842"/>
                    <a:gd name="connsiteY0" fmla="*/ 716576 h 1433152"/>
                    <a:gd name="connsiteX1" fmla="*/ 385421 w 770842"/>
                    <a:gd name="connsiteY1" fmla="*/ 0 h 1433152"/>
                    <a:gd name="connsiteX2" fmla="*/ 770842 w 770842"/>
                    <a:gd name="connsiteY2" fmla="*/ 716576 h 1433152"/>
                    <a:gd name="connsiteX3" fmla="*/ 385421 w 770842"/>
                    <a:gd name="connsiteY3" fmla="*/ 1433152 h 1433152"/>
                    <a:gd name="connsiteX4" fmla="*/ 0 w 770842"/>
                    <a:gd name="connsiteY4" fmla="*/ 716576 h 1433152"/>
                    <a:gd name="connsiteX0" fmla="*/ 0 w 770842"/>
                    <a:gd name="connsiteY0" fmla="*/ 716576 h 1433152"/>
                    <a:gd name="connsiteX1" fmla="*/ 385421 w 770842"/>
                    <a:gd name="connsiteY1" fmla="*/ 0 h 1433152"/>
                    <a:gd name="connsiteX2" fmla="*/ 770842 w 770842"/>
                    <a:gd name="connsiteY2" fmla="*/ 716576 h 1433152"/>
                    <a:gd name="connsiteX3" fmla="*/ 385421 w 770842"/>
                    <a:gd name="connsiteY3" fmla="*/ 1433152 h 1433152"/>
                    <a:gd name="connsiteX4" fmla="*/ 0 w 770842"/>
                    <a:gd name="connsiteY4" fmla="*/ 716576 h 1433152"/>
                    <a:gd name="connsiteX0" fmla="*/ 0 w 770842"/>
                    <a:gd name="connsiteY0" fmla="*/ 716576 h 1537927"/>
                    <a:gd name="connsiteX1" fmla="*/ 385421 w 770842"/>
                    <a:gd name="connsiteY1" fmla="*/ 0 h 1537927"/>
                    <a:gd name="connsiteX2" fmla="*/ 770842 w 770842"/>
                    <a:gd name="connsiteY2" fmla="*/ 716576 h 1537927"/>
                    <a:gd name="connsiteX3" fmla="*/ 375896 w 770842"/>
                    <a:gd name="connsiteY3" fmla="*/ 1537927 h 1537927"/>
                    <a:gd name="connsiteX4" fmla="*/ 0 w 770842"/>
                    <a:gd name="connsiteY4" fmla="*/ 716576 h 15379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70842" h="1537927">
                      <a:moveTo>
                        <a:pt x="0" y="716576"/>
                      </a:moveTo>
                      <a:cubicBezTo>
                        <a:pt x="0" y="320822"/>
                        <a:pt x="182084" y="42862"/>
                        <a:pt x="385421" y="0"/>
                      </a:cubicBezTo>
                      <a:cubicBezTo>
                        <a:pt x="598283" y="33338"/>
                        <a:pt x="770842" y="320822"/>
                        <a:pt x="770842" y="716576"/>
                      </a:cubicBezTo>
                      <a:cubicBezTo>
                        <a:pt x="770842" y="1112330"/>
                        <a:pt x="641145" y="1380765"/>
                        <a:pt x="375896" y="1537927"/>
                      </a:cubicBezTo>
                      <a:cubicBezTo>
                        <a:pt x="96359" y="1366477"/>
                        <a:pt x="0" y="1112330"/>
                        <a:pt x="0" y="716576"/>
                      </a:cubicBezTo>
                      <a:close/>
                    </a:path>
                  </a:pathLst>
                </a:custGeom>
                <a:solidFill>
                  <a:srgbClr val="0099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332" name="グループ化 331">
                  <a:extLst>
                    <a:ext uri="{FF2B5EF4-FFF2-40B4-BE49-F238E27FC236}">
                      <a16:creationId xmlns:a16="http://schemas.microsoft.com/office/drawing/2014/main" id="{E9E2D757-B24F-4E65-8D0C-322FB1C02F1A}"/>
                    </a:ext>
                  </a:extLst>
                </p:cNvPr>
                <p:cNvGrpSpPr/>
                <p:nvPr/>
              </p:nvGrpSpPr>
              <p:grpSpPr>
                <a:xfrm rot="21214059" flipH="1">
                  <a:off x="1636340" y="3704959"/>
                  <a:ext cx="614552" cy="1937396"/>
                  <a:chOff x="1741357" y="3704966"/>
                  <a:chExt cx="614552" cy="1937396"/>
                </a:xfrm>
              </p:grpSpPr>
              <p:sp>
                <p:nvSpPr>
                  <p:cNvPr id="339" name="楕円 426">
                    <a:extLst>
                      <a:ext uri="{FF2B5EF4-FFF2-40B4-BE49-F238E27FC236}">
                        <a16:creationId xmlns:a16="http://schemas.microsoft.com/office/drawing/2014/main" id="{76D7430C-642E-4D8D-A1E1-1F3D253ED949}"/>
                      </a:ext>
                    </a:extLst>
                  </p:cNvPr>
                  <p:cNvSpPr/>
                  <p:nvPr/>
                </p:nvSpPr>
                <p:spPr bwMode="auto">
                  <a:xfrm rot="21278739">
                    <a:off x="1741357" y="3704966"/>
                    <a:ext cx="614552" cy="1226109"/>
                  </a:xfrm>
                  <a:custGeom>
                    <a:avLst/>
                    <a:gdLst>
                      <a:gd name="connsiteX0" fmla="*/ 0 w 770841"/>
                      <a:gd name="connsiteY0" fmla="*/ 716576 h 1433151"/>
                      <a:gd name="connsiteX1" fmla="*/ 385421 w 770841"/>
                      <a:gd name="connsiteY1" fmla="*/ 0 h 1433151"/>
                      <a:gd name="connsiteX2" fmla="*/ 770842 w 770841"/>
                      <a:gd name="connsiteY2" fmla="*/ 716576 h 1433151"/>
                      <a:gd name="connsiteX3" fmla="*/ 385421 w 770841"/>
                      <a:gd name="connsiteY3" fmla="*/ 1433152 h 1433151"/>
                      <a:gd name="connsiteX4" fmla="*/ 0 w 770841"/>
                      <a:gd name="connsiteY4" fmla="*/ 716576 h 1433151"/>
                      <a:gd name="connsiteX0" fmla="*/ 0 w 770842"/>
                      <a:gd name="connsiteY0" fmla="*/ 716576 h 1433152"/>
                      <a:gd name="connsiteX1" fmla="*/ 385421 w 770842"/>
                      <a:gd name="connsiteY1" fmla="*/ 0 h 1433152"/>
                      <a:gd name="connsiteX2" fmla="*/ 770842 w 770842"/>
                      <a:gd name="connsiteY2" fmla="*/ 716576 h 1433152"/>
                      <a:gd name="connsiteX3" fmla="*/ 385421 w 770842"/>
                      <a:gd name="connsiteY3" fmla="*/ 1433152 h 1433152"/>
                      <a:gd name="connsiteX4" fmla="*/ 0 w 770842"/>
                      <a:gd name="connsiteY4" fmla="*/ 716576 h 1433152"/>
                      <a:gd name="connsiteX0" fmla="*/ 0 w 770842"/>
                      <a:gd name="connsiteY0" fmla="*/ 716576 h 1433152"/>
                      <a:gd name="connsiteX1" fmla="*/ 385421 w 770842"/>
                      <a:gd name="connsiteY1" fmla="*/ 0 h 1433152"/>
                      <a:gd name="connsiteX2" fmla="*/ 770842 w 770842"/>
                      <a:gd name="connsiteY2" fmla="*/ 716576 h 1433152"/>
                      <a:gd name="connsiteX3" fmla="*/ 385421 w 770842"/>
                      <a:gd name="connsiteY3" fmla="*/ 1433152 h 1433152"/>
                      <a:gd name="connsiteX4" fmla="*/ 0 w 770842"/>
                      <a:gd name="connsiteY4" fmla="*/ 716576 h 1433152"/>
                      <a:gd name="connsiteX0" fmla="*/ 0 w 770842"/>
                      <a:gd name="connsiteY0" fmla="*/ 716576 h 1433152"/>
                      <a:gd name="connsiteX1" fmla="*/ 385421 w 770842"/>
                      <a:gd name="connsiteY1" fmla="*/ 0 h 1433152"/>
                      <a:gd name="connsiteX2" fmla="*/ 770842 w 770842"/>
                      <a:gd name="connsiteY2" fmla="*/ 716576 h 1433152"/>
                      <a:gd name="connsiteX3" fmla="*/ 385421 w 770842"/>
                      <a:gd name="connsiteY3" fmla="*/ 1433152 h 1433152"/>
                      <a:gd name="connsiteX4" fmla="*/ 0 w 770842"/>
                      <a:gd name="connsiteY4" fmla="*/ 716576 h 1433152"/>
                      <a:gd name="connsiteX0" fmla="*/ 0 w 770842"/>
                      <a:gd name="connsiteY0" fmla="*/ 716576 h 1433152"/>
                      <a:gd name="connsiteX1" fmla="*/ 385421 w 770842"/>
                      <a:gd name="connsiteY1" fmla="*/ 0 h 1433152"/>
                      <a:gd name="connsiteX2" fmla="*/ 770842 w 770842"/>
                      <a:gd name="connsiteY2" fmla="*/ 716576 h 1433152"/>
                      <a:gd name="connsiteX3" fmla="*/ 385421 w 770842"/>
                      <a:gd name="connsiteY3" fmla="*/ 1433152 h 1433152"/>
                      <a:gd name="connsiteX4" fmla="*/ 0 w 770842"/>
                      <a:gd name="connsiteY4" fmla="*/ 716576 h 1433152"/>
                      <a:gd name="connsiteX0" fmla="*/ 0 w 770842"/>
                      <a:gd name="connsiteY0" fmla="*/ 716576 h 1433152"/>
                      <a:gd name="connsiteX1" fmla="*/ 385421 w 770842"/>
                      <a:gd name="connsiteY1" fmla="*/ 0 h 1433152"/>
                      <a:gd name="connsiteX2" fmla="*/ 770842 w 770842"/>
                      <a:gd name="connsiteY2" fmla="*/ 716576 h 1433152"/>
                      <a:gd name="connsiteX3" fmla="*/ 385421 w 770842"/>
                      <a:gd name="connsiteY3" fmla="*/ 1433152 h 1433152"/>
                      <a:gd name="connsiteX4" fmla="*/ 0 w 770842"/>
                      <a:gd name="connsiteY4" fmla="*/ 716576 h 1433152"/>
                      <a:gd name="connsiteX0" fmla="*/ 0 w 770842"/>
                      <a:gd name="connsiteY0" fmla="*/ 716576 h 1433152"/>
                      <a:gd name="connsiteX1" fmla="*/ 385421 w 770842"/>
                      <a:gd name="connsiteY1" fmla="*/ 0 h 1433152"/>
                      <a:gd name="connsiteX2" fmla="*/ 770842 w 770842"/>
                      <a:gd name="connsiteY2" fmla="*/ 716576 h 1433152"/>
                      <a:gd name="connsiteX3" fmla="*/ 385421 w 770842"/>
                      <a:gd name="connsiteY3" fmla="*/ 1433152 h 1433152"/>
                      <a:gd name="connsiteX4" fmla="*/ 0 w 770842"/>
                      <a:gd name="connsiteY4" fmla="*/ 716576 h 1433152"/>
                      <a:gd name="connsiteX0" fmla="*/ 0 w 770842"/>
                      <a:gd name="connsiteY0" fmla="*/ 716576 h 1433152"/>
                      <a:gd name="connsiteX1" fmla="*/ 385421 w 770842"/>
                      <a:gd name="connsiteY1" fmla="*/ 0 h 1433152"/>
                      <a:gd name="connsiteX2" fmla="*/ 770842 w 770842"/>
                      <a:gd name="connsiteY2" fmla="*/ 716576 h 1433152"/>
                      <a:gd name="connsiteX3" fmla="*/ 385421 w 770842"/>
                      <a:gd name="connsiteY3" fmla="*/ 1433152 h 1433152"/>
                      <a:gd name="connsiteX4" fmla="*/ 0 w 770842"/>
                      <a:gd name="connsiteY4" fmla="*/ 716576 h 1433152"/>
                      <a:gd name="connsiteX0" fmla="*/ 0 w 770842"/>
                      <a:gd name="connsiteY0" fmla="*/ 716576 h 1537927"/>
                      <a:gd name="connsiteX1" fmla="*/ 385421 w 770842"/>
                      <a:gd name="connsiteY1" fmla="*/ 0 h 1537927"/>
                      <a:gd name="connsiteX2" fmla="*/ 770842 w 770842"/>
                      <a:gd name="connsiteY2" fmla="*/ 716576 h 1537927"/>
                      <a:gd name="connsiteX3" fmla="*/ 375896 w 770842"/>
                      <a:gd name="connsiteY3" fmla="*/ 1537927 h 1537927"/>
                      <a:gd name="connsiteX4" fmla="*/ 0 w 770842"/>
                      <a:gd name="connsiteY4" fmla="*/ 716576 h 153792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70842" h="1537927">
                        <a:moveTo>
                          <a:pt x="0" y="716576"/>
                        </a:moveTo>
                        <a:cubicBezTo>
                          <a:pt x="0" y="320822"/>
                          <a:pt x="182084" y="42862"/>
                          <a:pt x="385421" y="0"/>
                        </a:cubicBezTo>
                        <a:cubicBezTo>
                          <a:pt x="598283" y="33338"/>
                          <a:pt x="770842" y="320822"/>
                          <a:pt x="770842" y="716576"/>
                        </a:cubicBezTo>
                        <a:cubicBezTo>
                          <a:pt x="770842" y="1112330"/>
                          <a:pt x="641145" y="1380765"/>
                          <a:pt x="375896" y="1537927"/>
                        </a:cubicBezTo>
                        <a:cubicBezTo>
                          <a:pt x="96359" y="1366477"/>
                          <a:pt x="0" y="1112330"/>
                          <a:pt x="0" y="716576"/>
                        </a:cubicBezTo>
                        <a:close/>
                      </a:path>
                    </a:pathLst>
                  </a:custGeom>
                  <a:solidFill>
                    <a:srgbClr val="33CC33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40" name="楕円 432">
                    <a:extLst>
                      <a:ext uri="{FF2B5EF4-FFF2-40B4-BE49-F238E27FC236}">
                        <a16:creationId xmlns:a16="http://schemas.microsoft.com/office/drawing/2014/main" id="{62A8397B-1C92-4236-891A-91076A9BBE7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957053" y="4266360"/>
                    <a:ext cx="245256" cy="1376002"/>
                  </a:xfrm>
                  <a:custGeom>
                    <a:avLst/>
                    <a:gdLst>
                      <a:gd name="connsiteX0" fmla="*/ 0 w 601115"/>
                      <a:gd name="connsiteY0" fmla="*/ 300558 h 601115"/>
                      <a:gd name="connsiteX1" fmla="*/ 300558 w 601115"/>
                      <a:gd name="connsiteY1" fmla="*/ 0 h 601115"/>
                      <a:gd name="connsiteX2" fmla="*/ 601116 w 601115"/>
                      <a:gd name="connsiteY2" fmla="*/ 300558 h 601115"/>
                      <a:gd name="connsiteX3" fmla="*/ 300558 w 601115"/>
                      <a:gd name="connsiteY3" fmla="*/ 601116 h 601115"/>
                      <a:gd name="connsiteX4" fmla="*/ 0 w 601115"/>
                      <a:gd name="connsiteY4" fmla="*/ 300558 h 601115"/>
                      <a:gd name="connsiteX0" fmla="*/ 0 w 601116"/>
                      <a:gd name="connsiteY0" fmla="*/ 300558 h 601116"/>
                      <a:gd name="connsiteX1" fmla="*/ 300558 w 601116"/>
                      <a:gd name="connsiteY1" fmla="*/ 0 h 601116"/>
                      <a:gd name="connsiteX2" fmla="*/ 601116 w 601116"/>
                      <a:gd name="connsiteY2" fmla="*/ 300558 h 601116"/>
                      <a:gd name="connsiteX3" fmla="*/ 300558 w 601116"/>
                      <a:gd name="connsiteY3" fmla="*/ 601116 h 601116"/>
                      <a:gd name="connsiteX4" fmla="*/ 0 w 601116"/>
                      <a:gd name="connsiteY4" fmla="*/ 300558 h 601116"/>
                      <a:gd name="connsiteX0" fmla="*/ 0 w 601116"/>
                      <a:gd name="connsiteY0" fmla="*/ 300558 h 601116"/>
                      <a:gd name="connsiteX1" fmla="*/ 300558 w 601116"/>
                      <a:gd name="connsiteY1" fmla="*/ 0 h 601116"/>
                      <a:gd name="connsiteX2" fmla="*/ 601116 w 601116"/>
                      <a:gd name="connsiteY2" fmla="*/ 300558 h 601116"/>
                      <a:gd name="connsiteX3" fmla="*/ 300558 w 601116"/>
                      <a:gd name="connsiteY3" fmla="*/ 601116 h 601116"/>
                      <a:gd name="connsiteX4" fmla="*/ 0 w 601116"/>
                      <a:gd name="connsiteY4" fmla="*/ 300558 h 601116"/>
                      <a:gd name="connsiteX0" fmla="*/ 0 w 601116"/>
                      <a:gd name="connsiteY0" fmla="*/ 1434033 h 1734591"/>
                      <a:gd name="connsiteX1" fmla="*/ 281508 w 601116"/>
                      <a:gd name="connsiteY1" fmla="*/ 0 h 1734591"/>
                      <a:gd name="connsiteX2" fmla="*/ 601116 w 601116"/>
                      <a:gd name="connsiteY2" fmla="*/ 1434033 h 1734591"/>
                      <a:gd name="connsiteX3" fmla="*/ 300558 w 601116"/>
                      <a:gd name="connsiteY3" fmla="*/ 1734591 h 1734591"/>
                      <a:gd name="connsiteX4" fmla="*/ 0 w 601116"/>
                      <a:gd name="connsiteY4" fmla="*/ 1434033 h 1734591"/>
                      <a:gd name="connsiteX0" fmla="*/ 0 w 601116"/>
                      <a:gd name="connsiteY0" fmla="*/ 1434033 h 1734591"/>
                      <a:gd name="connsiteX1" fmla="*/ 281508 w 601116"/>
                      <a:gd name="connsiteY1" fmla="*/ 0 h 1734591"/>
                      <a:gd name="connsiteX2" fmla="*/ 601116 w 601116"/>
                      <a:gd name="connsiteY2" fmla="*/ 1434033 h 1734591"/>
                      <a:gd name="connsiteX3" fmla="*/ 300558 w 601116"/>
                      <a:gd name="connsiteY3" fmla="*/ 1734591 h 1734591"/>
                      <a:gd name="connsiteX4" fmla="*/ 0 w 601116"/>
                      <a:gd name="connsiteY4" fmla="*/ 1434033 h 1734591"/>
                      <a:gd name="connsiteX0" fmla="*/ 0 w 601116"/>
                      <a:gd name="connsiteY0" fmla="*/ 1434033 h 1734591"/>
                      <a:gd name="connsiteX1" fmla="*/ 281508 w 601116"/>
                      <a:gd name="connsiteY1" fmla="*/ 0 h 1734591"/>
                      <a:gd name="connsiteX2" fmla="*/ 601116 w 601116"/>
                      <a:gd name="connsiteY2" fmla="*/ 1434033 h 1734591"/>
                      <a:gd name="connsiteX3" fmla="*/ 300558 w 601116"/>
                      <a:gd name="connsiteY3" fmla="*/ 1734591 h 1734591"/>
                      <a:gd name="connsiteX4" fmla="*/ 0 w 601116"/>
                      <a:gd name="connsiteY4" fmla="*/ 1434033 h 1734591"/>
                      <a:gd name="connsiteX0" fmla="*/ 0 w 601116"/>
                      <a:gd name="connsiteY0" fmla="*/ 1505470 h 1806028"/>
                      <a:gd name="connsiteX1" fmla="*/ 200545 w 601116"/>
                      <a:gd name="connsiteY1" fmla="*/ 0 h 1806028"/>
                      <a:gd name="connsiteX2" fmla="*/ 601116 w 601116"/>
                      <a:gd name="connsiteY2" fmla="*/ 1505470 h 1806028"/>
                      <a:gd name="connsiteX3" fmla="*/ 300558 w 601116"/>
                      <a:gd name="connsiteY3" fmla="*/ 1806028 h 1806028"/>
                      <a:gd name="connsiteX4" fmla="*/ 0 w 601116"/>
                      <a:gd name="connsiteY4" fmla="*/ 1505470 h 1806028"/>
                      <a:gd name="connsiteX0" fmla="*/ 0 w 601116"/>
                      <a:gd name="connsiteY0" fmla="*/ 1505470 h 1806028"/>
                      <a:gd name="connsiteX1" fmla="*/ 200545 w 601116"/>
                      <a:gd name="connsiteY1" fmla="*/ 0 h 1806028"/>
                      <a:gd name="connsiteX2" fmla="*/ 601116 w 601116"/>
                      <a:gd name="connsiteY2" fmla="*/ 1505470 h 1806028"/>
                      <a:gd name="connsiteX3" fmla="*/ 300558 w 601116"/>
                      <a:gd name="connsiteY3" fmla="*/ 1806028 h 1806028"/>
                      <a:gd name="connsiteX4" fmla="*/ 0 w 601116"/>
                      <a:gd name="connsiteY4" fmla="*/ 1505470 h 1806028"/>
                      <a:gd name="connsiteX0" fmla="*/ 0 w 601116"/>
                      <a:gd name="connsiteY0" fmla="*/ 1505470 h 1806028"/>
                      <a:gd name="connsiteX1" fmla="*/ 200545 w 601116"/>
                      <a:gd name="connsiteY1" fmla="*/ 0 h 1806028"/>
                      <a:gd name="connsiteX2" fmla="*/ 601116 w 601116"/>
                      <a:gd name="connsiteY2" fmla="*/ 1505470 h 1806028"/>
                      <a:gd name="connsiteX3" fmla="*/ 300558 w 601116"/>
                      <a:gd name="connsiteY3" fmla="*/ 1806028 h 1806028"/>
                      <a:gd name="connsiteX4" fmla="*/ 0 w 601116"/>
                      <a:gd name="connsiteY4" fmla="*/ 1505470 h 180602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01116" h="1806028">
                        <a:moveTo>
                          <a:pt x="0" y="1505470"/>
                        </a:moveTo>
                        <a:cubicBezTo>
                          <a:pt x="0" y="1339476"/>
                          <a:pt x="210763" y="952500"/>
                          <a:pt x="200545" y="0"/>
                        </a:cubicBezTo>
                        <a:cubicBezTo>
                          <a:pt x="518938" y="885825"/>
                          <a:pt x="601116" y="1339476"/>
                          <a:pt x="601116" y="1505470"/>
                        </a:cubicBezTo>
                        <a:cubicBezTo>
                          <a:pt x="601116" y="1671464"/>
                          <a:pt x="466552" y="1806028"/>
                          <a:pt x="300558" y="1806028"/>
                        </a:cubicBezTo>
                        <a:cubicBezTo>
                          <a:pt x="134564" y="1806028"/>
                          <a:pt x="0" y="1671464"/>
                          <a:pt x="0" y="1505470"/>
                        </a:cubicBezTo>
                        <a:close/>
                      </a:path>
                    </a:pathLst>
                  </a:custGeom>
                  <a:solidFill>
                    <a:srgbClr val="66FF66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333" name="グループ化 332">
                  <a:extLst>
                    <a:ext uri="{FF2B5EF4-FFF2-40B4-BE49-F238E27FC236}">
                      <a16:creationId xmlns:a16="http://schemas.microsoft.com/office/drawing/2014/main" id="{22CCAA2B-E38C-48BB-9BFF-85A9ED9F64E4}"/>
                    </a:ext>
                  </a:extLst>
                </p:cNvPr>
                <p:cNvGrpSpPr/>
                <p:nvPr/>
              </p:nvGrpSpPr>
              <p:grpSpPr>
                <a:xfrm rot="385941">
                  <a:off x="1931916" y="3704969"/>
                  <a:ext cx="614552" cy="1933699"/>
                  <a:chOff x="1741357" y="3704966"/>
                  <a:chExt cx="614552" cy="1933699"/>
                </a:xfrm>
              </p:grpSpPr>
              <p:sp>
                <p:nvSpPr>
                  <p:cNvPr id="337" name="楕円 426">
                    <a:extLst>
                      <a:ext uri="{FF2B5EF4-FFF2-40B4-BE49-F238E27FC236}">
                        <a16:creationId xmlns:a16="http://schemas.microsoft.com/office/drawing/2014/main" id="{C4AFC902-D182-4561-B34C-46EA50D7FBEC}"/>
                      </a:ext>
                    </a:extLst>
                  </p:cNvPr>
                  <p:cNvSpPr/>
                  <p:nvPr/>
                </p:nvSpPr>
                <p:spPr bwMode="auto">
                  <a:xfrm rot="21278739">
                    <a:off x="1741357" y="3704966"/>
                    <a:ext cx="614552" cy="1226109"/>
                  </a:xfrm>
                  <a:custGeom>
                    <a:avLst/>
                    <a:gdLst>
                      <a:gd name="connsiteX0" fmla="*/ 0 w 770841"/>
                      <a:gd name="connsiteY0" fmla="*/ 716576 h 1433151"/>
                      <a:gd name="connsiteX1" fmla="*/ 385421 w 770841"/>
                      <a:gd name="connsiteY1" fmla="*/ 0 h 1433151"/>
                      <a:gd name="connsiteX2" fmla="*/ 770842 w 770841"/>
                      <a:gd name="connsiteY2" fmla="*/ 716576 h 1433151"/>
                      <a:gd name="connsiteX3" fmla="*/ 385421 w 770841"/>
                      <a:gd name="connsiteY3" fmla="*/ 1433152 h 1433151"/>
                      <a:gd name="connsiteX4" fmla="*/ 0 w 770841"/>
                      <a:gd name="connsiteY4" fmla="*/ 716576 h 1433151"/>
                      <a:gd name="connsiteX0" fmla="*/ 0 w 770842"/>
                      <a:gd name="connsiteY0" fmla="*/ 716576 h 1433152"/>
                      <a:gd name="connsiteX1" fmla="*/ 385421 w 770842"/>
                      <a:gd name="connsiteY1" fmla="*/ 0 h 1433152"/>
                      <a:gd name="connsiteX2" fmla="*/ 770842 w 770842"/>
                      <a:gd name="connsiteY2" fmla="*/ 716576 h 1433152"/>
                      <a:gd name="connsiteX3" fmla="*/ 385421 w 770842"/>
                      <a:gd name="connsiteY3" fmla="*/ 1433152 h 1433152"/>
                      <a:gd name="connsiteX4" fmla="*/ 0 w 770842"/>
                      <a:gd name="connsiteY4" fmla="*/ 716576 h 1433152"/>
                      <a:gd name="connsiteX0" fmla="*/ 0 w 770842"/>
                      <a:gd name="connsiteY0" fmla="*/ 716576 h 1433152"/>
                      <a:gd name="connsiteX1" fmla="*/ 385421 w 770842"/>
                      <a:gd name="connsiteY1" fmla="*/ 0 h 1433152"/>
                      <a:gd name="connsiteX2" fmla="*/ 770842 w 770842"/>
                      <a:gd name="connsiteY2" fmla="*/ 716576 h 1433152"/>
                      <a:gd name="connsiteX3" fmla="*/ 385421 w 770842"/>
                      <a:gd name="connsiteY3" fmla="*/ 1433152 h 1433152"/>
                      <a:gd name="connsiteX4" fmla="*/ 0 w 770842"/>
                      <a:gd name="connsiteY4" fmla="*/ 716576 h 1433152"/>
                      <a:gd name="connsiteX0" fmla="*/ 0 w 770842"/>
                      <a:gd name="connsiteY0" fmla="*/ 716576 h 1433152"/>
                      <a:gd name="connsiteX1" fmla="*/ 385421 w 770842"/>
                      <a:gd name="connsiteY1" fmla="*/ 0 h 1433152"/>
                      <a:gd name="connsiteX2" fmla="*/ 770842 w 770842"/>
                      <a:gd name="connsiteY2" fmla="*/ 716576 h 1433152"/>
                      <a:gd name="connsiteX3" fmla="*/ 385421 w 770842"/>
                      <a:gd name="connsiteY3" fmla="*/ 1433152 h 1433152"/>
                      <a:gd name="connsiteX4" fmla="*/ 0 w 770842"/>
                      <a:gd name="connsiteY4" fmla="*/ 716576 h 1433152"/>
                      <a:gd name="connsiteX0" fmla="*/ 0 w 770842"/>
                      <a:gd name="connsiteY0" fmla="*/ 716576 h 1433152"/>
                      <a:gd name="connsiteX1" fmla="*/ 385421 w 770842"/>
                      <a:gd name="connsiteY1" fmla="*/ 0 h 1433152"/>
                      <a:gd name="connsiteX2" fmla="*/ 770842 w 770842"/>
                      <a:gd name="connsiteY2" fmla="*/ 716576 h 1433152"/>
                      <a:gd name="connsiteX3" fmla="*/ 385421 w 770842"/>
                      <a:gd name="connsiteY3" fmla="*/ 1433152 h 1433152"/>
                      <a:gd name="connsiteX4" fmla="*/ 0 w 770842"/>
                      <a:gd name="connsiteY4" fmla="*/ 716576 h 1433152"/>
                      <a:gd name="connsiteX0" fmla="*/ 0 w 770842"/>
                      <a:gd name="connsiteY0" fmla="*/ 716576 h 1433152"/>
                      <a:gd name="connsiteX1" fmla="*/ 385421 w 770842"/>
                      <a:gd name="connsiteY1" fmla="*/ 0 h 1433152"/>
                      <a:gd name="connsiteX2" fmla="*/ 770842 w 770842"/>
                      <a:gd name="connsiteY2" fmla="*/ 716576 h 1433152"/>
                      <a:gd name="connsiteX3" fmla="*/ 385421 w 770842"/>
                      <a:gd name="connsiteY3" fmla="*/ 1433152 h 1433152"/>
                      <a:gd name="connsiteX4" fmla="*/ 0 w 770842"/>
                      <a:gd name="connsiteY4" fmla="*/ 716576 h 1433152"/>
                      <a:gd name="connsiteX0" fmla="*/ 0 w 770842"/>
                      <a:gd name="connsiteY0" fmla="*/ 716576 h 1433152"/>
                      <a:gd name="connsiteX1" fmla="*/ 385421 w 770842"/>
                      <a:gd name="connsiteY1" fmla="*/ 0 h 1433152"/>
                      <a:gd name="connsiteX2" fmla="*/ 770842 w 770842"/>
                      <a:gd name="connsiteY2" fmla="*/ 716576 h 1433152"/>
                      <a:gd name="connsiteX3" fmla="*/ 385421 w 770842"/>
                      <a:gd name="connsiteY3" fmla="*/ 1433152 h 1433152"/>
                      <a:gd name="connsiteX4" fmla="*/ 0 w 770842"/>
                      <a:gd name="connsiteY4" fmla="*/ 716576 h 1433152"/>
                      <a:gd name="connsiteX0" fmla="*/ 0 w 770842"/>
                      <a:gd name="connsiteY0" fmla="*/ 716576 h 1433152"/>
                      <a:gd name="connsiteX1" fmla="*/ 385421 w 770842"/>
                      <a:gd name="connsiteY1" fmla="*/ 0 h 1433152"/>
                      <a:gd name="connsiteX2" fmla="*/ 770842 w 770842"/>
                      <a:gd name="connsiteY2" fmla="*/ 716576 h 1433152"/>
                      <a:gd name="connsiteX3" fmla="*/ 385421 w 770842"/>
                      <a:gd name="connsiteY3" fmla="*/ 1433152 h 1433152"/>
                      <a:gd name="connsiteX4" fmla="*/ 0 w 770842"/>
                      <a:gd name="connsiteY4" fmla="*/ 716576 h 1433152"/>
                      <a:gd name="connsiteX0" fmla="*/ 0 w 770842"/>
                      <a:gd name="connsiteY0" fmla="*/ 716576 h 1537927"/>
                      <a:gd name="connsiteX1" fmla="*/ 385421 w 770842"/>
                      <a:gd name="connsiteY1" fmla="*/ 0 h 1537927"/>
                      <a:gd name="connsiteX2" fmla="*/ 770842 w 770842"/>
                      <a:gd name="connsiteY2" fmla="*/ 716576 h 1537927"/>
                      <a:gd name="connsiteX3" fmla="*/ 375896 w 770842"/>
                      <a:gd name="connsiteY3" fmla="*/ 1537927 h 1537927"/>
                      <a:gd name="connsiteX4" fmla="*/ 0 w 770842"/>
                      <a:gd name="connsiteY4" fmla="*/ 716576 h 153792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70842" h="1537927">
                        <a:moveTo>
                          <a:pt x="0" y="716576"/>
                        </a:moveTo>
                        <a:cubicBezTo>
                          <a:pt x="0" y="320822"/>
                          <a:pt x="182084" y="42862"/>
                          <a:pt x="385421" y="0"/>
                        </a:cubicBezTo>
                        <a:cubicBezTo>
                          <a:pt x="598283" y="33338"/>
                          <a:pt x="770842" y="320822"/>
                          <a:pt x="770842" y="716576"/>
                        </a:cubicBezTo>
                        <a:cubicBezTo>
                          <a:pt x="770842" y="1112330"/>
                          <a:pt x="641145" y="1380765"/>
                          <a:pt x="375896" y="1537927"/>
                        </a:cubicBezTo>
                        <a:cubicBezTo>
                          <a:pt x="96359" y="1366477"/>
                          <a:pt x="0" y="1112330"/>
                          <a:pt x="0" y="716576"/>
                        </a:cubicBezTo>
                        <a:close/>
                      </a:path>
                    </a:pathLst>
                  </a:custGeom>
                  <a:solidFill>
                    <a:srgbClr val="33CC33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38" name="楕円 432">
                    <a:extLst>
                      <a:ext uri="{FF2B5EF4-FFF2-40B4-BE49-F238E27FC236}">
                        <a16:creationId xmlns:a16="http://schemas.microsoft.com/office/drawing/2014/main" id="{9B081CA4-B571-4487-98CC-06A2B4773CD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006322" y="4262663"/>
                    <a:ext cx="212304" cy="1376002"/>
                  </a:xfrm>
                  <a:custGeom>
                    <a:avLst/>
                    <a:gdLst>
                      <a:gd name="connsiteX0" fmla="*/ 0 w 601115"/>
                      <a:gd name="connsiteY0" fmla="*/ 300558 h 601115"/>
                      <a:gd name="connsiteX1" fmla="*/ 300558 w 601115"/>
                      <a:gd name="connsiteY1" fmla="*/ 0 h 601115"/>
                      <a:gd name="connsiteX2" fmla="*/ 601116 w 601115"/>
                      <a:gd name="connsiteY2" fmla="*/ 300558 h 601115"/>
                      <a:gd name="connsiteX3" fmla="*/ 300558 w 601115"/>
                      <a:gd name="connsiteY3" fmla="*/ 601116 h 601115"/>
                      <a:gd name="connsiteX4" fmla="*/ 0 w 601115"/>
                      <a:gd name="connsiteY4" fmla="*/ 300558 h 601115"/>
                      <a:gd name="connsiteX0" fmla="*/ 0 w 601116"/>
                      <a:gd name="connsiteY0" fmla="*/ 300558 h 601116"/>
                      <a:gd name="connsiteX1" fmla="*/ 300558 w 601116"/>
                      <a:gd name="connsiteY1" fmla="*/ 0 h 601116"/>
                      <a:gd name="connsiteX2" fmla="*/ 601116 w 601116"/>
                      <a:gd name="connsiteY2" fmla="*/ 300558 h 601116"/>
                      <a:gd name="connsiteX3" fmla="*/ 300558 w 601116"/>
                      <a:gd name="connsiteY3" fmla="*/ 601116 h 601116"/>
                      <a:gd name="connsiteX4" fmla="*/ 0 w 601116"/>
                      <a:gd name="connsiteY4" fmla="*/ 300558 h 601116"/>
                      <a:gd name="connsiteX0" fmla="*/ 0 w 601116"/>
                      <a:gd name="connsiteY0" fmla="*/ 300558 h 601116"/>
                      <a:gd name="connsiteX1" fmla="*/ 300558 w 601116"/>
                      <a:gd name="connsiteY1" fmla="*/ 0 h 601116"/>
                      <a:gd name="connsiteX2" fmla="*/ 601116 w 601116"/>
                      <a:gd name="connsiteY2" fmla="*/ 300558 h 601116"/>
                      <a:gd name="connsiteX3" fmla="*/ 300558 w 601116"/>
                      <a:gd name="connsiteY3" fmla="*/ 601116 h 601116"/>
                      <a:gd name="connsiteX4" fmla="*/ 0 w 601116"/>
                      <a:gd name="connsiteY4" fmla="*/ 300558 h 601116"/>
                      <a:gd name="connsiteX0" fmla="*/ 0 w 601116"/>
                      <a:gd name="connsiteY0" fmla="*/ 1434033 h 1734591"/>
                      <a:gd name="connsiteX1" fmla="*/ 281508 w 601116"/>
                      <a:gd name="connsiteY1" fmla="*/ 0 h 1734591"/>
                      <a:gd name="connsiteX2" fmla="*/ 601116 w 601116"/>
                      <a:gd name="connsiteY2" fmla="*/ 1434033 h 1734591"/>
                      <a:gd name="connsiteX3" fmla="*/ 300558 w 601116"/>
                      <a:gd name="connsiteY3" fmla="*/ 1734591 h 1734591"/>
                      <a:gd name="connsiteX4" fmla="*/ 0 w 601116"/>
                      <a:gd name="connsiteY4" fmla="*/ 1434033 h 1734591"/>
                      <a:gd name="connsiteX0" fmla="*/ 0 w 601116"/>
                      <a:gd name="connsiteY0" fmla="*/ 1434033 h 1734591"/>
                      <a:gd name="connsiteX1" fmla="*/ 281508 w 601116"/>
                      <a:gd name="connsiteY1" fmla="*/ 0 h 1734591"/>
                      <a:gd name="connsiteX2" fmla="*/ 601116 w 601116"/>
                      <a:gd name="connsiteY2" fmla="*/ 1434033 h 1734591"/>
                      <a:gd name="connsiteX3" fmla="*/ 300558 w 601116"/>
                      <a:gd name="connsiteY3" fmla="*/ 1734591 h 1734591"/>
                      <a:gd name="connsiteX4" fmla="*/ 0 w 601116"/>
                      <a:gd name="connsiteY4" fmla="*/ 1434033 h 1734591"/>
                      <a:gd name="connsiteX0" fmla="*/ 0 w 601116"/>
                      <a:gd name="connsiteY0" fmla="*/ 1434033 h 1734591"/>
                      <a:gd name="connsiteX1" fmla="*/ 281508 w 601116"/>
                      <a:gd name="connsiteY1" fmla="*/ 0 h 1734591"/>
                      <a:gd name="connsiteX2" fmla="*/ 601116 w 601116"/>
                      <a:gd name="connsiteY2" fmla="*/ 1434033 h 1734591"/>
                      <a:gd name="connsiteX3" fmla="*/ 300558 w 601116"/>
                      <a:gd name="connsiteY3" fmla="*/ 1734591 h 1734591"/>
                      <a:gd name="connsiteX4" fmla="*/ 0 w 601116"/>
                      <a:gd name="connsiteY4" fmla="*/ 1434033 h 1734591"/>
                      <a:gd name="connsiteX0" fmla="*/ 0 w 601116"/>
                      <a:gd name="connsiteY0" fmla="*/ 1505470 h 1806028"/>
                      <a:gd name="connsiteX1" fmla="*/ 200545 w 601116"/>
                      <a:gd name="connsiteY1" fmla="*/ 0 h 1806028"/>
                      <a:gd name="connsiteX2" fmla="*/ 601116 w 601116"/>
                      <a:gd name="connsiteY2" fmla="*/ 1505470 h 1806028"/>
                      <a:gd name="connsiteX3" fmla="*/ 300558 w 601116"/>
                      <a:gd name="connsiteY3" fmla="*/ 1806028 h 1806028"/>
                      <a:gd name="connsiteX4" fmla="*/ 0 w 601116"/>
                      <a:gd name="connsiteY4" fmla="*/ 1505470 h 1806028"/>
                      <a:gd name="connsiteX0" fmla="*/ 0 w 601116"/>
                      <a:gd name="connsiteY0" fmla="*/ 1505470 h 1806028"/>
                      <a:gd name="connsiteX1" fmla="*/ 200545 w 601116"/>
                      <a:gd name="connsiteY1" fmla="*/ 0 h 1806028"/>
                      <a:gd name="connsiteX2" fmla="*/ 601116 w 601116"/>
                      <a:gd name="connsiteY2" fmla="*/ 1505470 h 1806028"/>
                      <a:gd name="connsiteX3" fmla="*/ 300558 w 601116"/>
                      <a:gd name="connsiteY3" fmla="*/ 1806028 h 1806028"/>
                      <a:gd name="connsiteX4" fmla="*/ 0 w 601116"/>
                      <a:gd name="connsiteY4" fmla="*/ 1505470 h 1806028"/>
                      <a:gd name="connsiteX0" fmla="*/ 0 w 601116"/>
                      <a:gd name="connsiteY0" fmla="*/ 1505470 h 1806028"/>
                      <a:gd name="connsiteX1" fmla="*/ 200545 w 601116"/>
                      <a:gd name="connsiteY1" fmla="*/ 0 h 1806028"/>
                      <a:gd name="connsiteX2" fmla="*/ 601116 w 601116"/>
                      <a:gd name="connsiteY2" fmla="*/ 1505470 h 1806028"/>
                      <a:gd name="connsiteX3" fmla="*/ 300558 w 601116"/>
                      <a:gd name="connsiteY3" fmla="*/ 1806028 h 1806028"/>
                      <a:gd name="connsiteX4" fmla="*/ 0 w 601116"/>
                      <a:gd name="connsiteY4" fmla="*/ 1505470 h 180602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01116" h="1806028">
                        <a:moveTo>
                          <a:pt x="0" y="1505470"/>
                        </a:moveTo>
                        <a:cubicBezTo>
                          <a:pt x="0" y="1339476"/>
                          <a:pt x="210763" y="952500"/>
                          <a:pt x="200545" y="0"/>
                        </a:cubicBezTo>
                        <a:cubicBezTo>
                          <a:pt x="518938" y="885825"/>
                          <a:pt x="601116" y="1339476"/>
                          <a:pt x="601116" y="1505470"/>
                        </a:cubicBezTo>
                        <a:cubicBezTo>
                          <a:pt x="601116" y="1671464"/>
                          <a:pt x="466552" y="1806028"/>
                          <a:pt x="300558" y="1806028"/>
                        </a:cubicBezTo>
                        <a:cubicBezTo>
                          <a:pt x="134564" y="1806028"/>
                          <a:pt x="0" y="1671464"/>
                          <a:pt x="0" y="1505470"/>
                        </a:cubicBezTo>
                        <a:close/>
                      </a:path>
                    </a:pathLst>
                  </a:custGeom>
                  <a:solidFill>
                    <a:srgbClr val="66FF66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334" name="グループ化 333">
                  <a:extLst>
                    <a:ext uri="{FF2B5EF4-FFF2-40B4-BE49-F238E27FC236}">
                      <a16:creationId xmlns:a16="http://schemas.microsoft.com/office/drawing/2014/main" id="{0E5CD4F6-AD55-4F36-B767-E7C60A796F4F}"/>
                    </a:ext>
                  </a:extLst>
                </p:cNvPr>
                <p:cNvGrpSpPr/>
                <p:nvPr/>
              </p:nvGrpSpPr>
              <p:grpSpPr>
                <a:xfrm>
                  <a:off x="1741357" y="3704966"/>
                  <a:ext cx="614552" cy="1934750"/>
                  <a:chOff x="1741357" y="3704966"/>
                  <a:chExt cx="614552" cy="1934750"/>
                </a:xfrm>
              </p:grpSpPr>
              <p:sp>
                <p:nvSpPr>
                  <p:cNvPr id="335" name="楕円 426">
                    <a:extLst>
                      <a:ext uri="{FF2B5EF4-FFF2-40B4-BE49-F238E27FC236}">
                        <a16:creationId xmlns:a16="http://schemas.microsoft.com/office/drawing/2014/main" id="{796B78DF-A753-4FBA-AF30-EE4CC6A4B14D}"/>
                      </a:ext>
                    </a:extLst>
                  </p:cNvPr>
                  <p:cNvSpPr/>
                  <p:nvPr/>
                </p:nvSpPr>
                <p:spPr bwMode="auto">
                  <a:xfrm rot="21278739">
                    <a:off x="1741357" y="3704966"/>
                    <a:ext cx="614552" cy="1226109"/>
                  </a:xfrm>
                  <a:custGeom>
                    <a:avLst/>
                    <a:gdLst>
                      <a:gd name="connsiteX0" fmla="*/ 0 w 770841"/>
                      <a:gd name="connsiteY0" fmla="*/ 716576 h 1433151"/>
                      <a:gd name="connsiteX1" fmla="*/ 385421 w 770841"/>
                      <a:gd name="connsiteY1" fmla="*/ 0 h 1433151"/>
                      <a:gd name="connsiteX2" fmla="*/ 770842 w 770841"/>
                      <a:gd name="connsiteY2" fmla="*/ 716576 h 1433151"/>
                      <a:gd name="connsiteX3" fmla="*/ 385421 w 770841"/>
                      <a:gd name="connsiteY3" fmla="*/ 1433152 h 1433151"/>
                      <a:gd name="connsiteX4" fmla="*/ 0 w 770841"/>
                      <a:gd name="connsiteY4" fmla="*/ 716576 h 1433151"/>
                      <a:gd name="connsiteX0" fmla="*/ 0 w 770842"/>
                      <a:gd name="connsiteY0" fmla="*/ 716576 h 1433152"/>
                      <a:gd name="connsiteX1" fmla="*/ 385421 w 770842"/>
                      <a:gd name="connsiteY1" fmla="*/ 0 h 1433152"/>
                      <a:gd name="connsiteX2" fmla="*/ 770842 w 770842"/>
                      <a:gd name="connsiteY2" fmla="*/ 716576 h 1433152"/>
                      <a:gd name="connsiteX3" fmla="*/ 385421 w 770842"/>
                      <a:gd name="connsiteY3" fmla="*/ 1433152 h 1433152"/>
                      <a:gd name="connsiteX4" fmla="*/ 0 w 770842"/>
                      <a:gd name="connsiteY4" fmla="*/ 716576 h 1433152"/>
                      <a:gd name="connsiteX0" fmla="*/ 0 w 770842"/>
                      <a:gd name="connsiteY0" fmla="*/ 716576 h 1433152"/>
                      <a:gd name="connsiteX1" fmla="*/ 385421 w 770842"/>
                      <a:gd name="connsiteY1" fmla="*/ 0 h 1433152"/>
                      <a:gd name="connsiteX2" fmla="*/ 770842 w 770842"/>
                      <a:gd name="connsiteY2" fmla="*/ 716576 h 1433152"/>
                      <a:gd name="connsiteX3" fmla="*/ 385421 w 770842"/>
                      <a:gd name="connsiteY3" fmla="*/ 1433152 h 1433152"/>
                      <a:gd name="connsiteX4" fmla="*/ 0 w 770842"/>
                      <a:gd name="connsiteY4" fmla="*/ 716576 h 1433152"/>
                      <a:gd name="connsiteX0" fmla="*/ 0 w 770842"/>
                      <a:gd name="connsiteY0" fmla="*/ 716576 h 1433152"/>
                      <a:gd name="connsiteX1" fmla="*/ 385421 w 770842"/>
                      <a:gd name="connsiteY1" fmla="*/ 0 h 1433152"/>
                      <a:gd name="connsiteX2" fmla="*/ 770842 w 770842"/>
                      <a:gd name="connsiteY2" fmla="*/ 716576 h 1433152"/>
                      <a:gd name="connsiteX3" fmla="*/ 385421 w 770842"/>
                      <a:gd name="connsiteY3" fmla="*/ 1433152 h 1433152"/>
                      <a:gd name="connsiteX4" fmla="*/ 0 w 770842"/>
                      <a:gd name="connsiteY4" fmla="*/ 716576 h 1433152"/>
                      <a:gd name="connsiteX0" fmla="*/ 0 w 770842"/>
                      <a:gd name="connsiteY0" fmla="*/ 716576 h 1433152"/>
                      <a:gd name="connsiteX1" fmla="*/ 385421 w 770842"/>
                      <a:gd name="connsiteY1" fmla="*/ 0 h 1433152"/>
                      <a:gd name="connsiteX2" fmla="*/ 770842 w 770842"/>
                      <a:gd name="connsiteY2" fmla="*/ 716576 h 1433152"/>
                      <a:gd name="connsiteX3" fmla="*/ 385421 w 770842"/>
                      <a:gd name="connsiteY3" fmla="*/ 1433152 h 1433152"/>
                      <a:gd name="connsiteX4" fmla="*/ 0 w 770842"/>
                      <a:gd name="connsiteY4" fmla="*/ 716576 h 1433152"/>
                      <a:gd name="connsiteX0" fmla="*/ 0 w 770842"/>
                      <a:gd name="connsiteY0" fmla="*/ 716576 h 1433152"/>
                      <a:gd name="connsiteX1" fmla="*/ 385421 w 770842"/>
                      <a:gd name="connsiteY1" fmla="*/ 0 h 1433152"/>
                      <a:gd name="connsiteX2" fmla="*/ 770842 w 770842"/>
                      <a:gd name="connsiteY2" fmla="*/ 716576 h 1433152"/>
                      <a:gd name="connsiteX3" fmla="*/ 385421 w 770842"/>
                      <a:gd name="connsiteY3" fmla="*/ 1433152 h 1433152"/>
                      <a:gd name="connsiteX4" fmla="*/ 0 w 770842"/>
                      <a:gd name="connsiteY4" fmla="*/ 716576 h 1433152"/>
                      <a:gd name="connsiteX0" fmla="*/ 0 w 770842"/>
                      <a:gd name="connsiteY0" fmla="*/ 716576 h 1433152"/>
                      <a:gd name="connsiteX1" fmla="*/ 385421 w 770842"/>
                      <a:gd name="connsiteY1" fmla="*/ 0 h 1433152"/>
                      <a:gd name="connsiteX2" fmla="*/ 770842 w 770842"/>
                      <a:gd name="connsiteY2" fmla="*/ 716576 h 1433152"/>
                      <a:gd name="connsiteX3" fmla="*/ 385421 w 770842"/>
                      <a:gd name="connsiteY3" fmla="*/ 1433152 h 1433152"/>
                      <a:gd name="connsiteX4" fmla="*/ 0 w 770842"/>
                      <a:gd name="connsiteY4" fmla="*/ 716576 h 1433152"/>
                      <a:gd name="connsiteX0" fmla="*/ 0 w 770842"/>
                      <a:gd name="connsiteY0" fmla="*/ 716576 h 1433152"/>
                      <a:gd name="connsiteX1" fmla="*/ 385421 w 770842"/>
                      <a:gd name="connsiteY1" fmla="*/ 0 h 1433152"/>
                      <a:gd name="connsiteX2" fmla="*/ 770842 w 770842"/>
                      <a:gd name="connsiteY2" fmla="*/ 716576 h 1433152"/>
                      <a:gd name="connsiteX3" fmla="*/ 385421 w 770842"/>
                      <a:gd name="connsiteY3" fmla="*/ 1433152 h 1433152"/>
                      <a:gd name="connsiteX4" fmla="*/ 0 w 770842"/>
                      <a:gd name="connsiteY4" fmla="*/ 716576 h 1433152"/>
                      <a:gd name="connsiteX0" fmla="*/ 0 w 770842"/>
                      <a:gd name="connsiteY0" fmla="*/ 716576 h 1537927"/>
                      <a:gd name="connsiteX1" fmla="*/ 385421 w 770842"/>
                      <a:gd name="connsiteY1" fmla="*/ 0 h 1537927"/>
                      <a:gd name="connsiteX2" fmla="*/ 770842 w 770842"/>
                      <a:gd name="connsiteY2" fmla="*/ 716576 h 1537927"/>
                      <a:gd name="connsiteX3" fmla="*/ 375896 w 770842"/>
                      <a:gd name="connsiteY3" fmla="*/ 1537927 h 1537927"/>
                      <a:gd name="connsiteX4" fmla="*/ 0 w 770842"/>
                      <a:gd name="connsiteY4" fmla="*/ 716576 h 153792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70842" h="1537927">
                        <a:moveTo>
                          <a:pt x="0" y="716576"/>
                        </a:moveTo>
                        <a:cubicBezTo>
                          <a:pt x="0" y="320822"/>
                          <a:pt x="182084" y="42862"/>
                          <a:pt x="385421" y="0"/>
                        </a:cubicBezTo>
                        <a:cubicBezTo>
                          <a:pt x="598283" y="33338"/>
                          <a:pt x="770842" y="320822"/>
                          <a:pt x="770842" y="716576"/>
                        </a:cubicBezTo>
                        <a:cubicBezTo>
                          <a:pt x="770842" y="1112330"/>
                          <a:pt x="641145" y="1380765"/>
                          <a:pt x="375896" y="1537927"/>
                        </a:cubicBezTo>
                        <a:cubicBezTo>
                          <a:pt x="96359" y="1366477"/>
                          <a:pt x="0" y="1112330"/>
                          <a:pt x="0" y="716576"/>
                        </a:cubicBezTo>
                        <a:close/>
                      </a:path>
                    </a:pathLst>
                  </a:custGeom>
                  <a:solidFill>
                    <a:srgbClr val="0099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36" name="楕円 432">
                    <a:extLst>
                      <a:ext uri="{FF2B5EF4-FFF2-40B4-BE49-F238E27FC236}">
                        <a16:creationId xmlns:a16="http://schemas.microsoft.com/office/drawing/2014/main" id="{CE6F081B-24CD-499E-BC99-C136EFBED8A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954286" y="4263714"/>
                    <a:ext cx="297730" cy="1376002"/>
                  </a:xfrm>
                  <a:custGeom>
                    <a:avLst/>
                    <a:gdLst>
                      <a:gd name="connsiteX0" fmla="*/ 0 w 601115"/>
                      <a:gd name="connsiteY0" fmla="*/ 300558 h 601115"/>
                      <a:gd name="connsiteX1" fmla="*/ 300558 w 601115"/>
                      <a:gd name="connsiteY1" fmla="*/ 0 h 601115"/>
                      <a:gd name="connsiteX2" fmla="*/ 601116 w 601115"/>
                      <a:gd name="connsiteY2" fmla="*/ 300558 h 601115"/>
                      <a:gd name="connsiteX3" fmla="*/ 300558 w 601115"/>
                      <a:gd name="connsiteY3" fmla="*/ 601116 h 601115"/>
                      <a:gd name="connsiteX4" fmla="*/ 0 w 601115"/>
                      <a:gd name="connsiteY4" fmla="*/ 300558 h 601115"/>
                      <a:gd name="connsiteX0" fmla="*/ 0 w 601116"/>
                      <a:gd name="connsiteY0" fmla="*/ 300558 h 601116"/>
                      <a:gd name="connsiteX1" fmla="*/ 300558 w 601116"/>
                      <a:gd name="connsiteY1" fmla="*/ 0 h 601116"/>
                      <a:gd name="connsiteX2" fmla="*/ 601116 w 601116"/>
                      <a:gd name="connsiteY2" fmla="*/ 300558 h 601116"/>
                      <a:gd name="connsiteX3" fmla="*/ 300558 w 601116"/>
                      <a:gd name="connsiteY3" fmla="*/ 601116 h 601116"/>
                      <a:gd name="connsiteX4" fmla="*/ 0 w 601116"/>
                      <a:gd name="connsiteY4" fmla="*/ 300558 h 601116"/>
                      <a:gd name="connsiteX0" fmla="*/ 0 w 601116"/>
                      <a:gd name="connsiteY0" fmla="*/ 300558 h 601116"/>
                      <a:gd name="connsiteX1" fmla="*/ 300558 w 601116"/>
                      <a:gd name="connsiteY1" fmla="*/ 0 h 601116"/>
                      <a:gd name="connsiteX2" fmla="*/ 601116 w 601116"/>
                      <a:gd name="connsiteY2" fmla="*/ 300558 h 601116"/>
                      <a:gd name="connsiteX3" fmla="*/ 300558 w 601116"/>
                      <a:gd name="connsiteY3" fmla="*/ 601116 h 601116"/>
                      <a:gd name="connsiteX4" fmla="*/ 0 w 601116"/>
                      <a:gd name="connsiteY4" fmla="*/ 300558 h 601116"/>
                      <a:gd name="connsiteX0" fmla="*/ 0 w 601116"/>
                      <a:gd name="connsiteY0" fmla="*/ 1434033 h 1734591"/>
                      <a:gd name="connsiteX1" fmla="*/ 281508 w 601116"/>
                      <a:gd name="connsiteY1" fmla="*/ 0 h 1734591"/>
                      <a:gd name="connsiteX2" fmla="*/ 601116 w 601116"/>
                      <a:gd name="connsiteY2" fmla="*/ 1434033 h 1734591"/>
                      <a:gd name="connsiteX3" fmla="*/ 300558 w 601116"/>
                      <a:gd name="connsiteY3" fmla="*/ 1734591 h 1734591"/>
                      <a:gd name="connsiteX4" fmla="*/ 0 w 601116"/>
                      <a:gd name="connsiteY4" fmla="*/ 1434033 h 1734591"/>
                      <a:gd name="connsiteX0" fmla="*/ 0 w 601116"/>
                      <a:gd name="connsiteY0" fmla="*/ 1434033 h 1734591"/>
                      <a:gd name="connsiteX1" fmla="*/ 281508 w 601116"/>
                      <a:gd name="connsiteY1" fmla="*/ 0 h 1734591"/>
                      <a:gd name="connsiteX2" fmla="*/ 601116 w 601116"/>
                      <a:gd name="connsiteY2" fmla="*/ 1434033 h 1734591"/>
                      <a:gd name="connsiteX3" fmla="*/ 300558 w 601116"/>
                      <a:gd name="connsiteY3" fmla="*/ 1734591 h 1734591"/>
                      <a:gd name="connsiteX4" fmla="*/ 0 w 601116"/>
                      <a:gd name="connsiteY4" fmla="*/ 1434033 h 1734591"/>
                      <a:gd name="connsiteX0" fmla="*/ 0 w 601116"/>
                      <a:gd name="connsiteY0" fmla="*/ 1434033 h 1734591"/>
                      <a:gd name="connsiteX1" fmla="*/ 281508 w 601116"/>
                      <a:gd name="connsiteY1" fmla="*/ 0 h 1734591"/>
                      <a:gd name="connsiteX2" fmla="*/ 601116 w 601116"/>
                      <a:gd name="connsiteY2" fmla="*/ 1434033 h 1734591"/>
                      <a:gd name="connsiteX3" fmla="*/ 300558 w 601116"/>
                      <a:gd name="connsiteY3" fmla="*/ 1734591 h 1734591"/>
                      <a:gd name="connsiteX4" fmla="*/ 0 w 601116"/>
                      <a:gd name="connsiteY4" fmla="*/ 1434033 h 1734591"/>
                      <a:gd name="connsiteX0" fmla="*/ 0 w 601116"/>
                      <a:gd name="connsiteY0" fmla="*/ 1505470 h 1806028"/>
                      <a:gd name="connsiteX1" fmla="*/ 200545 w 601116"/>
                      <a:gd name="connsiteY1" fmla="*/ 0 h 1806028"/>
                      <a:gd name="connsiteX2" fmla="*/ 601116 w 601116"/>
                      <a:gd name="connsiteY2" fmla="*/ 1505470 h 1806028"/>
                      <a:gd name="connsiteX3" fmla="*/ 300558 w 601116"/>
                      <a:gd name="connsiteY3" fmla="*/ 1806028 h 1806028"/>
                      <a:gd name="connsiteX4" fmla="*/ 0 w 601116"/>
                      <a:gd name="connsiteY4" fmla="*/ 1505470 h 1806028"/>
                      <a:gd name="connsiteX0" fmla="*/ 0 w 601116"/>
                      <a:gd name="connsiteY0" fmla="*/ 1505470 h 1806028"/>
                      <a:gd name="connsiteX1" fmla="*/ 200545 w 601116"/>
                      <a:gd name="connsiteY1" fmla="*/ 0 h 1806028"/>
                      <a:gd name="connsiteX2" fmla="*/ 601116 w 601116"/>
                      <a:gd name="connsiteY2" fmla="*/ 1505470 h 1806028"/>
                      <a:gd name="connsiteX3" fmla="*/ 300558 w 601116"/>
                      <a:gd name="connsiteY3" fmla="*/ 1806028 h 1806028"/>
                      <a:gd name="connsiteX4" fmla="*/ 0 w 601116"/>
                      <a:gd name="connsiteY4" fmla="*/ 1505470 h 1806028"/>
                      <a:gd name="connsiteX0" fmla="*/ 0 w 601116"/>
                      <a:gd name="connsiteY0" fmla="*/ 1505470 h 1806028"/>
                      <a:gd name="connsiteX1" fmla="*/ 200545 w 601116"/>
                      <a:gd name="connsiteY1" fmla="*/ 0 h 1806028"/>
                      <a:gd name="connsiteX2" fmla="*/ 601116 w 601116"/>
                      <a:gd name="connsiteY2" fmla="*/ 1505470 h 1806028"/>
                      <a:gd name="connsiteX3" fmla="*/ 300558 w 601116"/>
                      <a:gd name="connsiteY3" fmla="*/ 1806028 h 1806028"/>
                      <a:gd name="connsiteX4" fmla="*/ 0 w 601116"/>
                      <a:gd name="connsiteY4" fmla="*/ 1505470 h 180602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01116" h="1806028">
                        <a:moveTo>
                          <a:pt x="0" y="1505470"/>
                        </a:moveTo>
                        <a:cubicBezTo>
                          <a:pt x="0" y="1339476"/>
                          <a:pt x="210763" y="952500"/>
                          <a:pt x="200545" y="0"/>
                        </a:cubicBezTo>
                        <a:cubicBezTo>
                          <a:pt x="518938" y="885825"/>
                          <a:pt x="601116" y="1339476"/>
                          <a:pt x="601116" y="1505470"/>
                        </a:cubicBezTo>
                        <a:cubicBezTo>
                          <a:pt x="601116" y="1671464"/>
                          <a:pt x="466552" y="1806028"/>
                          <a:pt x="300558" y="1806028"/>
                        </a:cubicBezTo>
                        <a:cubicBezTo>
                          <a:pt x="134564" y="1806028"/>
                          <a:pt x="0" y="1671464"/>
                          <a:pt x="0" y="1505470"/>
                        </a:cubicBezTo>
                        <a:close/>
                      </a:path>
                    </a:pathLst>
                  </a:custGeom>
                  <a:solidFill>
                    <a:srgbClr val="92D05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</p:grpSp>
      </p:grpSp>
      <p:grpSp>
        <p:nvGrpSpPr>
          <p:cNvPr id="422" name="グループ化 421">
            <a:extLst>
              <a:ext uri="{FF2B5EF4-FFF2-40B4-BE49-F238E27FC236}">
                <a16:creationId xmlns:a16="http://schemas.microsoft.com/office/drawing/2014/main" id="{3DCC7E8C-17A3-452A-B54C-556E5335B8B0}"/>
              </a:ext>
            </a:extLst>
          </p:cNvPr>
          <p:cNvGrpSpPr/>
          <p:nvPr/>
        </p:nvGrpSpPr>
        <p:grpSpPr>
          <a:xfrm>
            <a:off x="7791495" y="5050013"/>
            <a:ext cx="1711399" cy="1264606"/>
            <a:chOff x="7791495" y="5050013"/>
            <a:chExt cx="1711399" cy="1264606"/>
          </a:xfrm>
        </p:grpSpPr>
        <p:grpSp>
          <p:nvGrpSpPr>
            <p:cNvPr id="423" name="グループ化 422">
              <a:extLst>
                <a:ext uri="{FF2B5EF4-FFF2-40B4-BE49-F238E27FC236}">
                  <a16:creationId xmlns:a16="http://schemas.microsoft.com/office/drawing/2014/main" id="{B95C661E-EA78-421F-87F5-FE9B797CE224}"/>
                </a:ext>
              </a:extLst>
            </p:cNvPr>
            <p:cNvGrpSpPr/>
            <p:nvPr/>
          </p:nvGrpSpPr>
          <p:grpSpPr>
            <a:xfrm>
              <a:off x="7927719" y="5184195"/>
              <a:ext cx="1575175" cy="1130424"/>
              <a:chOff x="407495" y="3180240"/>
              <a:chExt cx="1575175" cy="1130424"/>
            </a:xfrm>
          </p:grpSpPr>
          <p:grpSp>
            <p:nvGrpSpPr>
              <p:cNvPr id="552" name="グループ化 551">
                <a:extLst>
                  <a:ext uri="{FF2B5EF4-FFF2-40B4-BE49-F238E27FC236}">
                    <a16:creationId xmlns:a16="http://schemas.microsoft.com/office/drawing/2014/main" id="{E5A78250-F82F-438A-ABD7-7A8BE9F6974B}"/>
                  </a:ext>
                </a:extLst>
              </p:cNvPr>
              <p:cNvGrpSpPr/>
              <p:nvPr/>
            </p:nvGrpSpPr>
            <p:grpSpPr>
              <a:xfrm>
                <a:off x="407495" y="3180240"/>
                <a:ext cx="1575175" cy="1130424"/>
                <a:chOff x="407495" y="3180240"/>
                <a:chExt cx="1575175" cy="1130424"/>
              </a:xfrm>
              <a:solidFill>
                <a:srgbClr val="FFC000"/>
              </a:solidFill>
            </p:grpSpPr>
            <p:sp>
              <p:nvSpPr>
                <p:cNvPr id="554" name="楕円 31">
                  <a:extLst>
                    <a:ext uri="{FF2B5EF4-FFF2-40B4-BE49-F238E27FC236}">
                      <a16:creationId xmlns:a16="http://schemas.microsoft.com/office/drawing/2014/main" id="{616944DD-ED37-484B-8589-483283778E45}"/>
                    </a:ext>
                  </a:extLst>
                </p:cNvPr>
                <p:cNvSpPr/>
                <p:nvPr/>
              </p:nvSpPr>
              <p:spPr bwMode="auto">
                <a:xfrm>
                  <a:off x="447065" y="3564015"/>
                  <a:ext cx="1496036" cy="746649"/>
                </a:xfrm>
                <a:custGeom>
                  <a:avLst/>
                  <a:gdLst>
                    <a:gd name="connsiteX0" fmla="*/ 0 w 1496036"/>
                    <a:gd name="connsiteY0" fmla="*/ 554547 h 1109094"/>
                    <a:gd name="connsiteX1" fmla="*/ 748018 w 1496036"/>
                    <a:gd name="connsiteY1" fmla="*/ 0 h 1109094"/>
                    <a:gd name="connsiteX2" fmla="*/ 1496036 w 1496036"/>
                    <a:gd name="connsiteY2" fmla="*/ 554547 h 1109094"/>
                    <a:gd name="connsiteX3" fmla="*/ 748018 w 1496036"/>
                    <a:gd name="connsiteY3" fmla="*/ 1109094 h 1109094"/>
                    <a:gd name="connsiteX4" fmla="*/ 0 w 1496036"/>
                    <a:gd name="connsiteY4" fmla="*/ 554547 h 1109094"/>
                    <a:gd name="connsiteX0" fmla="*/ 0 w 1496036"/>
                    <a:gd name="connsiteY0" fmla="*/ 554547 h 1109094"/>
                    <a:gd name="connsiteX1" fmla="*/ 748018 w 1496036"/>
                    <a:gd name="connsiteY1" fmla="*/ 0 h 1109094"/>
                    <a:gd name="connsiteX2" fmla="*/ 1496036 w 1496036"/>
                    <a:gd name="connsiteY2" fmla="*/ 554547 h 1109094"/>
                    <a:gd name="connsiteX3" fmla="*/ 748018 w 1496036"/>
                    <a:gd name="connsiteY3" fmla="*/ 1109094 h 1109094"/>
                    <a:gd name="connsiteX4" fmla="*/ 0 w 1496036"/>
                    <a:gd name="connsiteY4" fmla="*/ 554547 h 1109094"/>
                    <a:gd name="connsiteX0" fmla="*/ 0 w 1496036"/>
                    <a:gd name="connsiteY0" fmla="*/ 554547 h 1109094"/>
                    <a:gd name="connsiteX1" fmla="*/ 748018 w 1496036"/>
                    <a:gd name="connsiteY1" fmla="*/ 0 h 1109094"/>
                    <a:gd name="connsiteX2" fmla="*/ 1496036 w 1496036"/>
                    <a:gd name="connsiteY2" fmla="*/ 554547 h 1109094"/>
                    <a:gd name="connsiteX3" fmla="*/ 748018 w 1496036"/>
                    <a:gd name="connsiteY3" fmla="*/ 1109094 h 1109094"/>
                    <a:gd name="connsiteX4" fmla="*/ 0 w 1496036"/>
                    <a:gd name="connsiteY4" fmla="*/ 554547 h 1109094"/>
                    <a:gd name="connsiteX0" fmla="*/ 0 w 1496036"/>
                    <a:gd name="connsiteY0" fmla="*/ 554547 h 1109094"/>
                    <a:gd name="connsiteX1" fmla="*/ 748018 w 1496036"/>
                    <a:gd name="connsiteY1" fmla="*/ 0 h 1109094"/>
                    <a:gd name="connsiteX2" fmla="*/ 1496036 w 1496036"/>
                    <a:gd name="connsiteY2" fmla="*/ 554547 h 1109094"/>
                    <a:gd name="connsiteX3" fmla="*/ 748018 w 1496036"/>
                    <a:gd name="connsiteY3" fmla="*/ 1109094 h 1109094"/>
                    <a:gd name="connsiteX4" fmla="*/ 0 w 1496036"/>
                    <a:gd name="connsiteY4" fmla="*/ 554547 h 1109094"/>
                    <a:gd name="connsiteX0" fmla="*/ 0 w 1496036"/>
                    <a:gd name="connsiteY0" fmla="*/ 192102 h 746649"/>
                    <a:gd name="connsiteX1" fmla="*/ 773418 w 1496036"/>
                    <a:gd name="connsiteY1" fmla="*/ 37605 h 746649"/>
                    <a:gd name="connsiteX2" fmla="*/ 1496036 w 1496036"/>
                    <a:gd name="connsiteY2" fmla="*/ 192102 h 746649"/>
                    <a:gd name="connsiteX3" fmla="*/ 748018 w 1496036"/>
                    <a:gd name="connsiteY3" fmla="*/ 746649 h 746649"/>
                    <a:gd name="connsiteX4" fmla="*/ 0 w 1496036"/>
                    <a:gd name="connsiteY4" fmla="*/ 192102 h 7466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96036" h="746649">
                      <a:moveTo>
                        <a:pt x="0" y="192102"/>
                      </a:moveTo>
                      <a:cubicBezTo>
                        <a:pt x="0" y="-114166"/>
                        <a:pt x="360299" y="37605"/>
                        <a:pt x="773418" y="37605"/>
                      </a:cubicBezTo>
                      <a:cubicBezTo>
                        <a:pt x="1186537" y="37605"/>
                        <a:pt x="1496036" y="-114166"/>
                        <a:pt x="1496036" y="192102"/>
                      </a:cubicBezTo>
                      <a:cubicBezTo>
                        <a:pt x="1496036" y="498370"/>
                        <a:pt x="1161137" y="746649"/>
                        <a:pt x="748018" y="746649"/>
                      </a:cubicBezTo>
                      <a:cubicBezTo>
                        <a:pt x="334899" y="746649"/>
                        <a:pt x="0" y="498370"/>
                        <a:pt x="0" y="192102"/>
                      </a:cubicBezTo>
                      <a:close/>
                    </a:path>
                  </a:pathLst>
                </a:custGeom>
                <a:solidFill>
                  <a:srgbClr val="CC66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5" name="楕円 554">
                  <a:extLst>
                    <a:ext uri="{FF2B5EF4-FFF2-40B4-BE49-F238E27FC236}">
                      <a16:creationId xmlns:a16="http://schemas.microsoft.com/office/drawing/2014/main" id="{4A16B752-7143-44AD-811C-3C9EE15FDE16}"/>
                    </a:ext>
                  </a:extLst>
                </p:cNvPr>
                <p:cNvSpPr/>
                <p:nvPr/>
              </p:nvSpPr>
              <p:spPr bwMode="auto">
                <a:xfrm>
                  <a:off x="407495" y="3180240"/>
                  <a:ext cx="1575175" cy="1035115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6" name="楕円 555">
                  <a:extLst>
                    <a:ext uri="{FF2B5EF4-FFF2-40B4-BE49-F238E27FC236}">
                      <a16:creationId xmlns:a16="http://schemas.microsoft.com/office/drawing/2014/main" id="{9EB0190D-1BC4-4F2B-AC1E-613409372BE8}"/>
                    </a:ext>
                  </a:extLst>
                </p:cNvPr>
                <p:cNvSpPr/>
                <p:nvPr/>
              </p:nvSpPr>
              <p:spPr bwMode="auto">
                <a:xfrm>
                  <a:off x="447066" y="3211991"/>
                  <a:ext cx="1496034" cy="953610"/>
                </a:xfrm>
                <a:prstGeom prst="ellipse">
                  <a:avLst/>
                </a:prstGeom>
                <a:pattFill prst="openDmnd">
                  <a:fgClr>
                    <a:srgbClr val="CC6600"/>
                  </a:fgClr>
                  <a:bgClr>
                    <a:srgbClr val="FFC000"/>
                  </a:bgClr>
                </a:patt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553" name="楕円 552">
                <a:extLst>
                  <a:ext uri="{FF2B5EF4-FFF2-40B4-BE49-F238E27FC236}">
                    <a16:creationId xmlns:a16="http://schemas.microsoft.com/office/drawing/2014/main" id="{21CE9E8B-5325-4594-8BD8-612B0C29D4A3}"/>
                  </a:ext>
                </a:extLst>
              </p:cNvPr>
              <p:cNvSpPr/>
              <p:nvPr/>
            </p:nvSpPr>
            <p:spPr bwMode="auto">
              <a:xfrm>
                <a:off x="677525" y="3535531"/>
                <a:ext cx="1028137" cy="630070"/>
              </a:xfrm>
              <a:prstGeom prst="ellipse">
                <a:avLst/>
              </a:prstGeom>
              <a:solidFill>
                <a:schemeClr val="tx1">
                  <a:alpha val="2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24" name="グループ化 423">
              <a:extLst>
                <a:ext uri="{FF2B5EF4-FFF2-40B4-BE49-F238E27FC236}">
                  <a16:creationId xmlns:a16="http://schemas.microsoft.com/office/drawing/2014/main" id="{6A0D0792-4EE9-4B1B-925C-F1FE36FF9403}"/>
                </a:ext>
              </a:extLst>
            </p:cNvPr>
            <p:cNvGrpSpPr/>
            <p:nvPr/>
          </p:nvGrpSpPr>
          <p:grpSpPr>
            <a:xfrm>
              <a:off x="7791495" y="5050013"/>
              <a:ext cx="1389828" cy="908317"/>
              <a:chOff x="7859880" y="3095773"/>
              <a:chExt cx="1583266" cy="1034738"/>
            </a:xfrm>
          </p:grpSpPr>
          <p:grpSp>
            <p:nvGrpSpPr>
              <p:cNvPr id="489" name="グループ化 488">
                <a:extLst>
                  <a:ext uri="{FF2B5EF4-FFF2-40B4-BE49-F238E27FC236}">
                    <a16:creationId xmlns:a16="http://schemas.microsoft.com/office/drawing/2014/main" id="{2BD102D9-638F-4364-8471-B7591E83D3C8}"/>
                  </a:ext>
                </a:extLst>
              </p:cNvPr>
              <p:cNvGrpSpPr/>
              <p:nvPr/>
            </p:nvGrpSpPr>
            <p:grpSpPr>
              <a:xfrm rot="2700000">
                <a:off x="7993866" y="2961787"/>
                <a:ext cx="761604" cy="1029576"/>
                <a:chOff x="617650" y="953725"/>
                <a:chExt cx="3067044" cy="4146205"/>
              </a:xfrm>
            </p:grpSpPr>
            <p:grpSp>
              <p:nvGrpSpPr>
                <p:cNvPr id="532" name="グループ化 531">
                  <a:extLst>
                    <a:ext uri="{FF2B5EF4-FFF2-40B4-BE49-F238E27FC236}">
                      <a16:creationId xmlns:a16="http://schemas.microsoft.com/office/drawing/2014/main" id="{8C54CB0C-B398-4387-AF85-1F7ADB693816}"/>
                    </a:ext>
                  </a:extLst>
                </p:cNvPr>
                <p:cNvGrpSpPr/>
                <p:nvPr/>
              </p:nvGrpSpPr>
              <p:grpSpPr>
                <a:xfrm rot="900000" flipH="1">
                  <a:off x="1919908" y="1294246"/>
                  <a:ext cx="1764786" cy="3805684"/>
                  <a:chOff x="1257814" y="953725"/>
                  <a:chExt cx="1764786" cy="4095455"/>
                </a:xfrm>
              </p:grpSpPr>
              <p:sp>
                <p:nvSpPr>
                  <p:cNvPr id="549" name="楕円 261">
                    <a:extLst>
                      <a:ext uri="{FF2B5EF4-FFF2-40B4-BE49-F238E27FC236}">
                        <a16:creationId xmlns:a16="http://schemas.microsoft.com/office/drawing/2014/main" id="{520B4FAE-C63D-485B-9830-301806F5DCC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257814" y="953725"/>
                    <a:ext cx="1764786" cy="2208576"/>
                  </a:xfrm>
                  <a:custGeom>
                    <a:avLst/>
                    <a:gdLst>
                      <a:gd name="connsiteX0" fmla="*/ 0 w 760186"/>
                      <a:gd name="connsiteY0" fmla="*/ 265814 h 531627"/>
                      <a:gd name="connsiteX1" fmla="*/ 380093 w 760186"/>
                      <a:gd name="connsiteY1" fmla="*/ 0 h 531627"/>
                      <a:gd name="connsiteX2" fmla="*/ 760186 w 760186"/>
                      <a:gd name="connsiteY2" fmla="*/ 265814 h 531627"/>
                      <a:gd name="connsiteX3" fmla="*/ 380093 w 760186"/>
                      <a:gd name="connsiteY3" fmla="*/ 531628 h 531627"/>
                      <a:gd name="connsiteX4" fmla="*/ 0 w 760186"/>
                      <a:gd name="connsiteY4" fmla="*/ 265814 h 531627"/>
                      <a:gd name="connsiteX0" fmla="*/ 0 w 760186"/>
                      <a:gd name="connsiteY0" fmla="*/ 265814 h 531628"/>
                      <a:gd name="connsiteX1" fmla="*/ 380093 w 760186"/>
                      <a:gd name="connsiteY1" fmla="*/ 0 h 531628"/>
                      <a:gd name="connsiteX2" fmla="*/ 760186 w 760186"/>
                      <a:gd name="connsiteY2" fmla="*/ 265814 h 531628"/>
                      <a:gd name="connsiteX3" fmla="*/ 380093 w 760186"/>
                      <a:gd name="connsiteY3" fmla="*/ 531628 h 531628"/>
                      <a:gd name="connsiteX4" fmla="*/ 0 w 760186"/>
                      <a:gd name="connsiteY4" fmla="*/ 265814 h 531628"/>
                      <a:gd name="connsiteX0" fmla="*/ 0 w 760186"/>
                      <a:gd name="connsiteY0" fmla="*/ 265814 h 531628"/>
                      <a:gd name="connsiteX1" fmla="*/ 380093 w 760186"/>
                      <a:gd name="connsiteY1" fmla="*/ 0 h 531628"/>
                      <a:gd name="connsiteX2" fmla="*/ 760186 w 760186"/>
                      <a:gd name="connsiteY2" fmla="*/ 265814 h 531628"/>
                      <a:gd name="connsiteX3" fmla="*/ 380093 w 760186"/>
                      <a:gd name="connsiteY3" fmla="*/ 531628 h 531628"/>
                      <a:gd name="connsiteX4" fmla="*/ 0 w 760186"/>
                      <a:gd name="connsiteY4" fmla="*/ 265814 h 531628"/>
                      <a:gd name="connsiteX0" fmla="*/ 0 w 760186"/>
                      <a:gd name="connsiteY0" fmla="*/ 265814 h 531628"/>
                      <a:gd name="connsiteX1" fmla="*/ 380093 w 760186"/>
                      <a:gd name="connsiteY1" fmla="*/ 0 h 531628"/>
                      <a:gd name="connsiteX2" fmla="*/ 760186 w 760186"/>
                      <a:gd name="connsiteY2" fmla="*/ 265814 h 531628"/>
                      <a:gd name="connsiteX3" fmla="*/ 380093 w 760186"/>
                      <a:gd name="connsiteY3" fmla="*/ 531628 h 531628"/>
                      <a:gd name="connsiteX4" fmla="*/ 0 w 760186"/>
                      <a:gd name="connsiteY4" fmla="*/ 265814 h 531628"/>
                      <a:gd name="connsiteX0" fmla="*/ 0 w 760186"/>
                      <a:gd name="connsiteY0" fmla="*/ 723014 h 988828"/>
                      <a:gd name="connsiteX1" fmla="*/ 376918 w 760186"/>
                      <a:gd name="connsiteY1" fmla="*/ 0 h 988828"/>
                      <a:gd name="connsiteX2" fmla="*/ 760186 w 760186"/>
                      <a:gd name="connsiteY2" fmla="*/ 723014 h 988828"/>
                      <a:gd name="connsiteX3" fmla="*/ 380093 w 760186"/>
                      <a:gd name="connsiteY3" fmla="*/ 988828 h 988828"/>
                      <a:gd name="connsiteX4" fmla="*/ 0 w 760186"/>
                      <a:gd name="connsiteY4" fmla="*/ 723014 h 988828"/>
                      <a:gd name="connsiteX0" fmla="*/ 0 w 760186"/>
                      <a:gd name="connsiteY0" fmla="*/ 723014 h 988828"/>
                      <a:gd name="connsiteX1" fmla="*/ 376918 w 760186"/>
                      <a:gd name="connsiteY1" fmla="*/ 0 h 988828"/>
                      <a:gd name="connsiteX2" fmla="*/ 760186 w 760186"/>
                      <a:gd name="connsiteY2" fmla="*/ 723014 h 988828"/>
                      <a:gd name="connsiteX3" fmla="*/ 380093 w 760186"/>
                      <a:gd name="connsiteY3" fmla="*/ 988828 h 988828"/>
                      <a:gd name="connsiteX4" fmla="*/ 0 w 760186"/>
                      <a:gd name="connsiteY4" fmla="*/ 723014 h 98882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60186" h="988828">
                        <a:moveTo>
                          <a:pt x="0" y="723014"/>
                        </a:moveTo>
                        <a:cubicBezTo>
                          <a:pt x="0" y="576209"/>
                          <a:pt x="268598" y="0"/>
                          <a:pt x="376918" y="0"/>
                        </a:cubicBezTo>
                        <a:cubicBezTo>
                          <a:pt x="485238" y="0"/>
                          <a:pt x="760186" y="576209"/>
                          <a:pt x="760186" y="723014"/>
                        </a:cubicBezTo>
                        <a:cubicBezTo>
                          <a:pt x="760186" y="869819"/>
                          <a:pt x="590013" y="988828"/>
                          <a:pt x="380093" y="988828"/>
                        </a:cubicBezTo>
                        <a:cubicBezTo>
                          <a:pt x="170173" y="988828"/>
                          <a:pt x="0" y="869819"/>
                          <a:pt x="0" y="723014"/>
                        </a:cubicBezTo>
                        <a:close/>
                      </a:path>
                    </a:pathLst>
                  </a:custGeom>
                  <a:solidFill>
                    <a:srgbClr val="0033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 dirty="0"/>
                  </a:p>
                </p:txBody>
              </p:sp>
              <p:sp>
                <p:nvSpPr>
                  <p:cNvPr id="550" name="楕円 549">
                    <a:extLst>
                      <a:ext uri="{FF2B5EF4-FFF2-40B4-BE49-F238E27FC236}">
                        <a16:creationId xmlns:a16="http://schemas.microsoft.com/office/drawing/2014/main" id="{D05409B6-4B2A-4FC0-90D6-E803BA5AC6B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030780" y="4779150"/>
                    <a:ext cx="218854" cy="270030"/>
                  </a:xfrm>
                  <a:prstGeom prst="ellipse">
                    <a:avLst/>
                  </a:prstGeom>
                  <a:solidFill>
                    <a:srgbClr val="CC0066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551" name="台形 550">
                    <a:extLst>
                      <a:ext uri="{FF2B5EF4-FFF2-40B4-BE49-F238E27FC236}">
                        <a16:creationId xmlns:a16="http://schemas.microsoft.com/office/drawing/2014/main" id="{6D27F716-BB8A-4E2C-BB1D-6781EC8879D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030780" y="1255886"/>
                    <a:ext cx="218854" cy="3648758"/>
                  </a:xfrm>
                  <a:prstGeom prst="trapezoid">
                    <a:avLst>
                      <a:gd name="adj" fmla="val 36606"/>
                    </a:avLst>
                  </a:prstGeom>
                  <a:solidFill>
                    <a:srgbClr val="92D05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533" name="グループ化 532">
                  <a:extLst>
                    <a:ext uri="{FF2B5EF4-FFF2-40B4-BE49-F238E27FC236}">
                      <a16:creationId xmlns:a16="http://schemas.microsoft.com/office/drawing/2014/main" id="{6A99A045-3F65-4CC5-809A-4013C51005EE}"/>
                    </a:ext>
                  </a:extLst>
                </p:cNvPr>
                <p:cNvGrpSpPr/>
                <p:nvPr/>
              </p:nvGrpSpPr>
              <p:grpSpPr>
                <a:xfrm rot="20700000">
                  <a:off x="617650" y="1294246"/>
                  <a:ext cx="1764786" cy="3805684"/>
                  <a:chOff x="1257814" y="953725"/>
                  <a:chExt cx="1764786" cy="4095455"/>
                </a:xfrm>
              </p:grpSpPr>
              <p:sp>
                <p:nvSpPr>
                  <p:cNvPr id="546" name="楕円 261">
                    <a:extLst>
                      <a:ext uri="{FF2B5EF4-FFF2-40B4-BE49-F238E27FC236}">
                        <a16:creationId xmlns:a16="http://schemas.microsoft.com/office/drawing/2014/main" id="{094A191F-31A5-46CF-BF2F-DACBF4DDB51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257814" y="953725"/>
                    <a:ext cx="1764786" cy="2208576"/>
                  </a:xfrm>
                  <a:custGeom>
                    <a:avLst/>
                    <a:gdLst>
                      <a:gd name="connsiteX0" fmla="*/ 0 w 760186"/>
                      <a:gd name="connsiteY0" fmla="*/ 265814 h 531627"/>
                      <a:gd name="connsiteX1" fmla="*/ 380093 w 760186"/>
                      <a:gd name="connsiteY1" fmla="*/ 0 h 531627"/>
                      <a:gd name="connsiteX2" fmla="*/ 760186 w 760186"/>
                      <a:gd name="connsiteY2" fmla="*/ 265814 h 531627"/>
                      <a:gd name="connsiteX3" fmla="*/ 380093 w 760186"/>
                      <a:gd name="connsiteY3" fmla="*/ 531628 h 531627"/>
                      <a:gd name="connsiteX4" fmla="*/ 0 w 760186"/>
                      <a:gd name="connsiteY4" fmla="*/ 265814 h 531627"/>
                      <a:gd name="connsiteX0" fmla="*/ 0 w 760186"/>
                      <a:gd name="connsiteY0" fmla="*/ 265814 h 531628"/>
                      <a:gd name="connsiteX1" fmla="*/ 380093 w 760186"/>
                      <a:gd name="connsiteY1" fmla="*/ 0 h 531628"/>
                      <a:gd name="connsiteX2" fmla="*/ 760186 w 760186"/>
                      <a:gd name="connsiteY2" fmla="*/ 265814 h 531628"/>
                      <a:gd name="connsiteX3" fmla="*/ 380093 w 760186"/>
                      <a:gd name="connsiteY3" fmla="*/ 531628 h 531628"/>
                      <a:gd name="connsiteX4" fmla="*/ 0 w 760186"/>
                      <a:gd name="connsiteY4" fmla="*/ 265814 h 531628"/>
                      <a:gd name="connsiteX0" fmla="*/ 0 w 760186"/>
                      <a:gd name="connsiteY0" fmla="*/ 265814 h 531628"/>
                      <a:gd name="connsiteX1" fmla="*/ 380093 w 760186"/>
                      <a:gd name="connsiteY1" fmla="*/ 0 h 531628"/>
                      <a:gd name="connsiteX2" fmla="*/ 760186 w 760186"/>
                      <a:gd name="connsiteY2" fmla="*/ 265814 h 531628"/>
                      <a:gd name="connsiteX3" fmla="*/ 380093 w 760186"/>
                      <a:gd name="connsiteY3" fmla="*/ 531628 h 531628"/>
                      <a:gd name="connsiteX4" fmla="*/ 0 w 760186"/>
                      <a:gd name="connsiteY4" fmla="*/ 265814 h 531628"/>
                      <a:gd name="connsiteX0" fmla="*/ 0 w 760186"/>
                      <a:gd name="connsiteY0" fmla="*/ 265814 h 531628"/>
                      <a:gd name="connsiteX1" fmla="*/ 380093 w 760186"/>
                      <a:gd name="connsiteY1" fmla="*/ 0 h 531628"/>
                      <a:gd name="connsiteX2" fmla="*/ 760186 w 760186"/>
                      <a:gd name="connsiteY2" fmla="*/ 265814 h 531628"/>
                      <a:gd name="connsiteX3" fmla="*/ 380093 w 760186"/>
                      <a:gd name="connsiteY3" fmla="*/ 531628 h 531628"/>
                      <a:gd name="connsiteX4" fmla="*/ 0 w 760186"/>
                      <a:gd name="connsiteY4" fmla="*/ 265814 h 531628"/>
                      <a:gd name="connsiteX0" fmla="*/ 0 w 760186"/>
                      <a:gd name="connsiteY0" fmla="*/ 723014 h 988828"/>
                      <a:gd name="connsiteX1" fmla="*/ 376918 w 760186"/>
                      <a:gd name="connsiteY1" fmla="*/ 0 h 988828"/>
                      <a:gd name="connsiteX2" fmla="*/ 760186 w 760186"/>
                      <a:gd name="connsiteY2" fmla="*/ 723014 h 988828"/>
                      <a:gd name="connsiteX3" fmla="*/ 380093 w 760186"/>
                      <a:gd name="connsiteY3" fmla="*/ 988828 h 988828"/>
                      <a:gd name="connsiteX4" fmla="*/ 0 w 760186"/>
                      <a:gd name="connsiteY4" fmla="*/ 723014 h 988828"/>
                      <a:gd name="connsiteX0" fmla="*/ 0 w 760186"/>
                      <a:gd name="connsiteY0" fmla="*/ 723014 h 988828"/>
                      <a:gd name="connsiteX1" fmla="*/ 376918 w 760186"/>
                      <a:gd name="connsiteY1" fmla="*/ 0 h 988828"/>
                      <a:gd name="connsiteX2" fmla="*/ 760186 w 760186"/>
                      <a:gd name="connsiteY2" fmla="*/ 723014 h 988828"/>
                      <a:gd name="connsiteX3" fmla="*/ 380093 w 760186"/>
                      <a:gd name="connsiteY3" fmla="*/ 988828 h 988828"/>
                      <a:gd name="connsiteX4" fmla="*/ 0 w 760186"/>
                      <a:gd name="connsiteY4" fmla="*/ 723014 h 98882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60186" h="988828">
                        <a:moveTo>
                          <a:pt x="0" y="723014"/>
                        </a:moveTo>
                        <a:cubicBezTo>
                          <a:pt x="0" y="576209"/>
                          <a:pt x="268598" y="0"/>
                          <a:pt x="376918" y="0"/>
                        </a:cubicBezTo>
                        <a:cubicBezTo>
                          <a:pt x="485238" y="0"/>
                          <a:pt x="760186" y="576209"/>
                          <a:pt x="760186" y="723014"/>
                        </a:cubicBezTo>
                        <a:cubicBezTo>
                          <a:pt x="760186" y="869819"/>
                          <a:pt x="590013" y="988828"/>
                          <a:pt x="380093" y="988828"/>
                        </a:cubicBezTo>
                        <a:cubicBezTo>
                          <a:pt x="170173" y="988828"/>
                          <a:pt x="0" y="869819"/>
                          <a:pt x="0" y="723014"/>
                        </a:cubicBezTo>
                        <a:close/>
                      </a:path>
                    </a:pathLst>
                  </a:custGeom>
                  <a:solidFill>
                    <a:srgbClr val="0033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 dirty="0"/>
                  </a:p>
                </p:txBody>
              </p:sp>
              <p:sp>
                <p:nvSpPr>
                  <p:cNvPr id="547" name="楕円 546">
                    <a:extLst>
                      <a:ext uri="{FF2B5EF4-FFF2-40B4-BE49-F238E27FC236}">
                        <a16:creationId xmlns:a16="http://schemas.microsoft.com/office/drawing/2014/main" id="{9B5AE5ED-77F1-4A2D-B24A-693C2213067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030780" y="4779150"/>
                    <a:ext cx="218854" cy="270030"/>
                  </a:xfrm>
                  <a:prstGeom prst="ellipse">
                    <a:avLst/>
                  </a:prstGeom>
                  <a:solidFill>
                    <a:srgbClr val="CC0066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548" name="台形 547">
                    <a:extLst>
                      <a:ext uri="{FF2B5EF4-FFF2-40B4-BE49-F238E27FC236}">
                        <a16:creationId xmlns:a16="http://schemas.microsoft.com/office/drawing/2014/main" id="{4CFB185A-CB09-41EE-895F-76F5BEE671B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030780" y="1255886"/>
                    <a:ext cx="218854" cy="3648758"/>
                  </a:xfrm>
                  <a:prstGeom prst="trapezoid">
                    <a:avLst>
                      <a:gd name="adj" fmla="val 36606"/>
                    </a:avLst>
                  </a:prstGeom>
                  <a:solidFill>
                    <a:srgbClr val="92D05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534" name="グループ化 533">
                  <a:extLst>
                    <a:ext uri="{FF2B5EF4-FFF2-40B4-BE49-F238E27FC236}">
                      <a16:creationId xmlns:a16="http://schemas.microsoft.com/office/drawing/2014/main" id="{A3AD15AD-5516-4156-8C96-EEE5AE5C41C7}"/>
                    </a:ext>
                  </a:extLst>
                </p:cNvPr>
                <p:cNvGrpSpPr/>
                <p:nvPr/>
              </p:nvGrpSpPr>
              <p:grpSpPr>
                <a:xfrm rot="323327" flipH="1">
                  <a:off x="1605377" y="960075"/>
                  <a:ext cx="1764786" cy="4095455"/>
                  <a:chOff x="1257814" y="953725"/>
                  <a:chExt cx="1764786" cy="4095455"/>
                </a:xfrm>
              </p:grpSpPr>
              <p:sp>
                <p:nvSpPr>
                  <p:cNvPr id="543" name="楕円 261">
                    <a:extLst>
                      <a:ext uri="{FF2B5EF4-FFF2-40B4-BE49-F238E27FC236}">
                        <a16:creationId xmlns:a16="http://schemas.microsoft.com/office/drawing/2014/main" id="{0C3D5A34-2493-40B3-8071-0CBB9E7FC4A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257814" y="953725"/>
                    <a:ext cx="1764786" cy="2208576"/>
                  </a:xfrm>
                  <a:custGeom>
                    <a:avLst/>
                    <a:gdLst>
                      <a:gd name="connsiteX0" fmla="*/ 0 w 760186"/>
                      <a:gd name="connsiteY0" fmla="*/ 265814 h 531627"/>
                      <a:gd name="connsiteX1" fmla="*/ 380093 w 760186"/>
                      <a:gd name="connsiteY1" fmla="*/ 0 h 531627"/>
                      <a:gd name="connsiteX2" fmla="*/ 760186 w 760186"/>
                      <a:gd name="connsiteY2" fmla="*/ 265814 h 531627"/>
                      <a:gd name="connsiteX3" fmla="*/ 380093 w 760186"/>
                      <a:gd name="connsiteY3" fmla="*/ 531628 h 531627"/>
                      <a:gd name="connsiteX4" fmla="*/ 0 w 760186"/>
                      <a:gd name="connsiteY4" fmla="*/ 265814 h 531627"/>
                      <a:gd name="connsiteX0" fmla="*/ 0 w 760186"/>
                      <a:gd name="connsiteY0" fmla="*/ 265814 h 531628"/>
                      <a:gd name="connsiteX1" fmla="*/ 380093 w 760186"/>
                      <a:gd name="connsiteY1" fmla="*/ 0 h 531628"/>
                      <a:gd name="connsiteX2" fmla="*/ 760186 w 760186"/>
                      <a:gd name="connsiteY2" fmla="*/ 265814 h 531628"/>
                      <a:gd name="connsiteX3" fmla="*/ 380093 w 760186"/>
                      <a:gd name="connsiteY3" fmla="*/ 531628 h 531628"/>
                      <a:gd name="connsiteX4" fmla="*/ 0 w 760186"/>
                      <a:gd name="connsiteY4" fmla="*/ 265814 h 531628"/>
                      <a:gd name="connsiteX0" fmla="*/ 0 w 760186"/>
                      <a:gd name="connsiteY0" fmla="*/ 265814 h 531628"/>
                      <a:gd name="connsiteX1" fmla="*/ 380093 w 760186"/>
                      <a:gd name="connsiteY1" fmla="*/ 0 h 531628"/>
                      <a:gd name="connsiteX2" fmla="*/ 760186 w 760186"/>
                      <a:gd name="connsiteY2" fmla="*/ 265814 h 531628"/>
                      <a:gd name="connsiteX3" fmla="*/ 380093 w 760186"/>
                      <a:gd name="connsiteY3" fmla="*/ 531628 h 531628"/>
                      <a:gd name="connsiteX4" fmla="*/ 0 w 760186"/>
                      <a:gd name="connsiteY4" fmla="*/ 265814 h 531628"/>
                      <a:gd name="connsiteX0" fmla="*/ 0 w 760186"/>
                      <a:gd name="connsiteY0" fmla="*/ 265814 h 531628"/>
                      <a:gd name="connsiteX1" fmla="*/ 380093 w 760186"/>
                      <a:gd name="connsiteY1" fmla="*/ 0 h 531628"/>
                      <a:gd name="connsiteX2" fmla="*/ 760186 w 760186"/>
                      <a:gd name="connsiteY2" fmla="*/ 265814 h 531628"/>
                      <a:gd name="connsiteX3" fmla="*/ 380093 w 760186"/>
                      <a:gd name="connsiteY3" fmla="*/ 531628 h 531628"/>
                      <a:gd name="connsiteX4" fmla="*/ 0 w 760186"/>
                      <a:gd name="connsiteY4" fmla="*/ 265814 h 531628"/>
                      <a:gd name="connsiteX0" fmla="*/ 0 w 760186"/>
                      <a:gd name="connsiteY0" fmla="*/ 723014 h 988828"/>
                      <a:gd name="connsiteX1" fmla="*/ 376918 w 760186"/>
                      <a:gd name="connsiteY1" fmla="*/ 0 h 988828"/>
                      <a:gd name="connsiteX2" fmla="*/ 760186 w 760186"/>
                      <a:gd name="connsiteY2" fmla="*/ 723014 h 988828"/>
                      <a:gd name="connsiteX3" fmla="*/ 380093 w 760186"/>
                      <a:gd name="connsiteY3" fmla="*/ 988828 h 988828"/>
                      <a:gd name="connsiteX4" fmla="*/ 0 w 760186"/>
                      <a:gd name="connsiteY4" fmla="*/ 723014 h 988828"/>
                      <a:gd name="connsiteX0" fmla="*/ 0 w 760186"/>
                      <a:gd name="connsiteY0" fmla="*/ 723014 h 988828"/>
                      <a:gd name="connsiteX1" fmla="*/ 376918 w 760186"/>
                      <a:gd name="connsiteY1" fmla="*/ 0 h 988828"/>
                      <a:gd name="connsiteX2" fmla="*/ 760186 w 760186"/>
                      <a:gd name="connsiteY2" fmla="*/ 723014 h 988828"/>
                      <a:gd name="connsiteX3" fmla="*/ 380093 w 760186"/>
                      <a:gd name="connsiteY3" fmla="*/ 988828 h 988828"/>
                      <a:gd name="connsiteX4" fmla="*/ 0 w 760186"/>
                      <a:gd name="connsiteY4" fmla="*/ 723014 h 98882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60186" h="988828">
                        <a:moveTo>
                          <a:pt x="0" y="723014"/>
                        </a:moveTo>
                        <a:cubicBezTo>
                          <a:pt x="0" y="576209"/>
                          <a:pt x="268598" y="0"/>
                          <a:pt x="376918" y="0"/>
                        </a:cubicBezTo>
                        <a:cubicBezTo>
                          <a:pt x="485238" y="0"/>
                          <a:pt x="760186" y="576209"/>
                          <a:pt x="760186" y="723014"/>
                        </a:cubicBezTo>
                        <a:cubicBezTo>
                          <a:pt x="760186" y="869819"/>
                          <a:pt x="590013" y="988828"/>
                          <a:pt x="380093" y="988828"/>
                        </a:cubicBezTo>
                        <a:cubicBezTo>
                          <a:pt x="170173" y="988828"/>
                          <a:pt x="0" y="869819"/>
                          <a:pt x="0" y="723014"/>
                        </a:cubicBezTo>
                        <a:close/>
                      </a:path>
                    </a:pathLst>
                  </a:custGeom>
                  <a:solidFill>
                    <a:srgbClr val="0033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 dirty="0"/>
                  </a:p>
                </p:txBody>
              </p:sp>
              <p:sp>
                <p:nvSpPr>
                  <p:cNvPr id="544" name="楕円 543">
                    <a:extLst>
                      <a:ext uri="{FF2B5EF4-FFF2-40B4-BE49-F238E27FC236}">
                        <a16:creationId xmlns:a16="http://schemas.microsoft.com/office/drawing/2014/main" id="{42B1AA68-A94C-48A3-B205-3AE5F19D907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030780" y="4779150"/>
                    <a:ext cx="218854" cy="270030"/>
                  </a:xfrm>
                  <a:prstGeom prst="ellipse">
                    <a:avLst/>
                  </a:prstGeom>
                  <a:solidFill>
                    <a:srgbClr val="CC0066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545" name="台形 544">
                    <a:extLst>
                      <a:ext uri="{FF2B5EF4-FFF2-40B4-BE49-F238E27FC236}">
                        <a16:creationId xmlns:a16="http://schemas.microsoft.com/office/drawing/2014/main" id="{6696FD97-2826-4861-8D20-4F3CC3804F3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030780" y="1255886"/>
                    <a:ext cx="218854" cy="3648758"/>
                  </a:xfrm>
                  <a:prstGeom prst="trapezoid">
                    <a:avLst>
                      <a:gd name="adj" fmla="val 36606"/>
                    </a:avLst>
                  </a:prstGeom>
                  <a:solidFill>
                    <a:srgbClr val="92D05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535" name="グループ化 534">
                  <a:extLst>
                    <a:ext uri="{FF2B5EF4-FFF2-40B4-BE49-F238E27FC236}">
                      <a16:creationId xmlns:a16="http://schemas.microsoft.com/office/drawing/2014/main" id="{0BE412D9-0308-48B4-BC0A-1E09AA5C4CC1}"/>
                    </a:ext>
                  </a:extLst>
                </p:cNvPr>
                <p:cNvGrpSpPr/>
                <p:nvPr/>
              </p:nvGrpSpPr>
              <p:grpSpPr>
                <a:xfrm rot="21276673">
                  <a:off x="916700" y="960075"/>
                  <a:ext cx="1764786" cy="4095455"/>
                  <a:chOff x="1257814" y="953725"/>
                  <a:chExt cx="1764786" cy="4095455"/>
                </a:xfrm>
              </p:grpSpPr>
              <p:sp>
                <p:nvSpPr>
                  <p:cNvPr id="540" name="楕円 261">
                    <a:extLst>
                      <a:ext uri="{FF2B5EF4-FFF2-40B4-BE49-F238E27FC236}">
                        <a16:creationId xmlns:a16="http://schemas.microsoft.com/office/drawing/2014/main" id="{2A8048AE-61C9-4A9E-B2E9-5CADDF62D0E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257814" y="953725"/>
                    <a:ext cx="1764786" cy="2208576"/>
                  </a:xfrm>
                  <a:custGeom>
                    <a:avLst/>
                    <a:gdLst>
                      <a:gd name="connsiteX0" fmla="*/ 0 w 760186"/>
                      <a:gd name="connsiteY0" fmla="*/ 265814 h 531627"/>
                      <a:gd name="connsiteX1" fmla="*/ 380093 w 760186"/>
                      <a:gd name="connsiteY1" fmla="*/ 0 h 531627"/>
                      <a:gd name="connsiteX2" fmla="*/ 760186 w 760186"/>
                      <a:gd name="connsiteY2" fmla="*/ 265814 h 531627"/>
                      <a:gd name="connsiteX3" fmla="*/ 380093 w 760186"/>
                      <a:gd name="connsiteY3" fmla="*/ 531628 h 531627"/>
                      <a:gd name="connsiteX4" fmla="*/ 0 w 760186"/>
                      <a:gd name="connsiteY4" fmla="*/ 265814 h 531627"/>
                      <a:gd name="connsiteX0" fmla="*/ 0 w 760186"/>
                      <a:gd name="connsiteY0" fmla="*/ 265814 h 531628"/>
                      <a:gd name="connsiteX1" fmla="*/ 380093 w 760186"/>
                      <a:gd name="connsiteY1" fmla="*/ 0 h 531628"/>
                      <a:gd name="connsiteX2" fmla="*/ 760186 w 760186"/>
                      <a:gd name="connsiteY2" fmla="*/ 265814 h 531628"/>
                      <a:gd name="connsiteX3" fmla="*/ 380093 w 760186"/>
                      <a:gd name="connsiteY3" fmla="*/ 531628 h 531628"/>
                      <a:gd name="connsiteX4" fmla="*/ 0 w 760186"/>
                      <a:gd name="connsiteY4" fmla="*/ 265814 h 531628"/>
                      <a:gd name="connsiteX0" fmla="*/ 0 w 760186"/>
                      <a:gd name="connsiteY0" fmla="*/ 265814 h 531628"/>
                      <a:gd name="connsiteX1" fmla="*/ 380093 w 760186"/>
                      <a:gd name="connsiteY1" fmla="*/ 0 h 531628"/>
                      <a:gd name="connsiteX2" fmla="*/ 760186 w 760186"/>
                      <a:gd name="connsiteY2" fmla="*/ 265814 h 531628"/>
                      <a:gd name="connsiteX3" fmla="*/ 380093 w 760186"/>
                      <a:gd name="connsiteY3" fmla="*/ 531628 h 531628"/>
                      <a:gd name="connsiteX4" fmla="*/ 0 w 760186"/>
                      <a:gd name="connsiteY4" fmla="*/ 265814 h 531628"/>
                      <a:gd name="connsiteX0" fmla="*/ 0 w 760186"/>
                      <a:gd name="connsiteY0" fmla="*/ 265814 h 531628"/>
                      <a:gd name="connsiteX1" fmla="*/ 380093 w 760186"/>
                      <a:gd name="connsiteY1" fmla="*/ 0 h 531628"/>
                      <a:gd name="connsiteX2" fmla="*/ 760186 w 760186"/>
                      <a:gd name="connsiteY2" fmla="*/ 265814 h 531628"/>
                      <a:gd name="connsiteX3" fmla="*/ 380093 w 760186"/>
                      <a:gd name="connsiteY3" fmla="*/ 531628 h 531628"/>
                      <a:gd name="connsiteX4" fmla="*/ 0 w 760186"/>
                      <a:gd name="connsiteY4" fmla="*/ 265814 h 531628"/>
                      <a:gd name="connsiteX0" fmla="*/ 0 w 760186"/>
                      <a:gd name="connsiteY0" fmla="*/ 723014 h 988828"/>
                      <a:gd name="connsiteX1" fmla="*/ 376918 w 760186"/>
                      <a:gd name="connsiteY1" fmla="*/ 0 h 988828"/>
                      <a:gd name="connsiteX2" fmla="*/ 760186 w 760186"/>
                      <a:gd name="connsiteY2" fmla="*/ 723014 h 988828"/>
                      <a:gd name="connsiteX3" fmla="*/ 380093 w 760186"/>
                      <a:gd name="connsiteY3" fmla="*/ 988828 h 988828"/>
                      <a:gd name="connsiteX4" fmla="*/ 0 w 760186"/>
                      <a:gd name="connsiteY4" fmla="*/ 723014 h 988828"/>
                      <a:gd name="connsiteX0" fmla="*/ 0 w 760186"/>
                      <a:gd name="connsiteY0" fmla="*/ 723014 h 988828"/>
                      <a:gd name="connsiteX1" fmla="*/ 376918 w 760186"/>
                      <a:gd name="connsiteY1" fmla="*/ 0 h 988828"/>
                      <a:gd name="connsiteX2" fmla="*/ 760186 w 760186"/>
                      <a:gd name="connsiteY2" fmla="*/ 723014 h 988828"/>
                      <a:gd name="connsiteX3" fmla="*/ 380093 w 760186"/>
                      <a:gd name="connsiteY3" fmla="*/ 988828 h 988828"/>
                      <a:gd name="connsiteX4" fmla="*/ 0 w 760186"/>
                      <a:gd name="connsiteY4" fmla="*/ 723014 h 98882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60186" h="988828">
                        <a:moveTo>
                          <a:pt x="0" y="723014"/>
                        </a:moveTo>
                        <a:cubicBezTo>
                          <a:pt x="0" y="576209"/>
                          <a:pt x="268598" y="0"/>
                          <a:pt x="376918" y="0"/>
                        </a:cubicBezTo>
                        <a:cubicBezTo>
                          <a:pt x="485238" y="0"/>
                          <a:pt x="760186" y="576209"/>
                          <a:pt x="760186" y="723014"/>
                        </a:cubicBezTo>
                        <a:cubicBezTo>
                          <a:pt x="760186" y="869819"/>
                          <a:pt x="590013" y="988828"/>
                          <a:pt x="380093" y="988828"/>
                        </a:cubicBezTo>
                        <a:cubicBezTo>
                          <a:pt x="170173" y="988828"/>
                          <a:pt x="0" y="869819"/>
                          <a:pt x="0" y="723014"/>
                        </a:cubicBezTo>
                        <a:close/>
                      </a:path>
                    </a:pathLst>
                  </a:custGeom>
                  <a:solidFill>
                    <a:srgbClr val="0033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 dirty="0"/>
                  </a:p>
                </p:txBody>
              </p:sp>
              <p:sp>
                <p:nvSpPr>
                  <p:cNvPr id="541" name="楕円 540">
                    <a:extLst>
                      <a:ext uri="{FF2B5EF4-FFF2-40B4-BE49-F238E27FC236}">
                        <a16:creationId xmlns:a16="http://schemas.microsoft.com/office/drawing/2014/main" id="{7A2040C5-E296-4463-A8AE-E25FC6C5A97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030780" y="4779150"/>
                    <a:ext cx="218854" cy="270030"/>
                  </a:xfrm>
                  <a:prstGeom prst="ellipse">
                    <a:avLst/>
                  </a:prstGeom>
                  <a:solidFill>
                    <a:srgbClr val="CC0066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542" name="台形 541">
                    <a:extLst>
                      <a:ext uri="{FF2B5EF4-FFF2-40B4-BE49-F238E27FC236}">
                        <a16:creationId xmlns:a16="http://schemas.microsoft.com/office/drawing/2014/main" id="{602D671D-FEB4-41CE-8256-A6262D624EE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030780" y="1255886"/>
                    <a:ext cx="218854" cy="3648758"/>
                  </a:xfrm>
                  <a:prstGeom prst="trapezoid">
                    <a:avLst>
                      <a:gd name="adj" fmla="val 36606"/>
                    </a:avLst>
                  </a:prstGeom>
                  <a:solidFill>
                    <a:srgbClr val="92D05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536" name="グループ化 535">
                  <a:extLst>
                    <a:ext uri="{FF2B5EF4-FFF2-40B4-BE49-F238E27FC236}">
                      <a16:creationId xmlns:a16="http://schemas.microsoft.com/office/drawing/2014/main" id="{075E5EE5-06AB-45EB-B77A-80CE0F627DD4}"/>
                    </a:ext>
                  </a:extLst>
                </p:cNvPr>
                <p:cNvGrpSpPr/>
                <p:nvPr/>
              </p:nvGrpSpPr>
              <p:grpSpPr>
                <a:xfrm>
                  <a:off x="1257814" y="953725"/>
                  <a:ext cx="1764786" cy="4095455"/>
                  <a:chOff x="1257814" y="953725"/>
                  <a:chExt cx="1764786" cy="4095455"/>
                </a:xfrm>
              </p:grpSpPr>
              <p:sp>
                <p:nvSpPr>
                  <p:cNvPr id="537" name="楕円 261">
                    <a:extLst>
                      <a:ext uri="{FF2B5EF4-FFF2-40B4-BE49-F238E27FC236}">
                        <a16:creationId xmlns:a16="http://schemas.microsoft.com/office/drawing/2014/main" id="{CF1BB014-DC64-46CE-AA41-A4C4DBB9C47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257814" y="953725"/>
                    <a:ext cx="1764786" cy="2208576"/>
                  </a:xfrm>
                  <a:custGeom>
                    <a:avLst/>
                    <a:gdLst>
                      <a:gd name="connsiteX0" fmla="*/ 0 w 760186"/>
                      <a:gd name="connsiteY0" fmla="*/ 265814 h 531627"/>
                      <a:gd name="connsiteX1" fmla="*/ 380093 w 760186"/>
                      <a:gd name="connsiteY1" fmla="*/ 0 h 531627"/>
                      <a:gd name="connsiteX2" fmla="*/ 760186 w 760186"/>
                      <a:gd name="connsiteY2" fmla="*/ 265814 h 531627"/>
                      <a:gd name="connsiteX3" fmla="*/ 380093 w 760186"/>
                      <a:gd name="connsiteY3" fmla="*/ 531628 h 531627"/>
                      <a:gd name="connsiteX4" fmla="*/ 0 w 760186"/>
                      <a:gd name="connsiteY4" fmla="*/ 265814 h 531627"/>
                      <a:gd name="connsiteX0" fmla="*/ 0 w 760186"/>
                      <a:gd name="connsiteY0" fmla="*/ 265814 h 531628"/>
                      <a:gd name="connsiteX1" fmla="*/ 380093 w 760186"/>
                      <a:gd name="connsiteY1" fmla="*/ 0 h 531628"/>
                      <a:gd name="connsiteX2" fmla="*/ 760186 w 760186"/>
                      <a:gd name="connsiteY2" fmla="*/ 265814 h 531628"/>
                      <a:gd name="connsiteX3" fmla="*/ 380093 w 760186"/>
                      <a:gd name="connsiteY3" fmla="*/ 531628 h 531628"/>
                      <a:gd name="connsiteX4" fmla="*/ 0 w 760186"/>
                      <a:gd name="connsiteY4" fmla="*/ 265814 h 531628"/>
                      <a:gd name="connsiteX0" fmla="*/ 0 w 760186"/>
                      <a:gd name="connsiteY0" fmla="*/ 265814 h 531628"/>
                      <a:gd name="connsiteX1" fmla="*/ 380093 w 760186"/>
                      <a:gd name="connsiteY1" fmla="*/ 0 h 531628"/>
                      <a:gd name="connsiteX2" fmla="*/ 760186 w 760186"/>
                      <a:gd name="connsiteY2" fmla="*/ 265814 h 531628"/>
                      <a:gd name="connsiteX3" fmla="*/ 380093 w 760186"/>
                      <a:gd name="connsiteY3" fmla="*/ 531628 h 531628"/>
                      <a:gd name="connsiteX4" fmla="*/ 0 w 760186"/>
                      <a:gd name="connsiteY4" fmla="*/ 265814 h 531628"/>
                      <a:gd name="connsiteX0" fmla="*/ 0 w 760186"/>
                      <a:gd name="connsiteY0" fmla="*/ 265814 h 531628"/>
                      <a:gd name="connsiteX1" fmla="*/ 380093 w 760186"/>
                      <a:gd name="connsiteY1" fmla="*/ 0 h 531628"/>
                      <a:gd name="connsiteX2" fmla="*/ 760186 w 760186"/>
                      <a:gd name="connsiteY2" fmla="*/ 265814 h 531628"/>
                      <a:gd name="connsiteX3" fmla="*/ 380093 w 760186"/>
                      <a:gd name="connsiteY3" fmla="*/ 531628 h 531628"/>
                      <a:gd name="connsiteX4" fmla="*/ 0 w 760186"/>
                      <a:gd name="connsiteY4" fmla="*/ 265814 h 531628"/>
                      <a:gd name="connsiteX0" fmla="*/ 0 w 760186"/>
                      <a:gd name="connsiteY0" fmla="*/ 723014 h 988828"/>
                      <a:gd name="connsiteX1" fmla="*/ 376918 w 760186"/>
                      <a:gd name="connsiteY1" fmla="*/ 0 h 988828"/>
                      <a:gd name="connsiteX2" fmla="*/ 760186 w 760186"/>
                      <a:gd name="connsiteY2" fmla="*/ 723014 h 988828"/>
                      <a:gd name="connsiteX3" fmla="*/ 380093 w 760186"/>
                      <a:gd name="connsiteY3" fmla="*/ 988828 h 988828"/>
                      <a:gd name="connsiteX4" fmla="*/ 0 w 760186"/>
                      <a:gd name="connsiteY4" fmla="*/ 723014 h 988828"/>
                      <a:gd name="connsiteX0" fmla="*/ 0 w 760186"/>
                      <a:gd name="connsiteY0" fmla="*/ 723014 h 988828"/>
                      <a:gd name="connsiteX1" fmla="*/ 376918 w 760186"/>
                      <a:gd name="connsiteY1" fmla="*/ 0 h 988828"/>
                      <a:gd name="connsiteX2" fmla="*/ 760186 w 760186"/>
                      <a:gd name="connsiteY2" fmla="*/ 723014 h 988828"/>
                      <a:gd name="connsiteX3" fmla="*/ 380093 w 760186"/>
                      <a:gd name="connsiteY3" fmla="*/ 988828 h 988828"/>
                      <a:gd name="connsiteX4" fmla="*/ 0 w 760186"/>
                      <a:gd name="connsiteY4" fmla="*/ 723014 h 98882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60186" h="988828">
                        <a:moveTo>
                          <a:pt x="0" y="723014"/>
                        </a:moveTo>
                        <a:cubicBezTo>
                          <a:pt x="0" y="576209"/>
                          <a:pt x="268598" y="0"/>
                          <a:pt x="376918" y="0"/>
                        </a:cubicBezTo>
                        <a:cubicBezTo>
                          <a:pt x="485238" y="0"/>
                          <a:pt x="760186" y="576209"/>
                          <a:pt x="760186" y="723014"/>
                        </a:cubicBezTo>
                        <a:cubicBezTo>
                          <a:pt x="760186" y="869819"/>
                          <a:pt x="590013" y="988828"/>
                          <a:pt x="380093" y="988828"/>
                        </a:cubicBezTo>
                        <a:cubicBezTo>
                          <a:pt x="170173" y="988828"/>
                          <a:pt x="0" y="869819"/>
                          <a:pt x="0" y="723014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538" name="楕円 537">
                    <a:extLst>
                      <a:ext uri="{FF2B5EF4-FFF2-40B4-BE49-F238E27FC236}">
                        <a16:creationId xmlns:a16="http://schemas.microsoft.com/office/drawing/2014/main" id="{E2D74C14-E1AF-4127-A8A8-E2126B1EBAB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030780" y="4779150"/>
                    <a:ext cx="218854" cy="270030"/>
                  </a:xfrm>
                  <a:prstGeom prst="ellipse">
                    <a:avLst/>
                  </a:prstGeom>
                  <a:solidFill>
                    <a:srgbClr val="CC0066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539" name="台形 538">
                    <a:extLst>
                      <a:ext uri="{FF2B5EF4-FFF2-40B4-BE49-F238E27FC236}">
                        <a16:creationId xmlns:a16="http://schemas.microsoft.com/office/drawing/2014/main" id="{598EABE1-8E9E-476C-8592-E3CE7D5DB9D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030780" y="1255886"/>
                    <a:ext cx="218854" cy="3648758"/>
                  </a:xfrm>
                  <a:prstGeom prst="trapezoid">
                    <a:avLst>
                      <a:gd name="adj" fmla="val 36606"/>
                    </a:avLst>
                  </a:prstGeom>
                  <a:solidFill>
                    <a:srgbClr val="92D05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  <p:grpSp>
            <p:nvGrpSpPr>
              <p:cNvPr id="490" name="グループ化 489">
                <a:extLst>
                  <a:ext uri="{FF2B5EF4-FFF2-40B4-BE49-F238E27FC236}">
                    <a16:creationId xmlns:a16="http://schemas.microsoft.com/office/drawing/2014/main" id="{134B9444-7DFA-4EF4-851B-46D92FAEEBCF}"/>
                  </a:ext>
                </a:extLst>
              </p:cNvPr>
              <p:cNvGrpSpPr/>
              <p:nvPr/>
            </p:nvGrpSpPr>
            <p:grpSpPr>
              <a:xfrm rot="3600000">
                <a:off x="8547556" y="3020477"/>
                <a:ext cx="761604" cy="1029576"/>
                <a:chOff x="617650" y="953725"/>
                <a:chExt cx="3067044" cy="4146205"/>
              </a:xfrm>
            </p:grpSpPr>
            <p:grpSp>
              <p:nvGrpSpPr>
                <p:cNvPr id="512" name="グループ化 511">
                  <a:extLst>
                    <a:ext uri="{FF2B5EF4-FFF2-40B4-BE49-F238E27FC236}">
                      <a16:creationId xmlns:a16="http://schemas.microsoft.com/office/drawing/2014/main" id="{1610666E-225D-4437-A088-F3C21D99BC95}"/>
                    </a:ext>
                  </a:extLst>
                </p:cNvPr>
                <p:cNvGrpSpPr/>
                <p:nvPr/>
              </p:nvGrpSpPr>
              <p:grpSpPr>
                <a:xfrm rot="900000" flipH="1">
                  <a:off x="1919908" y="1294246"/>
                  <a:ext cx="1764786" cy="3805684"/>
                  <a:chOff x="1257814" y="953725"/>
                  <a:chExt cx="1764786" cy="4095455"/>
                </a:xfrm>
              </p:grpSpPr>
              <p:sp>
                <p:nvSpPr>
                  <p:cNvPr id="529" name="楕円 261">
                    <a:extLst>
                      <a:ext uri="{FF2B5EF4-FFF2-40B4-BE49-F238E27FC236}">
                        <a16:creationId xmlns:a16="http://schemas.microsoft.com/office/drawing/2014/main" id="{29F3C8FD-CC2E-4DB5-BFD7-CD6FBEBB144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257814" y="953725"/>
                    <a:ext cx="1764786" cy="2208576"/>
                  </a:xfrm>
                  <a:custGeom>
                    <a:avLst/>
                    <a:gdLst>
                      <a:gd name="connsiteX0" fmla="*/ 0 w 760186"/>
                      <a:gd name="connsiteY0" fmla="*/ 265814 h 531627"/>
                      <a:gd name="connsiteX1" fmla="*/ 380093 w 760186"/>
                      <a:gd name="connsiteY1" fmla="*/ 0 h 531627"/>
                      <a:gd name="connsiteX2" fmla="*/ 760186 w 760186"/>
                      <a:gd name="connsiteY2" fmla="*/ 265814 h 531627"/>
                      <a:gd name="connsiteX3" fmla="*/ 380093 w 760186"/>
                      <a:gd name="connsiteY3" fmla="*/ 531628 h 531627"/>
                      <a:gd name="connsiteX4" fmla="*/ 0 w 760186"/>
                      <a:gd name="connsiteY4" fmla="*/ 265814 h 531627"/>
                      <a:gd name="connsiteX0" fmla="*/ 0 w 760186"/>
                      <a:gd name="connsiteY0" fmla="*/ 265814 h 531628"/>
                      <a:gd name="connsiteX1" fmla="*/ 380093 w 760186"/>
                      <a:gd name="connsiteY1" fmla="*/ 0 h 531628"/>
                      <a:gd name="connsiteX2" fmla="*/ 760186 w 760186"/>
                      <a:gd name="connsiteY2" fmla="*/ 265814 h 531628"/>
                      <a:gd name="connsiteX3" fmla="*/ 380093 w 760186"/>
                      <a:gd name="connsiteY3" fmla="*/ 531628 h 531628"/>
                      <a:gd name="connsiteX4" fmla="*/ 0 w 760186"/>
                      <a:gd name="connsiteY4" fmla="*/ 265814 h 531628"/>
                      <a:gd name="connsiteX0" fmla="*/ 0 w 760186"/>
                      <a:gd name="connsiteY0" fmla="*/ 265814 h 531628"/>
                      <a:gd name="connsiteX1" fmla="*/ 380093 w 760186"/>
                      <a:gd name="connsiteY1" fmla="*/ 0 h 531628"/>
                      <a:gd name="connsiteX2" fmla="*/ 760186 w 760186"/>
                      <a:gd name="connsiteY2" fmla="*/ 265814 h 531628"/>
                      <a:gd name="connsiteX3" fmla="*/ 380093 w 760186"/>
                      <a:gd name="connsiteY3" fmla="*/ 531628 h 531628"/>
                      <a:gd name="connsiteX4" fmla="*/ 0 w 760186"/>
                      <a:gd name="connsiteY4" fmla="*/ 265814 h 531628"/>
                      <a:gd name="connsiteX0" fmla="*/ 0 w 760186"/>
                      <a:gd name="connsiteY0" fmla="*/ 265814 h 531628"/>
                      <a:gd name="connsiteX1" fmla="*/ 380093 w 760186"/>
                      <a:gd name="connsiteY1" fmla="*/ 0 h 531628"/>
                      <a:gd name="connsiteX2" fmla="*/ 760186 w 760186"/>
                      <a:gd name="connsiteY2" fmla="*/ 265814 h 531628"/>
                      <a:gd name="connsiteX3" fmla="*/ 380093 w 760186"/>
                      <a:gd name="connsiteY3" fmla="*/ 531628 h 531628"/>
                      <a:gd name="connsiteX4" fmla="*/ 0 w 760186"/>
                      <a:gd name="connsiteY4" fmla="*/ 265814 h 531628"/>
                      <a:gd name="connsiteX0" fmla="*/ 0 w 760186"/>
                      <a:gd name="connsiteY0" fmla="*/ 723014 h 988828"/>
                      <a:gd name="connsiteX1" fmla="*/ 376918 w 760186"/>
                      <a:gd name="connsiteY1" fmla="*/ 0 h 988828"/>
                      <a:gd name="connsiteX2" fmla="*/ 760186 w 760186"/>
                      <a:gd name="connsiteY2" fmla="*/ 723014 h 988828"/>
                      <a:gd name="connsiteX3" fmla="*/ 380093 w 760186"/>
                      <a:gd name="connsiteY3" fmla="*/ 988828 h 988828"/>
                      <a:gd name="connsiteX4" fmla="*/ 0 w 760186"/>
                      <a:gd name="connsiteY4" fmla="*/ 723014 h 988828"/>
                      <a:gd name="connsiteX0" fmla="*/ 0 w 760186"/>
                      <a:gd name="connsiteY0" fmla="*/ 723014 h 988828"/>
                      <a:gd name="connsiteX1" fmla="*/ 376918 w 760186"/>
                      <a:gd name="connsiteY1" fmla="*/ 0 h 988828"/>
                      <a:gd name="connsiteX2" fmla="*/ 760186 w 760186"/>
                      <a:gd name="connsiteY2" fmla="*/ 723014 h 988828"/>
                      <a:gd name="connsiteX3" fmla="*/ 380093 w 760186"/>
                      <a:gd name="connsiteY3" fmla="*/ 988828 h 988828"/>
                      <a:gd name="connsiteX4" fmla="*/ 0 w 760186"/>
                      <a:gd name="connsiteY4" fmla="*/ 723014 h 98882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60186" h="988828">
                        <a:moveTo>
                          <a:pt x="0" y="723014"/>
                        </a:moveTo>
                        <a:cubicBezTo>
                          <a:pt x="0" y="576209"/>
                          <a:pt x="268598" y="0"/>
                          <a:pt x="376918" y="0"/>
                        </a:cubicBezTo>
                        <a:cubicBezTo>
                          <a:pt x="485238" y="0"/>
                          <a:pt x="760186" y="576209"/>
                          <a:pt x="760186" y="723014"/>
                        </a:cubicBezTo>
                        <a:cubicBezTo>
                          <a:pt x="760186" y="869819"/>
                          <a:pt x="590013" y="988828"/>
                          <a:pt x="380093" y="988828"/>
                        </a:cubicBezTo>
                        <a:cubicBezTo>
                          <a:pt x="170173" y="988828"/>
                          <a:pt x="0" y="869819"/>
                          <a:pt x="0" y="723014"/>
                        </a:cubicBezTo>
                        <a:close/>
                      </a:path>
                    </a:pathLst>
                  </a:custGeom>
                  <a:solidFill>
                    <a:srgbClr val="0033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 dirty="0"/>
                  </a:p>
                </p:txBody>
              </p:sp>
              <p:sp>
                <p:nvSpPr>
                  <p:cNvPr id="530" name="楕円 529">
                    <a:extLst>
                      <a:ext uri="{FF2B5EF4-FFF2-40B4-BE49-F238E27FC236}">
                        <a16:creationId xmlns:a16="http://schemas.microsoft.com/office/drawing/2014/main" id="{F317B05A-E9E5-4714-A68A-E14E89C4E35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030780" y="4779150"/>
                    <a:ext cx="218854" cy="270030"/>
                  </a:xfrm>
                  <a:prstGeom prst="ellipse">
                    <a:avLst/>
                  </a:prstGeom>
                  <a:solidFill>
                    <a:srgbClr val="CC0066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531" name="台形 530">
                    <a:extLst>
                      <a:ext uri="{FF2B5EF4-FFF2-40B4-BE49-F238E27FC236}">
                        <a16:creationId xmlns:a16="http://schemas.microsoft.com/office/drawing/2014/main" id="{1F5129AA-2C08-40D7-9262-21F833FED5E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030780" y="1255886"/>
                    <a:ext cx="218854" cy="3648758"/>
                  </a:xfrm>
                  <a:prstGeom prst="trapezoid">
                    <a:avLst>
                      <a:gd name="adj" fmla="val 36606"/>
                    </a:avLst>
                  </a:prstGeom>
                  <a:solidFill>
                    <a:srgbClr val="92D05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513" name="グループ化 512">
                  <a:extLst>
                    <a:ext uri="{FF2B5EF4-FFF2-40B4-BE49-F238E27FC236}">
                      <a16:creationId xmlns:a16="http://schemas.microsoft.com/office/drawing/2014/main" id="{F2BFF64C-8256-4501-81CE-44A30CEFDA75}"/>
                    </a:ext>
                  </a:extLst>
                </p:cNvPr>
                <p:cNvGrpSpPr/>
                <p:nvPr/>
              </p:nvGrpSpPr>
              <p:grpSpPr>
                <a:xfrm rot="20700000">
                  <a:off x="617650" y="1294246"/>
                  <a:ext cx="1764786" cy="3805684"/>
                  <a:chOff x="1257814" y="953725"/>
                  <a:chExt cx="1764786" cy="4095455"/>
                </a:xfrm>
              </p:grpSpPr>
              <p:sp>
                <p:nvSpPr>
                  <p:cNvPr id="526" name="楕円 261">
                    <a:extLst>
                      <a:ext uri="{FF2B5EF4-FFF2-40B4-BE49-F238E27FC236}">
                        <a16:creationId xmlns:a16="http://schemas.microsoft.com/office/drawing/2014/main" id="{C3378D74-6503-4606-AE66-98AFE71858E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257814" y="953725"/>
                    <a:ext cx="1764786" cy="2208576"/>
                  </a:xfrm>
                  <a:custGeom>
                    <a:avLst/>
                    <a:gdLst>
                      <a:gd name="connsiteX0" fmla="*/ 0 w 760186"/>
                      <a:gd name="connsiteY0" fmla="*/ 265814 h 531627"/>
                      <a:gd name="connsiteX1" fmla="*/ 380093 w 760186"/>
                      <a:gd name="connsiteY1" fmla="*/ 0 h 531627"/>
                      <a:gd name="connsiteX2" fmla="*/ 760186 w 760186"/>
                      <a:gd name="connsiteY2" fmla="*/ 265814 h 531627"/>
                      <a:gd name="connsiteX3" fmla="*/ 380093 w 760186"/>
                      <a:gd name="connsiteY3" fmla="*/ 531628 h 531627"/>
                      <a:gd name="connsiteX4" fmla="*/ 0 w 760186"/>
                      <a:gd name="connsiteY4" fmla="*/ 265814 h 531627"/>
                      <a:gd name="connsiteX0" fmla="*/ 0 w 760186"/>
                      <a:gd name="connsiteY0" fmla="*/ 265814 h 531628"/>
                      <a:gd name="connsiteX1" fmla="*/ 380093 w 760186"/>
                      <a:gd name="connsiteY1" fmla="*/ 0 h 531628"/>
                      <a:gd name="connsiteX2" fmla="*/ 760186 w 760186"/>
                      <a:gd name="connsiteY2" fmla="*/ 265814 h 531628"/>
                      <a:gd name="connsiteX3" fmla="*/ 380093 w 760186"/>
                      <a:gd name="connsiteY3" fmla="*/ 531628 h 531628"/>
                      <a:gd name="connsiteX4" fmla="*/ 0 w 760186"/>
                      <a:gd name="connsiteY4" fmla="*/ 265814 h 531628"/>
                      <a:gd name="connsiteX0" fmla="*/ 0 w 760186"/>
                      <a:gd name="connsiteY0" fmla="*/ 265814 h 531628"/>
                      <a:gd name="connsiteX1" fmla="*/ 380093 w 760186"/>
                      <a:gd name="connsiteY1" fmla="*/ 0 h 531628"/>
                      <a:gd name="connsiteX2" fmla="*/ 760186 w 760186"/>
                      <a:gd name="connsiteY2" fmla="*/ 265814 h 531628"/>
                      <a:gd name="connsiteX3" fmla="*/ 380093 w 760186"/>
                      <a:gd name="connsiteY3" fmla="*/ 531628 h 531628"/>
                      <a:gd name="connsiteX4" fmla="*/ 0 w 760186"/>
                      <a:gd name="connsiteY4" fmla="*/ 265814 h 531628"/>
                      <a:gd name="connsiteX0" fmla="*/ 0 w 760186"/>
                      <a:gd name="connsiteY0" fmla="*/ 265814 h 531628"/>
                      <a:gd name="connsiteX1" fmla="*/ 380093 w 760186"/>
                      <a:gd name="connsiteY1" fmla="*/ 0 h 531628"/>
                      <a:gd name="connsiteX2" fmla="*/ 760186 w 760186"/>
                      <a:gd name="connsiteY2" fmla="*/ 265814 h 531628"/>
                      <a:gd name="connsiteX3" fmla="*/ 380093 w 760186"/>
                      <a:gd name="connsiteY3" fmla="*/ 531628 h 531628"/>
                      <a:gd name="connsiteX4" fmla="*/ 0 w 760186"/>
                      <a:gd name="connsiteY4" fmla="*/ 265814 h 531628"/>
                      <a:gd name="connsiteX0" fmla="*/ 0 w 760186"/>
                      <a:gd name="connsiteY0" fmla="*/ 723014 h 988828"/>
                      <a:gd name="connsiteX1" fmla="*/ 376918 w 760186"/>
                      <a:gd name="connsiteY1" fmla="*/ 0 h 988828"/>
                      <a:gd name="connsiteX2" fmla="*/ 760186 w 760186"/>
                      <a:gd name="connsiteY2" fmla="*/ 723014 h 988828"/>
                      <a:gd name="connsiteX3" fmla="*/ 380093 w 760186"/>
                      <a:gd name="connsiteY3" fmla="*/ 988828 h 988828"/>
                      <a:gd name="connsiteX4" fmla="*/ 0 w 760186"/>
                      <a:gd name="connsiteY4" fmla="*/ 723014 h 988828"/>
                      <a:gd name="connsiteX0" fmla="*/ 0 w 760186"/>
                      <a:gd name="connsiteY0" fmla="*/ 723014 h 988828"/>
                      <a:gd name="connsiteX1" fmla="*/ 376918 w 760186"/>
                      <a:gd name="connsiteY1" fmla="*/ 0 h 988828"/>
                      <a:gd name="connsiteX2" fmla="*/ 760186 w 760186"/>
                      <a:gd name="connsiteY2" fmla="*/ 723014 h 988828"/>
                      <a:gd name="connsiteX3" fmla="*/ 380093 w 760186"/>
                      <a:gd name="connsiteY3" fmla="*/ 988828 h 988828"/>
                      <a:gd name="connsiteX4" fmla="*/ 0 w 760186"/>
                      <a:gd name="connsiteY4" fmla="*/ 723014 h 98882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60186" h="988828">
                        <a:moveTo>
                          <a:pt x="0" y="723014"/>
                        </a:moveTo>
                        <a:cubicBezTo>
                          <a:pt x="0" y="576209"/>
                          <a:pt x="268598" y="0"/>
                          <a:pt x="376918" y="0"/>
                        </a:cubicBezTo>
                        <a:cubicBezTo>
                          <a:pt x="485238" y="0"/>
                          <a:pt x="760186" y="576209"/>
                          <a:pt x="760186" y="723014"/>
                        </a:cubicBezTo>
                        <a:cubicBezTo>
                          <a:pt x="760186" y="869819"/>
                          <a:pt x="590013" y="988828"/>
                          <a:pt x="380093" y="988828"/>
                        </a:cubicBezTo>
                        <a:cubicBezTo>
                          <a:pt x="170173" y="988828"/>
                          <a:pt x="0" y="869819"/>
                          <a:pt x="0" y="723014"/>
                        </a:cubicBezTo>
                        <a:close/>
                      </a:path>
                    </a:pathLst>
                  </a:custGeom>
                  <a:solidFill>
                    <a:srgbClr val="0033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 dirty="0"/>
                  </a:p>
                </p:txBody>
              </p:sp>
              <p:sp>
                <p:nvSpPr>
                  <p:cNvPr id="527" name="楕円 526">
                    <a:extLst>
                      <a:ext uri="{FF2B5EF4-FFF2-40B4-BE49-F238E27FC236}">
                        <a16:creationId xmlns:a16="http://schemas.microsoft.com/office/drawing/2014/main" id="{76D7AC9B-7F84-459E-9965-A6EADC208B6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030780" y="4779150"/>
                    <a:ext cx="218854" cy="270030"/>
                  </a:xfrm>
                  <a:prstGeom prst="ellipse">
                    <a:avLst/>
                  </a:prstGeom>
                  <a:solidFill>
                    <a:srgbClr val="CC0066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528" name="台形 527">
                    <a:extLst>
                      <a:ext uri="{FF2B5EF4-FFF2-40B4-BE49-F238E27FC236}">
                        <a16:creationId xmlns:a16="http://schemas.microsoft.com/office/drawing/2014/main" id="{E4B85328-C212-4AC6-8D60-E34A660B921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030780" y="1255886"/>
                    <a:ext cx="218854" cy="3648758"/>
                  </a:xfrm>
                  <a:prstGeom prst="trapezoid">
                    <a:avLst>
                      <a:gd name="adj" fmla="val 36606"/>
                    </a:avLst>
                  </a:prstGeom>
                  <a:solidFill>
                    <a:srgbClr val="92D05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514" name="グループ化 513">
                  <a:extLst>
                    <a:ext uri="{FF2B5EF4-FFF2-40B4-BE49-F238E27FC236}">
                      <a16:creationId xmlns:a16="http://schemas.microsoft.com/office/drawing/2014/main" id="{9818B455-3029-43DE-862F-ABAEEA9C654A}"/>
                    </a:ext>
                  </a:extLst>
                </p:cNvPr>
                <p:cNvGrpSpPr/>
                <p:nvPr/>
              </p:nvGrpSpPr>
              <p:grpSpPr>
                <a:xfrm rot="323327" flipH="1">
                  <a:off x="1605377" y="960075"/>
                  <a:ext cx="1764786" cy="4095455"/>
                  <a:chOff x="1257814" y="953725"/>
                  <a:chExt cx="1764786" cy="4095455"/>
                </a:xfrm>
              </p:grpSpPr>
              <p:sp>
                <p:nvSpPr>
                  <p:cNvPr id="523" name="楕円 261">
                    <a:extLst>
                      <a:ext uri="{FF2B5EF4-FFF2-40B4-BE49-F238E27FC236}">
                        <a16:creationId xmlns:a16="http://schemas.microsoft.com/office/drawing/2014/main" id="{A13EDCD2-83B7-41FC-AF7F-D053E879561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257814" y="953725"/>
                    <a:ext cx="1764786" cy="2208576"/>
                  </a:xfrm>
                  <a:custGeom>
                    <a:avLst/>
                    <a:gdLst>
                      <a:gd name="connsiteX0" fmla="*/ 0 w 760186"/>
                      <a:gd name="connsiteY0" fmla="*/ 265814 h 531627"/>
                      <a:gd name="connsiteX1" fmla="*/ 380093 w 760186"/>
                      <a:gd name="connsiteY1" fmla="*/ 0 h 531627"/>
                      <a:gd name="connsiteX2" fmla="*/ 760186 w 760186"/>
                      <a:gd name="connsiteY2" fmla="*/ 265814 h 531627"/>
                      <a:gd name="connsiteX3" fmla="*/ 380093 w 760186"/>
                      <a:gd name="connsiteY3" fmla="*/ 531628 h 531627"/>
                      <a:gd name="connsiteX4" fmla="*/ 0 w 760186"/>
                      <a:gd name="connsiteY4" fmla="*/ 265814 h 531627"/>
                      <a:gd name="connsiteX0" fmla="*/ 0 w 760186"/>
                      <a:gd name="connsiteY0" fmla="*/ 265814 h 531628"/>
                      <a:gd name="connsiteX1" fmla="*/ 380093 w 760186"/>
                      <a:gd name="connsiteY1" fmla="*/ 0 h 531628"/>
                      <a:gd name="connsiteX2" fmla="*/ 760186 w 760186"/>
                      <a:gd name="connsiteY2" fmla="*/ 265814 h 531628"/>
                      <a:gd name="connsiteX3" fmla="*/ 380093 w 760186"/>
                      <a:gd name="connsiteY3" fmla="*/ 531628 h 531628"/>
                      <a:gd name="connsiteX4" fmla="*/ 0 w 760186"/>
                      <a:gd name="connsiteY4" fmla="*/ 265814 h 531628"/>
                      <a:gd name="connsiteX0" fmla="*/ 0 w 760186"/>
                      <a:gd name="connsiteY0" fmla="*/ 265814 h 531628"/>
                      <a:gd name="connsiteX1" fmla="*/ 380093 w 760186"/>
                      <a:gd name="connsiteY1" fmla="*/ 0 h 531628"/>
                      <a:gd name="connsiteX2" fmla="*/ 760186 w 760186"/>
                      <a:gd name="connsiteY2" fmla="*/ 265814 h 531628"/>
                      <a:gd name="connsiteX3" fmla="*/ 380093 w 760186"/>
                      <a:gd name="connsiteY3" fmla="*/ 531628 h 531628"/>
                      <a:gd name="connsiteX4" fmla="*/ 0 w 760186"/>
                      <a:gd name="connsiteY4" fmla="*/ 265814 h 531628"/>
                      <a:gd name="connsiteX0" fmla="*/ 0 w 760186"/>
                      <a:gd name="connsiteY0" fmla="*/ 265814 h 531628"/>
                      <a:gd name="connsiteX1" fmla="*/ 380093 w 760186"/>
                      <a:gd name="connsiteY1" fmla="*/ 0 h 531628"/>
                      <a:gd name="connsiteX2" fmla="*/ 760186 w 760186"/>
                      <a:gd name="connsiteY2" fmla="*/ 265814 h 531628"/>
                      <a:gd name="connsiteX3" fmla="*/ 380093 w 760186"/>
                      <a:gd name="connsiteY3" fmla="*/ 531628 h 531628"/>
                      <a:gd name="connsiteX4" fmla="*/ 0 w 760186"/>
                      <a:gd name="connsiteY4" fmla="*/ 265814 h 531628"/>
                      <a:gd name="connsiteX0" fmla="*/ 0 w 760186"/>
                      <a:gd name="connsiteY0" fmla="*/ 723014 h 988828"/>
                      <a:gd name="connsiteX1" fmla="*/ 376918 w 760186"/>
                      <a:gd name="connsiteY1" fmla="*/ 0 h 988828"/>
                      <a:gd name="connsiteX2" fmla="*/ 760186 w 760186"/>
                      <a:gd name="connsiteY2" fmla="*/ 723014 h 988828"/>
                      <a:gd name="connsiteX3" fmla="*/ 380093 w 760186"/>
                      <a:gd name="connsiteY3" fmla="*/ 988828 h 988828"/>
                      <a:gd name="connsiteX4" fmla="*/ 0 w 760186"/>
                      <a:gd name="connsiteY4" fmla="*/ 723014 h 988828"/>
                      <a:gd name="connsiteX0" fmla="*/ 0 w 760186"/>
                      <a:gd name="connsiteY0" fmla="*/ 723014 h 988828"/>
                      <a:gd name="connsiteX1" fmla="*/ 376918 w 760186"/>
                      <a:gd name="connsiteY1" fmla="*/ 0 h 988828"/>
                      <a:gd name="connsiteX2" fmla="*/ 760186 w 760186"/>
                      <a:gd name="connsiteY2" fmla="*/ 723014 h 988828"/>
                      <a:gd name="connsiteX3" fmla="*/ 380093 w 760186"/>
                      <a:gd name="connsiteY3" fmla="*/ 988828 h 988828"/>
                      <a:gd name="connsiteX4" fmla="*/ 0 w 760186"/>
                      <a:gd name="connsiteY4" fmla="*/ 723014 h 98882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60186" h="988828">
                        <a:moveTo>
                          <a:pt x="0" y="723014"/>
                        </a:moveTo>
                        <a:cubicBezTo>
                          <a:pt x="0" y="576209"/>
                          <a:pt x="268598" y="0"/>
                          <a:pt x="376918" y="0"/>
                        </a:cubicBezTo>
                        <a:cubicBezTo>
                          <a:pt x="485238" y="0"/>
                          <a:pt x="760186" y="576209"/>
                          <a:pt x="760186" y="723014"/>
                        </a:cubicBezTo>
                        <a:cubicBezTo>
                          <a:pt x="760186" y="869819"/>
                          <a:pt x="590013" y="988828"/>
                          <a:pt x="380093" y="988828"/>
                        </a:cubicBezTo>
                        <a:cubicBezTo>
                          <a:pt x="170173" y="988828"/>
                          <a:pt x="0" y="869819"/>
                          <a:pt x="0" y="723014"/>
                        </a:cubicBezTo>
                        <a:close/>
                      </a:path>
                    </a:pathLst>
                  </a:custGeom>
                  <a:solidFill>
                    <a:srgbClr val="0033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 dirty="0"/>
                  </a:p>
                </p:txBody>
              </p:sp>
              <p:sp>
                <p:nvSpPr>
                  <p:cNvPr id="524" name="楕円 523">
                    <a:extLst>
                      <a:ext uri="{FF2B5EF4-FFF2-40B4-BE49-F238E27FC236}">
                        <a16:creationId xmlns:a16="http://schemas.microsoft.com/office/drawing/2014/main" id="{443A1B12-B86B-42B4-A2F9-4A5D6CAB4F6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030780" y="4779150"/>
                    <a:ext cx="218854" cy="270030"/>
                  </a:xfrm>
                  <a:prstGeom prst="ellipse">
                    <a:avLst/>
                  </a:prstGeom>
                  <a:solidFill>
                    <a:srgbClr val="CC0066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525" name="台形 524">
                    <a:extLst>
                      <a:ext uri="{FF2B5EF4-FFF2-40B4-BE49-F238E27FC236}">
                        <a16:creationId xmlns:a16="http://schemas.microsoft.com/office/drawing/2014/main" id="{C2587821-62E6-452A-89B9-A082A997E99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030780" y="1255886"/>
                    <a:ext cx="218854" cy="3648758"/>
                  </a:xfrm>
                  <a:prstGeom prst="trapezoid">
                    <a:avLst>
                      <a:gd name="adj" fmla="val 36606"/>
                    </a:avLst>
                  </a:prstGeom>
                  <a:solidFill>
                    <a:srgbClr val="92D05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515" name="グループ化 514">
                  <a:extLst>
                    <a:ext uri="{FF2B5EF4-FFF2-40B4-BE49-F238E27FC236}">
                      <a16:creationId xmlns:a16="http://schemas.microsoft.com/office/drawing/2014/main" id="{1348CDCD-A84C-4684-9B5F-70B3696AAF40}"/>
                    </a:ext>
                  </a:extLst>
                </p:cNvPr>
                <p:cNvGrpSpPr/>
                <p:nvPr/>
              </p:nvGrpSpPr>
              <p:grpSpPr>
                <a:xfrm rot="21276673">
                  <a:off x="916700" y="960075"/>
                  <a:ext cx="1764786" cy="4095455"/>
                  <a:chOff x="1257814" y="953725"/>
                  <a:chExt cx="1764786" cy="4095455"/>
                </a:xfrm>
              </p:grpSpPr>
              <p:sp>
                <p:nvSpPr>
                  <p:cNvPr id="520" name="楕円 261">
                    <a:extLst>
                      <a:ext uri="{FF2B5EF4-FFF2-40B4-BE49-F238E27FC236}">
                        <a16:creationId xmlns:a16="http://schemas.microsoft.com/office/drawing/2014/main" id="{85F7511F-DC76-494A-80D0-AA31ECBCB6E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257814" y="953725"/>
                    <a:ext cx="1764786" cy="2208576"/>
                  </a:xfrm>
                  <a:custGeom>
                    <a:avLst/>
                    <a:gdLst>
                      <a:gd name="connsiteX0" fmla="*/ 0 w 760186"/>
                      <a:gd name="connsiteY0" fmla="*/ 265814 h 531627"/>
                      <a:gd name="connsiteX1" fmla="*/ 380093 w 760186"/>
                      <a:gd name="connsiteY1" fmla="*/ 0 h 531627"/>
                      <a:gd name="connsiteX2" fmla="*/ 760186 w 760186"/>
                      <a:gd name="connsiteY2" fmla="*/ 265814 h 531627"/>
                      <a:gd name="connsiteX3" fmla="*/ 380093 w 760186"/>
                      <a:gd name="connsiteY3" fmla="*/ 531628 h 531627"/>
                      <a:gd name="connsiteX4" fmla="*/ 0 w 760186"/>
                      <a:gd name="connsiteY4" fmla="*/ 265814 h 531627"/>
                      <a:gd name="connsiteX0" fmla="*/ 0 w 760186"/>
                      <a:gd name="connsiteY0" fmla="*/ 265814 h 531628"/>
                      <a:gd name="connsiteX1" fmla="*/ 380093 w 760186"/>
                      <a:gd name="connsiteY1" fmla="*/ 0 h 531628"/>
                      <a:gd name="connsiteX2" fmla="*/ 760186 w 760186"/>
                      <a:gd name="connsiteY2" fmla="*/ 265814 h 531628"/>
                      <a:gd name="connsiteX3" fmla="*/ 380093 w 760186"/>
                      <a:gd name="connsiteY3" fmla="*/ 531628 h 531628"/>
                      <a:gd name="connsiteX4" fmla="*/ 0 w 760186"/>
                      <a:gd name="connsiteY4" fmla="*/ 265814 h 531628"/>
                      <a:gd name="connsiteX0" fmla="*/ 0 w 760186"/>
                      <a:gd name="connsiteY0" fmla="*/ 265814 h 531628"/>
                      <a:gd name="connsiteX1" fmla="*/ 380093 w 760186"/>
                      <a:gd name="connsiteY1" fmla="*/ 0 h 531628"/>
                      <a:gd name="connsiteX2" fmla="*/ 760186 w 760186"/>
                      <a:gd name="connsiteY2" fmla="*/ 265814 h 531628"/>
                      <a:gd name="connsiteX3" fmla="*/ 380093 w 760186"/>
                      <a:gd name="connsiteY3" fmla="*/ 531628 h 531628"/>
                      <a:gd name="connsiteX4" fmla="*/ 0 w 760186"/>
                      <a:gd name="connsiteY4" fmla="*/ 265814 h 531628"/>
                      <a:gd name="connsiteX0" fmla="*/ 0 w 760186"/>
                      <a:gd name="connsiteY0" fmla="*/ 265814 h 531628"/>
                      <a:gd name="connsiteX1" fmla="*/ 380093 w 760186"/>
                      <a:gd name="connsiteY1" fmla="*/ 0 h 531628"/>
                      <a:gd name="connsiteX2" fmla="*/ 760186 w 760186"/>
                      <a:gd name="connsiteY2" fmla="*/ 265814 h 531628"/>
                      <a:gd name="connsiteX3" fmla="*/ 380093 w 760186"/>
                      <a:gd name="connsiteY3" fmla="*/ 531628 h 531628"/>
                      <a:gd name="connsiteX4" fmla="*/ 0 w 760186"/>
                      <a:gd name="connsiteY4" fmla="*/ 265814 h 531628"/>
                      <a:gd name="connsiteX0" fmla="*/ 0 w 760186"/>
                      <a:gd name="connsiteY0" fmla="*/ 723014 h 988828"/>
                      <a:gd name="connsiteX1" fmla="*/ 376918 w 760186"/>
                      <a:gd name="connsiteY1" fmla="*/ 0 h 988828"/>
                      <a:gd name="connsiteX2" fmla="*/ 760186 w 760186"/>
                      <a:gd name="connsiteY2" fmla="*/ 723014 h 988828"/>
                      <a:gd name="connsiteX3" fmla="*/ 380093 w 760186"/>
                      <a:gd name="connsiteY3" fmla="*/ 988828 h 988828"/>
                      <a:gd name="connsiteX4" fmla="*/ 0 w 760186"/>
                      <a:gd name="connsiteY4" fmla="*/ 723014 h 988828"/>
                      <a:gd name="connsiteX0" fmla="*/ 0 w 760186"/>
                      <a:gd name="connsiteY0" fmla="*/ 723014 h 988828"/>
                      <a:gd name="connsiteX1" fmla="*/ 376918 w 760186"/>
                      <a:gd name="connsiteY1" fmla="*/ 0 h 988828"/>
                      <a:gd name="connsiteX2" fmla="*/ 760186 w 760186"/>
                      <a:gd name="connsiteY2" fmla="*/ 723014 h 988828"/>
                      <a:gd name="connsiteX3" fmla="*/ 380093 w 760186"/>
                      <a:gd name="connsiteY3" fmla="*/ 988828 h 988828"/>
                      <a:gd name="connsiteX4" fmla="*/ 0 w 760186"/>
                      <a:gd name="connsiteY4" fmla="*/ 723014 h 98882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60186" h="988828">
                        <a:moveTo>
                          <a:pt x="0" y="723014"/>
                        </a:moveTo>
                        <a:cubicBezTo>
                          <a:pt x="0" y="576209"/>
                          <a:pt x="268598" y="0"/>
                          <a:pt x="376918" y="0"/>
                        </a:cubicBezTo>
                        <a:cubicBezTo>
                          <a:pt x="485238" y="0"/>
                          <a:pt x="760186" y="576209"/>
                          <a:pt x="760186" y="723014"/>
                        </a:cubicBezTo>
                        <a:cubicBezTo>
                          <a:pt x="760186" y="869819"/>
                          <a:pt x="590013" y="988828"/>
                          <a:pt x="380093" y="988828"/>
                        </a:cubicBezTo>
                        <a:cubicBezTo>
                          <a:pt x="170173" y="988828"/>
                          <a:pt x="0" y="869819"/>
                          <a:pt x="0" y="723014"/>
                        </a:cubicBezTo>
                        <a:close/>
                      </a:path>
                    </a:pathLst>
                  </a:custGeom>
                  <a:solidFill>
                    <a:srgbClr val="0033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 dirty="0"/>
                  </a:p>
                </p:txBody>
              </p:sp>
              <p:sp>
                <p:nvSpPr>
                  <p:cNvPr id="521" name="楕円 520">
                    <a:extLst>
                      <a:ext uri="{FF2B5EF4-FFF2-40B4-BE49-F238E27FC236}">
                        <a16:creationId xmlns:a16="http://schemas.microsoft.com/office/drawing/2014/main" id="{FAE57253-6CF1-4B99-96C1-045138F7F05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030780" y="4779150"/>
                    <a:ext cx="218854" cy="270030"/>
                  </a:xfrm>
                  <a:prstGeom prst="ellipse">
                    <a:avLst/>
                  </a:prstGeom>
                  <a:solidFill>
                    <a:srgbClr val="CC0066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522" name="台形 521">
                    <a:extLst>
                      <a:ext uri="{FF2B5EF4-FFF2-40B4-BE49-F238E27FC236}">
                        <a16:creationId xmlns:a16="http://schemas.microsoft.com/office/drawing/2014/main" id="{593CDD1D-877A-4F00-924C-77961E85E40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030780" y="1255886"/>
                    <a:ext cx="218854" cy="3648758"/>
                  </a:xfrm>
                  <a:prstGeom prst="trapezoid">
                    <a:avLst>
                      <a:gd name="adj" fmla="val 36606"/>
                    </a:avLst>
                  </a:prstGeom>
                  <a:solidFill>
                    <a:srgbClr val="92D05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516" name="グループ化 515">
                  <a:extLst>
                    <a:ext uri="{FF2B5EF4-FFF2-40B4-BE49-F238E27FC236}">
                      <a16:creationId xmlns:a16="http://schemas.microsoft.com/office/drawing/2014/main" id="{E057096D-49A9-4291-9919-A8CC001C637A}"/>
                    </a:ext>
                  </a:extLst>
                </p:cNvPr>
                <p:cNvGrpSpPr/>
                <p:nvPr/>
              </p:nvGrpSpPr>
              <p:grpSpPr>
                <a:xfrm>
                  <a:off x="1257814" y="953725"/>
                  <a:ext cx="1764786" cy="4095455"/>
                  <a:chOff x="1257814" y="953725"/>
                  <a:chExt cx="1764786" cy="4095455"/>
                </a:xfrm>
              </p:grpSpPr>
              <p:sp>
                <p:nvSpPr>
                  <p:cNvPr id="517" name="楕円 261">
                    <a:extLst>
                      <a:ext uri="{FF2B5EF4-FFF2-40B4-BE49-F238E27FC236}">
                        <a16:creationId xmlns:a16="http://schemas.microsoft.com/office/drawing/2014/main" id="{59819FC5-91A8-431F-9CFF-2921267944F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257814" y="953725"/>
                    <a:ext cx="1764786" cy="2208576"/>
                  </a:xfrm>
                  <a:custGeom>
                    <a:avLst/>
                    <a:gdLst>
                      <a:gd name="connsiteX0" fmla="*/ 0 w 760186"/>
                      <a:gd name="connsiteY0" fmla="*/ 265814 h 531627"/>
                      <a:gd name="connsiteX1" fmla="*/ 380093 w 760186"/>
                      <a:gd name="connsiteY1" fmla="*/ 0 h 531627"/>
                      <a:gd name="connsiteX2" fmla="*/ 760186 w 760186"/>
                      <a:gd name="connsiteY2" fmla="*/ 265814 h 531627"/>
                      <a:gd name="connsiteX3" fmla="*/ 380093 w 760186"/>
                      <a:gd name="connsiteY3" fmla="*/ 531628 h 531627"/>
                      <a:gd name="connsiteX4" fmla="*/ 0 w 760186"/>
                      <a:gd name="connsiteY4" fmla="*/ 265814 h 531627"/>
                      <a:gd name="connsiteX0" fmla="*/ 0 w 760186"/>
                      <a:gd name="connsiteY0" fmla="*/ 265814 h 531628"/>
                      <a:gd name="connsiteX1" fmla="*/ 380093 w 760186"/>
                      <a:gd name="connsiteY1" fmla="*/ 0 h 531628"/>
                      <a:gd name="connsiteX2" fmla="*/ 760186 w 760186"/>
                      <a:gd name="connsiteY2" fmla="*/ 265814 h 531628"/>
                      <a:gd name="connsiteX3" fmla="*/ 380093 w 760186"/>
                      <a:gd name="connsiteY3" fmla="*/ 531628 h 531628"/>
                      <a:gd name="connsiteX4" fmla="*/ 0 w 760186"/>
                      <a:gd name="connsiteY4" fmla="*/ 265814 h 531628"/>
                      <a:gd name="connsiteX0" fmla="*/ 0 w 760186"/>
                      <a:gd name="connsiteY0" fmla="*/ 265814 h 531628"/>
                      <a:gd name="connsiteX1" fmla="*/ 380093 w 760186"/>
                      <a:gd name="connsiteY1" fmla="*/ 0 h 531628"/>
                      <a:gd name="connsiteX2" fmla="*/ 760186 w 760186"/>
                      <a:gd name="connsiteY2" fmla="*/ 265814 h 531628"/>
                      <a:gd name="connsiteX3" fmla="*/ 380093 w 760186"/>
                      <a:gd name="connsiteY3" fmla="*/ 531628 h 531628"/>
                      <a:gd name="connsiteX4" fmla="*/ 0 w 760186"/>
                      <a:gd name="connsiteY4" fmla="*/ 265814 h 531628"/>
                      <a:gd name="connsiteX0" fmla="*/ 0 w 760186"/>
                      <a:gd name="connsiteY0" fmla="*/ 265814 h 531628"/>
                      <a:gd name="connsiteX1" fmla="*/ 380093 w 760186"/>
                      <a:gd name="connsiteY1" fmla="*/ 0 h 531628"/>
                      <a:gd name="connsiteX2" fmla="*/ 760186 w 760186"/>
                      <a:gd name="connsiteY2" fmla="*/ 265814 h 531628"/>
                      <a:gd name="connsiteX3" fmla="*/ 380093 w 760186"/>
                      <a:gd name="connsiteY3" fmla="*/ 531628 h 531628"/>
                      <a:gd name="connsiteX4" fmla="*/ 0 w 760186"/>
                      <a:gd name="connsiteY4" fmla="*/ 265814 h 531628"/>
                      <a:gd name="connsiteX0" fmla="*/ 0 w 760186"/>
                      <a:gd name="connsiteY0" fmla="*/ 723014 h 988828"/>
                      <a:gd name="connsiteX1" fmla="*/ 376918 w 760186"/>
                      <a:gd name="connsiteY1" fmla="*/ 0 h 988828"/>
                      <a:gd name="connsiteX2" fmla="*/ 760186 w 760186"/>
                      <a:gd name="connsiteY2" fmla="*/ 723014 h 988828"/>
                      <a:gd name="connsiteX3" fmla="*/ 380093 w 760186"/>
                      <a:gd name="connsiteY3" fmla="*/ 988828 h 988828"/>
                      <a:gd name="connsiteX4" fmla="*/ 0 w 760186"/>
                      <a:gd name="connsiteY4" fmla="*/ 723014 h 988828"/>
                      <a:gd name="connsiteX0" fmla="*/ 0 w 760186"/>
                      <a:gd name="connsiteY0" fmla="*/ 723014 h 988828"/>
                      <a:gd name="connsiteX1" fmla="*/ 376918 w 760186"/>
                      <a:gd name="connsiteY1" fmla="*/ 0 h 988828"/>
                      <a:gd name="connsiteX2" fmla="*/ 760186 w 760186"/>
                      <a:gd name="connsiteY2" fmla="*/ 723014 h 988828"/>
                      <a:gd name="connsiteX3" fmla="*/ 380093 w 760186"/>
                      <a:gd name="connsiteY3" fmla="*/ 988828 h 988828"/>
                      <a:gd name="connsiteX4" fmla="*/ 0 w 760186"/>
                      <a:gd name="connsiteY4" fmla="*/ 723014 h 98882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60186" h="988828">
                        <a:moveTo>
                          <a:pt x="0" y="723014"/>
                        </a:moveTo>
                        <a:cubicBezTo>
                          <a:pt x="0" y="576209"/>
                          <a:pt x="268598" y="0"/>
                          <a:pt x="376918" y="0"/>
                        </a:cubicBezTo>
                        <a:cubicBezTo>
                          <a:pt x="485238" y="0"/>
                          <a:pt x="760186" y="576209"/>
                          <a:pt x="760186" y="723014"/>
                        </a:cubicBezTo>
                        <a:cubicBezTo>
                          <a:pt x="760186" y="869819"/>
                          <a:pt x="590013" y="988828"/>
                          <a:pt x="380093" y="988828"/>
                        </a:cubicBezTo>
                        <a:cubicBezTo>
                          <a:pt x="170173" y="988828"/>
                          <a:pt x="0" y="869819"/>
                          <a:pt x="0" y="723014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518" name="楕円 517">
                    <a:extLst>
                      <a:ext uri="{FF2B5EF4-FFF2-40B4-BE49-F238E27FC236}">
                        <a16:creationId xmlns:a16="http://schemas.microsoft.com/office/drawing/2014/main" id="{F636807D-1F9C-42C5-BB77-D29BBD2C823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030780" y="4779150"/>
                    <a:ext cx="218854" cy="270030"/>
                  </a:xfrm>
                  <a:prstGeom prst="ellipse">
                    <a:avLst/>
                  </a:prstGeom>
                  <a:solidFill>
                    <a:srgbClr val="CC0066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519" name="台形 518">
                    <a:extLst>
                      <a:ext uri="{FF2B5EF4-FFF2-40B4-BE49-F238E27FC236}">
                        <a16:creationId xmlns:a16="http://schemas.microsoft.com/office/drawing/2014/main" id="{4552CF9D-2D17-4E5B-AF06-41CABA123FD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030780" y="1255886"/>
                    <a:ext cx="218854" cy="3648758"/>
                  </a:xfrm>
                  <a:prstGeom prst="trapezoid">
                    <a:avLst>
                      <a:gd name="adj" fmla="val 36606"/>
                    </a:avLst>
                  </a:prstGeom>
                  <a:solidFill>
                    <a:srgbClr val="92D05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  <p:grpSp>
            <p:nvGrpSpPr>
              <p:cNvPr id="491" name="グループ化 490">
                <a:extLst>
                  <a:ext uri="{FF2B5EF4-FFF2-40B4-BE49-F238E27FC236}">
                    <a16:creationId xmlns:a16="http://schemas.microsoft.com/office/drawing/2014/main" id="{42BF677B-F776-41F4-A9C9-FDF5329BD8E4}"/>
                  </a:ext>
                </a:extLst>
              </p:cNvPr>
              <p:cNvGrpSpPr/>
              <p:nvPr/>
            </p:nvGrpSpPr>
            <p:grpSpPr>
              <a:xfrm rot="2700000">
                <a:off x="8135451" y="3234921"/>
                <a:ext cx="761604" cy="1029576"/>
                <a:chOff x="617650" y="953725"/>
                <a:chExt cx="3067044" cy="4146205"/>
              </a:xfrm>
            </p:grpSpPr>
            <p:grpSp>
              <p:nvGrpSpPr>
                <p:cNvPr id="492" name="グループ化 491">
                  <a:extLst>
                    <a:ext uri="{FF2B5EF4-FFF2-40B4-BE49-F238E27FC236}">
                      <a16:creationId xmlns:a16="http://schemas.microsoft.com/office/drawing/2014/main" id="{69E26BF0-4DC0-46C7-AD50-3F678E3C8DEB}"/>
                    </a:ext>
                  </a:extLst>
                </p:cNvPr>
                <p:cNvGrpSpPr/>
                <p:nvPr/>
              </p:nvGrpSpPr>
              <p:grpSpPr>
                <a:xfrm rot="900000" flipH="1">
                  <a:off x="1919908" y="1294246"/>
                  <a:ext cx="1764786" cy="3805684"/>
                  <a:chOff x="1257814" y="953725"/>
                  <a:chExt cx="1764786" cy="4095455"/>
                </a:xfrm>
              </p:grpSpPr>
              <p:sp>
                <p:nvSpPr>
                  <p:cNvPr id="509" name="楕円 261">
                    <a:extLst>
                      <a:ext uri="{FF2B5EF4-FFF2-40B4-BE49-F238E27FC236}">
                        <a16:creationId xmlns:a16="http://schemas.microsoft.com/office/drawing/2014/main" id="{D25D3328-E940-48B6-B345-895B50B01DA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257814" y="953725"/>
                    <a:ext cx="1764786" cy="2208576"/>
                  </a:xfrm>
                  <a:custGeom>
                    <a:avLst/>
                    <a:gdLst>
                      <a:gd name="connsiteX0" fmla="*/ 0 w 760186"/>
                      <a:gd name="connsiteY0" fmla="*/ 265814 h 531627"/>
                      <a:gd name="connsiteX1" fmla="*/ 380093 w 760186"/>
                      <a:gd name="connsiteY1" fmla="*/ 0 h 531627"/>
                      <a:gd name="connsiteX2" fmla="*/ 760186 w 760186"/>
                      <a:gd name="connsiteY2" fmla="*/ 265814 h 531627"/>
                      <a:gd name="connsiteX3" fmla="*/ 380093 w 760186"/>
                      <a:gd name="connsiteY3" fmla="*/ 531628 h 531627"/>
                      <a:gd name="connsiteX4" fmla="*/ 0 w 760186"/>
                      <a:gd name="connsiteY4" fmla="*/ 265814 h 531627"/>
                      <a:gd name="connsiteX0" fmla="*/ 0 w 760186"/>
                      <a:gd name="connsiteY0" fmla="*/ 265814 h 531628"/>
                      <a:gd name="connsiteX1" fmla="*/ 380093 w 760186"/>
                      <a:gd name="connsiteY1" fmla="*/ 0 h 531628"/>
                      <a:gd name="connsiteX2" fmla="*/ 760186 w 760186"/>
                      <a:gd name="connsiteY2" fmla="*/ 265814 h 531628"/>
                      <a:gd name="connsiteX3" fmla="*/ 380093 w 760186"/>
                      <a:gd name="connsiteY3" fmla="*/ 531628 h 531628"/>
                      <a:gd name="connsiteX4" fmla="*/ 0 w 760186"/>
                      <a:gd name="connsiteY4" fmla="*/ 265814 h 531628"/>
                      <a:gd name="connsiteX0" fmla="*/ 0 w 760186"/>
                      <a:gd name="connsiteY0" fmla="*/ 265814 h 531628"/>
                      <a:gd name="connsiteX1" fmla="*/ 380093 w 760186"/>
                      <a:gd name="connsiteY1" fmla="*/ 0 h 531628"/>
                      <a:gd name="connsiteX2" fmla="*/ 760186 w 760186"/>
                      <a:gd name="connsiteY2" fmla="*/ 265814 h 531628"/>
                      <a:gd name="connsiteX3" fmla="*/ 380093 w 760186"/>
                      <a:gd name="connsiteY3" fmla="*/ 531628 h 531628"/>
                      <a:gd name="connsiteX4" fmla="*/ 0 w 760186"/>
                      <a:gd name="connsiteY4" fmla="*/ 265814 h 531628"/>
                      <a:gd name="connsiteX0" fmla="*/ 0 w 760186"/>
                      <a:gd name="connsiteY0" fmla="*/ 265814 h 531628"/>
                      <a:gd name="connsiteX1" fmla="*/ 380093 w 760186"/>
                      <a:gd name="connsiteY1" fmla="*/ 0 h 531628"/>
                      <a:gd name="connsiteX2" fmla="*/ 760186 w 760186"/>
                      <a:gd name="connsiteY2" fmla="*/ 265814 h 531628"/>
                      <a:gd name="connsiteX3" fmla="*/ 380093 w 760186"/>
                      <a:gd name="connsiteY3" fmla="*/ 531628 h 531628"/>
                      <a:gd name="connsiteX4" fmla="*/ 0 w 760186"/>
                      <a:gd name="connsiteY4" fmla="*/ 265814 h 531628"/>
                      <a:gd name="connsiteX0" fmla="*/ 0 w 760186"/>
                      <a:gd name="connsiteY0" fmla="*/ 723014 h 988828"/>
                      <a:gd name="connsiteX1" fmla="*/ 376918 w 760186"/>
                      <a:gd name="connsiteY1" fmla="*/ 0 h 988828"/>
                      <a:gd name="connsiteX2" fmla="*/ 760186 w 760186"/>
                      <a:gd name="connsiteY2" fmla="*/ 723014 h 988828"/>
                      <a:gd name="connsiteX3" fmla="*/ 380093 w 760186"/>
                      <a:gd name="connsiteY3" fmla="*/ 988828 h 988828"/>
                      <a:gd name="connsiteX4" fmla="*/ 0 w 760186"/>
                      <a:gd name="connsiteY4" fmla="*/ 723014 h 988828"/>
                      <a:gd name="connsiteX0" fmla="*/ 0 w 760186"/>
                      <a:gd name="connsiteY0" fmla="*/ 723014 h 988828"/>
                      <a:gd name="connsiteX1" fmla="*/ 376918 w 760186"/>
                      <a:gd name="connsiteY1" fmla="*/ 0 h 988828"/>
                      <a:gd name="connsiteX2" fmla="*/ 760186 w 760186"/>
                      <a:gd name="connsiteY2" fmla="*/ 723014 h 988828"/>
                      <a:gd name="connsiteX3" fmla="*/ 380093 w 760186"/>
                      <a:gd name="connsiteY3" fmla="*/ 988828 h 988828"/>
                      <a:gd name="connsiteX4" fmla="*/ 0 w 760186"/>
                      <a:gd name="connsiteY4" fmla="*/ 723014 h 98882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60186" h="988828">
                        <a:moveTo>
                          <a:pt x="0" y="723014"/>
                        </a:moveTo>
                        <a:cubicBezTo>
                          <a:pt x="0" y="576209"/>
                          <a:pt x="268598" y="0"/>
                          <a:pt x="376918" y="0"/>
                        </a:cubicBezTo>
                        <a:cubicBezTo>
                          <a:pt x="485238" y="0"/>
                          <a:pt x="760186" y="576209"/>
                          <a:pt x="760186" y="723014"/>
                        </a:cubicBezTo>
                        <a:cubicBezTo>
                          <a:pt x="760186" y="869819"/>
                          <a:pt x="590013" y="988828"/>
                          <a:pt x="380093" y="988828"/>
                        </a:cubicBezTo>
                        <a:cubicBezTo>
                          <a:pt x="170173" y="988828"/>
                          <a:pt x="0" y="869819"/>
                          <a:pt x="0" y="723014"/>
                        </a:cubicBezTo>
                        <a:close/>
                      </a:path>
                    </a:pathLst>
                  </a:custGeom>
                  <a:solidFill>
                    <a:srgbClr val="0033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 dirty="0"/>
                  </a:p>
                </p:txBody>
              </p:sp>
              <p:sp>
                <p:nvSpPr>
                  <p:cNvPr id="510" name="楕円 509">
                    <a:extLst>
                      <a:ext uri="{FF2B5EF4-FFF2-40B4-BE49-F238E27FC236}">
                        <a16:creationId xmlns:a16="http://schemas.microsoft.com/office/drawing/2014/main" id="{EFEA5CE3-8966-486E-B77D-98C4B2423EB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030780" y="4779150"/>
                    <a:ext cx="218854" cy="270030"/>
                  </a:xfrm>
                  <a:prstGeom prst="ellipse">
                    <a:avLst/>
                  </a:prstGeom>
                  <a:solidFill>
                    <a:srgbClr val="CC0066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511" name="台形 510">
                    <a:extLst>
                      <a:ext uri="{FF2B5EF4-FFF2-40B4-BE49-F238E27FC236}">
                        <a16:creationId xmlns:a16="http://schemas.microsoft.com/office/drawing/2014/main" id="{CB1ECA52-9703-4C05-9DCD-898E1FF61F8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030780" y="1255886"/>
                    <a:ext cx="218854" cy="3648758"/>
                  </a:xfrm>
                  <a:prstGeom prst="trapezoid">
                    <a:avLst>
                      <a:gd name="adj" fmla="val 36606"/>
                    </a:avLst>
                  </a:prstGeom>
                  <a:solidFill>
                    <a:srgbClr val="92D05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493" name="グループ化 492">
                  <a:extLst>
                    <a:ext uri="{FF2B5EF4-FFF2-40B4-BE49-F238E27FC236}">
                      <a16:creationId xmlns:a16="http://schemas.microsoft.com/office/drawing/2014/main" id="{C6965D57-5174-46F8-8738-E52F7A8C1370}"/>
                    </a:ext>
                  </a:extLst>
                </p:cNvPr>
                <p:cNvGrpSpPr/>
                <p:nvPr/>
              </p:nvGrpSpPr>
              <p:grpSpPr>
                <a:xfrm rot="20700000">
                  <a:off x="617650" y="1294246"/>
                  <a:ext cx="1764786" cy="3805684"/>
                  <a:chOff x="1257814" y="953725"/>
                  <a:chExt cx="1764786" cy="4095455"/>
                </a:xfrm>
              </p:grpSpPr>
              <p:sp>
                <p:nvSpPr>
                  <p:cNvPr id="506" name="楕円 261">
                    <a:extLst>
                      <a:ext uri="{FF2B5EF4-FFF2-40B4-BE49-F238E27FC236}">
                        <a16:creationId xmlns:a16="http://schemas.microsoft.com/office/drawing/2014/main" id="{4002FBF7-5AE2-46A8-915F-D677204CFD9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257814" y="953725"/>
                    <a:ext cx="1764786" cy="2208576"/>
                  </a:xfrm>
                  <a:custGeom>
                    <a:avLst/>
                    <a:gdLst>
                      <a:gd name="connsiteX0" fmla="*/ 0 w 760186"/>
                      <a:gd name="connsiteY0" fmla="*/ 265814 h 531627"/>
                      <a:gd name="connsiteX1" fmla="*/ 380093 w 760186"/>
                      <a:gd name="connsiteY1" fmla="*/ 0 h 531627"/>
                      <a:gd name="connsiteX2" fmla="*/ 760186 w 760186"/>
                      <a:gd name="connsiteY2" fmla="*/ 265814 h 531627"/>
                      <a:gd name="connsiteX3" fmla="*/ 380093 w 760186"/>
                      <a:gd name="connsiteY3" fmla="*/ 531628 h 531627"/>
                      <a:gd name="connsiteX4" fmla="*/ 0 w 760186"/>
                      <a:gd name="connsiteY4" fmla="*/ 265814 h 531627"/>
                      <a:gd name="connsiteX0" fmla="*/ 0 w 760186"/>
                      <a:gd name="connsiteY0" fmla="*/ 265814 h 531628"/>
                      <a:gd name="connsiteX1" fmla="*/ 380093 w 760186"/>
                      <a:gd name="connsiteY1" fmla="*/ 0 h 531628"/>
                      <a:gd name="connsiteX2" fmla="*/ 760186 w 760186"/>
                      <a:gd name="connsiteY2" fmla="*/ 265814 h 531628"/>
                      <a:gd name="connsiteX3" fmla="*/ 380093 w 760186"/>
                      <a:gd name="connsiteY3" fmla="*/ 531628 h 531628"/>
                      <a:gd name="connsiteX4" fmla="*/ 0 w 760186"/>
                      <a:gd name="connsiteY4" fmla="*/ 265814 h 531628"/>
                      <a:gd name="connsiteX0" fmla="*/ 0 w 760186"/>
                      <a:gd name="connsiteY0" fmla="*/ 265814 h 531628"/>
                      <a:gd name="connsiteX1" fmla="*/ 380093 w 760186"/>
                      <a:gd name="connsiteY1" fmla="*/ 0 h 531628"/>
                      <a:gd name="connsiteX2" fmla="*/ 760186 w 760186"/>
                      <a:gd name="connsiteY2" fmla="*/ 265814 h 531628"/>
                      <a:gd name="connsiteX3" fmla="*/ 380093 w 760186"/>
                      <a:gd name="connsiteY3" fmla="*/ 531628 h 531628"/>
                      <a:gd name="connsiteX4" fmla="*/ 0 w 760186"/>
                      <a:gd name="connsiteY4" fmla="*/ 265814 h 531628"/>
                      <a:gd name="connsiteX0" fmla="*/ 0 w 760186"/>
                      <a:gd name="connsiteY0" fmla="*/ 265814 h 531628"/>
                      <a:gd name="connsiteX1" fmla="*/ 380093 w 760186"/>
                      <a:gd name="connsiteY1" fmla="*/ 0 h 531628"/>
                      <a:gd name="connsiteX2" fmla="*/ 760186 w 760186"/>
                      <a:gd name="connsiteY2" fmla="*/ 265814 h 531628"/>
                      <a:gd name="connsiteX3" fmla="*/ 380093 w 760186"/>
                      <a:gd name="connsiteY3" fmla="*/ 531628 h 531628"/>
                      <a:gd name="connsiteX4" fmla="*/ 0 w 760186"/>
                      <a:gd name="connsiteY4" fmla="*/ 265814 h 531628"/>
                      <a:gd name="connsiteX0" fmla="*/ 0 w 760186"/>
                      <a:gd name="connsiteY0" fmla="*/ 723014 h 988828"/>
                      <a:gd name="connsiteX1" fmla="*/ 376918 w 760186"/>
                      <a:gd name="connsiteY1" fmla="*/ 0 h 988828"/>
                      <a:gd name="connsiteX2" fmla="*/ 760186 w 760186"/>
                      <a:gd name="connsiteY2" fmla="*/ 723014 h 988828"/>
                      <a:gd name="connsiteX3" fmla="*/ 380093 w 760186"/>
                      <a:gd name="connsiteY3" fmla="*/ 988828 h 988828"/>
                      <a:gd name="connsiteX4" fmla="*/ 0 w 760186"/>
                      <a:gd name="connsiteY4" fmla="*/ 723014 h 988828"/>
                      <a:gd name="connsiteX0" fmla="*/ 0 w 760186"/>
                      <a:gd name="connsiteY0" fmla="*/ 723014 h 988828"/>
                      <a:gd name="connsiteX1" fmla="*/ 376918 w 760186"/>
                      <a:gd name="connsiteY1" fmla="*/ 0 h 988828"/>
                      <a:gd name="connsiteX2" fmla="*/ 760186 w 760186"/>
                      <a:gd name="connsiteY2" fmla="*/ 723014 h 988828"/>
                      <a:gd name="connsiteX3" fmla="*/ 380093 w 760186"/>
                      <a:gd name="connsiteY3" fmla="*/ 988828 h 988828"/>
                      <a:gd name="connsiteX4" fmla="*/ 0 w 760186"/>
                      <a:gd name="connsiteY4" fmla="*/ 723014 h 98882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60186" h="988828">
                        <a:moveTo>
                          <a:pt x="0" y="723014"/>
                        </a:moveTo>
                        <a:cubicBezTo>
                          <a:pt x="0" y="576209"/>
                          <a:pt x="268598" y="0"/>
                          <a:pt x="376918" y="0"/>
                        </a:cubicBezTo>
                        <a:cubicBezTo>
                          <a:pt x="485238" y="0"/>
                          <a:pt x="760186" y="576209"/>
                          <a:pt x="760186" y="723014"/>
                        </a:cubicBezTo>
                        <a:cubicBezTo>
                          <a:pt x="760186" y="869819"/>
                          <a:pt x="590013" y="988828"/>
                          <a:pt x="380093" y="988828"/>
                        </a:cubicBezTo>
                        <a:cubicBezTo>
                          <a:pt x="170173" y="988828"/>
                          <a:pt x="0" y="869819"/>
                          <a:pt x="0" y="723014"/>
                        </a:cubicBezTo>
                        <a:close/>
                      </a:path>
                    </a:pathLst>
                  </a:custGeom>
                  <a:solidFill>
                    <a:srgbClr val="0033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 dirty="0"/>
                  </a:p>
                </p:txBody>
              </p:sp>
              <p:sp>
                <p:nvSpPr>
                  <p:cNvPr id="507" name="楕円 506">
                    <a:extLst>
                      <a:ext uri="{FF2B5EF4-FFF2-40B4-BE49-F238E27FC236}">
                        <a16:creationId xmlns:a16="http://schemas.microsoft.com/office/drawing/2014/main" id="{CF82829D-3DA8-4F41-A7AC-15EF33E0556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030780" y="4779150"/>
                    <a:ext cx="218854" cy="270030"/>
                  </a:xfrm>
                  <a:prstGeom prst="ellipse">
                    <a:avLst/>
                  </a:prstGeom>
                  <a:solidFill>
                    <a:srgbClr val="CC0066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508" name="台形 507">
                    <a:extLst>
                      <a:ext uri="{FF2B5EF4-FFF2-40B4-BE49-F238E27FC236}">
                        <a16:creationId xmlns:a16="http://schemas.microsoft.com/office/drawing/2014/main" id="{EA25135C-8DD8-4DAA-AEFF-6305184C448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030780" y="1255886"/>
                    <a:ext cx="218854" cy="3648758"/>
                  </a:xfrm>
                  <a:prstGeom prst="trapezoid">
                    <a:avLst>
                      <a:gd name="adj" fmla="val 36606"/>
                    </a:avLst>
                  </a:prstGeom>
                  <a:solidFill>
                    <a:srgbClr val="92D05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494" name="グループ化 493">
                  <a:extLst>
                    <a:ext uri="{FF2B5EF4-FFF2-40B4-BE49-F238E27FC236}">
                      <a16:creationId xmlns:a16="http://schemas.microsoft.com/office/drawing/2014/main" id="{A7374C33-193C-408C-98C3-444C5E617C78}"/>
                    </a:ext>
                  </a:extLst>
                </p:cNvPr>
                <p:cNvGrpSpPr/>
                <p:nvPr/>
              </p:nvGrpSpPr>
              <p:grpSpPr>
                <a:xfrm rot="323327" flipH="1">
                  <a:off x="1605377" y="960075"/>
                  <a:ext cx="1764786" cy="4095455"/>
                  <a:chOff x="1257814" y="953725"/>
                  <a:chExt cx="1764786" cy="4095455"/>
                </a:xfrm>
              </p:grpSpPr>
              <p:sp>
                <p:nvSpPr>
                  <p:cNvPr id="503" name="楕円 261">
                    <a:extLst>
                      <a:ext uri="{FF2B5EF4-FFF2-40B4-BE49-F238E27FC236}">
                        <a16:creationId xmlns:a16="http://schemas.microsoft.com/office/drawing/2014/main" id="{6EC16742-C8AF-4039-A255-A109BDBFDB1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257814" y="953725"/>
                    <a:ext cx="1764786" cy="2208576"/>
                  </a:xfrm>
                  <a:custGeom>
                    <a:avLst/>
                    <a:gdLst>
                      <a:gd name="connsiteX0" fmla="*/ 0 w 760186"/>
                      <a:gd name="connsiteY0" fmla="*/ 265814 h 531627"/>
                      <a:gd name="connsiteX1" fmla="*/ 380093 w 760186"/>
                      <a:gd name="connsiteY1" fmla="*/ 0 h 531627"/>
                      <a:gd name="connsiteX2" fmla="*/ 760186 w 760186"/>
                      <a:gd name="connsiteY2" fmla="*/ 265814 h 531627"/>
                      <a:gd name="connsiteX3" fmla="*/ 380093 w 760186"/>
                      <a:gd name="connsiteY3" fmla="*/ 531628 h 531627"/>
                      <a:gd name="connsiteX4" fmla="*/ 0 w 760186"/>
                      <a:gd name="connsiteY4" fmla="*/ 265814 h 531627"/>
                      <a:gd name="connsiteX0" fmla="*/ 0 w 760186"/>
                      <a:gd name="connsiteY0" fmla="*/ 265814 h 531628"/>
                      <a:gd name="connsiteX1" fmla="*/ 380093 w 760186"/>
                      <a:gd name="connsiteY1" fmla="*/ 0 h 531628"/>
                      <a:gd name="connsiteX2" fmla="*/ 760186 w 760186"/>
                      <a:gd name="connsiteY2" fmla="*/ 265814 h 531628"/>
                      <a:gd name="connsiteX3" fmla="*/ 380093 w 760186"/>
                      <a:gd name="connsiteY3" fmla="*/ 531628 h 531628"/>
                      <a:gd name="connsiteX4" fmla="*/ 0 w 760186"/>
                      <a:gd name="connsiteY4" fmla="*/ 265814 h 531628"/>
                      <a:gd name="connsiteX0" fmla="*/ 0 w 760186"/>
                      <a:gd name="connsiteY0" fmla="*/ 265814 h 531628"/>
                      <a:gd name="connsiteX1" fmla="*/ 380093 w 760186"/>
                      <a:gd name="connsiteY1" fmla="*/ 0 h 531628"/>
                      <a:gd name="connsiteX2" fmla="*/ 760186 w 760186"/>
                      <a:gd name="connsiteY2" fmla="*/ 265814 h 531628"/>
                      <a:gd name="connsiteX3" fmla="*/ 380093 w 760186"/>
                      <a:gd name="connsiteY3" fmla="*/ 531628 h 531628"/>
                      <a:gd name="connsiteX4" fmla="*/ 0 w 760186"/>
                      <a:gd name="connsiteY4" fmla="*/ 265814 h 531628"/>
                      <a:gd name="connsiteX0" fmla="*/ 0 w 760186"/>
                      <a:gd name="connsiteY0" fmla="*/ 265814 h 531628"/>
                      <a:gd name="connsiteX1" fmla="*/ 380093 w 760186"/>
                      <a:gd name="connsiteY1" fmla="*/ 0 h 531628"/>
                      <a:gd name="connsiteX2" fmla="*/ 760186 w 760186"/>
                      <a:gd name="connsiteY2" fmla="*/ 265814 h 531628"/>
                      <a:gd name="connsiteX3" fmla="*/ 380093 w 760186"/>
                      <a:gd name="connsiteY3" fmla="*/ 531628 h 531628"/>
                      <a:gd name="connsiteX4" fmla="*/ 0 w 760186"/>
                      <a:gd name="connsiteY4" fmla="*/ 265814 h 531628"/>
                      <a:gd name="connsiteX0" fmla="*/ 0 w 760186"/>
                      <a:gd name="connsiteY0" fmla="*/ 723014 h 988828"/>
                      <a:gd name="connsiteX1" fmla="*/ 376918 w 760186"/>
                      <a:gd name="connsiteY1" fmla="*/ 0 h 988828"/>
                      <a:gd name="connsiteX2" fmla="*/ 760186 w 760186"/>
                      <a:gd name="connsiteY2" fmla="*/ 723014 h 988828"/>
                      <a:gd name="connsiteX3" fmla="*/ 380093 w 760186"/>
                      <a:gd name="connsiteY3" fmla="*/ 988828 h 988828"/>
                      <a:gd name="connsiteX4" fmla="*/ 0 w 760186"/>
                      <a:gd name="connsiteY4" fmla="*/ 723014 h 988828"/>
                      <a:gd name="connsiteX0" fmla="*/ 0 w 760186"/>
                      <a:gd name="connsiteY0" fmla="*/ 723014 h 988828"/>
                      <a:gd name="connsiteX1" fmla="*/ 376918 w 760186"/>
                      <a:gd name="connsiteY1" fmla="*/ 0 h 988828"/>
                      <a:gd name="connsiteX2" fmla="*/ 760186 w 760186"/>
                      <a:gd name="connsiteY2" fmla="*/ 723014 h 988828"/>
                      <a:gd name="connsiteX3" fmla="*/ 380093 w 760186"/>
                      <a:gd name="connsiteY3" fmla="*/ 988828 h 988828"/>
                      <a:gd name="connsiteX4" fmla="*/ 0 w 760186"/>
                      <a:gd name="connsiteY4" fmla="*/ 723014 h 98882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60186" h="988828">
                        <a:moveTo>
                          <a:pt x="0" y="723014"/>
                        </a:moveTo>
                        <a:cubicBezTo>
                          <a:pt x="0" y="576209"/>
                          <a:pt x="268598" y="0"/>
                          <a:pt x="376918" y="0"/>
                        </a:cubicBezTo>
                        <a:cubicBezTo>
                          <a:pt x="485238" y="0"/>
                          <a:pt x="760186" y="576209"/>
                          <a:pt x="760186" y="723014"/>
                        </a:cubicBezTo>
                        <a:cubicBezTo>
                          <a:pt x="760186" y="869819"/>
                          <a:pt x="590013" y="988828"/>
                          <a:pt x="380093" y="988828"/>
                        </a:cubicBezTo>
                        <a:cubicBezTo>
                          <a:pt x="170173" y="988828"/>
                          <a:pt x="0" y="869819"/>
                          <a:pt x="0" y="723014"/>
                        </a:cubicBezTo>
                        <a:close/>
                      </a:path>
                    </a:pathLst>
                  </a:custGeom>
                  <a:solidFill>
                    <a:srgbClr val="0033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 dirty="0"/>
                  </a:p>
                </p:txBody>
              </p:sp>
              <p:sp>
                <p:nvSpPr>
                  <p:cNvPr id="504" name="楕円 503">
                    <a:extLst>
                      <a:ext uri="{FF2B5EF4-FFF2-40B4-BE49-F238E27FC236}">
                        <a16:creationId xmlns:a16="http://schemas.microsoft.com/office/drawing/2014/main" id="{AD6430D0-A0FC-4370-B1F7-A398C4FE0B7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030780" y="4779150"/>
                    <a:ext cx="218854" cy="270030"/>
                  </a:xfrm>
                  <a:prstGeom prst="ellipse">
                    <a:avLst/>
                  </a:prstGeom>
                  <a:solidFill>
                    <a:srgbClr val="CC0066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505" name="台形 504">
                    <a:extLst>
                      <a:ext uri="{FF2B5EF4-FFF2-40B4-BE49-F238E27FC236}">
                        <a16:creationId xmlns:a16="http://schemas.microsoft.com/office/drawing/2014/main" id="{1FA127D5-F212-4A25-9DD1-C7E7AA65EEC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030780" y="1255886"/>
                    <a:ext cx="218854" cy="3648758"/>
                  </a:xfrm>
                  <a:prstGeom prst="trapezoid">
                    <a:avLst>
                      <a:gd name="adj" fmla="val 36606"/>
                    </a:avLst>
                  </a:prstGeom>
                  <a:solidFill>
                    <a:srgbClr val="92D05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495" name="グループ化 494">
                  <a:extLst>
                    <a:ext uri="{FF2B5EF4-FFF2-40B4-BE49-F238E27FC236}">
                      <a16:creationId xmlns:a16="http://schemas.microsoft.com/office/drawing/2014/main" id="{0B099BF1-481A-4A34-9915-47FD0C8FED73}"/>
                    </a:ext>
                  </a:extLst>
                </p:cNvPr>
                <p:cNvGrpSpPr/>
                <p:nvPr/>
              </p:nvGrpSpPr>
              <p:grpSpPr>
                <a:xfrm rot="21276673">
                  <a:off x="916700" y="960075"/>
                  <a:ext cx="1764786" cy="4095455"/>
                  <a:chOff x="1257814" y="953725"/>
                  <a:chExt cx="1764786" cy="4095455"/>
                </a:xfrm>
              </p:grpSpPr>
              <p:sp>
                <p:nvSpPr>
                  <p:cNvPr id="500" name="楕円 261">
                    <a:extLst>
                      <a:ext uri="{FF2B5EF4-FFF2-40B4-BE49-F238E27FC236}">
                        <a16:creationId xmlns:a16="http://schemas.microsoft.com/office/drawing/2014/main" id="{B10DF089-A45B-4306-A248-3933A735500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257814" y="953725"/>
                    <a:ext cx="1764786" cy="2208576"/>
                  </a:xfrm>
                  <a:custGeom>
                    <a:avLst/>
                    <a:gdLst>
                      <a:gd name="connsiteX0" fmla="*/ 0 w 760186"/>
                      <a:gd name="connsiteY0" fmla="*/ 265814 h 531627"/>
                      <a:gd name="connsiteX1" fmla="*/ 380093 w 760186"/>
                      <a:gd name="connsiteY1" fmla="*/ 0 h 531627"/>
                      <a:gd name="connsiteX2" fmla="*/ 760186 w 760186"/>
                      <a:gd name="connsiteY2" fmla="*/ 265814 h 531627"/>
                      <a:gd name="connsiteX3" fmla="*/ 380093 w 760186"/>
                      <a:gd name="connsiteY3" fmla="*/ 531628 h 531627"/>
                      <a:gd name="connsiteX4" fmla="*/ 0 w 760186"/>
                      <a:gd name="connsiteY4" fmla="*/ 265814 h 531627"/>
                      <a:gd name="connsiteX0" fmla="*/ 0 w 760186"/>
                      <a:gd name="connsiteY0" fmla="*/ 265814 h 531628"/>
                      <a:gd name="connsiteX1" fmla="*/ 380093 w 760186"/>
                      <a:gd name="connsiteY1" fmla="*/ 0 h 531628"/>
                      <a:gd name="connsiteX2" fmla="*/ 760186 w 760186"/>
                      <a:gd name="connsiteY2" fmla="*/ 265814 h 531628"/>
                      <a:gd name="connsiteX3" fmla="*/ 380093 w 760186"/>
                      <a:gd name="connsiteY3" fmla="*/ 531628 h 531628"/>
                      <a:gd name="connsiteX4" fmla="*/ 0 w 760186"/>
                      <a:gd name="connsiteY4" fmla="*/ 265814 h 531628"/>
                      <a:gd name="connsiteX0" fmla="*/ 0 w 760186"/>
                      <a:gd name="connsiteY0" fmla="*/ 265814 h 531628"/>
                      <a:gd name="connsiteX1" fmla="*/ 380093 w 760186"/>
                      <a:gd name="connsiteY1" fmla="*/ 0 h 531628"/>
                      <a:gd name="connsiteX2" fmla="*/ 760186 w 760186"/>
                      <a:gd name="connsiteY2" fmla="*/ 265814 h 531628"/>
                      <a:gd name="connsiteX3" fmla="*/ 380093 w 760186"/>
                      <a:gd name="connsiteY3" fmla="*/ 531628 h 531628"/>
                      <a:gd name="connsiteX4" fmla="*/ 0 w 760186"/>
                      <a:gd name="connsiteY4" fmla="*/ 265814 h 531628"/>
                      <a:gd name="connsiteX0" fmla="*/ 0 w 760186"/>
                      <a:gd name="connsiteY0" fmla="*/ 265814 h 531628"/>
                      <a:gd name="connsiteX1" fmla="*/ 380093 w 760186"/>
                      <a:gd name="connsiteY1" fmla="*/ 0 h 531628"/>
                      <a:gd name="connsiteX2" fmla="*/ 760186 w 760186"/>
                      <a:gd name="connsiteY2" fmla="*/ 265814 h 531628"/>
                      <a:gd name="connsiteX3" fmla="*/ 380093 w 760186"/>
                      <a:gd name="connsiteY3" fmla="*/ 531628 h 531628"/>
                      <a:gd name="connsiteX4" fmla="*/ 0 w 760186"/>
                      <a:gd name="connsiteY4" fmla="*/ 265814 h 531628"/>
                      <a:gd name="connsiteX0" fmla="*/ 0 w 760186"/>
                      <a:gd name="connsiteY0" fmla="*/ 723014 h 988828"/>
                      <a:gd name="connsiteX1" fmla="*/ 376918 w 760186"/>
                      <a:gd name="connsiteY1" fmla="*/ 0 h 988828"/>
                      <a:gd name="connsiteX2" fmla="*/ 760186 w 760186"/>
                      <a:gd name="connsiteY2" fmla="*/ 723014 h 988828"/>
                      <a:gd name="connsiteX3" fmla="*/ 380093 w 760186"/>
                      <a:gd name="connsiteY3" fmla="*/ 988828 h 988828"/>
                      <a:gd name="connsiteX4" fmla="*/ 0 w 760186"/>
                      <a:gd name="connsiteY4" fmla="*/ 723014 h 988828"/>
                      <a:gd name="connsiteX0" fmla="*/ 0 w 760186"/>
                      <a:gd name="connsiteY0" fmla="*/ 723014 h 988828"/>
                      <a:gd name="connsiteX1" fmla="*/ 376918 w 760186"/>
                      <a:gd name="connsiteY1" fmla="*/ 0 h 988828"/>
                      <a:gd name="connsiteX2" fmla="*/ 760186 w 760186"/>
                      <a:gd name="connsiteY2" fmla="*/ 723014 h 988828"/>
                      <a:gd name="connsiteX3" fmla="*/ 380093 w 760186"/>
                      <a:gd name="connsiteY3" fmla="*/ 988828 h 988828"/>
                      <a:gd name="connsiteX4" fmla="*/ 0 w 760186"/>
                      <a:gd name="connsiteY4" fmla="*/ 723014 h 98882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60186" h="988828">
                        <a:moveTo>
                          <a:pt x="0" y="723014"/>
                        </a:moveTo>
                        <a:cubicBezTo>
                          <a:pt x="0" y="576209"/>
                          <a:pt x="268598" y="0"/>
                          <a:pt x="376918" y="0"/>
                        </a:cubicBezTo>
                        <a:cubicBezTo>
                          <a:pt x="485238" y="0"/>
                          <a:pt x="760186" y="576209"/>
                          <a:pt x="760186" y="723014"/>
                        </a:cubicBezTo>
                        <a:cubicBezTo>
                          <a:pt x="760186" y="869819"/>
                          <a:pt x="590013" y="988828"/>
                          <a:pt x="380093" y="988828"/>
                        </a:cubicBezTo>
                        <a:cubicBezTo>
                          <a:pt x="170173" y="988828"/>
                          <a:pt x="0" y="869819"/>
                          <a:pt x="0" y="723014"/>
                        </a:cubicBezTo>
                        <a:close/>
                      </a:path>
                    </a:pathLst>
                  </a:custGeom>
                  <a:solidFill>
                    <a:srgbClr val="0033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 dirty="0"/>
                  </a:p>
                </p:txBody>
              </p:sp>
              <p:sp>
                <p:nvSpPr>
                  <p:cNvPr id="501" name="楕円 500">
                    <a:extLst>
                      <a:ext uri="{FF2B5EF4-FFF2-40B4-BE49-F238E27FC236}">
                        <a16:creationId xmlns:a16="http://schemas.microsoft.com/office/drawing/2014/main" id="{1BA579D4-F943-4C03-9FBD-7B28B65DF06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030780" y="4779150"/>
                    <a:ext cx="218854" cy="270030"/>
                  </a:xfrm>
                  <a:prstGeom prst="ellipse">
                    <a:avLst/>
                  </a:prstGeom>
                  <a:solidFill>
                    <a:srgbClr val="CC0066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502" name="台形 501">
                    <a:extLst>
                      <a:ext uri="{FF2B5EF4-FFF2-40B4-BE49-F238E27FC236}">
                        <a16:creationId xmlns:a16="http://schemas.microsoft.com/office/drawing/2014/main" id="{E9E13378-7CEB-4FBE-AE7F-1E893D28AD8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030780" y="1255886"/>
                    <a:ext cx="218854" cy="3648758"/>
                  </a:xfrm>
                  <a:prstGeom prst="trapezoid">
                    <a:avLst>
                      <a:gd name="adj" fmla="val 36606"/>
                    </a:avLst>
                  </a:prstGeom>
                  <a:solidFill>
                    <a:srgbClr val="92D05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496" name="グループ化 495">
                  <a:extLst>
                    <a:ext uri="{FF2B5EF4-FFF2-40B4-BE49-F238E27FC236}">
                      <a16:creationId xmlns:a16="http://schemas.microsoft.com/office/drawing/2014/main" id="{CC226B23-8315-450E-B4E3-8736A29FB4DB}"/>
                    </a:ext>
                  </a:extLst>
                </p:cNvPr>
                <p:cNvGrpSpPr/>
                <p:nvPr/>
              </p:nvGrpSpPr>
              <p:grpSpPr>
                <a:xfrm>
                  <a:off x="1257814" y="953725"/>
                  <a:ext cx="1764786" cy="4095455"/>
                  <a:chOff x="1257814" y="953725"/>
                  <a:chExt cx="1764786" cy="4095455"/>
                </a:xfrm>
              </p:grpSpPr>
              <p:sp>
                <p:nvSpPr>
                  <p:cNvPr id="497" name="楕円 261">
                    <a:extLst>
                      <a:ext uri="{FF2B5EF4-FFF2-40B4-BE49-F238E27FC236}">
                        <a16:creationId xmlns:a16="http://schemas.microsoft.com/office/drawing/2014/main" id="{C5A484CC-C4E3-47D9-902E-CC84124F10B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257814" y="953725"/>
                    <a:ext cx="1764786" cy="2208576"/>
                  </a:xfrm>
                  <a:custGeom>
                    <a:avLst/>
                    <a:gdLst>
                      <a:gd name="connsiteX0" fmla="*/ 0 w 760186"/>
                      <a:gd name="connsiteY0" fmla="*/ 265814 h 531627"/>
                      <a:gd name="connsiteX1" fmla="*/ 380093 w 760186"/>
                      <a:gd name="connsiteY1" fmla="*/ 0 h 531627"/>
                      <a:gd name="connsiteX2" fmla="*/ 760186 w 760186"/>
                      <a:gd name="connsiteY2" fmla="*/ 265814 h 531627"/>
                      <a:gd name="connsiteX3" fmla="*/ 380093 w 760186"/>
                      <a:gd name="connsiteY3" fmla="*/ 531628 h 531627"/>
                      <a:gd name="connsiteX4" fmla="*/ 0 w 760186"/>
                      <a:gd name="connsiteY4" fmla="*/ 265814 h 531627"/>
                      <a:gd name="connsiteX0" fmla="*/ 0 w 760186"/>
                      <a:gd name="connsiteY0" fmla="*/ 265814 h 531628"/>
                      <a:gd name="connsiteX1" fmla="*/ 380093 w 760186"/>
                      <a:gd name="connsiteY1" fmla="*/ 0 h 531628"/>
                      <a:gd name="connsiteX2" fmla="*/ 760186 w 760186"/>
                      <a:gd name="connsiteY2" fmla="*/ 265814 h 531628"/>
                      <a:gd name="connsiteX3" fmla="*/ 380093 w 760186"/>
                      <a:gd name="connsiteY3" fmla="*/ 531628 h 531628"/>
                      <a:gd name="connsiteX4" fmla="*/ 0 w 760186"/>
                      <a:gd name="connsiteY4" fmla="*/ 265814 h 531628"/>
                      <a:gd name="connsiteX0" fmla="*/ 0 w 760186"/>
                      <a:gd name="connsiteY0" fmla="*/ 265814 h 531628"/>
                      <a:gd name="connsiteX1" fmla="*/ 380093 w 760186"/>
                      <a:gd name="connsiteY1" fmla="*/ 0 h 531628"/>
                      <a:gd name="connsiteX2" fmla="*/ 760186 w 760186"/>
                      <a:gd name="connsiteY2" fmla="*/ 265814 h 531628"/>
                      <a:gd name="connsiteX3" fmla="*/ 380093 w 760186"/>
                      <a:gd name="connsiteY3" fmla="*/ 531628 h 531628"/>
                      <a:gd name="connsiteX4" fmla="*/ 0 w 760186"/>
                      <a:gd name="connsiteY4" fmla="*/ 265814 h 531628"/>
                      <a:gd name="connsiteX0" fmla="*/ 0 w 760186"/>
                      <a:gd name="connsiteY0" fmla="*/ 265814 h 531628"/>
                      <a:gd name="connsiteX1" fmla="*/ 380093 w 760186"/>
                      <a:gd name="connsiteY1" fmla="*/ 0 h 531628"/>
                      <a:gd name="connsiteX2" fmla="*/ 760186 w 760186"/>
                      <a:gd name="connsiteY2" fmla="*/ 265814 h 531628"/>
                      <a:gd name="connsiteX3" fmla="*/ 380093 w 760186"/>
                      <a:gd name="connsiteY3" fmla="*/ 531628 h 531628"/>
                      <a:gd name="connsiteX4" fmla="*/ 0 w 760186"/>
                      <a:gd name="connsiteY4" fmla="*/ 265814 h 531628"/>
                      <a:gd name="connsiteX0" fmla="*/ 0 w 760186"/>
                      <a:gd name="connsiteY0" fmla="*/ 723014 h 988828"/>
                      <a:gd name="connsiteX1" fmla="*/ 376918 w 760186"/>
                      <a:gd name="connsiteY1" fmla="*/ 0 h 988828"/>
                      <a:gd name="connsiteX2" fmla="*/ 760186 w 760186"/>
                      <a:gd name="connsiteY2" fmla="*/ 723014 h 988828"/>
                      <a:gd name="connsiteX3" fmla="*/ 380093 w 760186"/>
                      <a:gd name="connsiteY3" fmla="*/ 988828 h 988828"/>
                      <a:gd name="connsiteX4" fmla="*/ 0 w 760186"/>
                      <a:gd name="connsiteY4" fmla="*/ 723014 h 988828"/>
                      <a:gd name="connsiteX0" fmla="*/ 0 w 760186"/>
                      <a:gd name="connsiteY0" fmla="*/ 723014 h 988828"/>
                      <a:gd name="connsiteX1" fmla="*/ 376918 w 760186"/>
                      <a:gd name="connsiteY1" fmla="*/ 0 h 988828"/>
                      <a:gd name="connsiteX2" fmla="*/ 760186 w 760186"/>
                      <a:gd name="connsiteY2" fmla="*/ 723014 h 988828"/>
                      <a:gd name="connsiteX3" fmla="*/ 380093 w 760186"/>
                      <a:gd name="connsiteY3" fmla="*/ 988828 h 988828"/>
                      <a:gd name="connsiteX4" fmla="*/ 0 w 760186"/>
                      <a:gd name="connsiteY4" fmla="*/ 723014 h 98882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60186" h="988828">
                        <a:moveTo>
                          <a:pt x="0" y="723014"/>
                        </a:moveTo>
                        <a:cubicBezTo>
                          <a:pt x="0" y="576209"/>
                          <a:pt x="268598" y="0"/>
                          <a:pt x="376918" y="0"/>
                        </a:cubicBezTo>
                        <a:cubicBezTo>
                          <a:pt x="485238" y="0"/>
                          <a:pt x="760186" y="576209"/>
                          <a:pt x="760186" y="723014"/>
                        </a:cubicBezTo>
                        <a:cubicBezTo>
                          <a:pt x="760186" y="869819"/>
                          <a:pt x="590013" y="988828"/>
                          <a:pt x="380093" y="988828"/>
                        </a:cubicBezTo>
                        <a:cubicBezTo>
                          <a:pt x="170173" y="988828"/>
                          <a:pt x="0" y="869819"/>
                          <a:pt x="0" y="723014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98" name="楕円 497">
                    <a:extLst>
                      <a:ext uri="{FF2B5EF4-FFF2-40B4-BE49-F238E27FC236}">
                        <a16:creationId xmlns:a16="http://schemas.microsoft.com/office/drawing/2014/main" id="{788575E1-D52E-44B6-8FDE-757E7E9F4AF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030780" y="4779150"/>
                    <a:ext cx="218854" cy="270030"/>
                  </a:xfrm>
                  <a:prstGeom prst="ellipse">
                    <a:avLst/>
                  </a:prstGeom>
                  <a:solidFill>
                    <a:srgbClr val="CC0066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99" name="台形 498">
                    <a:extLst>
                      <a:ext uri="{FF2B5EF4-FFF2-40B4-BE49-F238E27FC236}">
                        <a16:creationId xmlns:a16="http://schemas.microsoft.com/office/drawing/2014/main" id="{C7A5557D-7C9C-4A21-A9BE-94EEF5CF581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030780" y="1255886"/>
                    <a:ext cx="218854" cy="3648758"/>
                  </a:xfrm>
                  <a:prstGeom prst="trapezoid">
                    <a:avLst>
                      <a:gd name="adj" fmla="val 36606"/>
                    </a:avLst>
                  </a:prstGeom>
                  <a:solidFill>
                    <a:srgbClr val="92D05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</p:grpSp>
        <p:grpSp>
          <p:nvGrpSpPr>
            <p:cNvPr id="425" name="グループ化 424">
              <a:extLst>
                <a:ext uri="{FF2B5EF4-FFF2-40B4-BE49-F238E27FC236}">
                  <a16:creationId xmlns:a16="http://schemas.microsoft.com/office/drawing/2014/main" id="{887C45C2-1E77-4781-AFA0-A8DD9AFF8561}"/>
                </a:ext>
              </a:extLst>
            </p:cNvPr>
            <p:cNvGrpSpPr/>
            <p:nvPr/>
          </p:nvGrpSpPr>
          <p:grpSpPr>
            <a:xfrm rot="1094996">
              <a:off x="8053732" y="5360615"/>
              <a:ext cx="1389828" cy="908317"/>
              <a:chOff x="7859880" y="3095773"/>
              <a:chExt cx="1583266" cy="1034738"/>
            </a:xfrm>
          </p:grpSpPr>
          <p:grpSp>
            <p:nvGrpSpPr>
              <p:cNvPr id="426" name="グループ化 425">
                <a:extLst>
                  <a:ext uri="{FF2B5EF4-FFF2-40B4-BE49-F238E27FC236}">
                    <a16:creationId xmlns:a16="http://schemas.microsoft.com/office/drawing/2014/main" id="{8EF0589E-46F2-4942-A639-6D4A62A1A556}"/>
                  </a:ext>
                </a:extLst>
              </p:cNvPr>
              <p:cNvGrpSpPr/>
              <p:nvPr/>
            </p:nvGrpSpPr>
            <p:grpSpPr>
              <a:xfrm rot="2700000">
                <a:off x="7993866" y="2961787"/>
                <a:ext cx="761604" cy="1029576"/>
                <a:chOff x="617650" y="953725"/>
                <a:chExt cx="3067044" cy="4146205"/>
              </a:xfrm>
            </p:grpSpPr>
            <p:grpSp>
              <p:nvGrpSpPr>
                <p:cNvPr id="469" name="グループ化 468">
                  <a:extLst>
                    <a:ext uri="{FF2B5EF4-FFF2-40B4-BE49-F238E27FC236}">
                      <a16:creationId xmlns:a16="http://schemas.microsoft.com/office/drawing/2014/main" id="{E97E55BC-A6A7-485A-85B7-91E26EECBF5D}"/>
                    </a:ext>
                  </a:extLst>
                </p:cNvPr>
                <p:cNvGrpSpPr/>
                <p:nvPr/>
              </p:nvGrpSpPr>
              <p:grpSpPr>
                <a:xfrm rot="900000" flipH="1">
                  <a:off x="1919908" y="1294246"/>
                  <a:ext cx="1764786" cy="3805684"/>
                  <a:chOff x="1257814" y="953725"/>
                  <a:chExt cx="1764786" cy="4095455"/>
                </a:xfrm>
              </p:grpSpPr>
              <p:sp>
                <p:nvSpPr>
                  <p:cNvPr id="486" name="楕円 261">
                    <a:extLst>
                      <a:ext uri="{FF2B5EF4-FFF2-40B4-BE49-F238E27FC236}">
                        <a16:creationId xmlns:a16="http://schemas.microsoft.com/office/drawing/2014/main" id="{31E93968-F356-49F8-8BF6-9DB59A8AF7F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257814" y="953725"/>
                    <a:ext cx="1764786" cy="2208576"/>
                  </a:xfrm>
                  <a:custGeom>
                    <a:avLst/>
                    <a:gdLst>
                      <a:gd name="connsiteX0" fmla="*/ 0 w 760186"/>
                      <a:gd name="connsiteY0" fmla="*/ 265814 h 531627"/>
                      <a:gd name="connsiteX1" fmla="*/ 380093 w 760186"/>
                      <a:gd name="connsiteY1" fmla="*/ 0 h 531627"/>
                      <a:gd name="connsiteX2" fmla="*/ 760186 w 760186"/>
                      <a:gd name="connsiteY2" fmla="*/ 265814 h 531627"/>
                      <a:gd name="connsiteX3" fmla="*/ 380093 w 760186"/>
                      <a:gd name="connsiteY3" fmla="*/ 531628 h 531627"/>
                      <a:gd name="connsiteX4" fmla="*/ 0 w 760186"/>
                      <a:gd name="connsiteY4" fmla="*/ 265814 h 531627"/>
                      <a:gd name="connsiteX0" fmla="*/ 0 w 760186"/>
                      <a:gd name="connsiteY0" fmla="*/ 265814 h 531628"/>
                      <a:gd name="connsiteX1" fmla="*/ 380093 w 760186"/>
                      <a:gd name="connsiteY1" fmla="*/ 0 h 531628"/>
                      <a:gd name="connsiteX2" fmla="*/ 760186 w 760186"/>
                      <a:gd name="connsiteY2" fmla="*/ 265814 h 531628"/>
                      <a:gd name="connsiteX3" fmla="*/ 380093 w 760186"/>
                      <a:gd name="connsiteY3" fmla="*/ 531628 h 531628"/>
                      <a:gd name="connsiteX4" fmla="*/ 0 w 760186"/>
                      <a:gd name="connsiteY4" fmla="*/ 265814 h 531628"/>
                      <a:gd name="connsiteX0" fmla="*/ 0 w 760186"/>
                      <a:gd name="connsiteY0" fmla="*/ 265814 h 531628"/>
                      <a:gd name="connsiteX1" fmla="*/ 380093 w 760186"/>
                      <a:gd name="connsiteY1" fmla="*/ 0 h 531628"/>
                      <a:gd name="connsiteX2" fmla="*/ 760186 w 760186"/>
                      <a:gd name="connsiteY2" fmla="*/ 265814 h 531628"/>
                      <a:gd name="connsiteX3" fmla="*/ 380093 w 760186"/>
                      <a:gd name="connsiteY3" fmla="*/ 531628 h 531628"/>
                      <a:gd name="connsiteX4" fmla="*/ 0 w 760186"/>
                      <a:gd name="connsiteY4" fmla="*/ 265814 h 531628"/>
                      <a:gd name="connsiteX0" fmla="*/ 0 w 760186"/>
                      <a:gd name="connsiteY0" fmla="*/ 265814 h 531628"/>
                      <a:gd name="connsiteX1" fmla="*/ 380093 w 760186"/>
                      <a:gd name="connsiteY1" fmla="*/ 0 h 531628"/>
                      <a:gd name="connsiteX2" fmla="*/ 760186 w 760186"/>
                      <a:gd name="connsiteY2" fmla="*/ 265814 h 531628"/>
                      <a:gd name="connsiteX3" fmla="*/ 380093 w 760186"/>
                      <a:gd name="connsiteY3" fmla="*/ 531628 h 531628"/>
                      <a:gd name="connsiteX4" fmla="*/ 0 w 760186"/>
                      <a:gd name="connsiteY4" fmla="*/ 265814 h 531628"/>
                      <a:gd name="connsiteX0" fmla="*/ 0 w 760186"/>
                      <a:gd name="connsiteY0" fmla="*/ 723014 h 988828"/>
                      <a:gd name="connsiteX1" fmla="*/ 376918 w 760186"/>
                      <a:gd name="connsiteY1" fmla="*/ 0 h 988828"/>
                      <a:gd name="connsiteX2" fmla="*/ 760186 w 760186"/>
                      <a:gd name="connsiteY2" fmla="*/ 723014 h 988828"/>
                      <a:gd name="connsiteX3" fmla="*/ 380093 w 760186"/>
                      <a:gd name="connsiteY3" fmla="*/ 988828 h 988828"/>
                      <a:gd name="connsiteX4" fmla="*/ 0 w 760186"/>
                      <a:gd name="connsiteY4" fmla="*/ 723014 h 988828"/>
                      <a:gd name="connsiteX0" fmla="*/ 0 w 760186"/>
                      <a:gd name="connsiteY0" fmla="*/ 723014 h 988828"/>
                      <a:gd name="connsiteX1" fmla="*/ 376918 w 760186"/>
                      <a:gd name="connsiteY1" fmla="*/ 0 h 988828"/>
                      <a:gd name="connsiteX2" fmla="*/ 760186 w 760186"/>
                      <a:gd name="connsiteY2" fmla="*/ 723014 h 988828"/>
                      <a:gd name="connsiteX3" fmla="*/ 380093 w 760186"/>
                      <a:gd name="connsiteY3" fmla="*/ 988828 h 988828"/>
                      <a:gd name="connsiteX4" fmla="*/ 0 w 760186"/>
                      <a:gd name="connsiteY4" fmla="*/ 723014 h 98882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60186" h="988828">
                        <a:moveTo>
                          <a:pt x="0" y="723014"/>
                        </a:moveTo>
                        <a:cubicBezTo>
                          <a:pt x="0" y="576209"/>
                          <a:pt x="268598" y="0"/>
                          <a:pt x="376918" y="0"/>
                        </a:cubicBezTo>
                        <a:cubicBezTo>
                          <a:pt x="485238" y="0"/>
                          <a:pt x="760186" y="576209"/>
                          <a:pt x="760186" y="723014"/>
                        </a:cubicBezTo>
                        <a:cubicBezTo>
                          <a:pt x="760186" y="869819"/>
                          <a:pt x="590013" y="988828"/>
                          <a:pt x="380093" y="988828"/>
                        </a:cubicBezTo>
                        <a:cubicBezTo>
                          <a:pt x="170173" y="988828"/>
                          <a:pt x="0" y="869819"/>
                          <a:pt x="0" y="723014"/>
                        </a:cubicBezTo>
                        <a:close/>
                      </a:path>
                    </a:pathLst>
                  </a:custGeom>
                  <a:solidFill>
                    <a:srgbClr val="0033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 dirty="0"/>
                  </a:p>
                </p:txBody>
              </p:sp>
              <p:sp>
                <p:nvSpPr>
                  <p:cNvPr id="487" name="楕円 486">
                    <a:extLst>
                      <a:ext uri="{FF2B5EF4-FFF2-40B4-BE49-F238E27FC236}">
                        <a16:creationId xmlns:a16="http://schemas.microsoft.com/office/drawing/2014/main" id="{5B4A4CF4-73F6-4176-B35F-5D36EA81AF1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030780" y="4779150"/>
                    <a:ext cx="218854" cy="270030"/>
                  </a:xfrm>
                  <a:prstGeom prst="ellipse">
                    <a:avLst/>
                  </a:prstGeom>
                  <a:solidFill>
                    <a:srgbClr val="CC0066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88" name="台形 487">
                    <a:extLst>
                      <a:ext uri="{FF2B5EF4-FFF2-40B4-BE49-F238E27FC236}">
                        <a16:creationId xmlns:a16="http://schemas.microsoft.com/office/drawing/2014/main" id="{340875A5-34E0-4E33-B92E-547F3CAC381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030780" y="1255886"/>
                    <a:ext cx="218854" cy="3648758"/>
                  </a:xfrm>
                  <a:prstGeom prst="trapezoid">
                    <a:avLst>
                      <a:gd name="adj" fmla="val 36606"/>
                    </a:avLst>
                  </a:prstGeom>
                  <a:solidFill>
                    <a:srgbClr val="92D05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470" name="グループ化 469">
                  <a:extLst>
                    <a:ext uri="{FF2B5EF4-FFF2-40B4-BE49-F238E27FC236}">
                      <a16:creationId xmlns:a16="http://schemas.microsoft.com/office/drawing/2014/main" id="{A9815DA0-7B8F-4ED0-A6D3-2873848054E6}"/>
                    </a:ext>
                  </a:extLst>
                </p:cNvPr>
                <p:cNvGrpSpPr/>
                <p:nvPr/>
              </p:nvGrpSpPr>
              <p:grpSpPr>
                <a:xfrm rot="20700000">
                  <a:off x="617650" y="1294246"/>
                  <a:ext cx="1764786" cy="3805684"/>
                  <a:chOff x="1257814" y="953725"/>
                  <a:chExt cx="1764786" cy="4095455"/>
                </a:xfrm>
              </p:grpSpPr>
              <p:sp>
                <p:nvSpPr>
                  <p:cNvPr id="483" name="楕円 261">
                    <a:extLst>
                      <a:ext uri="{FF2B5EF4-FFF2-40B4-BE49-F238E27FC236}">
                        <a16:creationId xmlns:a16="http://schemas.microsoft.com/office/drawing/2014/main" id="{286D664B-00F7-4F5E-A0F0-6FD563C9CA0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257814" y="953725"/>
                    <a:ext cx="1764786" cy="2208576"/>
                  </a:xfrm>
                  <a:custGeom>
                    <a:avLst/>
                    <a:gdLst>
                      <a:gd name="connsiteX0" fmla="*/ 0 w 760186"/>
                      <a:gd name="connsiteY0" fmla="*/ 265814 h 531627"/>
                      <a:gd name="connsiteX1" fmla="*/ 380093 w 760186"/>
                      <a:gd name="connsiteY1" fmla="*/ 0 h 531627"/>
                      <a:gd name="connsiteX2" fmla="*/ 760186 w 760186"/>
                      <a:gd name="connsiteY2" fmla="*/ 265814 h 531627"/>
                      <a:gd name="connsiteX3" fmla="*/ 380093 w 760186"/>
                      <a:gd name="connsiteY3" fmla="*/ 531628 h 531627"/>
                      <a:gd name="connsiteX4" fmla="*/ 0 w 760186"/>
                      <a:gd name="connsiteY4" fmla="*/ 265814 h 531627"/>
                      <a:gd name="connsiteX0" fmla="*/ 0 w 760186"/>
                      <a:gd name="connsiteY0" fmla="*/ 265814 h 531628"/>
                      <a:gd name="connsiteX1" fmla="*/ 380093 w 760186"/>
                      <a:gd name="connsiteY1" fmla="*/ 0 h 531628"/>
                      <a:gd name="connsiteX2" fmla="*/ 760186 w 760186"/>
                      <a:gd name="connsiteY2" fmla="*/ 265814 h 531628"/>
                      <a:gd name="connsiteX3" fmla="*/ 380093 w 760186"/>
                      <a:gd name="connsiteY3" fmla="*/ 531628 h 531628"/>
                      <a:gd name="connsiteX4" fmla="*/ 0 w 760186"/>
                      <a:gd name="connsiteY4" fmla="*/ 265814 h 531628"/>
                      <a:gd name="connsiteX0" fmla="*/ 0 w 760186"/>
                      <a:gd name="connsiteY0" fmla="*/ 265814 h 531628"/>
                      <a:gd name="connsiteX1" fmla="*/ 380093 w 760186"/>
                      <a:gd name="connsiteY1" fmla="*/ 0 h 531628"/>
                      <a:gd name="connsiteX2" fmla="*/ 760186 w 760186"/>
                      <a:gd name="connsiteY2" fmla="*/ 265814 h 531628"/>
                      <a:gd name="connsiteX3" fmla="*/ 380093 w 760186"/>
                      <a:gd name="connsiteY3" fmla="*/ 531628 h 531628"/>
                      <a:gd name="connsiteX4" fmla="*/ 0 w 760186"/>
                      <a:gd name="connsiteY4" fmla="*/ 265814 h 531628"/>
                      <a:gd name="connsiteX0" fmla="*/ 0 w 760186"/>
                      <a:gd name="connsiteY0" fmla="*/ 265814 h 531628"/>
                      <a:gd name="connsiteX1" fmla="*/ 380093 w 760186"/>
                      <a:gd name="connsiteY1" fmla="*/ 0 h 531628"/>
                      <a:gd name="connsiteX2" fmla="*/ 760186 w 760186"/>
                      <a:gd name="connsiteY2" fmla="*/ 265814 h 531628"/>
                      <a:gd name="connsiteX3" fmla="*/ 380093 w 760186"/>
                      <a:gd name="connsiteY3" fmla="*/ 531628 h 531628"/>
                      <a:gd name="connsiteX4" fmla="*/ 0 w 760186"/>
                      <a:gd name="connsiteY4" fmla="*/ 265814 h 531628"/>
                      <a:gd name="connsiteX0" fmla="*/ 0 w 760186"/>
                      <a:gd name="connsiteY0" fmla="*/ 723014 h 988828"/>
                      <a:gd name="connsiteX1" fmla="*/ 376918 w 760186"/>
                      <a:gd name="connsiteY1" fmla="*/ 0 h 988828"/>
                      <a:gd name="connsiteX2" fmla="*/ 760186 w 760186"/>
                      <a:gd name="connsiteY2" fmla="*/ 723014 h 988828"/>
                      <a:gd name="connsiteX3" fmla="*/ 380093 w 760186"/>
                      <a:gd name="connsiteY3" fmla="*/ 988828 h 988828"/>
                      <a:gd name="connsiteX4" fmla="*/ 0 w 760186"/>
                      <a:gd name="connsiteY4" fmla="*/ 723014 h 988828"/>
                      <a:gd name="connsiteX0" fmla="*/ 0 w 760186"/>
                      <a:gd name="connsiteY0" fmla="*/ 723014 h 988828"/>
                      <a:gd name="connsiteX1" fmla="*/ 376918 w 760186"/>
                      <a:gd name="connsiteY1" fmla="*/ 0 h 988828"/>
                      <a:gd name="connsiteX2" fmla="*/ 760186 w 760186"/>
                      <a:gd name="connsiteY2" fmla="*/ 723014 h 988828"/>
                      <a:gd name="connsiteX3" fmla="*/ 380093 w 760186"/>
                      <a:gd name="connsiteY3" fmla="*/ 988828 h 988828"/>
                      <a:gd name="connsiteX4" fmla="*/ 0 w 760186"/>
                      <a:gd name="connsiteY4" fmla="*/ 723014 h 98882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60186" h="988828">
                        <a:moveTo>
                          <a:pt x="0" y="723014"/>
                        </a:moveTo>
                        <a:cubicBezTo>
                          <a:pt x="0" y="576209"/>
                          <a:pt x="268598" y="0"/>
                          <a:pt x="376918" y="0"/>
                        </a:cubicBezTo>
                        <a:cubicBezTo>
                          <a:pt x="485238" y="0"/>
                          <a:pt x="760186" y="576209"/>
                          <a:pt x="760186" y="723014"/>
                        </a:cubicBezTo>
                        <a:cubicBezTo>
                          <a:pt x="760186" y="869819"/>
                          <a:pt x="590013" y="988828"/>
                          <a:pt x="380093" y="988828"/>
                        </a:cubicBezTo>
                        <a:cubicBezTo>
                          <a:pt x="170173" y="988828"/>
                          <a:pt x="0" y="869819"/>
                          <a:pt x="0" y="723014"/>
                        </a:cubicBezTo>
                        <a:close/>
                      </a:path>
                    </a:pathLst>
                  </a:custGeom>
                  <a:solidFill>
                    <a:srgbClr val="0033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 dirty="0"/>
                  </a:p>
                </p:txBody>
              </p:sp>
              <p:sp>
                <p:nvSpPr>
                  <p:cNvPr id="484" name="楕円 483">
                    <a:extLst>
                      <a:ext uri="{FF2B5EF4-FFF2-40B4-BE49-F238E27FC236}">
                        <a16:creationId xmlns:a16="http://schemas.microsoft.com/office/drawing/2014/main" id="{A3EBFC9A-86D7-412D-B401-DC0F4FAFA18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030780" y="4779150"/>
                    <a:ext cx="218854" cy="270030"/>
                  </a:xfrm>
                  <a:prstGeom prst="ellipse">
                    <a:avLst/>
                  </a:prstGeom>
                  <a:solidFill>
                    <a:srgbClr val="CC0066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85" name="台形 484">
                    <a:extLst>
                      <a:ext uri="{FF2B5EF4-FFF2-40B4-BE49-F238E27FC236}">
                        <a16:creationId xmlns:a16="http://schemas.microsoft.com/office/drawing/2014/main" id="{0912CCB9-3E4C-481C-B7F8-9A571CA035F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030780" y="1255886"/>
                    <a:ext cx="218854" cy="3648758"/>
                  </a:xfrm>
                  <a:prstGeom prst="trapezoid">
                    <a:avLst>
                      <a:gd name="adj" fmla="val 36606"/>
                    </a:avLst>
                  </a:prstGeom>
                  <a:solidFill>
                    <a:srgbClr val="92D05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471" name="グループ化 470">
                  <a:extLst>
                    <a:ext uri="{FF2B5EF4-FFF2-40B4-BE49-F238E27FC236}">
                      <a16:creationId xmlns:a16="http://schemas.microsoft.com/office/drawing/2014/main" id="{5D5D0847-43FF-4187-9491-79B61ECF2522}"/>
                    </a:ext>
                  </a:extLst>
                </p:cNvPr>
                <p:cNvGrpSpPr/>
                <p:nvPr/>
              </p:nvGrpSpPr>
              <p:grpSpPr>
                <a:xfrm rot="323327" flipH="1">
                  <a:off x="1605377" y="960075"/>
                  <a:ext cx="1764786" cy="4095455"/>
                  <a:chOff x="1257814" y="953725"/>
                  <a:chExt cx="1764786" cy="4095455"/>
                </a:xfrm>
              </p:grpSpPr>
              <p:sp>
                <p:nvSpPr>
                  <p:cNvPr id="480" name="楕円 261">
                    <a:extLst>
                      <a:ext uri="{FF2B5EF4-FFF2-40B4-BE49-F238E27FC236}">
                        <a16:creationId xmlns:a16="http://schemas.microsoft.com/office/drawing/2014/main" id="{52765039-01BE-4F27-8EBE-9925B070E6D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257814" y="953725"/>
                    <a:ext cx="1764786" cy="2208576"/>
                  </a:xfrm>
                  <a:custGeom>
                    <a:avLst/>
                    <a:gdLst>
                      <a:gd name="connsiteX0" fmla="*/ 0 w 760186"/>
                      <a:gd name="connsiteY0" fmla="*/ 265814 h 531627"/>
                      <a:gd name="connsiteX1" fmla="*/ 380093 w 760186"/>
                      <a:gd name="connsiteY1" fmla="*/ 0 h 531627"/>
                      <a:gd name="connsiteX2" fmla="*/ 760186 w 760186"/>
                      <a:gd name="connsiteY2" fmla="*/ 265814 h 531627"/>
                      <a:gd name="connsiteX3" fmla="*/ 380093 w 760186"/>
                      <a:gd name="connsiteY3" fmla="*/ 531628 h 531627"/>
                      <a:gd name="connsiteX4" fmla="*/ 0 w 760186"/>
                      <a:gd name="connsiteY4" fmla="*/ 265814 h 531627"/>
                      <a:gd name="connsiteX0" fmla="*/ 0 w 760186"/>
                      <a:gd name="connsiteY0" fmla="*/ 265814 h 531628"/>
                      <a:gd name="connsiteX1" fmla="*/ 380093 w 760186"/>
                      <a:gd name="connsiteY1" fmla="*/ 0 h 531628"/>
                      <a:gd name="connsiteX2" fmla="*/ 760186 w 760186"/>
                      <a:gd name="connsiteY2" fmla="*/ 265814 h 531628"/>
                      <a:gd name="connsiteX3" fmla="*/ 380093 w 760186"/>
                      <a:gd name="connsiteY3" fmla="*/ 531628 h 531628"/>
                      <a:gd name="connsiteX4" fmla="*/ 0 w 760186"/>
                      <a:gd name="connsiteY4" fmla="*/ 265814 h 531628"/>
                      <a:gd name="connsiteX0" fmla="*/ 0 w 760186"/>
                      <a:gd name="connsiteY0" fmla="*/ 265814 h 531628"/>
                      <a:gd name="connsiteX1" fmla="*/ 380093 w 760186"/>
                      <a:gd name="connsiteY1" fmla="*/ 0 h 531628"/>
                      <a:gd name="connsiteX2" fmla="*/ 760186 w 760186"/>
                      <a:gd name="connsiteY2" fmla="*/ 265814 h 531628"/>
                      <a:gd name="connsiteX3" fmla="*/ 380093 w 760186"/>
                      <a:gd name="connsiteY3" fmla="*/ 531628 h 531628"/>
                      <a:gd name="connsiteX4" fmla="*/ 0 w 760186"/>
                      <a:gd name="connsiteY4" fmla="*/ 265814 h 531628"/>
                      <a:gd name="connsiteX0" fmla="*/ 0 w 760186"/>
                      <a:gd name="connsiteY0" fmla="*/ 265814 h 531628"/>
                      <a:gd name="connsiteX1" fmla="*/ 380093 w 760186"/>
                      <a:gd name="connsiteY1" fmla="*/ 0 h 531628"/>
                      <a:gd name="connsiteX2" fmla="*/ 760186 w 760186"/>
                      <a:gd name="connsiteY2" fmla="*/ 265814 h 531628"/>
                      <a:gd name="connsiteX3" fmla="*/ 380093 w 760186"/>
                      <a:gd name="connsiteY3" fmla="*/ 531628 h 531628"/>
                      <a:gd name="connsiteX4" fmla="*/ 0 w 760186"/>
                      <a:gd name="connsiteY4" fmla="*/ 265814 h 531628"/>
                      <a:gd name="connsiteX0" fmla="*/ 0 w 760186"/>
                      <a:gd name="connsiteY0" fmla="*/ 723014 h 988828"/>
                      <a:gd name="connsiteX1" fmla="*/ 376918 w 760186"/>
                      <a:gd name="connsiteY1" fmla="*/ 0 h 988828"/>
                      <a:gd name="connsiteX2" fmla="*/ 760186 w 760186"/>
                      <a:gd name="connsiteY2" fmla="*/ 723014 h 988828"/>
                      <a:gd name="connsiteX3" fmla="*/ 380093 w 760186"/>
                      <a:gd name="connsiteY3" fmla="*/ 988828 h 988828"/>
                      <a:gd name="connsiteX4" fmla="*/ 0 w 760186"/>
                      <a:gd name="connsiteY4" fmla="*/ 723014 h 988828"/>
                      <a:gd name="connsiteX0" fmla="*/ 0 w 760186"/>
                      <a:gd name="connsiteY0" fmla="*/ 723014 h 988828"/>
                      <a:gd name="connsiteX1" fmla="*/ 376918 w 760186"/>
                      <a:gd name="connsiteY1" fmla="*/ 0 h 988828"/>
                      <a:gd name="connsiteX2" fmla="*/ 760186 w 760186"/>
                      <a:gd name="connsiteY2" fmla="*/ 723014 h 988828"/>
                      <a:gd name="connsiteX3" fmla="*/ 380093 w 760186"/>
                      <a:gd name="connsiteY3" fmla="*/ 988828 h 988828"/>
                      <a:gd name="connsiteX4" fmla="*/ 0 w 760186"/>
                      <a:gd name="connsiteY4" fmla="*/ 723014 h 98882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60186" h="988828">
                        <a:moveTo>
                          <a:pt x="0" y="723014"/>
                        </a:moveTo>
                        <a:cubicBezTo>
                          <a:pt x="0" y="576209"/>
                          <a:pt x="268598" y="0"/>
                          <a:pt x="376918" y="0"/>
                        </a:cubicBezTo>
                        <a:cubicBezTo>
                          <a:pt x="485238" y="0"/>
                          <a:pt x="760186" y="576209"/>
                          <a:pt x="760186" y="723014"/>
                        </a:cubicBezTo>
                        <a:cubicBezTo>
                          <a:pt x="760186" y="869819"/>
                          <a:pt x="590013" y="988828"/>
                          <a:pt x="380093" y="988828"/>
                        </a:cubicBezTo>
                        <a:cubicBezTo>
                          <a:pt x="170173" y="988828"/>
                          <a:pt x="0" y="869819"/>
                          <a:pt x="0" y="723014"/>
                        </a:cubicBezTo>
                        <a:close/>
                      </a:path>
                    </a:pathLst>
                  </a:custGeom>
                  <a:solidFill>
                    <a:srgbClr val="0033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 dirty="0"/>
                  </a:p>
                </p:txBody>
              </p:sp>
              <p:sp>
                <p:nvSpPr>
                  <p:cNvPr id="481" name="楕円 480">
                    <a:extLst>
                      <a:ext uri="{FF2B5EF4-FFF2-40B4-BE49-F238E27FC236}">
                        <a16:creationId xmlns:a16="http://schemas.microsoft.com/office/drawing/2014/main" id="{8A25EB59-F760-4FE1-A2C6-ADD1EF52ED0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030780" y="4779150"/>
                    <a:ext cx="218854" cy="270030"/>
                  </a:xfrm>
                  <a:prstGeom prst="ellipse">
                    <a:avLst/>
                  </a:prstGeom>
                  <a:solidFill>
                    <a:srgbClr val="CC0066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82" name="台形 481">
                    <a:extLst>
                      <a:ext uri="{FF2B5EF4-FFF2-40B4-BE49-F238E27FC236}">
                        <a16:creationId xmlns:a16="http://schemas.microsoft.com/office/drawing/2014/main" id="{0784458B-381D-44FB-A2F6-78A2269BD7E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030780" y="1255886"/>
                    <a:ext cx="218854" cy="3648758"/>
                  </a:xfrm>
                  <a:prstGeom prst="trapezoid">
                    <a:avLst>
                      <a:gd name="adj" fmla="val 36606"/>
                    </a:avLst>
                  </a:prstGeom>
                  <a:solidFill>
                    <a:srgbClr val="92D05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472" name="グループ化 471">
                  <a:extLst>
                    <a:ext uri="{FF2B5EF4-FFF2-40B4-BE49-F238E27FC236}">
                      <a16:creationId xmlns:a16="http://schemas.microsoft.com/office/drawing/2014/main" id="{29F5C777-80A9-459B-973C-7A72E96CF2F2}"/>
                    </a:ext>
                  </a:extLst>
                </p:cNvPr>
                <p:cNvGrpSpPr/>
                <p:nvPr/>
              </p:nvGrpSpPr>
              <p:grpSpPr>
                <a:xfrm rot="21276673">
                  <a:off x="916700" y="960075"/>
                  <a:ext cx="1764786" cy="4095455"/>
                  <a:chOff x="1257814" y="953725"/>
                  <a:chExt cx="1764786" cy="4095455"/>
                </a:xfrm>
              </p:grpSpPr>
              <p:sp>
                <p:nvSpPr>
                  <p:cNvPr id="477" name="楕円 261">
                    <a:extLst>
                      <a:ext uri="{FF2B5EF4-FFF2-40B4-BE49-F238E27FC236}">
                        <a16:creationId xmlns:a16="http://schemas.microsoft.com/office/drawing/2014/main" id="{99208E8B-07F9-4BB1-AF3A-D682346C89C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257814" y="953725"/>
                    <a:ext cx="1764786" cy="2208576"/>
                  </a:xfrm>
                  <a:custGeom>
                    <a:avLst/>
                    <a:gdLst>
                      <a:gd name="connsiteX0" fmla="*/ 0 w 760186"/>
                      <a:gd name="connsiteY0" fmla="*/ 265814 h 531627"/>
                      <a:gd name="connsiteX1" fmla="*/ 380093 w 760186"/>
                      <a:gd name="connsiteY1" fmla="*/ 0 h 531627"/>
                      <a:gd name="connsiteX2" fmla="*/ 760186 w 760186"/>
                      <a:gd name="connsiteY2" fmla="*/ 265814 h 531627"/>
                      <a:gd name="connsiteX3" fmla="*/ 380093 w 760186"/>
                      <a:gd name="connsiteY3" fmla="*/ 531628 h 531627"/>
                      <a:gd name="connsiteX4" fmla="*/ 0 w 760186"/>
                      <a:gd name="connsiteY4" fmla="*/ 265814 h 531627"/>
                      <a:gd name="connsiteX0" fmla="*/ 0 w 760186"/>
                      <a:gd name="connsiteY0" fmla="*/ 265814 h 531628"/>
                      <a:gd name="connsiteX1" fmla="*/ 380093 w 760186"/>
                      <a:gd name="connsiteY1" fmla="*/ 0 h 531628"/>
                      <a:gd name="connsiteX2" fmla="*/ 760186 w 760186"/>
                      <a:gd name="connsiteY2" fmla="*/ 265814 h 531628"/>
                      <a:gd name="connsiteX3" fmla="*/ 380093 w 760186"/>
                      <a:gd name="connsiteY3" fmla="*/ 531628 h 531628"/>
                      <a:gd name="connsiteX4" fmla="*/ 0 w 760186"/>
                      <a:gd name="connsiteY4" fmla="*/ 265814 h 531628"/>
                      <a:gd name="connsiteX0" fmla="*/ 0 w 760186"/>
                      <a:gd name="connsiteY0" fmla="*/ 265814 h 531628"/>
                      <a:gd name="connsiteX1" fmla="*/ 380093 w 760186"/>
                      <a:gd name="connsiteY1" fmla="*/ 0 h 531628"/>
                      <a:gd name="connsiteX2" fmla="*/ 760186 w 760186"/>
                      <a:gd name="connsiteY2" fmla="*/ 265814 h 531628"/>
                      <a:gd name="connsiteX3" fmla="*/ 380093 w 760186"/>
                      <a:gd name="connsiteY3" fmla="*/ 531628 h 531628"/>
                      <a:gd name="connsiteX4" fmla="*/ 0 w 760186"/>
                      <a:gd name="connsiteY4" fmla="*/ 265814 h 531628"/>
                      <a:gd name="connsiteX0" fmla="*/ 0 w 760186"/>
                      <a:gd name="connsiteY0" fmla="*/ 265814 h 531628"/>
                      <a:gd name="connsiteX1" fmla="*/ 380093 w 760186"/>
                      <a:gd name="connsiteY1" fmla="*/ 0 h 531628"/>
                      <a:gd name="connsiteX2" fmla="*/ 760186 w 760186"/>
                      <a:gd name="connsiteY2" fmla="*/ 265814 h 531628"/>
                      <a:gd name="connsiteX3" fmla="*/ 380093 w 760186"/>
                      <a:gd name="connsiteY3" fmla="*/ 531628 h 531628"/>
                      <a:gd name="connsiteX4" fmla="*/ 0 w 760186"/>
                      <a:gd name="connsiteY4" fmla="*/ 265814 h 531628"/>
                      <a:gd name="connsiteX0" fmla="*/ 0 w 760186"/>
                      <a:gd name="connsiteY0" fmla="*/ 723014 h 988828"/>
                      <a:gd name="connsiteX1" fmla="*/ 376918 w 760186"/>
                      <a:gd name="connsiteY1" fmla="*/ 0 h 988828"/>
                      <a:gd name="connsiteX2" fmla="*/ 760186 w 760186"/>
                      <a:gd name="connsiteY2" fmla="*/ 723014 h 988828"/>
                      <a:gd name="connsiteX3" fmla="*/ 380093 w 760186"/>
                      <a:gd name="connsiteY3" fmla="*/ 988828 h 988828"/>
                      <a:gd name="connsiteX4" fmla="*/ 0 w 760186"/>
                      <a:gd name="connsiteY4" fmla="*/ 723014 h 988828"/>
                      <a:gd name="connsiteX0" fmla="*/ 0 w 760186"/>
                      <a:gd name="connsiteY0" fmla="*/ 723014 h 988828"/>
                      <a:gd name="connsiteX1" fmla="*/ 376918 w 760186"/>
                      <a:gd name="connsiteY1" fmla="*/ 0 h 988828"/>
                      <a:gd name="connsiteX2" fmla="*/ 760186 w 760186"/>
                      <a:gd name="connsiteY2" fmla="*/ 723014 h 988828"/>
                      <a:gd name="connsiteX3" fmla="*/ 380093 w 760186"/>
                      <a:gd name="connsiteY3" fmla="*/ 988828 h 988828"/>
                      <a:gd name="connsiteX4" fmla="*/ 0 w 760186"/>
                      <a:gd name="connsiteY4" fmla="*/ 723014 h 98882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60186" h="988828">
                        <a:moveTo>
                          <a:pt x="0" y="723014"/>
                        </a:moveTo>
                        <a:cubicBezTo>
                          <a:pt x="0" y="576209"/>
                          <a:pt x="268598" y="0"/>
                          <a:pt x="376918" y="0"/>
                        </a:cubicBezTo>
                        <a:cubicBezTo>
                          <a:pt x="485238" y="0"/>
                          <a:pt x="760186" y="576209"/>
                          <a:pt x="760186" y="723014"/>
                        </a:cubicBezTo>
                        <a:cubicBezTo>
                          <a:pt x="760186" y="869819"/>
                          <a:pt x="590013" y="988828"/>
                          <a:pt x="380093" y="988828"/>
                        </a:cubicBezTo>
                        <a:cubicBezTo>
                          <a:pt x="170173" y="988828"/>
                          <a:pt x="0" y="869819"/>
                          <a:pt x="0" y="723014"/>
                        </a:cubicBezTo>
                        <a:close/>
                      </a:path>
                    </a:pathLst>
                  </a:custGeom>
                  <a:solidFill>
                    <a:srgbClr val="0033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 dirty="0"/>
                  </a:p>
                </p:txBody>
              </p:sp>
              <p:sp>
                <p:nvSpPr>
                  <p:cNvPr id="478" name="楕円 477">
                    <a:extLst>
                      <a:ext uri="{FF2B5EF4-FFF2-40B4-BE49-F238E27FC236}">
                        <a16:creationId xmlns:a16="http://schemas.microsoft.com/office/drawing/2014/main" id="{141883B1-0580-453B-BE17-E8BA6C0C466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030780" y="4779150"/>
                    <a:ext cx="218854" cy="270030"/>
                  </a:xfrm>
                  <a:prstGeom prst="ellipse">
                    <a:avLst/>
                  </a:prstGeom>
                  <a:solidFill>
                    <a:srgbClr val="CC0066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79" name="台形 478">
                    <a:extLst>
                      <a:ext uri="{FF2B5EF4-FFF2-40B4-BE49-F238E27FC236}">
                        <a16:creationId xmlns:a16="http://schemas.microsoft.com/office/drawing/2014/main" id="{174CD8D1-7A98-490B-BFAA-425AC5D72D5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030780" y="1255886"/>
                    <a:ext cx="218854" cy="3648758"/>
                  </a:xfrm>
                  <a:prstGeom prst="trapezoid">
                    <a:avLst>
                      <a:gd name="adj" fmla="val 36606"/>
                    </a:avLst>
                  </a:prstGeom>
                  <a:solidFill>
                    <a:srgbClr val="92D05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473" name="グループ化 472">
                  <a:extLst>
                    <a:ext uri="{FF2B5EF4-FFF2-40B4-BE49-F238E27FC236}">
                      <a16:creationId xmlns:a16="http://schemas.microsoft.com/office/drawing/2014/main" id="{FD989DE5-DD3B-434C-AB4C-1BDB43DA289F}"/>
                    </a:ext>
                  </a:extLst>
                </p:cNvPr>
                <p:cNvGrpSpPr/>
                <p:nvPr/>
              </p:nvGrpSpPr>
              <p:grpSpPr>
                <a:xfrm>
                  <a:off x="1257814" y="953725"/>
                  <a:ext cx="1764786" cy="4095455"/>
                  <a:chOff x="1257814" y="953725"/>
                  <a:chExt cx="1764786" cy="4095455"/>
                </a:xfrm>
              </p:grpSpPr>
              <p:sp>
                <p:nvSpPr>
                  <p:cNvPr id="474" name="楕円 261">
                    <a:extLst>
                      <a:ext uri="{FF2B5EF4-FFF2-40B4-BE49-F238E27FC236}">
                        <a16:creationId xmlns:a16="http://schemas.microsoft.com/office/drawing/2014/main" id="{765A48EA-B418-4835-A284-FCD90BFF8A8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257814" y="953725"/>
                    <a:ext cx="1764786" cy="2208576"/>
                  </a:xfrm>
                  <a:custGeom>
                    <a:avLst/>
                    <a:gdLst>
                      <a:gd name="connsiteX0" fmla="*/ 0 w 760186"/>
                      <a:gd name="connsiteY0" fmla="*/ 265814 h 531627"/>
                      <a:gd name="connsiteX1" fmla="*/ 380093 w 760186"/>
                      <a:gd name="connsiteY1" fmla="*/ 0 h 531627"/>
                      <a:gd name="connsiteX2" fmla="*/ 760186 w 760186"/>
                      <a:gd name="connsiteY2" fmla="*/ 265814 h 531627"/>
                      <a:gd name="connsiteX3" fmla="*/ 380093 w 760186"/>
                      <a:gd name="connsiteY3" fmla="*/ 531628 h 531627"/>
                      <a:gd name="connsiteX4" fmla="*/ 0 w 760186"/>
                      <a:gd name="connsiteY4" fmla="*/ 265814 h 531627"/>
                      <a:gd name="connsiteX0" fmla="*/ 0 w 760186"/>
                      <a:gd name="connsiteY0" fmla="*/ 265814 h 531628"/>
                      <a:gd name="connsiteX1" fmla="*/ 380093 w 760186"/>
                      <a:gd name="connsiteY1" fmla="*/ 0 h 531628"/>
                      <a:gd name="connsiteX2" fmla="*/ 760186 w 760186"/>
                      <a:gd name="connsiteY2" fmla="*/ 265814 h 531628"/>
                      <a:gd name="connsiteX3" fmla="*/ 380093 w 760186"/>
                      <a:gd name="connsiteY3" fmla="*/ 531628 h 531628"/>
                      <a:gd name="connsiteX4" fmla="*/ 0 w 760186"/>
                      <a:gd name="connsiteY4" fmla="*/ 265814 h 531628"/>
                      <a:gd name="connsiteX0" fmla="*/ 0 w 760186"/>
                      <a:gd name="connsiteY0" fmla="*/ 265814 h 531628"/>
                      <a:gd name="connsiteX1" fmla="*/ 380093 w 760186"/>
                      <a:gd name="connsiteY1" fmla="*/ 0 h 531628"/>
                      <a:gd name="connsiteX2" fmla="*/ 760186 w 760186"/>
                      <a:gd name="connsiteY2" fmla="*/ 265814 h 531628"/>
                      <a:gd name="connsiteX3" fmla="*/ 380093 w 760186"/>
                      <a:gd name="connsiteY3" fmla="*/ 531628 h 531628"/>
                      <a:gd name="connsiteX4" fmla="*/ 0 w 760186"/>
                      <a:gd name="connsiteY4" fmla="*/ 265814 h 531628"/>
                      <a:gd name="connsiteX0" fmla="*/ 0 w 760186"/>
                      <a:gd name="connsiteY0" fmla="*/ 265814 h 531628"/>
                      <a:gd name="connsiteX1" fmla="*/ 380093 w 760186"/>
                      <a:gd name="connsiteY1" fmla="*/ 0 h 531628"/>
                      <a:gd name="connsiteX2" fmla="*/ 760186 w 760186"/>
                      <a:gd name="connsiteY2" fmla="*/ 265814 h 531628"/>
                      <a:gd name="connsiteX3" fmla="*/ 380093 w 760186"/>
                      <a:gd name="connsiteY3" fmla="*/ 531628 h 531628"/>
                      <a:gd name="connsiteX4" fmla="*/ 0 w 760186"/>
                      <a:gd name="connsiteY4" fmla="*/ 265814 h 531628"/>
                      <a:gd name="connsiteX0" fmla="*/ 0 w 760186"/>
                      <a:gd name="connsiteY0" fmla="*/ 723014 h 988828"/>
                      <a:gd name="connsiteX1" fmla="*/ 376918 w 760186"/>
                      <a:gd name="connsiteY1" fmla="*/ 0 h 988828"/>
                      <a:gd name="connsiteX2" fmla="*/ 760186 w 760186"/>
                      <a:gd name="connsiteY2" fmla="*/ 723014 h 988828"/>
                      <a:gd name="connsiteX3" fmla="*/ 380093 w 760186"/>
                      <a:gd name="connsiteY3" fmla="*/ 988828 h 988828"/>
                      <a:gd name="connsiteX4" fmla="*/ 0 w 760186"/>
                      <a:gd name="connsiteY4" fmla="*/ 723014 h 988828"/>
                      <a:gd name="connsiteX0" fmla="*/ 0 w 760186"/>
                      <a:gd name="connsiteY0" fmla="*/ 723014 h 988828"/>
                      <a:gd name="connsiteX1" fmla="*/ 376918 w 760186"/>
                      <a:gd name="connsiteY1" fmla="*/ 0 h 988828"/>
                      <a:gd name="connsiteX2" fmla="*/ 760186 w 760186"/>
                      <a:gd name="connsiteY2" fmla="*/ 723014 h 988828"/>
                      <a:gd name="connsiteX3" fmla="*/ 380093 w 760186"/>
                      <a:gd name="connsiteY3" fmla="*/ 988828 h 988828"/>
                      <a:gd name="connsiteX4" fmla="*/ 0 w 760186"/>
                      <a:gd name="connsiteY4" fmla="*/ 723014 h 98882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60186" h="988828">
                        <a:moveTo>
                          <a:pt x="0" y="723014"/>
                        </a:moveTo>
                        <a:cubicBezTo>
                          <a:pt x="0" y="576209"/>
                          <a:pt x="268598" y="0"/>
                          <a:pt x="376918" y="0"/>
                        </a:cubicBezTo>
                        <a:cubicBezTo>
                          <a:pt x="485238" y="0"/>
                          <a:pt x="760186" y="576209"/>
                          <a:pt x="760186" y="723014"/>
                        </a:cubicBezTo>
                        <a:cubicBezTo>
                          <a:pt x="760186" y="869819"/>
                          <a:pt x="590013" y="988828"/>
                          <a:pt x="380093" y="988828"/>
                        </a:cubicBezTo>
                        <a:cubicBezTo>
                          <a:pt x="170173" y="988828"/>
                          <a:pt x="0" y="869819"/>
                          <a:pt x="0" y="723014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75" name="楕円 474">
                    <a:extLst>
                      <a:ext uri="{FF2B5EF4-FFF2-40B4-BE49-F238E27FC236}">
                        <a16:creationId xmlns:a16="http://schemas.microsoft.com/office/drawing/2014/main" id="{7A760264-DB07-4394-A846-7952C81F848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030780" y="4779150"/>
                    <a:ext cx="218854" cy="270030"/>
                  </a:xfrm>
                  <a:prstGeom prst="ellipse">
                    <a:avLst/>
                  </a:prstGeom>
                  <a:solidFill>
                    <a:srgbClr val="CC0066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76" name="台形 475">
                    <a:extLst>
                      <a:ext uri="{FF2B5EF4-FFF2-40B4-BE49-F238E27FC236}">
                        <a16:creationId xmlns:a16="http://schemas.microsoft.com/office/drawing/2014/main" id="{8E2DCBE6-F71F-4CD7-96B7-61FC90189E3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030780" y="1255886"/>
                    <a:ext cx="218854" cy="3648758"/>
                  </a:xfrm>
                  <a:prstGeom prst="trapezoid">
                    <a:avLst>
                      <a:gd name="adj" fmla="val 36606"/>
                    </a:avLst>
                  </a:prstGeom>
                  <a:solidFill>
                    <a:srgbClr val="92D05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  <p:grpSp>
            <p:nvGrpSpPr>
              <p:cNvPr id="427" name="グループ化 426">
                <a:extLst>
                  <a:ext uri="{FF2B5EF4-FFF2-40B4-BE49-F238E27FC236}">
                    <a16:creationId xmlns:a16="http://schemas.microsoft.com/office/drawing/2014/main" id="{355A0682-74E6-451F-B8EB-7CF1FCA6FC0C}"/>
                  </a:ext>
                </a:extLst>
              </p:cNvPr>
              <p:cNvGrpSpPr/>
              <p:nvPr/>
            </p:nvGrpSpPr>
            <p:grpSpPr>
              <a:xfrm rot="3600000">
                <a:off x="8547556" y="3020477"/>
                <a:ext cx="761604" cy="1029576"/>
                <a:chOff x="617650" y="953725"/>
                <a:chExt cx="3067044" cy="4146205"/>
              </a:xfrm>
            </p:grpSpPr>
            <p:grpSp>
              <p:nvGrpSpPr>
                <p:cNvPr id="449" name="グループ化 448">
                  <a:extLst>
                    <a:ext uri="{FF2B5EF4-FFF2-40B4-BE49-F238E27FC236}">
                      <a16:creationId xmlns:a16="http://schemas.microsoft.com/office/drawing/2014/main" id="{734F3F47-279C-46EC-9C61-969CB5A37FAC}"/>
                    </a:ext>
                  </a:extLst>
                </p:cNvPr>
                <p:cNvGrpSpPr/>
                <p:nvPr/>
              </p:nvGrpSpPr>
              <p:grpSpPr>
                <a:xfrm rot="900000" flipH="1">
                  <a:off x="1919908" y="1294246"/>
                  <a:ext cx="1764786" cy="3805684"/>
                  <a:chOff x="1257814" y="953725"/>
                  <a:chExt cx="1764786" cy="4095455"/>
                </a:xfrm>
              </p:grpSpPr>
              <p:sp>
                <p:nvSpPr>
                  <p:cNvPr id="466" name="楕円 261">
                    <a:extLst>
                      <a:ext uri="{FF2B5EF4-FFF2-40B4-BE49-F238E27FC236}">
                        <a16:creationId xmlns:a16="http://schemas.microsoft.com/office/drawing/2014/main" id="{F153476E-B9BE-4689-8C0B-DEBA4ED5813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257814" y="953725"/>
                    <a:ext cx="1764786" cy="2208576"/>
                  </a:xfrm>
                  <a:custGeom>
                    <a:avLst/>
                    <a:gdLst>
                      <a:gd name="connsiteX0" fmla="*/ 0 w 760186"/>
                      <a:gd name="connsiteY0" fmla="*/ 265814 h 531627"/>
                      <a:gd name="connsiteX1" fmla="*/ 380093 w 760186"/>
                      <a:gd name="connsiteY1" fmla="*/ 0 h 531627"/>
                      <a:gd name="connsiteX2" fmla="*/ 760186 w 760186"/>
                      <a:gd name="connsiteY2" fmla="*/ 265814 h 531627"/>
                      <a:gd name="connsiteX3" fmla="*/ 380093 w 760186"/>
                      <a:gd name="connsiteY3" fmla="*/ 531628 h 531627"/>
                      <a:gd name="connsiteX4" fmla="*/ 0 w 760186"/>
                      <a:gd name="connsiteY4" fmla="*/ 265814 h 531627"/>
                      <a:gd name="connsiteX0" fmla="*/ 0 w 760186"/>
                      <a:gd name="connsiteY0" fmla="*/ 265814 h 531628"/>
                      <a:gd name="connsiteX1" fmla="*/ 380093 w 760186"/>
                      <a:gd name="connsiteY1" fmla="*/ 0 h 531628"/>
                      <a:gd name="connsiteX2" fmla="*/ 760186 w 760186"/>
                      <a:gd name="connsiteY2" fmla="*/ 265814 h 531628"/>
                      <a:gd name="connsiteX3" fmla="*/ 380093 w 760186"/>
                      <a:gd name="connsiteY3" fmla="*/ 531628 h 531628"/>
                      <a:gd name="connsiteX4" fmla="*/ 0 w 760186"/>
                      <a:gd name="connsiteY4" fmla="*/ 265814 h 531628"/>
                      <a:gd name="connsiteX0" fmla="*/ 0 w 760186"/>
                      <a:gd name="connsiteY0" fmla="*/ 265814 h 531628"/>
                      <a:gd name="connsiteX1" fmla="*/ 380093 w 760186"/>
                      <a:gd name="connsiteY1" fmla="*/ 0 h 531628"/>
                      <a:gd name="connsiteX2" fmla="*/ 760186 w 760186"/>
                      <a:gd name="connsiteY2" fmla="*/ 265814 h 531628"/>
                      <a:gd name="connsiteX3" fmla="*/ 380093 w 760186"/>
                      <a:gd name="connsiteY3" fmla="*/ 531628 h 531628"/>
                      <a:gd name="connsiteX4" fmla="*/ 0 w 760186"/>
                      <a:gd name="connsiteY4" fmla="*/ 265814 h 531628"/>
                      <a:gd name="connsiteX0" fmla="*/ 0 w 760186"/>
                      <a:gd name="connsiteY0" fmla="*/ 265814 h 531628"/>
                      <a:gd name="connsiteX1" fmla="*/ 380093 w 760186"/>
                      <a:gd name="connsiteY1" fmla="*/ 0 h 531628"/>
                      <a:gd name="connsiteX2" fmla="*/ 760186 w 760186"/>
                      <a:gd name="connsiteY2" fmla="*/ 265814 h 531628"/>
                      <a:gd name="connsiteX3" fmla="*/ 380093 w 760186"/>
                      <a:gd name="connsiteY3" fmla="*/ 531628 h 531628"/>
                      <a:gd name="connsiteX4" fmla="*/ 0 w 760186"/>
                      <a:gd name="connsiteY4" fmla="*/ 265814 h 531628"/>
                      <a:gd name="connsiteX0" fmla="*/ 0 w 760186"/>
                      <a:gd name="connsiteY0" fmla="*/ 723014 h 988828"/>
                      <a:gd name="connsiteX1" fmla="*/ 376918 w 760186"/>
                      <a:gd name="connsiteY1" fmla="*/ 0 h 988828"/>
                      <a:gd name="connsiteX2" fmla="*/ 760186 w 760186"/>
                      <a:gd name="connsiteY2" fmla="*/ 723014 h 988828"/>
                      <a:gd name="connsiteX3" fmla="*/ 380093 w 760186"/>
                      <a:gd name="connsiteY3" fmla="*/ 988828 h 988828"/>
                      <a:gd name="connsiteX4" fmla="*/ 0 w 760186"/>
                      <a:gd name="connsiteY4" fmla="*/ 723014 h 988828"/>
                      <a:gd name="connsiteX0" fmla="*/ 0 w 760186"/>
                      <a:gd name="connsiteY0" fmla="*/ 723014 h 988828"/>
                      <a:gd name="connsiteX1" fmla="*/ 376918 w 760186"/>
                      <a:gd name="connsiteY1" fmla="*/ 0 h 988828"/>
                      <a:gd name="connsiteX2" fmla="*/ 760186 w 760186"/>
                      <a:gd name="connsiteY2" fmla="*/ 723014 h 988828"/>
                      <a:gd name="connsiteX3" fmla="*/ 380093 w 760186"/>
                      <a:gd name="connsiteY3" fmla="*/ 988828 h 988828"/>
                      <a:gd name="connsiteX4" fmla="*/ 0 w 760186"/>
                      <a:gd name="connsiteY4" fmla="*/ 723014 h 98882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60186" h="988828">
                        <a:moveTo>
                          <a:pt x="0" y="723014"/>
                        </a:moveTo>
                        <a:cubicBezTo>
                          <a:pt x="0" y="576209"/>
                          <a:pt x="268598" y="0"/>
                          <a:pt x="376918" y="0"/>
                        </a:cubicBezTo>
                        <a:cubicBezTo>
                          <a:pt x="485238" y="0"/>
                          <a:pt x="760186" y="576209"/>
                          <a:pt x="760186" y="723014"/>
                        </a:cubicBezTo>
                        <a:cubicBezTo>
                          <a:pt x="760186" y="869819"/>
                          <a:pt x="590013" y="988828"/>
                          <a:pt x="380093" y="988828"/>
                        </a:cubicBezTo>
                        <a:cubicBezTo>
                          <a:pt x="170173" y="988828"/>
                          <a:pt x="0" y="869819"/>
                          <a:pt x="0" y="723014"/>
                        </a:cubicBezTo>
                        <a:close/>
                      </a:path>
                    </a:pathLst>
                  </a:custGeom>
                  <a:solidFill>
                    <a:srgbClr val="0033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 dirty="0"/>
                  </a:p>
                </p:txBody>
              </p:sp>
              <p:sp>
                <p:nvSpPr>
                  <p:cNvPr id="467" name="楕円 466">
                    <a:extLst>
                      <a:ext uri="{FF2B5EF4-FFF2-40B4-BE49-F238E27FC236}">
                        <a16:creationId xmlns:a16="http://schemas.microsoft.com/office/drawing/2014/main" id="{32EFE039-FB31-435D-BDE1-11C573A8E26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030780" y="4779150"/>
                    <a:ext cx="218854" cy="270030"/>
                  </a:xfrm>
                  <a:prstGeom prst="ellipse">
                    <a:avLst/>
                  </a:prstGeom>
                  <a:solidFill>
                    <a:srgbClr val="CC0066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68" name="台形 467">
                    <a:extLst>
                      <a:ext uri="{FF2B5EF4-FFF2-40B4-BE49-F238E27FC236}">
                        <a16:creationId xmlns:a16="http://schemas.microsoft.com/office/drawing/2014/main" id="{596BCCF6-FAC3-4819-B24F-14F963EC305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030780" y="1255886"/>
                    <a:ext cx="218854" cy="3648758"/>
                  </a:xfrm>
                  <a:prstGeom prst="trapezoid">
                    <a:avLst>
                      <a:gd name="adj" fmla="val 36606"/>
                    </a:avLst>
                  </a:prstGeom>
                  <a:solidFill>
                    <a:srgbClr val="92D05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450" name="グループ化 449">
                  <a:extLst>
                    <a:ext uri="{FF2B5EF4-FFF2-40B4-BE49-F238E27FC236}">
                      <a16:creationId xmlns:a16="http://schemas.microsoft.com/office/drawing/2014/main" id="{7FB07D41-77B4-4281-9962-CA8DBE729C75}"/>
                    </a:ext>
                  </a:extLst>
                </p:cNvPr>
                <p:cNvGrpSpPr/>
                <p:nvPr/>
              </p:nvGrpSpPr>
              <p:grpSpPr>
                <a:xfrm rot="20700000">
                  <a:off x="617650" y="1294246"/>
                  <a:ext cx="1764786" cy="3805684"/>
                  <a:chOff x="1257814" y="953725"/>
                  <a:chExt cx="1764786" cy="4095455"/>
                </a:xfrm>
              </p:grpSpPr>
              <p:sp>
                <p:nvSpPr>
                  <p:cNvPr id="463" name="楕円 261">
                    <a:extLst>
                      <a:ext uri="{FF2B5EF4-FFF2-40B4-BE49-F238E27FC236}">
                        <a16:creationId xmlns:a16="http://schemas.microsoft.com/office/drawing/2014/main" id="{E27C82DD-9865-4C90-91F0-441330A3EA2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257814" y="953725"/>
                    <a:ext cx="1764786" cy="2208576"/>
                  </a:xfrm>
                  <a:custGeom>
                    <a:avLst/>
                    <a:gdLst>
                      <a:gd name="connsiteX0" fmla="*/ 0 w 760186"/>
                      <a:gd name="connsiteY0" fmla="*/ 265814 h 531627"/>
                      <a:gd name="connsiteX1" fmla="*/ 380093 w 760186"/>
                      <a:gd name="connsiteY1" fmla="*/ 0 h 531627"/>
                      <a:gd name="connsiteX2" fmla="*/ 760186 w 760186"/>
                      <a:gd name="connsiteY2" fmla="*/ 265814 h 531627"/>
                      <a:gd name="connsiteX3" fmla="*/ 380093 w 760186"/>
                      <a:gd name="connsiteY3" fmla="*/ 531628 h 531627"/>
                      <a:gd name="connsiteX4" fmla="*/ 0 w 760186"/>
                      <a:gd name="connsiteY4" fmla="*/ 265814 h 531627"/>
                      <a:gd name="connsiteX0" fmla="*/ 0 w 760186"/>
                      <a:gd name="connsiteY0" fmla="*/ 265814 h 531628"/>
                      <a:gd name="connsiteX1" fmla="*/ 380093 w 760186"/>
                      <a:gd name="connsiteY1" fmla="*/ 0 h 531628"/>
                      <a:gd name="connsiteX2" fmla="*/ 760186 w 760186"/>
                      <a:gd name="connsiteY2" fmla="*/ 265814 h 531628"/>
                      <a:gd name="connsiteX3" fmla="*/ 380093 w 760186"/>
                      <a:gd name="connsiteY3" fmla="*/ 531628 h 531628"/>
                      <a:gd name="connsiteX4" fmla="*/ 0 w 760186"/>
                      <a:gd name="connsiteY4" fmla="*/ 265814 h 531628"/>
                      <a:gd name="connsiteX0" fmla="*/ 0 w 760186"/>
                      <a:gd name="connsiteY0" fmla="*/ 265814 h 531628"/>
                      <a:gd name="connsiteX1" fmla="*/ 380093 w 760186"/>
                      <a:gd name="connsiteY1" fmla="*/ 0 h 531628"/>
                      <a:gd name="connsiteX2" fmla="*/ 760186 w 760186"/>
                      <a:gd name="connsiteY2" fmla="*/ 265814 h 531628"/>
                      <a:gd name="connsiteX3" fmla="*/ 380093 w 760186"/>
                      <a:gd name="connsiteY3" fmla="*/ 531628 h 531628"/>
                      <a:gd name="connsiteX4" fmla="*/ 0 w 760186"/>
                      <a:gd name="connsiteY4" fmla="*/ 265814 h 531628"/>
                      <a:gd name="connsiteX0" fmla="*/ 0 w 760186"/>
                      <a:gd name="connsiteY0" fmla="*/ 265814 h 531628"/>
                      <a:gd name="connsiteX1" fmla="*/ 380093 w 760186"/>
                      <a:gd name="connsiteY1" fmla="*/ 0 h 531628"/>
                      <a:gd name="connsiteX2" fmla="*/ 760186 w 760186"/>
                      <a:gd name="connsiteY2" fmla="*/ 265814 h 531628"/>
                      <a:gd name="connsiteX3" fmla="*/ 380093 w 760186"/>
                      <a:gd name="connsiteY3" fmla="*/ 531628 h 531628"/>
                      <a:gd name="connsiteX4" fmla="*/ 0 w 760186"/>
                      <a:gd name="connsiteY4" fmla="*/ 265814 h 531628"/>
                      <a:gd name="connsiteX0" fmla="*/ 0 w 760186"/>
                      <a:gd name="connsiteY0" fmla="*/ 723014 h 988828"/>
                      <a:gd name="connsiteX1" fmla="*/ 376918 w 760186"/>
                      <a:gd name="connsiteY1" fmla="*/ 0 h 988828"/>
                      <a:gd name="connsiteX2" fmla="*/ 760186 w 760186"/>
                      <a:gd name="connsiteY2" fmla="*/ 723014 h 988828"/>
                      <a:gd name="connsiteX3" fmla="*/ 380093 w 760186"/>
                      <a:gd name="connsiteY3" fmla="*/ 988828 h 988828"/>
                      <a:gd name="connsiteX4" fmla="*/ 0 w 760186"/>
                      <a:gd name="connsiteY4" fmla="*/ 723014 h 988828"/>
                      <a:gd name="connsiteX0" fmla="*/ 0 w 760186"/>
                      <a:gd name="connsiteY0" fmla="*/ 723014 h 988828"/>
                      <a:gd name="connsiteX1" fmla="*/ 376918 w 760186"/>
                      <a:gd name="connsiteY1" fmla="*/ 0 h 988828"/>
                      <a:gd name="connsiteX2" fmla="*/ 760186 w 760186"/>
                      <a:gd name="connsiteY2" fmla="*/ 723014 h 988828"/>
                      <a:gd name="connsiteX3" fmla="*/ 380093 w 760186"/>
                      <a:gd name="connsiteY3" fmla="*/ 988828 h 988828"/>
                      <a:gd name="connsiteX4" fmla="*/ 0 w 760186"/>
                      <a:gd name="connsiteY4" fmla="*/ 723014 h 98882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60186" h="988828">
                        <a:moveTo>
                          <a:pt x="0" y="723014"/>
                        </a:moveTo>
                        <a:cubicBezTo>
                          <a:pt x="0" y="576209"/>
                          <a:pt x="268598" y="0"/>
                          <a:pt x="376918" y="0"/>
                        </a:cubicBezTo>
                        <a:cubicBezTo>
                          <a:pt x="485238" y="0"/>
                          <a:pt x="760186" y="576209"/>
                          <a:pt x="760186" y="723014"/>
                        </a:cubicBezTo>
                        <a:cubicBezTo>
                          <a:pt x="760186" y="869819"/>
                          <a:pt x="590013" y="988828"/>
                          <a:pt x="380093" y="988828"/>
                        </a:cubicBezTo>
                        <a:cubicBezTo>
                          <a:pt x="170173" y="988828"/>
                          <a:pt x="0" y="869819"/>
                          <a:pt x="0" y="723014"/>
                        </a:cubicBezTo>
                        <a:close/>
                      </a:path>
                    </a:pathLst>
                  </a:custGeom>
                  <a:solidFill>
                    <a:srgbClr val="0033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 dirty="0"/>
                  </a:p>
                </p:txBody>
              </p:sp>
              <p:sp>
                <p:nvSpPr>
                  <p:cNvPr id="464" name="楕円 463">
                    <a:extLst>
                      <a:ext uri="{FF2B5EF4-FFF2-40B4-BE49-F238E27FC236}">
                        <a16:creationId xmlns:a16="http://schemas.microsoft.com/office/drawing/2014/main" id="{27BA1525-5146-4B77-BD65-EDB9BAAA364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030780" y="4779150"/>
                    <a:ext cx="218854" cy="270030"/>
                  </a:xfrm>
                  <a:prstGeom prst="ellipse">
                    <a:avLst/>
                  </a:prstGeom>
                  <a:solidFill>
                    <a:srgbClr val="CC0066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65" name="台形 464">
                    <a:extLst>
                      <a:ext uri="{FF2B5EF4-FFF2-40B4-BE49-F238E27FC236}">
                        <a16:creationId xmlns:a16="http://schemas.microsoft.com/office/drawing/2014/main" id="{DA238937-9BAE-4A06-87DD-050E85B3D82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030780" y="1255886"/>
                    <a:ext cx="218854" cy="3648758"/>
                  </a:xfrm>
                  <a:prstGeom prst="trapezoid">
                    <a:avLst>
                      <a:gd name="adj" fmla="val 36606"/>
                    </a:avLst>
                  </a:prstGeom>
                  <a:solidFill>
                    <a:srgbClr val="92D05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451" name="グループ化 450">
                  <a:extLst>
                    <a:ext uri="{FF2B5EF4-FFF2-40B4-BE49-F238E27FC236}">
                      <a16:creationId xmlns:a16="http://schemas.microsoft.com/office/drawing/2014/main" id="{C18447E8-9EFF-4A6F-B594-A248E112409B}"/>
                    </a:ext>
                  </a:extLst>
                </p:cNvPr>
                <p:cNvGrpSpPr/>
                <p:nvPr/>
              </p:nvGrpSpPr>
              <p:grpSpPr>
                <a:xfrm rot="323327" flipH="1">
                  <a:off x="1605377" y="960075"/>
                  <a:ext cx="1764786" cy="4095455"/>
                  <a:chOff x="1257814" y="953725"/>
                  <a:chExt cx="1764786" cy="4095455"/>
                </a:xfrm>
              </p:grpSpPr>
              <p:sp>
                <p:nvSpPr>
                  <p:cNvPr id="460" name="楕円 261">
                    <a:extLst>
                      <a:ext uri="{FF2B5EF4-FFF2-40B4-BE49-F238E27FC236}">
                        <a16:creationId xmlns:a16="http://schemas.microsoft.com/office/drawing/2014/main" id="{959F47A2-B70E-454D-92B5-BD988E693FD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257814" y="953725"/>
                    <a:ext cx="1764786" cy="2208576"/>
                  </a:xfrm>
                  <a:custGeom>
                    <a:avLst/>
                    <a:gdLst>
                      <a:gd name="connsiteX0" fmla="*/ 0 w 760186"/>
                      <a:gd name="connsiteY0" fmla="*/ 265814 h 531627"/>
                      <a:gd name="connsiteX1" fmla="*/ 380093 w 760186"/>
                      <a:gd name="connsiteY1" fmla="*/ 0 h 531627"/>
                      <a:gd name="connsiteX2" fmla="*/ 760186 w 760186"/>
                      <a:gd name="connsiteY2" fmla="*/ 265814 h 531627"/>
                      <a:gd name="connsiteX3" fmla="*/ 380093 w 760186"/>
                      <a:gd name="connsiteY3" fmla="*/ 531628 h 531627"/>
                      <a:gd name="connsiteX4" fmla="*/ 0 w 760186"/>
                      <a:gd name="connsiteY4" fmla="*/ 265814 h 531627"/>
                      <a:gd name="connsiteX0" fmla="*/ 0 w 760186"/>
                      <a:gd name="connsiteY0" fmla="*/ 265814 h 531628"/>
                      <a:gd name="connsiteX1" fmla="*/ 380093 w 760186"/>
                      <a:gd name="connsiteY1" fmla="*/ 0 h 531628"/>
                      <a:gd name="connsiteX2" fmla="*/ 760186 w 760186"/>
                      <a:gd name="connsiteY2" fmla="*/ 265814 h 531628"/>
                      <a:gd name="connsiteX3" fmla="*/ 380093 w 760186"/>
                      <a:gd name="connsiteY3" fmla="*/ 531628 h 531628"/>
                      <a:gd name="connsiteX4" fmla="*/ 0 w 760186"/>
                      <a:gd name="connsiteY4" fmla="*/ 265814 h 531628"/>
                      <a:gd name="connsiteX0" fmla="*/ 0 w 760186"/>
                      <a:gd name="connsiteY0" fmla="*/ 265814 h 531628"/>
                      <a:gd name="connsiteX1" fmla="*/ 380093 w 760186"/>
                      <a:gd name="connsiteY1" fmla="*/ 0 h 531628"/>
                      <a:gd name="connsiteX2" fmla="*/ 760186 w 760186"/>
                      <a:gd name="connsiteY2" fmla="*/ 265814 h 531628"/>
                      <a:gd name="connsiteX3" fmla="*/ 380093 w 760186"/>
                      <a:gd name="connsiteY3" fmla="*/ 531628 h 531628"/>
                      <a:gd name="connsiteX4" fmla="*/ 0 w 760186"/>
                      <a:gd name="connsiteY4" fmla="*/ 265814 h 531628"/>
                      <a:gd name="connsiteX0" fmla="*/ 0 w 760186"/>
                      <a:gd name="connsiteY0" fmla="*/ 265814 h 531628"/>
                      <a:gd name="connsiteX1" fmla="*/ 380093 w 760186"/>
                      <a:gd name="connsiteY1" fmla="*/ 0 h 531628"/>
                      <a:gd name="connsiteX2" fmla="*/ 760186 w 760186"/>
                      <a:gd name="connsiteY2" fmla="*/ 265814 h 531628"/>
                      <a:gd name="connsiteX3" fmla="*/ 380093 w 760186"/>
                      <a:gd name="connsiteY3" fmla="*/ 531628 h 531628"/>
                      <a:gd name="connsiteX4" fmla="*/ 0 w 760186"/>
                      <a:gd name="connsiteY4" fmla="*/ 265814 h 531628"/>
                      <a:gd name="connsiteX0" fmla="*/ 0 w 760186"/>
                      <a:gd name="connsiteY0" fmla="*/ 723014 h 988828"/>
                      <a:gd name="connsiteX1" fmla="*/ 376918 w 760186"/>
                      <a:gd name="connsiteY1" fmla="*/ 0 h 988828"/>
                      <a:gd name="connsiteX2" fmla="*/ 760186 w 760186"/>
                      <a:gd name="connsiteY2" fmla="*/ 723014 h 988828"/>
                      <a:gd name="connsiteX3" fmla="*/ 380093 w 760186"/>
                      <a:gd name="connsiteY3" fmla="*/ 988828 h 988828"/>
                      <a:gd name="connsiteX4" fmla="*/ 0 w 760186"/>
                      <a:gd name="connsiteY4" fmla="*/ 723014 h 988828"/>
                      <a:gd name="connsiteX0" fmla="*/ 0 w 760186"/>
                      <a:gd name="connsiteY0" fmla="*/ 723014 h 988828"/>
                      <a:gd name="connsiteX1" fmla="*/ 376918 w 760186"/>
                      <a:gd name="connsiteY1" fmla="*/ 0 h 988828"/>
                      <a:gd name="connsiteX2" fmla="*/ 760186 w 760186"/>
                      <a:gd name="connsiteY2" fmla="*/ 723014 h 988828"/>
                      <a:gd name="connsiteX3" fmla="*/ 380093 w 760186"/>
                      <a:gd name="connsiteY3" fmla="*/ 988828 h 988828"/>
                      <a:gd name="connsiteX4" fmla="*/ 0 w 760186"/>
                      <a:gd name="connsiteY4" fmla="*/ 723014 h 98882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60186" h="988828">
                        <a:moveTo>
                          <a:pt x="0" y="723014"/>
                        </a:moveTo>
                        <a:cubicBezTo>
                          <a:pt x="0" y="576209"/>
                          <a:pt x="268598" y="0"/>
                          <a:pt x="376918" y="0"/>
                        </a:cubicBezTo>
                        <a:cubicBezTo>
                          <a:pt x="485238" y="0"/>
                          <a:pt x="760186" y="576209"/>
                          <a:pt x="760186" y="723014"/>
                        </a:cubicBezTo>
                        <a:cubicBezTo>
                          <a:pt x="760186" y="869819"/>
                          <a:pt x="590013" y="988828"/>
                          <a:pt x="380093" y="988828"/>
                        </a:cubicBezTo>
                        <a:cubicBezTo>
                          <a:pt x="170173" y="988828"/>
                          <a:pt x="0" y="869819"/>
                          <a:pt x="0" y="723014"/>
                        </a:cubicBezTo>
                        <a:close/>
                      </a:path>
                    </a:pathLst>
                  </a:custGeom>
                  <a:solidFill>
                    <a:srgbClr val="0033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 dirty="0"/>
                  </a:p>
                </p:txBody>
              </p:sp>
              <p:sp>
                <p:nvSpPr>
                  <p:cNvPr id="461" name="楕円 460">
                    <a:extLst>
                      <a:ext uri="{FF2B5EF4-FFF2-40B4-BE49-F238E27FC236}">
                        <a16:creationId xmlns:a16="http://schemas.microsoft.com/office/drawing/2014/main" id="{6FE8ED60-4089-43A4-99F9-791B4B95EB3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030780" y="4779150"/>
                    <a:ext cx="218854" cy="270030"/>
                  </a:xfrm>
                  <a:prstGeom prst="ellipse">
                    <a:avLst/>
                  </a:prstGeom>
                  <a:solidFill>
                    <a:srgbClr val="CC0066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62" name="台形 461">
                    <a:extLst>
                      <a:ext uri="{FF2B5EF4-FFF2-40B4-BE49-F238E27FC236}">
                        <a16:creationId xmlns:a16="http://schemas.microsoft.com/office/drawing/2014/main" id="{8648D7ED-DB2E-44A7-A7B7-5136F911BD1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030780" y="1255886"/>
                    <a:ext cx="218854" cy="3648758"/>
                  </a:xfrm>
                  <a:prstGeom prst="trapezoid">
                    <a:avLst>
                      <a:gd name="adj" fmla="val 36606"/>
                    </a:avLst>
                  </a:prstGeom>
                  <a:solidFill>
                    <a:srgbClr val="92D05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452" name="グループ化 451">
                  <a:extLst>
                    <a:ext uri="{FF2B5EF4-FFF2-40B4-BE49-F238E27FC236}">
                      <a16:creationId xmlns:a16="http://schemas.microsoft.com/office/drawing/2014/main" id="{CF38C825-9C10-4691-9EB0-6FACAF66D35A}"/>
                    </a:ext>
                  </a:extLst>
                </p:cNvPr>
                <p:cNvGrpSpPr/>
                <p:nvPr/>
              </p:nvGrpSpPr>
              <p:grpSpPr>
                <a:xfrm rot="21276673">
                  <a:off x="916700" y="960075"/>
                  <a:ext cx="1764786" cy="4095455"/>
                  <a:chOff x="1257814" y="953725"/>
                  <a:chExt cx="1764786" cy="4095455"/>
                </a:xfrm>
              </p:grpSpPr>
              <p:sp>
                <p:nvSpPr>
                  <p:cNvPr id="457" name="楕円 261">
                    <a:extLst>
                      <a:ext uri="{FF2B5EF4-FFF2-40B4-BE49-F238E27FC236}">
                        <a16:creationId xmlns:a16="http://schemas.microsoft.com/office/drawing/2014/main" id="{46135B9C-A01E-4AFB-8D27-BF61F76B0F0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257814" y="953725"/>
                    <a:ext cx="1764786" cy="2208576"/>
                  </a:xfrm>
                  <a:custGeom>
                    <a:avLst/>
                    <a:gdLst>
                      <a:gd name="connsiteX0" fmla="*/ 0 w 760186"/>
                      <a:gd name="connsiteY0" fmla="*/ 265814 h 531627"/>
                      <a:gd name="connsiteX1" fmla="*/ 380093 w 760186"/>
                      <a:gd name="connsiteY1" fmla="*/ 0 h 531627"/>
                      <a:gd name="connsiteX2" fmla="*/ 760186 w 760186"/>
                      <a:gd name="connsiteY2" fmla="*/ 265814 h 531627"/>
                      <a:gd name="connsiteX3" fmla="*/ 380093 w 760186"/>
                      <a:gd name="connsiteY3" fmla="*/ 531628 h 531627"/>
                      <a:gd name="connsiteX4" fmla="*/ 0 w 760186"/>
                      <a:gd name="connsiteY4" fmla="*/ 265814 h 531627"/>
                      <a:gd name="connsiteX0" fmla="*/ 0 w 760186"/>
                      <a:gd name="connsiteY0" fmla="*/ 265814 h 531628"/>
                      <a:gd name="connsiteX1" fmla="*/ 380093 w 760186"/>
                      <a:gd name="connsiteY1" fmla="*/ 0 h 531628"/>
                      <a:gd name="connsiteX2" fmla="*/ 760186 w 760186"/>
                      <a:gd name="connsiteY2" fmla="*/ 265814 h 531628"/>
                      <a:gd name="connsiteX3" fmla="*/ 380093 w 760186"/>
                      <a:gd name="connsiteY3" fmla="*/ 531628 h 531628"/>
                      <a:gd name="connsiteX4" fmla="*/ 0 w 760186"/>
                      <a:gd name="connsiteY4" fmla="*/ 265814 h 531628"/>
                      <a:gd name="connsiteX0" fmla="*/ 0 w 760186"/>
                      <a:gd name="connsiteY0" fmla="*/ 265814 h 531628"/>
                      <a:gd name="connsiteX1" fmla="*/ 380093 w 760186"/>
                      <a:gd name="connsiteY1" fmla="*/ 0 h 531628"/>
                      <a:gd name="connsiteX2" fmla="*/ 760186 w 760186"/>
                      <a:gd name="connsiteY2" fmla="*/ 265814 h 531628"/>
                      <a:gd name="connsiteX3" fmla="*/ 380093 w 760186"/>
                      <a:gd name="connsiteY3" fmla="*/ 531628 h 531628"/>
                      <a:gd name="connsiteX4" fmla="*/ 0 w 760186"/>
                      <a:gd name="connsiteY4" fmla="*/ 265814 h 531628"/>
                      <a:gd name="connsiteX0" fmla="*/ 0 w 760186"/>
                      <a:gd name="connsiteY0" fmla="*/ 265814 h 531628"/>
                      <a:gd name="connsiteX1" fmla="*/ 380093 w 760186"/>
                      <a:gd name="connsiteY1" fmla="*/ 0 h 531628"/>
                      <a:gd name="connsiteX2" fmla="*/ 760186 w 760186"/>
                      <a:gd name="connsiteY2" fmla="*/ 265814 h 531628"/>
                      <a:gd name="connsiteX3" fmla="*/ 380093 w 760186"/>
                      <a:gd name="connsiteY3" fmla="*/ 531628 h 531628"/>
                      <a:gd name="connsiteX4" fmla="*/ 0 w 760186"/>
                      <a:gd name="connsiteY4" fmla="*/ 265814 h 531628"/>
                      <a:gd name="connsiteX0" fmla="*/ 0 w 760186"/>
                      <a:gd name="connsiteY0" fmla="*/ 723014 h 988828"/>
                      <a:gd name="connsiteX1" fmla="*/ 376918 w 760186"/>
                      <a:gd name="connsiteY1" fmla="*/ 0 h 988828"/>
                      <a:gd name="connsiteX2" fmla="*/ 760186 w 760186"/>
                      <a:gd name="connsiteY2" fmla="*/ 723014 h 988828"/>
                      <a:gd name="connsiteX3" fmla="*/ 380093 w 760186"/>
                      <a:gd name="connsiteY3" fmla="*/ 988828 h 988828"/>
                      <a:gd name="connsiteX4" fmla="*/ 0 w 760186"/>
                      <a:gd name="connsiteY4" fmla="*/ 723014 h 988828"/>
                      <a:gd name="connsiteX0" fmla="*/ 0 w 760186"/>
                      <a:gd name="connsiteY0" fmla="*/ 723014 h 988828"/>
                      <a:gd name="connsiteX1" fmla="*/ 376918 w 760186"/>
                      <a:gd name="connsiteY1" fmla="*/ 0 h 988828"/>
                      <a:gd name="connsiteX2" fmla="*/ 760186 w 760186"/>
                      <a:gd name="connsiteY2" fmla="*/ 723014 h 988828"/>
                      <a:gd name="connsiteX3" fmla="*/ 380093 w 760186"/>
                      <a:gd name="connsiteY3" fmla="*/ 988828 h 988828"/>
                      <a:gd name="connsiteX4" fmla="*/ 0 w 760186"/>
                      <a:gd name="connsiteY4" fmla="*/ 723014 h 98882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60186" h="988828">
                        <a:moveTo>
                          <a:pt x="0" y="723014"/>
                        </a:moveTo>
                        <a:cubicBezTo>
                          <a:pt x="0" y="576209"/>
                          <a:pt x="268598" y="0"/>
                          <a:pt x="376918" y="0"/>
                        </a:cubicBezTo>
                        <a:cubicBezTo>
                          <a:pt x="485238" y="0"/>
                          <a:pt x="760186" y="576209"/>
                          <a:pt x="760186" y="723014"/>
                        </a:cubicBezTo>
                        <a:cubicBezTo>
                          <a:pt x="760186" y="869819"/>
                          <a:pt x="590013" y="988828"/>
                          <a:pt x="380093" y="988828"/>
                        </a:cubicBezTo>
                        <a:cubicBezTo>
                          <a:pt x="170173" y="988828"/>
                          <a:pt x="0" y="869819"/>
                          <a:pt x="0" y="723014"/>
                        </a:cubicBezTo>
                        <a:close/>
                      </a:path>
                    </a:pathLst>
                  </a:custGeom>
                  <a:solidFill>
                    <a:srgbClr val="0033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 dirty="0"/>
                  </a:p>
                </p:txBody>
              </p:sp>
              <p:sp>
                <p:nvSpPr>
                  <p:cNvPr id="458" name="楕円 457">
                    <a:extLst>
                      <a:ext uri="{FF2B5EF4-FFF2-40B4-BE49-F238E27FC236}">
                        <a16:creationId xmlns:a16="http://schemas.microsoft.com/office/drawing/2014/main" id="{FA0378D6-472B-4FEF-BF57-21B009C40DA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030780" y="4779150"/>
                    <a:ext cx="218854" cy="270030"/>
                  </a:xfrm>
                  <a:prstGeom prst="ellipse">
                    <a:avLst/>
                  </a:prstGeom>
                  <a:solidFill>
                    <a:srgbClr val="CC0066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59" name="台形 458">
                    <a:extLst>
                      <a:ext uri="{FF2B5EF4-FFF2-40B4-BE49-F238E27FC236}">
                        <a16:creationId xmlns:a16="http://schemas.microsoft.com/office/drawing/2014/main" id="{058106D3-A7C3-4119-84D8-37C5B36CD29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030780" y="1255886"/>
                    <a:ext cx="218854" cy="3648758"/>
                  </a:xfrm>
                  <a:prstGeom prst="trapezoid">
                    <a:avLst>
                      <a:gd name="adj" fmla="val 36606"/>
                    </a:avLst>
                  </a:prstGeom>
                  <a:solidFill>
                    <a:srgbClr val="92D05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453" name="グループ化 452">
                  <a:extLst>
                    <a:ext uri="{FF2B5EF4-FFF2-40B4-BE49-F238E27FC236}">
                      <a16:creationId xmlns:a16="http://schemas.microsoft.com/office/drawing/2014/main" id="{B7FA60A2-BD43-4339-8DCB-B4037F23A0BE}"/>
                    </a:ext>
                  </a:extLst>
                </p:cNvPr>
                <p:cNvGrpSpPr/>
                <p:nvPr/>
              </p:nvGrpSpPr>
              <p:grpSpPr>
                <a:xfrm>
                  <a:off x="1257814" y="953725"/>
                  <a:ext cx="1764786" cy="4095455"/>
                  <a:chOff x="1257814" y="953725"/>
                  <a:chExt cx="1764786" cy="4095455"/>
                </a:xfrm>
              </p:grpSpPr>
              <p:sp>
                <p:nvSpPr>
                  <p:cNvPr id="454" name="楕円 261">
                    <a:extLst>
                      <a:ext uri="{FF2B5EF4-FFF2-40B4-BE49-F238E27FC236}">
                        <a16:creationId xmlns:a16="http://schemas.microsoft.com/office/drawing/2014/main" id="{8232DC8D-AC55-4056-9266-C010B8CD94B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257814" y="953725"/>
                    <a:ext cx="1764786" cy="2208576"/>
                  </a:xfrm>
                  <a:custGeom>
                    <a:avLst/>
                    <a:gdLst>
                      <a:gd name="connsiteX0" fmla="*/ 0 w 760186"/>
                      <a:gd name="connsiteY0" fmla="*/ 265814 h 531627"/>
                      <a:gd name="connsiteX1" fmla="*/ 380093 w 760186"/>
                      <a:gd name="connsiteY1" fmla="*/ 0 h 531627"/>
                      <a:gd name="connsiteX2" fmla="*/ 760186 w 760186"/>
                      <a:gd name="connsiteY2" fmla="*/ 265814 h 531627"/>
                      <a:gd name="connsiteX3" fmla="*/ 380093 w 760186"/>
                      <a:gd name="connsiteY3" fmla="*/ 531628 h 531627"/>
                      <a:gd name="connsiteX4" fmla="*/ 0 w 760186"/>
                      <a:gd name="connsiteY4" fmla="*/ 265814 h 531627"/>
                      <a:gd name="connsiteX0" fmla="*/ 0 w 760186"/>
                      <a:gd name="connsiteY0" fmla="*/ 265814 h 531628"/>
                      <a:gd name="connsiteX1" fmla="*/ 380093 w 760186"/>
                      <a:gd name="connsiteY1" fmla="*/ 0 h 531628"/>
                      <a:gd name="connsiteX2" fmla="*/ 760186 w 760186"/>
                      <a:gd name="connsiteY2" fmla="*/ 265814 h 531628"/>
                      <a:gd name="connsiteX3" fmla="*/ 380093 w 760186"/>
                      <a:gd name="connsiteY3" fmla="*/ 531628 h 531628"/>
                      <a:gd name="connsiteX4" fmla="*/ 0 w 760186"/>
                      <a:gd name="connsiteY4" fmla="*/ 265814 h 531628"/>
                      <a:gd name="connsiteX0" fmla="*/ 0 w 760186"/>
                      <a:gd name="connsiteY0" fmla="*/ 265814 h 531628"/>
                      <a:gd name="connsiteX1" fmla="*/ 380093 w 760186"/>
                      <a:gd name="connsiteY1" fmla="*/ 0 h 531628"/>
                      <a:gd name="connsiteX2" fmla="*/ 760186 w 760186"/>
                      <a:gd name="connsiteY2" fmla="*/ 265814 h 531628"/>
                      <a:gd name="connsiteX3" fmla="*/ 380093 w 760186"/>
                      <a:gd name="connsiteY3" fmla="*/ 531628 h 531628"/>
                      <a:gd name="connsiteX4" fmla="*/ 0 w 760186"/>
                      <a:gd name="connsiteY4" fmla="*/ 265814 h 531628"/>
                      <a:gd name="connsiteX0" fmla="*/ 0 w 760186"/>
                      <a:gd name="connsiteY0" fmla="*/ 265814 h 531628"/>
                      <a:gd name="connsiteX1" fmla="*/ 380093 w 760186"/>
                      <a:gd name="connsiteY1" fmla="*/ 0 h 531628"/>
                      <a:gd name="connsiteX2" fmla="*/ 760186 w 760186"/>
                      <a:gd name="connsiteY2" fmla="*/ 265814 h 531628"/>
                      <a:gd name="connsiteX3" fmla="*/ 380093 w 760186"/>
                      <a:gd name="connsiteY3" fmla="*/ 531628 h 531628"/>
                      <a:gd name="connsiteX4" fmla="*/ 0 w 760186"/>
                      <a:gd name="connsiteY4" fmla="*/ 265814 h 531628"/>
                      <a:gd name="connsiteX0" fmla="*/ 0 w 760186"/>
                      <a:gd name="connsiteY0" fmla="*/ 723014 h 988828"/>
                      <a:gd name="connsiteX1" fmla="*/ 376918 w 760186"/>
                      <a:gd name="connsiteY1" fmla="*/ 0 h 988828"/>
                      <a:gd name="connsiteX2" fmla="*/ 760186 w 760186"/>
                      <a:gd name="connsiteY2" fmla="*/ 723014 h 988828"/>
                      <a:gd name="connsiteX3" fmla="*/ 380093 w 760186"/>
                      <a:gd name="connsiteY3" fmla="*/ 988828 h 988828"/>
                      <a:gd name="connsiteX4" fmla="*/ 0 w 760186"/>
                      <a:gd name="connsiteY4" fmla="*/ 723014 h 988828"/>
                      <a:gd name="connsiteX0" fmla="*/ 0 w 760186"/>
                      <a:gd name="connsiteY0" fmla="*/ 723014 h 988828"/>
                      <a:gd name="connsiteX1" fmla="*/ 376918 w 760186"/>
                      <a:gd name="connsiteY1" fmla="*/ 0 h 988828"/>
                      <a:gd name="connsiteX2" fmla="*/ 760186 w 760186"/>
                      <a:gd name="connsiteY2" fmla="*/ 723014 h 988828"/>
                      <a:gd name="connsiteX3" fmla="*/ 380093 w 760186"/>
                      <a:gd name="connsiteY3" fmla="*/ 988828 h 988828"/>
                      <a:gd name="connsiteX4" fmla="*/ 0 w 760186"/>
                      <a:gd name="connsiteY4" fmla="*/ 723014 h 98882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60186" h="988828">
                        <a:moveTo>
                          <a:pt x="0" y="723014"/>
                        </a:moveTo>
                        <a:cubicBezTo>
                          <a:pt x="0" y="576209"/>
                          <a:pt x="268598" y="0"/>
                          <a:pt x="376918" y="0"/>
                        </a:cubicBezTo>
                        <a:cubicBezTo>
                          <a:pt x="485238" y="0"/>
                          <a:pt x="760186" y="576209"/>
                          <a:pt x="760186" y="723014"/>
                        </a:cubicBezTo>
                        <a:cubicBezTo>
                          <a:pt x="760186" y="869819"/>
                          <a:pt x="590013" y="988828"/>
                          <a:pt x="380093" y="988828"/>
                        </a:cubicBezTo>
                        <a:cubicBezTo>
                          <a:pt x="170173" y="988828"/>
                          <a:pt x="0" y="869819"/>
                          <a:pt x="0" y="723014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55" name="楕円 454">
                    <a:extLst>
                      <a:ext uri="{FF2B5EF4-FFF2-40B4-BE49-F238E27FC236}">
                        <a16:creationId xmlns:a16="http://schemas.microsoft.com/office/drawing/2014/main" id="{7A942029-8C5A-48C9-97A3-78873FC6063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030780" y="4779150"/>
                    <a:ext cx="218854" cy="270030"/>
                  </a:xfrm>
                  <a:prstGeom prst="ellipse">
                    <a:avLst/>
                  </a:prstGeom>
                  <a:solidFill>
                    <a:srgbClr val="CC0066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56" name="台形 455">
                    <a:extLst>
                      <a:ext uri="{FF2B5EF4-FFF2-40B4-BE49-F238E27FC236}">
                        <a16:creationId xmlns:a16="http://schemas.microsoft.com/office/drawing/2014/main" id="{7D297803-0A75-4FA1-B2A9-ACEB9B89215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030780" y="1255886"/>
                    <a:ext cx="218854" cy="3648758"/>
                  </a:xfrm>
                  <a:prstGeom prst="trapezoid">
                    <a:avLst>
                      <a:gd name="adj" fmla="val 36606"/>
                    </a:avLst>
                  </a:prstGeom>
                  <a:solidFill>
                    <a:srgbClr val="92D05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  <p:grpSp>
            <p:nvGrpSpPr>
              <p:cNvPr id="428" name="グループ化 427">
                <a:extLst>
                  <a:ext uri="{FF2B5EF4-FFF2-40B4-BE49-F238E27FC236}">
                    <a16:creationId xmlns:a16="http://schemas.microsoft.com/office/drawing/2014/main" id="{97D4C6EE-4127-4179-A6DD-0B6B29DED4AD}"/>
                  </a:ext>
                </a:extLst>
              </p:cNvPr>
              <p:cNvGrpSpPr/>
              <p:nvPr/>
            </p:nvGrpSpPr>
            <p:grpSpPr>
              <a:xfrm rot="2700000">
                <a:off x="8135451" y="3234921"/>
                <a:ext cx="761604" cy="1029576"/>
                <a:chOff x="617650" y="953725"/>
                <a:chExt cx="3067044" cy="4146205"/>
              </a:xfrm>
            </p:grpSpPr>
            <p:grpSp>
              <p:nvGrpSpPr>
                <p:cNvPr id="429" name="グループ化 428">
                  <a:extLst>
                    <a:ext uri="{FF2B5EF4-FFF2-40B4-BE49-F238E27FC236}">
                      <a16:creationId xmlns:a16="http://schemas.microsoft.com/office/drawing/2014/main" id="{D58BE589-3626-4358-9A82-23ABD99915AF}"/>
                    </a:ext>
                  </a:extLst>
                </p:cNvPr>
                <p:cNvGrpSpPr/>
                <p:nvPr/>
              </p:nvGrpSpPr>
              <p:grpSpPr>
                <a:xfrm rot="900000" flipH="1">
                  <a:off x="1919908" y="1294246"/>
                  <a:ext cx="1764786" cy="3805684"/>
                  <a:chOff x="1257814" y="953725"/>
                  <a:chExt cx="1764786" cy="4095455"/>
                </a:xfrm>
              </p:grpSpPr>
              <p:sp>
                <p:nvSpPr>
                  <p:cNvPr id="446" name="楕円 261">
                    <a:extLst>
                      <a:ext uri="{FF2B5EF4-FFF2-40B4-BE49-F238E27FC236}">
                        <a16:creationId xmlns:a16="http://schemas.microsoft.com/office/drawing/2014/main" id="{71B419AA-794C-43A1-8D8E-257EEB9654E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257814" y="953725"/>
                    <a:ext cx="1764786" cy="2208576"/>
                  </a:xfrm>
                  <a:custGeom>
                    <a:avLst/>
                    <a:gdLst>
                      <a:gd name="connsiteX0" fmla="*/ 0 w 760186"/>
                      <a:gd name="connsiteY0" fmla="*/ 265814 h 531627"/>
                      <a:gd name="connsiteX1" fmla="*/ 380093 w 760186"/>
                      <a:gd name="connsiteY1" fmla="*/ 0 h 531627"/>
                      <a:gd name="connsiteX2" fmla="*/ 760186 w 760186"/>
                      <a:gd name="connsiteY2" fmla="*/ 265814 h 531627"/>
                      <a:gd name="connsiteX3" fmla="*/ 380093 w 760186"/>
                      <a:gd name="connsiteY3" fmla="*/ 531628 h 531627"/>
                      <a:gd name="connsiteX4" fmla="*/ 0 w 760186"/>
                      <a:gd name="connsiteY4" fmla="*/ 265814 h 531627"/>
                      <a:gd name="connsiteX0" fmla="*/ 0 w 760186"/>
                      <a:gd name="connsiteY0" fmla="*/ 265814 h 531628"/>
                      <a:gd name="connsiteX1" fmla="*/ 380093 w 760186"/>
                      <a:gd name="connsiteY1" fmla="*/ 0 h 531628"/>
                      <a:gd name="connsiteX2" fmla="*/ 760186 w 760186"/>
                      <a:gd name="connsiteY2" fmla="*/ 265814 h 531628"/>
                      <a:gd name="connsiteX3" fmla="*/ 380093 w 760186"/>
                      <a:gd name="connsiteY3" fmla="*/ 531628 h 531628"/>
                      <a:gd name="connsiteX4" fmla="*/ 0 w 760186"/>
                      <a:gd name="connsiteY4" fmla="*/ 265814 h 531628"/>
                      <a:gd name="connsiteX0" fmla="*/ 0 w 760186"/>
                      <a:gd name="connsiteY0" fmla="*/ 265814 h 531628"/>
                      <a:gd name="connsiteX1" fmla="*/ 380093 w 760186"/>
                      <a:gd name="connsiteY1" fmla="*/ 0 h 531628"/>
                      <a:gd name="connsiteX2" fmla="*/ 760186 w 760186"/>
                      <a:gd name="connsiteY2" fmla="*/ 265814 h 531628"/>
                      <a:gd name="connsiteX3" fmla="*/ 380093 w 760186"/>
                      <a:gd name="connsiteY3" fmla="*/ 531628 h 531628"/>
                      <a:gd name="connsiteX4" fmla="*/ 0 w 760186"/>
                      <a:gd name="connsiteY4" fmla="*/ 265814 h 531628"/>
                      <a:gd name="connsiteX0" fmla="*/ 0 w 760186"/>
                      <a:gd name="connsiteY0" fmla="*/ 265814 h 531628"/>
                      <a:gd name="connsiteX1" fmla="*/ 380093 w 760186"/>
                      <a:gd name="connsiteY1" fmla="*/ 0 h 531628"/>
                      <a:gd name="connsiteX2" fmla="*/ 760186 w 760186"/>
                      <a:gd name="connsiteY2" fmla="*/ 265814 h 531628"/>
                      <a:gd name="connsiteX3" fmla="*/ 380093 w 760186"/>
                      <a:gd name="connsiteY3" fmla="*/ 531628 h 531628"/>
                      <a:gd name="connsiteX4" fmla="*/ 0 w 760186"/>
                      <a:gd name="connsiteY4" fmla="*/ 265814 h 531628"/>
                      <a:gd name="connsiteX0" fmla="*/ 0 w 760186"/>
                      <a:gd name="connsiteY0" fmla="*/ 723014 h 988828"/>
                      <a:gd name="connsiteX1" fmla="*/ 376918 w 760186"/>
                      <a:gd name="connsiteY1" fmla="*/ 0 h 988828"/>
                      <a:gd name="connsiteX2" fmla="*/ 760186 w 760186"/>
                      <a:gd name="connsiteY2" fmla="*/ 723014 h 988828"/>
                      <a:gd name="connsiteX3" fmla="*/ 380093 w 760186"/>
                      <a:gd name="connsiteY3" fmla="*/ 988828 h 988828"/>
                      <a:gd name="connsiteX4" fmla="*/ 0 w 760186"/>
                      <a:gd name="connsiteY4" fmla="*/ 723014 h 988828"/>
                      <a:gd name="connsiteX0" fmla="*/ 0 w 760186"/>
                      <a:gd name="connsiteY0" fmla="*/ 723014 h 988828"/>
                      <a:gd name="connsiteX1" fmla="*/ 376918 w 760186"/>
                      <a:gd name="connsiteY1" fmla="*/ 0 h 988828"/>
                      <a:gd name="connsiteX2" fmla="*/ 760186 w 760186"/>
                      <a:gd name="connsiteY2" fmla="*/ 723014 h 988828"/>
                      <a:gd name="connsiteX3" fmla="*/ 380093 w 760186"/>
                      <a:gd name="connsiteY3" fmla="*/ 988828 h 988828"/>
                      <a:gd name="connsiteX4" fmla="*/ 0 w 760186"/>
                      <a:gd name="connsiteY4" fmla="*/ 723014 h 98882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60186" h="988828">
                        <a:moveTo>
                          <a:pt x="0" y="723014"/>
                        </a:moveTo>
                        <a:cubicBezTo>
                          <a:pt x="0" y="576209"/>
                          <a:pt x="268598" y="0"/>
                          <a:pt x="376918" y="0"/>
                        </a:cubicBezTo>
                        <a:cubicBezTo>
                          <a:pt x="485238" y="0"/>
                          <a:pt x="760186" y="576209"/>
                          <a:pt x="760186" y="723014"/>
                        </a:cubicBezTo>
                        <a:cubicBezTo>
                          <a:pt x="760186" y="869819"/>
                          <a:pt x="590013" y="988828"/>
                          <a:pt x="380093" y="988828"/>
                        </a:cubicBezTo>
                        <a:cubicBezTo>
                          <a:pt x="170173" y="988828"/>
                          <a:pt x="0" y="869819"/>
                          <a:pt x="0" y="723014"/>
                        </a:cubicBezTo>
                        <a:close/>
                      </a:path>
                    </a:pathLst>
                  </a:custGeom>
                  <a:solidFill>
                    <a:srgbClr val="0033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 dirty="0"/>
                  </a:p>
                </p:txBody>
              </p:sp>
              <p:sp>
                <p:nvSpPr>
                  <p:cNvPr id="447" name="楕円 446">
                    <a:extLst>
                      <a:ext uri="{FF2B5EF4-FFF2-40B4-BE49-F238E27FC236}">
                        <a16:creationId xmlns:a16="http://schemas.microsoft.com/office/drawing/2014/main" id="{D9770210-6E1D-4B8E-8A51-5E75F31CCD9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030780" y="4779150"/>
                    <a:ext cx="218854" cy="270030"/>
                  </a:xfrm>
                  <a:prstGeom prst="ellipse">
                    <a:avLst/>
                  </a:prstGeom>
                  <a:solidFill>
                    <a:srgbClr val="CC0066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48" name="台形 447">
                    <a:extLst>
                      <a:ext uri="{FF2B5EF4-FFF2-40B4-BE49-F238E27FC236}">
                        <a16:creationId xmlns:a16="http://schemas.microsoft.com/office/drawing/2014/main" id="{549C498F-709B-4D61-955A-836325E3BDF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030780" y="1255886"/>
                    <a:ext cx="218854" cy="3648758"/>
                  </a:xfrm>
                  <a:prstGeom prst="trapezoid">
                    <a:avLst>
                      <a:gd name="adj" fmla="val 36606"/>
                    </a:avLst>
                  </a:prstGeom>
                  <a:solidFill>
                    <a:srgbClr val="92D05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430" name="グループ化 429">
                  <a:extLst>
                    <a:ext uri="{FF2B5EF4-FFF2-40B4-BE49-F238E27FC236}">
                      <a16:creationId xmlns:a16="http://schemas.microsoft.com/office/drawing/2014/main" id="{1B5DC95F-7B23-4CB9-B0B9-0AE2E7141F51}"/>
                    </a:ext>
                  </a:extLst>
                </p:cNvPr>
                <p:cNvGrpSpPr/>
                <p:nvPr/>
              </p:nvGrpSpPr>
              <p:grpSpPr>
                <a:xfrm rot="20700000">
                  <a:off x="617650" y="1294246"/>
                  <a:ext cx="1764786" cy="3805684"/>
                  <a:chOff x="1257814" y="953725"/>
                  <a:chExt cx="1764786" cy="4095455"/>
                </a:xfrm>
              </p:grpSpPr>
              <p:sp>
                <p:nvSpPr>
                  <p:cNvPr id="443" name="楕円 261">
                    <a:extLst>
                      <a:ext uri="{FF2B5EF4-FFF2-40B4-BE49-F238E27FC236}">
                        <a16:creationId xmlns:a16="http://schemas.microsoft.com/office/drawing/2014/main" id="{78FFA6A2-AA15-4EE9-B727-2ED444A3E15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257814" y="953725"/>
                    <a:ext cx="1764786" cy="2208576"/>
                  </a:xfrm>
                  <a:custGeom>
                    <a:avLst/>
                    <a:gdLst>
                      <a:gd name="connsiteX0" fmla="*/ 0 w 760186"/>
                      <a:gd name="connsiteY0" fmla="*/ 265814 h 531627"/>
                      <a:gd name="connsiteX1" fmla="*/ 380093 w 760186"/>
                      <a:gd name="connsiteY1" fmla="*/ 0 h 531627"/>
                      <a:gd name="connsiteX2" fmla="*/ 760186 w 760186"/>
                      <a:gd name="connsiteY2" fmla="*/ 265814 h 531627"/>
                      <a:gd name="connsiteX3" fmla="*/ 380093 w 760186"/>
                      <a:gd name="connsiteY3" fmla="*/ 531628 h 531627"/>
                      <a:gd name="connsiteX4" fmla="*/ 0 w 760186"/>
                      <a:gd name="connsiteY4" fmla="*/ 265814 h 531627"/>
                      <a:gd name="connsiteX0" fmla="*/ 0 w 760186"/>
                      <a:gd name="connsiteY0" fmla="*/ 265814 h 531628"/>
                      <a:gd name="connsiteX1" fmla="*/ 380093 w 760186"/>
                      <a:gd name="connsiteY1" fmla="*/ 0 h 531628"/>
                      <a:gd name="connsiteX2" fmla="*/ 760186 w 760186"/>
                      <a:gd name="connsiteY2" fmla="*/ 265814 h 531628"/>
                      <a:gd name="connsiteX3" fmla="*/ 380093 w 760186"/>
                      <a:gd name="connsiteY3" fmla="*/ 531628 h 531628"/>
                      <a:gd name="connsiteX4" fmla="*/ 0 w 760186"/>
                      <a:gd name="connsiteY4" fmla="*/ 265814 h 531628"/>
                      <a:gd name="connsiteX0" fmla="*/ 0 w 760186"/>
                      <a:gd name="connsiteY0" fmla="*/ 265814 h 531628"/>
                      <a:gd name="connsiteX1" fmla="*/ 380093 w 760186"/>
                      <a:gd name="connsiteY1" fmla="*/ 0 h 531628"/>
                      <a:gd name="connsiteX2" fmla="*/ 760186 w 760186"/>
                      <a:gd name="connsiteY2" fmla="*/ 265814 h 531628"/>
                      <a:gd name="connsiteX3" fmla="*/ 380093 w 760186"/>
                      <a:gd name="connsiteY3" fmla="*/ 531628 h 531628"/>
                      <a:gd name="connsiteX4" fmla="*/ 0 w 760186"/>
                      <a:gd name="connsiteY4" fmla="*/ 265814 h 531628"/>
                      <a:gd name="connsiteX0" fmla="*/ 0 w 760186"/>
                      <a:gd name="connsiteY0" fmla="*/ 265814 h 531628"/>
                      <a:gd name="connsiteX1" fmla="*/ 380093 w 760186"/>
                      <a:gd name="connsiteY1" fmla="*/ 0 h 531628"/>
                      <a:gd name="connsiteX2" fmla="*/ 760186 w 760186"/>
                      <a:gd name="connsiteY2" fmla="*/ 265814 h 531628"/>
                      <a:gd name="connsiteX3" fmla="*/ 380093 w 760186"/>
                      <a:gd name="connsiteY3" fmla="*/ 531628 h 531628"/>
                      <a:gd name="connsiteX4" fmla="*/ 0 w 760186"/>
                      <a:gd name="connsiteY4" fmla="*/ 265814 h 531628"/>
                      <a:gd name="connsiteX0" fmla="*/ 0 w 760186"/>
                      <a:gd name="connsiteY0" fmla="*/ 723014 h 988828"/>
                      <a:gd name="connsiteX1" fmla="*/ 376918 w 760186"/>
                      <a:gd name="connsiteY1" fmla="*/ 0 h 988828"/>
                      <a:gd name="connsiteX2" fmla="*/ 760186 w 760186"/>
                      <a:gd name="connsiteY2" fmla="*/ 723014 h 988828"/>
                      <a:gd name="connsiteX3" fmla="*/ 380093 w 760186"/>
                      <a:gd name="connsiteY3" fmla="*/ 988828 h 988828"/>
                      <a:gd name="connsiteX4" fmla="*/ 0 w 760186"/>
                      <a:gd name="connsiteY4" fmla="*/ 723014 h 988828"/>
                      <a:gd name="connsiteX0" fmla="*/ 0 w 760186"/>
                      <a:gd name="connsiteY0" fmla="*/ 723014 h 988828"/>
                      <a:gd name="connsiteX1" fmla="*/ 376918 w 760186"/>
                      <a:gd name="connsiteY1" fmla="*/ 0 h 988828"/>
                      <a:gd name="connsiteX2" fmla="*/ 760186 w 760186"/>
                      <a:gd name="connsiteY2" fmla="*/ 723014 h 988828"/>
                      <a:gd name="connsiteX3" fmla="*/ 380093 w 760186"/>
                      <a:gd name="connsiteY3" fmla="*/ 988828 h 988828"/>
                      <a:gd name="connsiteX4" fmla="*/ 0 w 760186"/>
                      <a:gd name="connsiteY4" fmla="*/ 723014 h 98882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60186" h="988828">
                        <a:moveTo>
                          <a:pt x="0" y="723014"/>
                        </a:moveTo>
                        <a:cubicBezTo>
                          <a:pt x="0" y="576209"/>
                          <a:pt x="268598" y="0"/>
                          <a:pt x="376918" y="0"/>
                        </a:cubicBezTo>
                        <a:cubicBezTo>
                          <a:pt x="485238" y="0"/>
                          <a:pt x="760186" y="576209"/>
                          <a:pt x="760186" y="723014"/>
                        </a:cubicBezTo>
                        <a:cubicBezTo>
                          <a:pt x="760186" y="869819"/>
                          <a:pt x="590013" y="988828"/>
                          <a:pt x="380093" y="988828"/>
                        </a:cubicBezTo>
                        <a:cubicBezTo>
                          <a:pt x="170173" y="988828"/>
                          <a:pt x="0" y="869819"/>
                          <a:pt x="0" y="723014"/>
                        </a:cubicBezTo>
                        <a:close/>
                      </a:path>
                    </a:pathLst>
                  </a:custGeom>
                  <a:solidFill>
                    <a:srgbClr val="0033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 dirty="0"/>
                  </a:p>
                </p:txBody>
              </p:sp>
              <p:sp>
                <p:nvSpPr>
                  <p:cNvPr id="444" name="楕円 443">
                    <a:extLst>
                      <a:ext uri="{FF2B5EF4-FFF2-40B4-BE49-F238E27FC236}">
                        <a16:creationId xmlns:a16="http://schemas.microsoft.com/office/drawing/2014/main" id="{FF276CFA-5DA3-49BB-86DC-8218747B35B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030780" y="4779150"/>
                    <a:ext cx="218854" cy="270030"/>
                  </a:xfrm>
                  <a:prstGeom prst="ellipse">
                    <a:avLst/>
                  </a:prstGeom>
                  <a:solidFill>
                    <a:srgbClr val="CC0066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45" name="台形 444">
                    <a:extLst>
                      <a:ext uri="{FF2B5EF4-FFF2-40B4-BE49-F238E27FC236}">
                        <a16:creationId xmlns:a16="http://schemas.microsoft.com/office/drawing/2014/main" id="{B7B54C5D-A779-4945-BFC3-BA33C5DCE6C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030780" y="1255886"/>
                    <a:ext cx="218854" cy="3648758"/>
                  </a:xfrm>
                  <a:prstGeom prst="trapezoid">
                    <a:avLst>
                      <a:gd name="adj" fmla="val 36606"/>
                    </a:avLst>
                  </a:prstGeom>
                  <a:solidFill>
                    <a:srgbClr val="92D05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431" name="グループ化 430">
                  <a:extLst>
                    <a:ext uri="{FF2B5EF4-FFF2-40B4-BE49-F238E27FC236}">
                      <a16:creationId xmlns:a16="http://schemas.microsoft.com/office/drawing/2014/main" id="{4D2F74AA-4E4D-471D-8068-B6A892A93CA3}"/>
                    </a:ext>
                  </a:extLst>
                </p:cNvPr>
                <p:cNvGrpSpPr/>
                <p:nvPr/>
              </p:nvGrpSpPr>
              <p:grpSpPr>
                <a:xfrm rot="323327" flipH="1">
                  <a:off x="1605377" y="960075"/>
                  <a:ext cx="1764786" cy="4095455"/>
                  <a:chOff x="1257814" y="953725"/>
                  <a:chExt cx="1764786" cy="4095455"/>
                </a:xfrm>
              </p:grpSpPr>
              <p:sp>
                <p:nvSpPr>
                  <p:cNvPr id="440" name="楕円 261">
                    <a:extLst>
                      <a:ext uri="{FF2B5EF4-FFF2-40B4-BE49-F238E27FC236}">
                        <a16:creationId xmlns:a16="http://schemas.microsoft.com/office/drawing/2014/main" id="{E038AEAF-F239-4004-800F-3C92E503405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257814" y="953725"/>
                    <a:ext cx="1764786" cy="2208576"/>
                  </a:xfrm>
                  <a:custGeom>
                    <a:avLst/>
                    <a:gdLst>
                      <a:gd name="connsiteX0" fmla="*/ 0 w 760186"/>
                      <a:gd name="connsiteY0" fmla="*/ 265814 h 531627"/>
                      <a:gd name="connsiteX1" fmla="*/ 380093 w 760186"/>
                      <a:gd name="connsiteY1" fmla="*/ 0 h 531627"/>
                      <a:gd name="connsiteX2" fmla="*/ 760186 w 760186"/>
                      <a:gd name="connsiteY2" fmla="*/ 265814 h 531627"/>
                      <a:gd name="connsiteX3" fmla="*/ 380093 w 760186"/>
                      <a:gd name="connsiteY3" fmla="*/ 531628 h 531627"/>
                      <a:gd name="connsiteX4" fmla="*/ 0 w 760186"/>
                      <a:gd name="connsiteY4" fmla="*/ 265814 h 531627"/>
                      <a:gd name="connsiteX0" fmla="*/ 0 w 760186"/>
                      <a:gd name="connsiteY0" fmla="*/ 265814 h 531628"/>
                      <a:gd name="connsiteX1" fmla="*/ 380093 w 760186"/>
                      <a:gd name="connsiteY1" fmla="*/ 0 h 531628"/>
                      <a:gd name="connsiteX2" fmla="*/ 760186 w 760186"/>
                      <a:gd name="connsiteY2" fmla="*/ 265814 h 531628"/>
                      <a:gd name="connsiteX3" fmla="*/ 380093 w 760186"/>
                      <a:gd name="connsiteY3" fmla="*/ 531628 h 531628"/>
                      <a:gd name="connsiteX4" fmla="*/ 0 w 760186"/>
                      <a:gd name="connsiteY4" fmla="*/ 265814 h 531628"/>
                      <a:gd name="connsiteX0" fmla="*/ 0 w 760186"/>
                      <a:gd name="connsiteY0" fmla="*/ 265814 h 531628"/>
                      <a:gd name="connsiteX1" fmla="*/ 380093 w 760186"/>
                      <a:gd name="connsiteY1" fmla="*/ 0 h 531628"/>
                      <a:gd name="connsiteX2" fmla="*/ 760186 w 760186"/>
                      <a:gd name="connsiteY2" fmla="*/ 265814 h 531628"/>
                      <a:gd name="connsiteX3" fmla="*/ 380093 w 760186"/>
                      <a:gd name="connsiteY3" fmla="*/ 531628 h 531628"/>
                      <a:gd name="connsiteX4" fmla="*/ 0 w 760186"/>
                      <a:gd name="connsiteY4" fmla="*/ 265814 h 531628"/>
                      <a:gd name="connsiteX0" fmla="*/ 0 w 760186"/>
                      <a:gd name="connsiteY0" fmla="*/ 265814 h 531628"/>
                      <a:gd name="connsiteX1" fmla="*/ 380093 w 760186"/>
                      <a:gd name="connsiteY1" fmla="*/ 0 h 531628"/>
                      <a:gd name="connsiteX2" fmla="*/ 760186 w 760186"/>
                      <a:gd name="connsiteY2" fmla="*/ 265814 h 531628"/>
                      <a:gd name="connsiteX3" fmla="*/ 380093 w 760186"/>
                      <a:gd name="connsiteY3" fmla="*/ 531628 h 531628"/>
                      <a:gd name="connsiteX4" fmla="*/ 0 w 760186"/>
                      <a:gd name="connsiteY4" fmla="*/ 265814 h 531628"/>
                      <a:gd name="connsiteX0" fmla="*/ 0 w 760186"/>
                      <a:gd name="connsiteY0" fmla="*/ 723014 h 988828"/>
                      <a:gd name="connsiteX1" fmla="*/ 376918 w 760186"/>
                      <a:gd name="connsiteY1" fmla="*/ 0 h 988828"/>
                      <a:gd name="connsiteX2" fmla="*/ 760186 w 760186"/>
                      <a:gd name="connsiteY2" fmla="*/ 723014 h 988828"/>
                      <a:gd name="connsiteX3" fmla="*/ 380093 w 760186"/>
                      <a:gd name="connsiteY3" fmla="*/ 988828 h 988828"/>
                      <a:gd name="connsiteX4" fmla="*/ 0 w 760186"/>
                      <a:gd name="connsiteY4" fmla="*/ 723014 h 988828"/>
                      <a:gd name="connsiteX0" fmla="*/ 0 w 760186"/>
                      <a:gd name="connsiteY0" fmla="*/ 723014 h 988828"/>
                      <a:gd name="connsiteX1" fmla="*/ 376918 w 760186"/>
                      <a:gd name="connsiteY1" fmla="*/ 0 h 988828"/>
                      <a:gd name="connsiteX2" fmla="*/ 760186 w 760186"/>
                      <a:gd name="connsiteY2" fmla="*/ 723014 h 988828"/>
                      <a:gd name="connsiteX3" fmla="*/ 380093 w 760186"/>
                      <a:gd name="connsiteY3" fmla="*/ 988828 h 988828"/>
                      <a:gd name="connsiteX4" fmla="*/ 0 w 760186"/>
                      <a:gd name="connsiteY4" fmla="*/ 723014 h 98882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60186" h="988828">
                        <a:moveTo>
                          <a:pt x="0" y="723014"/>
                        </a:moveTo>
                        <a:cubicBezTo>
                          <a:pt x="0" y="576209"/>
                          <a:pt x="268598" y="0"/>
                          <a:pt x="376918" y="0"/>
                        </a:cubicBezTo>
                        <a:cubicBezTo>
                          <a:pt x="485238" y="0"/>
                          <a:pt x="760186" y="576209"/>
                          <a:pt x="760186" y="723014"/>
                        </a:cubicBezTo>
                        <a:cubicBezTo>
                          <a:pt x="760186" y="869819"/>
                          <a:pt x="590013" y="988828"/>
                          <a:pt x="380093" y="988828"/>
                        </a:cubicBezTo>
                        <a:cubicBezTo>
                          <a:pt x="170173" y="988828"/>
                          <a:pt x="0" y="869819"/>
                          <a:pt x="0" y="723014"/>
                        </a:cubicBezTo>
                        <a:close/>
                      </a:path>
                    </a:pathLst>
                  </a:custGeom>
                  <a:solidFill>
                    <a:srgbClr val="0033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 dirty="0"/>
                  </a:p>
                </p:txBody>
              </p:sp>
              <p:sp>
                <p:nvSpPr>
                  <p:cNvPr id="441" name="楕円 440">
                    <a:extLst>
                      <a:ext uri="{FF2B5EF4-FFF2-40B4-BE49-F238E27FC236}">
                        <a16:creationId xmlns:a16="http://schemas.microsoft.com/office/drawing/2014/main" id="{1A79D2F3-6D8D-4F83-8800-8BE6E6169B4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030780" y="4779150"/>
                    <a:ext cx="218854" cy="270030"/>
                  </a:xfrm>
                  <a:prstGeom prst="ellipse">
                    <a:avLst/>
                  </a:prstGeom>
                  <a:solidFill>
                    <a:srgbClr val="CC0066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42" name="台形 441">
                    <a:extLst>
                      <a:ext uri="{FF2B5EF4-FFF2-40B4-BE49-F238E27FC236}">
                        <a16:creationId xmlns:a16="http://schemas.microsoft.com/office/drawing/2014/main" id="{13355C8B-2871-4C1B-9677-DBA76AE7865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030780" y="1255886"/>
                    <a:ext cx="218854" cy="3648758"/>
                  </a:xfrm>
                  <a:prstGeom prst="trapezoid">
                    <a:avLst>
                      <a:gd name="adj" fmla="val 36606"/>
                    </a:avLst>
                  </a:prstGeom>
                  <a:solidFill>
                    <a:srgbClr val="92D05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432" name="グループ化 431">
                  <a:extLst>
                    <a:ext uri="{FF2B5EF4-FFF2-40B4-BE49-F238E27FC236}">
                      <a16:creationId xmlns:a16="http://schemas.microsoft.com/office/drawing/2014/main" id="{546921C7-E19B-4EC1-8678-130C4366BECC}"/>
                    </a:ext>
                  </a:extLst>
                </p:cNvPr>
                <p:cNvGrpSpPr/>
                <p:nvPr/>
              </p:nvGrpSpPr>
              <p:grpSpPr>
                <a:xfrm rot="21276673">
                  <a:off x="916700" y="960075"/>
                  <a:ext cx="1764786" cy="4095455"/>
                  <a:chOff x="1257814" y="953725"/>
                  <a:chExt cx="1764786" cy="4095455"/>
                </a:xfrm>
              </p:grpSpPr>
              <p:sp>
                <p:nvSpPr>
                  <p:cNvPr id="437" name="楕円 261">
                    <a:extLst>
                      <a:ext uri="{FF2B5EF4-FFF2-40B4-BE49-F238E27FC236}">
                        <a16:creationId xmlns:a16="http://schemas.microsoft.com/office/drawing/2014/main" id="{9E33DC02-4D3F-4B61-8D90-F8FF6EE9EE2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257814" y="953725"/>
                    <a:ext cx="1764786" cy="2208576"/>
                  </a:xfrm>
                  <a:custGeom>
                    <a:avLst/>
                    <a:gdLst>
                      <a:gd name="connsiteX0" fmla="*/ 0 w 760186"/>
                      <a:gd name="connsiteY0" fmla="*/ 265814 h 531627"/>
                      <a:gd name="connsiteX1" fmla="*/ 380093 w 760186"/>
                      <a:gd name="connsiteY1" fmla="*/ 0 h 531627"/>
                      <a:gd name="connsiteX2" fmla="*/ 760186 w 760186"/>
                      <a:gd name="connsiteY2" fmla="*/ 265814 h 531627"/>
                      <a:gd name="connsiteX3" fmla="*/ 380093 w 760186"/>
                      <a:gd name="connsiteY3" fmla="*/ 531628 h 531627"/>
                      <a:gd name="connsiteX4" fmla="*/ 0 w 760186"/>
                      <a:gd name="connsiteY4" fmla="*/ 265814 h 531627"/>
                      <a:gd name="connsiteX0" fmla="*/ 0 w 760186"/>
                      <a:gd name="connsiteY0" fmla="*/ 265814 h 531628"/>
                      <a:gd name="connsiteX1" fmla="*/ 380093 w 760186"/>
                      <a:gd name="connsiteY1" fmla="*/ 0 h 531628"/>
                      <a:gd name="connsiteX2" fmla="*/ 760186 w 760186"/>
                      <a:gd name="connsiteY2" fmla="*/ 265814 h 531628"/>
                      <a:gd name="connsiteX3" fmla="*/ 380093 w 760186"/>
                      <a:gd name="connsiteY3" fmla="*/ 531628 h 531628"/>
                      <a:gd name="connsiteX4" fmla="*/ 0 w 760186"/>
                      <a:gd name="connsiteY4" fmla="*/ 265814 h 531628"/>
                      <a:gd name="connsiteX0" fmla="*/ 0 w 760186"/>
                      <a:gd name="connsiteY0" fmla="*/ 265814 h 531628"/>
                      <a:gd name="connsiteX1" fmla="*/ 380093 w 760186"/>
                      <a:gd name="connsiteY1" fmla="*/ 0 h 531628"/>
                      <a:gd name="connsiteX2" fmla="*/ 760186 w 760186"/>
                      <a:gd name="connsiteY2" fmla="*/ 265814 h 531628"/>
                      <a:gd name="connsiteX3" fmla="*/ 380093 w 760186"/>
                      <a:gd name="connsiteY3" fmla="*/ 531628 h 531628"/>
                      <a:gd name="connsiteX4" fmla="*/ 0 w 760186"/>
                      <a:gd name="connsiteY4" fmla="*/ 265814 h 531628"/>
                      <a:gd name="connsiteX0" fmla="*/ 0 w 760186"/>
                      <a:gd name="connsiteY0" fmla="*/ 265814 h 531628"/>
                      <a:gd name="connsiteX1" fmla="*/ 380093 w 760186"/>
                      <a:gd name="connsiteY1" fmla="*/ 0 h 531628"/>
                      <a:gd name="connsiteX2" fmla="*/ 760186 w 760186"/>
                      <a:gd name="connsiteY2" fmla="*/ 265814 h 531628"/>
                      <a:gd name="connsiteX3" fmla="*/ 380093 w 760186"/>
                      <a:gd name="connsiteY3" fmla="*/ 531628 h 531628"/>
                      <a:gd name="connsiteX4" fmla="*/ 0 w 760186"/>
                      <a:gd name="connsiteY4" fmla="*/ 265814 h 531628"/>
                      <a:gd name="connsiteX0" fmla="*/ 0 w 760186"/>
                      <a:gd name="connsiteY0" fmla="*/ 723014 h 988828"/>
                      <a:gd name="connsiteX1" fmla="*/ 376918 w 760186"/>
                      <a:gd name="connsiteY1" fmla="*/ 0 h 988828"/>
                      <a:gd name="connsiteX2" fmla="*/ 760186 w 760186"/>
                      <a:gd name="connsiteY2" fmla="*/ 723014 h 988828"/>
                      <a:gd name="connsiteX3" fmla="*/ 380093 w 760186"/>
                      <a:gd name="connsiteY3" fmla="*/ 988828 h 988828"/>
                      <a:gd name="connsiteX4" fmla="*/ 0 w 760186"/>
                      <a:gd name="connsiteY4" fmla="*/ 723014 h 988828"/>
                      <a:gd name="connsiteX0" fmla="*/ 0 w 760186"/>
                      <a:gd name="connsiteY0" fmla="*/ 723014 h 988828"/>
                      <a:gd name="connsiteX1" fmla="*/ 376918 w 760186"/>
                      <a:gd name="connsiteY1" fmla="*/ 0 h 988828"/>
                      <a:gd name="connsiteX2" fmla="*/ 760186 w 760186"/>
                      <a:gd name="connsiteY2" fmla="*/ 723014 h 988828"/>
                      <a:gd name="connsiteX3" fmla="*/ 380093 w 760186"/>
                      <a:gd name="connsiteY3" fmla="*/ 988828 h 988828"/>
                      <a:gd name="connsiteX4" fmla="*/ 0 w 760186"/>
                      <a:gd name="connsiteY4" fmla="*/ 723014 h 98882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60186" h="988828">
                        <a:moveTo>
                          <a:pt x="0" y="723014"/>
                        </a:moveTo>
                        <a:cubicBezTo>
                          <a:pt x="0" y="576209"/>
                          <a:pt x="268598" y="0"/>
                          <a:pt x="376918" y="0"/>
                        </a:cubicBezTo>
                        <a:cubicBezTo>
                          <a:pt x="485238" y="0"/>
                          <a:pt x="760186" y="576209"/>
                          <a:pt x="760186" y="723014"/>
                        </a:cubicBezTo>
                        <a:cubicBezTo>
                          <a:pt x="760186" y="869819"/>
                          <a:pt x="590013" y="988828"/>
                          <a:pt x="380093" y="988828"/>
                        </a:cubicBezTo>
                        <a:cubicBezTo>
                          <a:pt x="170173" y="988828"/>
                          <a:pt x="0" y="869819"/>
                          <a:pt x="0" y="723014"/>
                        </a:cubicBezTo>
                        <a:close/>
                      </a:path>
                    </a:pathLst>
                  </a:custGeom>
                  <a:solidFill>
                    <a:srgbClr val="0033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 dirty="0"/>
                  </a:p>
                </p:txBody>
              </p:sp>
              <p:sp>
                <p:nvSpPr>
                  <p:cNvPr id="438" name="楕円 437">
                    <a:extLst>
                      <a:ext uri="{FF2B5EF4-FFF2-40B4-BE49-F238E27FC236}">
                        <a16:creationId xmlns:a16="http://schemas.microsoft.com/office/drawing/2014/main" id="{DBB88992-85B7-4CAE-9F2C-8112AD742BF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030780" y="4779150"/>
                    <a:ext cx="218854" cy="270030"/>
                  </a:xfrm>
                  <a:prstGeom prst="ellipse">
                    <a:avLst/>
                  </a:prstGeom>
                  <a:solidFill>
                    <a:srgbClr val="CC0066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39" name="台形 438">
                    <a:extLst>
                      <a:ext uri="{FF2B5EF4-FFF2-40B4-BE49-F238E27FC236}">
                        <a16:creationId xmlns:a16="http://schemas.microsoft.com/office/drawing/2014/main" id="{976BA558-D089-464F-8ABB-9B20BB37E08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030780" y="1255886"/>
                    <a:ext cx="218854" cy="3648758"/>
                  </a:xfrm>
                  <a:prstGeom prst="trapezoid">
                    <a:avLst>
                      <a:gd name="adj" fmla="val 36606"/>
                    </a:avLst>
                  </a:prstGeom>
                  <a:solidFill>
                    <a:srgbClr val="92D05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433" name="グループ化 432">
                  <a:extLst>
                    <a:ext uri="{FF2B5EF4-FFF2-40B4-BE49-F238E27FC236}">
                      <a16:creationId xmlns:a16="http://schemas.microsoft.com/office/drawing/2014/main" id="{AEFA35C0-CEF0-40BD-9E1F-D498E8BC6E1E}"/>
                    </a:ext>
                  </a:extLst>
                </p:cNvPr>
                <p:cNvGrpSpPr/>
                <p:nvPr/>
              </p:nvGrpSpPr>
              <p:grpSpPr>
                <a:xfrm>
                  <a:off x="1257814" y="953725"/>
                  <a:ext cx="1764786" cy="4095455"/>
                  <a:chOff x="1257814" y="953725"/>
                  <a:chExt cx="1764786" cy="4095455"/>
                </a:xfrm>
              </p:grpSpPr>
              <p:sp>
                <p:nvSpPr>
                  <p:cNvPr id="434" name="楕円 261">
                    <a:extLst>
                      <a:ext uri="{FF2B5EF4-FFF2-40B4-BE49-F238E27FC236}">
                        <a16:creationId xmlns:a16="http://schemas.microsoft.com/office/drawing/2014/main" id="{C146D175-7744-42EC-9A58-1A94CEF42D0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257814" y="953725"/>
                    <a:ext cx="1764786" cy="2208576"/>
                  </a:xfrm>
                  <a:custGeom>
                    <a:avLst/>
                    <a:gdLst>
                      <a:gd name="connsiteX0" fmla="*/ 0 w 760186"/>
                      <a:gd name="connsiteY0" fmla="*/ 265814 h 531627"/>
                      <a:gd name="connsiteX1" fmla="*/ 380093 w 760186"/>
                      <a:gd name="connsiteY1" fmla="*/ 0 h 531627"/>
                      <a:gd name="connsiteX2" fmla="*/ 760186 w 760186"/>
                      <a:gd name="connsiteY2" fmla="*/ 265814 h 531627"/>
                      <a:gd name="connsiteX3" fmla="*/ 380093 w 760186"/>
                      <a:gd name="connsiteY3" fmla="*/ 531628 h 531627"/>
                      <a:gd name="connsiteX4" fmla="*/ 0 w 760186"/>
                      <a:gd name="connsiteY4" fmla="*/ 265814 h 531627"/>
                      <a:gd name="connsiteX0" fmla="*/ 0 w 760186"/>
                      <a:gd name="connsiteY0" fmla="*/ 265814 h 531628"/>
                      <a:gd name="connsiteX1" fmla="*/ 380093 w 760186"/>
                      <a:gd name="connsiteY1" fmla="*/ 0 h 531628"/>
                      <a:gd name="connsiteX2" fmla="*/ 760186 w 760186"/>
                      <a:gd name="connsiteY2" fmla="*/ 265814 h 531628"/>
                      <a:gd name="connsiteX3" fmla="*/ 380093 w 760186"/>
                      <a:gd name="connsiteY3" fmla="*/ 531628 h 531628"/>
                      <a:gd name="connsiteX4" fmla="*/ 0 w 760186"/>
                      <a:gd name="connsiteY4" fmla="*/ 265814 h 531628"/>
                      <a:gd name="connsiteX0" fmla="*/ 0 w 760186"/>
                      <a:gd name="connsiteY0" fmla="*/ 265814 h 531628"/>
                      <a:gd name="connsiteX1" fmla="*/ 380093 w 760186"/>
                      <a:gd name="connsiteY1" fmla="*/ 0 h 531628"/>
                      <a:gd name="connsiteX2" fmla="*/ 760186 w 760186"/>
                      <a:gd name="connsiteY2" fmla="*/ 265814 h 531628"/>
                      <a:gd name="connsiteX3" fmla="*/ 380093 w 760186"/>
                      <a:gd name="connsiteY3" fmla="*/ 531628 h 531628"/>
                      <a:gd name="connsiteX4" fmla="*/ 0 w 760186"/>
                      <a:gd name="connsiteY4" fmla="*/ 265814 h 531628"/>
                      <a:gd name="connsiteX0" fmla="*/ 0 w 760186"/>
                      <a:gd name="connsiteY0" fmla="*/ 265814 h 531628"/>
                      <a:gd name="connsiteX1" fmla="*/ 380093 w 760186"/>
                      <a:gd name="connsiteY1" fmla="*/ 0 h 531628"/>
                      <a:gd name="connsiteX2" fmla="*/ 760186 w 760186"/>
                      <a:gd name="connsiteY2" fmla="*/ 265814 h 531628"/>
                      <a:gd name="connsiteX3" fmla="*/ 380093 w 760186"/>
                      <a:gd name="connsiteY3" fmla="*/ 531628 h 531628"/>
                      <a:gd name="connsiteX4" fmla="*/ 0 w 760186"/>
                      <a:gd name="connsiteY4" fmla="*/ 265814 h 531628"/>
                      <a:gd name="connsiteX0" fmla="*/ 0 w 760186"/>
                      <a:gd name="connsiteY0" fmla="*/ 723014 h 988828"/>
                      <a:gd name="connsiteX1" fmla="*/ 376918 w 760186"/>
                      <a:gd name="connsiteY1" fmla="*/ 0 h 988828"/>
                      <a:gd name="connsiteX2" fmla="*/ 760186 w 760186"/>
                      <a:gd name="connsiteY2" fmla="*/ 723014 h 988828"/>
                      <a:gd name="connsiteX3" fmla="*/ 380093 w 760186"/>
                      <a:gd name="connsiteY3" fmla="*/ 988828 h 988828"/>
                      <a:gd name="connsiteX4" fmla="*/ 0 w 760186"/>
                      <a:gd name="connsiteY4" fmla="*/ 723014 h 988828"/>
                      <a:gd name="connsiteX0" fmla="*/ 0 w 760186"/>
                      <a:gd name="connsiteY0" fmla="*/ 723014 h 988828"/>
                      <a:gd name="connsiteX1" fmla="*/ 376918 w 760186"/>
                      <a:gd name="connsiteY1" fmla="*/ 0 h 988828"/>
                      <a:gd name="connsiteX2" fmla="*/ 760186 w 760186"/>
                      <a:gd name="connsiteY2" fmla="*/ 723014 h 988828"/>
                      <a:gd name="connsiteX3" fmla="*/ 380093 w 760186"/>
                      <a:gd name="connsiteY3" fmla="*/ 988828 h 988828"/>
                      <a:gd name="connsiteX4" fmla="*/ 0 w 760186"/>
                      <a:gd name="connsiteY4" fmla="*/ 723014 h 98882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60186" h="988828">
                        <a:moveTo>
                          <a:pt x="0" y="723014"/>
                        </a:moveTo>
                        <a:cubicBezTo>
                          <a:pt x="0" y="576209"/>
                          <a:pt x="268598" y="0"/>
                          <a:pt x="376918" y="0"/>
                        </a:cubicBezTo>
                        <a:cubicBezTo>
                          <a:pt x="485238" y="0"/>
                          <a:pt x="760186" y="576209"/>
                          <a:pt x="760186" y="723014"/>
                        </a:cubicBezTo>
                        <a:cubicBezTo>
                          <a:pt x="760186" y="869819"/>
                          <a:pt x="590013" y="988828"/>
                          <a:pt x="380093" y="988828"/>
                        </a:cubicBezTo>
                        <a:cubicBezTo>
                          <a:pt x="170173" y="988828"/>
                          <a:pt x="0" y="869819"/>
                          <a:pt x="0" y="723014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35" name="楕円 434">
                    <a:extLst>
                      <a:ext uri="{FF2B5EF4-FFF2-40B4-BE49-F238E27FC236}">
                        <a16:creationId xmlns:a16="http://schemas.microsoft.com/office/drawing/2014/main" id="{C3EE95FF-8639-4A58-B1D1-5B9BFAA893D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030780" y="4779150"/>
                    <a:ext cx="218854" cy="270030"/>
                  </a:xfrm>
                  <a:prstGeom prst="ellipse">
                    <a:avLst/>
                  </a:prstGeom>
                  <a:solidFill>
                    <a:srgbClr val="CC0066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36" name="台形 435">
                    <a:extLst>
                      <a:ext uri="{FF2B5EF4-FFF2-40B4-BE49-F238E27FC236}">
                        <a16:creationId xmlns:a16="http://schemas.microsoft.com/office/drawing/2014/main" id="{196019EE-FDEB-4873-965A-E7F80F84DA5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030780" y="1255886"/>
                    <a:ext cx="218854" cy="3648758"/>
                  </a:xfrm>
                  <a:prstGeom prst="trapezoid">
                    <a:avLst>
                      <a:gd name="adj" fmla="val 36606"/>
                    </a:avLst>
                  </a:prstGeom>
                  <a:solidFill>
                    <a:srgbClr val="92D05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</p:grpSp>
      </p:grpSp>
      <p:grpSp>
        <p:nvGrpSpPr>
          <p:cNvPr id="557" name="グループ化 556">
            <a:extLst>
              <a:ext uri="{FF2B5EF4-FFF2-40B4-BE49-F238E27FC236}">
                <a16:creationId xmlns:a16="http://schemas.microsoft.com/office/drawing/2014/main" id="{B50C4419-3705-4F9D-8E71-C6FACF48865E}"/>
              </a:ext>
            </a:extLst>
          </p:cNvPr>
          <p:cNvGrpSpPr/>
          <p:nvPr/>
        </p:nvGrpSpPr>
        <p:grpSpPr>
          <a:xfrm>
            <a:off x="2302124" y="1059680"/>
            <a:ext cx="1553482" cy="1306950"/>
            <a:chOff x="2302124" y="1059680"/>
            <a:chExt cx="1553482" cy="1306950"/>
          </a:xfrm>
        </p:grpSpPr>
        <p:grpSp>
          <p:nvGrpSpPr>
            <p:cNvPr id="558" name="グループ化 557">
              <a:extLst>
                <a:ext uri="{FF2B5EF4-FFF2-40B4-BE49-F238E27FC236}">
                  <a16:creationId xmlns:a16="http://schemas.microsoft.com/office/drawing/2014/main" id="{FB1364AF-58AB-4B3E-89E2-800D6FAC5958}"/>
                </a:ext>
              </a:extLst>
            </p:cNvPr>
            <p:cNvGrpSpPr/>
            <p:nvPr/>
          </p:nvGrpSpPr>
          <p:grpSpPr>
            <a:xfrm>
              <a:off x="2302124" y="1059680"/>
              <a:ext cx="1553482" cy="1306950"/>
              <a:chOff x="1794400" y="2630803"/>
              <a:chExt cx="1355035" cy="1139998"/>
            </a:xfrm>
          </p:grpSpPr>
          <p:sp>
            <p:nvSpPr>
              <p:cNvPr id="560" name="楕円 559">
                <a:extLst>
                  <a:ext uri="{FF2B5EF4-FFF2-40B4-BE49-F238E27FC236}">
                    <a16:creationId xmlns:a16="http://schemas.microsoft.com/office/drawing/2014/main" id="{006ACF7B-3DEE-413B-A874-E73860870FE4}"/>
                  </a:ext>
                </a:extLst>
              </p:cNvPr>
              <p:cNvSpPr/>
              <p:nvPr/>
            </p:nvSpPr>
            <p:spPr bwMode="auto">
              <a:xfrm>
                <a:off x="2333931" y="3557218"/>
                <a:ext cx="251818" cy="213583"/>
              </a:xfrm>
              <a:prstGeom prst="ellipse">
                <a:avLst/>
              </a:prstGeom>
              <a:solidFill>
                <a:srgbClr val="FFFF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61" name="フリーフォーム: 図形 560">
                <a:extLst>
                  <a:ext uri="{FF2B5EF4-FFF2-40B4-BE49-F238E27FC236}">
                    <a16:creationId xmlns:a16="http://schemas.microsoft.com/office/drawing/2014/main" id="{6DA29307-CC39-4A28-B15E-6CE0C1619C0E}"/>
                  </a:ext>
                </a:extLst>
              </p:cNvPr>
              <p:cNvSpPr/>
              <p:nvPr/>
            </p:nvSpPr>
            <p:spPr bwMode="auto">
              <a:xfrm rot="20700000">
                <a:off x="1805508" y="2630803"/>
                <a:ext cx="1016574" cy="873317"/>
              </a:xfrm>
              <a:custGeom>
                <a:avLst/>
                <a:gdLst>
                  <a:gd name="connsiteX0" fmla="*/ 655534 w 1311068"/>
                  <a:gd name="connsiteY0" fmla="*/ 0 h 1126311"/>
                  <a:gd name="connsiteX1" fmla="*/ 814301 w 1311068"/>
                  <a:gd name="connsiteY1" fmla="*/ 164419 h 1126311"/>
                  <a:gd name="connsiteX2" fmla="*/ 1034007 w 1311068"/>
                  <a:gd name="connsiteY2" fmla="*/ 101412 h 1126311"/>
                  <a:gd name="connsiteX3" fmla="*/ 1089294 w 1311068"/>
                  <a:gd name="connsiteY3" fmla="*/ 323186 h 1126311"/>
                  <a:gd name="connsiteX4" fmla="*/ 1311068 w 1311068"/>
                  <a:gd name="connsiteY4" fmla="*/ 378473 h 1126311"/>
                  <a:gd name="connsiteX5" fmla="*/ 1257030 w 1311068"/>
                  <a:gd name="connsiteY5" fmla="*/ 566904 h 1126311"/>
                  <a:gd name="connsiteX6" fmla="*/ 1260687 w 1311068"/>
                  <a:gd name="connsiteY6" fmla="*/ 598875 h 1126311"/>
                  <a:gd name="connsiteX7" fmla="*/ 662238 w 1311068"/>
                  <a:gd name="connsiteY7" fmla="*/ 1126311 h 1126311"/>
                  <a:gd name="connsiteX8" fmla="*/ 63789 w 1311068"/>
                  <a:gd name="connsiteY8" fmla="*/ 598875 h 1126311"/>
                  <a:gd name="connsiteX9" fmla="*/ 63869 w 1311068"/>
                  <a:gd name="connsiteY9" fmla="*/ 598179 h 1126311"/>
                  <a:gd name="connsiteX10" fmla="*/ 63007 w 1311068"/>
                  <a:gd name="connsiteY10" fmla="*/ 598179 h 1126311"/>
                  <a:gd name="connsiteX11" fmla="*/ 0 w 1311068"/>
                  <a:gd name="connsiteY11" fmla="*/ 378473 h 1126311"/>
                  <a:gd name="connsiteX12" fmla="*/ 221774 w 1311068"/>
                  <a:gd name="connsiteY12" fmla="*/ 323186 h 1126311"/>
                  <a:gd name="connsiteX13" fmla="*/ 277061 w 1311068"/>
                  <a:gd name="connsiteY13" fmla="*/ 101412 h 1126311"/>
                  <a:gd name="connsiteX14" fmla="*/ 496767 w 1311068"/>
                  <a:gd name="connsiteY14" fmla="*/ 164419 h 11263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311068" h="1126311">
                    <a:moveTo>
                      <a:pt x="655534" y="0"/>
                    </a:moveTo>
                    <a:lnTo>
                      <a:pt x="814301" y="164419"/>
                    </a:lnTo>
                    <a:lnTo>
                      <a:pt x="1034007" y="101412"/>
                    </a:lnTo>
                    <a:lnTo>
                      <a:pt x="1089294" y="323186"/>
                    </a:lnTo>
                    <a:lnTo>
                      <a:pt x="1311068" y="378473"/>
                    </a:lnTo>
                    <a:lnTo>
                      <a:pt x="1257030" y="566904"/>
                    </a:lnTo>
                    <a:lnTo>
                      <a:pt x="1260687" y="598875"/>
                    </a:lnTo>
                    <a:cubicBezTo>
                      <a:pt x="1260687" y="890170"/>
                      <a:pt x="992752" y="1126311"/>
                      <a:pt x="662238" y="1126311"/>
                    </a:cubicBezTo>
                    <a:cubicBezTo>
                      <a:pt x="331724" y="1126311"/>
                      <a:pt x="63789" y="890170"/>
                      <a:pt x="63789" y="598875"/>
                    </a:cubicBezTo>
                    <a:lnTo>
                      <a:pt x="63869" y="598179"/>
                    </a:lnTo>
                    <a:lnTo>
                      <a:pt x="63007" y="598179"/>
                    </a:lnTo>
                    <a:lnTo>
                      <a:pt x="0" y="378473"/>
                    </a:lnTo>
                    <a:lnTo>
                      <a:pt x="221774" y="323186"/>
                    </a:lnTo>
                    <a:lnTo>
                      <a:pt x="277061" y="101412"/>
                    </a:lnTo>
                    <a:lnTo>
                      <a:pt x="496767" y="164419"/>
                    </a:lnTo>
                    <a:close/>
                  </a:path>
                </a:pathLst>
              </a:custGeom>
              <a:solidFill>
                <a:srgbClr val="92D05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62" name="フリーフォーム: 図形 561">
                <a:extLst>
                  <a:ext uri="{FF2B5EF4-FFF2-40B4-BE49-F238E27FC236}">
                    <a16:creationId xmlns:a16="http://schemas.microsoft.com/office/drawing/2014/main" id="{B7D1B5B6-FAE5-444C-9E8A-EC804A49CA86}"/>
                  </a:ext>
                </a:extLst>
              </p:cNvPr>
              <p:cNvSpPr/>
              <p:nvPr/>
            </p:nvSpPr>
            <p:spPr bwMode="auto">
              <a:xfrm rot="1800000">
                <a:off x="2123910" y="2660170"/>
                <a:ext cx="995046" cy="854823"/>
              </a:xfrm>
              <a:custGeom>
                <a:avLst/>
                <a:gdLst>
                  <a:gd name="connsiteX0" fmla="*/ 655534 w 1311068"/>
                  <a:gd name="connsiteY0" fmla="*/ 0 h 1126311"/>
                  <a:gd name="connsiteX1" fmla="*/ 814301 w 1311068"/>
                  <a:gd name="connsiteY1" fmla="*/ 164419 h 1126311"/>
                  <a:gd name="connsiteX2" fmla="*/ 1034007 w 1311068"/>
                  <a:gd name="connsiteY2" fmla="*/ 101412 h 1126311"/>
                  <a:gd name="connsiteX3" fmla="*/ 1089294 w 1311068"/>
                  <a:gd name="connsiteY3" fmla="*/ 323186 h 1126311"/>
                  <a:gd name="connsiteX4" fmla="*/ 1311068 w 1311068"/>
                  <a:gd name="connsiteY4" fmla="*/ 378473 h 1126311"/>
                  <a:gd name="connsiteX5" fmla="*/ 1257030 w 1311068"/>
                  <a:gd name="connsiteY5" fmla="*/ 566904 h 1126311"/>
                  <a:gd name="connsiteX6" fmla="*/ 1260687 w 1311068"/>
                  <a:gd name="connsiteY6" fmla="*/ 598875 h 1126311"/>
                  <a:gd name="connsiteX7" fmla="*/ 662238 w 1311068"/>
                  <a:gd name="connsiteY7" fmla="*/ 1126311 h 1126311"/>
                  <a:gd name="connsiteX8" fmla="*/ 63789 w 1311068"/>
                  <a:gd name="connsiteY8" fmla="*/ 598875 h 1126311"/>
                  <a:gd name="connsiteX9" fmla="*/ 63869 w 1311068"/>
                  <a:gd name="connsiteY9" fmla="*/ 598179 h 1126311"/>
                  <a:gd name="connsiteX10" fmla="*/ 63007 w 1311068"/>
                  <a:gd name="connsiteY10" fmla="*/ 598179 h 1126311"/>
                  <a:gd name="connsiteX11" fmla="*/ 0 w 1311068"/>
                  <a:gd name="connsiteY11" fmla="*/ 378473 h 1126311"/>
                  <a:gd name="connsiteX12" fmla="*/ 221774 w 1311068"/>
                  <a:gd name="connsiteY12" fmla="*/ 323186 h 1126311"/>
                  <a:gd name="connsiteX13" fmla="*/ 277061 w 1311068"/>
                  <a:gd name="connsiteY13" fmla="*/ 101412 h 1126311"/>
                  <a:gd name="connsiteX14" fmla="*/ 496767 w 1311068"/>
                  <a:gd name="connsiteY14" fmla="*/ 164419 h 11263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311068" h="1126311">
                    <a:moveTo>
                      <a:pt x="655534" y="0"/>
                    </a:moveTo>
                    <a:lnTo>
                      <a:pt x="814301" y="164419"/>
                    </a:lnTo>
                    <a:lnTo>
                      <a:pt x="1034007" y="101412"/>
                    </a:lnTo>
                    <a:lnTo>
                      <a:pt x="1089294" y="323186"/>
                    </a:lnTo>
                    <a:lnTo>
                      <a:pt x="1311068" y="378473"/>
                    </a:lnTo>
                    <a:lnTo>
                      <a:pt x="1257030" y="566904"/>
                    </a:lnTo>
                    <a:lnTo>
                      <a:pt x="1260687" y="598875"/>
                    </a:lnTo>
                    <a:cubicBezTo>
                      <a:pt x="1260687" y="890170"/>
                      <a:pt x="992752" y="1126311"/>
                      <a:pt x="662238" y="1126311"/>
                    </a:cubicBezTo>
                    <a:cubicBezTo>
                      <a:pt x="331724" y="1126311"/>
                      <a:pt x="63789" y="890170"/>
                      <a:pt x="63789" y="598875"/>
                    </a:cubicBezTo>
                    <a:lnTo>
                      <a:pt x="63869" y="598179"/>
                    </a:lnTo>
                    <a:lnTo>
                      <a:pt x="63007" y="598179"/>
                    </a:lnTo>
                    <a:lnTo>
                      <a:pt x="0" y="378473"/>
                    </a:lnTo>
                    <a:lnTo>
                      <a:pt x="221774" y="323186"/>
                    </a:lnTo>
                    <a:lnTo>
                      <a:pt x="277061" y="101412"/>
                    </a:lnTo>
                    <a:lnTo>
                      <a:pt x="496767" y="164419"/>
                    </a:lnTo>
                    <a:close/>
                  </a:path>
                </a:pathLst>
              </a:custGeom>
              <a:solidFill>
                <a:srgbClr val="99FF33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63" name="フリーフォーム: 図形 562">
                <a:extLst>
                  <a:ext uri="{FF2B5EF4-FFF2-40B4-BE49-F238E27FC236}">
                    <a16:creationId xmlns:a16="http://schemas.microsoft.com/office/drawing/2014/main" id="{1D1D6F1B-A454-4F1D-9228-DBEA3CFE2B2B}"/>
                  </a:ext>
                </a:extLst>
              </p:cNvPr>
              <p:cNvSpPr/>
              <p:nvPr/>
            </p:nvSpPr>
            <p:spPr bwMode="auto">
              <a:xfrm rot="20700000">
                <a:off x="1794400" y="2760739"/>
                <a:ext cx="1103217" cy="947750"/>
              </a:xfrm>
              <a:custGeom>
                <a:avLst/>
                <a:gdLst>
                  <a:gd name="connsiteX0" fmla="*/ 655534 w 1311068"/>
                  <a:gd name="connsiteY0" fmla="*/ 0 h 1126311"/>
                  <a:gd name="connsiteX1" fmla="*/ 814301 w 1311068"/>
                  <a:gd name="connsiteY1" fmla="*/ 164419 h 1126311"/>
                  <a:gd name="connsiteX2" fmla="*/ 1034007 w 1311068"/>
                  <a:gd name="connsiteY2" fmla="*/ 101412 h 1126311"/>
                  <a:gd name="connsiteX3" fmla="*/ 1089294 w 1311068"/>
                  <a:gd name="connsiteY3" fmla="*/ 323186 h 1126311"/>
                  <a:gd name="connsiteX4" fmla="*/ 1311068 w 1311068"/>
                  <a:gd name="connsiteY4" fmla="*/ 378473 h 1126311"/>
                  <a:gd name="connsiteX5" fmla="*/ 1257030 w 1311068"/>
                  <a:gd name="connsiteY5" fmla="*/ 566904 h 1126311"/>
                  <a:gd name="connsiteX6" fmla="*/ 1260687 w 1311068"/>
                  <a:gd name="connsiteY6" fmla="*/ 598875 h 1126311"/>
                  <a:gd name="connsiteX7" fmla="*/ 662238 w 1311068"/>
                  <a:gd name="connsiteY7" fmla="*/ 1126311 h 1126311"/>
                  <a:gd name="connsiteX8" fmla="*/ 63789 w 1311068"/>
                  <a:gd name="connsiteY8" fmla="*/ 598875 h 1126311"/>
                  <a:gd name="connsiteX9" fmla="*/ 63869 w 1311068"/>
                  <a:gd name="connsiteY9" fmla="*/ 598179 h 1126311"/>
                  <a:gd name="connsiteX10" fmla="*/ 63007 w 1311068"/>
                  <a:gd name="connsiteY10" fmla="*/ 598179 h 1126311"/>
                  <a:gd name="connsiteX11" fmla="*/ 0 w 1311068"/>
                  <a:gd name="connsiteY11" fmla="*/ 378473 h 1126311"/>
                  <a:gd name="connsiteX12" fmla="*/ 221774 w 1311068"/>
                  <a:gd name="connsiteY12" fmla="*/ 323186 h 1126311"/>
                  <a:gd name="connsiteX13" fmla="*/ 277061 w 1311068"/>
                  <a:gd name="connsiteY13" fmla="*/ 101412 h 1126311"/>
                  <a:gd name="connsiteX14" fmla="*/ 496767 w 1311068"/>
                  <a:gd name="connsiteY14" fmla="*/ 164419 h 11263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311068" h="1126311">
                    <a:moveTo>
                      <a:pt x="655534" y="0"/>
                    </a:moveTo>
                    <a:lnTo>
                      <a:pt x="814301" y="164419"/>
                    </a:lnTo>
                    <a:lnTo>
                      <a:pt x="1034007" y="101412"/>
                    </a:lnTo>
                    <a:lnTo>
                      <a:pt x="1089294" y="323186"/>
                    </a:lnTo>
                    <a:lnTo>
                      <a:pt x="1311068" y="378473"/>
                    </a:lnTo>
                    <a:lnTo>
                      <a:pt x="1257030" y="566904"/>
                    </a:lnTo>
                    <a:lnTo>
                      <a:pt x="1260687" y="598875"/>
                    </a:lnTo>
                    <a:cubicBezTo>
                      <a:pt x="1260687" y="890170"/>
                      <a:pt x="992752" y="1126311"/>
                      <a:pt x="662238" y="1126311"/>
                    </a:cubicBezTo>
                    <a:cubicBezTo>
                      <a:pt x="331724" y="1126311"/>
                      <a:pt x="63789" y="890170"/>
                      <a:pt x="63789" y="598875"/>
                    </a:cubicBezTo>
                    <a:lnTo>
                      <a:pt x="63869" y="598179"/>
                    </a:lnTo>
                    <a:lnTo>
                      <a:pt x="63007" y="598179"/>
                    </a:lnTo>
                    <a:lnTo>
                      <a:pt x="0" y="378473"/>
                    </a:lnTo>
                    <a:lnTo>
                      <a:pt x="221774" y="323186"/>
                    </a:lnTo>
                    <a:lnTo>
                      <a:pt x="277061" y="101412"/>
                    </a:lnTo>
                    <a:lnTo>
                      <a:pt x="496767" y="164419"/>
                    </a:lnTo>
                    <a:close/>
                  </a:path>
                </a:pathLst>
              </a:custGeom>
              <a:solidFill>
                <a:srgbClr val="33CC33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64" name="フリーフォーム: 図形 563">
                <a:extLst>
                  <a:ext uri="{FF2B5EF4-FFF2-40B4-BE49-F238E27FC236}">
                    <a16:creationId xmlns:a16="http://schemas.microsoft.com/office/drawing/2014/main" id="{0F9DBFA3-6AA4-4C8B-BEB8-C8CB64D9F624}"/>
                  </a:ext>
                </a:extLst>
              </p:cNvPr>
              <p:cNvSpPr/>
              <p:nvPr/>
            </p:nvSpPr>
            <p:spPr bwMode="auto">
              <a:xfrm rot="900000">
                <a:off x="2046218" y="2760739"/>
                <a:ext cx="1103217" cy="947750"/>
              </a:xfrm>
              <a:custGeom>
                <a:avLst/>
                <a:gdLst>
                  <a:gd name="connsiteX0" fmla="*/ 655534 w 1311068"/>
                  <a:gd name="connsiteY0" fmla="*/ 0 h 1126311"/>
                  <a:gd name="connsiteX1" fmla="*/ 814301 w 1311068"/>
                  <a:gd name="connsiteY1" fmla="*/ 164419 h 1126311"/>
                  <a:gd name="connsiteX2" fmla="*/ 1034007 w 1311068"/>
                  <a:gd name="connsiteY2" fmla="*/ 101412 h 1126311"/>
                  <a:gd name="connsiteX3" fmla="*/ 1089294 w 1311068"/>
                  <a:gd name="connsiteY3" fmla="*/ 323186 h 1126311"/>
                  <a:gd name="connsiteX4" fmla="*/ 1311068 w 1311068"/>
                  <a:gd name="connsiteY4" fmla="*/ 378473 h 1126311"/>
                  <a:gd name="connsiteX5" fmla="*/ 1257030 w 1311068"/>
                  <a:gd name="connsiteY5" fmla="*/ 566904 h 1126311"/>
                  <a:gd name="connsiteX6" fmla="*/ 1260687 w 1311068"/>
                  <a:gd name="connsiteY6" fmla="*/ 598875 h 1126311"/>
                  <a:gd name="connsiteX7" fmla="*/ 662238 w 1311068"/>
                  <a:gd name="connsiteY7" fmla="*/ 1126311 h 1126311"/>
                  <a:gd name="connsiteX8" fmla="*/ 63789 w 1311068"/>
                  <a:gd name="connsiteY8" fmla="*/ 598875 h 1126311"/>
                  <a:gd name="connsiteX9" fmla="*/ 63869 w 1311068"/>
                  <a:gd name="connsiteY9" fmla="*/ 598179 h 1126311"/>
                  <a:gd name="connsiteX10" fmla="*/ 63007 w 1311068"/>
                  <a:gd name="connsiteY10" fmla="*/ 598179 h 1126311"/>
                  <a:gd name="connsiteX11" fmla="*/ 0 w 1311068"/>
                  <a:gd name="connsiteY11" fmla="*/ 378473 h 1126311"/>
                  <a:gd name="connsiteX12" fmla="*/ 221774 w 1311068"/>
                  <a:gd name="connsiteY12" fmla="*/ 323186 h 1126311"/>
                  <a:gd name="connsiteX13" fmla="*/ 277061 w 1311068"/>
                  <a:gd name="connsiteY13" fmla="*/ 101412 h 1126311"/>
                  <a:gd name="connsiteX14" fmla="*/ 496767 w 1311068"/>
                  <a:gd name="connsiteY14" fmla="*/ 164419 h 11263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311068" h="1126311">
                    <a:moveTo>
                      <a:pt x="655534" y="0"/>
                    </a:moveTo>
                    <a:lnTo>
                      <a:pt x="814301" y="164419"/>
                    </a:lnTo>
                    <a:lnTo>
                      <a:pt x="1034007" y="101412"/>
                    </a:lnTo>
                    <a:lnTo>
                      <a:pt x="1089294" y="323186"/>
                    </a:lnTo>
                    <a:lnTo>
                      <a:pt x="1311068" y="378473"/>
                    </a:lnTo>
                    <a:lnTo>
                      <a:pt x="1257030" y="566904"/>
                    </a:lnTo>
                    <a:lnTo>
                      <a:pt x="1260687" y="598875"/>
                    </a:lnTo>
                    <a:cubicBezTo>
                      <a:pt x="1260687" y="890170"/>
                      <a:pt x="992752" y="1126311"/>
                      <a:pt x="662238" y="1126311"/>
                    </a:cubicBezTo>
                    <a:cubicBezTo>
                      <a:pt x="331724" y="1126311"/>
                      <a:pt x="63789" y="890170"/>
                      <a:pt x="63789" y="598875"/>
                    </a:cubicBezTo>
                    <a:lnTo>
                      <a:pt x="63869" y="598179"/>
                    </a:lnTo>
                    <a:lnTo>
                      <a:pt x="63007" y="598179"/>
                    </a:lnTo>
                    <a:lnTo>
                      <a:pt x="0" y="378473"/>
                    </a:lnTo>
                    <a:lnTo>
                      <a:pt x="221774" y="323186"/>
                    </a:lnTo>
                    <a:lnTo>
                      <a:pt x="277061" y="101412"/>
                    </a:lnTo>
                    <a:lnTo>
                      <a:pt x="496767" y="164419"/>
                    </a:lnTo>
                    <a:close/>
                  </a:path>
                </a:pathLst>
              </a:custGeom>
              <a:solidFill>
                <a:srgbClr val="99FF33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559" name="フリーフォーム: 図形 558">
              <a:extLst>
                <a:ext uri="{FF2B5EF4-FFF2-40B4-BE49-F238E27FC236}">
                  <a16:creationId xmlns:a16="http://schemas.microsoft.com/office/drawing/2014/main" id="{96C7670D-B595-4AE2-AA90-F338C9D8DA6D}"/>
                </a:ext>
              </a:extLst>
            </p:cNvPr>
            <p:cNvSpPr/>
            <p:nvPr/>
          </p:nvSpPr>
          <p:spPr bwMode="auto">
            <a:xfrm rot="900000">
              <a:off x="3061194" y="1672986"/>
              <a:ext cx="316517" cy="632307"/>
            </a:xfrm>
            <a:custGeom>
              <a:avLst/>
              <a:gdLst>
                <a:gd name="connsiteX0" fmla="*/ 158001 w 316517"/>
                <a:gd name="connsiteY0" fmla="*/ 0 h 632307"/>
                <a:gd name="connsiteX1" fmla="*/ 191772 w 316517"/>
                <a:gd name="connsiteY1" fmla="*/ 116211 h 632307"/>
                <a:gd name="connsiteX2" fmla="*/ 200927 w 316517"/>
                <a:gd name="connsiteY2" fmla="*/ 192696 h 632307"/>
                <a:gd name="connsiteX3" fmla="*/ 219851 w 316517"/>
                <a:gd name="connsiteY3" fmla="*/ 178572 h 632307"/>
                <a:gd name="connsiteX4" fmla="*/ 270251 w 316517"/>
                <a:gd name="connsiteY4" fmla="*/ 154992 h 632307"/>
                <a:gd name="connsiteX5" fmla="*/ 216973 w 316517"/>
                <a:gd name="connsiteY5" fmla="*/ 241236 h 632307"/>
                <a:gd name="connsiteX6" fmla="*/ 207382 w 316517"/>
                <a:gd name="connsiteY6" fmla="*/ 252776 h 632307"/>
                <a:gd name="connsiteX7" fmla="*/ 215985 w 316517"/>
                <a:gd name="connsiteY7" fmla="*/ 350009 h 632307"/>
                <a:gd name="connsiteX8" fmla="*/ 219844 w 316517"/>
                <a:gd name="connsiteY8" fmla="*/ 404542 h 632307"/>
                <a:gd name="connsiteX9" fmla="*/ 222873 w 316517"/>
                <a:gd name="connsiteY9" fmla="*/ 403096 h 632307"/>
                <a:gd name="connsiteX10" fmla="*/ 316109 w 316517"/>
                <a:gd name="connsiteY10" fmla="*/ 378034 h 632307"/>
                <a:gd name="connsiteX11" fmla="*/ 229746 w 316517"/>
                <a:gd name="connsiteY11" fmla="*/ 456446 h 632307"/>
                <a:gd name="connsiteX12" fmla="*/ 223501 w 316517"/>
                <a:gd name="connsiteY12" fmla="*/ 460554 h 632307"/>
                <a:gd name="connsiteX13" fmla="*/ 226099 w 316517"/>
                <a:gd name="connsiteY13" fmla="*/ 505961 h 632307"/>
                <a:gd name="connsiteX14" fmla="*/ 227448 w 316517"/>
                <a:gd name="connsiteY14" fmla="*/ 543259 h 632307"/>
                <a:gd name="connsiteX15" fmla="*/ 155271 w 316517"/>
                <a:gd name="connsiteY15" fmla="*/ 631262 h 632307"/>
                <a:gd name="connsiteX16" fmla="*/ 83095 w 316517"/>
                <a:gd name="connsiteY16" fmla="*/ 543259 h 632307"/>
                <a:gd name="connsiteX17" fmla="*/ 89385 w 316517"/>
                <a:gd name="connsiteY17" fmla="*/ 413989 h 632307"/>
                <a:gd name="connsiteX18" fmla="*/ 92023 w 316517"/>
                <a:gd name="connsiteY18" fmla="*/ 384715 h 632307"/>
                <a:gd name="connsiteX19" fmla="*/ 80428 w 316517"/>
                <a:gd name="connsiteY19" fmla="*/ 381391 h 632307"/>
                <a:gd name="connsiteX20" fmla="*/ 781 w 316517"/>
                <a:gd name="connsiteY20" fmla="*/ 284549 h 632307"/>
                <a:gd name="connsiteX21" fmla="*/ 92848 w 316517"/>
                <a:gd name="connsiteY21" fmla="*/ 326979 h 632307"/>
                <a:gd name="connsiteX22" fmla="*/ 96981 w 316517"/>
                <a:gd name="connsiteY22" fmla="*/ 329709 h 632307"/>
                <a:gd name="connsiteX23" fmla="*/ 105770 w 316517"/>
                <a:gd name="connsiteY23" fmla="*/ 232175 h 632307"/>
                <a:gd name="connsiteX24" fmla="*/ 109102 w 316517"/>
                <a:gd name="connsiteY24" fmla="*/ 205828 h 632307"/>
                <a:gd name="connsiteX25" fmla="*/ 97268 w 316517"/>
                <a:gd name="connsiteY25" fmla="*/ 190349 h 632307"/>
                <a:gd name="connsiteX26" fmla="*/ 53547 w 316517"/>
                <a:gd name="connsiteY26" fmla="*/ 104269 h 632307"/>
                <a:gd name="connsiteX27" fmla="*/ 105091 w 316517"/>
                <a:gd name="connsiteY27" fmla="*/ 134738 h 632307"/>
                <a:gd name="connsiteX28" fmla="*/ 116810 w 316517"/>
                <a:gd name="connsiteY28" fmla="*/ 144884 h 632307"/>
                <a:gd name="connsiteX29" fmla="*/ 116903 w 316517"/>
                <a:gd name="connsiteY29" fmla="*/ 144149 h 632307"/>
                <a:gd name="connsiteX30" fmla="*/ 158001 w 316517"/>
                <a:gd name="connsiteY30" fmla="*/ 0 h 632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316517" h="632307">
                  <a:moveTo>
                    <a:pt x="158001" y="0"/>
                  </a:moveTo>
                  <a:cubicBezTo>
                    <a:pt x="170458" y="0"/>
                    <a:pt x="181911" y="48306"/>
                    <a:pt x="191772" y="116211"/>
                  </a:cubicBezTo>
                  <a:lnTo>
                    <a:pt x="200927" y="192696"/>
                  </a:lnTo>
                  <a:lnTo>
                    <a:pt x="219851" y="178572"/>
                  </a:lnTo>
                  <a:cubicBezTo>
                    <a:pt x="242908" y="162543"/>
                    <a:pt x="265134" y="149874"/>
                    <a:pt x="270251" y="154992"/>
                  </a:cubicBezTo>
                  <a:cubicBezTo>
                    <a:pt x="277927" y="162667"/>
                    <a:pt x="239789" y="213188"/>
                    <a:pt x="216973" y="241236"/>
                  </a:cubicBezTo>
                  <a:lnTo>
                    <a:pt x="207382" y="252776"/>
                  </a:lnTo>
                  <a:lnTo>
                    <a:pt x="215985" y="350009"/>
                  </a:lnTo>
                  <a:lnTo>
                    <a:pt x="219844" y="404542"/>
                  </a:lnTo>
                  <a:lnTo>
                    <a:pt x="222873" y="403096"/>
                  </a:lnTo>
                  <a:cubicBezTo>
                    <a:pt x="257713" y="387923"/>
                    <a:pt x="310682" y="368633"/>
                    <a:pt x="316109" y="378034"/>
                  </a:cubicBezTo>
                  <a:cubicBezTo>
                    <a:pt x="322441" y="389002"/>
                    <a:pt x="253447" y="440160"/>
                    <a:pt x="229746" y="456446"/>
                  </a:cubicBezTo>
                  <a:lnTo>
                    <a:pt x="223501" y="460554"/>
                  </a:lnTo>
                  <a:lnTo>
                    <a:pt x="226099" y="505961"/>
                  </a:lnTo>
                  <a:cubicBezTo>
                    <a:pt x="226986" y="524138"/>
                    <a:pt x="227448" y="537183"/>
                    <a:pt x="227448" y="543259"/>
                  </a:cubicBezTo>
                  <a:cubicBezTo>
                    <a:pt x="227448" y="591862"/>
                    <a:pt x="195134" y="631262"/>
                    <a:pt x="155271" y="631262"/>
                  </a:cubicBezTo>
                  <a:cubicBezTo>
                    <a:pt x="115409" y="631262"/>
                    <a:pt x="82639" y="648469"/>
                    <a:pt x="83095" y="543259"/>
                  </a:cubicBezTo>
                  <a:cubicBezTo>
                    <a:pt x="83208" y="516956"/>
                    <a:pt x="85456" y="469851"/>
                    <a:pt x="89385" y="413989"/>
                  </a:cubicBezTo>
                  <a:lnTo>
                    <a:pt x="92023" y="384715"/>
                  </a:lnTo>
                  <a:lnTo>
                    <a:pt x="80428" y="381391"/>
                  </a:lnTo>
                  <a:cubicBezTo>
                    <a:pt x="61859" y="366655"/>
                    <a:pt x="-8137" y="295949"/>
                    <a:pt x="781" y="284549"/>
                  </a:cubicBezTo>
                  <a:cubicBezTo>
                    <a:pt x="7470" y="275999"/>
                    <a:pt x="62242" y="307732"/>
                    <a:pt x="92848" y="326979"/>
                  </a:cubicBezTo>
                  <a:lnTo>
                    <a:pt x="96981" y="329709"/>
                  </a:lnTo>
                  <a:lnTo>
                    <a:pt x="105770" y="232175"/>
                  </a:lnTo>
                  <a:lnTo>
                    <a:pt x="109102" y="205828"/>
                  </a:lnTo>
                  <a:lnTo>
                    <a:pt x="97268" y="190349"/>
                  </a:lnTo>
                  <a:cubicBezTo>
                    <a:pt x="75247" y="159378"/>
                    <a:pt x="45465" y="111516"/>
                    <a:pt x="53547" y="104269"/>
                  </a:cubicBezTo>
                  <a:cubicBezTo>
                    <a:pt x="58935" y="99438"/>
                    <a:pt x="82229" y="115974"/>
                    <a:pt x="105091" y="134738"/>
                  </a:cubicBezTo>
                  <a:lnTo>
                    <a:pt x="116810" y="144884"/>
                  </a:lnTo>
                  <a:lnTo>
                    <a:pt x="116903" y="144149"/>
                  </a:lnTo>
                  <a:cubicBezTo>
                    <a:pt x="128846" y="61600"/>
                    <a:pt x="143053" y="0"/>
                    <a:pt x="158001" y="0"/>
                  </a:cubicBezTo>
                  <a:close/>
                </a:path>
              </a:pathLst>
            </a:custGeom>
            <a:solidFill>
              <a:srgbClr val="FFFF99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565" name="グループ化 564">
            <a:extLst>
              <a:ext uri="{FF2B5EF4-FFF2-40B4-BE49-F238E27FC236}">
                <a16:creationId xmlns:a16="http://schemas.microsoft.com/office/drawing/2014/main" id="{F537072E-8946-490C-8761-C93DFD26E6E5}"/>
              </a:ext>
            </a:extLst>
          </p:cNvPr>
          <p:cNvGrpSpPr/>
          <p:nvPr/>
        </p:nvGrpSpPr>
        <p:grpSpPr>
          <a:xfrm>
            <a:off x="2249591" y="2824131"/>
            <a:ext cx="1665789" cy="1569539"/>
            <a:chOff x="2249591" y="2824131"/>
            <a:chExt cx="1665789" cy="1569539"/>
          </a:xfrm>
        </p:grpSpPr>
        <p:grpSp>
          <p:nvGrpSpPr>
            <p:cNvPr id="566" name="グループ化 565">
              <a:extLst>
                <a:ext uri="{FF2B5EF4-FFF2-40B4-BE49-F238E27FC236}">
                  <a16:creationId xmlns:a16="http://schemas.microsoft.com/office/drawing/2014/main" id="{EE72DC51-21B4-4039-B189-84809FB8402B}"/>
                </a:ext>
              </a:extLst>
            </p:cNvPr>
            <p:cNvGrpSpPr/>
            <p:nvPr/>
          </p:nvGrpSpPr>
          <p:grpSpPr>
            <a:xfrm>
              <a:off x="2706791" y="2824131"/>
              <a:ext cx="1086669" cy="914219"/>
              <a:chOff x="2302124" y="1059680"/>
              <a:chExt cx="1553482" cy="1306950"/>
            </a:xfrm>
          </p:grpSpPr>
          <p:grpSp>
            <p:nvGrpSpPr>
              <p:cNvPr id="583" name="グループ化 582">
                <a:extLst>
                  <a:ext uri="{FF2B5EF4-FFF2-40B4-BE49-F238E27FC236}">
                    <a16:creationId xmlns:a16="http://schemas.microsoft.com/office/drawing/2014/main" id="{90BB59A8-0AAF-4ABA-BCC4-4AAABCAF748B}"/>
                  </a:ext>
                </a:extLst>
              </p:cNvPr>
              <p:cNvGrpSpPr/>
              <p:nvPr/>
            </p:nvGrpSpPr>
            <p:grpSpPr>
              <a:xfrm>
                <a:off x="2302124" y="1059680"/>
                <a:ext cx="1553482" cy="1306950"/>
                <a:chOff x="1794400" y="2630803"/>
                <a:chExt cx="1355035" cy="1139998"/>
              </a:xfrm>
            </p:grpSpPr>
            <p:sp>
              <p:nvSpPr>
                <p:cNvPr id="585" name="楕円 584">
                  <a:extLst>
                    <a:ext uri="{FF2B5EF4-FFF2-40B4-BE49-F238E27FC236}">
                      <a16:creationId xmlns:a16="http://schemas.microsoft.com/office/drawing/2014/main" id="{77C0B9A0-B4E3-41CF-B7BC-C14614E5B2C5}"/>
                    </a:ext>
                  </a:extLst>
                </p:cNvPr>
                <p:cNvSpPr/>
                <p:nvPr/>
              </p:nvSpPr>
              <p:spPr bwMode="auto">
                <a:xfrm>
                  <a:off x="2333931" y="3557218"/>
                  <a:ext cx="251818" cy="213583"/>
                </a:xfrm>
                <a:prstGeom prst="ellipse">
                  <a:avLst/>
                </a:prstGeom>
                <a:solidFill>
                  <a:srgbClr val="FFFF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86" name="フリーフォーム: 図形 585">
                  <a:extLst>
                    <a:ext uri="{FF2B5EF4-FFF2-40B4-BE49-F238E27FC236}">
                      <a16:creationId xmlns:a16="http://schemas.microsoft.com/office/drawing/2014/main" id="{EA0F1375-AC2F-4EA7-A3EF-640E4136F478}"/>
                    </a:ext>
                  </a:extLst>
                </p:cNvPr>
                <p:cNvSpPr/>
                <p:nvPr/>
              </p:nvSpPr>
              <p:spPr bwMode="auto">
                <a:xfrm rot="20700000">
                  <a:off x="1805508" y="2630803"/>
                  <a:ext cx="1016574" cy="873317"/>
                </a:xfrm>
                <a:custGeom>
                  <a:avLst/>
                  <a:gdLst>
                    <a:gd name="connsiteX0" fmla="*/ 655534 w 1311068"/>
                    <a:gd name="connsiteY0" fmla="*/ 0 h 1126311"/>
                    <a:gd name="connsiteX1" fmla="*/ 814301 w 1311068"/>
                    <a:gd name="connsiteY1" fmla="*/ 164419 h 1126311"/>
                    <a:gd name="connsiteX2" fmla="*/ 1034007 w 1311068"/>
                    <a:gd name="connsiteY2" fmla="*/ 101412 h 1126311"/>
                    <a:gd name="connsiteX3" fmla="*/ 1089294 w 1311068"/>
                    <a:gd name="connsiteY3" fmla="*/ 323186 h 1126311"/>
                    <a:gd name="connsiteX4" fmla="*/ 1311068 w 1311068"/>
                    <a:gd name="connsiteY4" fmla="*/ 378473 h 1126311"/>
                    <a:gd name="connsiteX5" fmla="*/ 1257030 w 1311068"/>
                    <a:gd name="connsiteY5" fmla="*/ 566904 h 1126311"/>
                    <a:gd name="connsiteX6" fmla="*/ 1260687 w 1311068"/>
                    <a:gd name="connsiteY6" fmla="*/ 598875 h 1126311"/>
                    <a:gd name="connsiteX7" fmla="*/ 662238 w 1311068"/>
                    <a:gd name="connsiteY7" fmla="*/ 1126311 h 1126311"/>
                    <a:gd name="connsiteX8" fmla="*/ 63789 w 1311068"/>
                    <a:gd name="connsiteY8" fmla="*/ 598875 h 1126311"/>
                    <a:gd name="connsiteX9" fmla="*/ 63869 w 1311068"/>
                    <a:gd name="connsiteY9" fmla="*/ 598179 h 1126311"/>
                    <a:gd name="connsiteX10" fmla="*/ 63007 w 1311068"/>
                    <a:gd name="connsiteY10" fmla="*/ 598179 h 1126311"/>
                    <a:gd name="connsiteX11" fmla="*/ 0 w 1311068"/>
                    <a:gd name="connsiteY11" fmla="*/ 378473 h 1126311"/>
                    <a:gd name="connsiteX12" fmla="*/ 221774 w 1311068"/>
                    <a:gd name="connsiteY12" fmla="*/ 323186 h 1126311"/>
                    <a:gd name="connsiteX13" fmla="*/ 277061 w 1311068"/>
                    <a:gd name="connsiteY13" fmla="*/ 101412 h 1126311"/>
                    <a:gd name="connsiteX14" fmla="*/ 496767 w 1311068"/>
                    <a:gd name="connsiteY14" fmla="*/ 164419 h 11263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311068" h="1126311">
                      <a:moveTo>
                        <a:pt x="655534" y="0"/>
                      </a:moveTo>
                      <a:lnTo>
                        <a:pt x="814301" y="164419"/>
                      </a:lnTo>
                      <a:lnTo>
                        <a:pt x="1034007" y="101412"/>
                      </a:lnTo>
                      <a:lnTo>
                        <a:pt x="1089294" y="323186"/>
                      </a:lnTo>
                      <a:lnTo>
                        <a:pt x="1311068" y="378473"/>
                      </a:lnTo>
                      <a:lnTo>
                        <a:pt x="1257030" y="566904"/>
                      </a:lnTo>
                      <a:lnTo>
                        <a:pt x="1260687" y="598875"/>
                      </a:lnTo>
                      <a:cubicBezTo>
                        <a:pt x="1260687" y="890170"/>
                        <a:pt x="992752" y="1126311"/>
                        <a:pt x="662238" y="1126311"/>
                      </a:cubicBezTo>
                      <a:cubicBezTo>
                        <a:pt x="331724" y="1126311"/>
                        <a:pt x="63789" y="890170"/>
                        <a:pt x="63789" y="598875"/>
                      </a:cubicBezTo>
                      <a:lnTo>
                        <a:pt x="63869" y="598179"/>
                      </a:lnTo>
                      <a:lnTo>
                        <a:pt x="63007" y="598179"/>
                      </a:lnTo>
                      <a:lnTo>
                        <a:pt x="0" y="378473"/>
                      </a:lnTo>
                      <a:lnTo>
                        <a:pt x="221774" y="323186"/>
                      </a:lnTo>
                      <a:lnTo>
                        <a:pt x="277061" y="101412"/>
                      </a:lnTo>
                      <a:lnTo>
                        <a:pt x="496767" y="164419"/>
                      </a:lnTo>
                      <a:close/>
                    </a:path>
                  </a:pathLst>
                </a:custGeom>
                <a:solidFill>
                  <a:srgbClr val="92D05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87" name="フリーフォーム: 図形 586">
                  <a:extLst>
                    <a:ext uri="{FF2B5EF4-FFF2-40B4-BE49-F238E27FC236}">
                      <a16:creationId xmlns:a16="http://schemas.microsoft.com/office/drawing/2014/main" id="{8177727A-95E5-4690-8720-68FC44FE2C6A}"/>
                    </a:ext>
                  </a:extLst>
                </p:cNvPr>
                <p:cNvSpPr/>
                <p:nvPr/>
              </p:nvSpPr>
              <p:spPr bwMode="auto">
                <a:xfrm rot="1800000">
                  <a:off x="2123910" y="2660170"/>
                  <a:ext cx="995046" cy="854823"/>
                </a:xfrm>
                <a:custGeom>
                  <a:avLst/>
                  <a:gdLst>
                    <a:gd name="connsiteX0" fmla="*/ 655534 w 1311068"/>
                    <a:gd name="connsiteY0" fmla="*/ 0 h 1126311"/>
                    <a:gd name="connsiteX1" fmla="*/ 814301 w 1311068"/>
                    <a:gd name="connsiteY1" fmla="*/ 164419 h 1126311"/>
                    <a:gd name="connsiteX2" fmla="*/ 1034007 w 1311068"/>
                    <a:gd name="connsiteY2" fmla="*/ 101412 h 1126311"/>
                    <a:gd name="connsiteX3" fmla="*/ 1089294 w 1311068"/>
                    <a:gd name="connsiteY3" fmla="*/ 323186 h 1126311"/>
                    <a:gd name="connsiteX4" fmla="*/ 1311068 w 1311068"/>
                    <a:gd name="connsiteY4" fmla="*/ 378473 h 1126311"/>
                    <a:gd name="connsiteX5" fmla="*/ 1257030 w 1311068"/>
                    <a:gd name="connsiteY5" fmla="*/ 566904 h 1126311"/>
                    <a:gd name="connsiteX6" fmla="*/ 1260687 w 1311068"/>
                    <a:gd name="connsiteY6" fmla="*/ 598875 h 1126311"/>
                    <a:gd name="connsiteX7" fmla="*/ 662238 w 1311068"/>
                    <a:gd name="connsiteY7" fmla="*/ 1126311 h 1126311"/>
                    <a:gd name="connsiteX8" fmla="*/ 63789 w 1311068"/>
                    <a:gd name="connsiteY8" fmla="*/ 598875 h 1126311"/>
                    <a:gd name="connsiteX9" fmla="*/ 63869 w 1311068"/>
                    <a:gd name="connsiteY9" fmla="*/ 598179 h 1126311"/>
                    <a:gd name="connsiteX10" fmla="*/ 63007 w 1311068"/>
                    <a:gd name="connsiteY10" fmla="*/ 598179 h 1126311"/>
                    <a:gd name="connsiteX11" fmla="*/ 0 w 1311068"/>
                    <a:gd name="connsiteY11" fmla="*/ 378473 h 1126311"/>
                    <a:gd name="connsiteX12" fmla="*/ 221774 w 1311068"/>
                    <a:gd name="connsiteY12" fmla="*/ 323186 h 1126311"/>
                    <a:gd name="connsiteX13" fmla="*/ 277061 w 1311068"/>
                    <a:gd name="connsiteY13" fmla="*/ 101412 h 1126311"/>
                    <a:gd name="connsiteX14" fmla="*/ 496767 w 1311068"/>
                    <a:gd name="connsiteY14" fmla="*/ 164419 h 11263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311068" h="1126311">
                      <a:moveTo>
                        <a:pt x="655534" y="0"/>
                      </a:moveTo>
                      <a:lnTo>
                        <a:pt x="814301" y="164419"/>
                      </a:lnTo>
                      <a:lnTo>
                        <a:pt x="1034007" y="101412"/>
                      </a:lnTo>
                      <a:lnTo>
                        <a:pt x="1089294" y="323186"/>
                      </a:lnTo>
                      <a:lnTo>
                        <a:pt x="1311068" y="378473"/>
                      </a:lnTo>
                      <a:lnTo>
                        <a:pt x="1257030" y="566904"/>
                      </a:lnTo>
                      <a:lnTo>
                        <a:pt x="1260687" y="598875"/>
                      </a:lnTo>
                      <a:cubicBezTo>
                        <a:pt x="1260687" y="890170"/>
                        <a:pt x="992752" y="1126311"/>
                        <a:pt x="662238" y="1126311"/>
                      </a:cubicBezTo>
                      <a:cubicBezTo>
                        <a:pt x="331724" y="1126311"/>
                        <a:pt x="63789" y="890170"/>
                        <a:pt x="63789" y="598875"/>
                      </a:cubicBezTo>
                      <a:lnTo>
                        <a:pt x="63869" y="598179"/>
                      </a:lnTo>
                      <a:lnTo>
                        <a:pt x="63007" y="598179"/>
                      </a:lnTo>
                      <a:lnTo>
                        <a:pt x="0" y="378473"/>
                      </a:lnTo>
                      <a:lnTo>
                        <a:pt x="221774" y="323186"/>
                      </a:lnTo>
                      <a:lnTo>
                        <a:pt x="277061" y="101412"/>
                      </a:lnTo>
                      <a:lnTo>
                        <a:pt x="496767" y="164419"/>
                      </a:lnTo>
                      <a:close/>
                    </a:path>
                  </a:pathLst>
                </a:custGeom>
                <a:solidFill>
                  <a:srgbClr val="99FF33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88" name="フリーフォーム: 図形 587">
                  <a:extLst>
                    <a:ext uri="{FF2B5EF4-FFF2-40B4-BE49-F238E27FC236}">
                      <a16:creationId xmlns:a16="http://schemas.microsoft.com/office/drawing/2014/main" id="{17EC8F18-3E4F-4490-A5CA-3DAE22736B26}"/>
                    </a:ext>
                  </a:extLst>
                </p:cNvPr>
                <p:cNvSpPr/>
                <p:nvPr/>
              </p:nvSpPr>
              <p:spPr bwMode="auto">
                <a:xfrm rot="20700000">
                  <a:off x="1794400" y="2760739"/>
                  <a:ext cx="1103217" cy="947750"/>
                </a:xfrm>
                <a:custGeom>
                  <a:avLst/>
                  <a:gdLst>
                    <a:gd name="connsiteX0" fmla="*/ 655534 w 1311068"/>
                    <a:gd name="connsiteY0" fmla="*/ 0 h 1126311"/>
                    <a:gd name="connsiteX1" fmla="*/ 814301 w 1311068"/>
                    <a:gd name="connsiteY1" fmla="*/ 164419 h 1126311"/>
                    <a:gd name="connsiteX2" fmla="*/ 1034007 w 1311068"/>
                    <a:gd name="connsiteY2" fmla="*/ 101412 h 1126311"/>
                    <a:gd name="connsiteX3" fmla="*/ 1089294 w 1311068"/>
                    <a:gd name="connsiteY3" fmla="*/ 323186 h 1126311"/>
                    <a:gd name="connsiteX4" fmla="*/ 1311068 w 1311068"/>
                    <a:gd name="connsiteY4" fmla="*/ 378473 h 1126311"/>
                    <a:gd name="connsiteX5" fmla="*/ 1257030 w 1311068"/>
                    <a:gd name="connsiteY5" fmla="*/ 566904 h 1126311"/>
                    <a:gd name="connsiteX6" fmla="*/ 1260687 w 1311068"/>
                    <a:gd name="connsiteY6" fmla="*/ 598875 h 1126311"/>
                    <a:gd name="connsiteX7" fmla="*/ 662238 w 1311068"/>
                    <a:gd name="connsiteY7" fmla="*/ 1126311 h 1126311"/>
                    <a:gd name="connsiteX8" fmla="*/ 63789 w 1311068"/>
                    <a:gd name="connsiteY8" fmla="*/ 598875 h 1126311"/>
                    <a:gd name="connsiteX9" fmla="*/ 63869 w 1311068"/>
                    <a:gd name="connsiteY9" fmla="*/ 598179 h 1126311"/>
                    <a:gd name="connsiteX10" fmla="*/ 63007 w 1311068"/>
                    <a:gd name="connsiteY10" fmla="*/ 598179 h 1126311"/>
                    <a:gd name="connsiteX11" fmla="*/ 0 w 1311068"/>
                    <a:gd name="connsiteY11" fmla="*/ 378473 h 1126311"/>
                    <a:gd name="connsiteX12" fmla="*/ 221774 w 1311068"/>
                    <a:gd name="connsiteY12" fmla="*/ 323186 h 1126311"/>
                    <a:gd name="connsiteX13" fmla="*/ 277061 w 1311068"/>
                    <a:gd name="connsiteY13" fmla="*/ 101412 h 1126311"/>
                    <a:gd name="connsiteX14" fmla="*/ 496767 w 1311068"/>
                    <a:gd name="connsiteY14" fmla="*/ 164419 h 11263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311068" h="1126311">
                      <a:moveTo>
                        <a:pt x="655534" y="0"/>
                      </a:moveTo>
                      <a:lnTo>
                        <a:pt x="814301" y="164419"/>
                      </a:lnTo>
                      <a:lnTo>
                        <a:pt x="1034007" y="101412"/>
                      </a:lnTo>
                      <a:lnTo>
                        <a:pt x="1089294" y="323186"/>
                      </a:lnTo>
                      <a:lnTo>
                        <a:pt x="1311068" y="378473"/>
                      </a:lnTo>
                      <a:lnTo>
                        <a:pt x="1257030" y="566904"/>
                      </a:lnTo>
                      <a:lnTo>
                        <a:pt x="1260687" y="598875"/>
                      </a:lnTo>
                      <a:cubicBezTo>
                        <a:pt x="1260687" y="890170"/>
                        <a:pt x="992752" y="1126311"/>
                        <a:pt x="662238" y="1126311"/>
                      </a:cubicBezTo>
                      <a:cubicBezTo>
                        <a:pt x="331724" y="1126311"/>
                        <a:pt x="63789" y="890170"/>
                        <a:pt x="63789" y="598875"/>
                      </a:cubicBezTo>
                      <a:lnTo>
                        <a:pt x="63869" y="598179"/>
                      </a:lnTo>
                      <a:lnTo>
                        <a:pt x="63007" y="598179"/>
                      </a:lnTo>
                      <a:lnTo>
                        <a:pt x="0" y="378473"/>
                      </a:lnTo>
                      <a:lnTo>
                        <a:pt x="221774" y="323186"/>
                      </a:lnTo>
                      <a:lnTo>
                        <a:pt x="277061" y="101412"/>
                      </a:lnTo>
                      <a:lnTo>
                        <a:pt x="496767" y="164419"/>
                      </a:lnTo>
                      <a:close/>
                    </a:path>
                  </a:pathLst>
                </a:custGeom>
                <a:solidFill>
                  <a:srgbClr val="33CC33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89" name="フリーフォーム: 図形 588">
                  <a:extLst>
                    <a:ext uri="{FF2B5EF4-FFF2-40B4-BE49-F238E27FC236}">
                      <a16:creationId xmlns:a16="http://schemas.microsoft.com/office/drawing/2014/main" id="{7961AD69-E929-48C2-993D-7E03CDDC8DDD}"/>
                    </a:ext>
                  </a:extLst>
                </p:cNvPr>
                <p:cNvSpPr/>
                <p:nvPr/>
              </p:nvSpPr>
              <p:spPr bwMode="auto">
                <a:xfrm rot="900000">
                  <a:off x="2046218" y="2760739"/>
                  <a:ext cx="1103217" cy="947750"/>
                </a:xfrm>
                <a:custGeom>
                  <a:avLst/>
                  <a:gdLst>
                    <a:gd name="connsiteX0" fmla="*/ 655534 w 1311068"/>
                    <a:gd name="connsiteY0" fmla="*/ 0 h 1126311"/>
                    <a:gd name="connsiteX1" fmla="*/ 814301 w 1311068"/>
                    <a:gd name="connsiteY1" fmla="*/ 164419 h 1126311"/>
                    <a:gd name="connsiteX2" fmla="*/ 1034007 w 1311068"/>
                    <a:gd name="connsiteY2" fmla="*/ 101412 h 1126311"/>
                    <a:gd name="connsiteX3" fmla="*/ 1089294 w 1311068"/>
                    <a:gd name="connsiteY3" fmla="*/ 323186 h 1126311"/>
                    <a:gd name="connsiteX4" fmla="*/ 1311068 w 1311068"/>
                    <a:gd name="connsiteY4" fmla="*/ 378473 h 1126311"/>
                    <a:gd name="connsiteX5" fmla="*/ 1257030 w 1311068"/>
                    <a:gd name="connsiteY5" fmla="*/ 566904 h 1126311"/>
                    <a:gd name="connsiteX6" fmla="*/ 1260687 w 1311068"/>
                    <a:gd name="connsiteY6" fmla="*/ 598875 h 1126311"/>
                    <a:gd name="connsiteX7" fmla="*/ 662238 w 1311068"/>
                    <a:gd name="connsiteY7" fmla="*/ 1126311 h 1126311"/>
                    <a:gd name="connsiteX8" fmla="*/ 63789 w 1311068"/>
                    <a:gd name="connsiteY8" fmla="*/ 598875 h 1126311"/>
                    <a:gd name="connsiteX9" fmla="*/ 63869 w 1311068"/>
                    <a:gd name="connsiteY9" fmla="*/ 598179 h 1126311"/>
                    <a:gd name="connsiteX10" fmla="*/ 63007 w 1311068"/>
                    <a:gd name="connsiteY10" fmla="*/ 598179 h 1126311"/>
                    <a:gd name="connsiteX11" fmla="*/ 0 w 1311068"/>
                    <a:gd name="connsiteY11" fmla="*/ 378473 h 1126311"/>
                    <a:gd name="connsiteX12" fmla="*/ 221774 w 1311068"/>
                    <a:gd name="connsiteY12" fmla="*/ 323186 h 1126311"/>
                    <a:gd name="connsiteX13" fmla="*/ 277061 w 1311068"/>
                    <a:gd name="connsiteY13" fmla="*/ 101412 h 1126311"/>
                    <a:gd name="connsiteX14" fmla="*/ 496767 w 1311068"/>
                    <a:gd name="connsiteY14" fmla="*/ 164419 h 11263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311068" h="1126311">
                      <a:moveTo>
                        <a:pt x="655534" y="0"/>
                      </a:moveTo>
                      <a:lnTo>
                        <a:pt x="814301" y="164419"/>
                      </a:lnTo>
                      <a:lnTo>
                        <a:pt x="1034007" y="101412"/>
                      </a:lnTo>
                      <a:lnTo>
                        <a:pt x="1089294" y="323186"/>
                      </a:lnTo>
                      <a:lnTo>
                        <a:pt x="1311068" y="378473"/>
                      </a:lnTo>
                      <a:lnTo>
                        <a:pt x="1257030" y="566904"/>
                      </a:lnTo>
                      <a:lnTo>
                        <a:pt x="1260687" y="598875"/>
                      </a:lnTo>
                      <a:cubicBezTo>
                        <a:pt x="1260687" y="890170"/>
                        <a:pt x="992752" y="1126311"/>
                        <a:pt x="662238" y="1126311"/>
                      </a:cubicBezTo>
                      <a:cubicBezTo>
                        <a:pt x="331724" y="1126311"/>
                        <a:pt x="63789" y="890170"/>
                        <a:pt x="63789" y="598875"/>
                      </a:cubicBezTo>
                      <a:lnTo>
                        <a:pt x="63869" y="598179"/>
                      </a:lnTo>
                      <a:lnTo>
                        <a:pt x="63007" y="598179"/>
                      </a:lnTo>
                      <a:lnTo>
                        <a:pt x="0" y="378473"/>
                      </a:lnTo>
                      <a:lnTo>
                        <a:pt x="221774" y="323186"/>
                      </a:lnTo>
                      <a:lnTo>
                        <a:pt x="277061" y="101412"/>
                      </a:lnTo>
                      <a:lnTo>
                        <a:pt x="496767" y="164419"/>
                      </a:lnTo>
                      <a:close/>
                    </a:path>
                  </a:pathLst>
                </a:custGeom>
                <a:solidFill>
                  <a:srgbClr val="99FF33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584" name="フリーフォーム: 図形 583">
                <a:extLst>
                  <a:ext uri="{FF2B5EF4-FFF2-40B4-BE49-F238E27FC236}">
                    <a16:creationId xmlns:a16="http://schemas.microsoft.com/office/drawing/2014/main" id="{9B032AD6-D261-4B25-A7FF-AFCECFB48326}"/>
                  </a:ext>
                </a:extLst>
              </p:cNvPr>
              <p:cNvSpPr/>
              <p:nvPr/>
            </p:nvSpPr>
            <p:spPr bwMode="auto">
              <a:xfrm rot="900000">
                <a:off x="3061194" y="1672986"/>
                <a:ext cx="316517" cy="632307"/>
              </a:xfrm>
              <a:custGeom>
                <a:avLst/>
                <a:gdLst>
                  <a:gd name="connsiteX0" fmla="*/ 158001 w 316517"/>
                  <a:gd name="connsiteY0" fmla="*/ 0 h 632307"/>
                  <a:gd name="connsiteX1" fmla="*/ 191772 w 316517"/>
                  <a:gd name="connsiteY1" fmla="*/ 116211 h 632307"/>
                  <a:gd name="connsiteX2" fmla="*/ 200927 w 316517"/>
                  <a:gd name="connsiteY2" fmla="*/ 192696 h 632307"/>
                  <a:gd name="connsiteX3" fmla="*/ 219851 w 316517"/>
                  <a:gd name="connsiteY3" fmla="*/ 178572 h 632307"/>
                  <a:gd name="connsiteX4" fmla="*/ 270251 w 316517"/>
                  <a:gd name="connsiteY4" fmla="*/ 154992 h 632307"/>
                  <a:gd name="connsiteX5" fmla="*/ 216973 w 316517"/>
                  <a:gd name="connsiteY5" fmla="*/ 241236 h 632307"/>
                  <a:gd name="connsiteX6" fmla="*/ 207382 w 316517"/>
                  <a:gd name="connsiteY6" fmla="*/ 252776 h 632307"/>
                  <a:gd name="connsiteX7" fmla="*/ 215985 w 316517"/>
                  <a:gd name="connsiteY7" fmla="*/ 350009 h 632307"/>
                  <a:gd name="connsiteX8" fmla="*/ 219844 w 316517"/>
                  <a:gd name="connsiteY8" fmla="*/ 404542 h 632307"/>
                  <a:gd name="connsiteX9" fmla="*/ 222873 w 316517"/>
                  <a:gd name="connsiteY9" fmla="*/ 403096 h 632307"/>
                  <a:gd name="connsiteX10" fmla="*/ 316109 w 316517"/>
                  <a:gd name="connsiteY10" fmla="*/ 378034 h 632307"/>
                  <a:gd name="connsiteX11" fmla="*/ 229746 w 316517"/>
                  <a:gd name="connsiteY11" fmla="*/ 456446 h 632307"/>
                  <a:gd name="connsiteX12" fmla="*/ 223501 w 316517"/>
                  <a:gd name="connsiteY12" fmla="*/ 460554 h 632307"/>
                  <a:gd name="connsiteX13" fmla="*/ 226099 w 316517"/>
                  <a:gd name="connsiteY13" fmla="*/ 505961 h 632307"/>
                  <a:gd name="connsiteX14" fmla="*/ 227448 w 316517"/>
                  <a:gd name="connsiteY14" fmla="*/ 543259 h 632307"/>
                  <a:gd name="connsiteX15" fmla="*/ 155271 w 316517"/>
                  <a:gd name="connsiteY15" fmla="*/ 631262 h 632307"/>
                  <a:gd name="connsiteX16" fmla="*/ 83095 w 316517"/>
                  <a:gd name="connsiteY16" fmla="*/ 543259 h 632307"/>
                  <a:gd name="connsiteX17" fmla="*/ 89385 w 316517"/>
                  <a:gd name="connsiteY17" fmla="*/ 413989 h 632307"/>
                  <a:gd name="connsiteX18" fmla="*/ 92023 w 316517"/>
                  <a:gd name="connsiteY18" fmla="*/ 384715 h 632307"/>
                  <a:gd name="connsiteX19" fmla="*/ 80428 w 316517"/>
                  <a:gd name="connsiteY19" fmla="*/ 381391 h 632307"/>
                  <a:gd name="connsiteX20" fmla="*/ 781 w 316517"/>
                  <a:gd name="connsiteY20" fmla="*/ 284549 h 632307"/>
                  <a:gd name="connsiteX21" fmla="*/ 92848 w 316517"/>
                  <a:gd name="connsiteY21" fmla="*/ 326979 h 632307"/>
                  <a:gd name="connsiteX22" fmla="*/ 96981 w 316517"/>
                  <a:gd name="connsiteY22" fmla="*/ 329709 h 632307"/>
                  <a:gd name="connsiteX23" fmla="*/ 105770 w 316517"/>
                  <a:gd name="connsiteY23" fmla="*/ 232175 h 632307"/>
                  <a:gd name="connsiteX24" fmla="*/ 109102 w 316517"/>
                  <a:gd name="connsiteY24" fmla="*/ 205828 h 632307"/>
                  <a:gd name="connsiteX25" fmla="*/ 97268 w 316517"/>
                  <a:gd name="connsiteY25" fmla="*/ 190349 h 632307"/>
                  <a:gd name="connsiteX26" fmla="*/ 53547 w 316517"/>
                  <a:gd name="connsiteY26" fmla="*/ 104269 h 632307"/>
                  <a:gd name="connsiteX27" fmla="*/ 105091 w 316517"/>
                  <a:gd name="connsiteY27" fmla="*/ 134738 h 632307"/>
                  <a:gd name="connsiteX28" fmla="*/ 116810 w 316517"/>
                  <a:gd name="connsiteY28" fmla="*/ 144884 h 632307"/>
                  <a:gd name="connsiteX29" fmla="*/ 116903 w 316517"/>
                  <a:gd name="connsiteY29" fmla="*/ 144149 h 632307"/>
                  <a:gd name="connsiteX30" fmla="*/ 158001 w 316517"/>
                  <a:gd name="connsiteY30" fmla="*/ 0 h 6323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316517" h="632307">
                    <a:moveTo>
                      <a:pt x="158001" y="0"/>
                    </a:moveTo>
                    <a:cubicBezTo>
                      <a:pt x="170458" y="0"/>
                      <a:pt x="181911" y="48306"/>
                      <a:pt x="191772" y="116211"/>
                    </a:cubicBezTo>
                    <a:lnTo>
                      <a:pt x="200927" y="192696"/>
                    </a:lnTo>
                    <a:lnTo>
                      <a:pt x="219851" y="178572"/>
                    </a:lnTo>
                    <a:cubicBezTo>
                      <a:pt x="242908" y="162543"/>
                      <a:pt x="265134" y="149874"/>
                      <a:pt x="270251" y="154992"/>
                    </a:cubicBezTo>
                    <a:cubicBezTo>
                      <a:pt x="277927" y="162667"/>
                      <a:pt x="239789" y="213188"/>
                      <a:pt x="216973" y="241236"/>
                    </a:cubicBezTo>
                    <a:lnTo>
                      <a:pt x="207382" y="252776"/>
                    </a:lnTo>
                    <a:lnTo>
                      <a:pt x="215985" y="350009"/>
                    </a:lnTo>
                    <a:lnTo>
                      <a:pt x="219844" y="404542"/>
                    </a:lnTo>
                    <a:lnTo>
                      <a:pt x="222873" y="403096"/>
                    </a:lnTo>
                    <a:cubicBezTo>
                      <a:pt x="257713" y="387923"/>
                      <a:pt x="310682" y="368633"/>
                      <a:pt x="316109" y="378034"/>
                    </a:cubicBezTo>
                    <a:cubicBezTo>
                      <a:pt x="322441" y="389002"/>
                      <a:pt x="253447" y="440160"/>
                      <a:pt x="229746" y="456446"/>
                    </a:cubicBezTo>
                    <a:lnTo>
                      <a:pt x="223501" y="460554"/>
                    </a:lnTo>
                    <a:lnTo>
                      <a:pt x="226099" y="505961"/>
                    </a:lnTo>
                    <a:cubicBezTo>
                      <a:pt x="226986" y="524138"/>
                      <a:pt x="227448" y="537183"/>
                      <a:pt x="227448" y="543259"/>
                    </a:cubicBezTo>
                    <a:cubicBezTo>
                      <a:pt x="227448" y="591862"/>
                      <a:pt x="195134" y="631262"/>
                      <a:pt x="155271" y="631262"/>
                    </a:cubicBezTo>
                    <a:cubicBezTo>
                      <a:pt x="115409" y="631262"/>
                      <a:pt x="82639" y="648469"/>
                      <a:pt x="83095" y="543259"/>
                    </a:cubicBezTo>
                    <a:cubicBezTo>
                      <a:pt x="83208" y="516956"/>
                      <a:pt x="85456" y="469851"/>
                      <a:pt x="89385" y="413989"/>
                    </a:cubicBezTo>
                    <a:lnTo>
                      <a:pt x="92023" y="384715"/>
                    </a:lnTo>
                    <a:lnTo>
                      <a:pt x="80428" y="381391"/>
                    </a:lnTo>
                    <a:cubicBezTo>
                      <a:pt x="61859" y="366655"/>
                      <a:pt x="-8137" y="295949"/>
                      <a:pt x="781" y="284549"/>
                    </a:cubicBezTo>
                    <a:cubicBezTo>
                      <a:pt x="7470" y="275999"/>
                      <a:pt x="62242" y="307732"/>
                      <a:pt x="92848" y="326979"/>
                    </a:cubicBezTo>
                    <a:lnTo>
                      <a:pt x="96981" y="329709"/>
                    </a:lnTo>
                    <a:lnTo>
                      <a:pt x="105770" y="232175"/>
                    </a:lnTo>
                    <a:lnTo>
                      <a:pt x="109102" y="205828"/>
                    </a:lnTo>
                    <a:lnTo>
                      <a:pt x="97268" y="190349"/>
                    </a:lnTo>
                    <a:cubicBezTo>
                      <a:pt x="75247" y="159378"/>
                      <a:pt x="45465" y="111516"/>
                      <a:pt x="53547" y="104269"/>
                    </a:cubicBezTo>
                    <a:cubicBezTo>
                      <a:pt x="58935" y="99438"/>
                      <a:pt x="82229" y="115974"/>
                      <a:pt x="105091" y="134738"/>
                    </a:cubicBezTo>
                    <a:lnTo>
                      <a:pt x="116810" y="144884"/>
                    </a:lnTo>
                    <a:lnTo>
                      <a:pt x="116903" y="144149"/>
                    </a:lnTo>
                    <a:cubicBezTo>
                      <a:pt x="128846" y="61600"/>
                      <a:pt x="143053" y="0"/>
                      <a:pt x="158001" y="0"/>
                    </a:cubicBezTo>
                    <a:close/>
                  </a:path>
                </a:pathLst>
              </a:custGeom>
              <a:solidFill>
                <a:srgbClr val="FFFF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567" name="グループ化 566">
              <a:extLst>
                <a:ext uri="{FF2B5EF4-FFF2-40B4-BE49-F238E27FC236}">
                  <a16:creationId xmlns:a16="http://schemas.microsoft.com/office/drawing/2014/main" id="{5E11EA62-68EB-4C1E-B33E-A9D08EA05CBE}"/>
                </a:ext>
              </a:extLst>
            </p:cNvPr>
            <p:cNvGrpSpPr/>
            <p:nvPr/>
          </p:nvGrpSpPr>
          <p:grpSpPr>
            <a:xfrm>
              <a:off x="2828711" y="3319431"/>
              <a:ext cx="1086669" cy="914219"/>
              <a:chOff x="2302124" y="1059680"/>
              <a:chExt cx="1553482" cy="1306950"/>
            </a:xfrm>
          </p:grpSpPr>
          <p:grpSp>
            <p:nvGrpSpPr>
              <p:cNvPr id="576" name="グループ化 575">
                <a:extLst>
                  <a:ext uri="{FF2B5EF4-FFF2-40B4-BE49-F238E27FC236}">
                    <a16:creationId xmlns:a16="http://schemas.microsoft.com/office/drawing/2014/main" id="{4C818A2A-6F64-4031-A332-78E750DB4CB5}"/>
                  </a:ext>
                </a:extLst>
              </p:cNvPr>
              <p:cNvGrpSpPr/>
              <p:nvPr/>
            </p:nvGrpSpPr>
            <p:grpSpPr>
              <a:xfrm>
                <a:off x="2302124" y="1059680"/>
                <a:ext cx="1553482" cy="1306950"/>
                <a:chOff x="1794400" y="2630803"/>
                <a:chExt cx="1355035" cy="1139998"/>
              </a:xfrm>
            </p:grpSpPr>
            <p:sp>
              <p:nvSpPr>
                <p:cNvPr id="578" name="楕円 577">
                  <a:extLst>
                    <a:ext uri="{FF2B5EF4-FFF2-40B4-BE49-F238E27FC236}">
                      <a16:creationId xmlns:a16="http://schemas.microsoft.com/office/drawing/2014/main" id="{EA999C09-8FD2-410D-AAC3-A90E83DCBF6D}"/>
                    </a:ext>
                  </a:extLst>
                </p:cNvPr>
                <p:cNvSpPr/>
                <p:nvPr/>
              </p:nvSpPr>
              <p:spPr bwMode="auto">
                <a:xfrm>
                  <a:off x="2333931" y="3557218"/>
                  <a:ext cx="251818" cy="213583"/>
                </a:xfrm>
                <a:prstGeom prst="ellipse">
                  <a:avLst/>
                </a:prstGeom>
                <a:solidFill>
                  <a:srgbClr val="FFFF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79" name="フリーフォーム: 図形 578">
                  <a:extLst>
                    <a:ext uri="{FF2B5EF4-FFF2-40B4-BE49-F238E27FC236}">
                      <a16:creationId xmlns:a16="http://schemas.microsoft.com/office/drawing/2014/main" id="{3DC179F3-21F7-491E-A79D-DFA6787C49F6}"/>
                    </a:ext>
                  </a:extLst>
                </p:cNvPr>
                <p:cNvSpPr/>
                <p:nvPr/>
              </p:nvSpPr>
              <p:spPr bwMode="auto">
                <a:xfrm rot="20700000">
                  <a:off x="1805508" y="2630803"/>
                  <a:ext cx="1016574" cy="873317"/>
                </a:xfrm>
                <a:custGeom>
                  <a:avLst/>
                  <a:gdLst>
                    <a:gd name="connsiteX0" fmla="*/ 655534 w 1311068"/>
                    <a:gd name="connsiteY0" fmla="*/ 0 h 1126311"/>
                    <a:gd name="connsiteX1" fmla="*/ 814301 w 1311068"/>
                    <a:gd name="connsiteY1" fmla="*/ 164419 h 1126311"/>
                    <a:gd name="connsiteX2" fmla="*/ 1034007 w 1311068"/>
                    <a:gd name="connsiteY2" fmla="*/ 101412 h 1126311"/>
                    <a:gd name="connsiteX3" fmla="*/ 1089294 w 1311068"/>
                    <a:gd name="connsiteY3" fmla="*/ 323186 h 1126311"/>
                    <a:gd name="connsiteX4" fmla="*/ 1311068 w 1311068"/>
                    <a:gd name="connsiteY4" fmla="*/ 378473 h 1126311"/>
                    <a:gd name="connsiteX5" fmla="*/ 1257030 w 1311068"/>
                    <a:gd name="connsiteY5" fmla="*/ 566904 h 1126311"/>
                    <a:gd name="connsiteX6" fmla="*/ 1260687 w 1311068"/>
                    <a:gd name="connsiteY6" fmla="*/ 598875 h 1126311"/>
                    <a:gd name="connsiteX7" fmla="*/ 662238 w 1311068"/>
                    <a:gd name="connsiteY7" fmla="*/ 1126311 h 1126311"/>
                    <a:gd name="connsiteX8" fmla="*/ 63789 w 1311068"/>
                    <a:gd name="connsiteY8" fmla="*/ 598875 h 1126311"/>
                    <a:gd name="connsiteX9" fmla="*/ 63869 w 1311068"/>
                    <a:gd name="connsiteY9" fmla="*/ 598179 h 1126311"/>
                    <a:gd name="connsiteX10" fmla="*/ 63007 w 1311068"/>
                    <a:gd name="connsiteY10" fmla="*/ 598179 h 1126311"/>
                    <a:gd name="connsiteX11" fmla="*/ 0 w 1311068"/>
                    <a:gd name="connsiteY11" fmla="*/ 378473 h 1126311"/>
                    <a:gd name="connsiteX12" fmla="*/ 221774 w 1311068"/>
                    <a:gd name="connsiteY12" fmla="*/ 323186 h 1126311"/>
                    <a:gd name="connsiteX13" fmla="*/ 277061 w 1311068"/>
                    <a:gd name="connsiteY13" fmla="*/ 101412 h 1126311"/>
                    <a:gd name="connsiteX14" fmla="*/ 496767 w 1311068"/>
                    <a:gd name="connsiteY14" fmla="*/ 164419 h 11263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311068" h="1126311">
                      <a:moveTo>
                        <a:pt x="655534" y="0"/>
                      </a:moveTo>
                      <a:lnTo>
                        <a:pt x="814301" y="164419"/>
                      </a:lnTo>
                      <a:lnTo>
                        <a:pt x="1034007" y="101412"/>
                      </a:lnTo>
                      <a:lnTo>
                        <a:pt x="1089294" y="323186"/>
                      </a:lnTo>
                      <a:lnTo>
                        <a:pt x="1311068" y="378473"/>
                      </a:lnTo>
                      <a:lnTo>
                        <a:pt x="1257030" y="566904"/>
                      </a:lnTo>
                      <a:lnTo>
                        <a:pt x="1260687" y="598875"/>
                      </a:lnTo>
                      <a:cubicBezTo>
                        <a:pt x="1260687" y="890170"/>
                        <a:pt x="992752" y="1126311"/>
                        <a:pt x="662238" y="1126311"/>
                      </a:cubicBezTo>
                      <a:cubicBezTo>
                        <a:pt x="331724" y="1126311"/>
                        <a:pt x="63789" y="890170"/>
                        <a:pt x="63789" y="598875"/>
                      </a:cubicBezTo>
                      <a:lnTo>
                        <a:pt x="63869" y="598179"/>
                      </a:lnTo>
                      <a:lnTo>
                        <a:pt x="63007" y="598179"/>
                      </a:lnTo>
                      <a:lnTo>
                        <a:pt x="0" y="378473"/>
                      </a:lnTo>
                      <a:lnTo>
                        <a:pt x="221774" y="323186"/>
                      </a:lnTo>
                      <a:lnTo>
                        <a:pt x="277061" y="101412"/>
                      </a:lnTo>
                      <a:lnTo>
                        <a:pt x="496767" y="164419"/>
                      </a:lnTo>
                      <a:close/>
                    </a:path>
                  </a:pathLst>
                </a:custGeom>
                <a:solidFill>
                  <a:srgbClr val="92D05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80" name="フリーフォーム: 図形 579">
                  <a:extLst>
                    <a:ext uri="{FF2B5EF4-FFF2-40B4-BE49-F238E27FC236}">
                      <a16:creationId xmlns:a16="http://schemas.microsoft.com/office/drawing/2014/main" id="{4039E68D-1429-42AB-B595-0C2242F7D49C}"/>
                    </a:ext>
                  </a:extLst>
                </p:cNvPr>
                <p:cNvSpPr/>
                <p:nvPr/>
              </p:nvSpPr>
              <p:spPr bwMode="auto">
                <a:xfrm rot="1800000">
                  <a:off x="2123910" y="2660170"/>
                  <a:ext cx="995046" cy="854823"/>
                </a:xfrm>
                <a:custGeom>
                  <a:avLst/>
                  <a:gdLst>
                    <a:gd name="connsiteX0" fmla="*/ 655534 w 1311068"/>
                    <a:gd name="connsiteY0" fmla="*/ 0 h 1126311"/>
                    <a:gd name="connsiteX1" fmla="*/ 814301 w 1311068"/>
                    <a:gd name="connsiteY1" fmla="*/ 164419 h 1126311"/>
                    <a:gd name="connsiteX2" fmla="*/ 1034007 w 1311068"/>
                    <a:gd name="connsiteY2" fmla="*/ 101412 h 1126311"/>
                    <a:gd name="connsiteX3" fmla="*/ 1089294 w 1311068"/>
                    <a:gd name="connsiteY3" fmla="*/ 323186 h 1126311"/>
                    <a:gd name="connsiteX4" fmla="*/ 1311068 w 1311068"/>
                    <a:gd name="connsiteY4" fmla="*/ 378473 h 1126311"/>
                    <a:gd name="connsiteX5" fmla="*/ 1257030 w 1311068"/>
                    <a:gd name="connsiteY5" fmla="*/ 566904 h 1126311"/>
                    <a:gd name="connsiteX6" fmla="*/ 1260687 w 1311068"/>
                    <a:gd name="connsiteY6" fmla="*/ 598875 h 1126311"/>
                    <a:gd name="connsiteX7" fmla="*/ 662238 w 1311068"/>
                    <a:gd name="connsiteY7" fmla="*/ 1126311 h 1126311"/>
                    <a:gd name="connsiteX8" fmla="*/ 63789 w 1311068"/>
                    <a:gd name="connsiteY8" fmla="*/ 598875 h 1126311"/>
                    <a:gd name="connsiteX9" fmla="*/ 63869 w 1311068"/>
                    <a:gd name="connsiteY9" fmla="*/ 598179 h 1126311"/>
                    <a:gd name="connsiteX10" fmla="*/ 63007 w 1311068"/>
                    <a:gd name="connsiteY10" fmla="*/ 598179 h 1126311"/>
                    <a:gd name="connsiteX11" fmla="*/ 0 w 1311068"/>
                    <a:gd name="connsiteY11" fmla="*/ 378473 h 1126311"/>
                    <a:gd name="connsiteX12" fmla="*/ 221774 w 1311068"/>
                    <a:gd name="connsiteY12" fmla="*/ 323186 h 1126311"/>
                    <a:gd name="connsiteX13" fmla="*/ 277061 w 1311068"/>
                    <a:gd name="connsiteY13" fmla="*/ 101412 h 1126311"/>
                    <a:gd name="connsiteX14" fmla="*/ 496767 w 1311068"/>
                    <a:gd name="connsiteY14" fmla="*/ 164419 h 11263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311068" h="1126311">
                      <a:moveTo>
                        <a:pt x="655534" y="0"/>
                      </a:moveTo>
                      <a:lnTo>
                        <a:pt x="814301" y="164419"/>
                      </a:lnTo>
                      <a:lnTo>
                        <a:pt x="1034007" y="101412"/>
                      </a:lnTo>
                      <a:lnTo>
                        <a:pt x="1089294" y="323186"/>
                      </a:lnTo>
                      <a:lnTo>
                        <a:pt x="1311068" y="378473"/>
                      </a:lnTo>
                      <a:lnTo>
                        <a:pt x="1257030" y="566904"/>
                      </a:lnTo>
                      <a:lnTo>
                        <a:pt x="1260687" y="598875"/>
                      </a:lnTo>
                      <a:cubicBezTo>
                        <a:pt x="1260687" y="890170"/>
                        <a:pt x="992752" y="1126311"/>
                        <a:pt x="662238" y="1126311"/>
                      </a:cubicBezTo>
                      <a:cubicBezTo>
                        <a:pt x="331724" y="1126311"/>
                        <a:pt x="63789" y="890170"/>
                        <a:pt x="63789" y="598875"/>
                      </a:cubicBezTo>
                      <a:lnTo>
                        <a:pt x="63869" y="598179"/>
                      </a:lnTo>
                      <a:lnTo>
                        <a:pt x="63007" y="598179"/>
                      </a:lnTo>
                      <a:lnTo>
                        <a:pt x="0" y="378473"/>
                      </a:lnTo>
                      <a:lnTo>
                        <a:pt x="221774" y="323186"/>
                      </a:lnTo>
                      <a:lnTo>
                        <a:pt x="277061" y="101412"/>
                      </a:lnTo>
                      <a:lnTo>
                        <a:pt x="496767" y="164419"/>
                      </a:lnTo>
                      <a:close/>
                    </a:path>
                  </a:pathLst>
                </a:custGeom>
                <a:solidFill>
                  <a:srgbClr val="99FF33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81" name="フリーフォーム: 図形 580">
                  <a:extLst>
                    <a:ext uri="{FF2B5EF4-FFF2-40B4-BE49-F238E27FC236}">
                      <a16:creationId xmlns:a16="http://schemas.microsoft.com/office/drawing/2014/main" id="{22A5C537-ABE2-44D6-8847-491F974947A6}"/>
                    </a:ext>
                  </a:extLst>
                </p:cNvPr>
                <p:cNvSpPr/>
                <p:nvPr/>
              </p:nvSpPr>
              <p:spPr bwMode="auto">
                <a:xfrm rot="20700000">
                  <a:off x="1794400" y="2760739"/>
                  <a:ext cx="1103217" cy="947750"/>
                </a:xfrm>
                <a:custGeom>
                  <a:avLst/>
                  <a:gdLst>
                    <a:gd name="connsiteX0" fmla="*/ 655534 w 1311068"/>
                    <a:gd name="connsiteY0" fmla="*/ 0 h 1126311"/>
                    <a:gd name="connsiteX1" fmla="*/ 814301 w 1311068"/>
                    <a:gd name="connsiteY1" fmla="*/ 164419 h 1126311"/>
                    <a:gd name="connsiteX2" fmla="*/ 1034007 w 1311068"/>
                    <a:gd name="connsiteY2" fmla="*/ 101412 h 1126311"/>
                    <a:gd name="connsiteX3" fmla="*/ 1089294 w 1311068"/>
                    <a:gd name="connsiteY3" fmla="*/ 323186 h 1126311"/>
                    <a:gd name="connsiteX4" fmla="*/ 1311068 w 1311068"/>
                    <a:gd name="connsiteY4" fmla="*/ 378473 h 1126311"/>
                    <a:gd name="connsiteX5" fmla="*/ 1257030 w 1311068"/>
                    <a:gd name="connsiteY5" fmla="*/ 566904 h 1126311"/>
                    <a:gd name="connsiteX6" fmla="*/ 1260687 w 1311068"/>
                    <a:gd name="connsiteY6" fmla="*/ 598875 h 1126311"/>
                    <a:gd name="connsiteX7" fmla="*/ 662238 w 1311068"/>
                    <a:gd name="connsiteY7" fmla="*/ 1126311 h 1126311"/>
                    <a:gd name="connsiteX8" fmla="*/ 63789 w 1311068"/>
                    <a:gd name="connsiteY8" fmla="*/ 598875 h 1126311"/>
                    <a:gd name="connsiteX9" fmla="*/ 63869 w 1311068"/>
                    <a:gd name="connsiteY9" fmla="*/ 598179 h 1126311"/>
                    <a:gd name="connsiteX10" fmla="*/ 63007 w 1311068"/>
                    <a:gd name="connsiteY10" fmla="*/ 598179 h 1126311"/>
                    <a:gd name="connsiteX11" fmla="*/ 0 w 1311068"/>
                    <a:gd name="connsiteY11" fmla="*/ 378473 h 1126311"/>
                    <a:gd name="connsiteX12" fmla="*/ 221774 w 1311068"/>
                    <a:gd name="connsiteY12" fmla="*/ 323186 h 1126311"/>
                    <a:gd name="connsiteX13" fmla="*/ 277061 w 1311068"/>
                    <a:gd name="connsiteY13" fmla="*/ 101412 h 1126311"/>
                    <a:gd name="connsiteX14" fmla="*/ 496767 w 1311068"/>
                    <a:gd name="connsiteY14" fmla="*/ 164419 h 11263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311068" h="1126311">
                      <a:moveTo>
                        <a:pt x="655534" y="0"/>
                      </a:moveTo>
                      <a:lnTo>
                        <a:pt x="814301" y="164419"/>
                      </a:lnTo>
                      <a:lnTo>
                        <a:pt x="1034007" y="101412"/>
                      </a:lnTo>
                      <a:lnTo>
                        <a:pt x="1089294" y="323186"/>
                      </a:lnTo>
                      <a:lnTo>
                        <a:pt x="1311068" y="378473"/>
                      </a:lnTo>
                      <a:lnTo>
                        <a:pt x="1257030" y="566904"/>
                      </a:lnTo>
                      <a:lnTo>
                        <a:pt x="1260687" y="598875"/>
                      </a:lnTo>
                      <a:cubicBezTo>
                        <a:pt x="1260687" y="890170"/>
                        <a:pt x="992752" y="1126311"/>
                        <a:pt x="662238" y="1126311"/>
                      </a:cubicBezTo>
                      <a:cubicBezTo>
                        <a:pt x="331724" y="1126311"/>
                        <a:pt x="63789" y="890170"/>
                        <a:pt x="63789" y="598875"/>
                      </a:cubicBezTo>
                      <a:lnTo>
                        <a:pt x="63869" y="598179"/>
                      </a:lnTo>
                      <a:lnTo>
                        <a:pt x="63007" y="598179"/>
                      </a:lnTo>
                      <a:lnTo>
                        <a:pt x="0" y="378473"/>
                      </a:lnTo>
                      <a:lnTo>
                        <a:pt x="221774" y="323186"/>
                      </a:lnTo>
                      <a:lnTo>
                        <a:pt x="277061" y="101412"/>
                      </a:lnTo>
                      <a:lnTo>
                        <a:pt x="496767" y="164419"/>
                      </a:lnTo>
                      <a:close/>
                    </a:path>
                  </a:pathLst>
                </a:custGeom>
                <a:solidFill>
                  <a:srgbClr val="33CC33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82" name="フリーフォーム: 図形 581">
                  <a:extLst>
                    <a:ext uri="{FF2B5EF4-FFF2-40B4-BE49-F238E27FC236}">
                      <a16:creationId xmlns:a16="http://schemas.microsoft.com/office/drawing/2014/main" id="{C0DEE256-F375-4E2E-9513-73438D6E2417}"/>
                    </a:ext>
                  </a:extLst>
                </p:cNvPr>
                <p:cNvSpPr/>
                <p:nvPr/>
              </p:nvSpPr>
              <p:spPr bwMode="auto">
                <a:xfrm rot="900000">
                  <a:off x="2046218" y="2760739"/>
                  <a:ext cx="1103217" cy="947750"/>
                </a:xfrm>
                <a:custGeom>
                  <a:avLst/>
                  <a:gdLst>
                    <a:gd name="connsiteX0" fmla="*/ 655534 w 1311068"/>
                    <a:gd name="connsiteY0" fmla="*/ 0 h 1126311"/>
                    <a:gd name="connsiteX1" fmla="*/ 814301 w 1311068"/>
                    <a:gd name="connsiteY1" fmla="*/ 164419 h 1126311"/>
                    <a:gd name="connsiteX2" fmla="*/ 1034007 w 1311068"/>
                    <a:gd name="connsiteY2" fmla="*/ 101412 h 1126311"/>
                    <a:gd name="connsiteX3" fmla="*/ 1089294 w 1311068"/>
                    <a:gd name="connsiteY3" fmla="*/ 323186 h 1126311"/>
                    <a:gd name="connsiteX4" fmla="*/ 1311068 w 1311068"/>
                    <a:gd name="connsiteY4" fmla="*/ 378473 h 1126311"/>
                    <a:gd name="connsiteX5" fmla="*/ 1257030 w 1311068"/>
                    <a:gd name="connsiteY5" fmla="*/ 566904 h 1126311"/>
                    <a:gd name="connsiteX6" fmla="*/ 1260687 w 1311068"/>
                    <a:gd name="connsiteY6" fmla="*/ 598875 h 1126311"/>
                    <a:gd name="connsiteX7" fmla="*/ 662238 w 1311068"/>
                    <a:gd name="connsiteY7" fmla="*/ 1126311 h 1126311"/>
                    <a:gd name="connsiteX8" fmla="*/ 63789 w 1311068"/>
                    <a:gd name="connsiteY8" fmla="*/ 598875 h 1126311"/>
                    <a:gd name="connsiteX9" fmla="*/ 63869 w 1311068"/>
                    <a:gd name="connsiteY9" fmla="*/ 598179 h 1126311"/>
                    <a:gd name="connsiteX10" fmla="*/ 63007 w 1311068"/>
                    <a:gd name="connsiteY10" fmla="*/ 598179 h 1126311"/>
                    <a:gd name="connsiteX11" fmla="*/ 0 w 1311068"/>
                    <a:gd name="connsiteY11" fmla="*/ 378473 h 1126311"/>
                    <a:gd name="connsiteX12" fmla="*/ 221774 w 1311068"/>
                    <a:gd name="connsiteY12" fmla="*/ 323186 h 1126311"/>
                    <a:gd name="connsiteX13" fmla="*/ 277061 w 1311068"/>
                    <a:gd name="connsiteY13" fmla="*/ 101412 h 1126311"/>
                    <a:gd name="connsiteX14" fmla="*/ 496767 w 1311068"/>
                    <a:gd name="connsiteY14" fmla="*/ 164419 h 11263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311068" h="1126311">
                      <a:moveTo>
                        <a:pt x="655534" y="0"/>
                      </a:moveTo>
                      <a:lnTo>
                        <a:pt x="814301" y="164419"/>
                      </a:lnTo>
                      <a:lnTo>
                        <a:pt x="1034007" y="101412"/>
                      </a:lnTo>
                      <a:lnTo>
                        <a:pt x="1089294" y="323186"/>
                      </a:lnTo>
                      <a:lnTo>
                        <a:pt x="1311068" y="378473"/>
                      </a:lnTo>
                      <a:lnTo>
                        <a:pt x="1257030" y="566904"/>
                      </a:lnTo>
                      <a:lnTo>
                        <a:pt x="1260687" y="598875"/>
                      </a:lnTo>
                      <a:cubicBezTo>
                        <a:pt x="1260687" y="890170"/>
                        <a:pt x="992752" y="1126311"/>
                        <a:pt x="662238" y="1126311"/>
                      </a:cubicBezTo>
                      <a:cubicBezTo>
                        <a:pt x="331724" y="1126311"/>
                        <a:pt x="63789" y="890170"/>
                        <a:pt x="63789" y="598875"/>
                      </a:cubicBezTo>
                      <a:lnTo>
                        <a:pt x="63869" y="598179"/>
                      </a:lnTo>
                      <a:lnTo>
                        <a:pt x="63007" y="598179"/>
                      </a:lnTo>
                      <a:lnTo>
                        <a:pt x="0" y="378473"/>
                      </a:lnTo>
                      <a:lnTo>
                        <a:pt x="221774" y="323186"/>
                      </a:lnTo>
                      <a:lnTo>
                        <a:pt x="277061" y="101412"/>
                      </a:lnTo>
                      <a:lnTo>
                        <a:pt x="496767" y="164419"/>
                      </a:lnTo>
                      <a:close/>
                    </a:path>
                  </a:pathLst>
                </a:custGeom>
                <a:solidFill>
                  <a:srgbClr val="99FF33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577" name="フリーフォーム: 図形 576">
                <a:extLst>
                  <a:ext uri="{FF2B5EF4-FFF2-40B4-BE49-F238E27FC236}">
                    <a16:creationId xmlns:a16="http://schemas.microsoft.com/office/drawing/2014/main" id="{442E77A4-74AE-43E7-A5C7-C088506B1035}"/>
                  </a:ext>
                </a:extLst>
              </p:cNvPr>
              <p:cNvSpPr/>
              <p:nvPr/>
            </p:nvSpPr>
            <p:spPr bwMode="auto">
              <a:xfrm rot="900000">
                <a:off x="3061194" y="1672986"/>
                <a:ext cx="316517" cy="632307"/>
              </a:xfrm>
              <a:custGeom>
                <a:avLst/>
                <a:gdLst>
                  <a:gd name="connsiteX0" fmla="*/ 158001 w 316517"/>
                  <a:gd name="connsiteY0" fmla="*/ 0 h 632307"/>
                  <a:gd name="connsiteX1" fmla="*/ 191772 w 316517"/>
                  <a:gd name="connsiteY1" fmla="*/ 116211 h 632307"/>
                  <a:gd name="connsiteX2" fmla="*/ 200927 w 316517"/>
                  <a:gd name="connsiteY2" fmla="*/ 192696 h 632307"/>
                  <a:gd name="connsiteX3" fmla="*/ 219851 w 316517"/>
                  <a:gd name="connsiteY3" fmla="*/ 178572 h 632307"/>
                  <a:gd name="connsiteX4" fmla="*/ 270251 w 316517"/>
                  <a:gd name="connsiteY4" fmla="*/ 154992 h 632307"/>
                  <a:gd name="connsiteX5" fmla="*/ 216973 w 316517"/>
                  <a:gd name="connsiteY5" fmla="*/ 241236 h 632307"/>
                  <a:gd name="connsiteX6" fmla="*/ 207382 w 316517"/>
                  <a:gd name="connsiteY6" fmla="*/ 252776 h 632307"/>
                  <a:gd name="connsiteX7" fmla="*/ 215985 w 316517"/>
                  <a:gd name="connsiteY7" fmla="*/ 350009 h 632307"/>
                  <a:gd name="connsiteX8" fmla="*/ 219844 w 316517"/>
                  <a:gd name="connsiteY8" fmla="*/ 404542 h 632307"/>
                  <a:gd name="connsiteX9" fmla="*/ 222873 w 316517"/>
                  <a:gd name="connsiteY9" fmla="*/ 403096 h 632307"/>
                  <a:gd name="connsiteX10" fmla="*/ 316109 w 316517"/>
                  <a:gd name="connsiteY10" fmla="*/ 378034 h 632307"/>
                  <a:gd name="connsiteX11" fmla="*/ 229746 w 316517"/>
                  <a:gd name="connsiteY11" fmla="*/ 456446 h 632307"/>
                  <a:gd name="connsiteX12" fmla="*/ 223501 w 316517"/>
                  <a:gd name="connsiteY12" fmla="*/ 460554 h 632307"/>
                  <a:gd name="connsiteX13" fmla="*/ 226099 w 316517"/>
                  <a:gd name="connsiteY13" fmla="*/ 505961 h 632307"/>
                  <a:gd name="connsiteX14" fmla="*/ 227448 w 316517"/>
                  <a:gd name="connsiteY14" fmla="*/ 543259 h 632307"/>
                  <a:gd name="connsiteX15" fmla="*/ 155271 w 316517"/>
                  <a:gd name="connsiteY15" fmla="*/ 631262 h 632307"/>
                  <a:gd name="connsiteX16" fmla="*/ 83095 w 316517"/>
                  <a:gd name="connsiteY16" fmla="*/ 543259 h 632307"/>
                  <a:gd name="connsiteX17" fmla="*/ 89385 w 316517"/>
                  <a:gd name="connsiteY17" fmla="*/ 413989 h 632307"/>
                  <a:gd name="connsiteX18" fmla="*/ 92023 w 316517"/>
                  <a:gd name="connsiteY18" fmla="*/ 384715 h 632307"/>
                  <a:gd name="connsiteX19" fmla="*/ 80428 w 316517"/>
                  <a:gd name="connsiteY19" fmla="*/ 381391 h 632307"/>
                  <a:gd name="connsiteX20" fmla="*/ 781 w 316517"/>
                  <a:gd name="connsiteY20" fmla="*/ 284549 h 632307"/>
                  <a:gd name="connsiteX21" fmla="*/ 92848 w 316517"/>
                  <a:gd name="connsiteY21" fmla="*/ 326979 h 632307"/>
                  <a:gd name="connsiteX22" fmla="*/ 96981 w 316517"/>
                  <a:gd name="connsiteY22" fmla="*/ 329709 h 632307"/>
                  <a:gd name="connsiteX23" fmla="*/ 105770 w 316517"/>
                  <a:gd name="connsiteY23" fmla="*/ 232175 h 632307"/>
                  <a:gd name="connsiteX24" fmla="*/ 109102 w 316517"/>
                  <a:gd name="connsiteY24" fmla="*/ 205828 h 632307"/>
                  <a:gd name="connsiteX25" fmla="*/ 97268 w 316517"/>
                  <a:gd name="connsiteY25" fmla="*/ 190349 h 632307"/>
                  <a:gd name="connsiteX26" fmla="*/ 53547 w 316517"/>
                  <a:gd name="connsiteY26" fmla="*/ 104269 h 632307"/>
                  <a:gd name="connsiteX27" fmla="*/ 105091 w 316517"/>
                  <a:gd name="connsiteY27" fmla="*/ 134738 h 632307"/>
                  <a:gd name="connsiteX28" fmla="*/ 116810 w 316517"/>
                  <a:gd name="connsiteY28" fmla="*/ 144884 h 632307"/>
                  <a:gd name="connsiteX29" fmla="*/ 116903 w 316517"/>
                  <a:gd name="connsiteY29" fmla="*/ 144149 h 632307"/>
                  <a:gd name="connsiteX30" fmla="*/ 158001 w 316517"/>
                  <a:gd name="connsiteY30" fmla="*/ 0 h 6323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316517" h="632307">
                    <a:moveTo>
                      <a:pt x="158001" y="0"/>
                    </a:moveTo>
                    <a:cubicBezTo>
                      <a:pt x="170458" y="0"/>
                      <a:pt x="181911" y="48306"/>
                      <a:pt x="191772" y="116211"/>
                    </a:cubicBezTo>
                    <a:lnTo>
                      <a:pt x="200927" y="192696"/>
                    </a:lnTo>
                    <a:lnTo>
                      <a:pt x="219851" y="178572"/>
                    </a:lnTo>
                    <a:cubicBezTo>
                      <a:pt x="242908" y="162543"/>
                      <a:pt x="265134" y="149874"/>
                      <a:pt x="270251" y="154992"/>
                    </a:cubicBezTo>
                    <a:cubicBezTo>
                      <a:pt x="277927" y="162667"/>
                      <a:pt x="239789" y="213188"/>
                      <a:pt x="216973" y="241236"/>
                    </a:cubicBezTo>
                    <a:lnTo>
                      <a:pt x="207382" y="252776"/>
                    </a:lnTo>
                    <a:lnTo>
                      <a:pt x="215985" y="350009"/>
                    </a:lnTo>
                    <a:lnTo>
                      <a:pt x="219844" y="404542"/>
                    </a:lnTo>
                    <a:lnTo>
                      <a:pt x="222873" y="403096"/>
                    </a:lnTo>
                    <a:cubicBezTo>
                      <a:pt x="257713" y="387923"/>
                      <a:pt x="310682" y="368633"/>
                      <a:pt x="316109" y="378034"/>
                    </a:cubicBezTo>
                    <a:cubicBezTo>
                      <a:pt x="322441" y="389002"/>
                      <a:pt x="253447" y="440160"/>
                      <a:pt x="229746" y="456446"/>
                    </a:cubicBezTo>
                    <a:lnTo>
                      <a:pt x="223501" y="460554"/>
                    </a:lnTo>
                    <a:lnTo>
                      <a:pt x="226099" y="505961"/>
                    </a:lnTo>
                    <a:cubicBezTo>
                      <a:pt x="226986" y="524138"/>
                      <a:pt x="227448" y="537183"/>
                      <a:pt x="227448" y="543259"/>
                    </a:cubicBezTo>
                    <a:cubicBezTo>
                      <a:pt x="227448" y="591862"/>
                      <a:pt x="195134" y="631262"/>
                      <a:pt x="155271" y="631262"/>
                    </a:cubicBezTo>
                    <a:cubicBezTo>
                      <a:pt x="115409" y="631262"/>
                      <a:pt x="82639" y="648469"/>
                      <a:pt x="83095" y="543259"/>
                    </a:cubicBezTo>
                    <a:cubicBezTo>
                      <a:pt x="83208" y="516956"/>
                      <a:pt x="85456" y="469851"/>
                      <a:pt x="89385" y="413989"/>
                    </a:cubicBezTo>
                    <a:lnTo>
                      <a:pt x="92023" y="384715"/>
                    </a:lnTo>
                    <a:lnTo>
                      <a:pt x="80428" y="381391"/>
                    </a:lnTo>
                    <a:cubicBezTo>
                      <a:pt x="61859" y="366655"/>
                      <a:pt x="-8137" y="295949"/>
                      <a:pt x="781" y="284549"/>
                    </a:cubicBezTo>
                    <a:cubicBezTo>
                      <a:pt x="7470" y="275999"/>
                      <a:pt x="62242" y="307732"/>
                      <a:pt x="92848" y="326979"/>
                    </a:cubicBezTo>
                    <a:lnTo>
                      <a:pt x="96981" y="329709"/>
                    </a:lnTo>
                    <a:lnTo>
                      <a:pt x="105770" y="232175"/>
                    </a:lnTo>
                    <a:lnTo>
                      <a:pt x="109102" y="205828"/>
                    </a:lnTo>
                    <a:lnTo>
                      <a:pt x="97268" y="190349"/>
                    </a:lnTo>
                    <a:cubicBezTo>
                      <a:pt x="75247" y="159378"/>
                      <a:pt x="45465" y="111516"/>
                      <a:pt x="53547" y="104269"/>
                    </a:cubicBezTo>
                    <a:cubicBezTo>
                      <a:pt x="58935" y="99438"/>
                      <a:pt x="82229" y="115974"/>
                      <a:pt x="105091" y="134738"/>
                    </a:cubicBezTo>
                    <a:lnTo>
                      <a:pt x="116810" y="144884"/>
                    </a:lnTo>
                    <a:lnTo>
                      <a:pt x="116903" y="144149"/>
                    </a:lnTo>
                    <a:cubicBezTo>
                      <a:pt x="128846" y="61600"/>
                      <a:pt x="143053" y="0"/>
                      <a:pt x="158001" y="0"/>
                    </a:cubicBezTo>
                    <a:close/>
                  </a:path>
                </a:pathLst>
              </a:custGeom>
              <a:solidFill>
                <a:srgbClr val="FFFF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568" name="グループ化 567">
              <a:extLst>
                <a:ext uri="{FF2B5EF4-FFF2-40B4-BE49-F238E27FC236}">
                  <a16:creationId xmlns:a16="http://schemas.microsoft.com/office/drawing/2014/main" id="{1056F8E0-C5FB-469E-8837-08DB05A97095}"/>
                </a:ext>
              </a:extLst>
            </p:cNvPr>
            <p:cNvGrpSpPr/>
            <p:nvPr/>
          </p:nvGrpSpPr>
          <p:grpSpPr>
            <a:xfrm>
              <a:off x="2249591" y="3479451"/>
              <a:ext cx="1086669" cy="914219"/>
              <a:chOff x="2302124" y="1059680"/>
              <a:chExt cx="1553482" cy="1306950"/>
            </a:xfrm>
          </p:grpSpPr>
          <p:grpSp>
            <p:nvGrpSpPr>
              <p:cNvPr id="569" name="グループ化 568">
                <a:extLst>
                  <a:ext uri="{FF2B5EF4-FFF2-40B4-BE49-F238E27FC236}">
                    <a16:creationId xmlns:a16="http://schemas.microsoft.com/office/drawing/2014/main" id="{92911F2B-A943-4801-8EAE-E031B1BA8230}"/>
                  </a:ext>
                </a:extLst>
              </p:cNvPr>
              <p:cNvGrpSpPr/>
              <p:nvPr/>
            </p:nvGrpSpPr>
            <p:grpSpPr>
              <a:xfrm>
                <a:off x="2302124" y="1059680"/>
                <a:ext cx="1553482" cy="1306950"/>
                <a:chOff x="1794400" y="2630803"/>
                <a:chExt cx="1355035" cy="1139998"/>
              </a:xfrm>
            </p:grpSpPr>
            <p:sp>
              <p:nvSpPr>
                <p:cNvPr id="571" name="楕円 570">
                  <a:extLst>
                    <a:ext uri="{FF2B5EF4-FFF2-40B4-BE49-F238E27FC236}">
                      <a16:creationId xmlns:a16="http://schemas.microsoft.com/office/drawing/2014/main" id="{36971EBE-E9D1-4551-A562-A8BE65B2A9A8}"/>
                    </a:ext>
                  </a:extLst>
                </p:cNvPr>
                <p:cNvSpPr/>
                <p:nvPr/>
              </p:nvSpPr>
              <p:spPr bwMode="auto">
                <a:xfrm>
                  <a:off x="2333931" y="3557218"/>
                  <a:ext cx="251818" cy="213583"/>
                </a:xfrm>
                <a:prstGeom prst="ellipse">
                  <a:avLst/>
                </a:prstGeom>
                <a:solidFill>
                  <a:srgbClr val="FFFF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72" name="フリーフォーム: 図形 571">
                  <a:extLst>
                    <a:ext uri="{FF2B5EF4-FFF2-40B4-BE49-F238E27FC236}">
                      <a16:creationId xmlns:a16="http://schemas.microsoft.com/office/drawing/2014/main" id="{7321CF7F-508A-4053-868E-25AB42064AF5}"/>
                    </a:ext>
                  </a:extLst>
                </p:cNvPr>
                <p:cNvSpPr/>
                <p:nvPr/>
              </p:nvSpPr>
              <p:spPr bwMode="auto">
                <a:xfrm rot="20700000">
                  <a:off x="1805508" y="2630803"/>
                  <a:ext cx="1016574" cy="873317"/>
                </a:xfrm>
                <a:custGeom>
                  <a:avLst/>
                  <a:gdLst>
                    <a:gd name="connsiteX0" fmla="*/ 655534 w 1311068"/>
                    <a:gd name="connsiteY0" fmla="*/ 0 h 1126311"/>
                    <a:gd name="connsiteX1" fmla="*/ 814301 w 1311068"/>
                    <a:gd name="connsiteY1" fmla="*/ 164419 h 1126311"/>
                    <a:gd name="connsiteX2" fmla="*/ 1034007 w 1311068"/>
                    <a:gd name="connsiteY2" fmla="*/ 101412 h 1126311"/>
                    <a:gd name="connsiteX3" fmla="*/ 1089294 w 1311068"/>
                    <a:gd name="connsiteY3" fmla="*/ 323186 h 1126311"/>
                    <a:gd name="connsiteX4" fmla="*/ 1311068 w 1311068"/>
                    <a:gd name="connsiteY4" fmla="*/ 378473 h 1126311"/>
                    <a:gd name="connsiteX5" fmla="*/ 1257030 w 1311068"/>
                    <a:gd name="connsiteY5" fmla="*/ 566904 h 1126311"/>
                    <a:gd name="connsiteX6" fmla="*/ 1260687 w 1311068"/>
                    <a:gd name="connsiteY6" fmla="*/ 598875 h 1126311"/>
                    <a:gd name="connsiteX7" fmla="*/ 662238 w 1311068"/>
                    <a:gd name="connsiteY7" fmla="*/ 1126311 h 1126311"/>
                    <a:gd name="connsiteX8" fmla="*/ 63789 w 1311068"/>
                    <a:gd name="connsiteY8" fmla="*/ 598875 h 1126311"/>
                    <a:gd name="connsiteX9" fmla="*/ 63869 w 1311068"/>
                    <a:gd name="connsiteY9" fmla="*/ 598179 h 1126311"/>
                    <a:gd name="connsiteX10" fmla="*/ 63007 w 1311068"/>
                    <a:gd name="connsiteY10" fmla="*/ 598179 h 1126311"/>
                    <a:gd name="connsiteX11" fmla="*/ 0 w 1311068"/>
                    <a:gd name="connsiteY11" fmla="*/ 378473 h 1126311"/>
                    <a:gd name="connsiteX12" fmla="*/ 221774 w 1311068"/>
                    <a:gd name="connsiteY12" fmla="*/ 323186 h 1126311"/>
                    <a:gd name="connsiteX13" fmla="*/ 277061 w 1311068"/>
                    <a:gd name="connsiteY13" fmla="*/ 101412 h 1126311"/>
                    <a:gd name="connsiteX14" fmla="*/ 496767 w 1311068"/>
                    <a:gd name="connsiteY14" fmla="*/ 164419 h 11263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311068" h="1126311">
                      <a:moveTo>
                        <a:pt x="655534" y="0"/>
                      </a:moveTo>
                      <a:lnTo>
                        <a:pt x="814301" y="164419"/>
                      </a:lnTo>
                      <a:lnTo>
                        <a:pt x="1034007" y="101412"/>
                      </a:lnTo>
                      <a:lnTo>
                        <a:pt x="1089294" y="323186"/>
                      </a:lnTo>
                      <a:lnTo>
                        <a:pt x="1311068" y="378473"/>
                      </a:lnTo>
                      <a:lnTo>
                        <a:pt x="1257030" y="566904"/>
                      </a:lnTo>
                      <a:lnTo>
                        <a:pt x="1260687" y="598875"/>
                      </a:lnTo>
                      <a:cubicBezTo>
                        <a:pt x="1260687" y="890170"/>
                        <a:pt x="992752" y="1126311"/>
                        <a:pt x="662238" y="1126311"/>
                      </a:cubicBezTo>
                      <a:cubicBezTo>
                        <a:pt x="331724" y="1126311"/>
                        <a:pt x="63789" y="890170"/>
                        <a:pt x="63789" y="598875"/>
                      </a:cubicBezTo>
                      <a:lnTo>
                        <a:pt x="63869" y="598179"/>
                      </a:lnTo>
                      <a:lnTo>
                        <a:pt x="63007" y="598179"/>
                      </a:lnTo>
                      <a:lnTo>
                        <a:pt x="0" y="378473"/>
                      </a:lnTo>
                      <a:lnTo>
                        <a:pt x="221774" y="323186"/>
                      </a:lnTo>
                      <a:lnTo>
                        <a:pt x="277061" y="101412"/>
                      </a:lnTo>
                      <a:lnTo>
                        <a:pt x="496767" y="164419"/>
                      </a:lnTo>
                      <a:close/>
                    </a:path>
                  </a:pathLst>
                </a:custGeom>
                <a:solidFill>
                  <a:srgbClr val="92D05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73" name="フリーフォーム: 図形 572">
                  <a:extLst>
                    <a:ext uri="{FF2B5EF4-FFF2-40B4-BE49-F238E27FC236}">
                      <a16:creationId xmlns:a16="http://schemas.microsoft.com/office/drawing/2014/main" id="{E0B32D53-34E0-43F1-98D1-5E8A0B289F18}"/>
                    </a:ext>
                  </a:extLst>
                </p:cNvPr>
                <p:cNvSpPr/>
                <p:nvPr/>
              </p:nvSpPr>
              <p:spPr bwMode="auto">
                <a:xfrm rot="1800000">
                  <a:off x="2123910" y="2660170"/>
                  <a:ext cx="995046" cy="854823"/>
                </a:xfrm>
                <a:custGeom>
                  <a:avLst/>
                  <a:gdLst>
                    <a:gd name="connsiteX0" fmla="*/ 655534 w 1311068"/>
                    <a:gd name="connsiteY0" fmla="*/ 0 h 1126311"/>
                    <a:gd name="connsiteX1" fmla="*/ 814301 w 1311068"/>
                    <a:gd name="connsiteY1" fmla="*/ 164419 h 1126311"/>
                    <a:gd name="connsiteX2" fmla="*/ 1034007 w 1311068"/>
                    <a:gd name="connsiteY2" fmla="*/ 101412 h 1126311"/>
                    <a:gd name="connsiteX3" fmla="*/ 1089294 w 1311068"/>
                    <a:gd name="connsiteY3" fmla="*/ 323186 h 1126311"/>
                    <a:gd name="connsiteX4" fmla="*/ 1311068 w 1311068"/>
                    <a:gd name="connsiteY4" fmla="*/ 378473 h 1126311"/>
                    <a:gd name="connsiteX5" fmla="*/ 1257030 w 1311068"/>
                    <a:gd name="connsiteY5" fmla="*/ 566904 h 1126311"/>
                    <a:gd name="connsiteX6" fmla="*/ 1260687 w 1311068"/>
                    <a:gd name="connsiteY6" fmla="*/ 598875 h 1126311"/>
                    <a:gd name="connsiteX7" fmla="*/ 662238 w 1311068"/>
                    <a:gd name="connsiteY7" fmla="*/ 1126311 h 1126311"/>
                    <a:gd name="connsiteX8" fmla="*/ 63789 w 1311068"/>
                    <a:gd name="connsiteY8" fmla="*/ 598875 h 1126311"/>
                    <a:gd name="connsiteX9" fmla="*/ 63869 w 1311068"/>
                    <a:gd name="connsiteY9" fmla="*/ 598179 h 1126311"/>
                    <a:gd name="connsiteX10" fmla="*/ 63007 w 1311068"/>
                    <a:gd name="connsiteY10" fmla="*/ 598179 h 1126311"/>
                    <a:gd name="connsiteX11" fmla="*/ 0 w 1311068"/>
                    <a:gd name="connsiteY11" fmla="*/ 378473 h 1126311"/>
                    <a:gd name="connsiteX12" fmla="*/ 221774 w 1311068"/>
                    <a:gd name="connsiteY12" fmla="*/ 323186 h 1126311"/>
                    <a:gd name="connsiteX13" fmla="*/ 277061 w 1311068"/>
                    <a:gd name="connsiteY13" fmla="*/ 101412 h 1126311"/>
                    <a:gd name="connsiteX14" fmla="*/ 496767 w 1311068"/>
                    <a:gd name="connsiteY14" fmla="*/ 164419 h 11263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311068" h="1126311">
                      <a:moveTo>
                        <a:pt x="655534" y="0"/>
                      </a:moveTo>
                      <a:lnTo>
                        <a:pt x="814301" y="164419"/>
                      </a:lnTo>
                      <a:lnTo>
                        <a:pt x="1034007" y="101412"/>
                      </a:lnTo>
                      <a:lnTo>
                        <a:pt x="1089294" y="323186"/>
                      </a:lnTo>
                      <a:lnTo>
                        <a:pt x="1311068" y="378473"/>
                      </a:lnTo>
                      <a:lnTo>
                        <a:pt x="1257030" y="566904"/>
                      </a:lnTo>
                      <a:lnTo>
                        <a:pt x="1260687" y="598875"/>
                      </a:lnTo>
                      <a:cubicBezTo>
                        <a:pt x="1260687" y="890170"/>
                        <a:pt x="992752" y="1126311"/>
                        <a:pt x="662238" y="1126311"/>
                      </a:cubicBezTo>
                      <a:cubicBezTo>
                        <a:pt x="331724" y="1126311"/>
                        <a:pt x="63789" y="890170"/>
                        <a:pt x="63789" y="598875"/>
                      </a:cubicBezTo>
                      <a:lnTo>
                        <a:pt x="63869" y="598179"/>
                      </a:lnTo>
                      <a:lnTo>
                        <a:pt x="63007" y="598179"/>
                      </a:lnTo>
                      <a:lnTo>
                        <a:pt x="0" y="378473"/>
                      </a:lnTo>
                      <a:lnTo>
                        <a:pt x="221774" y="323186"/>
                      </a:lnTo>
                      <a:lnTo>
                        <a:pt x="277061" y="101412"/>
                      </a:lnTo>
                      <a:lnTo>
                        <a:pt x="496767" y="164419"/>
                      </a:lnTo>
                      <a:close/>
                    </a:path>
                  </a:pathLst>
                </a:custGeom>
                <a:solidFill>
                  <a:srgbClr val="99FF33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74" name="フリーフォーム: 図形 573">
                  <a:extLst>
                    <a:ext uri="{FF2B5EF4-FFF2-40B4-BE49-F238E27FC236}">
                      <a16:creationId xmlns:a16="http://schemas.microsoft.com/office/drawing/2014/main" id="{6CDDE8C2-BD29-4321-B02C-A2B9C27742A5}"/>
                    </a:ext>
                  </a:extLst>
                </p:cNvPr>
                <p:cNvSpPr/>
                <p:nvPr/>
              </p:nvSpPr>
              <p:spPr bwMode="auto">
                <a:xfrm rot="20700000">
                  <a:off x="1794400" y="2760739"/>
                  <a:ext cx="1103217" cy="947750"/>
                </a:xfrm>
                <a:custGeom>
                  <a:avLst/>
                  <a:gdLst>
                    <a:gd name="connsiteX0" fmla="*/ 655534 w 1311068"/>
                    <a:gd name="connsiteY0" fmla="*/ 0 h 1126311"/>
                    <a:gd name="connsiteX1" fmla="*/ 814301 w 1311068"/>
                    <a:gd name="connsiteY1" fmla="*/ 164419 h 1126311"/>
                    <a:gd name="connsiteX2" fmla="*/ 1034007 w 1311068"/>
                    <a:gd name="connsiteY2" fmla="*/ 101412 h 1126311"/>
                    <a:gd name="connsiteX3" fmla="*/ 1089294 w 1311068"/>
                    <a:gd name="connsiteY3" fmla="*/ 323186 h 1126311"/>
                    <a:gd name="connsiteX4" fmla="*/ 1311068 w 1311068"/>
                    <a:gd name="connsiteY4" fmla="*/ 378473 h 1126311"/>
                    <a:gd name="connsiteX5" fmla="*/ 1257030 w 1311068"/>
                    <a:gd name="connsiteY5" fmla="*/ 566904 h 1126311"/>
                    <a:gd name="connsiteX6" fmla="*/ 1260687 w 1311068"/>
                    <a:gd name="connsiteY6" fmla="*/ 598875 h 1126311"/>
                    <a:gd name="connsiteX7" fmla="*/ 662238 w 1311068"/>
                    <a:gd name="connsiteY7" fmla="*/ 1126311 h 1126311"/>
                    <a:gd name="connsiteX8" fmla="*/ 63789 w 1311068"/>
                    <a:gd name="connsiteY8" fmla="*/ 598875 h 1126311"/>
                    <a:gd name="connsiteX9" fmla="*/ 63869 w 1311068"/>
                    <a:gd name="connsiteY9" fmla="*/ 598179 h 1126311"/>
                    <a:gd name="connsiteX10" fmla="*/ 63007 w 1311068"/>
                    <a:gd name="connsiteY10" fmla="*/ 598179 h 1126311"/>
                    <a:gd name="connsiteX11" fmla="*/ 0 w 1311068"/>
                    <a:gd name="connsiteY11" fmla="*/ 378473 h 1126311"/>
                    <a:gd name="connsiteX12" fmla="*/ 221774 w 1311068"/>
                    <a:gd name="connsiteY12" fmla="*/ 323186 h 1126311"/>
                    <a:gd name="connsiteX13" fmla="*/ 277061 w 1311068"/>
                    <a:gd name="connsiteY13" fmla="*/ 101412 h 1126311"/>
                    <a:gd name="connsiteX14" fmla="*/ 496767 w 1311068"/>
                    <a:gd name="connsiteY14" fmla="*/ 164419 h 11263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311068" h="1126311">
                      <a:moveTo>
                        <a:pt x="655534" y="0"/>
                      </a:moveTo>
                      <a:lnTo>
                        <a:pt x="814301" y="164419"/>
                      </a:lnTo>
                      <a:lnTo>
                        <a:pt x="1034007" y="101412"/>
                      </a:lnTo>
                      <a:lnTo>
                        <a:pt x="1089294" y="323186"/>
                      </a:lnTo>
                      <a:lnTo>
                        <a:pt x="1311068" y="378473"/>
                      </a:lnTo>
                      <a:lnTo>
                        <a:pt x="1257030" y="566904"/>
                      </a:lnTo>
                      <a:lnTo>
                        <a:pt x="1260687" y="598875"/>
                      </a:lnTo>
                      <a:cubicBezTo>
                        <a:pt x="1260687" y="890170"/>
                        <a:pt x="992752" y="1126311"/>
                        <a:pt x="662238" y="1126311"/>
                      </a:cubicBezTo>
                      <a:cubicBezTo>
                        <a:pt x="331724" y="1126311"/>
                        <a:pt x="63789" y="890170"/>
                        <a:pt x="63789" y="598875"/>
                      </a:cubicBezTo>
                      <a:lnTo>
                        <a:pt x="63869" y="598179"/>
                      </a:lnTo>
                      <a:lnTo>
                        <a:pt x="63007" y="598179"/>
                      </a:lnTo>
                      <a:lnTo>
                        <a:pt x="0" y="378473"/>
                      </a:lnTo>
                      <a:lnTo>
                        <a:pt x="221774" y="323186"/>
                      </a:lnTo>
                      <a:lnTo>
                        <a:pt x="277061" y="101412"/>
                      </a:lnTo>
                      <a:lnTo>
                        <a:pt x="496767" y="164419"/>
                      </a:lnTo>
                      <a:close/>
                    </a:path>
                  </a:pathLst>
                </a:custGeom>
                <a:solidFill>
                  <a:srgbClr val="33CC33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75" name="フリーフォーム: 図形 574">
                  <a:extLst>
                    <a:ext uri="{FF2B5EF4-FFF2-40B4-BE49-F238E27FC236}">
                      <a16:creationId xmlns:a16="http://schemas.microsoft.com/office/drawing/2014/main" id="{C1738FCA-F83A-4D6D-84EC-3B12D5ED95D5}"/>
                    </a:ext>
                  </a:extLst>
                </p:cNvPr>
                <p:cNvSpPr/>
                <p:nvPr/>
              </p:nvSpPr>
              <p:spPr bwMode="auto">
                <a:xfrm rot="900000">
                  <a:off x="2046218" y="2760739"/>
                  <a:ext cx="1103217" cy="947750"/>
                </a:xfrm>
                <a:custGeom>
                  <a:avLst/>
                  <a:gdLst>
                    <a:gd name="connsiteX0" fmla="*/ 655534 w 1311068"/>
                    <a:gd name="connsiteY0" fmla="*/ 0 h 1126311"/>
                    <a:gd name="connsiteX1" fmla="*/ 814301 w 1311068"/>
                    <a:gd name="connsiteY1" fmla="*/ 164419 h 1126311"/>
                    <a:gd name="connsiteX2" fmla="*/ 1034007 w 1311068"/>
                    <a:gd name="connsiteY2" fmla="*/ 101412 h 1126311"/>
                    <a:gd name="connsiteX3" fmla="*/ 1089294 w 1311068"/>
                    <a:gd name="connsiteY3" fmla="*/ 323186 h 1126311"/>
                    <a:gd name="connsiteX4" fmla="*/ 1311068 w 1311068"/>
                    <a:gd name="connsiteY4" fmla="*/ 378473 h 1126311"/>
                    <a:gd name="connsiteX5" fmla="*/ 1257030 w 1311068"/>
                    <a:gd name="connsiteY5" fmla="*/ 566904 h 1126311"/>
                    <a:gd name="connsiteX6" fmla="*/ 1260687 w 1311068"/>
                    <a:gd name="connsiteY6" fmla="*/ 598875 h 1126311"/>
                    <a:gd name="connsiteX7" fmla="*/ 662238 w 1311068"/>
                    <a:gd name="connsiteY7" fmla="*/ 1126311 h 1126311"/>
                    <a:gd name="connsiteX8" fmla="*/ 63789 w 1311068"/>
                    <a:gd name="connsiteY8" fmla="*/ 598875 h 1126311"/>
                    <a:gd name="connsiteX9" fmla="*/ 63869 w 1311068"/>
                    <a:gd name="connsiteY9" fmla="*/ 598179 h 1126311"/>
                    <a:gd name="connsiteX10" fmla="*/ 63007 w 1311068"/>
                    <a:gd name="connsiteY10" fmla="*/ 598179 h 1126311"/>
                    <a:gd name="connsiteX11" fmla="*/ 0 w 1311068"/>
                    <a:gd name="connsiteY11" fmla="*/ 378473 h 1126311"/>
                    <a:gd name="connsiteX12" fmla="*/ 221774 w 1311068"/>
                    <a:gd name="connsiteY12" fmla="*/ 323186 h 1126311"/>
                    <a:gd name="connsiteX13" fmla="*/ 277061 w 1311068"/>
                    <a:gd name="connsiteY13" fmla="*/ 101412 h 1126311"/>
                    <a:gd name="connsiteX14" fmla="*/ 496767 w 1311068"/>
                    <a:gd name="connsiteY14" fmla="*/ 164419 h 11263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311068" h="1126311">
                      <a:moveTo>
                        <a:pt x="655534" y="0"/>
                      </a:moveTo>
                      <a:lnTo>
                        <a:pt x="814301" y="164419"/>
                      </a:lnTo>
                      <a:lnTo>
                        <a:pt x="1034007" y="101412"/>
                      </a:lnTo>
                      <a:lnTo>
                        <a:pt x="1089294" y="323186"/>
                      </a:lnTo>
                      <a:lnTo>
                        <a:pt x="1311068" y="378473"/>
                      </a:lnTo>
                      <a:lnTo>
                        <a:pt x="1257030" y="566904"/>
                      </a:lnTo>
                      <a:lnTo>
                        <a:pt x="1260687" y="598875"/>
                      </a:lnTo>
                      <a:cubicBezTo>
                        <a:pt x="1260687" y="890170"/>
                        <a:pt x="992752" y="1126311"/>
                        <a:pt x="662238" y="1126311"/>
                      </a:cubicBezTo>
                      <a:cubicBezTo>
                        <a:pt x="331724" y="1126311"/>
                        <a:pt x="63789" y="890170"/>
                        <a:pt x="63789" y="598875"/>
                      </a:cubicBezTo>
                      <a:lnTo>
                        <a:pt x="63869" y="598179"/>
                      </a:lnTo>
                      <a:lnTo>
                        <a:pt x="63007" y="598179"/>
                      </a:lnTo>
                      <a:lnTo>
                        <a:pt x="0" y="378473"/>
                      </a:lnTo>
                      <a:lnTo>
                        <a:pt x="221774" y="323186"/>
                      </a:lnTo>
                      <a:lnTo>
                        <a:pt x="277061" y="101412"/>
                      </a:lnTo>
                      <a:lnTo>
                        <a:pt x="496767" y="164419"/>
                      </a:lnTo>
                      <a:close/>
                    </a:path>
                  </a:pathLst>
                </a:custGeom>
                <a:solidFill>
                  <a:srgbClr val="99FF33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570" name="フリーフォーム: 図形 569">
                <a:extLst>
                  <a:ext uri="{FF2B5EF4-FFF2-40B4-BE49-F238E27FC236}">
                    <a16:creationId xmlns:a16="http://schemas.microsoft.com/office/drawing/2014/main" id="{78847ADB-973E-4A34-8DB5-177EC305CEF5}"/>
                  </a:ext>
                </a:extLst>
              </p:cNvPr>
              <p:cNvSpPr/>
              <p:nvPr/>
            </p:nvSpPr>
            <p:spPr bwMode="auto">
              <a:xfrm rot="900000">
                <a:off x="3061194" y="1672986"/>
                <a:ext cx="316517" cy="632307"/>
              </a:xfrm>
              <a:custGeom>
                <a:avLst/>
                <a:gdLst>
                  <a:gd name="connsiteX0" fmla="*/ 158001 w 316517"/>
                  <a:gd name="connsiteY0" fmla="*/ 0 h 632307"/>
                  <a:gd name="connsiteX1" fmla="*/ 191772 w 316517"/>
                  <a:gd name="connsiteY1" fmla="*/ 116211 h 632307"/>
                  <a:gd name="connsiteX2" fmla="*/ 200927 w 316517"/>
                  <a:gd name="connsiteY2" fmla="*/ 192696 h 632307"/>
                  <a:gd name="connsiteX3" fmla="*/ 219851 w 316517"/>
                  <a:gd name="connsiteY3" fmla="*/ 178572 h 632307"/>
                  <a:gd name="connsiteX4" fmla="*/ 270251 w 316517"/>
                  <a:gd name="connsiteY4" fmla="*/ 154992 h 632307"/>
                  <a:gd name="connsiteX5" fmla="*/ 216973 w 316517"/>
                  <a:gd name="connsiteY5" fmla="*/ 241236 h 632307"/>
                  <a:gd name="connsiteX6" fmla="*/ 207382 w 316517"/>
                  <a:gd name="connsiteY6" fmla="*/ 252776 h 632307"/>
                  <a:gd name="connsiteX7" fmla="*/ 215985 w 316517"/>
                  <a:gd name="connsiteY7" fmla="*/ 350009 h 632307"/>
                  <a:gd name="connsiteX8" fmla="*/ 219844 w 316517"/>
                  <a:gd name="connsiteY8" fmla="*/ 404542 h 632307"/>
                  <a:gd name="connsiteX9" fmla="*/ 222873 w 316517"/>
                  <a:gd name="connsiteY9" fmla="*/ 403096 h 632307"/>
                  <a:gd name="connsiteX10" fmla="*/ 316109 w 316517"/>
                  <a:gd name="connsiteY10" fmla="*/ 378034 h 632307"/>
                  <a:gd name="connsiteX11" fmla="*/ 229746 w 316517"/>
                  <a:gd name="connsiteY11" fmla="*/ 456446 h 632307"/>
                  <a:gd name="connsiteX12" fmla="*/ 223501 w 316517"/>
                  <a:gd name="connsiteY12" fmla="*/ 460554 h 632307"/>
                  <a:gd name="connsiteX13" fmla="*/ 226099 w 316517"/>
                  <a:gd name="connsiteY13" fmla="*/ 505961 h 632307"/>
                  <a:gd name="connsiteX14" fmla="*/ 227448 w 316517"/>
                  <a:gd name="connsiteY14" fmla="*/ 543259 h 632307"/>
                  <a:gd name="connsiteX15" fmla="*/ 155271 w 316517"/>
                  <a:gd name="connsiteY15" fmla="*/ 631262 h 632307"/>
                  <a:gd name="connsiteX16" fmla="*/ 83095 w 316517"/>
                  <a:gd name="connsiteY16" fmla="*/ 543259 h 632307"/>
                  <a:gd name="connsiteX17" fmla="*/ 89385 w 316517"/>
                  <a:gd name="connsiteY17" fmla="*/ 413989 h 632307"/>
                  <a:gd name="connsiteX18" fmla="*/ 92023 w 316517"/>
                  <a:gd name="connsiteY18" fmla="*/ 384715 h 632307"/>
                  <a:gd name="connsiteX19" fmla="*/ 80428 w 316517"/>
                  <a:gd name="connsiteY19" fmla="*/ 381391 h 632307"/>
                  <a:gd name="connsiteX20" fmla="*/ 781 w 316517"/>
                  <a:gd name="connsiteY20" fmla="*/ 284549 h 632307"/>
                  <a:gd name="connsiteX21" fmla="*/ 92848 w 316517"/>
                  <a:gd name="connsiteY21" fmla="*/ 326979 h 632307"/>
                  <a:gd name="connsiteX22" fmla="*/ 96981 w 316517"/>
                  <a:gd name="connsiteY22" fmla="*/ 329709 h 632307"/>
                  <a:gd name="connsiteX23" fmla="*/ 105770 w 316517"/>
                  <a:gd name="connsiteY23" fmla="*/ 232175 h 632307"/>
                  <a:gd name="connsiteX24" fmla="*/ 109102 w 316517"/>
                  <a:gd name="connsiteY24" fmla="*/ 205828 h 632307"/>
                  <a:gd name="connsiteX25" fmla="*/ 97268 w 316517"/>
                  <a:gd name="connsiteY25" fmla="*/ 190349 h 632307"/>
                  <a:gd name="connsiteX26" fmla="*/ 53547 w 316517"/>
                  <a:gd name="connsiteY26" fmla="*/ 104269 h 632307"/>
                  <a:gd name="connsiteX27" fmla="*/ 105091 w 316517"/>
                  <a:gd name="connsiteY27" fmla="*/ 134738 h 632307"/>
                  <a:gd name="connsiteX28" fmla="*/ 116810 w 316517"/>
                  <a:gd name="connsiteY28" fmla="*/ 144884 h 632307"/>
                  <a:gd name="connsiteX29" fmla="*/ 116903 w 316517"/>
                  <a:gd name="connsiteY29" fmla="*/ 144149 h 632307"/>
                  <a:gd name="connsiteX30" fmla="*/ 158001 w 316517"/>
                  <a:gd name="connsiteY30" fmla="*/ 0 h 6323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316517" h="632307">
                    <a:moveTo>
                      <a:pt x="158001" y="0"/>
                    </a:moveTo>
                    <a:cubicBezTo>
                      <a:pt x="170458" y="0"/>
                      <a:pt x="181911" y="48306"/>
                      <a:pt x="191772" y="116211"/>
                    </a:cubicBezTo>
                    <a:lnTo>
                      <a:pt x="200927" y="192696"/>
                    </a:lnTo>
                    <a:lnTo>
                      <a:pt x="219851" y="178572"/>
                    </a:lnTo>
                    <a:cubicBezTo>
                      <a:pt x="242908" y="162543"/>
                      <a:pt x="265134" y="149874"/>
                      <a:pt x="270251" y="154992"/>
                    </a:cubicBezTo>
                    <a:cubicBezTo>
                      <a:pt x="277927" y="162667"/>
                      <a:pt x="239789" y="213188"/>
                      <a:pt x="216973" y="241236"/>
                    </a:cubicBezTo>
                    <a:lnTo>
                      <a:pt x="207382" y="252776"/>
                    </a:lnTo>
                    <a:lnTo>
                      <a:pt x="215985" y="350009"/>
                    </a:lnTo>
                    <a:lnTo>
                      <a:pt x="219844" y="404542"/>
                    </a:lnTo>
                    <a:lnTo>
                      <a:pt x="222873" y="403096"/>
                    </a:lnTo>
                    <a:cubicBezTo>
                      <a:pt x="257713" y="387923"/>
                      <a:pt x="310682" y="368633"/>
                      <a:pt x="316109" y="378034"/>
                    </a:cubicBezTo>
                    <a:cubicBezTo>
                      <a:pt x="322441" y="389002"/>
                      <a:pt x="253447" y="440160"/>
                      <a:pt x="229746" y="456446"/>
                    </a:cubicBezTo>
                    <a:lnTo>
                      <a:pt x="223501" y="460554"/>
                    </a:lnTo>
                    <a:lnTo>
                      <a:pt x="226099" y="505961"/>
                    </a:lnTo>
                    <a:cubicBezTo>
                      <a:pt x="226986" y="524138"/>
                      <a:pt x="227448" y="537183"/>
                      <a:pt x="227448" y="543259"/>
                    </a:cubicBezTo>
                    <a:cubicBezTo>
                      <a:pt x="227448" y="591862"/>
                      <a:pt x="195134" y="631262"/>
                      <a:pt x="155271" y="631262"/>
                    </a:cubicBezTo>
                    <a:cubicBezTo>
                      <a:pt x="115409" y="631262"/>
                      <a:pt x="82639" y="648469"/>
                      <a:pt x="83095" y="543259"/>
                    </a:cubicBezTo>
                    <a:cubicBezTo>
                      <a:pt x="83208" y="516956"/>
                      <a:pt x="85456" y="469851"/>
                      <a:pt x="89385" y="413989"/>
                    </a:cubicBezTo>
                    <a:lnTo>
                      <a:pt x="92023" y="384715"/>
                    </a:lnTo>
                    <a:lnTo>
                      <a:pt x="80428" y="381391"/>
                    </a:lnTo>
                    <a:cubicBezTo>
                      <a:pt x="61859" y="366655"/>
                      <a:pt x="-8137" y="295949"/>
                      <a:pt x="781" y="284549"/>
                    </a:cubicBezTo>
                    <a:cubicBezTo>
                      <a:pt x="7470" y="275999"/>
                      <a:pt x="62242" y="307732"/>
                      <a:pt x="92848" y="326979"/>
                    </a:cubicBezTo>
                    <a:lnTo>
                      <a:pt x="96981" y="329709"/>
                    </a:lnTo>
                    <a:lnTo>
                      <a:pt x="105770" y="232175"/>
                    </a:lnTo>
                    <a:lnTo>
                      <a:pt x="109102" y="205828"/>
                    </a:lnTo>
                    <a:lnTo>
                      <a:pt x="97268" y="190349"/>
                    </a:lnTo>
                    <a:cubicBezTo>
                      <a:pt x="75247" y="159378"/>
                      <a:pt x="45465" y="111516"/>
                      <a:pt x="53547" y="104269"/>
                    </a:cubicBezTo>
                    <a:cubicBezTo>
                      <a:pt x="58935" y="99438"/>
                      <a:pt x="82229" y="115974"/>
                      <a:pt x="105091" y="134738"/>
                    </a:cubicBezTo>
                    <a:lnTo>
                      <a:pt x="116810" y="144884"/>
                    </a:lnTo>
                    <a:lnTo>
                      <a:pt x="116903" y="144149"/>
                    </a:lnTo>
                    <a:cubicBezTo>
                      <a:pt x="128846" y="61600"/>
                      <a:pt x="143053" y="0"/>
                      <a:pt x="158001" y="0"/>
                    </a:cubicBezTo>
                    <a:close/>
                  </a:path>
                </a:pathLst>
              </a:custGeom>
              <a:solidFill>
                <a:srgbClr val="FFFF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590" name="グループ化 589">
            <a:extLst>
              <a:ext uri="{FF2B5EF4-FFF2-40B4-BE49-F238E27FC236}">
                <a16:creationId xmlns:a16="http://schemas.microsoft.com/office/drawing/2014/main" id="{5A54A9F5-8C78-4289-9BA3-C009A03B7F61}"/>
              </a:ext>
            </a:extLst>
          </p:cNvPr>
          <p:cNvGrpSpPr/>
          <p:nvPr/>
        </p:nvGrpSpPr>
        <p:grpSpPr>
          <a:xfrm>
            <a:off x="2301619" y="4816200"/>
            <a:ext cx="1575175" cy="1498419"/>
            <a:chOff x="2301619" y="4816200"/>
            <a:chExt cx="1575175" cy="1498419"/>
          </a:xfrm>
        </p:grpSpPr>
        <p:grpSp>
          <p:nvGrpSpPr>
            <p:cNvPr id="591" name="グループ化 590">
              <a:extLst>
                <a:ext uri="{FF2B5EF4-FFF2-40B4-BE49-F238E27FC236}">
                  <a16:creationId xmlns:a16="http://schemas.microsoft.com/office/drawing/2014/main" id="{1490BFCE-19D6-41B0-B511-BCCCAF31EDF9}"/>
                </a:ext>
              </a:extLst>
            </p:cNvPr>
            <p:cNvGrpSpPr/>
            <p:nvPr/>
          </p:nvGrpSpPr>
          <p:grpSpPr>
            <a:xfrm>
              <a:off x="2301619" y="5184195"/>
              <a:ext cx="1575175" cy="1130424"/>
              <a:chOff x="407495" y="3180240"/>
              <a:chExt cx="1575175" cy="1130424"/>
            </a:xfrm>
          </p:grpSpPr>
          <p:grpSp>
            <p:nvGrpSpPr>
              <p:cNvPr id="617" name="グループ化 616">
                <a:extLst>
                  <a:ext uri="{FF2B5EF4-FFF2-40B4-BE49-F238E27FC236}">
                    <a16:creationId xmlns:a16="http://schemas.microsoft.com/office/drawing/2014/main" id="{BFC8A9AD-4C9B-4F50-8C09-B5499AF5FD10}"/>
                  </a:ext>
                </a:extLst>
              </p:cNvPr>
              <p:cNvGrpSpPr/>
              <p:nvPr/>
            </p:nvGrpSpPr>
            <p:grpSpPr>
              <a:xfrm>
                <a:off x="407495" y="3180240"/>
                <a:ext cx="1575175" cy="1130424"/>
                <a:chOff x="407495" y="3180240"/>
                <a:chExt cx="1575175" cy="1130424"/>
              </a:xfrm>
              <a:solidFill>
                <a:srgbClr val="FFC000"/>
              </a:solidFill>
            </p:grpSpPr>
            <p:sp>
              <p:nvSpPr>
                <p:cNvPr id="619" name="楕円 31">
                  <a:extLst>
                    <a:ext uri="{FF2B5EF4-FFF2-40B4-BE49-F238E27FC236}">
                      <a16:creationId xmlns:a16="http://schemas.microsoft.com/office/drawing/2014/main" id="{5FA8A36F-5959-46BC-B4FE-75937BE401C5}"/>
                    </a:ext>
                  </a:extLst>
                </p:cNvPr>
                <p:cNvSpPr/>
                <p:nvPr/>
              </p:nvSpPr>
              <p:spPr bwMode="auto">
                <a:xfrm>
                  <a:off x="447065" y="3564015"/>
                  <a:ext cx="1496036" cy="746649"/>
                </a:xfrm>
                <a:custGeom>
                  <a:avLst/>
                  <a:gdLst>
                    <a:gd name="connsiteX0" fmla="*/ 0 w 1496036"/>
                    <a:gd name="connsiteY0" fmla="*/ 554547 h 1109094"/>
                    <a:gd name="connsiteX1" fmla="*/ 748018 w 1496036"/>
                    <a:gd name="connsiteY1" fmla="*/ 0 h 1109094"/>
                    <a:gd name="connsiteX2" fmla="*/ 1496036 w 1496036"/>
                    <a:gd name="connsiteY2" fmla="*/ 554547 h 1109094"/>
                    <a:gd name="connsiteX3" fmla="*/ 748018 w 1496036"/>
                    <a:gd name="connsiteY3" fmla="*/ 1109094 h 1109094"/>
                    <a:gd name="connsiteX4" fmla="*/ 0 w 1496036"/>
                    <a:gd name="connsiteY4" fmla="*/ 554547 h 1109094"/>
                    <a:gd name="connsiteX0" fmla="*/ 0 w 1496036"/>
                    <a:gd name="connsiteY0" fmla="*/ 554547 h 1109094"/>
                    <a:gd name="connsiteX1" fmla="*/ 748018 w 1496036"/>
                    <a:gd name="connsiteY1" fmla="*/ 0 h 1109094"/>
                    <a:gd name="connsiteX2" fmla="*/ 1496036 w 1496036"/>
                    <a:gd name="connsiteY2" fmla="*/ 554547 h 1109094"/>
                    <a:gd name="connsiteX3" fmla="*/ 748018 w 1496036"/>
                    <a:gd name="connsiteY3" fmla="*/ 1109094 h 1109094"/>
                    <a:gd name="connsiteX4" fmla="*/ 0 w 1496036"/>
                    <a:gd name="connsiteY4" fmla="*/ 554547 h 1109094"/>
                    <a:gd name="connsiteX0" fmla="*/ 0 w 1496036"/>
                    <a:gd name="connsiteY0" fmla="*/ 554547 h 1109094"/>
                    <a:gd name="connsiteX1" fmla="*/ 748018 w 1496036"/>
                    <a:gd name="connsiteY1" fmla="*/ 0 h 1109094"/>
                    <a:gd name="connsiteX2" fmla="*/ 1496036 w 1496036"/>
                    <a:gd name="connsiteY2" fmla="*/ 554547 h 1109094"/>
                    <a:gd name="connsiteX3" fmla="*/ 748018 w 1496036"/>
                    <a:gd name="connsiteY3" fmla="*/ 1109094 h 1109094"/>
                    <a:gd name="connsiteX4" fmla="*/ 0 w 1496036"/>
                    <a:gd name="connsiteY4" fmla="*/ 554547 h 1109094"/>
                    <a:gd name="connsiteX0" fmla="*/ 0 w 1496036"/>
                    <a:gd name="connsiteY0" fmla="*/ 554547 h 1109094"/>
                    <a:gd name="connsiteX1" fmla="*/ 748018 w 1496036"/>
                    <a:gd name="connsiteY1" fmla="*/ 0 h 1109094"/>
                    <a:gd name="connsiteX2" fmla="*/ 1496036 w 1496036"/>
                    <a:gd name="connsiteY2" fmla="*/ 554547 h 1109094"/>
                    <a:gd name="connsiteX3" fmla="*/ 748018 w 1496036"/>
                    <a:gd name="connsiteY3" fmla="*/ 1109094 h 1109094"/>
                    <a:gd name="connsiteX4" fmla="*/ 0 w 1496036"/>
                    <a:gd name="connsiteY4" fmla="*/ 554547 h 1109094"/>
                    <a:gd name="connsiteX0" fmla="*/ 0 w 1496036"/>
                    <a:gd name="connsiteY0" fmla="*/ 192102 h 746649"/>
                    <a:gd name="connsiteX1" fmla="*/ 773418 w 1496036"/>
                    <a:gd name="connsiteY1" fmla="*/ 37605 h 746649"/>
                    <a:gd name="connsiteX2" fmla="*/ 1496036 w 1496036"/>
                    <a:gd name="connsiteY2" fmla="*/ 192102 h 746649"/>
                    <a:gd name="connsiteX3" fmla="*/ 748018 w 1496036"/>
                    <a:gd name="connsiteY3" fmla="*/ 746649 h 746649"/>
                    <a:gd name="connsiteX4" fmla="*/ 0 w 1496036"/>
                    <a:gd name="connsiteY4" fmla="*/ 192102 h 7466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96036" h="746649">
                      <a:moveTo>
                        <a:pt x="0" y="192102"/>
                      </a:moveTo>
                      <a:cubicBezTo>
                        <a:pt x="0" y="-114166"/>
                        <a:pt x="360299" y="37605"/>
                        <a:pt x="773418" y="37605"/>
                      </a:cubicBezTo>
                      <a:cubicBezTo>
                        <a:pt x="1186537" y="37605"/>
                        <a:pt x="1496036" y="-114166"/>
                        <a:pt x="1496036" y="192102"/>
                      </a:cubicBezTo>
                      <a:cubicBezTo>
                        <a:pt x="1496036" y="498370"/>
                        <a:pt x="1161137" y="746649"/>
                        <a:pt x="748018" y="746649"/>
                      </a:cubicBezTo>
                      <a:cubicBezTo>
                        <a:pt x="334899" y="746649"/>
                        <a:pt x="0" y="498370"/>
                        <a:pt x="0" y="192102"/>
                      </a:cubicBezTo>
                      <a:close/>
                    </a:path>
                  </a:pathLst>
                </a:custGeom>
                <a:solidFill>
                  <a:srgbClr val="CC66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20" name="楕円 619">
                  <a:extLst>
                    <a:ext uri="{FF2B5EF4-FFF2-40B4-BE49-F238E27FC236}">
                      <a16:creationId xmlns:a16="http://schemas.microsoft.com/office/drawing/2014/main" id="{4A9ADD0B-13B6-42DB-B2A0-1095BCD6DE1E}"/>
                    </a:ext>
                  </a:extLst>
                </p:cNvPr>
                <p:cNvSpPr/>
                <p:nvPr/>
              </p:nvSpPr>
              <p:spPr bwMode="auto">
                <a:xfrm>
                  <a:off x="407495" y="3180240"/>
                  <a:ext cx="1575175" cy="1035115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21" name="楕円 620">
                  <a:extLst>
                    <a:ext uri="{FF2B5EF4-FFF2-40B4-BE49-F238E27FC236}">
                      <a16:creationId xmlns:a16="http://schemas.microsoft.com/office/drawing/2014/main" id="{BD2510A3-5740-407D-92B1-9620CE85EE24}"/>
                    </a:ext>
                  </a:extLst>
                </p:cNvPr>
                <p:cNvSpPr/>
                <p:nvPr/>
              </p:nvSpPr>
              <p:spPr bwMode="auto">
                <a:xfrm>
                  <a:off x="447066" y="3211991"/>
                  <a:ext cx="1496034" cy="953610"/>
                </a:xfrm>
                <a:prstGeom prst="ellipse">
                  <a:avLst/>
                </a:prstGeom>
                <a:pattFill prst="openDmnd">
                  <a:fgClr>
                    <a:srgbClr val="CC6600"/>
                  </a:fgClr>
                  <a:bgClr>
                    <a:srgbClr val="FFC000"/>
                  </a:bgClr>
                </a:patt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618" name="楕円 617">
                <a:extLst>
                  <a:ext uri="{FF2B5EF4-FFF2-40B4-BE49-F238E27FC236}">
                    <a16:creationId xmlns:a16="http://schemas.microsoft.com/office/drawing/2014/main" id="{773B1FC8-6710-4838-81B3-4C8FDFD49C4C}"/>
                  </a:ext>
                </a:extLst>
              </p:cNvPr>
              <p:cNvSpPr/>
              <p:nvPr/>
            </p:nvSpPr>
            <p:spPr bwMode="auto">
              <a:xfrm>
                <a:off x="677525" y="3535531"/>
                <a:ext cx="1028137" cy="630070"/>
              </a:xfrm>
              <a:prstGeom prst="ellipse">
                <a:avLst/>
              </a:prstGeom>
              <a:solidFill>
                <a:schemeClr val="tx1">
                  <a:alpha val="2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92" name="グループ化 591">
              <a:extLst>
                <a:ext uri="{FF2B5EF4-FFF2-40B4-BE49-F238E27FC236}">
                  <a16:creationId xmlns:a16="http://schemas.microsoft.com/office/drawing/2014/main" id="{4DA0ED98-F50B-4E02-B3B9-96BF8D08D9AE}"/>
                </a:ext>
              </a:extLst>
            </p:cNvPr>
            <p:cNvGrpSpPr/>
            <p:nvPr/>
          </p:nvGrpSpPr>
          <p:grpSpPr>
            <a:xfrm>
              <a:off x="2387018" y="4816200"/>
              <a:ext cx="1450120" cy="1366331"/>
              <a:chOff x="2249591" y="2824131"/>
              <a:chExt cx="1665789" cy="1569539"/>
            </a:xfrm>
          </p:grpSpPr>
          <p:grpSp>
            <p:nvGrpSpPr>
              <p:cNvPr id="593" name="グループ化 592">
                <a:extLst>
                  <a:ext uri="{FF2B5EF4-FFF2-40B4-BE49-F238E27FC236}">
                    <a16:creationId xmlns:a16="http://schemas.microsoft.com/office/drawing/2014/main" id="{623D866A-CB11-47A0-802F-C4C807D782E7}"/>
                  </a:ext>
                </a:extLst>
              </p:cNvPr>
              <p:cNvGrpSpPr/>
              <p:nvPr/>
            </p:nvGrpSpPr>
            <p:grpSpPr>
              <a:xfrm>
                <a:off x="2706791" y="2824131"/>
                <a:ext cx="1086669" cy="914219"/>
                <a:chOff x="2302124" y="1059680"/>
                <a:chExt cx="1553482" cy="1306950"/>
              </a:xfrm>
            </p:grpSpPr>
            <p:grpSp>
              <p:nvGrpSpPr>
                <p:cNvPr id="610" name="グループ化 609">
                  <a:extLst>
                    <a:ext uri="{FF2B5EF4-FFF2-40B4-BE49-F238E27FC236}">
                      <a16:creationId xmlns:a16="http://schemas.microsoft.com/office/drawing/2014/main" id="{89F1F48D-CB8C-4864-B72B-B267D5E5AB3C}"/>
                    </a:ext>
                  </a:extLst>
                </p:cNvPr>
                <p:cNvGrpSpPr/>
                <p:nvPr/>
              </p:nvGrpSpPr>
              <p:grpSpPr>
                <a:xfrm>
                  <a:off x="2302124" y="1059680"/>
                  <a:ext cx="1553482" cy="1306950"/>
                  <a:chOff x="1794400" y="2630803"/>
                  <a:chExt cx="1355035" cy="1139998"/>
                </a:xfrm>
              </p:grpSpPr>
              <p:sp>
                <p:nvSpPr>
                  <p:cNvPr id="612" name="楕円 611">
                    <a:extLst>
                      <a:ext uri="{FF2B5EF4-FFF2-40B4-BE49-F238E27FC236}">
                        <a16:creationId xmlns:a16="http://schemas.microsoft.com/office/drawing/2014/main" id="{1967D596-762A-46F9-88B2-ED6B02B1538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333931" y="3557218"/>
                    <a:ext cx="251818" cy="213583"/>
                  </a:xfrm>
                  <a:prstGeom prst="ellipse">
                    <a:avLst/>
                  </a:prstGeom>
                  <a:solidFill>
                    <a:srgbClr val="FFFF99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613" name="フリーフォーム: 図形 612">
                    <a:extLst>
                      <a:ext uri="{FF2B5EF4-FFF2-40B4-BE49-F238E27FC236}">
                        <a16:creationId xmlns:a16="http://schemas.microsoft.com/office/drawing/2014/main" id="{5BC46C5C-452A-40DB-9F77-0009AFE0BB07}"/>
                      </a:ext>
                    </a:extLst>
                  </p:cNvPr>
                  <p:cNvSpPr/>
                  <p:nvPr/>
                </p:nvSpPr>
                <p:spPr bwMode="auto">
                  <a:xfrm rot="20700000">
                    <a:off x="1805508" y="2630803"/>
                    <a:ext cx="1016574" cy="873317"/>
                  </a:xfrm>
                  <a:custGeom>
                    <a:avLst/>
                    <a:gdLst>
                      <a:gd name="connsiteX0" fmla="*/ 655534 w 1311068"/>
                      <a:gd name="connsiteY0" fmla="*/ 0 h 1126311"/>
                      <a:gd name="connsiteX1" fmla="*/ 814301 w 1311068"/>
                      <a:gd name="connsiteY1" fmla="*/ 164419 h 1126311"/>
                      <a:gd name="connsiteX2" fmla="*/ 1034007 w 1311068"/>
                      <a:gd name="connsiteY2" fmla="*/ 101412 h 1126311"/>
                      <a:gd name="connsiteX3" fmla="*/ 1089294 w 1311068"/>
                      <a:gd name="connsiteY3" fmla="*/ 323186 h 1126311"/>
                      <a:gd name="connsiteX4" fmla="*/ 1311068 w 1311068"/>
                      <a:gd name="connsiteY4" fmla="*/ 378473 h 1126311"/>
                      <a:gd name="connsiteX5" fmla="*/ 1257030 w 1311068"/>
                      <a:gd name="connsiteY5" fmla="*/ 566904 h 1126311"/>
                      <a:gd name="connsiteX6" fmla="*/ 1260687 w 1311068"/>
                      <a:gd name="connsiteY6" fmla="*/ 598875 h 1126311"/>
                      <a:gd name="connsiteX7" fmla="*/ 662238 w 1311068"/>
                      <a:gd name="connsiteY7" fmla="*/ 1126311 h 1126311"/>
                      <a:gd name="connsiteX8" fmla="*/ 63789 w 1311068"/>
                      <a:gd name="connsiteY8" fmla="*/ 598875 h 1126311"/>
                      <a:gd name="connsiteX9" fmla="*/ 63869 w 1311068"/>
                      <a:gd name="connsiteY9" fmla="*/ 598179 h 1126311"/>
                      <a:gd name="connsiteX10" fmla="*/ 63007 w 1311068"/>
                      <a:gd name="connsiteY10" fmla="*/ 598179 h 1126311"/>
                      <a:gd name="connsiteX11" fmla="*/ 0 w 1311068"/>
                      <a:gd name="connsiteY11" fmla="*/ 378473 h 1126311"/>
                      <a:gd name="connsiteX12" fmla="*/ 221774 w 1311068"/>
                      <a:gd name="connsiteY12" fmla="*/ 323186 h 1126311"/>
                      <a:gd name="connsiteX13" fmla="*/ 277061 w 1311068"/>
                      <a:gd name="connsiteY13" fmla="*/ 101412 h 1126311"/>
                      <a:gd name="connsiteX14" fmla="*/ 496767 w 1311068"/>
                      <a:gd name="connsiteY14" fmla="*/ 164419 h 112631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1311068" h="1126311">
                        <a:moveTo>
                          <a:pt x="655534" y="0"/>
                        </a:moveTo>
                        <a:lnTo>
                          <a:pt x="814301" y="164419"/>
                        </a:lnTo>
                        <a:lnTo>
                          <a:pt x="1034007" y="101412"/>
                        </a:lnTo>
                        <a:lnTo>
                          <a:pt x="1089294" y="323186"/>
                        </a:lnTo>
                        <a:lnTo>
                          <a:pt x="1311068" y="378473"/>
                        </a:lnTo>
                        <a:lnTo>
                          <a:pt x="1257030" y="566904"/>
                        </a:lnTo>
                        <a:lnTo>
                          <a:pt x="1260687" y="598875"/>
                        </a:lnTo>
                        <a:cubicBezTo>
                          <a:pt x="1260687" y="890170"/>
                          <a:pt x="992752" y="1126311"/>
                          <a:pt x="662238" y="1126311"/>
                        </a:cubicBezTo>
                        <a:cubicBezTo>
                          <a:pt x="331724" y="1126311"/>
                          <a:pt x="63789" y="890170"/>
                          <a:pt x="63789" y="598875"/>
                        </a:cubicBezTo>
                        <a:lnTo>
                          <a:pt x="63869" y="598179"/>
                        </a:lnTo>
                        <a:lnTo>
                          <a:pt x="63007" y="598179"/>
                        </a:lnTo>
                        <a:lnTo>
                          <a:pt x="0" y="378473"/>
                        </a:lnTo>
                        <a:lnTo>
                          <a:pt x="221774" y="323186"/>
                        </a:lnTo>
                        <a:lnTo>
                          <a:pt x="277061" y="101412"/>
                        </a:lnTo>
                        <a:lnTo>
                          <a:pt x="496767" y="164419"/>
                        </a:lnTo>
                        <a:close/>
                      </a:path>
                    </a:pathLst>
                  </a:custGeom>
                  <a:solidFill>
                    <a:srgbClr val="92D05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614" name="フリーフォーム: 図形 613">
                    <a:extLst>
                      <a:ext uri="{FF2B5EF4-FFF2-40B4-BE49-F238E27FC236}">
                        <a16:creationId xmlns:a16="http://schemas.microsoft.com/office/drawing/2014/main" id="{ABCEED02-43BD-4EF4-86EC-985E721067D3}"/>
                      </a:ext>
                    </a:extLst>
                  </p:cNvPr>
                  <p:cNvSpPr/>
                  <p:nvPr/>
                </p:nvSpPr>
                <p:spPr bwMode="auto">
                  <a:xfrm rot="1800000">
                    <a:off x="2123910" y="2660170"/>
                    <a:ext cx="995046" cy="854823"/>
                  </a:xfrm>
                  <a:custGeom>
                    <a:avLst/>
                    <a:gdLst>
                      <a:gd name="connsiteX0" fmla="*/ 655534 w 1311068"/>
                      <a:gd name="connsiteY0" fmla="*/ 0 h 1126311"/>
                      <a:gd name="connsiteX1" fmla="*/ 814301 w 1311068"/>
                      <a:gd name="connsiteY1" fmla="*/ 164419 h 1126311"/>
                      <a:gd name="connsiteX2" fmla="*/ 1034007 w 1311068"/>
                      <a:gd name="connsiteY2" fmla="*/ 101412 h 1126311"/>
                      <a:gd name="connsiteX3" fmla="*/ 1089294 w 1311068"/>
                      <a:gd name="connsiteY3" fmla="*/ 323186 h 1126311"/>
                      <a:gd name="connsiteX4" fmla="*/ 1311068 w 1311068"/>
                      <a:gd name="connsiteY4" fmla="*/ 378473 h 1126311"/>
                      <a:gd name="connsiteX5" fmla="*/ 1257030 w 1311068"/>
                      <a:gd name="connsiteY5" fmla="*/ 566904 h 1126311"/>
                      <a:gd name="connsiteX6" fmla="*/ 1260687 w 1311068"/>
                      <a:gd name="connsiteY6" fmla="*/ 598875 h 1126311"/>
                      <a:gd name="connsiteX7" fmla="*/ 662238 w 1311068"/>
                      <a:gd name="connsiteY7" fmla="*/ 1126311 h 1126311"/>
                      <a:gd name="connsiteX8" fmla="*/ 63789 w 1311068"/>
                      <a:gd name="connsiteY8" fmla="*/ 598875 h 1126311"/>
                      <a:gd name="connsiteX9" fmla="*/ 63869 w 1311068"/>
                      <a:gd name="connsiteY9" fmla="*/ 598179 h 1126311"/>
                      <a:gd name="connsiteX10" fmla="*/ 63007 w 1311068"/>
                      <a:gd name="connsiteY10" fmla="*/ 598179 h 1126311"/>
                      <a:gd name="connsiteX11" fmla="*/ 0 w 1311068"/>
                      <a:gd name="connsiteY11" fmla="*/ 378473 h 1126311"/>
                      <a:gd name="connsiteX12" fmla="*/ 221774 w 1311068"/>
                      <a:gd name="connsiteY12" fmla="*/ 323186 h 1126311"/>
                      <a:gd name="connsiteX13" fmla="*/ 277061 w 1311068"/>
                      <a:gd name="connsiteY13" fmla="*/ 101412 h 1126311"/>
                      <a:gd name="connsiteX14" fmla="*/ 496767 w 1311068"/>
                      <a:gd name="connsiteY14" fmla="*/ 164419 h 112631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1311068" h="1126311">
                        <a:moveTo>
                          <a:pt x="655534" y="0"/>
                        </a:moveTo>
                        <a:lnTo>
                          <a:pt x="814301" y="164419"/>
                        </a:lnTo>
                        <a:lnTo>
                          <a:pt x="1034007" y="101412"/>
                        </a:lnTo>
                        <a:lnTo>
                          <a:pt x="1089294" y="323186"/>
                        </a:lnTo>
                        <a:lnTo>
                          <a:pt x="1311068" y="378473"/>
                        </a:lnTo>
                        <a:lnTo>
                          <a:pt x="1257030" y="566904"/>
                        </a:lnTo>
                        <a:lnTo>
                          <a:pt x="1260687" y="598875"/>
                        </a:lnTo>
                        <a:cubicBezTo>
                          <a:pt x="1260687" y="890170"/>
                          <a:pt x="992752" y="1126311"/>
                          <a:pt x="662238" y="1126311"/>
                        </a:cubicBezTo>
                        <a:cubicBezTo>
                          <a:pt x="331724" y="1126311"/>
                          <a:pt x="63789" y="890170"/>
                          <a:pt x="63789" y="598875"/>
                        </a:cubicBezTo>
                        <a:lnTo>
                          <a:pt x="63869" y="598179"/>
                        </a:lnTo>
                        <a:lnTo>
                          <a:pt x="63007" y="598179"/>
                        </a:lnTo>
                        <a:lnTo>
                          <a:pt x="0" y="378473"/>
                        </a:lnTo>
                        <a:lnTo>
                          <a:pt x="221774" y="323186"/>
                        </a:lnTo>
                        <a:lnTo>
                          <a:pt x="277061" y="101412"/>
                        </a:lnTo>
                        <a:lnTo>
                          <a:pt x="496767" y="164419"/>
                        </a:lnTo>
                        <a:close/>
                      </a:path>
                    </a:pathLst>
                  </a:custGeom>
                  <a:solidFill>
                    <a:srgbClr val="99FF33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615" name="フリーフォーム: 図形 614">
                    <a:extLst>
                      <a:ext uri="{FF2B5EF4-FFF2-40B4-BE49-F238E27FC236}">
                        <a16:creationId xmlns:a16="http://schemas.microsoft.com/office/drawing/2014/main" id="{CE43007F-0239-4FD5-A36A-DE21BAEBF583}"/>
                      </a:ext>
                    </a:extLst>
                  </p:cNvPr>
                  <p:cNvSpPr/>
                  <p:nvPr/>
                </p:nvSpPr>
                <p:spPr bwMode="auto">
                  <a:xfrm rot="20700000">
                    <a:off x="1794400" y="2760739"/>
                    <a:ext cx="1103217" cy="947750"/>
                  </a:xfrm>
                  <a:custGeom>
                    <a:avLst/>
                    <a:gdLst>
                      <a:gd name="connsiteX0" fmla="*/ 655534 w 1311068"/>
                      <a:gd name="connsiteY0" fmla="*/ 0 h 1126311"/>
                      <a:gd name="connsiteX1" fmla="*/ 814301 w 1311068"/>
                      <a:gd name="connsiteY1" fmla="*/ 164419 h 1126311"/>
                      <a:gd name="connsiteX2" fmla="*/ 1034007 w 1311068"/>
                      <a:gd name="connsiteY2" fmla="*/ 101412 h 1126311"/>
                      <a:gd name="connsiteX3" fmla="*/ 1089294 w 1311068"/>
                      <a:gd name="connsiteY3" fmla="*/ 323186 h 1126311"/>
                      <a:gd name="connsiteX4" fmla="*/ 1311068 w 1311068"/>
                      <a:gd name="connsiteY4" fmla="*/ 378473 h 1126311"/>
                      <a:gd name="connsiteX5" fmla="*/ 1257030 w 1311068"/>
                      <a:gd name="connsiteY5" fmla="*/ 566904 h 1126311"/>
                      <a:gd name="connsiteX6" fmla="*/ 1260687 w 1311068"/>
                      <a:gd name="connsiteY6" fmla="*/ 598875 h 1126311"/>
                      <a:gd name="connsiteX7" fmla="*/ 662238 w 1311068"/>
                      <a:gd name="connsiteY7" fmla="*/ 1126311 h 1126311"/>
                      <a:gd name="connsiteX8" fmla="*/ 63789 w 1311068"/>
                      <a:gd name="connsiteY8" fmla="*/ 598875 h 1126311"/>
                      <a:gd name="connsiteX9" fmla="*/ 63869 w 1311068"/>
                      <a:gd name="connsiteY9" fmla="*/ 598179 h 1126311"/>
                      <a:gd name="connsiteX10" fmla="*/ 63007 w 1311068"/>
                      <a:gd name="connsiteY10" fmla="*/ 598179 h 1126311"/>
                      <a:gd name="connsiteX11" fmla="*/ 0 w 1311068"/>
                      <a:gd name="connsiteY11" fmla="*/ 378473 h 1126311"/>
                      <a:gd name="connsiteX12" fmla="*/ 221774 w 1311068"/>
                      <a:gd name="connsiteY12" fmla="*/ 323186 h 1126311"/>
                      <a:gd name="connsiteX13" fmla="*/ 277061 w 1311068"/>
                      <a:gd name="connsiteY13" fmla="*/ 101412 h 1126311"/>
                      <a:gd name="connsiteX14" fmla="*/ 496767 w 1311068"/>
                      <a:gd name="connsiteY14" fmla="*/ 164419 h 112631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1311068" h="1126311">
                        <a:moveTo>
                          <a:pt x="655534" y="0"/>
                        </a:moveTo>
                        <a:lnTo>
                          <a:pt x="814301" y="164419"/>
                        </a:lnTo>
                        <a:lnTo>
                          <a:pt x="1034007" y="101412"/>
                        </a:lnTo>
                        <a:lnTo>
                          <a:pt x="1089294" y="323186"/>
                        </a:lnTo>
                        <a:lnTo>
                          <a:pt x="1311068" y="378473"/>
                        </a:lnTo>
                        <a:lnTo>
                          <a:pt x="1257030" y="566904"/>
                        </a:lnTo>
                        <a:lnTo>
                          <a:pt x="1260687" y="598875"/>
                        </a:lnTo>
                        <a:cubicBezTo>
                          <a:pt x="1260687" y="890170"/>
                          <a:pt x="992752" y="1126311"/>
                          <a:pt x="662238" y="1126311"/>
                        </a:cubicBezTo>
                        <a:cubicBezTo>
                          <a:pt x="331724" y="1126311"/>
                          <a:pt x="63789" y="890170"/>
                          <a:pt x="63789" y="598875"/>
                        </a:cubicBezTo>
                        <a:lnTo>
                          <a:pt x="63869" y="598179"/>
                        </a:lnTo>
                        <a:lnTo>
                          <a:pt x="63007" y="598179"/>
                        </a:lnTo>
                        <a:lnTo>
                          <a:pt x="0" y="378473"/>
                        </a:lnTo>
                        <a:lnTo>
                          <a:pt x="221774" y="323186"/>
                        </a:lnTo>
                        <a:lnTo>
                          <a:pt x="277061" y="101412"/>
                        </a:lnTo>
                        <a:lnTo>
                          <a:pt x="496767" y="164419"/>
                        </a:lnTo>
                        <a:close/>
                      </a:path>
                    </a:pathLst>
                  </a:custGeom>
                  <a:solidFill>
                    <a:srgbClr val="33CC33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616" name="フリーフォーム: 図形 615">
                    <a:extLst>
                      <a:ext uri="{FF2B5EF4-FFF2-40B4-BE49-F238E27FC236}">
                        <a16:creationId xmlns:a16="http://schemas.microsoft.com/office/drawing/2014/main" id="{C9D7C739-71D4-43E8-B53E-9C9906703A42}"/>
                      </a:ext>
                    </a:extLst>
                  </p:cNvPr>
                  <p:cNvSpPr/>
                  <p:nvPr/>
                </p:nvSpPr>
                <p:spPr bwMode="auto">
                  <a:xfrm rot="900000">
                    <a:off x="2046218" y="2760739"/>
                    <a:ext cx="1103217" cy="947750"/>
                  </a:xfrm>
                  <a:custGeom>
                    <a:avLst/>
                    <a:gdLst>
                      <a:gd name="connsiteX0" fmla="*/ 655534 w 1311068"/>
                      <a:gd name="connsiteY0" fmla="*/ 0 h 1126311"/>
                      <a:gd name="connsiteX1" fmla="*/ 814301 w 1311068"/>
                      <a:gd name="connsiteY1" fmla="*/ 164419 h 1126311"/>
                      <a:gd name="connsiteX2" fmla="*/ 1034007 w 1311068"/>
                      <a:gd name="connsiteY2" fmla="*/ 101412 h 1126311"/>
                      <a:gd name="connsiteX3" fmla="*/ 1089294 w 1311068"/>
                      <a:gd name="connsiteY3" fmla="*/ 323186 h 1126311"/>
                      <a:gd name="connsiteX4" fmla="*/ 1311068 w 1311068"/>
                      <a:gd name="connsiteY4" fmla="*/ 378473 h 1126311"/>
                      <a:gd name="connsiteX5" fmla="*/ 1257030 w 1311068"/>
                      <a:gd name="connsiteY5" fmla="*/ 566904 h 1126311"/>
                      <a:gd name="connsiteX6" fmla="*/ 1260687 w 1311068"/>
                      <a:gd name="connsiteY6" fmla="*/ 598875 h 1126311"/>
                      <a:gd name="connsiteX7" fmla="*/ 662238 w 1311068"/>
                      <a:gd name="connsiteY7" fmla="*/ 1126311 h 1126311"/>
                      <a:gd name="connsiteX8" fmla="*/ 63789 w 1311068"/>
                      <a:gd name="connsiteY8" fmla="*/ 598875 h 1126311"/>
                      <a:gd name="connsiteX9" fmla="*/ 63869 w 1311068"/>
                      <a:gd name="connsiteY9" fmla="*/ 598179 h 1126311"/>
                      <a:gd name="connsiteX10" fmla="*/ 63007 w 1311068"/>
                      <a:gd name="connsiteY10" fmla="*/ 598179 h 1126311"/>
                      <a:gd name="connsiteX11" fmla="*/ 0 w 1311068"/>
                      <a:gd name="connsiteY11" fmla="*/ 378473 h 1126311"/>
                      <a:gd name="connsiteX12" fmla="*/ 221774 w 1311068"/>
                      <a:gd name="connsiteY12" fmla="*/ 323186 h 1126311"/>
                      <a:gd name="connsiteX13" fmla="*/ 277061 w 1311068"/>
                      <a:gd name="connsiteY13" fmla="*/ 101412 h 1126311"/>
                      <a:gd name="connsiteX14" fmla="*/ 496767 w 1311068"/>
                      <a:gd name="connsiteY14" fmla="*/ 164419 h 112631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1311068" h="1126311">
                        <a:moveTo>
                          <a:pt x="655534" y="0"/>
                        </a:moveTo>
                        <a:lnTo>
                          <a:pt x="814301" y="164419"/>
                        </a:lnTo>
                        <a:lnTo>
                          <a:pt x="1034007" y="101412"/>
                        </a:lnTo>
                        <a:lnTo>
                          <a:pt x="1089294" y="323186"/>
                        </a:lnTo>
                        <a:lnTo>
                          <a:pt x="1311068" y="378473"/>
                        </a:lnTo>
                        <a:lnTo>
                          <a:pt x="1257030" y="566904"/>
                        </a:lnTo>
                        <a:lnTo>
                          <a:pt x="1260687" y="598875"/>
                        </a:lnTo>
                        <a:cubicBezTo>
                          <a:pt x="1260687" y="890170"/>
                          <a:pt x="992752" y="1126311"/>
                          <a:pt x="662238" y="1126311"/>
                        </a:cubicBezTo>
                        <a:cubicBezTo>
                          <a:pt x="331724" y="1126311"/>
                          <a:pt x="63789" y="890170"/>
                          <a:pt x="63789" y="598875"/>
                        </a:cubicBezTo>
                        <a:lnTo>
                          <a:pt x="63869" y="598179"/>
                        </a:lnTo>
                        <a:lnTo>
                          <a:pt x="63007" y="598179"/>
                        </a:lnTo>
                        <a:lnTo>
                          <a:pt x="0" y="378473"/>
                        </a:lnTo>
                        <a:lnTo>
                          <a:pt x="221774" y="323186"/>
                        </a:lnTo>
                        <a:lnTo>
                          <a:pt x="277061" y="101412"/>
                        </a:lnTo>
                        <a:lnTo>
                          <a:pt x="496767" y="164419"/>
                        </a:lnTo>
                        <a:close/>
                      </a:path>
                    </a:pathLst>
                  </a:custGeom>
                  <a:solidFill>
                    <a:srgbClr val="99FF33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611" name="フリーフォーム: 図形 610">
                  <a:extLst>
                    <a:ext uri="{FF2B5EF4-FFF2-40B4-BE49-F238E27FC236}">
                      <a16:creationId xmlns:a16="http://schemas.microsoft.com/office/drawing/2014/main" id="{086BCC16-6FEB-4AB5-A162-91F926A148BC}"/>
                    </a:ext>
                  </a:extLst>
                </p:cNvPr>
                <p:cNvSpPr/>
                <p:nvPr/>
              </p:nvSpPr>
              <p:spPr bwMode="auto">
                <a:xfrm rot="900000">
                  <a:off x="3061194" y="1672986"/>
                  <a:ext cx="316517" cy="632307"/>
                </a:xfrm>
                <a:custGeom>
                  <a:avLst/>
                  <a:gdLst>
                    <a:gd name="connsiteX0" fmla="*/ 158001 w 316517"/>
                    <a:gd name="connsiteY0" fmla="*/ 0 h 632307"/>
                    <a:gd name="connsiteX1" fmla="*/ 191772 w 316517"/>
                    <a:gd name="connsiteY1" fmla="*/ 116211 h 632307"/>
                    <a:gd name="connsiteX2" fmla="*/ 200927 w 316517"/>
                    <a:gd name="connsiteY2" fmla="*/ 192696 h 632307"/>
                    <a:gd name="connsiteX3" fmla="*/ 219851 w 316517"/>
                    <a:gd name="connsiteY3" fmla="*/ 178572 h 632307"/>
                    <a:gd name="connsiteX4" fmla="*/ 270251 w 316517"/>
                    <a:gd name="connsiteY4" fmla="*/ 154992 h 632307"/>
                    <a:gd name="connsiteX5" fmla="*/ 216973 w 316517"/>
                    <a:gd name="connsiteY5" fmla="*/ 241236 h 632307"/>
                    <a:gd name="connsiteX6" fmla="*/ 207382 w 316517"/>
                    <a:gd name="connsiteY6" fmla="*/ 252776 h 632307"/>
                    <a:gd name="connsiteX7" fmla="*/ 215985 w 316517"/>
                    <a:gd name="connsiteY7" fmla="*/ 350009 h 632307"/>
                    <a:gd name="connsiteX8" fmla="*/ 219844 w 316517"/>
                    <a:gd name="connsiteY8" fmla="*/ 404542 h 632307"/>
                    <a:gd name="connsiteX9" fmla="*/ 222873 w 316517"/>
                    <a:gd name="connsiteY9" fmla="*/ 403096 h 632307"/>
                    <a:gd name="connsiteX10" fmla="*/ 316109 w 316517"/>
                    <a:gd name="connsiteY10" fmla="*/ 378034 h 632307"/>
                    <a:gd name="connsiteX11" fmla="*/ 229746 w 316517"/>
                    <a:gd name="connsiteY11" fmla="*/ 456446 h 632307"/>
                    <a:gd name="connsiteX12" fmla="*/ 223501 w 316517"/>
                    <a:gd name="connsiteY12" fmla="*/ 460554 h 632307"/>
                    <a:gd name="connsiteX13" fmla="*/ 226099 w 316517"/>
                    <a:gd name="connsiteY13" fmla="*/ 505961 h 632307"/>
                    <a:gd name="connsiteX14" fmla="*/ 227448 w 316517"/>
                    <a:gd name="connsiteY14" fmla="*/ 543259 h 632307"/>
                    <a:gd name="connsiteX15" fmla="*/ 155271 w 316517"/>
                    <a:gd name="connsiteY15" fmla="*/ 631262 h 632307"/>
                    <a:gd name="connsiteX16" fmla="*/ 83095 w 316517"/>
                    <a:gd name="connsiteY16" fmla="*/ 543259 h 632307"/>
                    <a:gd name="connsiteX17" fmla="*/ 89385 w 316517"/>
                    <a:gd name="connsiteY17" fmla="*/ 413989 h 632307"/>
                    <a:gd name="connsiteX18" fmla="*/ 92023 w 316517"/>
                    <a:gd name="connsiteY18" fmla="*/ 384715 h 632307"/>
                    <a:gd name="connsiteX19" fmla="*/ 80428 w 316517"/>
                    <a:gd name="connsiteY19" fmla="*/ 381391 h 632307"/>
                    <a:gd name="connsiteX20" fmla="*/ 781 w 316517"/>
                    <a:gd name="connsiteY20" fmla="*/ 284549 h 632307"/>
                    <a:gd name="connsiteX21" fmla="*/ 92848 w 316517"/>
                    <a:gd name="connsiteY21" fmla="*/ 326979 h 632307"/>
                    <a:gd name="connsiteX22" fmla="*/ 96981 w 316517"/>
                    <a:gd name="connsiteY22" fmla="*/ 329709 h 632307"/>
                    <a:gd name="connsiteX23" fmla="*/ 105770 w 316517"/>
                    <a:gd name="connsiteY23" fmla="*/ 232175 h 632307"/>
                    <a:gd name="connsiteX24" fmla="*/ 109102 w 316517"/>
                    <a:gd name="connsiteY24" fmla="*/ 205828 h 632307"/>
                    <a:gd name="connsiteX25" fmla="*/ 97268 w 316517"/>
                    <a:gd name="connsiteY25" fmla="*/ 190349 h 632307"/>
                    <a:gd name="connsiteX26" fmla="*/ 53547 w 316517"/>
                    <a:gd name="connsiteY26" fmla="*/ 104269 h 632307"/>
                    <a:gd name="connsiteX27" fmla="*/ 105091 w 316517"/>
                    <a:gd name="connsiteY27" fmla="*/ 134738 h 632307"/>
                    <a:gd name="connsiteX28" fmla="*/ 116810 w 316517"/>
                    <a:gd name="connsiteY28" fmla="*/ 144884 h 632307"/>
                    <a:gd name="connsiteX29" fmla="*/ 116903 w 316517"/>
                    <a:gd name="connsiteY29" fmla="*/ 144149 h 632307"/>
                    <a:gd name="connsiteX30" fmla="*/ 158001 w 316517"/>
                    <a:gd name="connsiteY30" fmla="*/ 0 h 6323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</a:cxnLst>
                  <a:rect l="l" t="t" r="r" b="b"/>
                  <a:pathLst>
                    <a:path w="316517" h="632307">
                      <a:moveTo>
                        <a:pt x="158001" y="0"/>
                      </a:moveTo>
                      <a:cubicBezTo>
                        <a:pt x="170458" y="0"/>
                        <a:pt x="181911" y="48306"/>
                        <a:pt x="191772" y="116211"/>
                      </a:cubicBezTo>
                      <a:lnTo>
                        <a:pt x="200927" y="192696"/>
                      </a:lnTo>
                      <a:lnTo>
                        <a:pt x="219851" y="178572"/>
                      </a:lnTo>
                      <a:cubicBezTo>
                        <a:pt x="242908" y="162543"/>
                        <a:pt x="265134" y="149874"/>
                        <a:pt x="270251" y="154992"/>
                      </a:cubicBezTo>
                      <a:cubicBezTo>
                        <a:pt x="277927" y="162667"/>
                        <a:pt x="239789" y="213188"/>
                        <a:pt x="216973" y="241236"/>
                      </a:cubicBezTo>
                      <a:lnTo>
                        <a:pt x="207382" y="252776"/>
                      </a:lnTo>
                      <a:lnTo>
                        <a:pt x="215985" y="350009"/>
                      </a:lnTo>
                      <a:lnTo>
                        <a:pt x="219844" y="404542"/>
                      </a:lnTo>
                      <a:lnTo>
                        <a:pt x="222873" y="403096"/>
                      </a:lnTo>
                      <a:cubicBezTo>
                        <a:pt x="257713" y="387923"/>
                        <a:pt x="310682" y="368633"/>
                        <a:pt x="316109" y="378034"/>
                      </a:cubicBezTo>
                      <a:cubicBezTo>
                        <a:pt x="322441" y="389002"/>
                        <a:pt x="253447" y="440160"/>
                        <a:pt x="229746" y="456446"/>
                      </a:cubicBezTo>
                      <a:lnTo>
                        <a:pt x="223501" y="460554"/>
                      </a:lnTo>
                      <a:lnTo>
                        <a:pt x="226099" y="505961"/>
                      </a:lnTo>
                      <a:cubicBezTo>
                        <a:pt x="226986" y="524138"/>
                        <a:pt x="227448" y="537183"/>
                        <a:pt x="227448" y="543259"/>
                      </a:cubicBezTo>
                      <a:cubicBezTo>
                        <a:pt x="227448" y="591862"/>
                        <a:pt x="195134" y="631262"/>
                        <a:pt x="155271" y="631262"/>
                      </a:cubicBezTo>
                      <a:cubicBezTo>
                        <a:pt x="115409" y="631262"/>
                        <a:pt x="82639" y="648469"/>
                        <a:pt x="83095" y="543259"/>
                      </a:cubicBezTo>
                      <a:cubicBezTo>
                        <a:pt x="83208" y="516956"/>
                        <a:pt x="85456" y="469851"/>
                        <a:pt x="89385" y="413989"/>
                      </a:cubicBezTo>
                      <a:lnTo>
                        <a:pt x="92023" y="384715"/>
                      </a:lnTo>
                      <a:lnTo>
                        <a:pt x="80428" y="381391"/>
                      </a:lnTo>
                      <a:cubicBezTo>
                        <a:pt x="61859" y="366655"/>
                        <a:pt x="-8137" y="295949"/>
                        <a:pt x="781" y="284549"/>
                      </a:cubicBezTo>
                      <a:cubicBezTo>
                        <a:pt x="7470" y="275999"/>
                        <a:pt x="62242" y="307732"/>
                        <a:pt x="92848" y="326979"/>
                      </a:cubicBezTo>
                      <a:lnTo>
                        <a:pt x="96981" y="329709"/>
                      </a:lnTo>
                      <a:lnTo>
                        <a:pt x="105770" y="232175"/>
                      </a:lnTo>
                      <a:lnTo>
                        <a:pt x="109102" y="205828"/>
                      </a:lnTo>
                      <a:lnTo>
                        <a:pt x="97268" y="190349"/>
                      </a:lnTo>
                      <a:cubicBezTo>
                        <a:pt x="75247" y="159378"/>
                        <a:pt x="45465" y="111516"/>
                        <a:pt x="53547" y="104269"/>
                      </a:cubicBezTo>
                      <a:cubicBezTo>
                        <a:pt x="58935" y="99438"/>
                        <a:pt x="82229" y="115974"/>
                        <a:pt x="105091" y="134738"/>
                      </a:cubicBezTo>
                      <a:lnTo>
                        <a:pt x="116810" y="144884"/>
                      </a:lnTo>
                      <a:lnTo>
                        <a:pt x="116903" y="144149"/>
                      </a:lnTo>
                      <a:cubicBezTo>
                        <a:pt x="128846" y="61600"/>
                        <a:pt x="143053" y="0"/>
                        <a:pt x="158001" y="0"/>
                      </a:cubicBezTo>
                      <a:close/>
                    </a:path>
                  </a:pathLst>
                </a:custGeom>
                <a:solidFill>
                  <a:srgbClr val="FFFF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594" name="グループ化 593">
                <a:extLst>
                  <a:ext uri="{FF2B5EF4-FFF2-40B4-BE49-F238E27FC236}">
                    <a16:creationId xmlns:a16="http://schemas.microsoft.com/office/drawing/2014/main" id="{5E2BC8D2-4AE0-42BF-B1A7-A834ECDC2BC0}"/>
                  </a:ext>
                </a:extLst>
              </p:cNvPr>
              <p:cNvGrpSpPr/>
              <p:nvPr/>
            </p:nvGrpSpPr>
            <p:grpSpPr>
              <a:xfrm>
                <a:off x="2828711" y="3319431"/>
                <a:ext cx="1086669" cy="914219"/>
                <a:chOff x="2302124" y="1059680"/>
                <a:chExt cx="1553482" cy="1306950"/>
              </a:xfrm>
            </p:grpSpPr>
            <p:grpSp>
              <p:nvGrpSpPr>
                <p:cNvPr id="603" name="グループ化 602">
                  <a:extLst>
                    <a:ext uri="{FF2B5EF4-FFF2-40B4-BE49-F238E27FC236}">
                      <a16:creationId xmlns:a16="http://schemas.microsoft.com/office/drawing/2014/main" id="{B307BC9E-8C92-4AA8-B199-8BCF5A835321}"/>
                    </a:ext>
                  </a:extLst>
                </p:cNvPr>
                <p:cNvGrpSpPr/>
                <p:nvPr/>
              </p:nvGrpSpPr>
              <p:grpSpPr>
                <a:xfrm>
                  <a:off x="2302124" y="1059680"/>
                  <a:ext cx="1553482" cy="1306950"/>
                  <a:chOff x="1794400" y="2630803"/>
                  <a:chExt cx="1355035" cy="1139998"/>
                </a:xfrm>
              </p:grpSpPr>
              <p:sp>
                <p:nvSpPr>
                  <p:cNvPr id="605" name="楕円 604">
                    <a:extLst>
                      <a:ext uri="{FF2B5EF4-FFF2-40B4-BE49-F238E27FC236}">
                        <a16:creationId xmlns:a16="http://schemas.microsoft.com/office/drawing/2014/main" id="{993E81AF-CA57-4CD4-AE56-3CB72DAC2CA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333931" y="3557218"/>
                    <a:ext cx="251818" cy="213583"/>
                  </a:xfrm>
                  <a:prstGeom prst="ellipse">
                    <a:avLst/>
                  </a:prstGeom>
                  <a:solidFill>
                    <a:srgbClr val="FFFF99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606" name="フリーフォーム: 図形 605">
                    <a:extLst>
                      <a:ext uri="{FF2B5EF4-FFF2-40B4-BE49-F238E27FC236}">
                        <a16:creationId xmlns:a16="http://schemas.microsoft.com/office/drawing/2014/main" id="{428F2AB2-2D9F-4211-A91C-FD920D2E4834}"/>
                      </a:ext>
                    </a:extLst>
                  </p:cNvPr>
                  <p:cNvSpPr/>
                  <p:nvPr/>
                </p:nvSpPr>
                <p:spPr bwMode="auto">
                  <a:xfrm rot="20700000">
                    <a:off x="1805508" y="2630803"/>
                    <a:ext cx="1016574" cy="873317"/>
                  </a:xfrm>
                  <a:custGeom>
                    <a:avLst/>
                    <a:gdLst>
                      <a:gd name="connsiteX0" fmla="*/ 655534 w 1311068"/>
                      <a:gd name="connsiteY0" fmla="*/ 0 h 1126311"/>
                      <a:gd name="connsiteX1" fmla="*/ 814301 w 1311068"/>
                      <a:gd name="connsiteY1" fmla="*/ 164419 h 1126311"/>
                      <a:gd name="connsiteX2" fmla="*/ 1034007 w 1311068"/>
                      <a:gd name="connsiteY2" fmla="*/ 101412 h 1126311"/>
                      <a:gd name="connsiteX3" fmla="*/ 1089294 w 1311068"/>
                      <a:gd name="connsiteY3" fmla="*/ 323186 h 1126311"/>
                      <a:gd name="connsiteX4" fmla="*/ 1311068 w 1311068"/>
                      <a:gd name="connsiteY4" fmla="*/ 378473 h 1126311"/>
                      <a:gd name="connsiteX5" fmla="*/ 1257030 w 1311068"/>
                      <a:gd name="connsiteY5" fmla="*/ 566904 h 1126311"/>
                      <a:gd name="connsiteX6" fmla="*/ 1260687 w 1311068"/>
                      <a:gd name="connsiteY6" fmla="*/ 598875 h 1126311"/>
                      <a:gd name="connsiteX7" fmla="*/ 662238 w 1311068"/>
                      <a:gd name="connsiteY7" fmla="*/ 1126311 h 1126311"/>
                      <a:gd name="connsiteX8" fmla="*/ 63789 w 1311068"/>
                      <a:gd name="connsiteY8" fmla="*/ 598875 h 1126311"/>
                      <a:gd name="connsiteX9" fmla="*/ 63869 w 1311068"/>
                      <a:gd name="connsiteY9" fmla="*/ 598179 h 1126311"/>
                      <a:gd name="connsiteX10" fmla="*/ 63007 w 1311068"/>
                      <a:gd name="connsiteY10" fmla="*/ 598179 h 1126311"/>
                      <a:gd name="connsiteX11" fmla="*/ 0 w 1311068"/>
                      <a:gd name="connsiteY11" fmla="*/ 378473 h 1126311"/>
                      <a:gd name="connsiteX12" fmla="*/ 221774 w 1311068"/>
                      <a:gd name="connsiteY12" fmla="*/ 323186 h 1126311"/>
                      <a:gd name="connsiteX13" fmla="*/ 277061 w 1311068"/>
                      <a:gd name="connsiteY13" fmla="*/ 101412 h 1126311"/>
                      <a:gd name="connsiteX14" fmla="*/ 496767 w 1311068"/>
                      <a:gd name="connsiteY14" fmla="*/ 164419 h 112631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1311068" h="1126311">
                        <a:moveTo>
                          <a:pt x="655534" y="0"/>
                        </a:moveTo>
                        <a:lnTo>
                          <a:pt x="814301" y="164419"/>
                        </a:lnTo>
                        <a:lnTo>
                          <a:pt x="1034007" y="101412"/>
                        </a:lnTo>
                        <a:lnTo>
                          <a:pt x="1089294" y="323186"/>
                        </a:lnTo>
                        <a:lnTo>
                          <a:pt x="1311068" y="378473"/>
                        </a:lnTo>
                        <a:lnTo>
                          <a:pt x="1257030" y="566904"/>
                        </a:lnTo>
                        <a:lnTo>
                          <a:pt x="1260687" y="598875"/>
                        </a:lnTo>
                        <a:cubicBezTo>
                          <a:pt x="1260687" y="890170"/>
                          <a:pt x="992752" y="1126311"/>
                          <a:pt x="662238" y="1126311"/>
                        </a:cubicBezTo>
                        <a:cubicBezTo>
                          <a:pt x="331724" y="1126311"/>
                          <a:pt x="63789" y="890170"/>
                          <a:pt x="63789" y="598875"/>
                        </a:cubicBezTo>
                        <a:lnTo>
                          <a:pt x="63869" y="598179"/>
                        </a:lnTo>
                        <a:lnTo>
                          <a:pt x="63007" y="598179"/>
                        </a:lnTo>
                        <a:lnTo>
                          <a:pt x="0" y="378473"/>
                        </a:lnTo>
                        <a:lnTo>
                          <a:pt x="221774" y="323186"/>
                        </a:lnTo>
                        <a:lnTo>
                          <a:pt x="277061" y="101412"/>
                        </a:lnTo>
                        <a:lnTo>
                          <a:pt x="496767" y="164419"/>
                        </a:lnTo>
                        <a:close/>
                      </a:path>
                    </a:pathLst>
                  </a:custGeom>
                  <a:solidFill>
                    <a:srgbClr val="92D05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607" name="フリーフォーム: 図形 606">
                    <a:extLst>
                      <a:ext uri="{FF2B5EF4-FFF2-40B4-BE49-F238E27FC236}">
                        <a16:creationId xmlns:a16="http://schemas.microsoft.com/office/drawing/2014/main" id="{24579392-863F-4202-9681-98FB472D624A}"/>
                      </a:ext>
                    </a:extLst>
                  </p:cNvPr>
                  <p:cNvSpPr/>
                  <p:nvPr/>
                </p:nvSpPr>
                <p:spPr bwMode="auto">
                  <a:xfrm rot="1800000">
                    <a:off x="2123910" y="2660170"/>
                    <a:ext cx="995046" cy="854823"/>
                  </a:xfrm>
                  <a:custGeom>
                    <a:avLst/>
                    <a:gdLst>
                      <a:gd name="connsiteX0" fmla="*/ 655534 w 1311068"/>
                      <a:gd name="connsiteY0" fmla="*/ 0 h 1126311"/>
                      <a:gd name="connsiteX1" fmla="*/ 814301 w 1311068"/>
                      <a:gd name="connsiteY1" fmla="*/ 164419 h 1126311"/>
                      <a:gd name="connsiteX2" fmla="*/ 1034007 w 1311068"/>
                      <a:gd name="connsiteY2" fmla="*/ 101412 h 1126311"/>
                      <a:gd name="connsiteX3" fmla="*/ 1089294 w 1311068"/>
                      <a:gd name="connsiteY3" fmla="*/ 323186 h 1126311"/>
                      <a:gd name="connsiteX4" fmla="*/ 1311068 w 1311068"/>
                      <a:gd name="connsiteY4" fmla="*/ 378473 h 1126311"/>
                      <a:gd name="connsiteX5" fmla="*/ 1257030 w 1311068"/>
                      <a:gd name="connsiteY5" fmla="*/ 566904 h 1126311"/>
                      <a:gd name="connsiteX6" fmla="*/ 1260687 w 1311068"/>
                      <a:gd name="connsiteY6" fmla="*/ 598875 h 1126311"/>
                      <a:gd name="connsiteX7" fmla="*/ 662238 w 1311068"/>
                      <a:gd name="connsiteY7" fmla="*/ 1126311 h 1126311"/>
                      <a:gd name="connsiteX8" fmla="*/ 63789 w 1311068"/>
                      <a:gd name="connsiteY8" fmla="*/ 598875 h 1126311"/>
                      <a:gd name="connsiteX9" fmla="*/ 63869 w 1311068"/>
                      <a:gd name="connsiteY9" fmla="*/ 598179 h 1126311"/>
                      <a:gd name="connsiteX10" fmla="*/ 63007 w 1311068"/>
                      <a:gd name="connsiteY10" fmla="*/ 598179 h 1126311"/>
                      <a:gd name="connsiteX11" fmla="*/ 0 w 1311068"/>
                      <a:gd name="connsiteY11" fmla="*/ 378473 h 1126311"/>
                      <a:gd name="connsiteX12" fmla="*/ 221774 w 1311068"/>
                      <a:gd name="connsiteY12" fmla="*/ 323186 h 1126311"/>
                      <a:gd name="connsiteX13" fmla="*/ 277061 w 1311068"/>
                      <a:gd name="connsiteY13" fmla="*/ 101412 h 1126311"/>
                      <a:gd name="connsiteX14" fmla="*/ 496767 w 1311068"/>
                      <a:gd name="connsiteY14" fmla="*/ 164419 h 112631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1311068" h="1126311">
                        <a:moveTo>
                          <a:pt x="655534" y="0"/>
                        </a:moveTo>
                        <a:lnTo>
                          <a:pt x="814301" y="164419"/>
                        </a:lnTo>
                        <a:lnTo>
                          <a:pt x="1034007" y="101412"/>
                        </a:lnTo>
                        <a:lnTo>
                          <a:pt x="1089294" y="323186"/>
                        </a:lnTo>
                        <a:lnTo>
                          <a:pt x="1311068" y="378473"/>
                        </a:lnTo>
                        <a:lnTo>
                          <a:pt x="1257030" y="566904"/>
                        </a:lnTo>
                        <a:lnTo>
                          <a:pt x="1260687" y="598875"/>
                        </a:lnTo>
                        <a:cubicBezTo>
                          <a:pt x="1260687" y="890170"/>
                          <a:pt x="992752" y="1126311"/>
                          <a:pt x="662238" y="1126311"/>
                        </a:cubicBezTo>
                        <a:cubicBezTo>
                          <a:pt x="331724" y="1126311"/>
                          <a:pt x="63789" y="890170"/>
                          <a:pt x="63789" y="598875"/>
                        </a:cubicBezTo>
                        <a:lnTo>
                          <a:pt x="63869" y="598179"/>
                        </a:lnTo>
                        <a:lnTo>
                          <a:pt x="63007" y="598179"/>
                        </a:lnTo>
                        <a:lnTo>
                          <a:pt x="0" y="378473"/>
                        </a:lnTo>
                        <a:lnTo>
                          <a:pt x="221774" y="323186"/>
                        </a:lnTo>
                        <a:lnTo>
                          <a:pt x="277061" y="101412"/>
                        </a:lnTo>
                        <a:lnTo>
                          <a:pt x="496767" y="164419"/>
                        </a:lnTo>
                        <a:close/>
                      </a:path>
                    </a:pathLst>
                  </a:custGeom>
                  <a:solidFill>
                    <a:srgbClr val="99FF33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608" name="フリーフォーム: 図形 607">
                    <a:extLst>
                      <a:ext uri="{FF2B5EF4-FFF2-40B4-BE49-F238E27FC236}">
                        <a16:creationId xmlns:a16="http://schemas.microsoft.com/office/drawing/2014/main" id="{F7D1F895-507F-41E2-9AF6-6F7E24E869F3}"/>
                      </a:ext>
                    </a:extLst>
                  </p:cNvPr>
                  <p:cNvSpPr/>
                  <p:nvPr/>
                </p:nvSpPr>
                <p:spPr bwMode="auto">
                  <a:xfrm rot="20700000">
                    <a:off x="1794400" y="2760739"/>
                    <a:ext cx="1103217" cy="947750"/>
                  </a:xfrm>
                  <a:custGeom>
                    <a:avLst/>
                    <a:gdLst>
                      <a:gd name="connsiteX0" fmla="*/ 655534 w 1311068"/>
                      <a:gd name="connsiteY0" fmla="*/ 0 h 1126311"/>
                      <a:gd name="connsiteX1" fmla="*/ 814301 w 1311068"/>
                      <a:gd name="connsiteY1" fmla="*/ 164419 h 1126311"/>
                      <a:gd name="connsiteX2" fmla="*/ 1034007 w 1311068"/>
                      <a:gd name="connsiteY2" fmla="*/ 101412 h 1126311"/>
                      <a:gd name="connsiteX3" fmla="*/ 1089294 w 1311068"/>
                      <a:gd name="connsiteY3" fmla="*/ 323186 h 1126311"/>
                      <a:gd name="connsiteX4" fmla="*/ 1311068 w 1311068"/>
                      <a:gd name="connsiteY4" fmla="*/ 378473 h 1126311"/>
                      <a:gd name="connsiteX5" fmla="*/ 1257030 w 1311068"/>
                      <a:gd name="connsiteY5" fmla="*/ 566904 h 1126311"/>
                      <a:gd name="connsiteX6" fmla="*/ 1260687 w 1311068"/>
                      <a:gd name="connsiteY6" fmla="*/ 598875 h 1126311"/>
                      <a:gd name="connsiteX7" fmla="*/ 662238 w 1311068"/>
                      <a:gd name="connsiteY7" fmla="*/ 1126311 h 1126311"/>
                      <a:gd name="connsiteX8" fmla="*/ 63789 w 1311068"/>
                      <a:gd name="connsiteY8" fmla="*/ 598875 h 1126311"/>
                      <a:gd name="connsiteX9" fmla="*/ 63869 w 1311068"/>
                      <a:gd name="connsiteY9" fmla="*/ 598179 h 1126311"/>
                      <a:gd name="connsiteX10" fmla="*/ 63007 w 1311068"/>
                      <a:gd name="connsiteY10" fmla="*/ 598179 h 1126311"/>
                      <a:gd name="connsiteX11" fmla="*/ 0 w 1311068"/>
                      <a:gd name="connsiteY11" fmla="*/ 378473 h 1126311"/>
                      <a:gd name="connsiteX12" fmla="*/ 221774 w 1311068"/>
                      <a:gd name="connsiteY12" fmla="*/ 323186 h 1126311"/>
                      <a:gd name="connsiteX13" fmla="*/ 277061 w 1311068"/>
                      <a:gd name="connsiteY13" fmla="*/ 101412 h 1126311"/>
                      <a:gd name="connsiteX14" fmla="*/ 496767 w 1311068"/>
                      <a:gd name="connsiteY14" fmla="*/ 164419 h 112631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1311068" h="1126311">
                        <a:moveTo>
                          <a:pt x="655534" y="0"/>
                        </a:moveTo>
                        <a:lnTo>
                          <a:pt x="814301" y="164419"/>
                        </a:lnTo>
                        <a:lnTo>
                          <a:pt x="1034007" y="101412"/>
                        </a:lnTo>
                        <a:lnTo>
                          <a:pt x="1089294" y="323186"/>
                        </a:lnTo>
                        <a:lnTo>
                          <a:pt x="1311068" y="378473"/>
                        </a:lnTo>
                        <a:lnTo>
                          <a:pt x="1257030" y="566904"/>
                        </a:lnTo>
                        <a:lnTo>
                          <a:pt x="1260687" y="598875"/>
                        </a:lnTo>
                        <a:cubicBezTo>
                          <a:pt x="1260687" y="890170"/>
                          <a:pt x="992752" y="1126311"/>
                          <a:pt x="662238" y="1126311"/>
                        </a:cubicBezTo>
                        <a:cubicBezTo>
                          <a:pt x="331724" y="1126311"/>
                          <a:pt x="63789" y="890170"/>
                          <a:pt x="63789" y="598875"/>
                        </a:cubicBezTo>
                        <a:lnTo>
                          <a:pt x="63869" y="598179"/>
                        </a:lnTo>
                        <a:lnTo>
                          <a:pt x="63007" y="598179"/>
                        </a:lnTo>
                        <a:lnTo>
                          <a:pt x="0" y="378473"/>
                        </a:lnTo>
                        <a:lnTo>
                          <a:pt x="221774" y="323186"/>
                        </a:lnTo>
                        <a:lnTo>
                          <a:pt x="277061" y="101412"/>
                        </a:lnTo>
                        <a:lnTo>
                          <a:pt x="496767" y="164419"/>
                        </a:lnTo>
                        <a:close/>
                      </a:path>
                    </a:pathLst>
                  </a:custGeom>
                  <a:solidFill>
                    <a:srgbClr val="33CC33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609" name="フリーフォーム: 図形 608">
                    <a:extLst>
                      <a:ext uri="{FF2B5EF4-FFF2-40B4-BE49-F238E27FC236}">
                        <a16:creationId xmlns:a16="http://schemas.microsoft.com/office/drawing/2014/main" id="{D8AE76E2-54BB-4105-B942-0FD6EA9DBFEF}"/>
                      </a:ext>
                    </a:extLst>
                  </p:cNvPr>
                  <p:cNvSpPr/>
                  <p:nvPr/>
                </p:nvSpPr>
                <p:spPr bwMode="auto">
                  <a:xfrm rot="900000">
                    <a:off x="2046218" y="2760739"/>
                    <a:ext cx="1103217" cy="947750"/>
                  </a:xfrm>
                  <a:custGeom>
                    <a:avLst/>
                    <a:gdLst>
                      <a:gd name="connsiteX0" fmla="*/ 655534 w 1311068"/>
                      <a:gd name="connsiteY0" fmla="*/ 0 h 1126311"/>
                      <a:gd name="connsiteX1" fmla="*/ 814301 w 1311068"/>
                      <a:gd name="connsiteY1" fmla="*/ 164419 h 1126311"/>
                      <a:gd name="connsiteX2" fmla="*/ 1034007 w 1311068"/>
                      <a:gd name="connsiteY2" fmla="*/ 101412 h 1126311"/>
                      <a:gd name="connsiteX3" fmla="*/ 1089294 w 1311068"/>
                      <a:gd name="connsiteY3" fmla="*/ 323186 h 1126311"/>
                      <a:gd name="connsiteX4" fmla="*/ 1311068 w 1311068"/>
                      <a:gd name="connsiteY4" fmla="*/ 378473 h 1126311"/>
                      <a:gd name="connsiteX5" fmla="*/ 1257030 w 1311068"/>
                      <a:gd name="connsiteY5" fmla="*/ 566904 h 1126311"/>
                      <a:gd name="connsiteX6" fmla="*/ 1260687 w 1311068"/>
                      <a:gd name="connsiteY6" fmla="*/ 598875 h 1126311"/>
                      <a:gd name="connsiteX7" fmla="*/ 662238 w 1311068"/>
                      <a:gd name="connsiteY7" fmla="*/ 1126311 h 1126311"/>
                      <a:gd name="connsiteX8" fmla="*/ 63789 w 1311068"/>
                      <a:gd name="connsiteY8" fmla="*/ 598875 h 1126311"/>
                      <a:gd name="connsiteX9" fmla="*/ 63869 w 1311068"/>
                      <a:gd name="connsiteY9" fmla="*/ 598179 h 1126311"/>
                      <a:gd name="connsiteX10" fmla="*/ 63007 w 1311068"/>
                      <a:gd name="connsiteY10" fmla="*/ 598179 h 1126311"/>
                      <a:gd name="connsiteX11" fmla="*/ 0 w 1311068"/>
                      <a:gd name="connsiteY11" fmla="*/ 378473 h 1126311"/>
                      <a:gd name="connsiteX12" fmla="*/ 221774 w 1311068"/>
                      <a:gd name="connsiteY12" fmla="*/ 323186 h 1126311"/>
                      <a:gd name="connsiteX13" fmla="*/ 277061 w 1311068"/>
                      <a:gd name="connsiteY13" fmla="*/ 101412 h 1126311"/>
                      <a:gd name="connsiteX14" fmla="*/ 496767 w 1311068"/>
                      <a:gd name="connsiteY14" fmla="*/ 164419 h 112631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1311068" h="1126311">
                        <a:moveTo>
                          <a:pt x="655534" y="0"/>
                        </a:moveTo>
                        <a:lnTo>
                          <a:pt x="814301" y="164419"/>
                        </a:lnTo>
                        <a:lnTo>
                          <a:pt x="1034007" y="101412"/>
                        </a:lnTo>
                        <a:lnTo>
                          <a:pt x="1089294" y="323186"/>
                        </a:lnTo>
                        <a:lnTo>
                          <a:pt x="1311068" y="378473"/>
                        </a:lnTo>
                        <a:lnTo>
                          <a:pt x="1257030" y="566904"/>
                        </a:lnTo>
                        <a:lnTo>
                          <a:pt x="1260687" y="598875"/>
                        </a:lnTo>
                        <a:cubicBezTo>
                          <a:pt x="1260687" y="890170"/>
                          <a:pt x="992752" y="1126311"/>
                          <a:pt x="662238" y="1126311"/>
                        </a:cubicBezTo>
                        <a:cubicBezTo>
                          <a:pt x="331724" y="1126311"/>
                          <a:pt x="63789" y="890170"/>
                          <a:pt x="63789" y="598875"/>
                        </a:cubicBezTo>
                        <a:lnTo>
                          <a:pt x="63869" y="598179"/>
                        </a:lnTo>
                        <a:lnTo>
                          <a:pt x="63007" y="598179"/>
                        </a:lnTo>
                        <a:lnTo>
                          <a:pt x="0" y="378473"/>
                        </a:lnTo>
                        <a:lnTo>
                          <a:pt x="221774" y="323186"/>
                        </a:lnTo>
                        <a:lnTo>
                          <a:pt x="277061" y="101412"/>
                        </a:lnTo>
                        <a:lnTo>
                          <a:pt x="496767" y="164419"/>
                        </a:lnTo>
                        <a:close/>
                      </a:path>
                    </a:pathLst>
                  </a:custGeom>
                  <a:solidFill>
                    <a:srgbClr val="99FF33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604" name="フリーフォーム: 図形 603">
                  <a:extLst>
                    <a:ext uri="{FF2B5EF4-FFF2-40B4-BE49-F238E27FC236}">
                      <a16:creationId xmlns:a16="http://schemas.microsoft.com/office/drawing/2014/main" id="{A8D562AA-E836-421C-A4D9-519A85D76638}"/>
                    </a:ext>
                  </a:extLst>
                </p:cNvPr>
                <p:cNvSpPr/>
                <p:nvPr/>
              </p:nvSpPr>
              <p:spPr bwMode="auto">
                <a:xfrm rot="900000">
                  <a:off x="3061194" y="1672986"/>
                  <a:ext cx="316517" cy="632307"/>
                </a:xfrm>
                <a:custGeom>
                  <a:avLst/>
                  <a:gdLst>
                    <a:gd name="connsiteX0" fmla="*/ 158001 w 316517"/>
                    <a:gd name="connsiteY0" fmla="*/ 0 h 632307"/>
                    <a:gd name="connsiteX1" fmla="*/ 191772 w 316517"/>
                    <a:gd name="connsiteY1" fmla="*/ 116211 h 632307"/>
                    <a:gd name="connsiteX2" fmla="*/ 200927 w 316517"/>
                    <a:gd name="connsiteY2" fmla="*/ 192696 h 632307"/>
                    <a:gd name="connsiteX3" fmla="*/ 219851 w 316517"/>
                    <a:gd name="connsiteY3" fmla="*/ 178572 h 632307"/>
                    <a:gd name="connsiteX4" fmla="*/ 270251 w 316517"/>
                    <a:gd name="connsiteY4" fmla="*/ 154992 h 632307"/>
                    <a:gd name="connsiteX5" fmla="*/ 216973 w 316517"/>
                    <a:gd name="connsiteY5" fmla="*/ 241236 h 632307"/>
                    <a:gd name="connsiteX6" fmla="*/ 207382 w 316517"/>
                    <a:gd name="connsiteY6" fmla="*/ 252776 h 632307"/>
                    <a:gd name="connsiteX7" fmla="*/ 215985 w 316517"/>
                    <a:gd name="connsiteY7" fmla="*/ 350009 h 632307"/>
                    <a:gd name="connsiteX8" fmla="*/ 219844 w 316517"/>
                    <a:gd name="connsiteY8" fmla="*/ 404542 h 632307"/>
                    <a:gd name="connsiteX9" fmla="*/ 222873 w 316517"/>
                    <a:gd name="connsiteY9" fmla="*/ 403096 h 632307"/>
                    <a:gd name="connsiteX10" fmla="*/ 316109 w 316517"/>
                    <a:gd name="connsiteY10" fmla="*/ 378034 h 632307"/>
                    <a:gd name="connsiteX11" fmla="*/ 229746 w 316517"/>
                    <a:gd name="connsiteY11" fmla="*/ 456446 h 632307"/>
                    <a:gd name="connsiteX12" fmla="*/ 223501 w 316517"/>
                    <a:gd name="connsiteY12" fmla="*/ 460554 h 632307"/>
                    <a:gd name="connsiteX13" fmla="*/ 226099 w 316517"/>
                    <a:gd name="connsiteY13" fmla="*/ 505961 h 632307"/>
                    <a:gd name="connsiteX14" fmla="*/ 227448 w 316517"/>
                    <a:gd name="connsiteY14" fmla="*/ 543259 h 632307"/>
                    <a:gd name="connsiteX15" fmla="*/ 155271 w 316517"/>
                    <a:gd name="connsiteY15" fmla="*/ 631262 h 632307"/>
                    <a:gd name="connsiteX16" fmla="*/ 83095 w 316517"/>
                    <a:gd name="connsiteY16" fmla="*/ 543259 h 632307"/>
                    <a:gd name="connsiteX17" fmla="*/ 89385 w 316517"/>
                    <a:gd name="connsiteY17" fmla="*/ 413989 h 632307"/>
                    <a:gd name="connsiteX18" fmla="*/ 92023 w 316517"/>
                    <a:gd name="connsiteY18" fmla="*/ 384715 h 632307"/>
                    <a:gd name="connsiteX19" fmla="*/ 80428 w 316517"/>
                    <a:gd name="connsiteY19" fmla="*/ 381391 h 632307"/>
                    <a:gd name="connsiteX20" fmla="*/ 781 w 316517"/>
                    <a:gd name="connsiteY20" fmla="*/ 284549 h 632307"/>
                    <a:gd name="connsiteX21" fmla="*/ 92848 w 316517"/>
                    <a:gd name="connsiteY21" fmla="*/ 326979 h 632307"/>
                    <a:gd name="connsiteX22" fmla="*/ 96981 w 316517"/>
                    <a:gd name="connsiteY22" fmla="*/ 329709 h 632307"/>
                    <a:gd name="connsiteX23" fmla="*/ 105770 w 316517"/>
                    <a:gd name="connsiteY23" fmla="*/ 232175 h 632307"/>
                    <a:gd name="connsiteX24" fmla="*/ 109102 w 316517"/>
                    <a:gd name="connsiteY24" fmla="*/ 205828 h 632307"/>
                    <a:gd name="connsiteX25" fmla="*/ 97268 w 316517"/>
                    <a:gd name="connsiteY25" fmla="*/ 190349 h 632307"/>
                    <a:gd name="connsiteX26" fmla="*/ 53547 w 316517"/>
                    <a:gd name="connsiteY26" fmla="*/ 104269 h 632307"/>
                    <a:gd name="connsiteX27" fmla="*/ 105091 w 316517"/>
                    <a:gd name="connsiteY27" fmla="*/ 134738 h 632307"/>
                    <a:gd name="connsiteX28" fmla="*/ 116810 w 316517"/>
                    <a:gd name="connsiteY28" fmla="*/ 144884 h 632307"/>
                    <a:gd name="connsiteX29" fmla="*/ 116903 w 316517"/>
                    <a:gd name="connsiteY29" fmla="*/ 144149 h 632307"/>
                    <a:gd name="connsiteX30" fmla="*/ 158001 w 316517"/>
                    <a:gd name="connsiteY30" fmla="*/ 0 h 6323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</a:cxnLst>
                  <a:rect l="l" t="t" r="r" b="b"/>
                  <a:pathLst>
                    <a:path w="316517" h="632307">
                      <a:moveTo>
                        <a:pt x="158001" y="0"/>
                      </a:moveTo>
                      <a:cubicBezTo>
                        <a:pt x="170458" y="0"/>
                        <a:pt x="181911" y="48306"/>
                        <a:pt x="191772" y="116211"/>
                      </a:cubicBezTo>
                      <a:lnTo>
                        <a:pt x="200927" y="192696"/>
                      </a:lnTo>
                      <a:lnTo>
                        <a:pt x="219851" y="178572"/>
                      </a:lnTo>
                      <a:cubicBezTo>
                        <a:pt x="242908" y="162543"/>
                        <a:pt x="265134" y="149874"/>
                        <a:pt x="270251" y="154992"/>
                      </a:cubicBezTo>
                      <a:cubicBezTo>
                        <a:pt x="277927" y="162667"/>
                        <a:pt x="239789" y="213188"/>
                        <a:pt x="216973" y="241236"/>
                      </a:cubicBezTo>
                      <a:lnTo>
                        <a:pt x="207382" y="252776"/>
                      </a:lnTo>
                      <a:lnTo>
                        <a:pt x="215985" y="350009"/>
                      </a:lnTo>
                      <a:lnTo>
                        <a:pt x="219844" y="404542"/>
                      </a:lnTo>
                      <a:lnTo>
                        <a:pt x="222873" y="403096"/>
                      </a:lnTo>
                      <a:cubicBezTo>
                        <a:pt x="257713" y="387923"/>
                        <a:pt x="310682" y="368633"/>
                        <a:pt x="316109" y="378034"/>
                      </a:cubicBezTo>
                      <a:cubicBezTo>
                        <a:pt x="322441" y="389002"/>
                        <a:pt x="253447" y="440160"/>
                        <a:pt x="229746" y="456446"/>
                      </a:cubicBezTo>
                      <a:lnTo>
                        <a:pt x="223501" y="460554"/>
                      </a:lnTo>
                      <a:lnTo>
                        <a:pt x="226099" y="505961"/>
                      </a:lnTo>
                      <a:cubicBezTo>
                        <a:pt x="226986" y="524138"/>
                        <a:pt x="227448" y="537183"/>
                        <a:pt x="227448" y="543259"/>
                      </a:cubicBezTo>
                      <a:cubicBezTo>
                        <a:pt x="227448" y="591862"/>
                        <a:pt x="195134" y="631262"/>
                        <a:pt x="155271" y="631262"/>
                      </a:cubicBezTo>
                      <a:cubicBezTo>
                        <a:pt x="115409" y="631262"/>
                        <a:pt x="82639" y="648469"/>
                        <a:pt x="83095" y="543259"/>
                      </a:cubicBezTo>
                      <a:cubicBezTo>
                        <a:pt x="83208" y="516956"/>
                        <a:pt x="85456" y="469851"/>
                        <a:pt x="89385" y="413989"/>
                      </a:cubicBezTo>
                      <a:lnTo>
                        <a:pt x="92023" y="384715"/>
                      </a:lnTo>
                      <a:lnTo>
                        <a:pt x="80428" y="381391"/>
                      </a:lnTo>
                      <a:cubicBezTo>
                        <a:pt x="61859" y="366655"/>
                        <a:pt x="-8137" y="295949"/>
                        <a:pt x="781" y="284549"/>
                      </a:cubicBezTo>
                      <a:cubicBezTo>
                        <a:pt x="7470" y="275999"/>
                        <a:pt x="62242" y="307732"/>
                        <a:pt x="92848" y="326979"/>
                      </a:cubicBezTo>
                      <a:lnTo>
                        <a:pt x="96981" y="329709"/>
                      </a:lnTo>
                      <a:lnTo>
                        <a:pt x="105770" y="232175"/>
                      </a:lnTo>
                      <a:lnTo>
                        <a:pt x="109102" y="205828"/>
                      </a:lnTo>
                      <a:lnTo>
                        <a:pt x="97268" y="190349"/>
                      </a:lnTo>
                      <a:cubicBezTo>
                        <a:pt x="75247" y="159378"/>
                        <a:pt x="45465" y="111516"/>
                        <a:pt x="53547" y="104269"/>
                      </a:cubicBezTo>
                      <a:cubicBezTo>
                        <a:pt x="58935" y="99438"/>
                        <a:pt x="82229" y="115974"/>
                        <a:pt x="105091" y="134738"/>
                      </a:cubicBezTo>
                      <a:lnTo>
                        <a:pt x="116810" y="144884"/>
                      </a:lnTo>
                      <a:lnTo>
                        <a:pt x="116903" y="144149"/>
                      </a:lnTo>
                      <a:cubicBezTo>
                        <a:pt x="128846" y="61600"/>
                        <a:pt x="143053" y="0"/>
                        <a:pt x="158001" y="0"/>
                      </a:cubicBezTo>
                      <a:close/>
                    </a:path>
                  </a:pathLst>
                </a:custGeom>
                <a:solidFill>
                  <a:srgbClr val="FFFF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595" name="グループ化 594">
                <a:extLst>
                  <a:ext uri="{FF2B5EF4-FFF2-40B4-BE49-F238E27FC236}">
                    <a16:creationId xmlns:a16="http://schemas.microsoft.com/office/drawing/2014/main" id="{1A6BF888-CDB3-443B-8BF5-1D7A292277B5}"/>
                  </a:ext>
                </a:extLst>
              </p:cNvPr>
              <p:cNvGrpSpPr/>
              <p:nvPr/>
            </p:nvGrpSpPr>
            <p:grpSpPr>
              <a:xfrm>
                <a:off x="2249591" y="3479451"/>
                <a:ext cx="1086669" cy="914219"/>
                <a:chOff x="2302124" y="1059680"/>
                <a:chExt cx="1553482" cy="1306950"/>
              </a:xfrm>
            </p:grpSpPr>
            <p:grpSp>
              <p:nvGrpSpPr>
                <p:cNvPr id="596" name="グループ化 595">
                  <a:extLst>
                    <a:ext uri="{FF2B5EF4-FFF2-40B4-BE49-F238E27FC236}">
                      <a16:creationId xmlns:a16="http://schemas.microsoft.com/office/drawing/2014/main" id="{D8552394-0A09-4278-B9F3-221A61E988B7}"/>
                    </a:ext>
                  </a:extLst>
                </p:cNvPr>
                <p:cNvGrpSpPr/>
                <p:nvPr/>
              </p:nvGrpSpPr>
              <p:grpSpPr>
                <a:xfrm>
                  <a:off x="2302124" y="1059680"/>
                  <a:ext cx="1553482" cy="1306950"/>
                  <a:chOff x="1794400" y="2630803"/>
                  <a:chExt cx="1355035" cy="1139998"/>
                </a:xfrm>
              </p:grpSpPr>
              <p:sp>
                <p:nvSpPr>
                  <p:cNvPr id="598" name="楕円 597">
                    <a:extLst>
                      <a:ext uri="{FF2B5EF4-FFF2-40B4-BE49-F238E27FC236}">
                        <a16:creationId xmlns:a16="http://schemas.microsoft.com/office/drawing/2014/main" id="{EFC20DD3-6CE3-4004-B741-9657C64CDA8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333931" y="3557218"/>
                    <a:ext cx="251818" cy="213583"/>
                  </a:xfrm>
                  <a:prstGeom prst="ellipse">
                    <a:avLst/>
                  </a:prstGeom>
                  <a:solidFill>
                    <a:srgbClr val="FFFF99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599" name="フリーフォーム: 図形 598">
                    <a:extLst>
                      <a:ext uri="{FF2B5EF4-FFF2-40B4-BE49-F238E27FC236}">
                        <a16:creationId xmlns:a16="http://schemas.microsoft.com/office/drawing/2014/main" id="{3041C1F9-8CB0-4F51-9DAF-3B62E3D7B281}"/>
                      </a:ext>
                    </a:extLst>
                  </p:cNvPr>
                  <p:cNvSpPr/>
                  <p:nvPr/>
                </p:nvSpPr>
                <p:spPr bwMode="auto">
                  <a:xfrm rot="20700000">
                    <a:off x="1805508" y="2630803"/>
                    <a:ext cx="1016574" cy="873317"/>
                  </a:xfrm>
                  <a:custGeom>
                    <a:avLst/>
                    <a:gdLst>
                      <a:gd name="connsiteX0" fmla="*/ 655534 w 1311068"/>
                      <a:gd name="connsiteY0" fmla="*/ 0 h 1126311"/>
                      <a:gd name="connsiteX1" fmla="*/ 814301 w 1311068"/>
                      <a:gd name="connsiteY1" fmla="*/ 164419 h 1126311"/>
                      <a:gd name="connsiteX2" fmla="*/ 1034007 w 1311068"/>
                      <a:gd name="connsiteY2" fmla="*/ 101412 h 1126311"/>
                      <a:gd name="connsiteX3" fmla="*/ 1089294 w 1311068"/>
                      <a:gd name="connsiteY3" fmla="*/ 323186 h 1126311"/>
                      <a:gd name="connsiteX4" fmla="*/ 1311068 w 1311068"/>
                      <a:gd name="connsiteY4" fmla="*/ 378473 h 1126311"/>
                      <a:gd name="connsiteX5" fmla="*/ 1257030 w 1311068"/>
                      <a:gd name="connsiteY5" fmla="*/ 566904 h 1126311"/>
                      <a:gd name="connsiteX6" fmla="*/ 1260687 w 1311068"/>
                      <a:gd name="connsiteY6" fmla="*/ 598875 h 1126311"/>
                      <a:gd name="connsiteX7" fmla="*/ 662238 w 1311068"/>
                      <a:gd name="connsiteY7" fmla="*/ 1126311 h 1126311"/>
                      <a:gd name="connsiteX8" fmla="*/ 63789 w 1311068"/>
                      <a:gd name="connsiteY8" fmla="*/ 598875 h 1126311"/>
                      <a:gd name="connsiteX9" fmla="*/ 63869 w 1311068"/>
                      <a:gd name="connsiteY9" fmla="*/ 598179 h 1126311"/>
                      <a:gd name="connsiteX10" fmla="*/ 63007 w 1311068"/>
                      <a:gd name="connsiteY10" fmla="*/ 598179 h 1126311"/>
                      <a:gd name="connsiteX11" fmla="*/ 0 w 1311068"/>
                      <a:gd name="connsiteY11" fmla="*/ 378473 h 1126311"/>
                      <a:gd name="connsiteX12" fmla="*/ 221774 w 1311068"/>
                      <a:gd name="connsiteY12" fmla="*/ 323186 h 1126311"/>
                      <a:gd name="connsiteX13" fmla="*/ 277061 w 1311068"/>
                      <a:gd name="connsiteY13" fmla="*/ 101412 h 1126311"/>
                      <a:gd name="connsiteX14" fmla="*/ 496767 w 1311068"/>
                      <a:gd name="connsiteY14" fmla="*/ 164419 h 112631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1311068" h="1126311">
                        <a:moveTo>
                          <a:pt x="655534" y="0"/>
                        </a:moveTo>
                        <a:lnTo>
                          <a:pt x="814301" y="164419"/>
                        </a:lnTo>
                        <a:lnTo>
                          <a:pt x="1034007" y="101412"/>
                        </a:lnTo>
                        <a:lnTo>
                          <a:pt x="1089294" y="323186"/>
                        </a:lnTo>
                        <a:lnTo>
                          <a:pt x="1311068" y="378473"/>
                        </a:lnTo>
                        <a:lnTo>
                          <a:pt x="1257030" y="566904"/>
                        </a:lnTo>
                        <a:lnTo>
                          <a:pt x="1260687" y="598875"/>
                        </a:lnTo>
                        <a:cubicBezTo>
                          <a:pt x="1260687" y="890170"/>
                          <a:pt x="992752" y="1126311"/>
                          <a:pt x="662238" y="1126311"/>
                        </a:cubicBezTo>
                        <a:cubicBezTo>
                          <a:pt x="331724" y="1126311"/>
                          <a:pt x="63789" y="890170"/>
                          <a:pt x="63789" y="598875"/>
                        </a:cubicBezTo>
                        <a:lnTo>
                          <a:pt x="63869" y="598179"/>
                        </a:lnTo>
                        <a:lnTo>
                          <a:pt x="63007" y="598179"/>
                        </a:lnTo>
                        <a:lnTo>
                          <a:pt x="0" y="378473"/>
                        </a:lnTo>
                        <a:lnTo>
                          <a:pt x="221774" y="323186"/>
                        </a:lnTo>
                        <a:lnTo>
                          <a:pt x="277061" y="101412"/>
                        </a:lnTo>
                        <a:lnTo>
                          <a:pt x="496767" y="164419"/>
                        </a:lnTo>
                        <a:close/>
                      </a:path>
                    </a:pathLst>
                  </a:custGeom>
                  <a:solidFill>
                    <a:srgbClr val="92D05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600" name="フリーフォーム: 図形 599">
                    <a:extLst>
                      <a:ext uri="{FF2B5EF4-FFF2-40B4-BE49-F238E27FC236}">
                        <a16:creationId xmlns:a16="http://schemas.microsoft.com/office/drawing/2014/main" id="{E2225F34-0633-4482-9B81-3EEA5117ED0D}"/>
                      </a:ext>
                    </a:extLst>
                  </p:cNvPr>
                  <p:cNvSpPr/>
                  <p:nvPr/>
                </p:nvSpPr>
                <p:spPr bwMode="auto">
                  <a:xfrm rot="1800000">
                    <a:off x="2123910" y="2660170"/>
                    <a:ext cx="995046" cy="854823"/>
                  </a:xfrm>
                  <a:custGeom>
                    <a:avLst/>
                    <a:gdLst>
                      <a:gd name="connsiteX0" fmla="*/ 655534 w 1311068"/>
                      <a:gd name="connsiteY0" fmla="*/ 0 h 1126311"/>
                      <a:gd name="connsiteX1" fmla="*/ 814301 w 1311068"/>
                      <a:gd name="connsiteY1" fmla="*/ 164419 h 1126311"/>
                      <a:gd name="connsiteX2" fmla="*/ 1034007 w 1311068"/>
                      <a:gd name="connsiteY2" fmla="*/ 101412 h 1126311"/>
                      <a:gd name="connsiteX3" fmla="*/ 1089294 w 1311068"/>
                      <a:gd name="connsiteY3" fmla="*/ 323186 h 1126311"/>
                      <a:gd name="connsiteX4" fmla="*/ 1311068 w 1311068"/>
                      <a:gd name="connsiteY4" fmla="*/ 378473 h 1126311"/>
                      <a:gd name="connsiteX5" fmla="*/ 1257030 w 1311068"/>
                      <a:gd name="connsiteY5" fmla="*/ 566904 h 1126311"/>
                      <a:gd name="connsiteX6" fmla="*/ 1260687 w 1311068"/>
                      <a:gd name="connsiteY6" fmla="*/ 598875 h 1126311"/>
                      <a:gd name="connsiteX7" fmla="*/ 662238 w 1311068"/>
                      <a:gd name="connsiteY7" fmla="*/ 1126311 h 1126311"/>
                      <a:gd name="connsiteX8" fmla="*/ 63789 w 1311068"/>
                      <a:gd name="connsiteY8" fmla="*/ 598875 h 1126311"/>
                      <a:gd name="connsiteX9" fmla="*/ 63869 w 1311068"/>
                      <a:gd name="connsiteY9" fmla="*/ 598179 h 1126311"/>
                      <a:gd name="connsiteX10" fmla="*/ 63007 w 1311068"/>
                      <a:gd name="connsiteY10" fmla="*/ 598179 h 1126311"/>
                      <a:gd name="connsiteX11" fmla="*/ 0 w 1311068"/>
                      <a:gd name="connsiteY11" fmla="*/ 378473 h 1126311"/>
                      <a:gd name="connsiteX12" fmla="*/ 221774 w 1311068"/>
                      <a:gd name="connsiteY12" fmla="*/ 323186 h 1126311"/>
                      <a:gd name="connsiteX13" fmla="*/ 277061 w 1311068"/>
                      <a:gd name="connsiteY13" fmla="*/ 101412 h 1126311"/>
                      <a:gd name="connsiteX14" fmla="*/ 496767 w 1311068"/>
                      <a:gd name="connsiteY14" fmla="*/ 164419 h 112631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1311068" h="1126311">
                        <a:moveTo>
                          <a:pt x="655534" y="0"/>
                        </a:moveTo>
                        <a:lnTo>
                          <a:pt x="814301" y="164419"/>
                        </a:lnTo>
                        <a:lnTo>
                          <a:pt x="1034007" y="101412"/>
                        </a:lnTo>
                        <a:lnTo>
                          <a:pt x="1089294" y="323186"/>
                        </a:lnTo>
                        <a:lnTo>
                          <a:pt x="1311068" y="378473"/>
                        </a:lnTo>
                        <a:lnTo>
                          <a:pt x="1257030" y="566904"/>
                        </a:lnTo>
                        <a:lnTo>
                          <a:pt x="1260687" y="598875"/>
                        </a:lnTo>
                        <a:cubicBezTo>
                          <a:pt x="1260687" y="890170"/>
                          <a:pt x="992752" y="1126311"/>
                          <a:pt x="662238" y="1126311"/>
                        </a:cubicBezTo>
                        <a:cubicBezTo>
                          <a:pt x="331724" y="1126311"/>
                          <a:pt x="63789" y="890170"/>
                          <a:pt x="63789" y="598875"/>
                        </a:cubicBezTo>
                        <a:lnTo>
                          <a:pt x="63869" y="598179"/>
                        </a:lnTo>
                        <a:lnTo>
                          <a:pt x="63007" y="598179"/>
                        </a:lnTo>
                        <a:lnTo>
                          <a:pt x="0" y="378473"/>
                        </a:lnTo>
                        <a:lnTo>
                          <a:pt x="221774" y="323186"/>
                        </a:lnTo>
                        <a:lnTo>
                          <a:pt x="277061" y="101412"/>
                        </a:lnTo>
                        <a:lnTo>
                          <a:pt x="496767" y="164419"/>
                        </a:lnTo>
                        <a:close/>
                      </a:path>
                    </a:pathLst>
                  </a:custGeom>
                  <a:solidFill>
                    <a:srgbClr val="99FF33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601" name="フリーフォーム: 図形 600">
                    <a:extLst>
                      <a:ext uri="{FF2B5EF4-FFF2-40B4-BE49-F238E27FC236}">
                        <a16:creationId xmlns:a16="http://schemas.microsoft.com/office/drawing/2014/main" id="{7744DF66-6616-48C3-B58B-BF49CF3608E9}"/>
                      </a:ext>
                    </a:extLst>
                  </p:cNvPr>
                  <p:cNvSpPr/>
                  <p:nvPr/>
                </p:nvSpPr>
                <p:spPr bwMode="auto">
                  <a:xfrm rot="20700000">
                    <a:off x="1794400" y="2760739"/>
                    <a:ext cx="1103217" cy="947750"/>
                  </a:xfrm>
                  <a:custGeom>
                    <a:avLst/>
                    <a:gdLst>
                      <a:gd name="connsiteX0" fmla="*/ 655534 w 1311068"/>
                      <a:gd name="connsiteY0" fmla="*/ 0 h 1126311"/>
                      <a:gd name="connsiteX1" fmla="*/ 814301 w 1311068"/>
                      <a:gd name="connsiteY1" fmla="*/ 164419 h 1126311"/>
                      <a:gd name="connsiteX2" fmla="*/ 1034007 w 1311068"/>
                      <a:gd name="connsiteY2" fmla="*/ 101412 h 1126311"/>
                      <a:gd name="connsiteX3" fmla="*/ 1089294 w 1311068"/>
                      <a:gd name="connsiteY3" fmla="*/ 323186 h 1126311"/>
                      <a:gd name="connsiteX4" fmla="*/ 1311068 w 1311068"/>
                      <a:gd name="connsiteY4" fmla="*/ 378473 h 1126311"/>
                      <a:gd name="connsiteX5" fmla="*/ 1257030 w 1311068"/>
                      <a:gd name="connsiteY5" fmla="*/ 566904 h 1126311"/>
                      <a:gd name="connsiteX6" fmla="*/ 1260687 w 1311068"/>
                      <a:gd name="connsiteY6" fmla="*/ 598875 h 1126311"/>
                      <a:gd name="connsiteX7" fmla="*/ 662238 w 1311068"/>
                      <a:gd name="connsiteY7" fmla="*/ 1126311 h 1126311"/>
                      <a:gd name="connsiteX8" fmla="*/ 63789 w 1311068"/>
                      <a:gd name="connsiteY8" fmla="*/ 598875 h 1126311"/>
                      <a:gd name="connsiteX9" fmla="*/ 63869 w 1311068"/>
                      <a:gd name="connsiteY9" fmla="*/ 598179 h 1126311"/>
                      <a:gd name="connsiteX10" fmla="*/ 63007 w 1311068"/>
                      <a:gd name="connsiteY10" fmla="*/ 598179 h 1126311"/>
                      <a:gd name="connsiteX11" fmla="*/ 0 w 1311068"/>
                      <a:gd name="connsiteY11" fmla="*/ 378473 h 1126311"/>
                      <a:gd name="connsiteX12" fmla="*/ 221774 w 1311068"/>
                      <a:gd name="connsiteY12" fmla="*/ 323186 h 1126311"/>
                      <a:gd name="connsiteX13" fmla="*/ 277061 w 1311068"/>
                      <a:gd name="connsiteY13" fmla="*/ 101412 h 1126311"/>
                      <a:gd name="connsiteX14" fmla="*/ 496767 w 1311068"/>
                      <a:gd name="connsiteY14" fmla="*/ 164419 h 112631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1311068" h="1126311">
                        <a:moveTo>
                          <a:pt x="655534" y="0"/>
                        </a:moveTo>
                        <a:lnTo>
                          <a:pt x="814301" y="164419"/>
                        </a:lnTo>
                        <a:lnTo>
                          <a:pt x="1034007" y="101412"/>
                        </a:lnTo>
                        <a:lnTo>
                          <a:pt x="1089294" y="323186"/>
                        </a:lnTo>
                        <a:lnTo>
                          <a:pt x="1311068" y="378473"/>
                        </a:lnTo>
                        <a:lnTo>
                          <a:pt x="1257030" y="566904"/>
                        </a:lnTo>
                        <a:lnTo>
                          <a:pt x="1260687" y="598875"/>
                        </a:lnTo>
                        <a:cubicBezTo>
                          <a:pt x="1260687" y="890170"/>
                          <a:pt x="992752" y="1126311"/>
                          <a:pt x="662238" y="1126311"/>
                        </a:cubicBezTo>
                        <a:cubicBezTo>
                          <a:pt x="331724" y="1126311"/>
                          <a:pt x="63789" y="890170"/>
                          <a:pt x="63789" y="598875"/>
                        </a:cubicBezTo>
                        <a:lnTo>
                          <a:pt x="63869" y="598179"/>
                        </a:lnTo>
                        <a:lnTo>
                          <a:pt x="63007" y="598179"/>
                        </a:lnTo>
                        <a:lnTo>
                          <a:pt x="0" y="378473"/>
                        </a:lnTo>
                        <a:lnTo>
                          <a:pt x="221774" y="323186"/>
                        </a:lnTo>
                        <a:lnTo>
                          <a:pt x="277061" y="101412"/>
                        </a:lnTo>
                        <a:lnTo>
                          <a:pt x="496767" y="164419"/>
                        </a:lnTo>
                        <a:close/>
                      </a:path>
                    </a:pathLst>
                  </a:custGeom>
                  <a:solidFill>
                    <a:srgbClr val="33CC33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602" name="フリーフォーム: 図形 601">
                    <a:extLst>
                      <a:ext uri="{FF2B5EF4-FFF2-40B4-BE49-F238E27FC236}">
                        <a16:creationId xmlns:a16="http://schemas.microsoft.com/office/drawing/2014/main" id="{A2D145E3-FE72-404D-9583-3B18A282686F}"/>
                      </a:ext>
                    </a:extLst>
                  </p:cNvPr>
                  <p:cNvSpPr/>
                  <p:nvPr/>
                </p:nvSpPr>
                <p:spPr bwMode="auto">
                  <a:xfrm rot="900000">
                    <a:off x="2046218" y="2760739"/>
                    <a:ext cx="1103217" cy="947750"/>
                  </a:xfrm>
                  <a:custGeom>
                    <a:avLst/>
                    <a:gdLst>
                      <a:gd name="connsiteX0" fmla="*/ 655534 w 1311068"/>
                      <a:gd name="connsiteY0" fmla="*/ 0 h 1126311"/>
                      <a:gd name="connsiteX1" fmla="*/ 814301 w 1311068"/>
                      <a:gd name="connsiteY1" fmla="*/ 164419 h 1126311"/>
                      <a:gd name="connsiteX2" fmla="*/ 1034007 w 1311068"/>
                      <a:gd name="connsiteY2" fmla="*/ 101412 h 1126311"/>
                      <a:gd name="connsiteX3" fmla="*/ 1089294 w 1311068"/>
                      <a:gd name="connsiteY3" fmla="*/ 323186 h 1126311"/>
                      <a:gd name="connsiteX4" fmla="*/ 1311068 w 1311068"/>
                      <a:gd name="connsiteY4" fmla="*/ 378473 h 1126311"/>
                      <a:gd name="connsiteX5" fmla="*/ 1257030 w 1311068"/>
                      <a:gd name="connsiteY5" fmla="*/ 566904 h 1126311"/>
                      <a:gd name="connsiteX6" fmla="*/ 1260687 w 1311068"/>
                      <a:gd name="connsiteY6" fmla="*/ 598875 h 1126311"/>
                      <a:gd name="connsiteX7" fmla="*/ 662238 w 1311068"/>
                      <a:gd name="connsiteY7" fmla="*/ 1126311 h 1126311"/>
                      <a:gd name="connsiteX8" fmla="*/ 63789 w 1311068"/>
                      <a:gd name="connsiteY8" fmla="*/ 598875 h 1126311"/>
                      <a:gd name="connsiteX9" fmla="*/ 63869 w 1311068"/>
                      <a:gd name="connsiteY9" fmla="*/ 598179 h 1126311"/>
                      <a:gd name="connsiteX10" fmla="*/ 63007 w 1311068"/>
                      <a:gd name="connsiteY10" fmla="*/ 598179 h 1126311"/>
                      <a:gd name="connsiteX11" fmla="*/ 0 w 1311068"/>
                      <a:gd name="connsiteY11" fmla="*/ 378473 h 1126311"/>
                      <a:gd name="connsiteX12" fmla="*/ 221774 w 1311068"/>
                      <a:gd name="connsiteY12" fmla="*/ 323186 h 1126311"/>
                      <a:gd name="connsiteX13" fmla="*/ 277061 w 1311068"/>
                      <a:gd name="connsiteY13" fmla="*/ 101412 h 1126311"/>
                      <a:gd name="connsiteX14" fmla="*/ 496767 w 1311068"/>
                      <a:gd name="connsiteY14" fmla="*/ 164419 h 112631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1311068" h="1126311">
                        <a:moveTo>
                          <a:pt x="655534" y="0"/>
                        </a:moveTo>
                        <a:lnTo>
                          <a:pt x="814301" y="164419"/>
                        </a:lnTo>
                        <a:lnTo>
                          <a:pt x="1034007" y="101412"/>
                        </a:lnTo>
                        <a:lnTo>
                          <a:pt x="1089294" y="323186"/>
                        </a:lnTo>
                        <a:lnTo>
                          <a:pt x="1311068" y="378473"/>
                        </a:lnTo>
                        <a:lnTo>
                          <a:pt x="1257030" y="566904"/>
                        </a:lnTo>
                        <a:lnTo>
                          <a:pt x="1260687" y="598875"/>
                        </a:lnTo>
                        <a:cubicBezTo>
                          <a:pt x="1260687" y="890170"/>
                          <a:pt x="992752" y="1126311"/>
                          <a:pt x="662238" y="1126311"/>
                        </a:cubicBezTo>
                        <a:cubicBezTo>
                          <a:pt x="331724" y="1126311"/>
                          <a:pt x="63789" y="890170"/>
                          <a:pt x="63789" y="598875"/>
                        </a:cubicBezTo>
                        <a:lnTo>
                          <a:pt x="63869" y="598179"/>
                        </a:lnTo>
                        <a:lnTo>
                          <a:pt x="63007" y="598179"/>
                        </a:lnTo>
                        <a:lnTo>
                          <a:pt x="0" y="378473"/>
                        </a:lnTo>
                        <a:lnTo>
                          <a:pt x="221774" y="323186"/>
                        </a:lnTo>
                        <a:lnTo>
                          <a:pt x="277061" y="101412"/>
                        </a:lnTo>
                        <a:lnTo>
                          <a:pt x="496767" y="164419"/>
                        </a:lnTo>
                        <a:close/>
                      </a:path>
                    </a:pathLst>
                  </a:custGeom>
                  <a:solidFill>
                    <a:srgbClr val="99FF33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597" name="フリーフォーム: 図形 596">
                  <a:extLst>
                    <a:ext uri="{FF2B5EF4-FFF2-40B4-BE49-F238E27FC236}">
                      <a16:creationId xmlns:a16="http://schemas.microsoft.com/office/drawing/2014/main" id="{448826B1-6730-4229-99CD-006346E34ED2}"/>
                    </a:ext>
                  </a:extLst>
                </p:cNvPr>
                <p:cNvSpPr/>
                <p:nvPr/>
              </p:nvSpPr>
              <p:spPr bwMode="auto">
                <a:xfrm rot="900000">
                  <a:off x="3061194" y="1672986"/>
                  <a:ext cx="316517" cy="632307"/>
                </a:xfrm>
                <a:custGeom>
                  <a:avLst/>
                  <a:gdLst>
                    <a:gd name="connsiteX0" fmla="*/ 158001 w 316517"/>
                    <a:gd name="connsiteY0" fmla="*/ 0 h 632307"/>
                    <a:gd name="connsiteX1" fmla="*/ 191772 w 316517"/>
                    <a:gd name="connsiteY1" fmla="*/ 116211 h 632307"/>
                    <a:gd name="connsiteX2" fmla="*/ 200927 w 316517"/>
                    <a:gd name="connsiteY2" fmla="*/ 192696 h 632307"/>
                    <a:gd name="connsiteX3" fmla="*/ 219851 w 316517"/>
                    <a:gd name="connsiteY3" fmla="*/ 178572 h 632307"/>
                    <a:gd name="connsiteX4" fmla="*/ 270251 w 316517"/>
                    <a:gd name="connsiteY4" fmla="*/ 154992 h 632307"/>
                    <a:gd name="connsiteX5" fmla="*/ 216973 w 316517"/>
                    <a:gd name="connsiteY5" fmla="*/ 241236 h 632307"/>
                    <a:gd name="connsiteX6" fmla="*/ 207382 w 316517"/>
                    <a:gd name="connsiteY6" fmla="*/ 252776 h 632307"/>
                    <a:gd name="connsiteX7" fmla="*/ 215985 w 316517"/>
                    <a:gd name="connsiteY7" fmla="*/ 350009 h 632307"/>
                    <a:gd name="connsiteX8" fmla="*/ 219844 w 316517"/>
                    <a:gd name="connsiteY8" fmla="*/ 404542 h 632307"/>
                    <a:gd name="connsiteX9" fmla="*/ 222873 w 316517"/>
                    <a:gd name="connsiteY9" fmla="*/ 403096 h 632307"/>
                    <a:gd name="connsiteX10" fmla="*/ 316109 w 316517"/>
                    <a:gd name="connsiteY10" fmla="*/ 378034 h 632307"/>
                    <a:gd name="connsiteX11" fmla="*/ 229746 w 316517"/>
                    <a:gd name="connsiteY11" fmla="*/ 456446 h 632307"/>
                    <a:gd name="connsiteX12" fmla="*/ 223501 w 316517"/>
                    <a:gd name="connsiteY12" fmla="*/ 460554 h 632307"/>
                    <a:gd name="connsiteX13" fmla="*/ 226099 w 316517"/>
                    <a:gd name="connsiteY13" fmla="*/ 505961 h 632307"/>
                    <a:gd name="connsiteX14" fmla="*/ 227448 w 316517"/>
                    <a:gd name="connsiteY14" fmla="*/ 543259 h 632307"/>
                    <a:gd name="connsiteX15" fmla="*/ 155271 w 316517"/>
                    <a:gd name="connsiteY15" fmla="*/ 631262 h 632307"/>
                    <a:gd name="connsiteX16" fmla="*/ 83095 w 316517"/>
                    <a:gd name="connsiteY16" fmla="*/ 543259 h 632307"/>
                    <a:gd name="connsiteX17" fmla="*/ 89385 w 316517"/>
                    <a:gd name="connsiteY17" fmla="*/ 413989 h 632307"/>
                    <a:gd name="connsiteX18" fmla="*/ 92023 w 316517"/>
                    <a:gd name="connsiteY18" fmla="*/ 384715 h 632307"/>
                    <a:gd name="connsiteX19" fmla="*/ 80428 w 316517"/>
                    <a:gd name="connsiteY19" fmla="*/ 381391 h 632307"/>
                    <a:gd name="connsiteX20" fmla="*/ 781 w 316517"/>
                    <a:gd name="connsiteY20" fmla="*/ 284549 h 632307"/>
                    <a:gd name="connsiteX21" fmla="*/ 92848 w 316517"/>
                    <a:gd name="connsiteY21" fmla="*/ 326979 h 632307"/>
                    <a:gd name="connsiteX22" fmla="*/ 96981 w 316517"/>
                    <a:gd name="connsiteY22" fmla="*/ 329709 h 632307"/>
                    <a:gd name="connsiteX23" fmla="*/ 105770 w 316517"/>
                    <a:gd name="connsiteY23" fmla="*/ 232175 h 632307"/>
                    <a:gd name="connsiteX24" fmla="*/ 109102 w 316517"/>
                    <a:gd name="connsiteY24" fmla="*/ 205828 h 632307"/>
                    <a:gd name="connsiteX25" fmla="*/ 97268 w 316517"/>
                    <a:gd name="connsiteY25" fmla="*/ 190349 h 632307"/>
                    <a:gd name="connsiteX26" fmla="*/ 53547 w 316517"/>
                    <a:gd name="connsiteY26" fmla="*/ 104269 h 632307"/>
                    <a:gd name="connsiteX27" fmla="*/ 105091 w 316517"/>
                    <a:gd name="connsiteY27" fmla="*/ 134738 h 632307"/>
                    <a:gd name="connsiteX28" fmla="*/ 116810 w 316517"/>
                    <a:gd name="connsiteY28" fmla="*/ 144884 h 632307"/>
                    <a:gd name="connsiteX29" fmla="*/ 116903 w 316517"/>
                    <a:gd name="connsiteY29" fmla="*/ 144149 h 632307"/>
                    <a:gd name="connsiteX30" fmla="*/ 158001 w 316517"/>
                    <a:gd name="connsiteY30" fmla="*/ 0 h 6323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</a:cxnLst>
                  <a:rect l="l" t="t" r="r" b="b"/>
                  <a:pathLst>
                    <a:path w="316517" h="632307">
                      <a:moveTo>
                        <a:pt x="158001" y="0"/>
                      </a:moveTo>
                      <a:cubicBezTo>
                        <a:pt x="170458" y="0"/>
                        <a:pt x="181911" y="48306"/>
                        <a:pt x="191772" y="116211"/>
                      </a:cubicBezTo>
                      <a:lnTo>
                        <a:pt x="200927" y="192696"/>
                      </a:lnTo>
                      <a:lnTo>
                        <a:pt x="219851" y="178572"/>
                      </a:lnTo>
                      <a:cubicBezTo>
                        <a:pt x="242908" y="162543"/>
                        <a:pt x="265134" y="149874"/>
                        <a:pt x="270251" y="154992"/>
                      </a:cubicBezTo>
                      <a:cubicBezTo>
                        <a:pt x="277927" y="162667"/>
                        <a:pt x="239789" y="213188"/>
                        <a:pt x="216973" y="241236"/>
                      </a:cubicBezTo>
                      <a:lnTo>
                        <a:pt x="207382" y="252776"/>
                      </a:lnTo>
                      <a:lnTo>
                        <a:pt x="215985" y="350009"/>
                      </a:lnTo>
                      <a:lnTo>
                        <a:pt x="219844" y="404542"/>
                      </a:lnTo>
                      <a:lnTo>
                        <a:pt x="222873" y="403096"/>
                      </a:lnTo>
                      <a:cubicBezTo>
                        <a:pt x="257713" y="387923"/>
                        <a:pt x="310682" y="368633"/>
                        <a:pt x="316109" y="378034"/>
                      </a:cubicBezTo>
                      <a:cubicBezTo>
                        <a:pt x="322441" y="389002"/>
                        <a:pt x="253447" y="440160"/>
                        <a:pt x="229746" y="456446"/>
                      </a:cubicBezTo>
                      <a:lnTo>
                        <a:pt x="223501" y="460554"/>
                      </a:lnTo>
                      <a:lnTo>
                        <a:pt x="226099" y="505961"/>
                      </a:lnTo>
                      <a:cubicBezTo>
                        <a:pt x="226986" y="524138"/>
                        <a:pt x="227448" y="537183"/>
                        <a:pt x="227448" y="543259"/>
                      </a:cubicBezTo>
                      <a:cubicBezTo>
                        <a:pt x="227448" y="591862"/>
                        <a:pt x="195134" y="631262"/>
                        <a:pt x="155271" y="631262"/>
                      </a:cubicBezTo>
                      <a:cubicBezTo>
                        <a:pt x="115409" y="631262"/>
                        <a:pt x="82639" y="648469"/>
                        <a:pt x="83095" y="543259"/>
                      </a:cubicBezTo>
                      <a:cubicBezTo>
                        <a:pt x="83208" y="516956"/>
                        <a:pt x="85456" y="469851"/>
                        <a:pt x="89385" y="413989"/>
                      </a:cubicBezTo>
                      <a:lnTo>
                        <a:pt x="92023" y="384715"/>
                      </a:lnTo>
                      <a:lnTo>
                        <a:pt x="80428" y="381391"/>
                      </a:lnTo>
                      <a:cubicBezTo>
                        <a:pt x="61859" y="366655"/>
                        <a:pt x="-8137" y="295949"/>
                        <a:pt x="781" y="284549"/>
                      </a:cubicBezTo>
                      <a:cubicBezTo>
                        <a:pt x="7470" y="275999"/>
                        <a:pt x="62242" y="307732"/>
                        <a:pt x="92848" y="326979"/>
                      </a:cubicBezTo>
                      <a:lnTo>
                        <a:pt x="96981" y="329709"/>
                      </a:lnTo>
                      <a:lnTo>
                        <a:pt x="105770" y="232175"/>
                      </a:lnTo>
                      <a:lnTo>
                        <a:pt x="109102" y="205828"/>
                      </a:lnTo>
                      <a:lnTo>
                        <a:pt x="97268" y="190349"/>
                      </a:lnTo>
                      <a:cubicBezTo>
                        <a:pt x="75247" y="159378"/>
                        <a:pt x="45465" y="111516"/>
                        <a:pt x="53547" y="104269"/>
                      </a:cubicBezTo>
                      <a:cubicBezTo>
                        <a:pt x="58935" y="99438"/>
                        <a:pt x="82229" y="115974"/>
                        <a:pt x="105091" y="134738"/>
                      </a:cubicBezTo>
                      <a:lnTo>
                        <a:pt x="116810" y="144884"/>
                      </a:lnTo>
                      <a:lnTo>
                        <a:pt x="116903" y="144149"/>
                      </a:lnTo>
                      <a:cubicBezTo>
                        <a:pt x="128846" y="61600"/>
                        <a:pt x="143053" y="0"/>
                        <a:pt x="158001" y="0"/>
                      </a:cubicBezTo>
                      <a:close/>
                    </a:path>
                  </a:pathLst>
                </a:custGeom>
                <a:solidFill>
                  <a:srgbClr val="FFFF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3574920612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ＭＳ Ｐゴシック</vt:lpstr>
      <vt:lpstr>メイリオ</vt:lpstr>
      <vt:lpstr>Arial</vt:lpstr>
      <vt:lpstr>標準デザイン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pptx635_野菜のイラスト3</dc:title>
  <dc:subject>pptx635_野菜のイラスト3</dc:subject>
  <dc:creator>http://www.digipot.net</dc:creator>
  <cp:lastModifiedBy/>
  <cp:revision>1</cp:revision>
  <dcterms:created xsi:type="dcterms:W3CDTF">2014-01-30T05:12:09Z</dcterms:created>
  <dcterms:modified xsi:type="dcterms:W3CDTF">2017-09-06T14:50:07Z</dcterms:modified>
  <cp:category/>
  <cp:version>1</cp:version>
</cp:coreProperties>
</file>