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EF466F-F524-4D99-9A48-276CBD5AAFBC}"/>
              </a:ext>
            </a:extLst>
          </p:cNvPr>
          <p:cNvGrpSpPr/>
          <p:nvPr/>
        </p:nvGrpSpPr>
        <p:grpSpPr>
          <a:xfrm>
            <a:off x="767535" y="908720"/>
            <a:ext cx="938127" cy="1416272"/>
            <a:chOff x="4684199" y="1739653"/>
            <a:chExt cx="554500" cy="837118"/>
          </a:xfrm>
        </p:grpSpPr>
        <p:sp>
          <p:nvSpPr>
            <p:cNvPr id="3" name="二等辺三角形 2">
              <a:extLst>
                <a:ext uri="{FF2B5EF4-FFF2-40B4-BE49-F238E27FC236}">
                  <a16:creationId xmlns:a16="http://schemas.microsoft.com/office/drawing/2014/main" id="{4E4011DF-7A72-462A-A351-E1ECB32DC428}"/>
                </a:ext>
              </a:extLst>
            </p:cNvPr>
            <p:cNvSpPr/>
            <p:nvPr/>
          </p:nvSpPr>
          <p:spPr bwMode="auto">
            <a:xfrm rot="11700000">
              <a:off x="4918104" y="1739653"/>
              <a:ext cx="86690" cy="180020"/>
            </a:xfrm>
            <a:prstGeom prst="triangl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4FFCE8F-2C1B-43C1-ACB3-721F9C6B56FC}"/>
                </a:ext>
              </a:extLst>
            </p:cNvPr>
            <p:cNvGrpSpPr/>
            <p:nvPr/>
          </p:nvGrpSpPr>
          <p:grpSpPr>
            <a:xfrm>
              <a:off x="4684199" y="1852167"/>
              <a:ext cx="554500" cy="724604"/>
              <a:chOff x="3674600" y="2233062"/>
              <a:chExt cx="554500" cy="724604"/>
            </a:xfrm>
            <a:solidFill>
              <a:srgbClr val="006600"/>
            </a:solidFill>
          </p:grpSpPr>
          <p:sp>
            <p:nvSpPr>
              <p:cNvPr id="5" name="楕円 72">
                <a:extLst>
                  <a:ext uri="{FF2B5EF4-FFF2-40B4-BE49-F238E27FC236}">
                    <a16:creationId xmlns:a16="http://schemas.microsoft.com/office/drawing/2014/main" id="{74F375F1-8577-4851-A722-F0731AF496AC}"/>
                  </a:ext>
                </a:extLst>
              </p:cNvPr>
              <p:cNvSpPr/>
              <p:nvPr/>
            </p:nvSpPr>
            <p:spPr bwMode="auto">
              <a:xfrm>
                <a:off x="3674600" y="2282825"/>
                <a:ext cx="554500" cy="62507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72">
                <a:extLst>
                  <a:ext uri="{FF2B5EF4-FFF2-40B4-BE49-F238E27FC236}">
                    <a16:creationId xmlns:a16="http://schemas.microsoft.com/office/drawing/2014/main" id="{6BBBDA82-86D8-4499-9A36-DCC066C8A4FC}"/>
                  </a:ext>
                </a:extLst>
              </p:cNvPr>
              <p:cNvSpPr/>
              <p:nvPr/>
            </p:nvSpPr>
            <p:spPr bwMode="auto">
              <a:xfrm>
                <a:off x="3715875" y="2254250"/>
                <a:ext cx="471950" cy="68222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72">
                <a:extLst>
                  <a:ext uri="{FF2B5EF4-FFF2-40B4-BE49-F238E27FC236}">
                    <a16:creationId xmlns:a16="http://schemas.microsoft.com/office/drawing/2014/main" id="{6E7C4D03-ADAE-4CC9-B412-7A6D7027898B}"/>
                  </a:ext>
                </a:extLst>
              </p:cNvPr>
              <p:cNvSpPr/>
              <p:nvPr/>
            </p:nvSpPr>
            <p:spPr bwMode="auto">
              <a:xfrm>
                <a:off x="3819482" y="2233062"/>
                <a:ext cx="273488" cy="724604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213C816-6CAC-49F8-BB51-0955245A3FAE}"/>
              </a:ext>
            </a:extLst>
          </p:cNvPr>
          <p:cNvGrpSpPr/>
          <p:nvPr/>
        </p:nvGrpSpPr>
        <p:grpSpPr>
          <a:xfrm>
            <a:off x="2612740" y="909899"/>
            <a:ext cx="938127" cy="1416272"/>
            <a:chOff x="4684199" y="1739653"/>
            <a:chExt cx="554500" cy="837118"/>
          </a:xfrm>
        </p:grpSpPr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C63BC647-CBA4-40F0-9336-BB7D4CF34A85}"/>
                </a:ext>
              </a:extLst>
            </p:cNvPr>
            <p:cNvSpPr/>
            <p:nvPr/>
          </p:nvSpPr>
          <p:spPr bwMode="auto">
            <a:xfrm rot="11700000">
              <a:off x="4918104" y="1739653"/>
              <a:ext cx="86690" cy="180020"/>
            </a:xfrm>
            <a:prstGeom prst="triangl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25DFCE4-13A4-4036-8275-DC483530F7DE}"/>
                </a:ext>
              </a:extLst>
            </p:cNvPr>
            <p:cNvGrpSpPr/>
            <p:nvPr/>
          </p:nvGrpSpPr>
          <p:grpSpPr>
            <a:xfrm>
              <a:off x="4684199" y="1852167"/>
              <a:ext cx="554500" cy="724604"/>
              <a:chOff x="3674600" y="2233062"/>
              <a:chExt cx="554500" cy="724604"/>
            </a:xfrm>
            <a:solidFill>
              <a:srgbClr val="006600"/>
            </a:solidFill>
          </p:grpSpPr>
          <p:sp>
            <p:nvSpPr>
              <p:cNvPr id="11" name="楕円 72">
                <a:extLst>
                  <a:ext uri="{FF2B5EF4-FFF2-40B4-BE49-F238E27FC236}">
                    <a16:creationId xmlns:a16="http://schemas.microsoft.com/office/drawing/2014/main" id="{56A650D9-9759-4682-A03F-5962706CF385}"/>
                  </a:ext>
                </a:extLst>
              </p:cNvPr>
              <p:cNvSpPr/>
              <p:nvPr/>
            </p:nvSpPr>
            <p:spPr bwMode="auto">
              <a:xfrm>
                <a:off x="3674600" y="2282825"/>
                <a:ext cx="554500" cy="62507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2">
                <a:extLst>
                  <a:ext uri="{FF2B5EF4-FFF2-40B4-BE49-F238E27FC236}">
                    <a16:creationId xmlns:a16="http://schemas.microsoft.com/office/drawing/2014/main" id="{40ACFEB4-6012-4A04-8F05-EC365C0223E0}"/>
                  </a:ext>
                </a:extLst>
              </p:cNvPr>
              <p:cNvSpPr/>
              <p:nvPr/>
            </p:nvSpPr>
            <p:spPr bwMode="auto">
              <a:xfrm>
                <a:off x="3715875" y="2254250"/>
                <a:ext cx="471950" cy="68222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72">
                <a:extLst>
                  <a:ext uri="{FF2B5EF4-FFF2-40B4-BE49-F238E27FC236}">
                    <a16:creationId xmlns:a16="http://schemas.microsoft.com/office/drawing/2014/main" id="{9C98205C-01B8-448B-8577-2E39DFD0DAAF}"/>
                  </a:ext>
                </a:extLst>
              </p:cNvPr>
              <p:cNvSpPr/>
              <p:nvPr/>
            </p:nvSpPr>
            <p:spPr bwMode="auto">
              <a:xfrm>
                <a:off x="3819482" y="2233062"/>
                <a:ext cx="273488" cy="724604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31C782A-74F5-4D21-93F5-C897F828A7BB}"/>
              </a:ext>
            </a:extLst>
          </p:cNvPr>
          <p:cNvGrpSpPr/>
          <p:nvPr/>
        </p:nvGrpSpPr>
        <p:grpSpPr>
          <a:xfrm>
            <a:off x="4489662" y="987405"/>
            <a:ext cx="996102" cy="1361726"/>
            <a:chOff x="716340" y="1270520"/>
            <a:chExt cx="992974" cy="1357449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2BF4ED1-FFAE-434C-AFFD-ED870FCD99AF}"/>
                </a:ext>
              </a:extLst>
            </p:cNvPr>
            <p:cNvSpPr/>
            <p:nvPr/>
          </p:nvSpPr>
          <p:spPr bwMode="auto">
            <a:xfrm>
              <a:off x="944613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46">
              <a:extLst>
                <a:ext uri="{FF2B5EF4-FFF2-40B4-BE49-F238E27FC236}">
                  <a16:creationId xmlns:a16="http://schemas.microsoft.com/office/drawing/2014/main" id="{BCADC952-35E1-439C-8056-68F408542541}"/>
                </a:ext>
              </a:extLst>
            </p:cNvPr>
            <p:cNvSpPr/>
            <p:nvPr/>
          </p:nvSpPr>
          <p:spPr bwMode="auto">
            <a:xfrm>
              <a:off x="716340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46">
              <a:extLst>
                <a:ext uri="{FF2B5EF4-FFF2-40B4-BE49-F238E27FC236}">
                  <a16:creationId xmlns:a16="http://schemas.microsoft.com/office/drawing/2014/main" id="{984C31CD-F010-4FD7-94E7-8231B5A52F76}"/>
                </a:ext>
              </a:extLst>
            </p:cNvPr>
            <p:cNvSpPr/>
            <p:nvPr/>
          </p:nvSpPr>
          <p:spPr bwMode="auto">
            <a:xfrm>
              <a:off x="868735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F29E5A1-991E-4299-BAD7-04ADEBF4F313}"/>
              </a:ext>
            </a:extLst>
          </p:cNvPr>
          <p:cNvGrpSpPr/>
          <p:nvPr/>
        </p:nvGrpSpPr>
        <p:grpSpPr>
          <a:xfrm>
            <a:off x="6314643" y="987405"/>
            <a:ext cx="996102" cy="1361726"/>
            <a:chOff x="1845053" y="1270520"/>
            <a:chExt cx="992974" cy="1357449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3CF767A-3C08-4094-9560-5CF4CD953A75}"/>
                </a:ext>
              </a:extLst>
            </p:cNvPr>
            <p:cNvSpPr/>
            <p:nvPr/>
          </p:nvSpPr>
          <p:spPr bwMode="auto">
            <a:xfrm>
              <a:off x="2073326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46">
              <a:extLst>
                <a:ext uri="{FF2B5EF4-FFF2-40B4-BE49-F238E27FC236}">
                  <a16:creationId xmlns:a16="http://schemas.microsoft.com/office/drawing/2014/main" id="{87BD1492-224C-47A7-B2DB-9A8A07C25B10}"/>
                </a:ext>
              </a:extLst>
            </p:cNvPr>
            <p:cNvSpPr/>
            <p:nvPr/>
          </p:nvSpPr>
          <p:spPr bwMode="auto">
            <a:xfrm>
              <a:off x="1845053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46">
              <a:extLst>
                <a:ext uri="{FF2B5EF4-FFF2-40B4-BE49-F238E27FC236}">
                  <a16:creationId xmlns:a16="http://schemas.microsoft.com/office/drawing/2014/main" id="{83443C52-8A72-4E2C-B83F-D29B880C4BB7}"/>
                </a:ext>
              </a:extLst>
            </p:cNvPr>
            <p:cNvSpPr/>
            <p:nvPr/>
          </p:nvSpPr>
          <p:spPr bwMode="auto">
            <a:xfrm>
              <a:off x="1997448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62437D1-4775-415E-A00E-531F01324DF8}"/>
              </a:ext>
            </a:extLst>
          </p:cNvPr>
          <p:cNvGrpSpPr/>
          <p:nvPr/>
        </p:nvGrpSpPr>
        <p:grpSpPr>
          <a:xfrm>
            <a:off x="8193360" y="987405"/>
            <a:ext cx="996102" cy="1361726"/>
            <a:chOff x="3026153" y="1270520"/>
            <a:chExt cx="992974" cy="1357449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355A7A4-8108-44A6-9D28-963540764AEF}"/>
                </a:ext>
              </a:extLst>
            </p:cNvPr>
            <p:cNvSpPr/>
            <p:nvPr/>
          </p:nvSpPr>
          <p:spPr bwMode="auto">
            <a:xfrm>
              <a:off x="3254426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46">
              <a:extLst>
                <a:ext uri="{FF2B5EF4-FFF2-40B4-BE49-F238E27FC236}">
                  <a16:creationId xmlns:a16="http://schemas.microsoft.com/office/drawing/2014/main" id="{397D64F1-6EC9-416D-A45D-EDFEA72ACDC4}"/>
                </a:ext>
              </a:extLst>
            </p:cNvPr>
            <p:cNvSpPr/>
            <p:nvPr/>
          </p:nvSpPr>
          <p:spPr bwMode="auto">
            <a:xfrm>
              <a:off x="3026153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46">
              <a:extLst>
                <a:ext uri="{FF2B5EF4-FFF2-40B4-BE49-F238E27FC236}">
                  <a16:creationId xmlns:a16="http://schemas.microsoft.com/office/drawing/2014/main" id="{D2071449-ADBD-4EAB-AC78-791CD4226826}"/>
                </a:ext>
              </a:extLst>
            </p:cNvPr>
            <p:cNvSpPr/>
            <p:nvPr/>
          </p:nvSpPr>
          <p:spPr bwMode="auto">
            <a:xfrm>
              <a:off x="3178548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76D24ACF-6924-42FC-B09E-AF2885DA9B44}"/>
              </a:ext>
            </a:extLst>
          </p:cNvPr>
          <p:cNvGrpSpPr/>
          <p:nvPr/>
        </p:nvGrpSpPr>
        <p:grpSpPr>
          <a:xfrm>
            <a:off x="494064" y="3226438"/>
            <a:ext cx="1735837" cy="1153216"/>
            <a:chOff x="494064" y="3226438"/>
            <a:chExt cx="1735837" cy="115321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0149954-0A77-495D-9108-8C06A3CDE06E}"/>
                </a:ext>
              </a:extLst>
            </p:cNvPr>
            <p:cNvGrpSpPr/>
            <p:nvPr/>
          </p:nvGrpSpPr>
          <p:grpSpPr>
            <a:xfrm rot="18594340">
              <a:off x="953881" y="3082343"/>
              <a:ext cx="565436" cy="853626"/>
              <a:chOff x="4684199" y="1739653"/>
              <a:chExt cx="554500" cy="837118"/>
            </a:xfrm>
          </p:grpSpPr>
          <p:sp>
            <p:nvSpPr>
              <p:cNvPr id="69" name="二等辺三角形 68">
                <a:extLst>
                  <a:ext uri="{FF2B5EF4-FFF2-40B4-BE49-F238E27FC236}">
                    <a16:creationId xmlns:a16="http://schemas.microsoft.com/office/drawing/2014/main" id="{5BA95B90-D371-4167-AD85-FC2C707F140E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13EF954-8697-4165-886A-781E5387693F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71" name="楕円 72">
                  <a:extLst>
                    <a:ext uri="{FF2B5EF4-FFF2-40B4-BE49-F238E27FC236}">
                      <a16:creationId xmlns:a16="http://schemas.microsoft.com/office/drawing/2014/main" id="{B413A48E-038A-4D29-9C51-39431DEDEA14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2">
                  <a:extLst>
                    <a:ext uri="{FF2B5EF4-FFF2-40B4-BE49-F238E27FC236}">
                      <a16:creationId xmlns:a16="http://schemas.microsoft.com/office/drawing/2014/main" id="{50B734CF-B1B2-49D4-9C93-B94116DFFCBB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85131147-13FE-44C1-BE6E-1E03D937ED96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D47786BA-4D8B-4370-BEDA-916608B186AE}"/>
                </a:ext>
              </a:extLst>
            </p:cNvPr>
            <p:cNvGrpSpPr/>
            <p:nvPr/>
          </p:nvGrpSpPr>
          <p:grpSpPr>
            <a:xfrm rot="3600000">
              <a:off x="1520370" y="3275725"/>
              <a:ext cx="565436" cy="853626"/>
              <a:chOff x="4684199" y="1739653"/>
              <a:chExt cx="554500" cy="837118"/>
            </a:xfrm>
          </p:grpSpPr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F4C9E0FC-BBDB-4EB4-8805-0CE7D80E1F1A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B42108D7-F577-4C1D-990D-1924001CF01F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95" name="楕円 72">
                  <a:extLst>
                    <a:ext uri="{FF2B5EF4-FFF2-40B4-BE49-F238E27FC236}">
                      <a16:creationId xmlns:a16="http://schemas.microsoft.com/office/drawing/2014/main" id="{6A8CDD6F-1514-4EB3-B9E0-BC16C2A37B6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72">
                  <a:extLst>
                    <a:ext uri="{FF2B5EF4-FFF2-40B4-BE49-F238E27FC236}">
                      <a16:creationId xmlns:a16="http://schemas.microsoft.com/office/drawing/2014/main" id="{4C1F41E0-E01D-4BD2-BFB9-0CC7F48A7605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72">
                  <a:extLst>
                    <a:ext uri="{FF2B5EF4-FFF2-40B4-BE49-F238E27FC236}">
                      <a16:creationId xmlns:a16="http://schemas.microsoft.com/office/drawing/2014/main" id="{073AE008-7653-40F0-AD53-000FE4DC6CC3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DBE189F-AEAE-4F52-9BD7-E1C4B9DC90E1}"/>
                </a:ext>
              </a:extLst>
            </p:cNvPr>
            <p:cNvGrpSpPr/>
            <p:nvPr/>
          </p:nvGrpSpPr>
          <p:grpSpPr>
            <a:xfrm rot="16434501">
              <a:off x="638159" y="3670123"/>
              <a:ext cx="565436" cy="853626"/>
              <a:chOff x="4684199" y="1739653"/>
              <a:chExt cx="554500" cy="837118"/>
            </a:xfrm>
          </p:grpSpPr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2D7950C2-67C4-46A8-A0EE-DC08FBAABA1C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B9F3F20-BDE0-47AF-AF2A-74798AB7B58A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19" name="楕円 72">
                  <a:extLst>
                    <a:ext uri="{FF2B5EF4-FFF2-40B4-BE49-F238E27FC236}">
                      <a16:creationId xmlns:a16="http://schemas.microsoft.com/office/drawing/2014/main" id="{5B80069F-BFD4-46A6-A67E-BB0FA6A1B11B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72">
                  <a:extLst>
                    <a:ext uri="{FF2B5EF4-FFF2-40B4-BE49-F238E27FC236}">
                      <a16:creationId xmlns:a16="http://schemas.microsoft.com/office/drawing/2014/main" id="{20C0FA70-6BBD-4B05-BA65-644732E66666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72">
                  <a:extLst>
                    <a:ext uri="{FF2B5EF4-FFF2-40B4-BE49-F238E27FC236}">
                      <a16:creationId xmlns:a16="http://schemas.microsoft.com/office/drawing/2014/main" id="{5EFB6367-5526-49A6-94E0-2AD51AAC81D1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50C6114F-06EB-4F4F-9910-A9547D840F98}"/>
              </a:ext>
            </a:extLst>
          </p:cNvPr>
          <p:cNvGrpSpPr/>
          <p:nvPr/>
        </p:nvGrpSpPr>
        <p:grpSpPr>
          <a:xfrm>
            <a:off x="2339269" y="3227617"/>
            <a:ext cx="1735837" cy="1153216"/>
            <a:chOff x="2339269" y="3227617"/>
            <a:chExt cx="1735837" cy="1153216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18C8392-BE02-46B3-B71D-1FF4B69A0FA8}"/>
                </a:ext>
              </a:extLst>
            </p:cNvPr>
            <p:cNvGrpSpPr/>
            <p:nvPr/>
          </p:nvGrpSpPr>
          <p:grpSpPr>
            <a:xfrm rot="18594340">
              <a:off x="2799086" y="3083522"/>
              <a:ext cx="565436" cy="853626"/>
              <a:chOff x="4684199" y="1739653"/>
              <a:chExt cx="554500" cy="837118"/>
            </a:xfrm>
          </p:grpSpPr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B51C8CDE-9A5B-4F71-8FB3-6BA6F6BF084C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D6D09DF-514B-44FB-8AB9-49CB0CDAA3E8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77" name="楕円 72">
                  <a:extLst>
                    <a:ext uri="{FF2B5EF4-FFF2-40B4-BE49-F238E27FC236}">
                      <a16:creationId xmlns:a16="http://schemas.microsoft.com/office/drawing/2014/main" id="{FCE35929-CC43-4CD9-A6B2-B83DECF6B4D6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2">
                  <a:extLst>
                    <a:ext uri="{FF2B5EF4-FFF2-40B4-BE49-F238E27FC236}">
                      <a16:creationId xmlns:a16="http://schemas.microsoft.com/office/drawing/2014/main" id="{B33BD41C-EAB0-4F49-B172-7F2F480F6E01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2">
                  <a:extLst>
                    <a:ext uri="{FF2B5EF4-FFF2-40B4-BE49-F238E27FC236}">
                      <a16:creationId xmlns:a16="http://schemas.microsoft.com/office/drawing/2014/main" id="{65F83951-358D-4B7A-8B72-3BBFA5115931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A70C5D7-7041-4441-BEA3-1B6D760425D7}"/>
                </a:ext>
              </a:extLst>
            </p:cNvPr>
            <p:cNvGrpSpPr/>
            <p:nvPr/>
          </p:nvGrpSpPr>
          <p:grpSpPr>
            <a:xfrm rot="3600000">
              <a:off x="3365575" y="3276904"/>
              <a:ext cx="565436" cy="853626"/>
              <a:chOff x="4684199" y="1739653"/>
              <a:chExt cx="554500" cy="837118"/>
            </a:xfrm>
          </p:grpSpPr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403B1C99-FB71-4344-961A-F7219FD4EA52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92C13C94-ACD9-4424-97CF-2102DEB02038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01" name="楕円 72">
                  <a:extLst>
                    <a:ext uri="{FF2B5EF4-FFF2-40B4-BE49-F238E27FC236}">
                      <a16:creationId xmlns:a16="http://schemas.microsoft.com/office/drawing/2014/main" id="{38D528A0-0F1F-4F98-98F6-999BF172656A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72">
                  <a:extLst>
                    <a:ext uri="{FF2B5EF4-FFF2-40B4-BE49-F238E27FC236}">
                      <a16:creationId xmlns:a16="http://schemas.microsoft.com/office/drawing/2014/main" id="{CEC6C448-E533-48CC-94BD-3519B390196C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72">
                  <a:extLst>
                    <a:ext uri="{FF2B5EF4-FFF2-40B4-BE49-F238E27FC236}">
                      <a16:creationId xmlns:a16="http://schemas.microsoft.com/office/drawing/2014/main" id="{20E844EE-5E76-4461-B8A0-A83CEDA5478A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810C86-34CD-4EB3-B9B6-2E0A606C2FC2}"/>
                </a:ext>
              </a:extLst>
            </p:cNvPr>
            <p:cNvGrpSpPr/>
            <p:nvPr/>
          </p:nvGrpSpPr>
          <p:grpSpPr>
            <a:xfrm rot="16434501">
              <a:off x="2483364" y="3671302"/>
              <a:ext cx="565436" cy="853626"/>
              <a:chOff x="4684199" y="1739653"/>
              <a:chExt cx="554500" cy="837118"/>
            </a:xfrm>
          </p:grpSpPr>
          <p:sp>
            <p:nvSpPr>
              <p:cNvPr id="123" name="二等辺三角形 122">
                <a:extLst>
                  <a:ext uri="{FF2B5EF4-FFF2-40B4-BE49-F238E27FC236}">
                    <a16:creationId xmlns:a16="http://schemas.microsoft.com/office/drawing/2014/main" id="{D403DEE3-1E02-443D-88A6-DCB8814B1A78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41834E76-B77C-4B47-996A-DDBD67C688F7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25" name="楕円 72">
                  <a:extLst>
                    <a:ext uri="{FF2B5EF4-FFF2-40B4-BE49-F238E27FC236}">
                      <a16:creationId xmlns:a16="http://schemas.microsoft.com/office/drawing/2014/main" id="{11C5FA9C-B0C0-42D1-95C1-84DF2C1A7217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72">
                  <a:extLst>
                    <a:ext uri="{FF2B5EF4-FFF2-40B4-BE49-F238E27FC236}">
                      <a16:creationId xmlns:a16="http://schemas.microsoft.com/office/drawing/2014/main" id="{3B8120FF-724F-4F5F-9342-8508F2A9E09D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72">
                  <a:extLst>
                    <a:ext uri="{FF2B5EF4-FFF2-40B4-BE49-F238E27FC236}">
                      <a16:creationId xmlns:a16="http://schemas.microsoft.com/office/drawing/2014/main" id="{174C6841-5A74-4E6E-8095-7518B480A5FC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813E08E6-4AEB-403D-9C9D-F76BC245C4D4}"/>
              </a:ext>
            </a:extLst>
          </p:cNvPr>
          <p:cNvGrpSpPr/>
          <p:nvPr/>
        </p:nvGrpSpPr>
        <p:grpSpPr>
          <a:xfrm>
            <a:off x="4261616" y="3260379"/>
            <a:ext cx="1702961" cy="1188158"/>
            <a:chOff x="4261616" y="3260379"/>
            <a:chExt cx="1702961" cy="1188158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DF1C5DA-221C-4DBC-9C6B-913671C022A3}"/>
                </a:ext>
              </a:extLst>
            </p:cNvPr>
            <p:cNvGrpSpPr/>
            <p:nvPr/>
          </p:nvGrpSpPr>
          <p:grpSpPr>
            <a:xfrm rot="18594340">
              <a:off x="4687524" y="3150193"/>
              <a:ext cx="600378" cy="820750"/>
              <a:chOff x="716340" y="1270520"/>
              <a:chExt cx="992974" cy="135744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D4B95F1-927B-4417-9CF9-9064EE44BD03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46">
                <a:extLst>
                  <a:ext uri="{FF2B5EF4-FFF2-40B4-BE49-F238E27FC236}">
                    <a16:creationId xmlns:a16="http://schemas.microsoft.com/office/drawing/2014/main" id="{8ABBA429-8AB3-4E36-A76E-4F05273EDAEF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46">
                <a:extLst>
                  <a:ext uri="{FF2B5EF4-FFF2-40B4-BE49-F238E27FC236}">
                    <a16:creationId xmlns:a16="http://schemas.microsoft.com/office/drawing/2014/main" id="{CEE03595-F619-4974-86B1-F6595B2227AE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1B202234-078E-427C-AD1A-27239D5295E4}"/>
                </a:ext>
              </a:extLst>
            </p:cNvPr>
            <p:cNvGrpSpPr/>
            <p:nvPr/>
          </p:nvGrpSpPr>
          <p:grpSpPr>
            <a:xfrm rot="3600000">
              <a:off x="5254013" y="3343575"/>
              <a:ext cx="600378" cy="820750"/>
              <a:chOff x="716340" y="1270520"/>
              <a:chExt cx="992974" cy="1357449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CF7F84C-3C0F-4BD3-8A65-0EBD55D0ACB2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46">
                <a:extLst>
                  <a:ext uri="{FF2B5EF4-FFF2-40B4-BE49-F238E27FC236}">
                    <a16:creationId xmlns:a16="http://schemas.microsoft.com/office/drawing/2014/main" id="{ABF5F5D4-41BF-44E1-8CC9-E7048E287529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46">
                <a:extLst>
                  <a:ext uri="{FF2B5EF4-FFF2-40B4-BE49-F238E27FC236}">
                    <a16:creationId xmlns:a16="http://schemas.microsoft.com/office/drawing/2014/main" id="{98EE1E17-E682-47BE-BD90-155F56D5A310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81F920C0-0B95-4C24-88F3-B1A15177B1D9}"/>
                </a:ext>
              </a:extLst>
            </p:cNvPr>
            <p:cNvGrpSpPr/>
            <p:nvPr/>
          </p:nvGrpSpPr>
          <p:grpSpPr>
            <a:xfrm rot="16434501">
              <a:off x="4371802" y="3737973"/>
              <a:ext cx="600378" cy="820750"/>
              <a:chOff x="716340" y="1270520"/>
              <a:chExt cx="992974" cy="1357449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8AE224F-7EFC-48E8-B0AB-3FAA39607581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46">
                <a:extLst>
                  <a:ext uri="{FF2B5EF4-FFF2-40B4-BE49-F238E27FC236}">
                    <a16:creationId xmlns:a16="http://schemas.microsoft.com/office/drawing/2014/main" id="{B94A8620-593E-45DB-B477-9600E8DE8891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46">
                <a:extLst>
                  <a:ext uri="{FF2B5EF4-FFF2-40B4-BE49-F238E27FC236}">
                    <a16:creationId xmlns:a16="http://schemas.microsoft.com/office/drawing/2014/main" id="{BC8B2889-13B7-431D-97AD-3B082A23FA37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6FDB6E87-FCCA-41A1-BB4A-617A8204137A}"/>
              </a:ext>
            </a:extLst>
          </p:cNvPr>
          <p:cNvGrpSpPr/>
          <p:nvPr/>
        </p:nvGrpSpPr>
        <p:grpSpPr>
          <a:xfrm>
            <a:off x="6086597" y="3260379"/>
            <a:ext cx="1702961" cy="1188158"/>
            <a:chOff x="6086597" y="3260379"/>
            <a:chExt cx="1702961" cy="118815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49B22359-B3F9-436E-8FFB-806C2F20F919}"/>
                </a:ext>
              </a:extLst>
            </p:cNvPr>
            <p:cNvGrpSpPr/>
            <p:nvPr/>
          </p:nvGrpSpPr>
          <p:grpSpPr>
            <a:xfrm rot="18594340">
              <a:off x="6512505" y="3150193"/>
              <a:ext cx="600378" cy="820750"/>
              <a:chOff x="1845053" y="1270520"/>
              <a:chExt cx="992974" cy="1357449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F49CCB1-F9E0-42F9-B71A-B70B6BE4EA42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46">
                <a:extLst>
                  <a:ext uri="{FF2B5EF4-FFF2-40B4-BE49-F238E27FC236}">
                    <a16:creationId xmlns:a16="http://schemas.microsoft.com/office/drawing/2014/main" id="{3AF1084C-1DD7-4EDC-A504-0014871D0849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46">
                <a:extLst>
                  <a:ext uri="{FF2B5EF4-FFF2-40B4-BE49-F238E27FC236}">
                    <a16:creationId xmlns:a16="http://schemas.microsoft.com/office/drawing/2014/main" id="{F3709369-2183-4A2B-B800-D024EC38913C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0CBC934C-F23D-4C72-956B-8FD53EED3ED6}"/>
                </a:ext>
              </a:extLst>
            </p:cNvPr>
            <p:cNvGrpSpPr/>
            <p:nvPr/>
          </p:nvGrpSpPr>
          <p:grpSpPr>
            <a:xfrm rot="3600000">
              <a:off x="7078994" y="3343575"/>
              <a:ext cx="600378" cy="820750"/>
              <a:chOff x="1845053" y="1270520"/>
              <a:chExt cx="992974" cy="1357449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F89F92E-F28D-4652-B231-3B01BCBA1049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46">
                <a:extLst>
                  <a:ext uri="{FF2B5EF4-FFF2-40B4-BE49-F238E27FC236}">
                    <a16:creationId xmlns:a16="http://schemas.microsoft.com/office/drawing/2014/main" id="{4CB37488-8026-45E5-B9B8-70DEFB83B370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46">
                <a:extLst>
                  <a:ext uri="{FF2B5EF4-FFF2-40B4-BE49-F238E27FC236}">
                    <a16:creationId xmlns:a16="http://schemas.microsoft.com/office/drawing/2014/main" id="{7C649AC1-81FD-4F20-944A-979A71AA3EE5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BC92544-67F9-4953-AF14-83FAF2C955E5}"/>
                </a:ext>
              </a:extLst>
            </p:cNvPr>
            <p:cNvGrpSpPr/>
            <p:nvPr/>
          </p:nvGrpSpPr>
          <p:grpSpPr>
            <a:xfrm rot="16434501">
              <a:off x="6196783" y="3737973"/>
              <a:ext cx="600378" cy="820750"/>
              <a:chOff x="1845053" y="1270520"/>
              <a:chExt cx="992974" cy="1357449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8DE84A0-FDE3-4FEF-AF70-AB9142652DCA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46">
                <a:extLst>
                  <a:ext uri="{FF2B5EF4-FFF2-40B4-BE49-F238E27FC236}">
                    <a16:creationId xmlns:a16="http://schemas.microsoft.com/office/drawing/2014/main" id="{77C3E58C-A98B-4582-8871-9B3157871677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46">
                <a:extLst>
                  <a:ext uri="{FF2B5EF4-FFF2-40B4-BE49-F238E27FC236}">
                    <a16:creationId xmlns:a16="http://schemas.microsoft.com/office/drawing/2014/main" id="{3D85E01F-D01B-43B4-AEEE-2F5DD0E8DA15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52BD4C85-47EB-43BF-8314-0B45271B9584}"/>
              </a:ext>
            </a:extLst>
          </p:cNvPr>
          <p:cNvGrpSpPr/>
          <p:nvPr/>
        </p:nvGrpSpPr>
        <p:grpSpPr>
          <a:xfrm>
            <a:off x="7965314" y="3260379"/>
            <a:ext cx="1702961" cy="1188158"/>
            <a:chOff x="7965314" y="3260379"/>
            <a:chExt cx="1702961" cy="1188158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43AF31D-8154-4299-B876-E8101FCCF4A4}"/>
                </a:ext>
              </a:extLst>
            </p:cNvPr>
            <p:cNvGrpSpPr/>
            <p:nvPr/>
          </p:nvGrpSpPr>
          <p:grpSpPr>
            <a:xfrm rot="18594340">
              <a:off x="8391222" y="3150193"/>
              <a:ext cx="600378" cy="820750"/>
              <a:chOff x="3026153" y="1270520"/>
              <a:chExt cx="992974" cy="135744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863F409-77B6-4FD9-A6F3-F76815EDA7CB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46">
                <a:extLst>
                  <a:ext uri="{FF2B5EF4-FFF2-40B4-BE49-F238E27FC236}">
                    <a16:creationId xmlns:a16="http://schemas.microsoft.com/office/drawing/2014/main" id="{ED6DC015-A23A-4B0E-ACF0-B2BFBDB8F910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46">
                <a:extLst>
                  <a:ext uri="{FF2B5EF4-FFF2-40B4-BE49-F238E27FC236}">
                    <a16:creationId xmlns:a16="http://schemas.microsoft.com/office/drawing/2014/main" id="{B071FDD2-C424-470F-9229-D5E62236F085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20A1CD4-521F-40B3-AEB7-5805A77268E1}"/>
                </a:ext>
              </a:extLst>
            </p:cNvPr>
            <p:cNvGrpSpPr/>
            <p:nvPr/>
          </p:nvGrpSpPr>
          <p:grpSpPr>
            <a:xfrm rot="3600000">
              <a:off x="8957711" y="3343575"/>
              <a:ext cx="600378" cy="820750"/>
              <a:chOff x="3026153" y="1270520"/>
              <a:chExt cx="992974" cy="1357449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7FAACE4-4DB9-43C3-897C-D043847BD7C8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46">
                <a:extLst>
                  <a:ext uri="{FF2B5EF4-FFF2-40B4-BE49-F238E27FC236}">
                    <a16:creationId xmlns:a16="http://schemas.microsoft.com/office/drawing/2014/main" id="{B590CCDE-AF1C-472A-B803-60B9092A487C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46">
                <a:extLst>
                  <a:ext uri="{FF2B5EF4-FFF2-40B4-BE49-F238E27FC236}">
                    <a16:creationId xmlns:a16="http://schemas.microsoft.com/office/drawing/2014/main" id="{516E9340-C328-4485-AED2-0398EAE17CF8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FC40B25-FA9D-4353-95E6-E9E44310873D}"/>
                </a:ext>
              </a:extLst>
            </p:cNvPr>
            <p:cNvGrpSpPr/>
            <p:nvPr/>
          </p:nvGrpSpPr>
          <p:grpSpPr>
            <a:xfrm rot="16434501">
              <a:off x="8075500" y="3737973"/>
              <a:ext cx="600378" cy="820750"/>
              <a:chOff x="3026153" y="1270520"/>
              <a:chExt cx="992974" cy="1357449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15D4AE7-9EC3-4C5F-964C-E49BBC0EEADA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46">
                <a:extLst>
                  <a:ext uri="{FF2B5EF4-FFF2-40B4-BE49-F238E27FC236}">
                    <a16:creationId xmlns:a16="http://schemas.microsoft.com/office/drawing/2014/main" id="{A1E43942-E6E5-4ED2-9FD7-2EB83FBBF764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46">
                <a:extLst>
                  <a:ext uri="{FF2B5EF4-FFF2-40B4-BE49-F238E27FC236}">
                    <a16:creationId xmlns:a16="http://schemas.microsoft.com/office/drawing/2014/main" id="{EBC5137E-017C-4A17-B5FA-D28ED557C2A1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ED432100-5393-4DB5-8596-D03298BE0FEC}"/>
              </a:ext>
            </a:extLst>
          </p:cNvPr>
          <p:cNvGrpSpPr/>
          <p:nvPr/>
        </p:nvGrpSpPr>
        <p:grpSpPr>
          <a:xfrm>
            <a:off x="449010" y="5150961"/>
            <a:ext cx="1575175" cy="1163658"/>
            <a:chOff x="449010" y="5150961"/>
            <a:chExt cx="1575175" cy="1163658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A60158C1-E709-489D-9E79-AFE8FE0E3C51}"/>
                </a:ext>
              </a:extLst>
            </p:cNvPr>
            <p:cNvGrpSpPr/>
            <p:nvPr/>
          </p:nvGrpSpPr>
          <p:grpSpPr>
            <a:xfrm rot="18594340">
              <a:off x="879812" y="5054296"/>
              <a:ext cx="379320" cy="572650"/>
              <a:chOff x="4684199" y="1739653"/>
              <a:chExt cx="554500" cy="837118"/>
            </a:xfrm>
          </p:grpSpPr>
          <p:sp>
            <p:nvSpPr>
              <p:cNvPr id="213" name="二等辺三角形 212">
                <a:extLst>
                  <a:ext uri="{FF2B5EF4-FFF2-40B4-BE49-F238E27FC236}">
                    <a16:creationId xmlns:a16="http://schemas.microsoft.com/office/drawing/2014/main" id="{8AAC468C-FC49-432A-AF20-B0F2C652A9E6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94A16819-A0D3-48C9-8A7B-D925ACCA47F9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15" name="楕円 72">
                  <a:extLst>
                    <a:ext uri="{FF2B5EF4-FFF2-40B4-BE49-F238E27FC236}">
                      <a16:creationId xmlns:a16="http://schemas.microsoft.com/office/drawing/2014/main" id="{60EBA528-5C93-4100-B3B9-799A0457B69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72">
                  <a:extLst>
                    <a:ext uri="{FF2B5EF4-FFF2-40B4-BE49-F238E27FC236}">
                      <a16:creationId xmlns:a16="http://schemas.microsoft.com/office/drawing/2014/main" id="{12C71BE9-37C7-40FE-83C0-35FC83D632F8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72">
                  <a:extLst>
                    <a:ext uri="{FF2B5EF4-FFF2-40B4-BE49-F238E27FC236}">
                      <a16:creationId xmlns:a16="http://schemas.microsoft.com/office/drawing/2014/main" id="{1A1D3568-FF2C-40B2-B8CE-791DB1AE81A1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DFF804C3-E750-4899-A54C-72AF91652FD2}"/>
                </a:ext>
              </a:extLst>
            </p:cNvPr>
            <p:cNvGrpSpPr/>
            <p:nvPr/>
          </p:nvGrpSpPr>
          <p:grpSpPr>
            <a:xfrm rot="3600000">
              <a:off x="1446301" y="5247678"/>
              <a:ext cx="379320" cy="572650"/>
              <a:chOff x="4684199" y="1739653"/>
              <a:chExt cx="554500" cy="837118"/>
            </a:xfrm>
          </p:grpSpPr>
          <p:sp>
            <p:nvSpPr>
              <p:cNvPr id="237" name="二等辺三角形 236">
                <a:extLst>
                  <a:ext uri="{FF2B5EF4-FFF2-40B4-BE49-F238E27FC236}">
                    <a16:creationId xmlns:a16="http://schemas.microsoft.com/office/drawing/2014/main" id="{929027C9-D4A3-43AA-9532-503A2783ABA9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175F6BE8-9B28-4DF8-B9F6-E229141929FC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39" name="楕円 72">
                  <a:extLst>
                    <a:ext uri="{FF2B5EF4-FFF2-40B4-BE49-F238E27FC236}">
                      <a16:creationId xmlns:a16="http://schemas.microsoft.com/office/drawing/2014/main" id="{B85ADC36-F4FC-4FD6-90EE-FB20F5C1FDEB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72">
                  <a:extLst>
                    <a:ext uri="{FF2B5EF4-FFF2-40B4-BE49-F238E27FC236}">
                      <a16:creationId xmlns:a16="http://schemas.microsoft.com/office/drawing/2014/main" id="{A85F7467-6250-4F22-A2A1-2BAA0D20E14D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72">
                  <a:extLst>
                    <a:ext uri="{FF2B5EF4-FFF2-40B4-BE49-F238E27FC236}">
                      <a16:creationId xmlns:a16="http://schemas.microsoft.com/office/drawing/2014/main" id="{404FFC2F-46F9-4EC4-AD57-6DD1C28C21B2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35916C36-E96E-4AB1-BEF8-1670B2520AA8}"/>
                </a:ext>
              </a:extLst>
            </p:cNvPr>
            <p:cNvGrpSpPr/>
            <p:nvPr/>
          </p:nvGrpSpPr>
          <p:grpSpPr>
            <a:xfrm rot="16434501">
              <a:off x="602786" y="5286628"/>
              <a:ext cx="379320" cy="572650"/>
              <a:chOff x="4684199" y="1739653"/>
              <a:chExt cx="554500" cy="837118"/>
            </a:xfrm>
          </p:grpSpPr>
          <p:sp>
            <p:nvSpPr>
              <p:cNvPr id="261" name="二等辺三角形 260">
                <a:extLst>
                  <a:ext uri="{FF2B5EF4-FFF2-40B4-BE49-F238E27FC236}">
                    <a16:creationId xmlns:a16="http://schemas.microsoft.com/office/drawing/2014/main" id="{BEB778F0-2275-4D58-87F1-4BAC1232C4B1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CC8AE442-5B15-4CA6-89BB-F4C06A101512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63" name="楕円 72">
                  <a:extLst>
                    <a:ext uri="{FF2B5EF4-FFF2-40B4-BE49-F238E27FC236}">
                      <a16:creationId xmlns:a16="http://schemas.microsoft.com/office/drawing/2014/main" id="{6AA72133-A413-40F5-A1FE-91DDAB126B6F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72">
                  <a:extLst>
                    <a:ext uri="{FF2B5EF4-FFF2-40B4-BE49-F238E27FC236}">
                      <a16:creationId xmlns:a16="http://schemas.microsoft.com/office/drawing/2014/main" id="{88958750-356E-47E7-9B07-53996270D456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72">
                  <a:extLst>
                    <a:ext uri="{FF2B5EF4-FFF2-40B4-BE49-F238E27FC236}">
                      <a16:creationId xmlns:a16="http://schemas.microsoft.com/office/drawing/2014/main" id="{C3FC876E-347D-4E81-BA2B-0CF230A02DC3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F1C27DAF-35CD-4DF2-9153-EFA3CCAD240F}"/>
                </a:ext>
              </a:extLst>
            </p:cNvPr>
            <p:cNvGrpSpPr/>
            <p:nvPr/>
          </p:nvGrpSpPr>
          <p:grpSpPr>
            <a:xfrm rot="2561482">
              <a:off x="1034585" y="5324727"/>
              <a:ext cx="379320" cy="572650"/>
              <a:chOff x="4684199" y="1739653"/>
              <a:chExt cx="554500" cy="837118"/>
            </a:xfrm>
          </p:grpSpPr>
          <p:sp>
            <p:nvSpPr>
              <p:cNvPr id="285" name="二等辺三角形 284">
                <a:extLst>
                  <a:ext uri="{FF2B5EF4-FFF2-40B4-BE49-F238E27FC236}">
                    <a16:creationId xmlns:a16="http://schemas.microsoft.com/office/drawing/2014/main" id="{086516CC-F0A3-4AD0-A221-E867190B0206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61914EF5-A8D9-4C9A-BE80-C193100F67AE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87" name="楕円 72">
                  <a:extLst>
                    <a:ext uri="{FF2B5EF4-FFF2-40B4-BE49-F238E27FC236}">
                      <a16:creationId xmlns:a16="http://schemas.microsoft.com/office/drawing/2014/main" id="{BA108433-6451-476B-BF2D-2E49F5F78E19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72">
                  <a:extLst>
                    <a:ext uri="{FF2B5EF4-FFF2-40B4-BE49-F238E27FC236}">
                      <a16:creationId xmlns:a16="http://schemas.microsoft.com/office/drawing/2014/main" id="{F9CF02C0-C277-4181-8095-A3988AFDDFD3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72">
                  <a:extLst>
                    <a:ext uri="{FF2B5EF4-FFF2-40B4-BE49-F238E27FC236}">
                      <a16:creationId xmlns:a16="http://schemas.microsoft.com/office/drawing/2014/main" id="{25D599C4-91B7-4E1C-929B-4A42B00F163F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C5C3FB5-F4D1-433C-8D14-97F6D86AB7E3}"/>
                </a:ext>
              </a:extLst>
            </p:cNvPr>
            <p:cNvGrpSpPr/>
            <p:nvPr/>
          </p:nvGrpSpPr>
          <p:grpSpPr>
            <a:xfrm rot="1264542">
              <a:off x="1402885" y="5502526"/>
              <a:ext cx="379320" cy="572650"/>
              <a:chOff x="4684199" y="1739653"/>
              <a:chExt cx="554500" cy="837118"/>
            </a:xfrm>
          </p:grpSpPr>
          <p:sp>
            <p:nvSpPr>
              <p:cNvPr id="309" name="二等辺三角形 308">
                <a:extLst>
                  <a:ext uri="{FF2B5EF4-FFF2-40B4-BE49-F238E27FC236}">
                    <a16:creationId xmlns:a16="http://schemas.microsoft.com/office/drawing/2014/main" id="{872A3565-24DC-4B26-94D5-76BEBD9641AA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020F1A3-9AB6-449B-8825-42C1A82064D5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11" name="楕円 72">
                  <a:extLst>
                    <a:ext uri="{FF2B5EF4-FFF2-40B4-BE49-F238E27FC236}">
                      <a16:creationId xmlns:a16="http://schemas.microsoft.com/office/drawing/2014/main" id="{D00444E3-4A3F-4AB2-AD84-85B10BE66833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72">
                  <a:extLst>
                    <a:ext uri="{FF2B5EF4-FFF2-40B4-BE49-F238E27FC236}">
                      <a16:creationId xmlns:a16="http://schemas.microsoft.com/office/drawing/2014/main" id="{23A5CDA3-4354-410A-9D61-9D1DDD060E9F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72">
                  <a:extLst>
                    <a:ext uri="{FF2B5EF4-FFF2-40B4-BE49-F238E27FC236}">
                      <a16:creationId xmlns:a16="http://schemas.microsoft.com/office/drawing/2014/main" id="{EA8300E6-1F69-4F80-97CE-6566CC64D918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AB6D9F32-E5B9-44D5-8B98-02A1B43C9D72}"/>
                </a:ext>
              </a:extLst>
            </p:cNvPr>
            <p:cNvGrpSpPr/>
            <p:nvPr/>
          </p:nvGrpSpPr>
          <p:grpSpPr>
            <a:xfrm rot="18289003">
              <a:off x="780477" y="5414393"/>
              <a:ext cx="379320" cy="572650"/>
              <a:chOff x="4684199" y="1739653"/>
              <a:chExt cx="554500" cy="837118"/>
            </a:xfrm>
          </p:grpSpPr>
          <p:sp>
            <p:nvSpPr>
              <p:cNvPr id="333" name="二等辺三角形 332">
                <a:extLst>
                  <a:ext uri="{FF2B5EF4-FFF2-40B4-BE49-F238E27FC236}">
                    <a16:creationId xmlns:a16="http://schemas.microsoft.com/office/drawing/2014/main" id="{F0B2EC4C-F79A-4085-8EF2-DBD65271D861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E8DFDC85-10D8-4FD6-8A62-3159E3492376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35" name="楕円 72">
                  <a:extLst>
                    <a:ext uri="{FF2B5EF4-FFF2-40B4-BE49-F238E27FC236}">
                      <a16:creationId xmlns:a16="http://schemas.microsoft.com/office/drawing/2014/main" id="{DE1B4BAD-C44C-4875-B3FF-2B5B4090EB95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72">
                  <a:extLst>
                    <a:ext uri="{FF2B5EF4-FFF2-40B4-BE49-F238E27FC236}">
                      <a16:creationId xmlns:a16="http://schemas.microsoft.com/office/drawing/2014/main" id="{A3850ABA-6DF4-4F24-BA1C-38DCACA3F947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72">
                  <a:extLst>
                    <a:ext uri="{FF2B5EF4-FFF2-40B4-BE49-F238E27FC236}">
                      <a16:creationId xmlns:a16="http://schemas.microsoft.com/office/drawing/2014/main" id="{5C38112A-2806-4EAB-A216-35C4B7EE3799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A878ABB1-B30A-44DD-BB69-6CD184489D80}"/>
                </a:ext>
              </a:extLst>
            </p:cNvPr>
            <p:cNvGrpSpPr/>
            <p:nvPr/>
          </p:nvGrpSpPr>
          <p:grpSpPr>
            <a:xfrm rot="16200000">
              <a:off x="1072313" y="5580309"/>
              <a:ext cx="379320" cy="572650"/>
              <a:chOff x="4684199" y="1739653"/>
              <a:chExt cx="554500" cy="837118"/>
            </a:xfrm>
          </p:grpSpPr>
          <p:sp>
            <p:nvSpPr>
              <p:cNvPr id="357" name="二等辺三角形 356">
                <a:extLst>
                  <a:ext uri="{FF2B5EF4-FFF2-40B4-BE49-F238E27FC236}">
                    <a16:creationId xmlns:a16="http://schemas.microsoft.com/office/drawing/2014/main" id="{742B96DB-6C60-4CE9-8336-BD5499638038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E635EE7B-A7EE-4EB6-B953-182E27FB5097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59" name="楕円 72">
                  <a:extLst>
                    <a:ext uri="{FF2B5EF4-FFF2-40B4-BE49-F238E27FC236}">
                      <a16:creationId xmlns:a16="http://schemas.microsoft.com/office/drawing/2014/main" id="{8014551F-B904-4210-A457-42003298D1EB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72">
                  <a:extLst>
                    <a:ext uri="{FF2B5EF4-FFF2-40B4-BE49-F238E27FC236}">
                      <a16:creationId xmlns:a16="http://schemas.microsoft.com/office/drawing/2014/main" id="{BF7B1689-ECF1-48F0-8B12-85E8C006ECE0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72">
                  <a:extLst>
                    <a:ext uri="{FF2B5EF4-FFF2-40B4-BE49-F238E27FC236}">
                      <a16:creationId xmlns:a16="http://schemas.microsoft.com/office/drawing/2014/main" id="{BA0D5423-B966-4A6F-BA79-DECD53B55FB3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0D0AEED9-FF47-4CFF-801A-9C13959FEDFA}"/>
              </a:ext>
            </a:extLst>
          </p:cNvPr>
          <p:cNvGrpSpPr/>
          <p:nvPr/>
        </p:nvGrpSpPr>
        <p:grpSpPr>
          <a:xfrm>
            <a:off x="2301619" y="5152140"/>
            <a:ext cx="1575175" cy="1162479"/>
            <a:chOff x="2301619" y="5152140"/>
            <a:chExt cx="1575175" cy="11624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14B595F0-C666-49A5-9164-D1AB122330EF}"/>
                </a:ext>
              </a:extLst>
            </p:cNvPr>
            <p:cNvGrpSpPr/>
            <p:nvPr/>
          </p:nvGrpSpPr>
          <p:grpSpPr>
            <a:xfrm rot="18594340">
              <a:off x="2725017" y="5055475"/>
              <a:ext cx="379320" cy="572650"/>
              <a:chOff x="4684199" y="1739653"/>
              <a:chExt cx="554500" cy="837118"/>
            </a:xfrm>
          </p:grpSpPr>
          <p:sp>
            <p:nvSpPr>
              <p:cNvPr id="219" name="二等辺三角形 218">
                <a:extLst>
                  <a:ext uri="{FF2B5EF4-FFF2-40B4-BE49-F238E27FC236}">
                    <a16:creationId xmlns:a16="http://schemas.microsoft.com/office/drawing/2014/main" id="{427C3310-FCC4-4A02-941B-B7EF39E0616C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1AAC6037-4E15-4CBA-B512-A0020D01B60B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21" name="楕円 72">
                  <a:extLst>
                    <a:ext uri="{FF2B5EF4-FFF2-40B4-BE49-F238E27FC236}">
                      <a16:creationId xmlns:a16="http://schemas.microsoft.com/office/drawing/2014/main" id="{7659E575-A271-420B-8A88-C27B9177F15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72">
                  <a:extLst>
                    <a:ext uri="{FF2B5EF4-FFF2-40B4-BE49-F238E27FC236}">
                      <a16:creationId xmlns:a16="http://schemas.microsoft.com/office/drawing/2014/main" id="{22D17456-30A0-49A9-9DF1-EA62DC1E1D1A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72">
                  <a:extLst>
                    <a:ext uri="{FF2B5EF4-FFF2-40B4-BE49-F238E27FC236}">
                      <a16:creationId xmlns:a16="http://schemas.microsoft.com/office/drawing/2014/main" id="{CB6A971F-AB03-4A0A-B9AB-AAF12462A5CA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7D1B00F5-9B04-49B8-8E3F-C191458DD976}"/>
                </a:ext>
              </a:extLst>
            </p:cNvPr>
            <p:cNvGrpSpPr/>
            <p:nvPr/>
          </p:nvGrpSpPr>
          <p:grpSpPr>
            <a:xfrm rot="3600000">
              <a:off x="3291506" y="5248857"/>
              <a:ext cx="379320" cy="572650"/>
              <a:chOff x="4684199" y="1739653"/>
              <a:chExt cx="554500" cy="837118"/>
            </a:xfrm>
          </p:grpSpPr>
          <p:sp>
            <p:nvSpPr>
              <p:cNvPr id="243" name="二等辺三角形 242">
                <a:extLst>
                  <a:ext uri="{FF2B5EF4-FFF2-40B4-BE49-F238E27FC236}">
                    <a16:creationId xmlns:a16="http://schemas.microsoft.com/office/drawing/2014/main" id="{90C180C4-3683-42D9-9800-5236FCE7B21E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D5C2E31A-D95A-49CD-9D96-D12324AC0012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45" name="楕円 72">
                  <a:extLst>
                    <a:ext uri="{FF2B5EF4-FFF2-40B4-BE49-F238E27FC236}">
                      <a16:creationId xmlns:a16="http://schemas.microsoft.com/office/drawing/2014/main" id="{45F3D271-D0E0-4B09-ACB9-4A6D23696555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72">
                  <a:extLst>
                    <a:ext uri="{FF2B5EF4-FFF2-40B4-BE49-F238E27FC236}">
                      <a16:creationId xmlns:a16="http://schemas.microsoft.com/office/drawing/2014/main" id="{55A9013B-6351-40A1-89DC-9BDAD41DA8AF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72">
                  <a:extLst>
                    <a:ext uri="{FF2B5EF4-FFF2-40B4-BE49-F238E27FC236}">
                      <a16:creationId xmlns:a16="http://schemas.microsoft.com/office/drawing/2014/main" id="{470D851D-C3A2-4344-B249-30EEA8D58E17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12465104-46DC-492C-84D2-518D9698524E}"/>
                </a:ext>
              </a:extLst>
            </p:cNvPr>
            <p:cNvGrpSpPr/>
            <p:nvPr/>
          </p:nvGrpSpPr>
          <p:grpSpPr>
            <a:xfrm rot="16434501">
              <a:off x="2447991" y="5287807"/>
              <a:ext cx="379320" cy="572650"/>
              <a:chOff x="4684199" y="1739653"/>
              <a:chExt cx="554500" cy="837118"/>
            </a:xfrm>
          </p:grpSpPr>
          <p:sp>
            <p:nvSpPr>
              <p:cNvPr id="267" name="二等辺三角形 266">
                <a:extLst>
                  <a:ext uri="{FF2B5EF4-FFF2-40B4-BE49-F238E27FC236}">
                    <a16:creationId xmlns:a16="http://schemas.microsoft.com/office/drawing/2014/main" id="{3B6CA3B8-6AAB-4DD8-B297-F4CE08AE6A1A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A6E0B1F7-706F-41DD-84B3-14A408B36E49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69" name="楕円 72">
                  <a:extLst>
                    <a:ext uri="{FF2B5EF4-FFF2-40B4-BE49-F238E27FC236}">
                      <a16:creationId xmlns:a16="http://schemas.microsoft.com/office/drawing/2014/main" id="{A1FB815A-86BD-4B48-B041-5BD4863471E8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72">
                  <a:extLst>
                    <a:ext uri="{FF2B5EF4-FFF2-40B4-BE49-F238E27FC236}">
                      <a16:creationId xmlns:a16="http://schemas.microsoft.com/office/drawing/2014/main" id="{DFD2AEFB-DD35-4D77-940D-844E3146F97A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72">
                  <a:extLst>
                    <a:ext uri="{FF2B5EF4-FFF2-40B4-BE49-F238E27FC236}">
                      <a16:creationId xmlns:a16="http://schemas.microsoft.com/office/drawing/2014/main" id="{BD98A14A-FABE-4AAF-AC29-B1AE1D2C8D52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81BB7FC6-5C77-4255-B2EA-7D8979589C61}"/>
                </a:ext>
              </a:extLst>
            </p:cNvPr>
            <p:cNvGrpSpPr/>
            <p:nvPr/>
          </p:nvGrpSpPr>
          <p:grpSpPr>
            <a:xfrm rot="2561482">
              <a:off x="2879790" y="5325906"/>
              <a:ext cx="379320" cy="572650"/>
              <a:chOff x="4684199" y="1739653"/>
              <a:chExt cx="554500" cy="837118"/>
            </a:xfrm>
          </p:grpSpPr>
          <p:sp>
            <p:nvSpPr>
              <p:cNvPr id="291" name="二等辺三角形 290">
                <a:extLst>
                  <a:ext uri="{FF2B5EF4-FFF2-40B4-BE49-F238E27FC236}">
                    <a16:creationId xmlns:a16="http://schemas.microsoft.com/office/drawing/2014/main" id="{051B0B0B-A782-406D-ADE4-C037B84A70AF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1539AFE9-788E-416C-A36F-D5F591F0398C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293" name="楕円 72">
                  <a:extLst>
                    <a:ext uri="{FF2B5EF4-FFF2-40B4-BE49-F238E27FC236}">
                      <a16:creationId xmlns:a16="http://schemas.microsoft.com/office/drawing/2014/main" id="{29E5157B-879B-4954-9720-EAA9FAC736CB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72">
                  <a:extLst>
                    <a:ext uri="{FF2B5EF4-FFF2-40B4-BE49-F238E27FC236}">
                      <a16:creationId xmlns:a16="http://schemas.microsoft.com/office/drawing/2014/main" id="{A1F05C89-DF57-4C13-BDFC-07C0D0C99ECD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72">
                  <a:extLst>
                    <a:ext uri="{FF2B5EF4-FFF2-40B4-BE49-F238E27FC236}">
                      <a16:creationId xmlns:a16="http://schemas.microsoft.com/office/drawing/2014/main" id="{19E97604-BCE7-4371-90BB-520C8F7A601A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4B70A97-16CA-48A7-AE5F-1B6252378AC4}"/>
                </a:ext>
              </a:extLst>
            </p:cNvPr>
            <p:cNvGrpSpPr/>
            <p:nvPr/>
          </p:nvGrpSpPr>
          <p:grpSpPr>
            <a:xfrm rot="1264542">
              <a:off x="3248090" y="5503705"/>
              <a:ext cx="379320" cy="572650"/>
              <a:chOff x="4684199" y="1739653"/>
              <a:chExt cx="554500" cy="837118"/>
            </a:xfrm>
          </p:grpSpPr>
          <p:sp>
            <p:nvSpPr>
              <p:cNvPr id="315" name="二等辺三角形 314">
                <a:extLst>
                  <a:ext uri="{FF2B5EF4-FFF2-40B4-BE49-F238E27FC236}">
                    <a16:creationId xmlns:a16="http://schemas.microsoft.com/office/drawing/2014/main" id="{693F391B-C833-42EB-85E2-4DB57CE1D0BD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A83D973-A2BF-435F-BA22-1CFEB5B27459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17" name="楕円 72">
                  <a:extLst>
                    <a:ext uri="{FF2B5EF4-FFF2-40B4-BE49-F238E27FC236}">
                      <a16:creationId xmlns:a16="http://schemas.microsoft.com/office/drawing/2014/main" id="{05E1A412-3920-47CF-A1C1-82E2B7D04454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72">
                  <a:extLst>
                    <a:ext uri="{FF2B5EF4-FFF2-40B4-BE49-F238E27FC236}">
                      <a16:creationId xmlns:a16="http://schemas.microsoft.com/office/drawing/2014/main" id="{BDE0EA0E-9335-4246-9787-FF1CA884923E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72">
                  <a:extLst>
                    <a:ext uri="{FF2B5EF4-FFF2-40B4-BE49-F238E27FC236}">
                      <a16:creationId xmlns:a16="http://schemas.microsoft.com/office/drawing/2014/main" id="{E3D733FA-A6BF-4463-AB65-8E146324427A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3DB7C3DA-4CE7-479E-93B3-391B5BFC6C26}"/>
                </a:ext>
              </a:extLst>
            </p:cNvPr>
            <p:cNvGrpSpPr/>
            <p:nvPr/>
          </p:nvGrpSpPr>
          <p:grpSpPr>
            <a:xfrm rot="18289003">
              <a:off x="2625682" y="5415572"/>
              <a:ext cx="379320" cy="572650"/>
              <a:chOff x="4684199" y="1739653"/>
              <a:chExt cx="554500" cy="837118"/>
            </a:xfrm>
          </p:grpSpPr>
          <p:sp>
            <p:nvSpPr>
              <p:cNvPr id="339" name="二等辺三角形 338">
                <a:extLst>
                  <a:ext uri="{FF2B5EF4-FFF2-40B4-BE49-F238E27FC236}">
                    <a16:creationId xmlns:a16="http://schemas.microsoft.com/office/drawing/2014/main" id="{BD025A87-A948-4B2E-B59B-71299BD152E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60C83533-D456-4BE7-9675-68DB7FB415EC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41" name="楕円 72">
                  <a:extLst>
                    <a:ext uri="{FF2B5EF4-FFF2-40B4-BE49-F238E27FC236}">
                      <a16:creationId xmlns:a16="http://schemas.microsoft.com/office/drawing/2014/main" id="{55C3D3E0-6B15-4A41-BE57-ECFA81BA7594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72">
                  <a:extLst>
                    <a:ext uri="{FF2B5EF4-FFF2-40B4-BE49-F238E27FC236}">
                      <a16:creationId xmlns:a16="http://schemas.microsoft.com/office/drawing/2014/main" id="{95C26F42-3DE3-4997-86D4-F76403A1F891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72">
                  <a:extLst>
                    <a:ext uri="{FF2B5EF4-FFF2-40B4-BE49-F238E27FC236}">
                      <a16:creationId xmlns:a16="http://schemas.microsoft.com/office/drawing/2014/main" id="{0F980ACC-D599-45DF-9AD8-A51C5E092E68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86174748-74F0-4E95-9724-BA707907678E}"/>
                </a:ext>
              </a:extLst>
            </p:cNvPr>
            <p:cNvGrpSpPr/>
            <p:nvPr/>
          </p:nvGrpSpPr>
          <p:grpSpPr>
            <a:xfrm rot="16200000">
              <a:off x="2917518" y="5581488"/>
              <a:ext cx="379320" cy="572650"/>
              <a:chOff x="4684199" y="1739653"/>
              <a:chExt cx="554500" cy="837118"/>
            </a:xfrm>
          </p:grpSpPr>
          <p:sp>
            <p:nvSpPr>
              <p:cNvPr id="363" name="二等辺三角形 362">
                <a:extLst>
                  <a:ext uri="{FF2B5EF4-FFF2-40B4-BE49-F238E27FC236}">
                    <a16:creationId xmlns:a16="http://schemas.microsoft.com/office/drawing/2014/main" id="{E72C996D-0262-4429-A867-4DBBE48941A2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BC3C3A70-E704-4F9E-9EE4-6083A6AB98AA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65" name="楕円 72">
                  <a:extLst>
                    <a:ext uri="{FF2B5EF4-FFF2-40B4-BE49-F238E27FC236}">
                      <a16:creationId xmlns:a16="http://schemas.microsoft.com/office/drawing/2014/main" id="{9724987C-0742-4202-8AD9-8A578DAD716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72">
                  <a:extLst>
                    <a:ext uri="{FF2B5EF4-FFF2-40B4-BE49-F238E27FC236}">
                      <a16:creationId xmlns:a16="http://schemas.microsoft.com/office/drawing/2014/main" id="{A5D8BBB7-80CC-44C3-9E71-D952A09307EF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72">
                  <a:extLst>
                    <a:ext uri="{FF2B5EF4-FFF2-40B4-BE49-F238E27FC236}">
                      <a16:creationId xmlns:a16="http://schemas.microsoft.com/office/drawing/2014/main" id="{020ECED3-89D3-473A-92CD-821E0A8BCD07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59E246FE-8D21-40A7-A7BC-C16194B8D94C}"/>
              </a:ext>
            </a:extLst>
          </p:cNvPr>
          <p:cNvGrpSpPr/>
          <p:nvPr/>
        </p:nvGrpSpPr>
        <p:grpSpPr>
          <a:xfrm>
            <a:off x="4182810" y="5184195"/>
            <a:ext cx="1575175" cy="1130424"/>
            <a:chOff x="4182810" y="5184195"/>
            <a:chExt cx="1575175" cy="1130424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B1EA523-A44C-499A-88F8-AD5D6CF99D6C}"/>
                </a:ext>
              </a:extLst>
            </p:cNvPr>
            <p:cNvGrpSpPr/>
            <p:nvPr/>
          </p:nvGrpSpPr>
          <p:grpSpPr>
            <a:xfrm rot="18594340">
              <a:off x="4619206" y="5116735"/>
              <a:ext cx="402760" cy="550596"/>
              <a:chOff x="716340" y="1270520"/>
              <a:chExt cx="992974" cy="1357449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0479EE7E-2FF1-4F92-B0D6-41D1E98F91BB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46">
                <a:extLst>
                  <a:ext uri="{FF2B5EF4-FFF2-40B4-BE49-F238E27FC236}">
                    <a16:creationId xmlns:a16="http://schemas.microsoft.com/office/drawing/2014/main" id="{2362F7ED-60B9-4A4D-81EA-E098549E324B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46">
                <a:extLst>
                  <a:ext uri="{FF2B5EF4-FFF2-40B4-BE49-F238E27FC236}">
                    <a16:creationId xmlns:a16="http://schemas.microsoft.com/office/drawing/2014/main" id="{88AE39EF-6D46-4C49-96AC-50F7BE16C912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4601FE14-FF1E-4AC0-B2DA-4A4D0427DA5B}"/>
                </a:ext>
              </a:extLst>
            </p:cNvPr>
            <p:cNvGrpSpPr/>
            <p:nvPr/>
          </p:nvGrpSpPr>
          <p:grpSpPr>
            <a:xfrm rot="3600000">
              <a:off x="5185695" y="5310117"/>
              <a:ext cx="402760" cy="550596"/>
              <a:chOff x="716340" y="1270520"/>
              <a:chExt cx="992974" cy="1357449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BA90BD3-302D-4C5E-80F0-7394C38C8F1F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46">
                <a:extLst>
                  <a:ext uri="{FF2B5EF4-FFF2-40B4-BE49-F238E27FC236}">
                    <a16:creationId xmlns:a16="http://schemas.microsoft.com/office/drawing/2014/main" id="{619B1F19-0840-406A-9A64-BCE152344EED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46">
                <a:extLst>
                  <a:ext uri="{FF2B5EF4-FFF2-40B4-BE49-F238E27FC236}">
                    <a16:creationId xmlns:a16="http://schemas.microsoft.com/office/drawing/2014/main" id="{47588C6A-0AC1-4B89-9DC9-41504BC01ADE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B06E6060-2CB6-4D3E-8E2F-105B32CEF236}"/>
                </a:ext>
              </a:extLst>
            </p:cNvPr>
            <p:cNvGrpSpPr/>
            <p:nvPr/>
          </p:nvGrpSpPr>
          <p:grpSpPr>
            <a:xfrm rot="16434501">
              <a:off x="4342180" y="5349067"/>
              <a:ext cx="402760" cy="550596"/>
              <a:chOff x="716340" y="1270520"/>
              <a:chExt cx="992974" cy="1357449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BF643266-B8A2-4FC4-BC8D-54A2017B6EC4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46">
                <a:extLst>
                  <a:ext uri="{FF2B5EF4-FFF2-40B4-BE49-F238E27FC236}">
                    <a16:creationId xmlns:a16="http://schemas.microsoft.com/office/drawing/2014/main" id="{D61206E5-8DBB-4F8A-AEC0-8E725968211C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46">
                <a:extLst>
                  <a:ext uri="{FF2B5EF4-FFF2-40B4-BE49-F238E27FC236}">
                    <a16:creationId xmlns:a16="http://schemas.microsoft.com/office/drawing/2014/main" id="{84042983-68E2-4631-98B8-FA074DEFEAB9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7F1AB2D1-D363-4E00-A73B-0D1B55435CDB}"/>
                </a:ext>
              </a:extLst>
            </p:cNvPr>
            <p:cNvGrpSpPr/>
            <p:nvPr/>
          </p:nvGrpSpPr>
          <p:grpSpPr>
            <a:xfrm rot="2561482">
              <a:off x="4773979" y="5387166"/>
              <a:ext cx="402760" cy="550596"/>
              <a:chOff x="716340" y="1270520"/>
              <a:chExt cx="992974" cy="1357449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25031B9-BBAF-423F-A670-5A5EAA8B744E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46">
                <a:extLst>
                  <a:ext uri="{FF2B5EF4-FFF2-40B4-BE49-F238E27FC236}">
                    <a16:creationId xmlns:a16="http://schemas.microsoft.com/office/drawing/2014/main" id="{2BE33C5F-7639-4A0D-84E3-647FAC1985E1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46">
                <a:extLst>
                  <a:ext uri="{FF2B5EF4-FFF2-40B4-BE49-F238E27FC236}">
                    <a16:creationId xmlns:a16="http://schemas.microsoft.com/office/drawing/2014/main" id="{F041013F-25FA-46DE-A8CB-3B8898A99EBF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3A7FEBD9-675C-4B57-83F2-708F171F7307}"/>
                </a:ext>
              </a:extLst>
            </p:cNvPr>
            <p:cNvGrpSpPr/>
            <p:nvPr/>
          </p:nvGrpSpPr>
          <p:grpSpPr>
            <a:xfrm rot="1264542">
              <a:off x="5142279" y="5564965"/>
              <a:ext cx="402760" cy="550596"/>
              <a:chOff x="716340" y="1270520"/>
              <a:chExt cx="992974" cy="1357449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DB9AEB2-4BB1-4A0B-8880-A18C2D4EC88E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46">
                <a:extLst>
                  <a:ext uri="{FF2B5EF4-FFF2-40B4-BE49-F238E27FC236}">
                    <a16:creationId xmlns:a16="http://schemas.microsoft.com/office/drawing/2014/main" id="{4DDD73BB-3594-4179-B1BE-FB3C54393944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46">
                <a:extLst>
                  <a:ext uri="{FF2B5EF4-FFF2-40B4-BE49-F238E27FC236}">
                    <a16:creationId xmlns:a16="http://schemas.microsoft.com/office/drawing/2014/main" id="{19E9752B-8D9C-4AD2-8727-21277ACB88D3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732AC57C-EEAE-4B26-9004-2D6CCF11141A}"/>
                </a:ext>
              </a:extLst>
            </p:cNvPr>
            <p:cNvGrpSpPr/>
            <p:nvPr/>
          </p:nvGrpSpPr>
          <p:grpSpPr>
            <a:xfrm rot="18289003">
              <a:off x="4519871" y="5476832"/>
              <a:ext cx="402760" cy="550596"/>
              <a:chOff x="716340" y="1270520"/>
              <a:chExt cx="992974" cy="1357449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E6DFDCDE-B552-45A2-9F2F-4AC0E920158F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46">
                <a:extLst>
                  <a:ext uri="{FF2B5EF4-FFF2-40B4-BE49-F238E27FC236}">
                    <a16:creationId xmlns:a16="http://schemas.microsoft.com/office/drawing/2014/main" id="{9334C370-1BFC-4946-9650-24449892A4A5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46">
                <a:extLst>
                  <a:ext uri="{FF2B5EF4-FFF2-40B4-BE49-F238E27FC236}">
                    <a16:creationId xmlns:a16="http://schemas.microsoft.com/office/drawing/2014/main" id="{D3E57DEA-4620-4596-84DD-F66B5DB33BFA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7C78E0F3-4ED2-46CC-8446-2825F3BA00A3}"/>
                </a:ext>
              </a:extLst>
            </p:cNvPr>
            <p:cNvGrpSpPr/>
            <p:nvPr/>
          </p:nvGrpSpPr>
          <p:grpSpPr>
            <a:xfrm rot="16200000">
              <a:off x="4811707" y="5642748"/>
              <a:ext cx="402760" cy="550596"/>
              <a:chOff x="716340" y="1270520"/>
              <a:chExt cx="992974" cy="1357449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E69782D-879D-455B-91A1-B8322D16F8DA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46">
                <a:extLst>
                  <a:ext uri="{FF2B5EF4-FFF2-40B4-BE49-F238E27FC236}">
                    <a16:creationId xmlns:a16="http://schemas.microsoft.com/office/drawing/2014/main" id="{3028D871-8BF4-4478-92BF-D31B4E46BFA0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46">
                <a:extLst>
                  <a:ext uri="{FF2B5EF4-FFF2-40B4-BE49-F238E27FC236}">
                    <a16:creationId xmlns:a16="http://schemas.microsoft.com/office/drawing/2014/main" id="{E65D0CE5-A4A4-4650-B6DF-D464CBA64D08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952FBCF3-32CB-456E-B99F-5BB5DB16BFF1}"/>
              </a:ext>
            </a:extLst>
          </p:cNvPr>
          <p:cNvGrpSpPr/>
          <p:nvPr/>
        </p:nvGrpSpPr>
        <p:grpSpPr>
          <a:xfrm>
            <a:off x="6035419" y="5184195"/>
            <a:ext cx="1575175" cy="1130424"/>
            <a:chOff x="6035419" y="5184195"/>
            <a:chExt cx="1575175" cy="113042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7A77B50-48E6-4C0F-8CB8-9FFF8D260A26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D35D1EB-71C7-44BA-B725-DD43E205E858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3" name="楕円 31">
                  <a:extLst>
                    <a:ext uri="{FF2B5EF4-FFF2-40B4-BE49-F238E27FC236}">
                      <a16:creationId xmlns:a16="http://schemas.microsoft.com/office/drawing/2014/main" id="{5D1F5F8F-FC31-4366-8DA0-EA195A8A657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BE85249-510B-4BB1-8E95-4F413EF9339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0AA82ED-2A59-4C00-8C13-DE7D45E2FD2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4103209B-7466-42F2-8214-FC51DCD525F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CA2021D4-71AB-4571-A98A-3D93EAEFF03F}"/>
                </a:ext>
              </a:extLst>
            </p:cNvPr>
            <p:cNvGrpSpPr/>
            <p:nvPr/>
          </p:nvGrpSpPr>
          <p:grpSpPr>
            <a:xfrm rot="18594340">
              <a:off x="6444187" y="5116735"/>
              <a:ext cx="402760" cy="550596"/>
              <a:chOff x="1845053" y="1270520"/>
              <a:chExt cx="992974" cy="1357449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5105F1F-C041-439A-A560-DFE3D37FD20D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46">
                <a:extLst>
                  <a:ext uri="{FF2B5EF4-FFF2-40B4-BE49-F238E27FC236}">
                    <a16:creationId xmlns:a16="http://schemas.microsoft.com/office/drawing/2014/main" id="{13B1385D-6C82-42B1-93B3-B08C4A2C00A7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46">
                <a:extLst>
                  <a:ext uri="{FF2B5EF4-FFF2-40B4-BE49-F238E27FC236}">
                    <a16:creationId xmlns:a16="http://schemas.microsoft.com/office/drawing/2014/main" id="{A48D7710-EB0C-4D4C-8986-47EF67F02B09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285342CA-4C78-40EC-BFAC-0628742BA1D2}"/>
                </a:ext>
              </a:extLst>
            </p:cNvPr>
            <p:cNvGrpSpPr/>
            <p:nvPr/>
          </p:nvGrpSpPr>
          <p:grpSpPr>
            <a:xfrm rot="3600000">
              <a:off x="7010676" y="5310117"/>
              <a:ext cx="402760" cy="550596"/>
              <a:chOff x="1845053" y="1270520"/>
              <a:chExt cx="992974" cy="1357449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0BF8E283-7684-4CE1-B494-F2D777B5E10C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46">
                <a:extLst>
                  <a:ext uri="{FF2B5EF4-FFF2-40B4-BE49-F238E27FC236}">
                    <a16:creationId xmlns:a16="http://schemas.microsoft.com/office/drawing/2014/main" id="{35BDB06C-925E-4CD7-9B0A-D9F3A251CE32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46">
                <a:extLst>
                  <a:ext uri="{FF2B5EF4-FFF2-40B4-BE49-F238E27FC236}">
                    <a16:creationId xmlns:a16="http://schemas.microsoft.com/office/drawing/2014/main" id="{117BD171-5A76-4F5B-B6C1-DCA58881B4BD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84D72907-D5C8-4C8A-A57C-2D1F93C2EC24}"/>
                </a:ext>
              </a:extLst>
            </p:cNvPr>
            <p:cNvGrpSpPr/>
            <p:nvPr/>
          </p:nvGrpSpPr>
          <p:grpSpPr>
            <a:xfrm rot="16434501">
              <a:off x="6167161" y="5349067"/>
              <a:ext cx="402760" cy="550596"/>
              <a:chOff x="1845053" y="1270520"/>
              <a:chExt cx="992974" cy="1357449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DB75880-98DD-4D19-A3CB-08ACB6F27DD6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46">
                <a:extLst>
                  <a:ext uri="{FF2B5EF4-FFF2-40B4-BE49-F238E27FC236}">
                    <a16:creationId xmlns:a16="http://schemas.microsoft.com/office/drawing/2014/main" id="{EAE03866-F6D3-4E85-9A57-0F374F72CEF5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46">
                <a:extLst>
                  <a:ext uri="{FF2B5EF4-FFF2-40B4-BE49-F238E27FC236}">
                    <a16:creationId xmlns:a16="http://schemas.microsoft.com/office/drawing/2014/main" id="{B6C086DF-0937-4A4D-87CD-BF22A16C6042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23E2EA88-49DF-48DB-9ACA-44E6B6EBC2B6}"/>
                </a:ext>
              </a:extLst>
            </p:cNvPr>
            <p:cNvGrpSpPr/>
            <p:nvPr/>
          </p:nvGrpSpPr>
          <p:grpSpPr>
            <a:xfrm rot="2561482">
              <a:off x="6598960" y="5387166"/>
              <a:ext cx="402760" cy="550596"/>
              <a:chOff x="1845053" y="1270520"/>
              <a:chExt cx="992974" cy="1357449"/>
            </a:xfrm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61EE5027-CE84-412F-9156-9A5B3AD31594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46">
                <a:extLst>
                  <a:ext uri="{FF2B5EF4-FFF2-40B4-BE49-F238E27FC236}">
                    <a16:creationId xmlns:a16="http://schemas.microsoft.com/office/drawing/2014/main" id="{8CE1F5D3-A803-4267-B512-680A0EED64F6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46">
                <a:extLst>
                  <a:ext uri="{FF2B5EF4-FFF2-40B4-BE49-F238E27FC236}">
                    <a16:creationId xmlns:a16="http://schemas.microsoft.com/office/drawing/2014/main" id="{19DB86EB-11FA-4DEC-92B5-657698370F4D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62216430-0F38-4402-91B1-FE1C666D3C31}"/>
                </a:ext>
              </a:extLst>
            </p:cNvPr>
            <p:cNvGrpSpPr/>
            <p:nvPr/>
          </p:nvGrpSpPr>
          <p:grpSpPr>
            <a:xfrm rot="1264542">
              <a:off x="6967260" y="5564965"/>
              <a:ext cx="402760" cy="550596"/>
              <a:chOff x="1845053" y="1270520"/>
              <a:chExt cx="992974" cy="1357449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4D2EAFA-6A3A-4640-B999-B5C2A437DC4E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46">
                <a:extLst>
                  <a:ext uri="{FF2B5EF4-FFF2-40B4-BE49-F238E27FC236}">
                    <a16:creationId xmlns:a16="http://schemas.microsoft.com/office/drawing/2014/main" id="{25DF56AE-5FB4-4104-8AE9-E40FC812BCF2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46">
                <a:extLst>
                  <a:ext uri="{FF2B5EF4-FFF2-40B4-BE49-F238E27FC236}">
                    <a16:creationId xmlns:a16="http://schemas.microsoft.com/office/drawing/2014/main" id="{F21D1A28-2791-4111-AB55-38222F240619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EF12B702-F1A7-40E2-8340-51296EF93CB9}"/>
                </a:ext>
              </a:extLst>
            </p:cNvPr>
            <p:cNvGrpSpPr/>
            <p:nvPr/>
          </p:nvGrpSpPr>
          <p:grpSpPr>
            <a:xfrm rot="18289003">
              <a:off x="6344852" y="5476832"/>
              <a:ext cx="402760" cy="550596"/>
              <a:chOff x="1845053" y="1270520"/>
              <a:chExt cx="992974" cy="1357449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AC64EF90-DB7C-4953-9B01-1A85AE50D98C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46">
                <a:extLst>
                  <a:ext uri="{FF2B5EF4-FFF2-40B4-BE49-F238E27FC236}">
                    <a16:creationId xmlns:a16="http://schemas.microsoft.com/office/drawing/2014/main" id="{6A2380A7-87AB-4C0A-94E6-50151F294221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46">
                <a:extLst>
                  <a:ext uri="{FF2B5EF4-FFF2-40B4-BE49-F238E27FC236}">
                    <a16:creationId xmlns:a16="http://schemas.microsoft.com/office/drawing/2014/main" id="{4C9EFDB6-DFB9-4283-985C-4786EB0A991C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80799040-305D-416E-B5E5-460C38347EF8}"/>
                </a:ext>
              </a:extLst>
            </p:cNvPr>
            <p:cNvGrpSpPr/>
            <p:nvPr/>
          </p:nvGrpSpPr>
          <p:grpSpPr>
            <a:xfrm rot="16200000">
              <a:off x="6636688" y="5642748"/>
              <a:ext cx="402760" cy="550596"/>
              <a:chOff x="1845053" y="1270520"/>
              <a:chExt cx="992974" cy="1357449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D2631352-E711-4F07-B5E9-526E5646623F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46">
                <a:extLst>
                  <a:ext uri="{FF2B5EF4-FFF2-40B4-BE49-F238E27FC236}">
                    <a16:creationId xmlns:a16="http://schemas.microsoft.com/office/drawing/2014/main" id="{461FBE3C-5016-4BB3-8F78-FD3C36BBA9AB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46">
                <a:extLst>
                  <a:ext uri="{FF2B5EF4-FFF2-40B4-BE49-F238E27FC236}">
                    <a16:creationId xmlns:a16="http://schemas.microsoft.com/office/drawing/2014/main" id="{FC49BB04-B790-4E1B-97A2-E42E224F068A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2619B3DA-3956-4FEA-9906-631387E754A8}"/>
              </a:ext>
            </a:extLst>
          </p:cNvPr>
          <p:cNvGrpSpPr/>
          <p:nvPr/>
        </p:nvGrpSpPr>
        <p:grpSpPr>
          <a:xfrm>
            <a:off x="7927719" y="5184195"/>
            <a:ext cx="1575175" cy="1130424"/>
            <a:chOff x="7927719" y="5184195"/>
            <a:chExt cx="1575175" cy="113042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FF9DE679-7F65-470D-957F-9794D002731C}"/>
                </a:ext>
              </a:extLst>
            </p:cNvPr>
            <p:cNvGrpSpPr/>
            <p:nvPr/>
          </p:nvGrpSpPr>
          <p:grpSpPr>
            <a:xfrm rot="18594340">
              <a:off x="8322904" y="5116735"/>
              <a:ext cx="402760" cy="550596"/>
              <a:chOff x="3026153" y="1270520"/>
              <a:chExt cx="992974" cy="135744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2717503-3A03-475A-9E45-60F836A3AB48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46">
                <a:extLst>
                  <a:ext uri="{FF2B5EF4-FFF2-40B4-BE49-F238E27FC236}">
                    <a16:creationId xmlns:a16="http://schemas.microsoft.com/office/drawing/2014/main" id="{FF0EB07B-598C-436A-888B-AC98315164B3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46">
                <a:extLst>
                  <a:ext uri="{FF2B5EF4-FFF2-40B4-BE49-F238E27FC236}">
                    <a16:creationId xmlns:a16="http://schemas.microsoft.com/office/drawing/2014/main" id="{77B9462D-57FC-4F12-B17F-4A410C29FC5D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2E070700-7828-483C-A415-B592AC877CFF}"/>
                </a:ext>
              </a:extLst>
            </p:cNvPr>
            <p:cNvGrpSpPr/>
            <p:nvPr/>
          </p:nvGrpSpPr>
          <p:grpSpPr>
            <a:xfrm rot="3600000">
              <a:off x="8889393" y="5310117"/>
              <a:ext cx="402760" cy="550596"/>
              <a:chOff x="3026153" y="1270520"/>
              <a:chExt cx="992974" cy="1357449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B1E255E-1996-46E4-8C3C-CE3006FCBB73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46">
                <a:extLst>
                  <a:ext uri="{FF2B5EF4-FFF2-40B4-BE49-F238E27FC236}">
                    <a16:creationId xmlns:a16="http://schemas.microsoft.com/office/drawing/2014/main" id="{0BB06A81-32D3-4756-B354-F2C1C4B2905F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46">
                <a:extLst>
                  <a:ext uri="{FF2B5EF4-FFF2-40B4-BE49-F238E27FC236}">
                    <a16:creationId xmlns:a16="http://schemas.microsoft.com/office/drawing/2014/main" id="{C5198A6B-1E54-4569-97A4-AB9092B5F8F7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987AACAC-E56A-4D4A-9ECF-705162B4C68E}"/>
                </a:ext>
              </a:extLst>
            </p:cNvPr>
            <p:cNvGrpSpPr/>
            <p:nvPr/>
          </p:nvGrpSpPr>
          <p:grpSpPr>
            <a:xfrm rot="16434501">
              <a:off x="8045878" y="5349067"/>
              <a:ext cx="402760" cy="550596"/>
              <a:chOff x="3026153" y="1270520"/>
              <a:chExt cx="992974" cy="1357449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CD9DF2E3-D378-47A1-97F2-A7BE51AFE88A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46">
                <a:extLst>
                  <a:ext uri="{FF2B5EF4-FFF2-40B4-BE49-F238E27FC236}">
                    <a16:creationId xmlns:a16="http://schemas.microsoft.com/office/drawing/2014/main" id="{6D9D4C93-3AFE-4708-B184-6467E18DFA3B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46">
                <a:extLst>
                  <a:ext uri="{FF2B5EF4-FFF2-40B4-BE49-F238E27FC236}">
                    <a16:creationId xmlns:a16="http://schemas.microsoft.com/office/drawing/2014/main" id="{B62B75BF-A8E6-4F0E-8482-CC08C881E5D9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BB509FA9-9668-4A4F-85A0-C9C9DEF3A225}"/>
                </a:ext>
              </a:extLst>
            </p:cNvPr>
            <p:cNvGrpSpPr/>
            <p:nvPr/>
          </p:nvGrpSpPr>
          <p:grpSpPr>
            <a:xfrm rot="2561482">
              <a:off x="8477677" y="5387166"/>
              <a:ext cx="402760" cy="550596"/>
              <a:chOff x="3026153" y="1270520"/>
              <a:chExt cx="992974" cy="1357449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9620869-DAB2-4B6B-A241-DACCAA4468ED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46">
                <a:extLst>
                  <a:ext uri="{FF2B5EF4-FFF2-40B4-BE49-F238E27FC236}">
                    <a16:creationId xmlns:a16="http://schemas.microsoft.com/office/drawing/2014/main" id="{0B4D0EF2-5DE3-4FE9-97BD-1FEB483F170D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46">
                <a:extLst>
                  <a:ext uri="{FF2B5EF4-FFF2-40B4-BE49-F238E27FC236}">
                    <a16:creationId xmlns:a16="http://schemas.microsoft.com/office/drawing/2014/main" id="{8209FF91-1B9C-469B-B894-004DD99E0D0C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7A5E2FA3-6BA0-4EBF-B461-BC652370ABBD}"/>
                </a:ext>
              </a:extLst>
            </p:cNvPr>
            <p:cNvGrpSpPr/>
            <p:nvPr/>
          </p:nvGrpSpPr>
          <p:grpSpPr>
            <a:xfrm rot="1264542">
              <a:off x="8845977" y="5564965"/>
              <a:ext cx="402760" cy="550596"/>
              <a:chOff x="3026153" y="1270520"/>
              <a:chExt cx="992974" cy="1357449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5BA636B-08CA-4241-AB22-AED8D111E219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46">
                <a:extLst>
                  <a:ext uri="{FF2B5EF4-FFF2-40B4-BE49-F238E27FC236}">
                    <a16:creationId xmlns:a16="http://schemas.microsoft.com/office/drawing/2014/main" id="{225A1AFF-04DC-49B4-A3D2-46D82FF76B4A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46">
                <a:extLst>
                  <a:ext uri="{FF2B5EF4-FFF2-40B4-BE49-F238E27FC236}">
                    <a16:creationId xmlns:a16="http://schemas.microsoft.com/office/drawing/2014/main" id="{D21D693F-0FA8-4363-AFC7-5D6E583FB381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7587E771-8944-4C7E-82FF-A710310813F6}"/>
                </a:ext>
              </a:extLst>
            </p:cNvPr>
            <p:cNvGrpSpPr/>
            <p:nvPr/>
          </p:nvGrpSpPr>
          <p:grpSpPr>
            <a:xfrm rot="18289003">
              <a:off x="8223569" y="5476832"/>
              <a:ext cx="402760" cy="550596"/>
              <a:chOff x="3026153" y="1270520"/>
              <a:chExt cx="992974" cy="1357449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E15B86D2-5CED-44B2-ABDC-9F95F6054C70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46">
                <a:extLst>
                  <a:ext uri="{FF2B5EF4-FFF2-40B4-BE49-F238E27FC236}">
                    <a16:creationId xmlns:a16="http://schemas.microsoft.com/office/drawing/2014/main" id="{FC122E8A-CA7C-48E7-B7AA-EAA4DEB77397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46">
                <a:extLst>
                  <a:ext uri="{FF2B5EF4-FFF2-40B4-BE49-F238E27FC236}">
                    <a16:creationId xmlns:a16="http://schemas.microsoft.com/office/drawing/2014/main" id="{81215081-C2D4-4930-8322-02267FF7010C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3C6B5F87-E6AB-4601-8DF2-7FD119D764BC}"/>
                </a:ext>
              </a:extLst>
            </p:cNvPr>
            <p:cNvGrpSpPr/>
            <p:nvPr/>
          </p:nvGrpSpPr>
          <p:grpSpPr>
            <a:xfrm rot="16200000">
              <a:off x="8515405" y="5642748"/>
              <a:ext cx="402760" cy="550596"/>
              <a:chOff x="3026153" y="1270520"/>
              <a:chExt cx="992974" cy="1357449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CB82684-3B8F-46D2-B034-FD799E658141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46">
                <a:extLst>
                  <a:ext uri="{FF2B5EF4-FFF2-40B4-BE49-F238E27FC236}">
                    <a16:creationId xmlns:a16="http://schemas.microsoft.com/office/drawing/2014/main" id="{FF068C0F-8801-4298-83F1-53A2B027F2FC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46">
                <a:extLst>
                  <a:ext uri="{FF2B5EF4-FFF2-40B4-BE49-F238E27FC236}">
                    <a16:creationId xmlns:a16="http://schemas.microsoft.com/office/drawing/2014/main" id="{46443050-45D2-4663-9AB4-DB2491273375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77B2C4-03BF-4E0D-A3CB-5062F20A81DD}"/>
              </a:ext>
            </a:extLst>
          </p:cNvPr>
          <p:cNvGrpSpPr/>
          <p:nvPr/>
        </p:nvGrpSpPr>
        <p:grpSpPr>
          <a:xfrm>
            <a:off x="767535" y="908720"/>
            <a:ext cx="938127" cy="1416272"/>
            <a:chOff x="4684199" y="1739653"/>
            <a:chExt cx="554500" cy="837118"/>
          </a:xfrm>
        </p:grpSpPr>
        <p:sp>
          <p:nvSpPr>
            <p:cNvPr id="3" name="二等辺三角形 2">
              <a:extLst>
                <a:ext uri="{FF2B5EF4-FFF2-40B4-BE49-F238E27FC236}">
                  <a16:creationId xmlns:a16="http://schemas.microsoft.com/office/drawing/2014/main" id="{23B677E9-0F59-4E9A-A66E-8D59E5B6BAE2}"/>
                </a:ext>
              </a:extLst>
            </p:cNvPr>
            <p:cNvSpPr/>
            <p:nvPr/>
          </p:nvSpPr>
          <p:spPr bwMode="auto">
            <a:xfrm rot="11700000">
              <a:off x="4918104" y="1739653"/>
              <a:ext cx="86690" cy="180020"/>
            </a:xfrm>
            <a:prstGeom prst="triangl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5732747-3CC1-4BF3-80F4-EC6A77409E2A}"/>
                </a:ext>
              </a:extLst>
            </p:cNvPr>
            <p:cNvGrpSpPr/>
            <p:nvPr/>
          </p:nvGrpSpPr>
          <p:grpSpPr>
            <a:xfrm>
              <a:off x="4684199" y="1852167"/>
              <a:ext cx="554500" cy="724604"/>
              <a:chOff x="3674600" y="2233062"/>
              <a:chExt cx="554500" cy="724604"/>
            </a:xfrm>
            <a:solidFill>
              <a:srgbClr val="006600"/>
            </a:solidFill>
          </p:grpSpPr>
          <p:sp>
            <p:nvSpPr>
              <p:cNvPr id="5" name="楕円 72">
                <a:extLst>
                  <a:ext uri="{FF2B5EF4-FFF2-40B4-BE49-F238E27FC236}">
                    <a16:creationId xmlns:a16="http://schemas.microsoft.com/office/drawing/2014/main" id="{8086C6DF-715A-4466-9DB6-A6F625E9CDF5}"/>
                  </a:ext>
                </a:extLst>
              </p:cNvPr>
              <p:cNvSpPr/>
              <p:nvPr/>
            </p:nvSpPr>
            <p:spPr bwMode="auto">
              <a:xfrm>
                <a:off x="3674600" y="2282825"/>
                <a:ext cx="554500" cy="62507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72">
                <a:extLst>
                  <a:ext uri="{FF2B5EF4-FFF2-40B4-BE49-F238E27FC236}">
                    <a16:creationId xmlns:a16="http://schemas.microsoft.com/office/drawing/2014/main" id="{DB88B7ED-9B7B-44B6-B01E-15F5F1A0A7EB}"/>
                  </a:ext>
                </a:extLst>
              </p:cNvPr>
              <p:cNvSpPr/>
              <p:nvPr/>
            </p:nvSpPr>
            <p:spPr bwMode="auto">
              <a:xfrm>
                <a:off x="3715875" y="2254250"/>
                <a:ext cx="471950" cy="68222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72">
                <a:extLst>
                  <a:ext uri="{FF2B5EF4-FFF2-40B4-BE49-F238E27FC236}">
                    <a16:creationId xmlns:a16="http://schemas.microsoft.com/office/drawing/2014/main" id="{C9F11E44-C324-4646-A947-3BCCD7B5BE95}"/>
                  </a:ext>
                </a:extLst>
              </p:cNvPr>
              <p:cNvSpPr/>
              <p:nvPr/>
            </p:nvSpPr>
            <p:spPr bwMode="auto">
              <a:xfrm>
                <a:off x="3819482" y="2233062"/>
                <a:ext cx="273488" cy="724604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06F0D21-4D03-4940-A358-44E57DABCA6D}"/>
              </a:ext>
            </a:extLst>
          </p:cNvPr>
          <p:cNvGrpSpPr/>
          <p:nvPr/>
        </p:nvGrpSpPr>
        <p:grpSpPr>
          <a:xfrm>
            <a:off x="2612740" y="909899"/>
            <a:ext cx="938127" cy="1416272"/>
            <a:chOff x="4684199" y="1739653"/>
            <a:chExt cx="554500" cy="837118"/>
          </a:xfrm>
        </p:grpSpPr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A552FC16-228D-48FE-88DF-2B97F2AA194E}"/>
                </a:ext>
              </a:extLst>
            </p:cNvPr>
            <p:cNvSpPr/>
            <p:nvPr/>
          </p:nvSpPr>
          <p:spPr bwMode="auto">
            <a:xfrm rot="11700000">
              <a:off x="4918104" y="1739653"/>
              <a:ext cx="86690" cy="180020"/>
            </a:xfrm>
            <a:prstGeom prst="triangl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6202713-1A65-48AA-953E-1AD51E0476CB}"/>
                </a:ext>
              </a:extLst>
            </p:cNvPr>
            <p:cNvGrpSpPr/>
            <p:nvPr/>
          </p:nvGrpSpPr>
          <p:grpSpPr>
            <a:xfrm>
              <a:off x="4684199" y="1852167"/>
              <a:ext cx="554500" cy="724604"/>
              <a:chOff x="3674600" y="2233062"/>
              <a:chExt cx="554500" cy="724604"/>
            </a:xfrm>
            <a:solidFill>
              <a:srgbClr val="006600"/>
            </a:solidFill>
          </p:grpSpPr>
          <p:sp>
            <p:nvSpPr>
              <p:cNvPr id="11" name="楕円 72">
                <a:extLst>
                  <a:ext uri="{FF2B5EF4-FFF2-40B4-BE49-F238E27FC236}">
                    <a16:creationId xmlns:a16="http://schemas.microsoft.com/office/drawing/2014/main" id="{DFBDFB4E-0940-464D-9E62-027D18842A1E}"/>
                  </a:ext>
                </a:extLst>
              </p:cNvPr>
              <p:cNvSpPr/>
              <p:nvPr/>
            </p:nvSpPr>
            <p:spPr bwMode="auto">
              <a:xfrm>
                <a:off x="3674600" y="2282825"/>
                <a:ext cx="554500" cy="62507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2">
                <a:extLst>
                  <a:ext uri="{FF2B5EF4-FFF2-40B4-BE49-F238E27FC236}">
                    <a16:creationId xmlns:a16="http://schemas.microsoft.com/office/drawing/2014/main" id="{541EA9F7-646C-42ED-8AC5-18472C883BC7}"/>
                  </a:ext>
                </a:extLst>
              </p:cNvPr>
              <p:cNvSpPr/>
              <p:nvPr/>
            </p:nvSpPr>
            <p:spPr bwMode="auto">
              <a:xfrm>
                <a:off x="3715875" y="2254250"/>
                <a:ext cx="471950" cy="68222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72">
                <a:extLst>
                  <a:ext uri="{FF2B5EF4-FFF2-40B4-BE49-F238E27FC236}">
                    <a16:creationId xmlns:a16="http://schemas.microsoft.com/office/drawing/2014/main" id="{7F22A3E2-CE18-4CB6-9D07-32E305847C43}"/>
                  </a:ext>
                </a:extLst>
              </p:cNvPr>
              <p:cNvSpPr/>
              <p:nvPr/>
            </p:nvSpPr>
            <p:spPr bwMode="auto">
              <a:xfrm>
                <a:off x="3819482" y="2233062"/>
                <a:ext cx="273488" cy="724604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7F7906C-98AE-482F-AF6E-5CF7093DBD27}"/>
              </a:ext>
            </a:extLst>
          </p:cNvPr>
          <p:cNvGrpSpPr/>
          <p:nvPr/>
        </p:nvGrpSpPr>
        <p:grpSpPr>
          <a:xfrm>
            <a:off x="4489662" y="987405"/>
            <a:ext cx="996102" cy="1361726"/>
            <a:chOff x="716340" y="1270520"/>
            <a:chExt cx="992974" cy="1357449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F175156-9D0F-42B2-9D59-47228B9078AB}"/>
                </a:ext>
              </a:extLst>
            </p:cNvPr>
            <p:cNvSpPr/>
            <p:nvPr/>
          </p:nvSpPr>
          <p:spPr bwMode="auto">
            <a:xfrm>
              <a:off x="944613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46">
              <a:extLst>
                <a:ext uri="{FF2B5EF4-FFF2-40B4-BE49-F238E27FC236}">
                  <a16:creationId xmlns:a16="http://schemas.microsoft.com/office/drawing/2014/main" id="{F210BCC0-48A9-4921-9255-92E3FBEDD159}"/>
                </a:ext>
              </a:extLst>
            </p:cNvPr>
            <p:cNvSpPr/>
            <p:nvPr/>
          </p:nvSpPr>
          <p:spPr bwMode="auto">
            <a:xfrm>
              <a:off x="716340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46">
              <a:extLst>
                <a:ext uri="{FF2B5EF4-FFF2-40B4-BE49-F238E27FC236}">
                  <a16:creationId xmlns:a16="http://schemas.microsoft.com/office/drawing/2014/main" id="{92291415-88E1-484D-9457-E440816663B6}"/>
                </a:ext>
              </a:extLst>
            </p:cNvPr>
            <p:cNvSpPr/>
            <p:nvPr/>
          </p:nvSpPr>
          <p:spPr bwMode="auto">
            <a:xfrm>
              <a:off x="868735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4834022-3B14-4E92-8D0A-9F0753961E56}"/>
              </a:ext>
            </a:extLst>
          </p:cNvPr>
          <p:cNvGrpSpPr/>
          <p:nvPr/>
        </p:nvGrpSpPr>
        <p:grpSpPr>
          <a:xfrm>
            <a:off x="6314643" y="987405"/>
            <a:ext cx="996102" cy="1361726"/>
            <a:chOff x="1845053" y="1270520"/>
            <a:chExt cx="992974" cy="1357449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22AB7D6-2653-4445-83AF-FE219C3CA28F}"/>
                </a:ext>
              </a:extLst>
            </p:cNvPr>
            <p:cNvSpPr/>
            <p:nvPr/>
          </p:nvSpPr>
          <p:spPr bwMode="auto">
            <a:xfrm>
              <a:off x="2073326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46">
              <a:extLst>
                <a:ext uri="{FF2B5EF4-FFF2-40B4-BE49-F238E27FC236}">
                  <a16:creationId xmlns:a16="http://schemas.microsoft.com/office/drawing/2014/main" id="{22AFC163-8935-4BCC-B9B0-55462E908FB1}"/>
                </a:ext>
              </a:extLst>
            </p:cNvPr>
            <p:cNvSpPr/>
            <p:nvPr/>
          </p:nvSpPr>
          <p:spPr bwMode="auto">
            <a:xfrm>
              <a:off x="1845053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46">
              <a:extLst>
                <a:ext uri="{FF2B5EF4-FFF2-40B4-BE49-F238E27FC236}">
                  <a16:creationId xmlns:a16="http://schemas.microsoft.com/office/drawing/2014/main" id="{073531CE-96AA-4A03-B019-BAA52B58FCF8}"/>
                </a:ext>
              </a:extLst>
            </p:cNvPr>
            <p:cNvSpPr/>
            <p:nvPr/>
          </p:nvSpPr>
          <p:spPr bwMode="auto">
            <a:xfrm>
              <a:off x="1997448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0611503-2AB3-4D2F-9534-42A899F19AE0}"/>
              </a:ext>
            </a:extLst>
          </p:cNvPr>
          <p:cNvGrpSpPr/>
          <p:nvPr/>
        </p:nvGrpSpPr>
        <p:grpSpPr>
          <a:xfrm>
            <a:off x="8193360" y="987405"/>
            <a:ext cx="996102" cy="1361726"/>
            <a:chOff x="3026153" y="1270520"/>
            <a:chExt cx="992974" cy="1357449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E534E8F-D0E1-44E5-80B0-1AFEE766AD6E}"/>
                </a:ext>
              </a:extLst>
            </p:cNvPr>
            <p:cNvSpPr/>
            <p:nvPr/>
          </p:nvSpPr>
          <p:spPr bwMode="auto">
            <a:xfrm>
              <a:off x="3254426" y="1270520"/>
              <a:ext cx="580961" cy="523192"/>
            </a:xfrm>
            <a:custGeom>
              <a:avLst/>
              <a:gdLst>
                <a:gd name="connsiteX0" fmla="*/ 580961 w 580961"/>
                <a:gd name="connsiteY0" fmla="*/ 1468 h 523192"/>
                <a:gd name="connsiteX1" fmla="*/ 571348 w 580961"/>
                <a:gd name="connsiteY1" fmla="*/ 107627 h 523192"/>
                <a:gd name="connsiteX2" fmla="*/ 377549 w 580961"/>
                <a:gd name="connsiteY2" fmla="*/ 172920 h 523192"/>
                <a:gd name="connsiteX3" fmla="*/ 342483 w 580961"/>
                <a:gd name="connsiteY3" fmla="*/ 212403 h 523192"/>
                <a:gd name="connsiteX4" fmla="*/ 317886 w 580961"/>
                <a:gd name="connsiteY4" fmla="*/ 255512 h 523192"/>
                <a:gd name="connsiteX5" fmla="*/ 331406 w 580961"/>
                <a:gd name="connsiteY5" fmla="*/ 257939 h 523192"/>
                <a:gd name="connsiteX6" fmla="*/ 332355 w 580961"/>
                <a:gd name="connsiteY6" fmla="*/ 258508 h 523192"/>
                <a:gd name="connsiteX7" fmla="*/ 333303 w 580961"/>
                <a:gd name="connsiteY7" fmla="*/ 257939 h 523192"/>
                <a:gd name="connsiteX8" fmla="*/ 393730 w 580961"/>
                <a:gd name="connsiteY8" fmla="*/ 247090 h 523192"/>
                <a:gd name="connsiteX9" fmla="*/ 548971 w 580961"/>
                <a:gd name="connsiteY9" fmla="*/ 385141 h 523192"/>
                <a:gd name="connsiteX10" fmla="*/ 393730 w 580961"/>
                <a:gd name="connsiteY10" fmla="*/ 523192 h 523192"/>
                <a:gd name="connsiteX11" fmla="*/ 333303 w 580961"/>
                <a:gd name="connsiteY11" fmla="*/ 512343 h 523192"/>
                <a:gd name="connsiteX12" fmla="*/ 332355 w 580961"/>
                <a:gd name="connsiteY12" fmla="*/ 511774 h 523192"/>
                <a:gd name="connsiteX13" fmla="*/ 331406 w 580961"/>
                <a:gd name="connsiteY13" fmla="*/ 512343 h 523192"/>
                <a:gd name="connsiteX14" fmla="*/ 270979 w 580961"/>
                <a:gd name="connsiteY14" fmla="*/ 523192 h 523192"/>
                <a:gd name="connsiteX15" fmla="*/ 213110 w 580961"/>
                <a:gd name="connsiteY15" fmla="*/ 512803 h 523192"/>
                <a:gd name="connsiteX16" fmla="*/ 155241 w 580961"/>
                <a:gd name="connsiteY16" fmla="*/ 523192 h 523192"/>
                <a:gd name="connsiteX17" fmla="*/ 0 w 580961"/>
                <a:gd name="connsiteY17" fmla="*/ 385141 h 523192"/>
                <a:gd name="connsiteX18" fmla="*/ 155241 w 580961"/>
                <a:gd name="connsiteY18" fmla="*/ 247090 h 523192"/>
                <a:gd name="connsiteX19" fmla="*/ 205709 w 580961"/>
                <a:gd name="connsiteY19" fmla="*/ 256151 h 523192"/>
                <a:gd name="connsiteX20" fmla="*/ 219053 w 580961"/>
                <a:gd name="connsiteY20" fmla="*/ 214785 h 523192"/>
                <a:gd name="connsiteX21" fmla="*/ 305655 w 580961"/>
                <a:gd name="connsiteY21" fmla="*/ 94222 h 523192"/>
                <a:gd name="connsiteX22" fmla="*/ 580961 w 580961"/>
                <a:gd name="connsiteY22" fmla="*/ 1468 h 5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0961" h="523192">
                  <a:moveTo>
                    <a:pt x="580961" y="1468"/>
                  </a:moveTo>
                  <a:lnTo>
                    <a:pt x="571348" y="107627"/>
                  </a:lnTo>
                  <a:cubicBezTo>
                    <a:pt x="500445" y="101206"/>
                    <a:pt x="430111" y="124903"/>
                    <a:pt x="377549" y="172920"/>
                  </a:cubicBezTo>
                  <a:cubicBezTo>
                    <a:pt x="364409" y="184924"/>
                    <a:pt x="352682" y="198172"/>
                    <a:pt x="342483" y="212403"/>
                  </a:cubicBezTo>
                  <a:lnTo>
                    <a:pt x="317886" y="255512"/>
                  </a:lnTo>
                  <a:lnTo>
                    <a:pt x="331406" y="257939"/>
                  </a:lnTo>
                  <a:lnTo>
                    <a:pt x="332355" y="258508"/>
                  </a:lnTo>
                  <a:lnTo>
                    <a:pt x="333303" y="257939"/>
                  </a:lnTo>
                  <a:cubicBezTo>
                    <a:pt x="351877" y="250953"/>
                    <a:pt x="372296" y="247090"/>
                    <a:pt x="393730" y="247090"/>
                  </a:cubicBezTo>
                  <a:cubicBezTo>
                    <a:pt x="479467" y="247090"/>
                    <a:pt x="548971" y="308898"/>
                    <a:pt x="548971" y="385141"/>
                  </a:cubicBezTo>
                  <a:cubicBezTo>
                    <a:pt x="548971" y="461385"/>
                    <a:pt x="479467" y="523192"/>
                    <a:pt x="393730" y="523192"/>
                  </a:cubicBezTo>
                  <a:cubicBezTo>
                    <a:pt x="372296" y="523192"/>
                    <a:pt x="351877" y="519329"/>
                    <a:pt x="333303" y="512343"/>
                  </a:cubicBezTo>
                  <a:lnTo>
                    <a:pt x="332355" y="511774"/>
                  </a:lnTo>
                  <a:lnTo>
                    <a:pt x="331406" y="512343"/>
                  </a:lnTo>
                  <a:cubicBezTo>
                    <a:pt x="312832" y="519329"/>
                    <a:pt x="292413" y="523192"/>
                    <a:pt x="270979" y="523192"/>
                  </a:cubicBezTo>
                  <a:lnTo>
                    <a:pt x="213110" y="512803"/>
                  </a:lnTo>
                  <a:lnTo>
                    <a:pt x="155241" y="523192"/>
                  </a:lnTo>
                  <a:cubicBezTo>
                    <a:pt x="69504" y="523192"/>
                    <a:pt x="0" y="461385"/>
                    <a:pt x="0" y="385141"/>
                  </a:cubicBezTo>
                  <a:cubicBezTo>
                    <a:pt x="0" y="308898"/>
                    <a:pt x="69504" y="247090"/>
                    <a:pt x="155241" y="247090"/>
                  </a:cubicBezTo>
                  <a:lnTo>
                    <a:pt x="205709" y="256151"/>
                  </a:lnTo>
                  <a:lnTo>
                    <a:pt x="219053" y="214785"/>
                  </a:lnTo>
                  <a:cubicBezTo>
                    <a:pt x="239020" y="169499"/>
                    <a:pt x="268321" y="128328"/>
                    <a:pt x="305655" y="94222"/>
                  </a:cubicBezTo>
                  <a:cubicBezTo>
                    <a:pt x="380323" y="26010"/>
                    <a:pt x="480238" y="-7653"/>
                    <a:pt x="580961" y="14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46">
              <a:extLst>
                <a:ext uri="{FF2B5EF4-FFF2-40B4-BE49-F238E27FC236}">
                  <a16:creationId xmlns:a16="http://schemas.microsoft.com/office/drawing/2014/main" id="{E2CD64C3-2F61-412A-9B8F-752C77EFE795}"/>
                </a:ext>
              </a:extLst>
            </p:cNvPr>
            <p:cNvSpPr/>
            <p:nvPr/>
          </p:nvSpPr>
          <p:spPr bwMode="auto">
            <a:xfrm>
              <a:off x="3026153" y="1554782"/>
              <a:ext cx="992974" cy="1071817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74" h="964672">
                  <a:moveTo>
                    <a:pt x="0" y="254711"/>
                  </a:moveTo>
                  <a:cubicBezTo>
                    <a:pt x="0" y="-137390"/>
                    <a:pt x="212760" y="40050"/>
                    <a:pt x="486962" y="40050"/>
                  </a:cubicBezTo>
                  <a:cubicBezTo>
                    <a:pt x="761164" y="40050"/>
                    <a:pt x="992974" y="-137390"/>
                    <a:pt x="992974" y="254711"/>
                  </a:cubicBezTo>
                  <a:cubicBezTo>
                    <a:pt x="992974" y="646812"/>
                    <a:pt x="770689" y="964672"/>
                    <a:pt x="496487" y="964672"/>
                  </a:cubicBezTo>
                  <a:cubicBezTo>
                    <a:pt x="222285" y="964672"/>
                    <a:pt x="0" y="646812"/>
                    <a:pt x="0" y="25471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46">
              <a:extLst>
                <a:ext uri="{FF2B5EF4-FFF2-40B4-BE49-F238E27FC236}">
                  <a16:creationId xmlns:a16="http://schemas.microsoft.com/office/drawing/2014/main" id="{1BB11B95-F70D-4582-A7E3-1FE7D49BFA74}"/>
                </a:ext>
              </a:extLst>
            </p:cNvPr>
            <p:cNvSpPr/>
            <p:nvPr/>
          </p:nvSpPr>
          <p:spPr bwMode="auto">
            <a:xfrm>
              <a:off x="3178548" y="1542444"/>
              <a:ext cx="674256" cy="1085525"/>
            </a:xfrm>
            <a:custGeom>
              <a:avLst/>
              <a:gdLst>
                <a:gd name="connsiteX0" fmla="*/ 0 w 992973"/>
                <a:gd name="connsiteY0" fmla="*/ 709961 h 1419921"/>
                <a:gd name="connsiteX1" fmla="*/ 496487 w 992973"/>
                <a:gd name="connsiteY1" fmla="*/ 0 h 1419921"/>
                <a:gd name="connsiteX2" fmla="*/ 992974 w 992973"/>
                <a:gd name="connsiteY2" fmla="*/ 709961 h 1419921"/>
                <a:gd name="connsiteX3" fmla="*/ 496487 w 992973"/>
                <a:gd name="connsiteY3" fmla="*/ 1419922 h 1419921"/>
                <a:gd name="connsiteX4" fmla="*/ 0 w 992973"/>
                <a:gd name="connsiteY4" fmla="*/ 709961 h 1419921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709961 h 1419922"/>
                <a:gd name="connsiteX1" fmla="*/ 496487 w 992974"/>
                <a:gd name="connsiteY1" fmla="*/ 0 h 1419922"/>
                <a:gd name="connsiteX2" fmla="*/ 992974 w 992974"/>
                <a:gd name="connsiteY2" fmla="*/ 709961 h 1419922"/>
                <a:gd name="connsiteX3" fmla="*/ 496487 w 992974"/>
                <a:gd name="connsiteY3" fmla="*/ 1419922 h 1419922"/>
                <a:gd name="connsiteX4" fmla="*/ 0 w 992974"/>
                <a:gd name="connsiteY4" fmla="*/ 709961 h 1419922"/>
                <a:gd name="connsiteX0" fmla="*/ 0 w 992974"/>
                <a:gd name="connsiteY0" fmla="*/ 254711 h 964672"/>
                <a:gd name="connsiteX1" fmla="*/ 486962 w 992974"/>
                <a:gd name="connsiteY1" fmla="*/ 40050 h 964672"/>
                <a:gd name="connsiteX2" fmla="*/ 992974 w 992974"/>
                <a:gd name="connsiteY2" fmla="*/ 254711 h 964672"/>
                <a:gd name="connsiteX3" fmla="*/ 496487 w 992974"/>
                <a:gd name="connsiteY3" fmla="*/ 964672 h 964672"/>
                <a:gd name="connsiteX4" fmla="*/ 0 w 992974"/>
                <a:gd name="connsiteY4" fmla="*/ 254711 h 964672"/>
                <a:gd name="connsiteX0" fmla="*/ 0 w 992974"/>
                <a:gd name="connsiteY0" fmla="*/ 313357 h 1023318"/>
                <a:gd name="connsiteX1" fmla="*/ 493977 w 992974"/>
                <a:gd name="connsiteY1" fmla="*/ 8208 h 1023318"/>
                <a:gd name="connsiteX2" fmla="*/ 992974 w 992974"/>
                <a:gd name="connsiteY2" fmla="*/ 313357 h 1023318"/>
                <a:gd name="connsiteX3" fmla="*/ 496487 w 992974"/>
                <a:gd name="connsiteY3" fmla="*/ 1023318 h 1023318"/>
                <a:gd name="connsiteX4" fmla="*/ 0 w 992974"/>
                <a:gd name="connsiteY4" fmla="*/ 313357 h 1023318"/>
                <a:gd name="connsiteX0" fmla="*/ 158 w 993132"/>
                <a:gd name="connsiteY0" fmla="*/ 313357 h 1023318"/>
                <a:gd name="connsiteX1" fmla="*/ 494135 w 993132"/>
                <a:gd name="connsiteY1" fmla="*/ 8208 h 1023318"/>
                <a:gd name="connsiteX2" fmla="*/ 993132 w 993132"/>
                <a:gd name="connsiteY2" fmla="*/ 313357 h 1023318"/>
                <a:gd name="connsiteX3" fmla="*/ 496645 w 993132"/>
                <a:gd name="connsiteY3" fmla="*/ 1023318 h 1023318"/>
                <a:gd name="connsiteX4" fmla="*/ 158 w 993132"/>
                <a:gd name="connsiteY4" fmla="*/ 313357 h 1023318"/>
                <a:gd name="connsiteX0" fmla="*/ 158 w 995266"/>
                <a:gd name="connsiteY0" fmla="*/ 305149 h 1015110"/>
                <a:gd name="connsiteX1" fmla="*/ 494135 w 995266"/>
                <a:gd name="connsiteY1" fmla="*/ 0 h 1015110"/>
                <a:gd name="connsiteX2" fmla="*/ 993132 w 995266"/>
                <a:gd name="connsiteY2" fmla="*/ 305149 h 1015110"/>
                <a:gd name="connsiteX3" fmla="*/ 496645 w 995266"/>
                <a:gd name="connsiteY3" fmla="*/ 1015110 h 1015110"/>
                <a:gd name="connsiteX4" fmla="*/ 158 w 995266"/>
                <a:gd name="connsiteY4" fmla="*/ 305149 h 1015110"/>
                <a:gd name="connsiteX0" fmla="*/ 9 w 992991"/>
                <a:gd name="connsiteY0" fmla="*/ 267049 h 977010"/>
                <a:gd name="connsiteX1" fmla="*/ 486971 w 992991"/>
                <a:gd name="connsiteY1" fmla="*/ 0 h 977010"/>
                <a:gd name="connsiteX2" fmla="*/ 992983 w 992991"/>
                <a:gd name="connsiteY2" fmla="*/ 267049 h 977010"/>
                <a:gd name="connsiteX3" fmla="*/ 496496 w 992991"/>
                <a:gd name="connsiteY3" fmla="*/ 977010 h 977010"/>
                <a:gd name="connsiteX4" fmla="*/ 9 w 992991"/>
                <a:gd name="connsiteY4" fmla="*/ 267049 h 97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991" h="977010">
                  <a:moveTo>
                    <a:pt x="9" y="267049"/>
                  </a:moveTo>
                  <a:cubicBezTo>
                    <a:pt x="-1579" y="104214"/>
                    <a:pt x="212769" y="0"/>
                    <a:pt x="486971" y="0"/>
                  </a:cubicBezTo>
                  <a:cubicBezTo>
                    <a:pt x="761173" y="0"/>
                    <a:pt x="991396" y="104214"/>
                    <a:pt x="992983" y="267049"/>
                  </a:cubicBezTo>
                  <a:cubicBezTo>
                    <a:pt x="994571" y="429884"/>
                    <a:pt x="770698" y="977010"/>
                    <a:pt x="496496" y="977010"/>
                  </a:cubicBezTo>
                  <a:cubicBezTo>
                    <a:pt x="222294" y="977010"/>
                    <a:pt x="1597" y="429884"/>
                    <a:pt x="9" y="267049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06AED7B-0BF7-4243-8C81-CBC9328C3C74}"/>
              </a:ext>
            </a:extLst>
          </p:cNvPr>
          <p:cNvGrpSpPr/>
          <p:nvPr/>
        </p:nvGrpSpPr>
        <p:grpSpPr>
          <a:xfrm>
            <a:off x="494064" y="3226438"/>
            <a:ext cx="1735837" cy="1153216"/>
            <a:chOff x="494064" y="3226438"/>
            <a:chExt cx="1735837" cy="1153216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35BAE1B-848C-4870-97AB-F390E6A58313}"/>
                </a:ext>
              </a:extLst>
            </p:cNvPr>
            <p:cNvGrpSpPr/>
            <p:nvPr/>
          </p:nvGrpSpPr>
          <p:grpSpPr>
            <a:xfrm rot="18594340">
              <a:off x="953881" y="3082343"/>
              <a:ext cx="565436" cy="853626"/>
              <a:chOff x="4684199" y="1739653"/>
              <a:chExt cx="554500" cy="837118"/>
            </a:xfrm>
          </p:grpSpPr>
          <p:sp>
            <p:nvSpPr>
              <p:cNvPr id="40" name="二等辺三角形 39">
                <a:extLst>
                  <a:ext uri="{FF2B5EF4-FFF2-40B4-BE49-F238E27FC236}">
                    <a16:creationId xmlns:a16="http://schemas.microsoft.com/office/drawing/2014/main" id="{9091DC5F-E7FD-4012-9217-D9D28AED1C1C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5F03D7CF-CDE8-45DE-A83C-9CAE3BD53BB7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42" name="楕円 72">
                  <a:extLst>
                    <a:ext uri="{FF2B5EF4-FFF2-40B4-BE49-F238E27FC236}">
                      <a16:creationId xmlns:a16="http://schemas.microsoft.com/office/drawing/2014/main" id="{3FFDAA0B-063B-46BA-8884-C59F8721D2F4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72">
                  <a:extLst>
                    <a:ext uri="{FF2B5EF4-FFF2-40B4-BE49-F238E27FC236}">
                      <a16:creationId xmlns:a16="http://schemas.microsoft.com/office/drawing/2014/main" id="{1D193206-931B-4034-B753-80758E3CC60D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72">
                  <a:extLst>
                    <a:ext uri="{FF2B5EF4-FFF2-40B4-BE49-F238E27FC236}">
                      <a16:creationId xmlns:a16="http://schemas.microsoft.com/office/drawing/2014/main" id="{A8632811-0AB9-4895-9E13-4F9EC2F4F056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AA99118-B75C-4C98-A8B7-32D9EE303E93}"/>
                </a:ext>
              </a:extLst>
            </p:cNvPr>
            <p:cNvGrpSpPr/>
            <p:nvPr/>
          </p:nvGrpSpPr>
          <p:grpSpPr>
            <a:xfrm rot="3600000">
              <a:off x="1520370" y="3275725"/>
              <a:ext cx="565436" cy="853626"/>
              <a:chOff x="4684199" y="1739653"/>
              <a:chExt cx="554500" cy="837118"/>
            </a:xfrm>
          </p:grpSpPr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58D178EA-651D-4D49-B7DB-F4AFCBCED237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27FB27A5-0604-4AE3-A21C-9D118478CA5E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7" name="楕円 72">
                  <a:extLst>
                    <a:ext uri="{FF2B5EF4-FFF2-40B4-BE49-F238E27FC236}">
                      <a16:creationId xmlns:a16="http://schemas.microsoft.com/office/drawing/2014/main" id="{B0AA629B-8AFB-44EB-89F5-A7FD39A29238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72">
                  <a:extLst>
                    <a:ext uri="{FF2B5EF4-FFF2-40B4-BE49-F238E27FC236}">
                      <a16:creationId xmlns:a16="http://schemas.microsoft.com/office/drawing/2014/main" id="{75F07D96-9F13-4324-B372-E45EDE27FDA9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72">
                  <a:extLst>
                    <a:ext uri="{FF2B5EF4-FFF2-40B4-BE49-F238E27FC236}">
                      <a16:creationId xmlns:a16="http://schemas.microsoft.com/office/drawing/2014/main" id="{F39185BB-8824-44B9-9BAE-801ED3F44C93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621E342-7D64-436A-8829-548BA3B126F8}"/>
                </a:ext>
              </a:extLst>
            </p:cNvPr>
            <p:cNvGrpSpPr/>
            <p:nvPr/>
          </p:nvGrpSpPr>
          <p:grpSpPr>
            <a:xfrm rot="16434501">
              <a:off x="638159" y="3670123"/>
              <a:ext cx="565436" cy="853626"/>
              <a:chOff x="4684199" y="1739653"/>
              <a:chExt cx="554500" cy="837118"/>
            </a:xfrm>
          </p:grpSpPr>
          <p:sp>
            <p:nvSpPr>
              <p:cNvPr id="30" name="二等辺三角形 29">
                <a:extLst>
                  <a:ext uri="{FF2B5EF4-FFF2-40B4-BE49-F238E27FC236}">
                    <a16:creationId xmlns:a16="http://schemas.microsoft.com/office/drawing/2014/main" id="{6BF33DAE-9883-432E-9CA8-040F7010BC9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4296499-9461-4D60-9B09-DC46794F1E26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32" name="楕円 72">
                  <a:extLst>
                    <a:ext uri="{FF2B5EF4-FFF2-40B4-BE49-F238E27FC236}">
                      <a16:creationId xmlns:a16="http://schemas.microsoft.com/office/drawing/2014/main" id="{FE4091F0-D868-408D-B12F-4BB1B6413BE8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72">
                  <a:extLst>
                    <a:ext uri="{FF2B5EF4-FFF2-40B4-BE49-F238E27FC236}">
                      <a16:creationId xmlns:a16="http://schemas.microsoft.com/office/drawing/2014/main" id="{B2A23497-CB37-491E-9E02-E21A81B630D3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72">
                  <a:extLst>
                    <a:ext uri="{FF2B5EF4-FFF2-40B4-BE49-F238E27FC236}">
                      <a16:creationId xmlns:a16="http://schemas.microsoft.com/office/drawing/2014/main" id="{6A88872C-A6C5-4B6E-B848-D27AF875F9AF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DD475F8-A14D-45FA-ACA7-D1E3B848EA1C}"/>
              </a:ext>
            </a:extLst>
          </p:cNvPr>
          <p:cNvGrpSpPr/>
          <p:nvPr/>
        </p:nvGrpSpPr>
        <p:grpSpPr>
          <a:xfrm>
            <a:off x="2339269" y="3227617"/>
            <a:ext cx="1735837" cy="1153216"/>
            <a:chOff x="2339269" y="3227617"/>
            <a:chExt cx="1735837" cy="1153216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85573F3-ECBC-40A0-9A08-8D929AA43E15}"/>
                </a:ext>
              </a:extLst>
            </p:cNvPr>
            <p:cNvGrpSpPr/>
            <p:nvPr/>
          </p:nvGrpSpPr>
          <p:grpSpPr>
            <a:xfrm rot="18594340">
              <a:off x="2799086" y="3083522"/>
              <a:ext cx="565436" cy="853626"/>
              <a:chOff x="4684199" y="1739653"/>
              <a:chExt cx="554500" cy="837118"/>
            </a:xfrm>
          </p:grpSpPr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6AE8D666-3941-43C8-BAE6-50660C041FC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839FC42B-9F38-4159-BD69-80EA2539DC45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61" name="楕円 72">
                  <a:extLst>
                    <a:ext uri="{FF2B5EF4-FFF2-40B4-BE49-F238E27FC236}">
                      <a16:creationId xmlns:a16="http://schemas.microsoft.com/office/drawing/2014/main" id="{9D0BAB5A-B5B7-4D19-8441-A987F1D0CAE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72">
                  <a:extLst>
                    <a:ext uri="{FF2B5EF4-FFF2-40B4-BE49-F238E27FC236}">
                      <a16:creationId xmlns:a16="http://schemas.microsoft.com/office/drawing/2014/main" id="{70A4F737-8EFC-4FBE-BDE5-1F6FD3D21E66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72">
                  <a:extLst>
                    <a:ext uri="{FF2B5EF4-FFF2-40B4-BE49-F238E27FC236}">
                      <a16:creationId xmlns:a16="http://schemas.microsoft.com/office/drawing/2014/main" id="{C5526F05-266D-4B61-9465-2C4084A1C1FE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7807296-D92D-4ACC-8FC0-512ADE7204CA}"/>
                </a:ext>
              </a:extLst>
            </p:cNvPr>
            <p:cNvGrpSpPr/>
            <p:nvPr/>
          </p:nvGrpSpPr>
          <p:grpSpPr>
            <a:xfrm rot="3600000">
              <a:off x="3365575" y="3276904"/>
              <a:ext cx="565436" cy="853626"/>
              <a:chOff x="4684199" y="1739653"/>
              <a:chExt cx="554500" cy="837118"/>
            </a:xfrm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85D7AA4B-CC39-43EF-9564-DA3BF172128C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8D2549D-B77B-4DF7-AFDD-BE75FB18FDDF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56" name="楕円 72">
                  <a:extLst>
                    <a:ext uri="{FF2B5EF4-FFF2-40B4-BE49-F238E27FC236}">
                      <a16:creationId xmlns:a16="http://schemas.microsoft.com/office/drawing/2014/main" id="{F3CBDA7A-892F-4DEB-93D8-29C268564E4A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72">
                  <a:extLst>
                    <a:ext uri="{FF2B5EF4-FFF2-40B4-BE49-F238E27FC236}">
                      <a16:creationId xmlns:a16="http://schemas.microsoft.com/office/drawing/2014/main" id="{0DC16D7F-B80B-4BBD-900E-CBC6CE8A2197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72">
                  <a:extLst>
                    <a:ext uri="{FF2B5EF4-FFF2-40B4-BE49-F238E27FC236}">
                      <a16:creationId xmlns:a16="http://schemas.microsoft.com/office/drawing/2014/main" id="{0FABAB49-D8D8-4C95-A21D-9922C69726E9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57235FD-3370-4ECD-9183-C4625062495C}"/>
                </a:ext>
              </a:extLst>
            </p:cNvPr>
            <p:cNvGrpSpPr/>
            <p:nvPr/>
          </p:nvGrpSpPr>
          <p:grpSpPr>
            <a:xfrm rot="16434501">
              <a:off x="2483364" y="3671302"/>
              <a:ext cx="565436" cy="853626"/>
              <a:chOff x="4684199" y="1739653"/>
              <a:chExt cx="554500" cy="837118"/>
            </a:xfrm>
          </p:grpSpPr>
          <p:sp>
            <p:nvSpPr>
              <p:cNvPr id="49" name="二等辺三角形 48">
                <a:extLst>
                  <a:ext uri="{FF2B5EF4-FFF2-40B4-BE49-F238E27FC236}">
                    <a16:creationId xmlns:a16="http://schemas.microsoft.com/office/drawing/2014/main" id="{76EBFA7D-2DB1-4092-AF17-8DB1F8BC0F5F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5117BF1F-E434-431F-947D-4E447B36198B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51" name="楕円 72">
                  <a:extLst>
                    <a:ext uri="{FF2B5EF4-FFF2-40B4-BE49-F238E27FC236}">
                      <a16:creationId xmlns:a16="http://schemas.microsoft.com/office/drawing/2014/main" id="{836996A7-BC91-40D8-808F-A9DFCBA26D68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72">
                  <a:extLst>
                    <a:ext uri="{FF2B5EF4-FFF2-40B4-BE49-F238E27FC236}">
                      <a16:creationId xmlns:a16="http://schemas.microsoft.com/office/drawing/2014/main" id="{2DFDCB3B-42B3-4D79-8EFB-C89BB9A87AEC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72">
                  <a:extLst>
                    <a:ext uri="{FF2B5EF4-FFF2-40B4-BE49-F238E27FC236}">
                      <a16:creationId xmlns:a16="http://schemas.microsoft.com/office/drawing/2014/main" id="{21E9715D-0097-4D20-BD97-AB07651FA693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60027731-4BBC-4E64-83A0-7855858D0BE4}"/>
              </a:ext>
            </a:extLst>
          </p:cNvPr>
          <p:cNvGrpSpPr/>
          <p:nvPr/>
        </p:nvGrpSpPr>
        <p:grpSpPr>
          <a:xfrm>
            <a:off x="4261616" y="3260379"/>
            <a:ext cx="1702961" cy="1188158"/>
            <a:chOff x="4261616" y="3260379"/>
            <a:chExt cx="1702961" cy="1188158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81F56D2-2A04-4CBC-AF93-B0E998EAFE43}"/>
                </a:ext>
              </a:extLst>
            </p:cNvPr>
            <p:cNvGrpSpPr/>
            <p:nvPr/>
          </p:nvGrpSpPr>
          <p:grpSpPr>
            <a:xfrm rot="18594340">
              <a:off x="4687524" y="3150193"/>
              <a:ext cx="600378" cy="820750"/>
              <a:chOff x="716340" y="1270520"/>
              <a:chExt cx="992974" cy="1357449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01929A05-4959-44C6-8679-039CC78AA89C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46">
                <a:extLst>
                  <a:ext uri="{FF2B5EF4-FFF2-40B4-BE49-F238E27FC236}">
                    <a16:creationId xmlns:a16="http://schemas.microsoft.com/office/drawing/2014/main" id="{6EF12109-934C-4479-9C49-99D0FAD5B55E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46">
                <a:extLst>
                  <a:ext uri="{FF2B5EF4-FFF2-40B4-BE49-F238E27FC236}">
                    <a16:creationId xmlns:a16="http://schemas.microsoft.com/office/drawing/2014/main" id="{6C066D47-020F-4148-B4BC-D324DB01F240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4C307F9-9759-4270-AB9A-C3773CE85DDA}"/>
                </a:ext>
              </a:extLst>
            </p:cNvPr>
            <p:cNvGrpSpPr/>
            <p:nvPr/>
          </p:nvGrpSpPr>
          <p:grpSpPr>
            <a:xfrm rot="3600000">
              <a:off x="5254013" y="3343575"/>
              <a:ext cx="600378" cy="820750"/>
              <a:chOff x="716340" y="1270520"/>
              <a:chExt cx="992974" cy="135744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ED5FB73-80BA-443A-83C1-EECEB48121E9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46">
                <a:extLst>
                  <a:ext uri="{FF2B5EF4-FFF2-40B4-BE49-F238E27FC236}">
                    <a16:creationId xmlns:a16="http://schemas.microsoft.com/office/drawing/2014/main" id="{42FDC223-63D5-4E3C-AE8F-02A8FB1543A5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46">
                <a:extLst>
                  <a:ext uri="{FF2B5EF4-FFF2-40B4-BE49-F238E27FC236}">
                    <a16:creationId xmlns:a16="http://schemas.microsoft.com/office/drawing/2014/main" id="{57FCE710-9A8A-4DC6-B8F4-EC9367066430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CDEE217-E3EA-4B63-A04B-CCA271F3EAB0}"/>
                </a:ext>
              </a:extLst>
            </p:cNvPr>
            <p:cNvGrpSpPr/>
            <p:nvPr/>
          </p:nvGrpSpPr>
          <p:grpSpPr>
            <a:xfrm rot="16434501">
              <a:off x="4371802" y="3737973"/>
              <a:ext cx="600378" cy="820750"/>
              <a:chOff x="716340" y="1270520"/>
              <a:chExt cx="992974" cy="1357449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07347FC3-1E6C-4816-B74A-F7E1D5559CBB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46">
                <a:extLst>
                  <a:ext uri="{FF2B5EF4-FFF2-40B4-BE49-F238E27FC236}">
                    <a16:creationId xmlns:a16="http://schemas.microsoft.com/office/drawing/2014/main" id="{3E3194EE-5C5D-4F84-AE02-5C16CE54E160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46">
                <a:extLst>
                  <a:ext uri="{FF2B5EF4-FFF2-40B4-BE49-F238E27FC236}">
                    <a16:creationId xmlns:a16="http://schemas.microsoft.com/office/drawing/2014/main" id="{17FBF34F-27E6-4C04-8232-60F7F3D52633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848249A6-BB5D-4A4B-B836-64740034335E}"/>
              </a:ext>
            </a:extLst>
          </p:cNvPr>
          <p:cNvGrpSpPr/>
          <p:nvPr/>
        </p:nvGrpSpPr>
        <p:grpSpPr>
          <a:xfrm>
            <a:off x="6086597" y="3260379"/>
            <a:ext cx="1702961" cy="1188158"/>
            <a:chOff x="6086597" y="3260379"/>
            <a:chExt cx="1702961" cy="1188158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D761D3F-3D8F-4AA6-AA03-5368A9A70FC8}"/>
                </a:ext>
              </a:extLst>
            </p:cNvPr>
            <p:cNvGrpSpPr/>
            <p:nvPr/>
          </p:nvGrpSpPr>
          <p:grpSpPr>
            <a:xfrm rot="18594340">
              <a:off x="6512505" y="3150193"/>
              <a:ext cx="600378" cy="820750"/>
              <a:chOff x="1845053" y="1270520"/>
              <a:chExt cx="992974" cy="1357449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6470C22B-8DA4-45B3-925F-C02409912E38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46">
                <a:extLst>
                  <a:ext uri="{FF2B5EF4-FFF2-40B4-BE49-F238E27FC236}">
                    <a16:creationId xmlns:a16="http://schemas.microsoft.com/office/drawing/2014/main" id="{4E13AEB4-FB6A-4E72-A2BE-B65170CCE063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46">
                <a:extLst>
                  <a:ext uri="{FF2B5EF4-FFF2-40B4-BE49-F238E27FC236}">
                    <a16:creationId xmlns:a16="http://schemas.microsoft.com/office/drawing/2014/main" id="{F039107E-ABBB-46E9-821C-B245FF7EE4A9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59C69DB-1A13-4AB0-85E3-B7AB7CBF8751}"/>
                </a:ext>
              </a:extLst>
            </p:cNvPr>
            <p:cNvGrpSpPr/>
            <p:nvPr/>
          </p:nvGrpSpPr>
          <p:grpSpPr>
            <a:xfrm rot="3600000">
              <a:off x="7078994" y="3343575"/>
              <a:ext cx="600378" cy="820750"/>
              <a:chOff x="1845053" y="1270520"/>
              <a:chExt cx="992974" cy="1357449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BF6AAAD-D578-486D-A755-88DAE2CB8225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46">
                <a:extLst>
                  <a:ext uri="{FF2B5EF4-FFF2-40B4-BE49-F238E27FC236}">
                    <a16:creationId xmlns:a16="http://schemas.microsoft.com/office/drawing/2014/main" id="{2F2685A6-9564-46F1-B2D8-E0EC43887B86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46">
                <a:extLst>
                  <a:ext uri="{FF2B5EF4-FFF2-40B4-BE49-F238E27FC236}">
                    <a16:creationId xmlns:a16="http://schemas.microsoft.com/office/drawing/2014/main" id="{29477954-A06F-49DB-B541-CFD370A1049C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D723EFE-65EE-479C-9509-FE6EA1AF9C83}"/>
                </a:ext>
              </a:extLst>
            </p:cNvPr>
            <p:cNvGrpSpPr/>
            <p:nvPr/>
          </p:nvGrpSpPr>
          <p:grpSpPr>
            <a:xfrm rot="16434501">
              <a:off x="6196783" y="3737973"/>
              <a:ext cx="600378" cy="820750"/>
              <a:chOff x="1845053" y="1270520"/>
              <a:chExt cx="992974" cy="135744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A8F8510-3CCE-4FE4-B91A-9DBD7919303C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46">
                <a:extLst>
                  <a:ext uri="{FF2B5EF4-FFF2-40B4-BE49-F238E27FC236}">
                    <a16:creationId xmlns:a16="http://schemas.microsoft.com/office/drawing/2014/main" id="{8A292667-6E82-466D-9440-A4F352C4C49B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46">
                <a:extLst>
                  <a:ext uri="{FF2B5EF4-FFF2-40B4-BE49-F238E27FC236}">
                    <a16:creationId xmlns:a16="http://schemas.microsoft.com/office/drawing/2014/main" id="{098CD077-65FB-4B72-AE5F-F45BB853CE46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A4E432AA-9166-4221-BD67-83971CC79A03}"/>
              </a:ext>
            </a:extLst>
          </p:cNvPr>
          <p:cNvGrpSpPr/>
          <p:nvPr/>
        </p:nvGrpSpPr>
        <p:grpSpPr>
          <a:xfrm>
            <a:off x="7965314" y="3260379"/>
            <a:ext cx="1702961" cy="1188158"/>
            <a:chOff x="7965314" y="3260379"/>
            <a:chExt cx="1702961" cy="118815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061CD97F-C215-4B63-8C9D-AB28264BC933}"/>
                </a:ext>
              </a:extLst>
            </p:cNvPr>
            <p:cNvGrpSpPr/>
            <p:nvPr/>
          </p:nvGrpSpPr>
          <p:grpSpPr>
            <a:xfrm rot="18594340">
              <a:off x="8391222" y="3150193"/>
              <a:ext cx="600378" cy="820750"/>
              <a:chOff x="3026153" y="1270520"/>
              <a:chExt cx="992974" cy="135744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18EF525-8B6D-4430-9F9B-6BA658125A26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46">
                <a:extLst>
                  <a:ext uri="{FF2B5EF4-FFF2-40B4-BE49-F238E27FC236}">
                    <a16:creationId xmlns:a16="http://schemas.microsoft.com/office/drawing/2014/main" id="{EE48B17F-5103-44B1-8004-231636BAA03C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46">
                <a:extLst>
                  <a:ext uri="{FF2B5EF4-FFF2-40B4-BE49-F238E27FC236}">
                    <a16:creationId xmlns:a16="http://schemas.microsoft.com/office/drawing/2014/main" id="{CAF672CF-D29D-4596-9EF7-65DF9692525C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BF84F69-03ED-4E38-A7C6-23C2916C0A1B}"/>
                </a:ext>
              </a:extLst>
            </p:cNvPr>
            <p:cNvGrpSpPr/>
            <p:nvPr/>
          </p:nvGrpSpPr>
          <p:grpSpPr>
            <a:xfrm rot="3600000">
              <a:off x="8957711" y="3343575"/>
              <a:ext cx="600378" cy="820750"/>
              <a:chOff x="3026153" y="1270520"/>
              <a:chExt cx="992974" cy="1357449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2AE97B3-7E5F-46BD-8875-2103CE1E0363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46">
                <a:extLst>
                  <a:ext uri="{FF2B5EF4-FFF2-40B4-BE49-F238E27FC236}">
                    <a16:creationId xmlns:a16="http://schemas.microsoft.com/office/drawing/2014/main" id="{B967F3FE-57CB-43F8-B77F-92A4B1FF6562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46">
                <a:extLst>
                  <a:ext uri="{FF2B5EF4-FFF2-40B4-BE49-F238E27FC236}">
                    <a16:creationId xmlns:a16="http://schemas.microsoft.com/office/drawing/2014/main" id="{8788FD29-D9F4-4FEC-9E4F-1823C68CF30B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8857D06A-C487-44E1-A552-1C360A3B8316}"/>
                </a:ext>
              </a:extLst>
            </p:cNvPr>
            <p:cNvGrpSpPr/>
            <p:nvPr/>
          </p:nvGrpSpPr>
          <p:grpSpPr>
            <a:xfrm rot="16434501">
              <a:off x="8075500" y="3737973"/>
              <a:ext cx="600378" cy="820750"/>
              <a:chOff x="3026153" y="1270520"/>
              <a:chExt cx="992974" cy="1357449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BE87FA8-1BCE-43E6-8C5F-DCDC64D1263C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46">
                <a:extLst>
                  <a:ext uri="{FF2B5EF4-FFF2-40B4-BE49-F238E27FC236}">
                    <a16:creationId xmlns:a16="http://schemas.microsoft.com/office/drawing/2014/main" id="{60195FC2-EA53-445F-B18A-C0F5CB639AAF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46">
                <a:extLst>
                  <a:ext uri="{FF2B5EF4-FFF2-40B4-BE49-F238E27FC236}">
                    <a16:creationId xmlns:a16="http://schemas.microsoft.com/office/drawing/2014/main" id="{CDB88A15-4EC7-4537-8DE2-AC56E8F4B9B1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ED93DDC6-5986-4039-84B8-6078BC019D5A}"/>
              </a:ext>
            </a:extLst>
          </p:cNvPr>
          <p:cNvGrpSpPr/>
          <p:nvPr/>
        </p:nvGrpSpPr>
        <p:grpSpPr>
          <a:xfrm>
            <a:off x="449010" y="5150961"/>
            <a:ext cx="1575175" cy="1163658"/>
            <a:chOff x="449010" y="5150961"/>
            <a:chExt cx="1575175" cy="1163658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E55B0311-ECDD-4F8F-AE21-48C3B5681C6A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CFDEDDC5-4974-48C3-AF1C-A4599A6E9FD3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149" name="楕円 31">
                  <a:extLst>
                    <a:ext uri="{FF2B5EF4-FFF2-40B4-BE49-F238E27FC236}">
                      <a16:creationId xmlns:a16="http://schemas.microsoft.com/office/drawing/2014/main" id="{83340E2C-B38E-4C34-9C5E-50D880374AB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BE84B4B2-05F4-4417-81EB-0EB4FB735B3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C79DB8EE-EEC1-40C4-924F-56E7951DB8A4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3DB0CFF-BD01-4F4D-B2A5-830809304BF6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00ED0E42-2527-43A0-BCA6-A290520BFC2F}"/>
                </a:ext>
              </a:extLst>
            </p:cNvPr>
            <p:cNvGrpSpPr/>
            <p:nvPr/>
          </p:nvGrpSpPr>
          <p:grpSpPr>
            <a:xfrm rot="18594340">
              <a:off x="879812" y="5054296"/>
              <a:ext cx="379320" cy="572650"/>
              <a:chOff x="4684199" y="1739653"/>
              <a:chExt cx="554500" cy="837118"/>
            </a:xfrm>
          </p:grpSpPr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FB1FF2CF-A76D-4130-8FD2-9AF37D579E10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5F1298F6-42E5-47DB-B25A-C8AC61F64462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44" name="楕円 72">
                  <a:extLst>
                    <a:ext uri="{FF2B5EF4-FFF2-40B4-BE49-F238E27FC236}">
                      <a16:creationId xmlns:a16="http://schemas.microsoft.com/office/drawing/2014/main" id="{8F6E65BC-5626-4346-89DA-944B89775FF6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72">
                  <a:extLst>
                    <a:ext uri="{FF2B5EF4-FFF2-40B4-BE49-F238E27FC236}">
                      <a16:creationId xmlns:a16="http://schemas.microsoft.com/office/drawing/2014/main" id="{319E6C73-2F94-4262-B5C0-DB205001BEA8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72">
                  <a:extLst>
                    <a:ext uri="{FF2B5EF4-FFF2-40B4-BE49-F238E27FC236}">
                      <a16:creationId xmlns:a16="http://schemas.microsoft.com/office/drawing/2014/main" id="{CC925138-A844-4494-9100-963471FBEBF5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C7AC948-C2F4-4038-8EBE-0DA569CC3D16}"/>
                </a:ext>
              </a:extLst>
            </p:cNvPr>
            <p:cNvGrpSpPr/>
            <p:nvPr/>
          </p:nvGrpSpPr>
          <p:grpSpPr>
            <a:xfrm rot="3600000">
              <a:off x="1446301" y="5247678"/>
              <a:ext cx="379320" cy="572650"/>
              <a:chOff x="4684199" y="1739653"/>
              <a:chExt cx="554500" cy="837118"/>
            </a:xfrm>
          </p:grpSpPr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AA2E2ECC-9C8E-4648-8A58-B5C2944E670A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2C736B1-008C-48B5-BEFD-0D3C4E847E17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39" name="楕円 72">
                  <a:extLst>
                    <a:ext uri="{FF2B5EF4-FFF2-40B4-BE49-F238E27FC236}">
                      <a16:creationId xmlns:a16="http://schemas.microsoft.com/office/drawing/2014/main" id="{B44FEBF2-4E58-4EFB-A79D-E88B6F2E068C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72">
                  <a:extLst>
                    <a:ext uri="{FF2B5EF4-FFF2-40B4-BE49-F238E27FC236}">
                      <a16:creationId xmlns:a16="http://schemas.microsoft.com/office/drawing/2014/main" id="{E5B7CCE0-7530-4CF0-BDE1-35330DB68A34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72">
                  <a:extLst>
                    <a:ext uri="{FF2B5EF4-FFF2-40B4-BE49-F238E27FC236}">
                      <a16:creationId xmlns:a16="http://schemas.microsoft.com/office/drawing/2014/main" id="{6534D28A-566E-4BB0-A3B2-7EA85C9773AB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7C0919F-9E74-46B0-9169-678E8C889C29}"/>
                </a:ext>
              </a:extLst>
            </p:cNvPr>
            <p:cNvGrpSpPr/>
            <p:nvPr/>
          </p:nvGrpSpPr>
          <p:grpSpPr>
            <a:xfrm rot="16434501">
              <a:off x="602786" y="5286628"/>
              <a:ext cx="379320" cy="572650"/>
              <a:chOff x="4684199" y="1739653"/>
              <a:chExt cx="554500" cy="837118"/>
            </a:xfrm>
          </p:grpSpPr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4454707E-FCC4-4A42-BF8D-A5FF58DD711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B0E697B-1C29-4F64-ABE6-63D00F84B701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34" name="楕円 72">
                  <a:extLst>
                    <a:ext uri="{FF2B5EF4-FFF2-40B4-BE49-F238E27FC236}">
                      <a16:creationId xmlns:a16="http://schemas.microsoft.com/office/drawing/2014/main" id="{528E81A5-12CD-4FE2-853E-58D3483132C1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72">
                  <a:extLst>
                    <a:ext uri="{FF2B5EF4-FFF2-40B4-BE49-F238E27FC236}">
                      <a16:creationId xmlns:a16="http://schemas.microsoft.com/office/drawing/2014/main" id="{C0E54D34-9F20-478E-98E0-E19E47F8AF39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72">
                  <a:extLst>
                    <a:ext uri="{FF2B5EF4-FFF2-40B4-BE49-F238E27FC236}">
                      <a16:creationId xmlns:a16="http://schemas.microsoft.com/office/drawing/2014/main" id="{608ACB6E-BCF3-4B24-AD55-0121764D58DD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A97489EA-7980-457F-BF97-40780A3756FD}"/>
                </a:ext>
              </a:extLst>
            </p:cNvPr>
            <p:cNvGrpSpPr/>
            <p:nvPr/>
          </p:nvGrpSpPr>
          <p:grpSpPr>
            <a:xfrm rot="2561482">
              <a:off x="1034585" y="5324727"/>
              <a:ext cx="379320" cy="572650"/>
              <a:chOff x="4684199" y="1739653"/>
              <a:chExt cx="554500" cy="837118"/>
            </a:xfrm>
          </p:grpSpPr>
          <p:sp>
            <p:nvSpPr>
              <p:cNvPr id="127" name="二等辺三角形 126">
                <a:extLst>
                  <a:ext uri="{FF2B5EF4-FFF2-40B4-BE49-F238E27FC236}">
                    <a16:creationId xmlns:a16="http://schemas.microsoft.com/office/drawing/2014/main" id="{FCAD20EB-3FB3-4120-90F9-03761FA81052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CDDF510-EE35-4186-B163-2B4F75D9561A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29" name="楕円 72">
                  <a:extLst>
                    <a:ext uri="{FF2B5EF4-FFF2-40B4-BE49-F238E27FC236}">
                      <a16:creationId xmlns:a16="http://schemas.microsoft.com/office/drawing/2014/main" id="{DD161E1F-71A3-4F0D-A77B-158D224D15B4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72">
                  <a:extLst>
                    <a:ext uri="{FF2B5EF4-FFF2-40B4-BE49-F238E27FC236}">
                      <a16:creationId xmlns:a16="http://schemas.microsoft.com/office/drawing/2014/main" id="{1B25B3B9-25A3-494F-BE72-D10B7505084B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72">
                  <a:extLst>
                    <a:ext uri="{FF2B5EF4-FFF2-40B4-BE49-F238E27FC236}">
                      <a16:creationId xmlns:a16="http://schemas.microsoft.com/office/drawing/2014/main" id="{D0BD5E42-D1C4-462A-BD4E-C8EE2E3D6F1F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0D8E576D-E9DF-423A-BF93-2EBC13714826}"/>
                </a:ext>
              </a:extLst>
            </p:cNvPr>
            <p:cNvGrpSpPr/>
            <p:nvPr/>
          </p:nvGrpSpPr>
          <p:grpSpPr>
            <a:xfrm rot="1264542">
              <a:off x="1402885" y="5502526"/>
              <a:ext cx="379320" cy="572650"/>
              <a:chOff x="4684199" y="1739653"/>
              <a:chExt cx="554500" cy="837118"/>
            </a:xfrm>
          </p:grpSpPr>
          <p:sp>
            <p:nvSpPr>
              <p:cNvPr id="122" name="二等辺三角形 121">
                <a:extLst>
                  <a:ext uri="{FF2B5EF4-FFF2-40B4-BE49-F238E27FC236}">
                    <a16:creationId xmlns:a16="http://schemas.microsoft.com/office/drawing/2014/main" id="{2C66CE5A-9A47-4061-9B72-5094FBA34BB3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790A84E-A632-4DD5-B5FA-996771AF1CFE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24" name="楕円 72">
                  <a:extLst>
                    <a:ext uri="{FF2B5EF4-FFF2-40B4-BE49-F238E27FC236}">
                      <a16:creationId xmlns:a16="http://schemas.microsoft.com/office/drawing/2014/main" id="{1F2663B1-8DBD-4588-86D4-810B019B89D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72">
                  <a:extLst>
                    <a:ext uri="{FF2B5EF4-FFF2-40B4-BE49-F238E27FC236}">
                      <a16:creationId xmlns:a16="http://schemas.microsoft.com/office/drawing/2014/main" id="{50019DC1-1709-4D38-A55B-C62027A69E3E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72">
                  <a:extLst>
                    <a:ext uri="{FF2B5EF4-FFF2-40B4-BE49-F238E27FC236}">
                      <a16:creationId xmlns:a16="http://schemas.microsoft.com/office/drawing/2014/main" id="{525A562B-AA30-443F-A594-82B18CBCCD34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78BEF2A-C80B-4798-B6DB-71D38696CDE1}"/>
                </a:ext>
              </a:extLst>
            </p:cNvPr>
            <p:cNvGrpSpPr/>
            <p:nvPr/>
          </p:nvGrpSpPr>
          <p:grpSpPr>
            <a:xfrm rot="18289003">
              <a:off x="780477" y="5414393"/>
              <a:ext cx="379320" cy="572650"/>
              <a:chOff x="4684199" y="1739653"/>
              <a:chExt cx="554500" cy="837118"/>
            </a:xfrm>
          </p:grpSpPr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FA098C25-CF0E-44DD-9D82-7A44F894F592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F3311BC-4C0F-453E-90CD-0B8A6234065C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19" name="楕円 72">
                  <a:extLst>
                    <a:ext uri="{FF2B5EF4-FFF2-40B4-BE49-F238E27FC236}">
                      <a16:creationId xmlns:a16="http://schemas.microsoft.com/office/drawing/2014/main" id="{530793B4-92BC-4804-99F0-B3D5B3502D12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72">
                  <a:extLst>
                    <a:ext uri="{FF2B5EF4-FFF2-40B4-BE49-F238E27FC236}">
                      <a16:creationId xmlns:a16="http://schemas.microsoft.com/office/drawing/2014/main" id="{41C6F0AC-565D-4628-9F89-3F0E67D59494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72">
                  <a:extLst>
                    <a:ext uri="{FF2B5EF4-FFF2-40B4-BE49-F238E27FC236}">
                      <a16:creationId xmlns:a16="http://schemas.microsoft.com/office/drawing/2014/main" id="{B4F30D79-B1DB-489C-8D09-FF435B0F2F38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9438854-E48B-47E1-9179-0A3B2599E314}"/>
                </a:ext>
              </a:extLst>
            </p:cNvPr>
            <p:cNvGrpSpPr/>
            <p:nvPr/>
          </p:nvGrpSpPr>
          <p:grpSpPr>
            <a:xfrm rot="16200000">
              <a:off x="1072313" y="5580309"/>
              <a:ext cx="379320" cy="572650"/>
              <a:chOff x="4684199" y="1739653"/>
              <a:chExt cx="554500" cy="837118"/>
            </a:xfrm>
          </p:grpSpPr>
          <p:sp>
            <p:nvSpPr>
              <p:cNvPr id="112" name="二等辺三角形 111">
                <a:extLst>
                  <a:ext uri="{FF2B5EF4-FFF2-40B4-BE49-F238E27FC236}">
                    <a16:creationId xmlns:a16="http://schemas.microsoft.com/office/drawing/2014/main" id="{0F3E95F5-27D5-43B1-BBF3-6376A9ACEB82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9EBE76F0-580E-4995-80A1-555312101E12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14" name="楕円 72">
                  <a:extLst>
                    <a:ext uri="{FF2B5EF4-FFF2-40B4-BE49-F238E27FC236}">
                      <a16:creationId xmlns:a16="http://schemas.microsoft.com/office/drawing/2014/main" id="{8E474C8A-49A2-495A-81D8-50702A1C4FC3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72">
                  <a:extLst>
                    <a:ext uri="{FF2B5EF4-FFF2-40B4-BE49-F238E27FC236}">
                      <a16:creationId xmlns:a16="http://schemas.microsoft.com/office/drawing/2014/main" id="{E35B80E1-E368-4FD0-8693-5EC771D7E567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72">
                  <a:extLst>
                    <a:ext uri="{FF2B5EF4-FFF2-40B4-BE49-F238E27FC236}">
                      <a16:creationId xmlns:a16="http://schemas.microsoft.com/office/drawing/2014/main" id="{F61273EA-E641-406B-BC1E-0F12A54ED406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368DED17-C19C-46BD-A627-A385D97AB013}"/>
              </a:ext>
            </a:extLst>
          </p:cNvPr>
          <p:cNvGrpSpPr/>
          <p:nvPr/>
        </p:nvGrpSpPr>
        <p:grpSpPr>
          <a:xfrm>
            <a:off x="2301619" y="5152140"/>
            <a:ext cx="1575175" cy="1162479"/>
            <a:chOff x="2301619" y="5152140"/>
            <a:chExt cx="1575175" cy="1162479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4FBC7D91-C9DE-4959-807D-0BDDDBE281F8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8563C93-F4F0-426B-8FFB-E29B99DD1976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198" name="楕円 31">
                  <a:extLst>
                    <a:ext uri="{FF2B5EF4-FFF2-40B4-BE49-F238E27FC236}">
                      <a16:creationId xmlns:a16="http://schemas.microsoft.com/office/drawing/2014/main" id="{C9FED554-8624-4F8B-91EE-EE0366F95481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6F8E4D1A-E43F-4DE0-9CB8-558B2303CA49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27871FDB-731C-4D57-A3D2-1CA05FE3E01E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937AC7C1-A641-4E68-9B2B-39D2116BD2E0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2A79927-471F-4B31-BEB0-22FD0174C4F2}"/>
                </a:ext>
              </a:extLst>
            </p:cNvPr>
            <p:cNvGrpSpPr/>
            <p:nvPr/>
          </p:nvGrpSpPr>
          <p:grpSpPr>
            <a:xfrm rot="18594340">
              <a:off x="2725017" y="5055475"/>
              <a:ext cx="379320" cy="572650"/>
              <a:chOff x="4684199" y="1739653"/>
              <a:chExt cx="554500" cy="837118"/>
            </a:xfrm>
          </p:grpSpPr>
          <p:sp>
            <p:nvSpPr>
              <p:cNvPr id="191" name="二等辺三角形 190">
                <a:extLst>
                  <a:ext uri="{FF2B5EF4-FFF2-40B4-BE49-F238E27FC236}">
                    <a16:creationId xmlns:a16="http://schemas.microsoft.com/office/drawing/2014/main" id="{1EE6B8AB-D96E-472F-9450-BA0359818A41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7189F9D8-F698-4FF8-AD80-A305B29F1DFF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93" name="楕円 72">
                  <a:extLst>
                    <a:ext uri="{FF2B5EF4-FFF2-40B4-BE49-F238E27FC236}">
                      <a16:creationId xmlns:a16="http://schemas.microsoft.com/office/drawing/2014/main" id="{CCCC6DE4-AD5C-4C96-917B-BEAE4C8E1E55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72">
                  <a:extLst>
                    <a:ext uri="{FF2B5EF4-FFF2-40B4-BE49-F238E27FC236}">
                      <a16:creationId xmlns:a16="http://schemas.microsoft.com/office/drawing/2014/main" id="{CBA24B44-2C57-425D-A0D8-33F0D7BF657E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72">
                  <a:extLst>
                    <a:ext uri="{FF2B5EF4-FFF2-40B4-BE49-F238E27FC236}">
                      <a16:creationId xmlns:a16="http://schemas.microsoft.com/office/drawing/2014/main" id="{35B50021-0284-4638-982B-6B4B245C370A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CB4BEDB9-09C6-4AF5-B869-47DDABC6495F}"/>
                </a:ext>
              </a:extLst>
            </p:cNvPr>
            <p:cNvGrpSpPr/>
            <p:nvPr/>
          </p:nvGrpSpPr>
          <p:grpSpPr>
            <a:xfrm rot="3600000">
              <a:off x="3291506" y="5248857"/>
              <a:ext cx="379320" cy="572650"/>
              <a:chOff x="4684199" y="1739653"/>
              <a:chExt cx="554500" cy="837118"/>
            </a:xfrm>
          </p:grpSpPr>
          <p:sp>
            <p:nvSpPr>
              <p:cNvPr id="186" name="二等辺三角形 185">
                <a:extLst>
                  <a:ext uri="{FF2B5EF4-FFF2-40B4-BE49-F238E27FC236}">
                    <a16:creationId xmlns:a16="http://schemas.microsoft.com/office/drawing/2014/main" id="{FA2F6949-82C1-4A81-AA34-9B46AE4F160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5DBC3C5C-F971-4A37-AE23-7432131EEFDB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88" name="楕円 72">
                  <a:extLst>
                    <a:ext uri="{FF2B5EF4-FFF2-40B4-BE49-F238E27FC236}">
                      <a16:creationId xmlns:a16="http://schemas.microsoft.com/office/drawing/2014/main" id="{A705E4B0-E199-49D6-86FD-22767A28818C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72">
                  <a:extLst>
                    <a:ext uri="{FF2B5EF4-FFF2-40B4-BE49-F238E27FC236}">
                      <a16:creationId xmlns:a16="http://schemas.microsoft.com/office/drawing/2014/main" id="{8C69A465-F1ED-48FB-9F77-F94B90F405CF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72">
                  <a:extLst>
                    <a:ext uri="{FF2B5EF4-FFF2-40B4-BE49-F238E27FC236}">
                      <a16:creationId xmlns:a16="http://schemas.microsoft.com/office/drawing/2014/main" id="{D757E6AA-63C3-4E78-8803-1B9210C6B266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84865AD0-CCDC-4E30-9591-0A31E4F72856}"/>
                </a:ext>
              </a:extLst>
            </p:cNvPr>
            <p:cNvGrpSpPr/>
            <p:nvPr/>
          </p:nvGrpSpPr>
          <p:grpSpPr>
            <a:xfrm rot="16434501">
              <a:off x="2447991" y="5287807"/>
              <a:ext cx="379320" cy="572650"/>
              <a:chOff x="4684199" y="1739653"/>
              <a:chExt cx="554500" cy="837118"/>
            </a:xfrm>
          </p:grpSpPr>
          <p:sp>
            <p:nvSpPr>
              <p:cNvPr id="181" name="二等辺三角形 180">
                <a:extLst>
                  <a:ext uri="{FF2B5EF4-FFF2-40B4-BE49-F238E27FC236}">
                    <a16:creationId xmlns:a16="http://schemas.microsoft.com/office/drawing/2014/main" id="{0AAEBED5-7890-4A3C-88C6-43B4074D05BB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31F220AC-11B0-4937-A8FF-8903BA27F961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83" name="楕円 72">
                  <a:extLst>
                    <a:ext uri="{FF2B5EF4-FFF2-40B4-BE49-F238E27FC236}">
                      <a16:creationId xmlns:a16="http://schemas.microsoft.com/office/drawing/2014/main" id="{8A2D44CF-67A5-43D5-A41C-C7D1DF94E789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楕円 72">
                  <a:extLst>
                    <a:ext uri="{FF2B5EF4-FFF2-40B4-BE49-F238E27FC236}">
                      <a16:creationId xmlns:a16="http://schemas.microsoft.com/office/drawing/2014/main" id="{7660E7A3-734C-421C-81A0-86731C153B29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72">
                  <a:extLst>
                    <a:ext uri="{FF2B5EF4-FFF2-40B4-BE49-F238E27FC236}">
                      <a16:creationId xmlns:a16="http://schemas.microsoft.com/office/drawing/2014/main" id="{C02D103E-3577-453E-ABD9-63223D8F1AE0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5366B19-F5FF-4AB1-BB68-3D8573F4B17D}"/>
                </a:ext>
              </a:extLst>
            </p:cNvPr>
            <p:cNvGrpSpPr/>
            <p:nvPr/>
          </p:nvGrpSpPr>
          <p:grpSpPr>
            <a:xfrm rot="2561482">
              <a:off x="2879790" y="5325906"/>
              <a:ext cx="379320" cy="572650"/>
              <a:chOff x="4684199" y="1739653"/>
              <a:chExt cx="554500" cy="837118"/>
            </a:xfrm>
          </p:grpSpPr>
          <p:sp>
            <p:nvSpPr>
              <p:cNvPr id="176" name="二等辺三角形 175">
                <a:extLst>
                  <a:ext uri="{FF2B5EF4-FFF2-40B4-BE49-F238E27FC236}">
                    <a16:creationId xmlns:a16="http://schemas.microsoft.com/office/drawing/2014/main" id="{080B9649-0A75-4B7F-A258-48C427BEBC1E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B8987CFB-3D22-407C-9524-80A606EA4BC6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78" name="楕円 72">
                  <a:extLst>
                    <a:ext uri="{FF2B5EF4-FFF2-40B4-BE49-F238E27FC236}">
                      <a16:creationId xmlns:a16="http://schemas.microsoft.com/office/drawing/2014/main" id="{43C474A7-10D0-4532-BFEA-36F649353E27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72">
                  <a:extLst>
                    <a:ext uri="{FF2B5EF4-FFF2-40B4-BE49-F238E27FC236}">
                      <a16:creationId xmlns:a16="http://schemas.microsoft.com/office/drawing/2014/main" id="{0D3CA2D4-E7F0-489B-91F7-912BD6FA3241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72">
                  <a:extLst>
                    <a:ext uri="{FF2B5EF4-FFF2-40B4-BE49-F238E27FC236}">
                      <a16:creationId xmlns:a16="http://schemas.microsoft.com/office/drawing/2014/main" id="{180EF7BD-AA4B-48F8-A782-BB823242F815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C734898E-A3F2-4961-A28C-4A61FFE498DE}"/>
                </a:ext>
              </a:extLst>
            </p:cNvPr>
            <p:cNvGrpSpPr/>
            <p:nvPr/>
          </p:nvGrpSpPr>
          <p:grpSpPr>
            <a:xfrm rot="1264542">
              <a:off x="3248090" y="5503705"/>
              <a:ext cx="379320" cy="572650"/>
              <a:chOff x="4684199" y="1739653"/>
              <a:chExt cx="554500" cy="837118"/>
            </a:xfrm>
          </p:grpSpPr>
          <p:sp>
            <p:nvSpPr>
              <p:cNvPr id="171" name="二等辺三角形 170">
                <a:extLst>
                  <a:ext uri="{FF2B5EF4-FFF2-40B4-BE49-F238E27FC236}">
                    <a16:creationId xmlns:a16="http://schemas.microsoft.com/office/drawing/2014/main" id="{85DED52E-4277-455B-A074-CC9AD3084726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BA35BA55-D3B3-4A39-883E-BEB1064E4DA8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73" name="楕円 72">
                  <a:extLst>
                    <a:ext uri="{FF2B5EF4-FFF2-40B4-BE49-F238E27FC236}">
                      <a16:creationId xmlns:a16="http://schemas.microsoft.com/office/drawing/2014/main" id="{191510C0-44C3-4831-B81D-6B162290B6A3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72">
                  <a:extLst>
                    <a:ext uri="{FF2B5EF4-FFF2-40B4-BE49-F238E27FC236}">
                      <a16:creationId xmlns:a16="http://schemas.microsoft.com/office/drawing/2014/main" id="{E94D1465-06CA-4ABA-B4BC-9F42BBE61D3D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72">
                  <a:extLst>
                    <a:ext uri="{FF2B5EF4-FFF2-40B4-BE49-F238E27FC236}">
                      <a16:creationId xmlns:a16="http://schemas.microsoft.com/office/drawing/2014/main" id="{002A2C3D-C326-47EE-A9BA-AEDCEF8372F2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A2D703DB-3D58-4EA2-89A8-0239C742A323}"/>
                </a:ext>
              </a:extLst>
            </p:cNvPr>
            <p:cNvGrpSpPr/>
            <p:nvPr/>
          </p:nvGrpSpPr>
          <p:grpSpPr>
            <a:xfrm rot="18289003">
              <a:off x="2625682" y="5415572"/>
              <a:ext cx="379320" cy="572650"/>
              <a:chOff x="4684199" y="1739653"/>
              <a:chExt cx="554500" cy="837118"/>
            </a:xfrm>
          </p:grpSpPr>
          <p:sp>
            <p:nvSpPr>
              <p:cNvPr id="166" name="二等辺三角形 165">
                <a:extLst>
                  <a:ext uri="{FF2B5EF4-FFF2-40B4-BE49-F238E27FC236}">
                    <a16:creationId xmlns:a16="http://schemas.microsoft.com/office/drawing/2014/main" id="{4569E66A-5A5D-426E-9C7B-5EA87B7325C9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B8DB1437-683C-4BC1-B7A0-C9D8A8AF4573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68" name="楕円 72">
                  <a:extLst>
                    <a:ext uri="{FF2B5EF4-FFF2-40B4-BE49-F238E27FC236}">
                      <a16:creationId xmlns:a16="http://schemas.microsoft.com/office/drawing/2014/main" id="{49F93747-3DC5-4FDA-A4EA-36D8C66AA910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72">
                  <a:extLst>
                    <a:ext uri="{FF2B5EF4-FFF2-40B4-BE49-F238E27FC236}">
                      <a16:creationId xmlns:a16="http://schemas.microsoft.com/office/drawing/2014/main" id="{1B6C269A-E08C-47AC-B304-DE885641F5BA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72">
                  <a:extLst>
                    <a:ext uri="{FF2B5EF4-FFF2-40B4-BE49-F238E27FC236}">
                      <a16:creationId xmlns:a16="http://schemas.microsoft.com/office/drawing/2014/main" id="{F4A638E3-1B01-470C-BEFE-37457CB9AB30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89784F1B-A651-4CA2-AB20-7D5E8761CE0E}"/>
                </a:ext>
              </a:extLst>
            </p:cNvPr>
            <p:cNvGrpSpPr/>
            <p:nvPr/>
          </p:nvGrpSpPr>
          <p:grpSpPr>
            <a:xfrm rot="16200000">
              <a:off x="2917518" y="5581488"/>
              <a:ext cx="379320" cy="572650"/>
              <a:chOff x="4684199" y="1739653"/>
              <a:chExt cx="554500" cy="837118"/>
            </a:xfrm>
          </p:grpSpPr>
          <p:sp>
            <p:nvSpPr>
              <p:cNvPr id="161" name="二等辺三角形 160">
                <a:extLst>
                  <a:ext uri="{FF2B5EF4-FFF2-40B4-BE49-F238E27FC236}">
                    <a16:creationId xmlns:a16="http://schemas.microsoft.com/office/drawing/2014/main" id="{EE3EC8D5-3617-4481-8CB2-72015AE213D1}"/>
                  </a:ext>
                </a:extLst>
              </p:cNvPr>
              <p:cNvSpPr/>
              <p:nvPr/>
            </p:nvSpPr>
            <p:spPr bwMode="auto">
              <a:xfrm rot="11700000">
                <a:off x="4918104" y="1739653"/>
                <a:ext cx="86690" cy="180020"/>
              </a:xfrm>
              <a:prstGeom prst="triangl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CF3B460-5AD5-4816-806D-8189B8907EE5}"/>
                  </a:ext>
                </a:extLst>
              </p:cNvPr>
              <p:cNvGrpSpPr/>
              <p:nvPr/>
            </p:nvGrpSpPr>
            <p:grpSpPr>
              <a:xfrm>
                <a:off x="4684199" y="1852167"/>
                <a:ext cx="554500" cy="724604"/>
                <a:chOff x="3674600" y="2233062"/>
                <a:chExt cx="554500" cy="724604"/>
              </a:xfrm>
              <a:solidFill>
                <a:srgbClr val="006600"/>
              </a:solidFill>
            </p:grpSpPr>
            <p:sp>
              <p:nvSpPr>
                <p:cNvPr id="163" name="楕円 72">
                  <a:extLst>
                    <a:ext uri="{FF2B5EF4-FFF2-40B4-BE49-F238E27FC236}">
                      <a16:creationId xmlns:a16="http://schemas.microsoft.com/office/drawing/2014/main" id="{C7232D4E-D5E7-40BA-BB9E-3B823C385C0F}"/>
                    </a:ext>
                  </a:extLst>
                </p:cNvPr>
                <p:cNvSpPr/>
                <p:nvPr/>
              </p:nvSpPr>
              <p:spPr bwMode="auto">
                <a:xfrm>
                  <a:off x="3674600" y="2282825"/>
                  <a:ext cx="554500" cy="62507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72">
                  <a:extLst>
                    <a:ext uri="{FF2B5EF4-FFF2-40B4-BE49-F238E27FC236}">
                      <a16:creationId xmlns:a16="http://schemas.microsoft.com/office/drawing/2014/main" id="{86AC2B40-F646-4595-B5C7-24FEFDB6A4A8}"/>
                    </a:ext>
                  </a:extLst>
                </p:cNvPr>
                <p:cNvSpPr/>
                <p:nvPr/>
              </p:nvSpPr>
              <p:spPr bwMode="auto">
                <a:xfrm>
                  <a:off x="3715875" y="2254250"/>
                  <a:ext cx="471950" cy="682228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72">
                  <a:extLst>
                    <a:ext uri="{FF2B5EF4-FFF2-40B4-BE49-F238E27FC236}">
                      <a16:creationId xmlns:a16="http://schemas.microsoft.com/office/drawing/2014/main" id="{A511548B-4A0F-450E-A1F8-209EDCF8714F}"/>
                    </a:ext>
                  </a:extLst>
                </p:cNvPr>
                <p:cNvSpPr/>
                <p:nvPr/>
              </p:nvSpPr>
              <p:spPr bwMode="auto">
                <a:xfrm>
                  <a:off x="3819482" y="2233062"/>
                  <a:ext cx="273488" cy="724604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DC7E44E-F4A5-4E39-B2FD-07A19B9488CD}"/>
              </a:ext>
            </a:extLst>
          </p:cNvPr>
          <p:cNvGrpSpPr/>
          <p:nvPr/>
        </p:nvGrpSpPr>
        <p:grpSpPr>
          <a:xfrm>
            <a:off x="4182810" y="5184195"/>
            <a:ext cx="1575175" cy="1130424"/>
            <a:chOff x="4182810" y="5184195"/>
            <a:chExt cx="1575175" cy="1130424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EB4B4CF-DC64-4656-B99F-0A9D0AD10589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336A9E63-4535-4CB5-97C2-49D2703920B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33" name="楕円 31">
                  <a:extLst>
                    <a:ext uri="{FF2B5EF4-FFF2-40B4-BE49-F238E27FC236}">
                      <a16:creationId xmlns:a16="http://schemas.microsoft.com/office/drawing/2014/main" id="{9F5F1011-0351-4E89-B7CC-53B850B04E4E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AA5135E6-ABE6-402F-B5E8-DAD06E7AAC4F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4593A12A-0F6E-4789-9402-02191678397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C0C6A108-C800-4760-A8FF-2FDEE63EC700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97B458D5-028D-4916-8B58-E1E0BC8F2F53}"/>
                </a:ext>
              </a:extLst>
            </p:cNvPr>
            <p:cNvGrpSpPr/>
            <p:nvPr/>
          </p:nvGrpSpPr>
          <p:grpSpPr>
            <a:xfrm rot="18594340">
              <a:off x="4619206" y="5116735"/>
              <a:ext cx="402760" cy="550596"/>
              <a:chOff x="716340" y="1270520"/>
              <a:chExt cx="992974" cy="1357449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E73E9104-5136-471B-BF4C-27D68E9FB704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46">
                <a:extLst>
                  <a:ext uri="{FF2B5EF4-FFF2-40B4-BE49-F238E27FC236}">
                    <a16:creationId xmlns:a16="http://schemas.microsoft.com/office/drawing/2014/main" id="{9E22CAAA-667E-4CF0-BAE2-B9331A64A68B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46">
                <a:extLst>
                  <a:ext uri="{FF2B5EF4-FFF2-40B4-BE49-F238E27FC236}">
                    <a16:creationId xmlns:a16="http://schemas.microsoft.com/office/drawing/2014/main" id="{1210D2CF-44BF-46EE-9608-2966BE88BBD7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07181574-9D75-4422-8217-A79E12BE2A6E}"/>
                </a:ext>
              </a:extLst>
            </p:cNvPr>
            <p:cNvGrpSpPr/>
            <p:nvPr/>
          </p:nvGrpSpPr>
          <p:grpSpPr>
            <a:xfrm rot="3600000">
              <a:off x="5185695" y="5310117"/>
              <a:ext cx="402760" cy="550596"/>
              <a:chOff x="716340" y="1270520"/>
              <a:chExt cx="992974" cy="1357449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69C8A53-F390-4256-8B88-B18E88BE15AB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46">
                <a:extLst>
                  <a:ext uri="{FF2B5EF4-FFF2-40B4-BE49-F238E27FC236}">
                    <a16:creationId xmlns:a16="http://schemas.microsoft.com/office/drawing/2014/main" id="{F65934DA-D2A5-427E-998A-542189D4DD88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46">
                <a:extLst>
                  <a:ext uri="{FF2B5EF4-FFF2-40B4-BE49-F238E27FC236}">
                    <a16:creationId xmlns:a16="http://schemas.microsoft.com/office/drawing/2014/main" id="{B93CBDAD-7E16-42FC-87B4-0CFC09DC5778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A9659F92-2651-4DE8-8AFD-CD14FAF80523}"/>
                </a:ext>
              </a:extLst>
            </p:cNvPr>
            <p:cNvGrpSpPr/>
            <p:nvPr/>
          </p:nvGrpSpPr>
          <p:grpSpPr>
            <a:xfrm rot="16434501">
              <a:off x="4342180" y="5349067"/>
              <a:ext cx="402760" cy="550596"/>
              <a:chOff x="716340" y="1270520"/>
              <a:chExt cx="992974" cy="1357449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AC85EE0-9A44-4BFE-801C-64F2B488DB75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46">
                <a:extLst>
                  <a:ext uri="{FF2B5EF4-FFF2-40B4-BE49-F238E27FC236}">
                    <a16:creationId xmlns:a16="http://schemas.microsoft.com/office/drawing/2014/main" id="{26DAC2DD-A98D-4F26-9C51-197BAEDB8B19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46">
                <a:extLst>
                  <a:ext uri="{FF2B5EF4-FFF2-40B4-BE49-F238E27FC236}">
                    <a16:creationId xmlns:a16="http://schemas.microsoft.com/office/drawing/2014/main" id="{5EB4093E-ACDC-4AA9-B9C6-D57295E976ED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4367EC5-0952-4BAB-B7A0-EC5F7D212A80}"/>
                </a:ext>
              </a:extLst>
            </p:cNvPr>
            <p:cNvGrpSpPr/>
            <p:nvPr/>
          </p:nvGrpSpPr>
          <p:grpSpPr>
            <a:xfrm rot="2561482">
              <a:off x="4773979" y="5387166"/>
              <a:ext cx="402760" cy="550596"/>
              <a:chOff x="716340" y="1270520"/>
              <a:chExt cx="992974" cy="1357449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AF3BB729-CE05-43A6-A78C-39CC4E077F45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46">
                <a:extLst>
                  <a:ext uri="{FF2B5EF4-FFF2-40B4-BE49-F238E27FC236}">
                    <a16:creationId xmlns:a16="http://schemas.microsoft.com/office/drawing/2014/main" id="{03F2AC8E-9245-4DC7-BDDD-74EEE7A6AE80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46">
                <a:extLst>
                  <a:ext uri="{FF2B5EF4-FFF2-40B4-BE49-F238E27FC236}">
                    <a16:creationId xmlns:a16="http://schemas.microsoft.com/office/drawing/2014/main" id="{C29DC2B4-BF50-4D1D-A0A6-67201B6AF68C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CD8DEC33-2669-4CFA-A97A-BC999478524F}"/>
                </a:ext>
              </a:extLst>
            </p:cNvPr>
            <p:cNvGrpSpPr/>
            <p:nvPr/>
          </p:nvGrpSpPr>
          <p:grpSpPr>
            <a:xfrm rot="1264542">
              <a:off x="5142279" y="5564965"/>
              <a:ext cx="402760" cy="550596"/>
              <a:chOff x="716340" y="1270520"/>
              <a:chExt cx="992974" cy="1357449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83FD5EA7-019E-4445-BFF6-647803185C25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46">
                <a:extLst>
                  <a:ext uri="{FF2B5EF4-FFF2-40B4-BE49-F238E27FC236}">
                    <a16:creationId xmlns:a16="http://schemas.microsoft.com/office/drawing/2014/main" id="{B2D4BC5E-EFE9-4448-BEF4-644A6E337A95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46">
                <a:extLst>
                  <a:ext uri="{FF2B5EF4-FFF2-40B4-BE49-F238E27FC236}">
                    <a16:creationId xmlns:a16="http://schemas.microsoft.com/office/drawing/2014/main" id="{45E6144B-84A4-4928-AD4B-F34456286B9C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6D77010C-BF30-49F4-A334-A7411D2126B7}"/>
                </a:ext>
              </a:extLst>
            </p:cNvPr>
            <p:cNvGrpSpPr/>
            <p:nvPr/>
          </p:nvGrpSpPr>
          <p:grpSpPr>
            <a:xfrm rot="18289003">
              <a:off x="4519871" y="5476832"/>
              <a:ext cx="402760" cy="550596"/>
              <a:chOff x="716340" y="1270520"/>
              <a:chExt cx="992974" cy="1357449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0CFD4616-8143-430E-8874-D832540393A1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46">
                <a:extLst>
                  <a:ext uri="{FF2B5EF4-FFF2-40B4-BE49-F238E27FC236}">
                    <a16:creationId xmlns:a16="http://schemas.microsoft.com/office/drawing/2014/main" id="{F1768BB5-2962-4057-8021-F554B5418F94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46">
                <a:extLst>
                  <a:ext uri="{FF2B5EF4-FFF2-40B4-BE49-F238E27FC236}">
                    <a16:creationId xmlns:a16="http://schemas.microsoft.com/office/drawing/2014/main" id="{6EE98207-BBA7-497C-81DA-23E6E4F86E14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D97DF1D8-ED52-4473-8B64-88BFD42AD391}"/>
                </a:ext>
              </a:extLst>
            </p:cNvPr>
            <p:cNvGrpSpPr/>
            <p:nvPr/>
          </p:nvGrpSpPr>
          <p:grpSpPr>
            <a:xfrm rot="16200000">
              <a:off x="4811707" y="5642748"/>
              <a:ext cx="402760" cy="550596"/>
              <a:chOff x="716340" y="1270520"/>
              <a:chExt cx="992974" cy="1357449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6993DD6B-4881-4430-9B6F-DA6FEB1FD2E0}"/>
                  </a:ext>
                </a:extLst>
              </p:cNvPr>
              <p:cNvSpPr/>
              <p:nvPr/>
            </p:nvSpPr>
            <p:spPr bwMode="auto">
              <a:xfrm>
                <a:off x="944613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46">
                <a:extLst>
                  <a:ext uri="{FF2B5EF4-FFF2-40B4-BE49-F238E27FC236}">
                    <a16:creationId xmlns:a16="http://schemas.microsoft.com/office/drawing/2014/main" id="{B045080B-9081-4BFE-95D8-C4958CE8C332}"/>
                  </a:ext>
                </a:extLst>
              </p:cNvPr>
              <p:cNvSpPr/>
              <p:nvPr/>
            </p:nvSpPr>
            <p:spPr bwMode="auto">
              <a:xfrm>
                <a:off x="716340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46">
                <a:extLst>
                  <a:ext uri="{FF2B5EF4-FFF2-40B4-BE49-F238E27FC236}">
                    <a16:creationId xmlns:a16="http://schemas.microsoft.com/office/drawing/2014/main" id="{AD2FB75E-1E3F-4D87-AE0B-E30E624D5E02}"/>
                  </a:ext>
                </a:extLst>
              </p:cNvPr>
              <p:cNvSpPr/>
              <p:nvPr/>
            </p:nvSpPr>
            <p:spPr bwMode="auto">
              <a:xfrm>
                <a:off x="868735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3746DE02-3E46-4770-8505-86AFAB830CA2}"/>
              </a:ext>
            </a:extLst>
          </p:cNvPr>
          <p:cNvGrpSpPr/>
          <p:nvPr/>
        </p:nvGrpSpPr>
        <p:grpSpPr>
          <a:xfrm>
            <a:off x="6035419" y="5184195"/>
            <a:ext cx="1575175" cy="1130424"/>
            <a:chOff x="6035419" y="5184195"/>
            <a:chExt cx="1575175" cy="1130424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9B137DD6-B5BE-4984-BF5C-476D7A0551CA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7528AB0B-1B9A-4DA7-AE5C-19625D9E80BA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68" name="楕円 31">
                  <a:extLst>
                    <a:ext uri="{FF2B5EF4-FFF2-40B4-BE49-F238E27FC236}">
                      <a16:creationId xmlns:a16="http://schemas.microsoft.com/office/drawing/2014/main" id="{8405EB12-2159-48EA-96AF-2CB85953997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453E5FF9-241B-4F56-A1AC-1AF54B9D649A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AA8D1A9E-4161-43D7-8BF3-C3B4BC05DD5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220A4446-6AF4-43EC-84F9-9761F91FB346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1D46AC56-089E-4D48-A643-598D3666EA3A}"/>
                </a:ext>
              </a:extLst>
            </p:cNvPr>
            <p:cNvGrpSpPr/>
            <p:nvPr/>
          </p:nvGrpSpPr>
          <p:grpSpPr>
            <a:xfrm rot="18594340">
              <a:off x="6444187" y="5116735"/>
              <a:ext cx="402760" cy="550596"/>
              <a:chOff x="1845053" y="1270520"/>
              <a:chExt cx="992974" cy="1357449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6022906-67D9-4A1E-BDE9-10C4A413B8D6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46">
                <a:extLst>
                  <a:ext uri="{FF2B5EF4-FFF2-40B4-BE49-F238E27FC236}">
                    <a16:creationId xmlns:a16="http://schemas.microsoft.com/office/drawing/2014/main" id="{DAEF6156-4B1F-48F7-87B7-20B7CEBC6CEB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46">
                <a:extLst>
                  <a:ext uri="{FF2B5EF4-FFF2-40B4-BE49-F238E27FC236}">
                    <a16:creationId xmlns:a16="http://schemas.microsoft.com/office/drawing/2014/main" id="{C95857DA-2B87-4EAA-8F28-765DD4FD89B7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A4435D6D-DA4C-43B6-9B68-586FAC737915}"/>
                </a:ext>
              </a:extLst>
            </p:cNvPr>
            <p:cNvGrpSpPr/>
            <p:nvPr/>
          </p:nvGrpSpPr>
          <p:grpSpPr>
            <a:xfrm rot="3600000">
              <a:off x="7010676" y="5310117"/>
              <a:ext cx="402760" cy="550596"/>
              <a:chOff x="1845053" y="1270520"/>
              <a:chExt cx="992974" cy="1357449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D8F3F142-E0C2-420E-B2DD-DF8296E2D8C7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46">
                <a:extLst>
                  <a:ext uri="{FF2B5EF4-FFF2-40B4-BE49-F238E27FC236}">
                    <a16:creationId xmlns:a16="http://schemas.microsoft.com/office/drawing/2014/main" id="{D5164929-0A74-415E-9BA5-A24A91C9AF36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46">
                <a:extLst>
                  <a:ext uri="{FF2B5EF4-FFF2-40B4-BE49-F238E27FC236}">
                    <a16:creationId xmlns:a16="http://schemas.microsoft.com/office/drawing/2014/main" id="{8A6EF43B-F691-4AFF-AB89-D90FC274062B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3A6A6057-B70C-4170-816C-4BAF32E4F8A4}"/>
                </a:ext>
              </a:extLst>
            </p:cNvPr>
            <p:cNvGrpSpPr/>
            <p:nvPr/>
          </p:nvGrpSpPr>
          <p:grpSpPr>
            <a:xfrm rot="16434501">
              <a:off x="6167161" y="5349067"/>
              <a:ext cx="402760" cy="550596"/>
              <a:chOff x="1845053" y="1270520"/>
              <a:chExt cx="992974" cy="1357449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C89D72C-5D52-40C6-8019-5864DF541DDB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46">
                <a:extLst>
                  <a:ext uri="{FF2B5EF4-FFF2-40B4-BE49-F238E27FC236}">
                    <a16:creationId xmlns:a16="http://schemas.microsoft.com/office/drawing/2014/main" id="{65D039B4-476F-464C-BE8D-A9CEABE53DF0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46">
                <a:extLst>
                  <a:ext uri="{FF2B5EF4-FFF2-40B4-BE49-F238E27FC236}">
                    <a16:creationId xmlns:a16="http://schemas.microsoft.com/office/drawing/2014/main" id="{61E9E2C3-8493-4069-81F7-3D817C888887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01FCB927-35F4-4B5A-9C50-0D84B6CC0D11}"/>
                </a:ext>
              </a:extLst>
            </p:cNvPr>
            <p:cNvGrpSpPr/>
            <p:nvPr/>
          </p:nvGrpSpPr>
          <p:grpSpPr>
            <a:xfrm rot="2561482">
              <a:off x="6598960" y="5387166"/>
              <a:ext cx="402760" cy="550596"/>
              <a:chOff x="1845053" y="1270520"/>
              <a:chExt cx="992974" cy="1357449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573A198-426B-4C56-A86E-1E63B7C80AB0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46">
                <a:extLst>
                  <a:ext uri="{FF2B5EF4-FFF2-40B4-BE49-F238E27FC236}">
                    <a16:creationId xmlns:a16="http://schemas.microsoft.com/office/drawing/2014/main" id="{B339B341-1056-4BA9-ABAA-F352D68DC05B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46">
                <a:extLst>
                  <a:ext uri="{FF2B5EF4-FFF2-40B4-BE49-F238E27FC236}">
                    <a16:creationId xmlns:a16="http://schemas.microsoft.com/office/drawing/2014/main" id="{8ED3B331-B73D-4CA3-9D70-D170B07D90F8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A3C05FCF-BEDE-446E-A573-D50CDB832195}"/>
                </a:ext>
              </a:extLst>
            </p:cNvPr>
            <p:cNvGrpSpPr/>
            <p:nvPr/>
          </p:nvGrpSpPr>
          <p:grpSpPr>
            <a:xfrm rot="1264542">
              <a:off x="6967260" y="5564965"/>
              <a:ext cx="402760" cy="550596"/>
              <a:chOff x="1845053" y="1270520"/>
              <a:chExt cx="992974" cy="1357449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A23F3BB-5EC4-4684-80D8-911097B07CDD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46">
                <a:extLst>
                  <a:ext uri="{FF2B5EF4-FFF2-40B4-BE49-F238E27FC236}">
                    <a16:creationId xmlns:a16="http://schemas.microsoft.com/office/drawing/2014/main" id="{74A0A4B8-CE70-4791-947E-02604905342C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46">
                <a:extLst>
                  <a:ext uri="{FF2B5EF4-FFF2-40B4-BE49-F238E27FC236}">
                    <a16:creationId xmlns:a16="http://schemas.microsoft.com/office/drawing/2014/main" id="{334E13F6-EA9E-4392-99F4-506C68F3432C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ED99C613-E5C7-46AB-B035-1B741B5F0552}"/>
                </a:ext>
              </a:extLst>
            </p:cNvPr>
            <p:cNvGrpSpPr/>
            <p:nvPr/>
          </p:nvGrpSpPr>
          <p:grpSpPr>
            <a:xfrm rot="18289003">
              <a:off x="6344852" y="5476832"/>
              <a:ext cx="402760" cy="550596"/>
              <a:chOff x="1845053" y="1270520"/>
              <a:chExt cx="992974" cy="1357449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1AB1EB5A-0F48-43FF-8BF4-6572FD1E81B7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46">
                <a:extLst>
                  <a:ext uri="{FF2B5EF4-FFF2-40B4-BE49-F238E27FC236}">
                    <a16:creationId xmlns:a16="http://schemas.microsoft.com/office/drawing/2014/main" id="{1A72F714-CAFC-464B-9BB7-89D0923E1EB8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46">
                <a:extLst>
                  <a:ext uri="{FF2B5EF4-FFF2-40B4-BE49-F238E27FC236}">
                    <a16:creationId xmlns:a16="http://schemas.microsoft.com/office/drawing/2014/main" id="{82689D54-BE51-4A19-8E1B-C78FC2C95EE9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C31B196-CB11-47B4-B8F3-AF537F16798E}"/>
                </a:ext>
              </a:extLst>
            </p:cNvPr>
            <p:cNvGrpSpPr/>
            <p:nvPr/>
          </p:nvGrpSpPr>
          <p:grpSpPr>
            <a:xfrm rot="16200000">
              <a:off x="6636688" y="5642748"/>
              <a:ext cx="402760" cy="550596"/>
              <a:chOff x="1845053" y="1270520"/>
              <a:chExt cx="992974" cy="1357449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CF6E2591-659F-4D6E-8548-4D2A6499B5A4}"/>
                  </a:ext>
                </a:extLst>
              </p:cNvPr>
              <p:cNvSpPr/>
              <p:nvPr/>
            </p:nvSpPr>
            <p:spPr bwMode="auto">
              <a:xfrm>
                <a:off x="20733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46">
                <a:extLst>
                  <a:ext uri="{FF2B5EF4-FFF2-40B4-BE49-F238E27FC236}">
                    <a16:creationId xmlns:a16="http://schemas.microsoft.com/office/drawing/2014/main" id="{D75752B2-A412-4113-B26A-C9056C0A5C21}"/>
                  </a:ext>
                </a:extLst>
              </p:cNvPr>
              <p:cNvSpPr/>
              <p:nvPr/>
            </p:nvSpPr>
            <p:spPr bwMode="auto">
              <a:xfrm>
                <a:off x="18450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46">
                <a:extLst>
                  <a:ext uri="{FF2B5EF4-FFF2-40B4-BE49-F238E27FC236}">
                    <a16:creationId xmlns:a16="http://schemas.microsoft.com/office/drawing/2014/main" id="{0A8E4452-B9F7-4502-87F6-C3E21E4AF838}"/>
                  </a:ext>
                </a:extLst>
              </p:cNvPr>
              <p:cNvSpPr/>
              <p:nvPr/>
            </p:nvSpPr>
            <p:spPr bwMode="auto">
              <a:xfrm>
                <a:off x="19974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89129772-DC49-4986-A957-DB5F3CA17509}"/>
              </a:ext>
            </a:extLst>
          </p:cNvPr>
          <p:cNvGrpSpPr/>
          <p:nvPr/>
        </p:nvGrpSpPr>
        <p:grpSpPr>
          <a:xfrm>
            <a:off x="7927719" y="5184195"/>
            <a:ext cx="1575175" cy="1130424"/>
            <a:chOff x="7927719" y="5184195"/>
            <a:chExt cx="1575175" cy="1130424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BBF0D193-C420-48BD-BC8C-91B714BF4E95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D831F6EC-9D59-4125-A87C-D3DE583BC2C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03" name="楕円 31">
                  <a:extLst>
                    <a:ext uri="{FF2B5EF4-FFF2-40B4-BE49-F238E27FC236}">
                      <a16:creationId xmlns:a16="http://schemas.microsoft.com/office/drawing/2014/main" id="{2E36693F-72C7-40E0-BDBC-9F47E380C313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D645D392-D07E-445D-9AED-E772E4D2FBB6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CC13A7A4-D4B3-4B6F-A9D1-E9F16AB9E279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52DAF3B1-ED56-43C2-8F2C-467B32A3DA2A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E04C6DD5-5038-4972-8E7C-BA5053BC7B12}"/>
                </a:ext>
              </a:extLst>
            </p:cNvPr>
            <p:cNvGrpSpPr/>
            <p:nvPr/>
          </p:nvGrpSpPr>
          <p:grpSpPr>
            <a:xfrm rot="18594340">
              <a:off x="8322904" y="5116735"/>
              <a:ext cx="402760" cy="550596"/>
              <a:chOff x="3026153" y="1270520"/>
              <a:chExt cx="992974" cy="1357449"/>
            </a:xfrm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D373F88E-2E91-438E-80F3-1669E0267774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46">
                <a:extLst>
                  <a:ext uri="{FF2B5EF4-FFF2-40B4-BE49-F238E27FC236}">
                    <a16:creationId xmlns:a16="http://schemas.microsoft.com/office/drawing/2014/main" id="{B3FCB8EA-21C7-4BCF-B2F0-582697BAC209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46">
                <a:extLst>
                  <a:ext uri="{FF2B5EF4-FFF2-40B4-BE49-F238E27FC236}">
                    <a16:creationId xmlns:a16="http://schemas.microsoft.com/office/drawing/2014/main" id="{5C828FF4-8F48-40C6-AE51-693C83E294E6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50A04E32-C764-4D21-82DC-CA3E95C283F4}"/>
                </a:ext>
              </a:extLst>
            </p:cNvPr>
            <p:cNvGrpSpPr/>
            <p:nvPr/>
          </p:nvGrpSpPr>
          <p:grpSpPr>
            <a:xfrm rot="3600000">
              <a:off x="8889393" y="5310117"/>
              <a:ext cx="402760" cy="550596"/>
              <a:chOff x="3026153" y="1270520"/>
              <a:chExt cx="992974" cy="1357449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145B30A2-6246-4FF2-80CD-55F0A18F5DE5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46">
                <a:extLst>
                  <a:ext uri="{FF2B5EF4-FFF2-40B4-BE49-F238E27FC236}">
                    <a16:creationId xmlns:a16="http://schemas.microsoft.com/office/drawing/2014/main" id="{9E093B49-C518-4276-ACE2-61074B3250DF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46">
                <a:extLst>
                  <a:ext uri="{FF2B5EF4-FFF2-40B4-BE49-F238E27FC236}">
                    <a16:creationId xmlns:a16="http://schemas.microsoft.com/office/drawing/2014/main" id="{3B8B8184-AF58-4AF9-90C2-F7665B54C4D1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618ED18D-1E20-4A0E-AE25-73770E07BA00}"/>
                </a:ext>
              </a:extLst>
            </p:cNvPr>
            <p:cNvGrpSpPr/>
            <p:nvPr/>
          </p:nvGrpSpPr>
          <p:grpSpPr>
            <a:xfrm rot="16434501">
              <a:off x="8045878" y="5349067"/>
              <a:ext cx="402760" cy="550596"/>
              <a:chOff x="3026153" y="1270520"/>
              <a:chExt cx="992974" cy="1357449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FB9B9C7-8A62-44B2-AF5A-79322120D733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46">
                <a:extLst>
                  <a:ext uri="{FF2B5EF4-FFF2-40B4-BE49-F238E27FC236}">
                    <a16:creationId xmlns:a16="http://schemas.microsoft.com/office/drawing/2014/main" id="{3E9D3B88-221B-4BA5-8514-F51093530CCF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46">
                <a:extLst>
                  <a:ext uri="{FF2B5EF4-FFF2-40B4-BE49-F238E27FC236}">
                    <a16:creationId xmlns:a16="http://schemas.microsoft.com/office/drawing/2014/main" id="{5B6E65EA-3FF8-48BC-8DCE-60F8BC84B58E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F7AD10EB-1A0E-4C84-998F-F61EF9F5519C}"/>
                </a:ext>
              </a:extLst>
            </p:cNvPr>
            <p:cNvGrpSpPr/>
            <p:nvPr/>
          </p:nvGrpSpPr>
          <p:grpSpPr>
            <a:xfrm rot="2561482">
              <a:off x="8477677" y="5387166"/>
              <a:ext cx="402760" cy="550596"/>
              <a:chOff x="3026153" y="1270520"/>
              <a:chExt cx="992974" cy="1357449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66D146BA-C582-4874-BE17-31E08DB91A25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46">
                <a:extLst>
                  <a:ext uri="{FF2B5EF4-FFF2-40B4-BE49-F238E27FC236}">
                    <a16:creationId xmlns:a16="http://schemas.microsoft.com/office/drawing/2014/main" id="{C66186AE-AA28-4620-8925-76F2AA10A3ED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46">
                <a:extLst>
                  <a:ext uri="{FF2B5EF4-FFF2-40B4-BE49-F238E27FC236}">
                    <a16:creationId xmlns:a16="http://schemas.microsoft.com/office/drawing/2014/main" id="{C22BEBA5-5E80-46BA-A755-367DD1217E17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8FC13306-915F-4952-9B48-610D8A2102E8}"/>
                </a:ext>
              </a:extLst>
            </p:cNvPr>
            <p:cNvGrpSpPr/>
            <p:nvPr/>
          </p:nvGrpSpPr>
          <p:grpSpPr>
            <a:xfrm rot="1264542">
              <a:off x="8845977" y="5564965"/>
              <a:ext cx="402760" cy="550596"/>
              <a:chOff x="3026153" y="1270520"/>
              <a:chExt cx="992974" cy="1357449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32D04E2E-0991-4368-8ACC-C33DDDF64568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46">
                <a:extLst>
                  <a:ext uri="{FF2B5EF4-FFF2-40B4-BE49-F238E27FC236}">
                    <a16:creationId xmlns:a16="http://schemas.microsoft.com/office/drawing/2014/main" id="{650B9E3E-2C31-4BA9-8221-F2CA0B00923F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46">
                <a:extLst>
                  <a:ext uri="{FF2B5EF4-FFF2-40B4-BE49-F238E27FC236}">
                    <a16:creationId xmlns:a16="http://schemas.microsoft.com/office/drawing/2014/main" id="{AE413A9F-990B-4989-AFC8-C0A8924DA17F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BAC8E05-7616-4BA6-8EC3-B6D776420E3A}"/>
                </a:ext>
              </a:extLst>
            </p:cNvPr>
            <p:cNvGrpSpPr/>
            <p:nvPr/>
          </p:nvGrpSpPr>
          <p:grpSpPr>
            <a:xfrm rot="18289003">
              <a:off x="8223569" y="5476832"/>
              <a:ext cx="402760" cy="550596"/>
              <a:chOff x="3026153" y="1270520"/>
              <a:chExt cx="992974" cy="1357449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EDCD8A86-DE30-45C5-BDBA-459399A0F0EA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46">
                <a:extLst>
                  <a:ext uri="{FF2B5EF4-FFF2-40B4-BE49-F238E27FC236}">
                    <a16:creationId xmlns:a16="http://schemas.microsoft.com/office/drawing/2014/main" id="{C7E35857-370C-44AA-8BD9-A6CE730AFE0E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46">
                <a:extLst>
                  <a:ext uri="{FF2B5EF4-FFF2-40B4-BE49-F238E27FC236}">
                    <a16:creationId xmlns:a16="http://schemas.microsoft.com/office/drawing/2014/main" id="{474787CB-F907-40EC-A7E4-4861036C5D4A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91EC778-F7A9-4444-B269-0B4A5638325F}"/>
                </a:ext>
              </a:extLst>
            </p:cNvPr>
            <p:cNvGrpSpPr/>
            <p:nvPr/>
          </p:nvGrpSpPr>
          <p:grpSpPr>
            <a:xfrm rot="16200000">
              <a:off x="8515405" y="5642748"/>
              <a:ext cx="402760" cy="550596"/>
              <a:chOff x="3026153" y="1270520"/>
              <a:chExt cx="992974" cy="1357449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14524F81-75C6-487F-9E36-051EE98A718E}"/>
                  </a:ext>
                </a:extLst>
              </p:cNvPr>
              <p:cNvSpPr/>
              <p:nvPr/>
            </p:nvSpPr>
            <p:spPr bwMode="auto">
              <a:xfrm>
                <a:off x="3254426" y="1270520"/>
                <a:ext cx="580961" cy="523192"/>
              </a:xfrm>
              <a:custGeom>
                <a:avLst/>
                <a:gdLst>
                  <a:gd name="connsiteX0" fmla="*/ 580961 w 580961"/>
                  <a:gd name="connsiteY0" fmla="*/ 1468 h 523192"/>
                  <a:gd name="connsiteX1" fmla="*/ 571348 w 580961"/>
                  <a:gd name="connsiteY1" fmla="*/ 107627 h 523192"/>
                  <a:gd name="connsiteX2" fmla="*/ 377549 w 580961"/>
                  <a:gd name="connsiteY2" fmla="*/ 172920 h 523192"/>
                  <a:gd name="connsiteX3" fmla="*/ 342483 w 580961"/>
                  <a:gd name="connsiteY3" fmla="*/ 212403 h 523192"/>
                  <a:gd name="connsiteX4" fmla="*/ 317886 w 580961"/>
                  <a:gd name="connsiteY4" fmla="*/ 255512 h 523192"/>
                  <a:gd name="connsiteX5" fmla="*/ 331406 w 580961"/>
                  <a:gd name="connsiteY5" fmla="*/ 257939 h 523192"/>
                  <a:gd name="connsiteX6" fmla="*/ 332355 w 580961"/>
                  <a:gd name="connsiteY6" fmla="*/ 258508 h 523192"/>
                  <a:gd name="connsiteX7" fmla="*/ 333303 w 580961"/>
                  <a:gd name="connsiteY7" fmla="*/ 257939 h 523192"/>
                  <a:gd name="connsiteX8" fmla="*/ 393730 w 580961"/>
                  <a:gd name="connsiteY8" fmla="*/ 247090 h 523192"/>
                  <a:gd name="connsiteX9" fmla="*/ 548971 w 580961"/>
                  <a:gd name="connsiteY9" fmla="*/ 385141 h 523192"/>
                  <a:gd name="connsiteX10" fmla="*/ 393730 w 580961"/>
                  <a:gd name="connsiteY10" fmla="*/ 523192 h 523192"/>
                  <a:gd name="connsiteX11" fmla="*/ 333303 w 580961"/>
                  <a:gd name="connsiteY11" fmla="*/ 512343 h 523192"/>
                  <a:gd name="connsiteX12" fmla="*/ 332355 w 580961"/>
                  <a:gd name="connsiteY12" fmla="*/ 511774 h 523192"/>
                  <a:gd name="connsiteX13" fmla="*/ 331406 w 580961"/>
                  <a:gd name="connsiteY13" fmla="*/ 512343 h 523192"/>
                  <a:gd name="connsiteX14" fmla="*/ 270979 w 580961"/>
                  <a:gd name="connsiteY14" fmla="*/ 523192 h 523192"/>
                  <a:gd name="connsiteX15" fmla="*/ 213110 w 580961"/>
                  <a:gd name="connsiteY15" fmla="*/ 512803 h 523192"/>
                  <a:gd name="connsiteX16" fmla="*/ 155241 w 580961"/>
                  <a:gd name="connsiteY16" fmla="*/ 523192 h 523192"/>
                  <a:gd name="connsiteX17" fmla="*/ 0 w 580961"/>
                  <a:gd name="connsiteY17" fmla="*/ 385141 h 523192"/>
                  <a:gd name="connsiteX18" fmla="*/ 155241 w 580961"/>
                  <a:gd name="connsiteY18" fmla="*/ 247090 h 523192"/>
                  <a:gd name="connsiteX19" fmla="*/ 205709 w 580961"/>
                  <a:gd name="connsiteY19" fmla="*/ 256151 h 523192"/>
                  <a:gd name="connsiteX20" fmla="*/ 219053 w 580961"/>
                  <a:gd name="connsiteY20" fmla="*/ 214785 h 523192"/>
                  <a:gd name="connsiteX21" fmla="*/ 305655 w 580961"/>
                  <a:gd name="connsiteY21" fmla="*/ 94222 h 523192"/>
                  <a:gd name="connsiteX22" fmla="*/ 580961 w 580961"/>
                  <a:gd name="connsiteY22" fmla="*/ 1468 h 52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80961" h="523192">
                    <a:moveTo>
                      <a:pt x="580961" y="1468"/>
                    </a:moveTo>
                    <a:lnTo>
                      <a:pt x="571348" y="107627"/>
                    </a:lnTo>
                    <a:cubicBezTo>
                      <a:pt x="500445" y="101206"/>
                      <a:pt x="430111" y="124903"/>
                      <a:pt x="377549" y="172920"/>
                    </a:cubicBezTo>
                    <a:cubicBezTo>
                      <a:pt x="364409" y="184924"/>
                      <a:pt x="352682" y="198172"/>
                      <a:pt x="342483" y="212403"/>
                    </a:cubicBezTo>
                    <a:lnTo>
                      <a:pt x="317886" y="255512"/>
                    </a:lnTo>
                    <a:lnTo>
                      <a:pt x="331406" y="257939"/>
                    </a:lnTo>
                    <a:lnTo>
                      <a:pt x="332355" y="258508"/>
                    </a:lnTo>
                    <a:lnTo>
                      <a:pt x="333303" y="257939"/>
                    </a:lnTo>
                    <a:cubicBezTo>
                      <a:pt x="351877" y="250953"/>
                      <a:pt x="372296" y="247090"/>
                      <a:pt x="393730" y="247090"/>
                    </a:cubicBezTo>
                    <a:cubicBezTo>
                      <a:pt x="479467" y="247090"/>
                      <a:pt x="548971" y="308898"/>
                      <a:pt x="548971" y="385141"/>
                    </a:cubicBezTo>
                    <a:cubicBezTo>
                      <a:pt x="548971" y="461385"/>
                      <a:pt x="479467" y="523192"/>
                      <a:pt x="393730" y="523192"/>
                    </a:cubicBezTo>
                    <a:cubicBezTo>
                      <a:pt x="372296" y="523192"/>
                      <a:pt x="351877" y="519329"/>
                      <a:pt x="333303" y="512343"/>
                    </a:cubicBezTo>
                    <a:lnTo>
                      <a:pt x="332355" y="511774"/>
                    </a:lnTo>
                    <a:lnTo>
                      <a:pt x="331406" y="512343"/>
                    </a:lnTo>
                    <a:cubicBezTo>
                      <a:pt x="312832" y="519329"/>
                      <a:pt x="292413" y="523192"/>
                      <a:pt x="270979" y="523192"/>
                    </a:cubicBezTo>
                    <a:lnTo>
                      <a:pt x="213110" y="512803"/>
                    </a:lnTo>
                    <a:lnTo>
                      <a:pt x="155241" y="523192"/>
                    </a:lnTo>
                    <a:cubicBezTo>
                      <a:pt x="69504" y="523192"/>
                      <a:pt x="0" y="461385"/>
                      <a:pt x="0" y="385141"/>
                    </a:cubicBezTo>
                    <a:cubicBezTo>
                      <a:pt x="0" y="308898"/>
                      <a:pt x="69504" y="247090"/>
                      <a:pt x="155241" y="247090"/>
                    </a:cubicBezTo>
                    <a:lnTo>
                      <a:pt x="205709" y="256151"/>
                    </a:lnTo>
                    <a:lnTo>
                      <a:pt x="219053" y="214785"/>
                    </a:lnTo>
                    <a:cubicBezTo>
                      <a:pt x="239020" y="169499"/>
                      <a:pt x="268321" y="128328"/>
                      <a:pt x="305655" y="94222"/>
                    </a:cubicBezTo>
                    <a:cubicBezTo>
                      <a:pt x="380323" y="26010"/>
                      <a:pt x="480238" y="-7653"/>
                      <a:pt x="580961" y="14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46">
                <a:extLst>
                  <a:ext uri="{FF2B5EF4-FFF2-40B4-BE49-F238E27FC236}">
                    <a16:creationId xmlns:a16="http://schemas.microsoft.com/office/drawing/2014/main" id="{666C811F-2247-4128-A579-44D7F7A1054C}"/>
                  </a:ext>
                </a:extLst>
              </p:cNvPr>
              <p:cNvSpPr/>
              <p:nvPr/>
            </p:nvSpPr>
            <p:spPr bwMode="auto">
              <a:xfrm>
                <a:off x="3026153" y="1554782"/>
                <a:ext cx="992974" cy="1071817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74" h="964672">
                    <a:moveTo>
                      <a:pt x="0" y="254711"/>
                    </a:moveTo>
                    <a:cubicBezTo>
                      <a:pt x="0" y="-137390"/>
                      <a:pt x="212760" y="40050"/>
                      <a:pt x="486962" y="40050"/>
                    </a:cubicBezTo>
                    <a:cubicBezTo>
                      <a:pt x="761164" y="40050"/>
                      <a:pt x="992974" y="-137390"/>
                      <a:pt x="992974" y="254711"/>
                    </a:cubicBezTo>
                    <a:cubicBezTo>
                      <a:pt x="992974" y="646812"/>
                      <a:pt x="770689" y="964672"/>
                      <a:pt x="496487" y="964672"/>
                    </a:cubicBezTo>
                    <a:cubicBezTo>
                      <a:pt x="222285" y="964672"/>
                      <a:pt x="0" y="646812"/>
                      <a:pt x="0" y="254711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46">
                <a:extLst>
                  <a:ext uri="{FF2B5EF4-FFF2-40B4-BE49-F238E27FC236}">
                    <a16:creationId xmlns:a16="http://schemas.microsoft.com/office/drawing/2014/main" id="{DB1A9B01-B2CA-4816-ABA6-CC89C6895348}"/>
                  </a:ext>
                </a:extLst>
              </p:cNvPr>
              <p:cNvSpPr/>
              <p:nvPr/>
            </p:nvSpPr>
            <p:spPr bwMode="auto">
              <a:xfrm>
                <a:off x="3178548" y="1542444"/>
                <a:ext cx="674256" cy="1085525"/>
              </a:xfrm>
              <a:custGeom>
                <a:avLst/>
                <a:gdLst>
                  <a:gd name="connsiteX0" fmla="*/ 0 w 992973"/>
                  <a:gd name="connsiteY0" fmla="*/ 709961 h 1419921"/>
                  <a:gd name="connsiteX1" fmla="*/ 496487 w 992973"/>
                  <a:gd name="connsiteY1" fmla="*/ 0 h 1419921"/>
                  <a:gd name="connsiteX2" fmla="*/ 992974 w 992973"/>
                  <a:gd name="connsiteY2" fmla="*/ 709961 h 1419921"/>
                  <a:gd name="connsiteX3" fmla="*/ 496487 w 992973"/>
                  <a:gd name="connsiteY3" fmla="*/ 1419922 h 1419921"/>
                  <a:gd name="connsiteX4" fmla="*/ 0 w 992973"/>
                  <a:gd name="connsiteY4" fmla="*/ 709961 h 1419921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709961 h 1419922"/>
                  <a:gd name="connsiteX1" fmla="*/ 496487 w 992974"/>
                  <a:gd name="connsiteY1" fmla="*/ 0 h 1419922"/>
                  <a:gd name="connsiteX2" fmla="*/ 992974 w 992974"/>
                  <a:gd name="connsiteY2" fmla="*/ 709961 h 1419922"/>
                  <a:gd name="connsiteX3" fmla="*/ 496487 w 992974"/>
                  <a:gd name="connsiteY3" fmla="*/ 1419922 h 1419922"/>
                  <a:gd name="connsiteX4" fmla="*/ 0 w 992974"/>
                  <a:gd name="connsiteY4" fmla="*/ 709961 h 1419922"/>
                  <a:gd name="connsiteX0" fmla="*/ 0 w 992974"/>
                  <a:gd name="connsiteY0" fmla="*/ 254711 h 964672"/>
                  <a:gd name="connsiteX1" fmla="*/ 486962 w 992974"/>
                  <a:gd name="connsiteY1" fmla="*/ 40050 h 964672"/>
                  <a:gd name="connsiteX2" fmla="*/ 992974 w 992974"/>
                  <a:gd name="connsiteY2" fmla="*/ 254711 h 964672"/>
                  <a:gd name="connsiteX3" fmla="*/ 496487 w 992974"/>
                  <a:gd name="connsiteY3" fmla="*/ 964672 h 964672"/>
                  <a:gd name="connsiteX4" fmla="*/ 0 w 992974"/>
                  <a:gd name="connsiteY4" fmla="*/ 254711 h 964672"/>
                  <a:gd name="connsiteX0" fmla="*/ 0 w 992974"/>
                  <a:gd name="connsiteY0" fmla="*/ 313357 h 1023318"/>
                  <a:gd name="connsiteX1" fmla="*/ 493977 w 992974"/>
                  <a:gd name="connsiteY1" fmla="*/ 8208 h 1023318"/>
                  <a:gd name="connsiteX2" fmla="*/ 992974 w 992974"/>
                  <a:gd name="connsiteY2" fmla="*/ 313357 h 1023318"/>
                  <a:gd name="connsiteX3" fmla="*/ 496487 w 992974"/>
                  <a:gd name="connsiteY3" fmla="*/ 1023318 h 1023318"/>
                  <a:gd name="connsiteX4" fmla="*/ 0 w 992974"/>
                  <a:gd name="connsiteY4" fmla="*/ 313357 h 1023318"/>
                  <a:gd name="connsiteX0" fmla="*/ 158 w 993132"/>
                  <a:gd name="connsiteY0" fmla="*/ 313357 h 1023318"/>
                  <a:gd name="connsiteX1" fmla="*/ 494135 w 993132"/>
                  <a:gd name="connsiteY1" fmla="*/ 8208 h 1023318"/>
                  <a:gd name="connsiteX2" fmla="*/ 993132 w 993132"/>
                  <a:gd name="connsiteY2" fmla="*/ 313357 h 1023318"/>
                  <a:gd name="connsiteX3" fmla="*/ 496645 w 993132"/>
                  <a:gd name="connsiteY3" fmla="*/ 1023318 h 1023318"/>
                  <a:gd name="connsiteX4" fmla="*/ 158 w 993132"/>
                  <a:gd name="connsiteY4" fmla="*/ 313357 h 1023318"/>
                  <a:gd name="connsiteX0" fmla="*/ 158 w 995266"/>
                  <a:gd name="connsiteY0" fmla="*/ 305149 h 1015110"/>
                  <a:gd name="connsiteX1" fmla="*/ 494135 w 995266"/>
                  <a:gd name="connsiteY1" fmla="*/ 0 h 1015110"/>
                  <a:gd name="connsiteX2" fmla="*/ 993132 w 995266"/>
                  <a:gd name="connsiteY2" fmla="*/ 305149 h 1015110"/>
                  <a:gd name="connsiteX3" fmla="*/ 496645 w 995266"/>
                  <a:gd name="connsiteY3" fmla="*/ 1015110 h 1015110"/>
                  <a:gd name="connsiteX4" fmla="*/ 158 w 995266"/>
                  <a:gd name="connsiteY4" fmla="*/ 305149 h 1015110"/>
                  <a:gd name="connsiteX0" fmla="*/ 9 w 992991"/>
                  <a:gd name="connsiteY0" fmla="*/ 267049 h 977010"/>
                  <a:gd name="connsiteX1" fmla="*/ 486971 w 992991"/>
                  <a:gd name="connsiteY1" fmla="*/ 0 h 977010"/>
                  <a:gd name="connsiteX2" fmla="*/ 992983 w 992991"/>
                  <a:gd name="connsiteY2" fmla="*/ 267049 h 977010"/>
                  <a:gd name="connsiteX3" fmla="*/ 496496 w 992991"/>
                  <a:gd name="connsiteY3" fmla="*/ 977010 h 977010"/>
                  <a:gd name="connsiteX4" fmla="*/ 9 w 992991"/>
                  <a:gd name="connsiteY4" fmla="*/ 267049 h 97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2991" h="977010">
                    <a:moveTo>
                      <a:pt x="9" y="267049"/>
                    </a:moveTo>
                    <a:cubicBezTo>
                      <a:pt x="-1579" y="104214"/>
                      <a:pt x="212769" y="0"/>
                      <a:pt x="486971" y="0"/>
                    </a:cubicBezTo>
                    <a:cubicBezTo>
                      <a:pt x="761173" y="0"/>
                      <a:pt x="991396" y="104214"/>
                      <a:pt x="992983" y="267049"/>
                    </a:cubicBezTo>
                    <a:cubicBezTo>
                      <a:pt x="994571" y="429884"/>
                      <a:pt x="770698" y="977010"/>
                      <a:pt x="496496" y="977010"/>
                    </a:cubicBezTo>
                    <a:cubicBezTo>
                      <a:pt x="222294" y="977010"/>
                      <a:pt x="1597" y="429884"/>
                      <a:pt x="9" y="26704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pptx634_野菜のイラスト2</dc:title>
  <dc:subject>pptx634_野菜のイラスト2</dc:subject>
  <dc:creator>http://www.digipot.net</dc:creator>
  <cp:lastModifiedBy/>
  <cp:revision>1</cp:revision>
  <dcterms:created xsi:type="dcterms:W3CDTF">2014-01-30T05:12:09Z</dcterms:created>
  <dcterms:modified xsi:type="dcterms:W3CDTF">2017-09-06T14:50:26Z</dcterms:modified>
  <cp:category/>
  <cp:version>1</cp:version>
</cp:coreProperties>
</file>