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118BD97-34A6-4DE8-95FF-F5C219FC6627}"/>
              </a:ext>
            </a:extLst>
          </p:cNvPr>
          <p:cNvGrpSpPr/>
          <p:nvPr/>
        </p:nvGrpSpPr>
        <p:grpSpPr>
          <a:xfrm>
            <a:off x="407495" y="818710"/>
            <a:ext cx="1625526" cy="1580636"/>
            <a:chOff x="-380067" y="11708"/>
            <a:chExt cx="2037182" cy="198092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162E474-D103-4D90-937C-334515193613}"/>
                </a:ext>
              </a:extLst>
            </p:cNvPr>
            <p:cNvGrpSpPr/>
            <p:nvPr/>
          </p:nvGrpSpPr>
          <p:grpSpPr>
            <a:xfrm>
              <a:off x="-375592" y="11708"/>
              <a:ext cx="2032590" cy="1980924"/>
              <a:chOff x="272478" y="332656"/>
              <a:chExt cx="2032590" cy="1980924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5C74068A-8D9A-4A82-8F96-953EFA806F0C}"/>
                  </a:ext>
                </a:extLst>
              </p:cNvPr>
              <p:cNvSpPr/>
              <p:nvPr/>
            </p:nvSpPr>
            <p:spPr>
              <a:xfrm>
                <a:off x="272478" y="942132"/>
                <a:ext cx="2032590" cy="1371448"/>
              </a:xfrm>
              <a:custGeom>
                <a:avLst/>
                <a:gdLst>
                  <a:gd name="connsiteX0" fmla="*/ 1016295 w 2032590"/>
                  <a:gd name="connsiteY0" fmla="*/ 0 h 1371448"/>
                  <a:gd name="connsiteX1" fmla="*/ 2021198 w 2032590"/>
                  <a:gd name="connsiteY1" fmla="*/ 187602 h 1371448"/>
                  <a:gd name="connsiteX2" fmla="*/ 2028763 w 2032590"/>
                  <a:gd name="connsiteY2" fmla="*/ 191060 h 1371448"/>
                  <a:gd name="connsiteX3" fmla="*/ 2032590 w 2032590"/>
                  <a:gd name="connsiteY3" fmla="*/ 272974 h 1371448"/>
                  <a:gd name="connsiteX4" fmla="*/ 1016295 w 2032590"/>
                  <a:gd name="connsiteY4" fmla="*/ 1371448 h 1371448"/>
                  <a:gd name="connsiteX5" fmla="*/ 0 w 2032590"/>
                  <a:gd name="connsiteY5" fmla="*/ 272974 h 1371448"/>
                  <a:gd name="connsiteX6" fmla="*/ 3827 w 2032590"/>
                  <a:gd name="connsiteY6" fmla="*/ 191060 h 1371448"/>
                  <a:gd name="connsiteX7" fmla="*/ 11393 w 2032590"/>
                  <a:gd name="connsiteY7" fmla="*/ 187602 h 1371448"/>
                  <a:gd name="connsiteX8" fmla="*/ 1016295 w 2032590"/>
                  <a:gd name="connsiteY8" fmla="*/ 0 h 1371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2590" h="1371448">
                    <a:moveTo>
                      <a:pt x="1016295" y="0"/>
                    </a:moveTo>
                    <a:cubicBezTo>
                      <a:pt x="1388534" y="0"/>
                      <a:pt x="1734342" y="69160"/>
                      <a:pt x="2021198" y="187602"/>
                    </a:cubicBezTo>
                    <a:lnTo>
                      <a:pt x="2028763" y="191060"/>
                    </a:lnTo>
                    <a:lnTo>
                      <a:pt x="2032590" y="272974"/>
                    </a:lnTo>
                    <a:cubicBezTo>
                      <a:pt x="2032590" y="879644"/>
                      <a:pt x="1577579" y="1371448"/>
                      <a:pt x="1016295" y="1371448"/>
                    </a:cubicBezTo>
                    <a:cubicBezTo>
                      <a:pt x="455011" y="1371448"/>
                      <a:pt x="0" y="879644"/>
                      <a:pt x="0" y="272974"/>
                    </a:cubicBezTo>
                    <a:lnTo>
                      <a:pt x="3827" y="191060"/>
                    </a:lnTo>
                    <a:lnTo>
                      <a:pt x="11393" y="187602"/>
                    </a:lnTo>
                    <a:cubicBezTo>
                      <a:pt x="298248" y="69160"/>
                      <a:pt x="644057" y="0"/>
                      <a:pt x="10162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50000">
                    <a:srgbClr val="FFCC66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42D16AD3-1DBD-44EA-BF8F-354B06ECF3FA}"/>
                  </a:ext>
                </a:extLst>
              </p:cNvPr>
              <p:cNvSpPr/>
              <p:nvPr/>
            </p:nvSpPr>
            <p:spPr>
              <a:xfrm>
                <a:off x="272479" y="332656"/>
                <a:ext cx="2032589" cy="165618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C66"/>
                  </a:gs>
                  <a:gs pos="100000">
                    <a:srgbClr val="CC66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星 12 652">
              <a:extLst>
                <a:ext uri="{FF2B5EF4-FFF2-40B4-BE49-F238E27FC236}">
                  <a16:creationId xmlns:a16="http://schemas.microsoft.com/office/drawing/2014/main" id="{C814C3D4-FD5D-482C-8076-860E7A4A1A32}"/>
                </a:ext>
              </a:extLst>
            </p:cNvPr>
            <p:cNvSpPr/>
            <p:nvPr/>
          </p:nvSpPr>
          <p:spPr bwMode="auto">
            <a:xfrm rot="9000000">
              <a:off x="87427" y="69760"/>
              <a:ext cx="1569688" cy="1124762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星 12 653">
              <a:extLst>
                <a:ext uri="{FF2B5EF4-FFF2-40B4-BE49-F238E27FC236}">
                  <a16:creationId xmlns:a16="http://schemas.microsoft.com/office/drawing/2014/main" id="{909A97CD-F637-4E2C-8217-2968AEF220C6}"/>
                </a:ext>
              </a:extLst>
            </p:cNvPr>
            <p:cNvSpPr/>
            <p:nvPr/>
          </p:nvSpPr>
          <p:spPr bwMode="auto">
            <a:xfrm rot="1800000">
              <a:off x="-380067" y="137022"/>
              <a:ext cx="1569688" cy="96191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 12 655">
              <a:extLst>
                <a:ext uri="{FF2B5EF4-FFF2-40B4-BE49-F238E27FC236}">
                  <a16:creationId xmlns:a16="http://schemas.microsoft.com/office/drawing/2014/main" id="{23DAF413-711C-4F61-B04F-3CB2EA0E1788}"/>
                </a:ext>
              </a:extLst>
            </p:cNvPr>
            <p:cNvSpPr/>
            <p:nvPr/>
          </p:nvSpPr>
          <p:spPr bwMode="auto">
            <a:xfrm rot="1800000">
              <a:off x="54196" y="163346"/>
              <a:ext cx="1569688" cy="96191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星 12 657">
              <a:extLst>
                <a:ext uri="{FF2B5EF4-FFF2-40B4-BE49-F238E27FC236}">
                  <a16:creationId xmlns:a16="http://schemas.microsoft.com/office/drawing/2014/main" id="{1D2C0463-FF4D-49F4-B032-054DE5CABF8A}"/>
                </a:ext>
              </a:extLst>
            </p:cNvPr>
            <p:cNvSpPr/>
            <p:nvPr/>
          </p:nvSpPr>
          <p:spPr bwMode="auto">
            <a:xfrm rot="9000000">
              <a:off x="-130705" y="327135"/>
              <a:ext cx="1569688" cy="96191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B4B758C-9921-4CCB-A8C8-BF73AF305DEF}"/>
                </a:ext>
              </a:extLst>
            </p:cNvPr>
            <p:cNvGrpSpPr/>
            <p:nvPr/>
          </p:nvGrpSpPr>
          <p:grpSpPr>
            <a:xfrm>
              <a:off x="-239782" y="45010"/>
              <a:ext cx="1114621" cy="958972"/>
              <a:chOff x="12218363" y="-1239367"/>
              <a:chExt cx="976011" cy="839718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D60BDEFD-D25E-4F25-B1C0-942D12F1E814}"/>
                  </a:ext>
                </a:extLst>
              </p:cNvPr>
              <p:cNvGrpSpPr/>
              <p:nvPr/>
            </p:nvGrpSpPr>
            <p:grpSpPr>
              <a:xfrm>
                <a:off x="12218363" y="-123936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85" name="弦 84">
                  <a:extLst>
                    <a:ext uri="{FF2B5EF4-FFF2-40B4-BE49-F238E27FC236}">
                      <a16:creationId xmlns:a16="http://schemas.microsoft.com/office/drawing/2014/main" id="{A3A899DF-9EBD-4896-B918-E7B584653BE7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弦 85">
                  <a:extLst>
                    <a:ext uri="{FF2B5EF4-FFF2-40B4-BE49-F238E27FC236}">
                      <a16:creationId xmlns:a16="http://schemas.microsoft.com/office/drawing/2014/main" id="{92FB2DAF-A8DE-4413-86F5-25FE9EB9E5C2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パイ 27">
                  <a:extLst>
                    <a:ext uri="{FF2B5EF4-FFF2-40B4-BE49-F238E27FC236}">
                      <a16:creationId xmlns:a16="http://schemas.microsoft.com/office/drawing/2014/main" id="{C870F3DE-3C61-46CF-85DF-4F6D79412522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パイ 663">
                  <a:extLst>
                    <a:ext uri="{FF2B5EF4-FFF2-40B4-BE49-F238E27FC236}">
                      <a16:creationId xmlns:a16="http://schemas.microsoft.com/office/drawing/2014/main" id="{5CFAADF4-AAE9-4133-80DC-881842CED5A1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パイ 665">
                  <a:extLst>
                    <a:ext uri="{FF2B5EF4-FFF2-40B4-BE49-F238E27FC236}">
                      <a16:creationId xmlns:a16="http://schemas.microsoft.com/office/drawing/2014/main" id="{AF9C46FF-4A63-4839-B786-973739EF63ED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涙形 89">
                  <a:extLst>
                    <a:ext uri="{FF2B5EF4-FFF2-40B4-BE49-F238E27FC236}">
                      <a16:creationId xmlns:a16="http://schemas.microsoft.com/office/drawing/2014/main" id="{A8C3CFD7-7E8C-40A1-9F4B-E43287C04F98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涙形 90">
                  <a:extLst>
                    <a:ext uri="{FF2B5EF4-FFF2-40B4-BE49-F238E27FC236}">
                      <a16:creationId xmlns:a16="http://schemas.microsoft.com/office/drawing/2014/main" id="{3BB6F275-0692-459B-9860-24AB96854F50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涙形 91">
                  <a:extLst>
                    <a:ext uri="{FF2B5EF4-FFF2-40B4-BE49-F238E27FC236}">
                      <a16:creationId xmlns:a16="http://schemas.microsoft.com/office/drawing/2014/main" id="{6CADE852-AB1D-49E8-B800-0BB505FB4B45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涙形 92">
                  <a:extLst>
                    <a:ext uri="{FF2B5EF4-FFF2-40B4-BE49-F238E27FC236}">
                      <a16:creationId xmlns:a16="http://schemas.microsoft.com/office/drawing/2014/main" id="{CB41DB10-6146-48F6-BFB6-73731664E8E5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涙形 93">
                  <a:extLst>
                    <a:ext uri="{FF2B5EF4-FFF2-40B4-BE49-F238E27FC236}">
                      <a16:creationId xmlns:a16="http://schemas.microsoft.com/office/drawing/2014/main" id="{05EDA6F3-7449-4655-BAC1-005CA4844809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涙形 94">
                  <a:extLst>
                    <a:ext uri="{FF2B5EF4-FFF2-40B4-BE49-F238E27FC236}">
                      <a16:creationId xmlns:a16="http://schemas.microsoft.com/office/drawing/2014/main" id="{7AB1EA6E-A9DB-4C94-8A79-69C58288581D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涙形 95">
                  <a:extLst>
                    <a:ext uri="{FF2B5EF4-FFF2-40B4-BE49-F238E27FC236}">
                      <a16:creationId xmlns:a16="http://schemas.microsoft.com/office/drawing/2014/main" id="{4C0DDB75-E17E-4044-99F1-9D78B599A5A8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涙形 96">
                  <a:extLst>
                    <a:ext uri="{FF2B5EF4-FFF2-40B4-BE49-F238E27FC236}">
                      <a16:creationId xmlns:a16="http://schemas.microsoft.com/office/drawing/2014/main" id="{A20E2ED5-4D86-4189-8DCA-1E46322A53E1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272AFFC8-E9CC-4575-8505-E200DD49F4AA}"/>
                  </a:ext>
                </a:extLst>
              </p:cNvPr>
              <p:cNvGrpSpPr/>
              <p:nvPr/>
            </p:nvGrpSpPr>
            <p:grpSpPr>
              <a:xfrm rot="800389">
                <a:off x="12394876" y="-119914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72" name="弦 71">
                  <a:extLst>
                    <a:ext uri="{FF2B5EF4-FFF2-40B4-BE49-F238E27FC236}">
                      <a16:creationId xmlns:a16="http://schemas.microsoft.com/office/drawing/2014/main" id="{063C36EE-5B7B-4D55-B3D2-F7BB456F969A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弦 72">
                  <a:extLst>
                    <a:ext uri="{FF2B5EF4-FFF2-40B4-BE49-F238E27FC236}">
                      <a16:creationId xmlns:a16="http://schemas.microsoft.com/office/drawing/2014/main" id="{BF81DE84-7F75-4232-A459-E21152787FAD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パイ 677">
                  <a:extLst>
                    <a:ext uri="{FF2B5EF4-FFF2-40B4-BE49-F238E27FC236}">
                      <a16:creationId xmlns:a16="http://schemas.microsoft.com/office/drawing/2014/main" id="{782749C2-2D82-4B9B-8C38-0E2024CF9F8C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パイ 678">
                  <a:extLst>
                    <a:ext uri="{FF2B5EF4-FFF2-40B4-BE49-F238E27FC236}">
                      <a16:creationId xmlns:a16="http://schemas.microsoft.com/office/drawing/2014/main" id="{38455E86-491C-4983-945D-99A82D6A4832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パイ 679">
                  <a:extLst>
                    <a:ext uri="{FF2B5EF4-FFF2-40B4-BE49-F238E27FC236}">
                      <a16:creationId xmlns:a16="http://schemas.microsoft.com/office/drawing/2014/main" id="{1AB3DA84-3150-4684-9D75-083641E26BD4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涙形 76">
                  <a:extLst>
                    <a:ext uri="{FF2B5EF4-FFF2-40B4-BE49-F238E27FC236}">
                      <a16:creationId xmlns:a16="http://schemas.microsoft.com/office/drawing/2014/main" id="{B3903603-5940-472D-9FA7-07989FBA96D9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涙形 77">
                  <a:extLst>
                    <a:ext uri="{FF2B5EF4-FFF2-40B4-BE49-F238E27FC236}">
                      <a16:creationId xmlns:a16="http://schemas.microsoft.com/office/drawing/2014/main" id="{2632913C-E3F2-4CC8-A73E-4FD7348B843D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涙形 78">
                  <a:extLst>
                    <a:ext uri="{FF2B5EF4-FFF2-40B4-BE49-F238E27FC236}">
                      <a16:creationId xmlns:a16="http://schemas.microsoft.com/office/drawing/2014/main" id="{74844EF0-E212-411F-9476-2053B21BA79E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涙形 79">
                  <a:extLst>
                    <a:ext uri="{FF2B5EF4-FFF2-40B4-BE49-F238E27FC236}">
                      <a16:creationId xmlns:a16="http://schemas.microsoft.com/office/drawing/2014/main" id="{63EC6D37-B1F3-4D8F-B616-6D96D77DA0EC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涙形 80">
                  <a:extLst>
                    <a:ext uri="{FF2B5EF4-FFF2-40B4-BE49-F238E27FC236}">
                      <a16:creationId xmlns:a16="http://schemas.microsoft.com/office/drawing/2014/main" id="{070AAB18-241E-4528-B327-49D1639D977C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涙形 81">
                  <a:extLst>
                    <a:ext uri="{FF2B5EF4-FFF2-40B4-BE49-F238E27FC236}">
                      <a16:creationId xmlns:a16="http://schemas.microsoft.com/office/drawing/2014/main" id="{A1F1696E-D8D3-4DE7-B765-6D8E9D028438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涙形 82">
                  <a:extLst>
                    <a:ext uri="{FF2B5EF4-FFF2-40B4-BE49-F238E27FC236}">
                      <a16:creationId xmlns:a16="http://schemas.microsoft.com/office/drawing/2014/main" id="{151765D2-0DB0-431C-B35D-20796ECCEB1D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涙形 83">
                  <a:extLst>
                    <a:ext uri="{FF2B5EF4-FFF2-40B4-BE49-F238E27FC236}">
                      <a16:creationId xmlns:a16="http://schemas.microsoft.com/office/drawing/2014/main" id="{FB6137B5-5039-4819-8AFB-197529753D1B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円/楕円 128">
              <a:extLst>
                <a:ext uri="{FF2B5EF4-FFF2-40B4-BE49-F238E27FC236}">
                  <a16:creationId xmlns:a16="http://schemas.microsoft.com/office/drawing/2014/main" id="{30E9A43E-86EB-447B-BB36-D475449E1948}"/>
                </a:ext>
              </a:extLst>
            </p:cNvPr>
            <p:cNvSpPr/>
            <p:nvPr/>
          </p:nvSpPr>
          <p:spPr bwMode="auto">
            <a:xfrm>
              <a:off x="719093" y="199488"/>
              <a:ext cx="865603" cy="865603"/>
            </a:xfrm>
            <a:prstGeom prst="ellips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2751B4A-51CB-4B4A-9697-556894E0BC81}"/>
                </a:ext>
              </a:extLst>
            </p:cNvPr>
            <p:cNvGrpSpPr/>
            <p:nvPr/>
          </p:nvGrpSpPr>
          <p:grpSpPr>
            <a:xfrm>
              <a:off x="912732" y="311315"/>
              <a:ext cx="487445" cy="196811"/>
              <a:chOff x="11171564" y="-1389395"/>
              <a:chExt cx="566295" cy="228649"/>
            </a:xfrm>
            <a:solidFill>
              <a:srgbClr val="FF6600"/>
            </a:solidFill>
          </p:grpSpPr>
          <p:sp>
            <p:nvSpPr>
              <p:cNvPr id="66" name="角丸四角形 132">
                <a:extLst>
                  <a:ext uri="{FF2B5EF4-FFF2-40B4-BE49-F238E27FC236}">
                    <a16:creationId xmlns:a16="http://schemas.microsoft.com/office/drawing/2014/main" id="{B221500A-016D-42E7-994E-58FFB9A40956}"/>
                  </a:ext>
                </a:extLst>
              </p:cNvPr>
              <p:cNvSpPr/>
              <p:nvPr/>
            </p:nvSpPr>
            <p:spPr bwMode="auto">
              <a:xfrm rot="2290551">
                <a:off x="11296296" y="-1389395"/>
                <a:ext cx="73376" cy="73376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角丸四角形 693">
                <a:extLst>
                  <a:ext uri="{FF2B5EF4-FFF2-40B4-BE49-F238E27FC236}">
                    <a16:creationId xmlns:a16="http://schemas.microsoft.com/office/drawing/2014/main" id="{BAA5BCDD-B58B-4FB0-990C-BCA4B81DC62E}"/>
                  </a:ext>
                </a:extLst>
              </p:cNvPr>
              <p:cNvSpPr/>
              <p:nvPr/>
            </p:nvSpPr>
            <p:spPr bwMode="auto">
              <a:xfrm rot="2290551">
                <a:off x="11526959" y="-1382415"/>
                <a:ext cx="73376" cy="73376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694">
                <a:extLst>
                  <a:ext uri="{FF2B5EF4-FFF2-40B4-BE49-F238E27FC236}">
                    <a16:creationId xmlns:a16="http://schemas.microsoft.com/office/drawing/2014/main" id="{05D6A0DC-9298-43A3-B786-DD5EDCBB252B}"/>
                  </a:ext>
                </a:extLst>
              </p:cNvPr>
              <p:cNvSpPr/>
              <p:nvPr/>
            </p:nvSpPr>
            <p:spPr bwMode="auto">
              <a:xfrm rot="2290551">
                <a:off x="11664483" y="-1234122"/>
                <a:ext cx="73376" cy="73376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角丸四角形 695">
                <a:extLst>
                  <a:ext uri="{FF2B5EF4-FFF2-40B4-BE49-F238E27FC236}">
                    <a16:creationId xmlns:a16="http://schemas.microsoft.com/office/drawing/2014/main" id="{3023184E-3249-42B8-B8A2-4CF374BFE3E8}"/>
                  </a:ext>
                </a:extLst>
              </p:cNvPr>
              <p:cNvSpPr/>
              <p:nvPr/>
            </p:nvSpPr>
            <p:spPr bwMode="auto">
              <a:xfrm rot="2290551">
                <a:off x="11171564" y="-1234122"/>
                <a:ext cx="73376" cy="73376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658D3AD-CD3A-45C4-A370-95E3966E95C3}"/>
                </a:ext>
              </a:extLst>
            </p:cNvPr>
            <p:cNvGrpSpPr/>
            <p:nvPr/>
          </p:nvGrpSpPr>
          <p:grpSpPr>
            <a:xfrm>
              <a:off x="1229959" y="144956"/>
              <a:ext cx="279723" cy="1374567"/>
              <a:chOff x="1301668" y="497336"/>
              <a:chExt cx="208014" cy="1022187"/>
            </a:xfrm>
          </p:grpSpPr>
          <p:sp>
            <p:nvSpPr>
              <p:cNvPr id="63" name="円/楕円 130">
                <a:extLst>
                  <a:ext uri="{FF2B5EF4-FFF2-40B4-BE49-F238E27FC236}">
                    <a16:creationId xmlns:a16="http://schemas.microsoft.com/office/drawing/2014/main" id="{507FD567-F591-4468-B8FA-FD4332943040}"/>
                  </a:ext>
                </a:extLst>
              </p:cNvPr>
              <p:cNvSpPr/>
              <p:nvPr/>
            </p:nvSpPr>
            <p:spPr bwMode="auto">
              <a:xfrm rot="2001614">
                <a:off x="1314948" y="497336"/>
                <a:ext cx="100851" cy="883329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90">
                <a:extLst>
                  <a:ext uri="{FF2B5EF4-FFF2-40B4-BE49-F238E27FC236}">
                    <a16:creationId xmlns:a16="http://schemas.microsoft.com/office/drawing/2014/main" id="{4E485C92-B9C9-4CE4-B3B8-DD37497A0A60}"/>
                  </a:ext>
                </a:extLst>
              </p:cNvPr>
              <p:cNvSpPr/>
              <p:nvPr/>
            </p:nvSpPr>
            <p:spPr bwMode="auto">
              <a:xfrm rot="2001614">
                <a:off x="1408831" y="559147"/>
                <a:ext cx="100851" cy="883329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91">
                <a:extLst>
                  <a:ext uri="{FF2B5EF4-FFF2-40B4-BE49-F238E27FC236}">
                    <a16:creationId xmlns:a16="http://schemas.microsoft.com/office/drawing/2014/main" id="{8DE13DAC-7ACF-4999-8971-67818E3D8E1B}"/>
                  </a:ext>
                </a:extLst>
              </p:cNvPr>
              <p:cNvSpPr/>
              <p:nvPr/>
            </p:nvSpPr>
            <p:spPr bwMode="auto">
              <a:xfrm rot="2001614">
                <a:off x="1301668" y="636194"/>
                <a:ext cx="100851" cy="883329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996112E-FBA8-47C6-9CF1-6B73B02870F7}"/>
                </a:ext>
              </a:extLst>
            </p:cNvPr>
            <p:cNvGrpSpPr/>
            <p:nvPr/>
          </p:nvGrpSpPr>
          <p:grpSpPr>
            <a:xfrm>
              <a:off x="62804" y="516970"/>
              <a:ext cx="963724" cy="722735"/>
              <a:chOff x="2702803" y="3892307"/>
              <a:chExt cx="963724" cy="722735"/>
            </a:xfrm>
          </p:grpSpPr>
          <p:sp>
            <p:nvSpPr>
              <p:cNvPr id="34" name="平行四辺形 33">
                <a:extLst>
                  <a:ext uri="{FF2B5EF4-FFF2-40B4-BE49-F238E27FC236}">
                    <a16:creationId xmlns:a16="http://schemas.microsoft.com/office/drawing/2014/main" id="{CF4FEBFC-91F6-4130-A991-7CE4A7A7B6C4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平行四辺形 34">
                <a:extLst>
                  <a:ext uri="{FF2B5EF4-FFF2-40B4-BE49-F238E27FC236}">
                    <a16:creationId xmlns:a16="http://schemas.microsoft.com/office/drawing/2014/main" id="{4D8917B2-0D0C-4DEC-8961-A9603C3CAA50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平行四辺形 35">
                <a:extLst>
                  <a:ext uri="{FF2B5EF4-FFF2-40B4-BE49-F238E27FC236}">
                    <a16:creationId xmlns:a16="http://schemas.microsoft.com/office/drawing/2014/main" id="{B4D5625E-10DA-42A0-A6DF-5FD85EF5589C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平行四辺形 36">
                <a:extLst>
                  <a:ext uri="{FF2B5EF4-FFF2-40B4-BE49-F238E27FC236}">
                    <a16:creationId xmlns:a16="http://schemas.microsoft.com/office/drawing/2014/main" id="{5D62453B-CCB9-4643-BDD2-F19E9593D964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平行四辺形 37">
                <a:extLst>
                  <a:ext uri="{FF2B5EF4-FFF2-40B4-BE49-F238E27FC236}">
                    <a16:creationId xmlns:a16="http://schemas.microsoft.com/office/drawing/2014/main" id="{6544EF5A-91EA-48CC-9EFA-FB0E02088C7C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平行四辺形 38">
                <a:extLst>
                  <a:ext uri="{FF2B5EF4-FFF2-40B4-BE49-F238E27FC236}">
                    <a16:creationId xmlns:a16="http://schemas.microsoft.com/office/drawing/2014/main" id="{1BC615A8-D2E1-447C-8B4E-590D5DE785A2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平行四辺形 39">
                <a:extLst>
                  <a:ext uri="{FF2B5EF4-FFF2-40B4-BE49-F238E27FC236}">
                    <a16:creationId xmlns:a16="http://schemas.microsoft.com/office/drawing/2014/main" id="{19CEE606-1535-49BE-A80D-CDE38FA246E8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平行四辺形 40">
                <a:extLst>
                  <a:ext uri="{FF2B5EF4-FFF2-40B4-BE49-F238E27FC236}">
                    <a16:creationId xmlns:a16="http://schemas.microsoft.com/office/drawing/2014/main" id="{74DE5A7E-047B-4BB0-A2F5-F87579895291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平行四辺形 41">
                <a:extLst>
                  <a:ext uri="{FF2B5EF4-FFF2-40B4-BE49-F238E27FC236}">
                    <a16:creationId xmlns:a16="http://schemas.microsoft.com/office/drawing/2014/main" id="{565A613D-FDCB-4CE0-8A4C-586528C8A4A6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平行四辺形 42">
                <a:extLst>
                  <a:ext uri="{FF2B5EF4-FFF2-40B4-BE49-F238E27FC236}">
                    <a16:creationId xmlns:a16="http://schemas.microsoft.com/office/drawing/2014/main" id="{8225411C-9DBF-4C92-947B-9F965F729DAA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平行四辺形 43">
                <a:extLst>
                  <a:ext uri="{FF2B5EF4-FFF2-40B4-BE49-F238E27FC236}">
                    <a16:creationId xmlns:a16="http://schemas.microsoft.com/office/drawing/2014/main" id="{0C8A12BB-FE0A-441B-9383-1DE96FFD27A1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平行四辺形 44">
                <a:extLst>
                  <a:ext uri="{FF2B5EF4-FFF2-40B4-BE49-F238E27FC236}">
                    <a16:creationId xmlns:a16="http://schemas.microsoft.com/office/drawing/2014/main" id="{A9EFDE63-0CDB-437A-A13F-BA1438F07363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平行四辺形 45">
                <a:extLst>
                  <a:ext uri="{FF2B5EF4-FFF2-40B4-BE49-F238E27FC236}">
                    <a16:creationId xmlns:a16="http://schemas.microsoft.com/office/drawing/2014/main" id="{00FF142A-5ADC-4C65-9024-6308776BF6C2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平行四辺形 46">
                <a:extLst>
                  <a:ext uri="{FF2B5EF4-FFF2-40B4-BE49-F238E27FC236}">
                    <a16:creationId xmlns:a16="http://schemas.microsoft.com/office/drawing/2014/main" id="{3B01C795-58EC-417A-AB61-3419E1AFEFA4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平行四辺形 47">
                <a:extLst>
                  <a:ext uri="{FF2B5EF4-FFF2-40B4-BE49-F238E27FC236}">
                    <a16:creationId xmlns:a16="http://schemas.microsoft.com/office/drawing/2014/main" id="{9DE2F3AD-2867-4F53-B5C3-056170A1FC6B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平行四辺形 48">
                <a:extLst>
                  <a:ext uri="{FF2B5EF4-FFF2-40B4-BE49-F238E27FC236}">
                    <a16:creationId xmlns:a16="http://schemas.microsoft.com/office/drawing/2014/main" id="{E9FDAC84-758E-4E01-81EA-F69CD040CC46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平行四辺形 49">
                <a:extLst>
                  <a:ext uri="{FF2B5EF4-FFF2-40B4-BE49-F238E27FC236}">
                    <a16:creationId xmlns:a16="http://schemas.microsoft.com/office/drawing/2014/main" id="{AEC13AAE-EB18-4BAE-A412-F1CE88F7D5C2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平行四辺形 50">
                <a:extLst>
                  <a:ext uri="{FF2B5EF4-FFF2-40B4-BE49-F238E27FC236}">
                    <a16:creationId xmlns:a16="http://schemas.microsoft.com/office/drawing/2014/main" id="{EF1B14CA-49E6-41E2-AF22-79DE7D39A014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平行四辺形 51">
                <a:extLst>
                  <a:ext uri="{FF2B5EF4-FFF2-40B4-BE49-F238E27FC236}">
                    <a16:creationId xmlns:a16="http://schemas.microsoft.com/office/drawing/2014/main" id="{237CC1B2-CBF2-4D8F-8000-5546D69DCACA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平行四辺形 52">
                <a:extLst>
                  <a:ext uri="{FF2B5EF4-FFF2-40B4-BE49-F238E27FC236}">
                    <a16:creationId xmlns:a16="http://schemas.microsoft.com/office/drawing/2014/main" id="{4977681C-A87B-4CAD-8480-821D44BDF3DB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平行四辺形 53">
                <a:extLst>
                  <a:ext uri="{FF2B5EF4-FFF2-40B4-BE49-F238E27FC236}">
                    <a16:creationId xmlns:a16="http://schemas.microsoft.com/office/drawing/2014/main" id="{ADCECC9F-63A6-4E00-9BA7-298F92269E1D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平行四辺形 54">
                <a:extLst>
                  <a:ext uri="{FF2B5EF4-FFF2-40B4-BE49-F238E27FC236}">
                    <a16:creationId xmlns:a16="http://schemas.microsoft.com/office/drawing/2014/main" id="{DD2694F8-69DB-46E0-8F74-1510C24B125F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平行四辺形 55">
                <a:extLst>
                  <a:ext uri="{FF2B5EF4-FFF2-40B4-BE49-F238E27FC236}">
                    <a16:creationId xmlns:a16="http://schemas.microsoft.com/office/drawing/2014/main" id="{AF50AD68-7575-4E43-AA6F-A556120A203D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平行四辺形 56">
                <a:extLst>
                  <a:ext uri="{FF2B5EF4-FFF2-40B4-BE49-F238E27FC236}">
                    <a16:creationId xmlns:a16="http://schemas.microsoft.com/office/drawing/2014/main" id="{FC733723-26D1-4B94-8699-D53A70FCBE75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平行四辺形 57">
                <a:extLst>
                  <a:ext uri="{FF2B5EF4-FFF2-40B4-BE49-F238E27FC236}">
                    <a16:creationId xmlns:a16="http://schemas.microsoft.com/office/drawing/2014/main" id="{376997A5-8C55-4D92-879E-189E1968E69A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平行四辺形 58">
                <a:extLst>
                  <a:ext uri="{FF2B5EF4-FFF2-40B4-BE49-F238E27FC236}">
                    <a16:creationId xmlns:a16="http://schemas.microsoft.com/office/drawing/2014/main" id="{8F2E5411-A9A5-4143-AE70-F37C8359B05B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平行四辺形 59">
                <a:extLst>
                  <a:ext uri="{FF2B5EF4-FFF2-40B4-BE49-F238E27FC236}">
                    <a16:creationId xmlns:a16="http://schemas.microsoft.com/office/drawing/2014/main" id="{2727F2FD-1E43-4AC8-A110-A17FC8F402FF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平行四辺形 60">
                <a:extLst>
                  <a:ext uri="{FF2B5EF4-FFF2-40B4-BE49-F238E27FC236}">
                    <a16:creationId xmlns:a16="http://schemas.microsoft.com/office/drawing/2014/main" id="{53F178DE-2DB3-489B-976D-2F0500C0EAF5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平行四辺形 61">
                <a:extLst>
                  <a:ext uri="{FF2B5EF4-FFF2-40B4-BE49-F238E27FC236}">
                    <a16:creationId xmlns:a16="http://schemas.microsoft.com/office/drawing/2014/main" id="{9C2D84E5-B2EA-49B4-9E47-21267073893C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5A8B24A-68E7-45EE-A81D-22A0320C0B48}"/>
                </a:ext>
              </a:extLst>
            </p:cNvPr>
            <p:cNvGrpSpPr/>
            <p:nvPr/>
          </p:nvGrpSpPr>
          <p:grpSpPr>
            <a:xfrm rot="19883192">
              <a:off x="-269360" y="640926"/>
              <a:ext cx="800694" cy="823298"/>
              <a:chOff x="4520182" y="3808829"/>
              <a:chExt cx="891157" cy="916315"/>
            </a:xfrm>
          </p:grpSpPr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28C5F1A1-45AA-4E8F-A156-77378E4AFBA1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C9EE8FDC-B89C-4CB5-B09D-189B465D2BA6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0DC222E-71F9-4D0D-91D9-BEE6A9B10EB6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A1F3727-F81A-4A0C-AD1F-917078987E54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60C28FE3-F868-4225-94C3-526671D01895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61EA7F1A-C932-4FB1-83BB-46F31C516FF1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263553B-4C82-4FAD-8D09-3E202233D77F}"/>
                </a:ext>
              </a:extLst>
            </p:cNvPr>
            <p:cNvGrpSpPr/>
            <p:nvPr/>
          </p:nvGrpSpPr>
          <p:grpSpPr>
            <a:xfrm rot="1675408">
              <a:off x="29090" y="793325"/>
              <a:ext cx="800694" cy="823298"/>
              <a:chOff x="4520182" y="3808829"/>
              <a:chExt cx="891157" cy="916315"/>
            </a:xfrm>
          </p:grpSpPr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F0317A8C-AFBA-4B95-884F-ABB1D26E603B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B52B9F3E-4E6C-482E-8C21-9B8F51FBBBB9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EA1942E7-10D3-42ED-82EB-983E8DF103FB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51C2F89-04EC-446D-B98D-7668B54C541E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816D729D-3883-4D6C-A508-5B989620C9C6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350319F-D790-4A07-8555-1A5F3CCF28EA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E5174F5-27FB-48E0-957D-11F9A92C5C99}"/>
                </a:ext>
              </a:extLst>
            </p:cNvPr>
            <p:cNvGrpSpPr/>
            <p:nvPr/>
          </p:nvGrpSpPr>
          <p:grpSpPr>
            <a:xfrm rot="1675408">
              <a:off x="479940" y="710775"/>
              <a:ext cx="800694" cy="823298"/>
              <a:chOff x="4520182" y="3808829"/>
              <a:chExt cx="891157" cy="916315"/>
            </a:xfrm>
          </p:grpSpPr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D4A8199D-FB4B-4E49-B106-7FA980BF68A4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B7C4C10E-24D5-4999-BDEA-45C746926C67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37E82D0-E510-49CA-9B83-34D2193819A2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B209639-2B42-4398-B9C2-A045535C0EEB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796B5152-964D-49D5-A3E7-222D031AAAC5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1E32231-C5ED-497A-8810-465F5880A5BA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9F220CC-E817-44E4-9BA2-6633500DF147}"/>
              </a:ext>
            </a:extLst>
          </p:cNvPr>
          <p:cNvGrpSpPr/>
          <p:nvPr/>
        </p:nvGrpSpPr>
        <p:grpSpPr>
          <a:xfrm>
            <a:off x="411970" y="2756636"/>
            <a:ext cx="1682774" cy="1580636"/>
            <a:chOff x="-375592" y="2043708"/>
            <a:chExt cx="2108928" cy="1980924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F2A4F72-4BD1-4898-9DED-A85F0BEE4D4F}"/>
                </a:ext>
              </a:extLst>
            </p:cNvPr>
            <p:cNvGrpSpPr/>
            <p:nvPr/>
          </p:nvGrpSpPr>
          <p:grpSpPr>
            <a:xfrm>
              <a:off x="-375592" y="2043708"/>
              <a:ext cx="2032590" cy="1980924"/>
              <a:chOff x="272478" y="332656"/>
              <a:chExt cx="2032590" cy="1980924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E190A6F-C609-498A-90B7-84B0534214E1}"/>
                  </a:ext>
                </a:extLst>
              </p:cNvPr>
              <p:cNvSpPr/>
              <p:nvPr/>
            </p:nvSpPr>
            <p:spPr>
              <a:xfrm>
                <a:off x="272478" y="942132"/>
                <a:ext cx="2032590" cy="1371448"/>
              </a:xfrm>
              <a:custGeom>
                <a:avLst/>
                <a:gdLst>
                  <a:gd name="connsiteX0" fmla="*/ 1016295 w 2032590"/>
                  <a:gd name="connsiteY0" fmla="*/ 0 h 1371448"/>
                  <a:gd name="connsiteX1" fmla="*/ 2021198 w 2032590"/>
                  <a:gd name="connsiteY1" fmla="*/ 187602 h 1371448"/>
                  <a:gd name="connsiteX2" fmla="*/ 2028763 w 2032590"/>
                  <a:gd name="connsiteY2" fmla="*/ 191060 h 1371448"/>
                  <a:gd name="connsiteX3" fmla="*/ 2032590 w 2032590"/>
                  <a:gd name="connsiteY3" fmla="*/ 272974 h 1371448"/>
                  <a:gd name="connsiteX4" fmla="*/ 1016295 w 2032590"/>
                  <a:gd name="connsiteY4" fmla="*/ 1371448 h 1371448"/>
                  <a:gd name="connsiteX5" fmla="*/ 0 w 2032590"/>
                  <a:gd name="connsiteY5" fmla="*/ 272974 h 1371448"/>
                  <a:gd name="connsiteX6" fmla="*/ 3827 w 2032590"/>
                  <a:gd name="connsiteY6" fmla="*/ 191060 h 1371448"/>
                  <a:gd name="connsiteX7" fmla="*/ 11393 w 2032590"/>
                  <a:gd name="connsiteY7" fmla="*/ 187602 h 1371448"/>
                  <a:gd name="connsiteX8" fmla="*/ 1016295 w 2032590"/>
                  <a:gd name="connsiteY8" fmla="*/ 0 h 1371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2590" h="1371448">
                    <a:moveTo>
                      <a:pt x="1016295" y="0"/>
                    </a:moveTo>
                    <a:cubicBezTo>
                      <a:pt x="1388534" y="0"/>
                      <a:pt x="1734342" y="69160"/>
                      <a:pt x="2021198" y="187602"/>
                    </a:cubicBezTo>
                    <a:lnTo>
                      <a:pt x="2028763" y="191060"/>
                    </a:lnTo>
                    <a:lnTo>
                      <a:pt x="2032590" y="272974"/>
                    </a:lnTo>
                    <a:cubicBezTo>
                      <a:pt x="2032590" y="879644"/>
                      <a:pt x="1577579" y="1371448"/>
                      <a:pt x="1016295" y="1371448"/>
                    </a:cubicBezTo>
                    <a:cubicBezTo>
                      <a:pt x="455011" y="1371448"/>
                      <a:pt x="0" y="879644"/>
                      <a:pt x="0" y="272974"/>
                    </a:cubicBezTo>
                    <a:lnTo>
                      <a:pt x="3827" y="191060"/>
                    </a:lnTo>
                    <a:lnTo>
                      <a:pt x="11393" y="187602"/>
                    </a:lnTo>
                    <a:cubicBezTo>
                      <a:pt x="298248" y="69160"/>
                      <a:pt x="644057" y="0"/>
                      <a:pt x="10162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50000">
                    <a:srgbClr val="FFCC66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C02C7EEB-A2DA-4C57-AE70-780E1180DCF1}"/>
                  </a:ext>
                </a:extLst>
              </p:cNvPr>
              <p:cNvSpPr/>
              <p:nvPr/>
            </p:nvSpPr>
            <p:spPr>
              <a:xfrm>
                <a:off x="272479" y="332656"/>
                <a:ext cx="2032589" cy="165618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C66"/>
                  </a:gs>
                  <a:gs pos="100000">
                    <a:srgbClr val="CC66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BFC970E6-E58F-4EA4-A45F-3BFE3191941D}"/>
                </a:ext>
              </a:extLst>
            </p:cNvPr>
            <p:cNvGrpSpPr/>
            <p:nvPr/>
          </p:nvGrpSpPr>
          <p:grpSpPr>
            <a:xfrm rot="900000">
              <a:off x="842814" y="2219705"/>
              <a:ext cx="890522" cy="915662"/>
              <a:chOff x="4520182" y="3808829"/>
              <a:chExt cx="891157" cy="916315"/>
            </a:xfrm>
          </p:grpSpPr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A10E5164-A95B-4047-9DF2-5FFD843E3F76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台形 190">
                <a:extLst>
                  <a:ext uri="{FF2B5EF4-FFF2-40B4-BE49-F238E27FC236}">
                    <a16:creationId xmlns:a16="http://schemas.microsoft.com/office/drawing/2014/main" id="{16CC18BF-C4BC-4AF5-9988-93FA13A5E1E5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470CF403-ABAF-4844-991D-C8E60EB2D0F9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D444BDE0-C9CF-42A0-A511-BEB7887E4555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台形 193">
                <a:extLst>
                  <a:ext uri="{FF2B5EF4-FFF2-40B4-BE49-F238E27FC236}">
                    <a16:creationId xmlns:a16="http://schemas.microsoft.com/office/drawing/2014/main" id="{721ED8CE-A5FB-45AD-A02C-6DE9CF6D5E92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805CBFE-F531-4356-9616-118E0BCD52EB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AAACFABB-7A6F-48A7-8F11-3F637BA3285F}"/>
                </a:ext>
              </a:extLst>
            </p:cNvPr>
            <p:cNvGrpSpPr/>
            <p:nvPr/>
          </p:nvGrpSpPr>
          <p:grpSpPr>
            <a:xfrm rot="20700000">
              <a:off x="503827" y="2219705"/>
              <a:ext cx="890522" cy="915662"/>
              <a:chOff x="4520182" y="3808829"/>
              <a:chExt cx="891157" cy="916315"/>
            </a:xfrm>
          </p:grpSpPr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FC1FEEA5-70CC-4457-A5D6-E113E7C00B8E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195DBC87-09AC-43B4-BD58-F58D3D866A69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B09101B2-AD77-4369-8038-CD97F290BEA6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4900B740-7855-4308-A647-40FB8ECDADA4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485876B1-46EA-401E-9E67-5AB6B85202BA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C4201F98-BE65-47B9-8A60-DE0D799870B0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20C8F34C-0453-4041-8C42-2F7618EF5A36}"/>
                </a:ext>
              </a:extLst>
            </p:cNvPr>
            <p:cNvGrpSpPr/>
            <p:nvPr/>
          </p:nvGrpSpPr>
          <p:grpSpPr>
            <a:xfrm>
              <a:off x="-299303" y="2118678"/>
              <a:ext cx="719537" cy="1119290"/>
              <a:chOff x="513402" y="3228042"/>
              <a:chExt cx="756586" cy="1176922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A65A52B3-6C28-423F-92FF-15A7993226B5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9C75E1D7-2529-4908-A009-49FF925E28F2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1C7AE8AD-13F2-4C82-AAE7-FC137CB9FDFD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4CE79A83-96E8-43E4-B36A-129F81487ECC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67F07259-8BF1-439F-91B1-E9BF8C7D742B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FCE81F38-C3BE-4C8A-85FD-CFDF3A67C8BA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2A5042CA-76BB-44E0-84AD-8A72E0E39E0B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62A9EEA5-AAD6-4E20-BA1C-ABAB5B6E0C41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8E5CE8B7-3BED-457C-AC6C-1F5107FC32CA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8AFCDA2C-7CE1-4E0F-8DE6-E32ABF31556D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61F286AF-F137-40FE-A19C-7E0155F3AA17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3BFF3FDE-A144-4AFD-8D4D-CA885A605FD5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ED8F8F60-FE79-4D26-A234-1917F33A2C82}"/>
                </a:ext>
              </a:extLst>
            </p:cNvPr>
            <p:cNvGrpSpPr/>
            <p:nvPr/>
          </p:nvGrpSpPr>
          <p:grpSpPr>
            <a:xfrm>
              <a:off x="401652" y="2466273"/>
              <a:ext cx="1080256" cy="810127"/>
              <a:chOff x="2702803" y="3892307"/>
              <a:chExt cx="963724" cy="722735"/>
            </a:xfrm>
          </p:grpSpPr>
          <p:sp>
            <p:nvSpPr>
              <p:cNvPr id="143" name="平行四辺形 142">
                <a:extLst>
                  <a:ext uri="{FF2B5EF4-FFF2-40B4-BE49-F238E27FC236}">
                    <a16:creationId xmlns:a16="http://schemas.microsoft.com/office/drawing/2014/main" id="{4AB9CF37-CD75-499E-A04D-7D5ABD0C858E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平行四辺形 143">
                <a:extLst>
                  <a:ext uri="{FF2B5EF4-FFF2-40B4-BE49-F238E27FC236}">
                    <a16:creationId xmlns:a16="http://schemas.microsoft.com/office/drawing/2014/main" id="{6B4527DE-C533-46F5-BF92-3CDFD1E02A95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平行四辺形 144">
                <a:extLst>
                  <a:ext uri="{FF2B5EF4-FFF2-40B4-BE49-F238E27FC236}">
                    <a16:creationId xmlns:a16="http://schemas.microsoft.com/office/drawing/2014/main" id="{B0C34562-D7BE-484E-9EBF-134B02291B4A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平行四辺形 145">
                <a:extLst>
                  <a:ext uri="{FF2B5EF4-FFF2-40B4-BE49-F238E27FC236}">
                    <a16:creationId xmlns:a16="http://schemas.microsoft.com/office/drawing/2014/main" id="{AEF1E1F6-5B92-428F-892B-28ABA5FF6007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平行四辺形 146">
                <a:extLst>
                  <a:ext uri="{FF2B5EF4-FFF2-40B4-BE49-F238E27FC236}">
                    <a16:creationId xmlns:a16="http://schemas.microsoft.com/office/drawing/2014/main" id="{E9A1DB9A-40E8-429E-9335-BBFD66C2A229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平行四辺形 147">
                <a:extLst>
                  <a:ext uri="{FF2B5EF4-FFF2-40B4-BE49-F238E27FC236}">
                    <a16:creationId xmlns:a16="http://schemas.microsoft.com/office/drawing/2014/main" id="{0C639039-09E1-45B1-9A71-DF8D8F8408E6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平行四辺形 148">
                <a:extLst>
                  <a:ext uri="{FF2B5EF4-FFF2-40B4-BE49-F238E27FC236}">
                    <a16:creationId xmlns:a16="http://schemas.microsoft.com/office/drawing/2014/main" id="{2740AF88-706A-4D88-AA20-D4FF220C6457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平行四辺形 149">
                <a:extLst>
                  <a:ext uri="{FF2B5EF4-FFF2-40B4-BE49-F238E27FC236}">
                    <a16:creationId xmlns:a16="http://schemas.microsoft.com/office/drawing/2014/main" id="{57B80C0F-627F-40B0-8255-074A03D6A073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平行四辺形 150">
                <a:extLst>
                  <a:ext uri="{FF2B5EF4-FFF2-40B4-BE49-F238E27FC236}">
                    <a16:creationId xmlns:a16="http://schemas.microsoft.com/office/drawing/2014/main" id="{862FE76F-9828-40E2-B542-BE9ADFB4D68E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平行四辺形 151">
                <a:extLst>
                  <a:ext uri="{FF2B5EF4-FFF2-40B4-BE49-F238E27FC236}">
                    <a16:creationId xmlns:a16="http://schemas.microsoft.com/office/drawing/2014/main" id="{6F28BB28-F0AF-416A-8ADB-BD130BB92A5F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平行四辺形 152">
                <a:extLst>
                  <a:ext uri="{FF2B5EF4-FFF2-40B4-BE49-F238E27FC236}">
                    <a16:creationId xmlns:a16="http://schemas.microsoft.com/office/drawing/2014/main" id="{99BE0BAE-340A-426A-90A1-65C72AD6F51B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平行四辺形 153">
                <a:extLst>
                  <a:ext uri="{FF2B5EF4-FFF2-40B4-BE49-F238E27FC236}">
                    <a16:creationId xmlns:a16="http://schemas.microsoft.com/office/drawing/2014/main" id="{C4983A84-3704-44F7-A411-2B4E59429491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平行四辺形 154">
                <a:extLst>
                  <a:ext uri="{FF2B5EF4-FFF2-40B4-BE49-F238E27FC236}">
                    <a16:creationId xmlns:a16="http://schemas.microsoft.com/office/drawing/2014/main" id="{BC278733-C211-404D-B4BD-6B5B6E2D4571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平行四辺形 155">
                <a:extLst>
                  <a:ext uri="{FF2B5EF4-FFF2-40B4-BE49-F238E27FC236}">
                    <a16:creationId xmlns:a16="http://schemas.microsoft.com/office/drawing/2014/main" id="{DDAB9FCD-EA85-45D4-88D3-8BD17BFBB661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平行四辺形 156">
                <a:extLst>
                  <a:ext uri="{FF2B5EF4-FFF2-40B4-BE49-F238E27FC236}">
                    <a16:creationId xmlns:a16="http://schemas.microsoft.com/office/drawing/2014/main" id="{384A2A56-EF24-46C0-8100-B429FF36EFC2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平行四辺形 157">
                <a:extLst>
                  <a:ext uri="{FF2B5EF4-FFF2-40B4-BE49-F238E27FC236}">
                    <a16:creationId xmlns:a16="http://schemas.microsoft.com/office/drawing/2014/main" id="{9E48BB28-54C5-47BA-817F-3E6EE292B59D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平行四辺形 158">
                <a:extLst>
                  <a:ext uri="{FF2B5EF4-FFF2-40B4-BE49-F238E27FC236}">
                    <a16:creationId xmlns:a16="http://schemas.microsoft.com/office/drawing/2014/main" id="{B6A2504D-9BF0-4D48-ACE6-F3A471A0AA6B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平行四辺形 159">
                <a:extLst>
                  <a:ext uri="{FF2B5EF4-FFF2-40B4-BE49-F238E27FC236}">
                    <a16:creationId xmlns:a16="http://schemas.microsoft.com/office/drawing/2014/main" id="{16A0D63B-E7F0-45EC-AD45-E310D91B4793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平行四辺形 160">
                <a:extLst>
                  <a:ext uri="{FF2B5EF4-FFF2-40B4-BE49-F238E27FC236}">
                    <a16:creationId xmlns:a16="http://schemas.microsoft.com/office/drawing/2014/main" id="{043E3B0F-96E5-4A25-8FF9-7372872D5BB2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平行四辺形 161">
                <a:extLst>
                  <a:ext uri="{FF2B5EF4-FFF2-40B4-BE49-F238E27FC236}">
                    <a16:creationId xmlns:a16="http://schemas.microsoft.com/office/drawing/2014/main" id="{7BA5DD59-5981-4483-AABA-63E73EEDFCC7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平行四辺形 162">
                <a:extLst>
                  <a:ext uri="{FF2B5EF4-FFF2-40B4-BE49-F238E27FC236}">
                    <a16:creationId xmlns:a16="http://schemas.microsoft.com/office/drawing/2014/main" id="{50D86578-A282-4E35-A410-F3E7120D0F80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平行四辺形 163">
                <a:extLst>
                  <a:ext uri="{FF2B5EF4-FFF2-40B4-BE49-F238E27FC236}">
                    <a16:creationId xmlns:a16="http://schemas.microsoft.com/office/drawing/2014/main" id="{DBA1998D-29C4-487B-BB7F-DDD1476E68E9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平行四辺形 164">
                <a:extLst>
                  <a:ext uri="{FF2B5EF4-FFF2-40B4-BE49-F238E27FC236}">
                    <a16:creationId xmlns:a16="http://schemas.microsoft.com/office/drawing/2014/main" id="{F74B01FD-2955-48B8-813F-86ED94B844B7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平行四辺形 165">
                <a:extLst>
                  <a:ext uri="{FF2B5EF4-FFF2-40B4-BE49-F238E27FC236}">
                    <a16:creationId xmlns:a16="http://schemas.microsoft.com/office/drawing/2014/main" id="{080094DF-BCCF-4E92-8492-D90135AAFAA6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平行四辺形 166">
                <a:extLst>
                  <a:ext uri="{FF2B5EF4-FFF2-40B4-BE49-F238E27FC236}">
                    <a16:creationId xmlns:a16="http://schemas.microsoft.com/office/drawing/2014/main" id="{EB7192E2-05A4-4748-91A6-8AADE7C6CCB3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平行四辺形 167">
                <a:extLst>
                  <a:ext uri="{FF2B5EF4-FFF2-40B4-BE49-F238E27FC236}">
                    <a16:creationId xmlns:a16="http://schemas.microsoft.com/office/drawing/2014/main" id="{D5352A0E-8219-476E-BDDF-7091B0777776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平行四辺形 168">
                <a:extLst>
                  <a:ext uri="{FF2B5EF4-FFF2-40B4-BE49-F238E27FC236}">
                    <a16:creationId xmlns:a16="http://schemas.microsoft.com/office/drawing/2014/main" id="{778F9EF6-6E32-448F-9F7E-9F0C6646F36D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平行四辺形 169">
                <a:extLst>
                  <a:ext uri="{FF2B5EF4-FFF2-40B4-BE49-F238E27FC236}">
                    <a16:creationId xmlns:a16="http://schemas.microsoft.com/office/drawing/2014/main" id="{46211201-445D-445A-947C-13452AA0F6A6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平行四辺形 170">
                <a:extLst>
                  <a:ext uri="{FF2B5EF4-FFF2-40B4-BE49-F238E27FC236}">
                    <a16:creationId xmlns:a16="http://schemas.microsoft.com/office/drawing/2014/main" id="{7D9EF936-3CA3-4038-A680-9A1CBE94BB46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EAB4836D-5682-4512-AFEE-71577EED0403}"/>
                </a:ext>
              </a:extLst>
            </p:cNvPr>
            <p:cNvGrpSpPr/>
            <p:nvPr/>
          </p:nvGrpSpPr>
          <p:grpSpPr>
            <a:xfrm>
              <a:off x="923694" y="2701229"/>
              <a:ext cx="628042" cy="665762"/>
              <a:chOff x="2683965" y="4267408"/>
              <a:chExt cx="628042" cy="665762"/>
            </a:xfrm>
          </p:grpSpPr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F2F61FF0-5609-413F-80EB-5C36D7745CED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57EC3E3F-4A2E-4821-8F30-F546883355C8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771B0C6C-307B-4576-AD5D-D060F8EC92E5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F06A7D87-6A33-451B-BC88-617E179BC30E}"/>
                </a:ext>
              </a:extLst>
            </p:cNvPr>
            <p:cNvGrpSpPr/>
            <p:nvPr/>
          </p:nvGrpSpPr>
          <p:grpSpPr>
            <a:xfrm>
              <a:off x="687474" y="2876489"/>
              <a:ext cx="628042" cy="665762"/>
              <a:chOff x="2683965" y="4267408"/>
              <a:chExt cx="628042" cy="665762"/>
            </a:xfrm>
          </p:grpSpPr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D203F4F9-F8CE-4533-AE35-15E9CFDA0C47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880FF064-3B42-46F4-8DAB-7ADA698A15E6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68EB731B-9850-4CED-8646-410D292761AD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2359ACAF-F20D-45C5-9FB1-C7CFEF312888}"/>
                </a:ext>
              </a:extLst>
            </p:cNvPr>
            <p:cNvGrpSpPr/>
            <p:nvPr/>
          </p:nvGrpSpPr>
          <p:grpSpPr>
            <a:xfrm>
              <a:off x="-192623" y="2438718"/>
              <a:ext cx="719537" cy="1119290"/>
              <a:chOff x="513402" y="3228042"/>
              <a:chExt cx="756586" cy="1176922"/>
            </a:xfrm>
          </p:grpSpPr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3AA3C877-3785-4B3C-A7CD-B178D087EAA5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B11082E0-9C9A-4373-A08C-D23AC019683B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BD4B5113-CE28-4753-90EA-C74256DC2256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E7508E42-4863-4589-8932-34D0FFB2C42B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D6271429-A350-4169-87FD-4DDBC82B6025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EB6135D1-6519-4078-A399-BD5C2A67B132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0A2A1248-4BDD-49FF-B33D-06A5785B271F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127F2B1B-56FC-4A37-8593-3C13402E9AC6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15F9B858-CA8B-4BAE-873C-93E45A07B86A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D6AF4143-3FDF-4A65-A0B1-A3AF2BA3A09E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7A75C44D-A6A5-402A-ADFD-D1A7EF7D81EB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9CAE9A06-1869-4520-8AFF-50E2FBDE7085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2FDB335-69F6-422B-9071-1AB3F4601D69}"/>
                </a:ext>
              </a:extLst>
            </p:cNvPr>
            <p:cNvGrpSpPr/>
            <p:nvPr/>
          </p:nvGrpSpPr>
          <p:grpSpPr>
            <a:xfrm rot="20700000">
              <a:off x="214268" y="2082545"/>
              <a:ext cx="890522" cy="915662"/>
              <a:chOff x="4520182" y="3808829"/>
              <a:chExt cx="891157" cy="916315"/>
            </a:xfrm>
          </p:grpSpPr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45D08074-ECE9-4FC6-BFDF-78170FE72E38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台形 119">
                <a:extLst>
                  <a:ext uri="{FF2B5EF4-FFF2-40B4-BE49-F238E27FC236}">
                    <a16:creationId xmlns:a16="http://schemas.microsoft.com/office/drawing/2014/main" id="{CCF30B4E-A1C2-4C71-968A-C6F53BC1F43D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D9958277-F3CA-4368-A4C6-FB8BC6F35BF5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DEE1C94D-D84C-4553-947D-5D05EC4F3AC6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32DDD8B0-B26F-4FF9-9B55-AFCA53814587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4F4B50A5-9DE0-40B3-935B-300C79F9EEF2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54D97BA9-8552-465D-B4EB-4FEDB8EBC2BC}"/>
                </a:ext>
              </a:extLst>
            </p:cNvPr>
            <p:cNvGrpSpPr/>
            <p:nvPr/>
          </p:nvGrpSpPr>
          <p:grpSpPr>
            <a:xfrm>
              <a:off x="364832" y="2851173"/>
              <a:ext cx="507674" cy="543137"/>
              <a:chOff x="3165858" y="4528629"/>
              <a:chExt cx="452909" cy="484547"/>
            </a:xfrm>
          </p:grpSpPr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92A5A151-3401-4365-B3A4-52F901454BBA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星: 5 pt 117">
                <a:extLst>
                  <a:ext uri="{FF2B5EF4-FFF2-40B4-BE49-F238E27FC236}">
                    <a16:creationId xmlns:a16="http://schemas.microsoft.com/office/drawing/2014/main" id="{35323E08-9D2A-47F5-9D6D-AC3E87B1159E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A73E8F6C-2E71-4EEE-93D9-642CABAA6409}"/>
                </a:ext>
              </a:extLst>
            </p:cNvPr>
            <p:cNvGrpSpPr/>
            <p:nvPr/>
          </p:nvGrpSpPr>
          <p:grpSpPr>
            <a:xfrm>
              <a:off x="-20281" y="2958587"/>
              <a:ext cx="507674" cy="543137"/>
              <a:chOff x="3165858" y="4528629"/>
              <a:chExt cx="452909" cy="484547"/>
            </a:xfrm>
          </p:grpSpPr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DD8B28B1-E4A8-434C-BDE3-F736859D428D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星: 5 pt 115">
                <a:extLst>
                  <a:ext uri="{FF2B5EF4-FFF2-40B4-BE49-F238E27FC236}">
                    <a16:creationId xmlns:a16="http://schemas.microsoft.com/office/drawing/2014/main" id="{3C15A81C-FCD3-40EF-8D61-68A3E86DB1DE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1A25A28C-1108-4963-B318-325641689F29}"/>
                </a:ext>
              </a:extLst>
            </p:cNvPr>
            <p:cNvGrpSpPr/>
            <p:nvPr/>
          </p:nvGrpSpPr>
          <p:grpSpPr>
            <a:xfrm>
              <a:off x="327639" y="3102854"/>
              <a:ext cx="507674" cy="543137"/>
              <a:chOff x="3165858" y="4528629"/>
              <a:chExt cx="452909" cy="484547"/>
            </a:xfrm>
          </p:grpSpPr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EBF4C53A-3F8D-48C3-9A82-123E9A0C7A3A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星: 5 pt 113">
                <a:extLst>
                  <a:ext uri="{FF2B5EF4-FFF2-40B4-BE49-F238E27FC236}">
                    <a16:creationId xmlns:a16="http://schemas.microsoft.com/office/drawing/2014/main" id="{BA0A5ACC-4607-46FA-9A45-A2613595E55F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00837407-6A3A-4CFF-A7E3-300796E398B5}"/>
              </a:ext>
            </a:extLst>
          </p:cNvPr>
          <p:cNvGrpSpPr/>
          <p:nvPr/>
        </p:nvGrpSpPr>
        <p:grpSpPr>
          <a:xfrm>
            <a:off x="411970" y="4710035"/>
            <a:ext cx="1655568" cy="1580636"/>
            <a:chOff x="-375592" y="4329708"/>
            <a:chExt cx="2074832" cy="1980924"/>
          </a:xfrm>
        </p:grpSpPr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78BD95A2-F3D3-4950-9F21-5C38010DB093}"/>
                </a:ext>
              </a:extLst>
            </p:cNvPr>
            <p:cNvGrpSpPr/>
            <p:nvPr/>
          </p:nvGrpSpPr>
          <p:grpSpPr>
            <a:xfrm>
              <a:off x="-375592" y="4329708"/>
              <a:ext cx="2032590" cy="1980924"/>
              <a:chOff x="272478" y="332656"/>
              <a:chExt cx="2032590" cy="1980924"/>
            </a:xfrm>
          </p:grpSpPr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9726F561-A6D0-46D1-AF15-9D7C264B115A}"/>
                  </a:ext>
                </a:extLst>
              </p:cNvPr>
              <p:cNvSpPr/>
              <p:nvPr/>
            </p:nvSpPr>
            <p:spPr>
              <a:xfrm>
                <a:off x="272478" y="942132"/>
                <a:ext cx="2032590" cy="1371448"/>
              </a:xfrm>
              <a:custGeom>
                <a:avLst/>
                <a:gdLst>
                  <a:gd name="connsiteX0" fmla="*/ 1016295 w 2032590"/>
                  <a:gd name="connsiteY0" fmla="*/ 0 h 1371448"/>
                  <a:gd name="connsiteX1" fmla="*/ 2021198 w 2032590"/>
                  <a:gd name="connsiteY1" fmla="*/ 187602 h 1371448"/>
                  <a:gd name="connsiteX2" fmla="*/ 2028763 w 2032590"/>
                  <a:gd name="connsiteY2" fmla="*/ 191060 h 1371448"/>
                  <a:gd name="connsiteX3" fmla="*/ 2032590 w 2032590"/>
                  <a:gd name="connsiteY3" fmla="*/ 272974 h 1371448"/>
                  <a:gd name="connsiteX4" fmla="*/ 1016295 w 2032590"/>
                  <a:gd name="connsiteY4" fmla="*/ 1371448 h 1371448"/>
                  <a:gd name="connsiteX5" fmla="*/ 0 w 2032590"/>
                  <a:gd name="connsiteY5" fmla="*/ 272974 h 1371448"/>
                  <a:gd name="connsiteX6" fmla="*/ 3827 w 2032590"/>
                  <a:gd name="connsiteY6" fmla="*/ 191060 h 1371448"/>
                  <a:gd name="connsiteX7" fmla="*/ 11393 w 2032590"/>
                  <a:gd name="connsiteY7" fmla="*/ 187602 h 1371448"/>
                  <a:gd name="connsiteX8" fmla="*/ 1016295 w 2032590"/>
                  <a:gd name="connsiteY8" fmla="*/ 0 h 1371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2590" h="1371448">
                    <a:moveTo>
                      <a:pt x="1016295" y="0"/>
                    </a:moveTo>
                    <a:cubicBezTo>
                      <a:pt x="1388534" y="0"/>
                      <a:pt x="1734342" y="69160"/>
                      <a:pt x="2021198" y="187602"/>
                    </a:cubicBezTo>
                    <a:lnTo>
                      <a:pt x="2028763" y="191060"/>
                    </a:lnTo>
                    <a:lnTo>
                      <a:pt x="2032590" y="272974"/>
                    </a:lnTo>
                    <a:cubicBezTo>
                      <a:pt x="2032590" y="879644"/>
                      <a:pt x="1577579" y="1371448"/>
                      <a:pt x="1016295" y="1371448"/>
                    </a:cubicBezTo>
                    <a:cubicBezTo>
                      <a:pt x="455011" y="1371448"/>
                      <a:pt x="0" y="879644"/>
                      <a:pt x="0" y="272974"/>
                    </a:cubicBezTo>
                    <a:lnTo>
                      <a:pt x="3827" y="191060"/>
                    </a:lnTo>
                    <a:lnTo>
                      <a:pt x="11393" y="187602"/>
                    </a:lnTo>
                    <a:cubicBezTo>
                      <a:pt x="298248" y="69160"/>
                      <a:pt x="644057" y="0"/>
                      <a:pt x="10162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50000">
                    <a:srgbClr val="FFCC66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C6042098-F869-4A26-9E10-8BE56662F7D6}"/>
                  </a:ext>
                </a:extLst>
              </p:cNvPr>
              <p:cNvSpPr/>
              <p:nvPr/>
            </p:nvSpPr>
            <p:spPr>
              <a:xfrm>
                <a:off x="272479" y="332656"/>
                <a:ext cx="2032589" cy="165618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C66"/>
                  </a:gs>
                  <a:gs pos="100000">
                    <a:srgbClr val="CC66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076AF467-15E9-4873-80E8-ADAB35F453AF}"/>
                </a:ext>
              </a:extLst>
            </p:cNvPr>
            <p:cNvGrpSpPr/>
            <p:nvPr/>
          </p:nvGrpSpPr>
          <p:grpSpPr>
            <a:xfrm rot="12439474">
              <a:off x="-261536" y="5093562"/>
              <a:ext cx="963724" cy="722735"/>
              <a:chOff x="2702803" y="3892307"/>
              <a:chExt cx="963724" cy="722735"/>
            </a:xfrm>
          </p:grpSpPr>
          <p:sp>
            <p:nvSpPr>
              <p:cNvPr id="507" name="平行四辺形 506">
                <a:extLst>
                  <a:ext uri="{FF2B5EF4-FFF2-40B4-BE49-F238E27FC236}">
                    <a16:creationId xmlns:a16="http://schemas.microsoft.com/office/drawing/2014/main" id="{FFAD8789-3BB2-4610-AAB7-ABB03C828F40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8" name="平行四辺形 507">
                <a:extLst>
                  <a:ext uri="{FF2B5EF4-FFF2-40B4-BE49-F238E27FC236}">
                    <a16:creationId xmlns:a16="http://schemas.microsoft.com/office/drawing/2014/main" id="{E9C95BC9-C2AE-4319-8593-D0E2F0C9D4CF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9" name="平行四辺形 508">
                <a:extLst>
                  <a:ext uri="{FF2B5EF4-FFF2-40B4-BE49-F238E27FC236}">
                    <a16:creationId xmlns:a16="http://schemas.microsoft.com/office/drawing/2014/main" id="{F0A28F92-FAB8-4D6D-A048-D4F302DA6F6D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0" name="平行四辺形 509">
                <a:extLst>
                  <a:ext uri="{FF2B5EF4-FFF2-40B4-BE49-F238E27FC236}">
                    <a16:creationId xmlns:a16="http://schemas.microsoft.com/office/drawing/2014/main" id="{C2A31F25-6ABC-4B71-B6FF-035D50A6D9D1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1" name="平行四辺形 510">
                <a:extLst>
                  <a:ext uri="{FF2B5EF4-FFF2-40B4-BE49-F238E27FC236}">
                    <a16:creationId xmlns:a16="http://schemas.microsoft.com/office/drawing/2014/main" id="{33C2465F-C3F7-49A1-B065-B86B53263F9B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2" name="平行四辺形 511">
                <a:extLst>
                  <a:ext uri="{FF2B5EF4-FFF2-40B4-BE49-F238E27FC236}">
                    <a16:creationId xmlns:a16="http://schemas.microsoft.com/office/drawing/2014/main" id="{C57D6561-C4CC-4D0A-B26C-7C30A73C097F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3" name="平行四辺形 512">
                <a:extLst>
                  <a:ext uri="{FF2B5EF4-FFF2-40B4-BE49-F238E27FC236}">
                    <a16:creationId xmlns:a16="http://schemas.microsoft.com/office/drawing/2014/main" id="{33446D03-2A7D-4248-8307-1F32AA6612F0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4" name="平行四辺形 513">
                <a:extLst>
                  <a:ext uri="{FF2B5EF4-FFF2-40B4-BE49-F238E27FC236}">
                    <a16:creationId xmlns:a16="http://schemas.microsoft.com/office/drawing/2014/main" id="{80590B92-DA13-49EE-9125-48903C209A76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5" name="平行四辺形 514">
                <a:extLst>
                  <a:ext uri="{FF2B5EF4-FFF2-40B4-BE49-F238E27FC236}">
                    <a16:creationId xmlns:a16="http://schemas.microsoft.com/office/drawing/2014/main" id="{C46867D2-D737-4913-A5A2-8F0A36A31397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6" name="平行四辺形 515">
                <a:extLst>
                  <a:ext uri="{FF2B5EF4-FFF2-40B4-BE49-F238E27FC236}">
                    <a16:creationId xmlns:a16="http://schemas.microsoft.com/office/drawing/2014/main" id="{C332F683-56B9-4922-88DB-0246B28D1160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7" name="平行四辺形 516">
                <a:extLst>
                  <a:ext uri="{FF2B5EF4-FFF2-40B4-BE49-F238E27FC236}">
                    <a16:creationId xmlns:a16="http://schemas.microsoft.com/office/drawing/2014/main" id="{74334C78-7459-4C36-AF5B-5051F108C0DC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8" name="平行四辺形 517">
                <a:extLst>
                  <a:ext uri="{FF2B5EF4-FFF2-40B4-BE49-F238E27FC236}">
                    <a16:creationId xmlns:a16="http://schemas.microsoft.com/office/drawing/2014/main" id="{90BA465B-D742-4F28-A7AB-07BFA793F839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9" name="平行四辺形 518">
                <a:extLst>
                  <a:ext uri="{FF2B5EF4-FFF2-40B4-BE49-F238E27FC236}">
                    <a16:creationId xmlns:a16="http://schemas.microsoft.com/office/drawing/2014/main" id="{A916F9FD-95B4-42D5-B8DD-69952376A849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0" name="平行四辺形 519">
                <a:extLst>
                  <a:ext uri="{FF2B5EF4-FFF2-40B4-BE49-F238E27FC236}">
                    <a16:creationId xmlns:a16="http://schemas.microsoft.com/office/drawing/2014/main" id="{7A88F916-B4BA-4AFB-A9C4-10B33C0DAC91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1" name="平行四辺形 520">
                <a:extLst>
                  <a:ext uri="{FF2B5EF4-FFF2-40B4-BE49-F238E27FC236}">
                    <a16:creationId xmlns:a16="http://schemas.microsoft.com/office/drawing/2014/main" id="{400B8F64-6781-43DB-8AD4-BBC243CF15F3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2" name="平行四辺形 521">
                <a:extLst>
                  <a:ext uri="{FF2B5EF4-FFF2-40B4-BE49-F238E27FC236}">
                    <a16:creationId xmlns:a16="http://schemas.microsoft.com/office/drawing/2014/main" id="{F5EB69D1-D931-405E-96B8-84A10DD07131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3" name="平行四辺形 522">
                <a:extLst>
                  <a:ext uri="{FF2B5EF4-FFF2-40B4-BE49-F238E27FC236}">
                    <a16:creationId xmlns:a16="http://schemas.microsoft.com/office/drawing/2014/main" id="{AFC20494-8CD8-4A6D-88FE-AB7CF8A35291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4" name="平行四辺形 523">
                <a:extLst>
                  <a:ext uri="{FF2B5EF4-FFF2-40B4-BE49-F238E27FC236}">
                    <a16:creationId xmlns:a16="http://schemas.microsoft.com/office/drawing/2014/main" id="{7A9231B8-8EAF-486B-84FF-A815DF3648B4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5" name="平行四辺形 524">
                <a:extLst>
                  <a:ext uri="{FF2B5EF4-FFF2-40B4-BE49-F238E27FC236}">
                    <a16:creationId xmlns:a16="http://schemas.microsoft.com/office/drawing/2014/main" id="{0892FF15-EC34-4D5E-8463-732C4B925564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6" name="平行四辺形 525">
                <a:extLst>
                  <a:ext uri="{FF2B5EF4-FFF2-40B4-BE49-F238E27FC236}">
                    <a16:creationId xmlns:a16="http://schemas.microsoft.com/office/drawing/2014/main" id="{4A4FE528-305A-403A-833B-28A1E44F1FF4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7" name="平行四辺形 526">
                <a:extLst>
                  <a:ext uri="{FF2B5EF4-FFF2-40B4-BE49-F238E27FC236}">
                    <a16:creationId xmlns:a16="http://schemas.microsoft.com/office/drawing/2014/main" id="{55964642-D844-4A0C-9208-448F653BB76A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8" name="平行四辺形 527">
                <a:extLst>
                  <a:ext uri="{FF2B5EF4-FFF2-40B4-BE49-F238E27FC236}">
                    <a16:creationId xmlns:a16="http://schemas.microsoft.com/office/drawing/2014/main" id="{FF6C3758-46D5-46E0-962B-E50B4999D032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9" name="平行四辺形 528">
                <a:extLst>
                  <a:ext uri="{FF2B5EF4-FFF2-40B4-BE49-F238E27FC236}">
                    <a16:creationId xmlns:a16="http://schemas.microsoft.com/office/drawing/2014/main" id="{AC333167-1662-4B7C-A718-67E1F1285B67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0" name="平行四辺形 529">
                <a:extLst>
                  <a:ext uri="{FF2B5EF4-FFF2-40B4-BE49-F238E27FC236}">
                    <a16:creationId xmlns:a16="http://schemas.microsoft.com/office/drawing/2014/main" id="{AD7CCA01-DECE-4951-B611-E70A4AFAB2B3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1" name="平行四辺形 530">
                <a:extLst>
                  <a:ext uri="{FF2B5EF4-FFF2-40B4-BE49-F238E27FC236}">
                    <a16:creationId xmlns:a16="http://schemas.microsoft.com/office/drawing/2014/main" id="{718C06A2-F66B-4E5F-9D57-0ED2557388C6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2" name="平行四辺形 531">
                <a:extLst>
                  <a:ext uri="{FF2B5EF4-FFF2-40B4-BE49-F238E27FC236}">
                    <a16:creationId xmlns:a16="http://schemas.microsoft.com/office/drawing/2014/main" id="{5F26149B-9E27-48ED-B265-6E5C137B47DE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3" name="平行四辺形 532">
                <a:extLst>
                  <a:ext uri="{FF2B5EF4-FFF2-40B4-BE49-F238E27FC236}">
                    <a16:creationId xmlns:a16="http://schemas.microsoft.com/office/drawing/2014/main" id="{00729367-BAEA-4A33-BE03-1F7D53C9D384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4" name="平行四辺形 533">
                <a:extLst>
                  <a:ext uri="{FF2B5EF4-FFF2-40B4-BE49-F238E27FC236}">
                    <a16:creationId xmlns:a16="http://schemas.microsoft.com/office/drawing/2014/main" id="{6955F856-492E-4936-91F3-D4CE5D65ADBB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5" name="平行四辺形 534">
                <a:extLst>
                  <a:ext uri="{FF2B5EF4-FFF2-40B4-BE49-F238E27FC236}">
                    <a16:creationId xmlns:a16="http://schemas.microsoft.com/office/drawing/2014/main" id="{BA4D7CAA-6ED5-4560-835E-402EC50C6A33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3CEBFD5C-8809-4EDA-88B8-2C0F26EBA0EF}"/>
                </a:ext>
              </a:extLst>
            </p:cNvPr>
            <p:cNvGrpSpPr/>
            <p:nvPr/>
          </p:nvGrpSpPr>
          <p:grpSpPr>
            <a:xfrm>
              <a:off x="-123446" y="4603847"/>
              <a:ext cx="1403586" cy="260919"/>
              <a:chOff x="7366474" y="4702333"/>
              <a:chExt cx="3051377" cy="457196"/>
            </a:xfrm>
          </p:grpSpPr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F0CDE416-2172-424C-A9EF-C4B8177FB338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28DF093A-81CA-422C-AE22-845EDD1BA0F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66D6C8DF-8B87-482A-9B56-95AA635359A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BF941691-F597-46AE-8C36-728A7DCD63FA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03" name="月 502">
                  <a:extLst>
                    <a:ext uri="{FF2B5EF4-FFF2-40B4-BE49-F238E27FC236}">
                      <a16:creationId xmlns:a16="http://schemas.microsoft.com/office/drawing/2014/main" id="{DFF61B76-60A8-4E24-B7CF-678DE47B12B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F33CF2F1-7676-4D24-84EB-27040E5CFFE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3F836244-6D46-472E-A400-84D76973D783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01" name="月 500">
                  <a:extLst>
                    <a:ext uri="{FF2B5EF4-FFF2-40B4-BE49-F238E27FC236}">
                      <a16:creationId xmlns:a16="http://schemas.microsoft.com/office/drawing/2014/main" id="{47D40BE6-FF13-4631-905C-E975FEFAA4A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2" name="月 501">
                  <a:extLst>
                    <a:ext uri="{FF2B5EF4-FFF2-40B4-BE49-F238E27FC236}">
                      <a16:creationId xmlns:a16="http://schemas.microsoft.com/office/drawing/2014/main" id="{15D5C8E9-7AB2-4902-8D32-0AAEF2ACF69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E933FADD-DCBC-4A74-A790-952BC249860E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9" name="月 498">
                  <a:extLst>
                    <a:ext uri="{FF2B5EF4-FFF2-40B4-BE49-F238E27FC236}">
                      <a16:creationId xmlns:a16="http://schemas.microsoft.com/office/drawing/2014/main" id="{D7046D19-E375-4CCE-A578-311E8FF2670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0" name="月 499">
                  <a:extLst>
                    <a:ext uri="{FF2B5EF4-FFF2-40B4-BE49-F238E27FC236}">
                      <a16:creationId xmlns:a16="http://schemas.microsoft.com/office/drawing/2014/main" id="{CC5E9A62-AC16-4D96-9856-E0396C50CC7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980CD38D-C6C8-43CB-8A80-B6A8104896AE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69B0D295-240B-4A59-B078-AF47224DFD7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8" name="月 497">
                  <a:extLst>
                    <a:ext uri="{FF2B5EF4-FFF2-40B4-BE49-F238E27FC236}">
                      <a16:creationId xmlns:a16="http://schemas.microsoft.com/office/drawing/2014/main" id="{668F2CA8-3D3A-4833-9BFC-A8AF3985D61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7BAC8F34-D1E0-470F-851F-37628BD55F09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5" name="月 494">
                  <a:extLst>
                    <a:ext uri="{FF2B5EF4-FFF2-40B4-BE49-F238E27FC236}">
                      <a16:creationId xmlns:a16="http://schemas.microsoft.com/office/drawing/2014/main" id="{6CA68CAB-5CA7-4278-A2CD-B4BDBC24022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6" name="月 495">
                  <a:extLst>
                    <a:ext uri="{FF2B5EF4-FFF2-40B4-BE49-F238E27FC236}">
                      <a16:creationId xmlns:a16="http://schemas.microsoft.com/office/drawing/2014/main" id="{8DFE5082-470F-4F9D-BD43-33A49B50D62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07C9E4C2-FB84-44C1-8CFC-033DF4D620B1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3" name="月 492">
                  <a:extLst>
                    <a:ext uri="{FF2B5EF4-FFF2-40B4-BE49-F238E27FC236}">
                      <a16:creationId xmlns:a16="http://schemas.microsoft.com/office/drawing/2014/main" id="{BBFF11CF-AB47-4533-BBE7-C425A86A561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4" name="月 493">
                  <a:extLst>
                    <a:ext uri="{FF2B5EF4-FFF2-40B4-BE49-F238E27FC236}">
                      <a16:creationId xmlns:a16="http://schemas.microsoft.com/office/drawing/2014/main" id="{A3BB73A3-6430-4D29-B056-607A24A35E5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50D4082F-7C4E-4730-96B8-81A0012F8D1F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9390D1E7-B50E-4B12-9A71-B650C9F2E56B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2" name="月 491">
                  <a:extLst>
                    <a:ext uri="{FF2B5EF4-FFF2-40B4-BE49-F238E27FC236}">
                      <a16:creationId xmlns:a16="http://schemas.microsoft.com/office/drawing/2014/main" id="{BB086C3F-A6A4-43AC-9545-74326D7DD5E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E1DE5E4A-31F8-465C-80C3-80B128A6570A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EB07D42B-F247-4E08-A8BF-4D2E38B9A6C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9C4A4F57-DA6E-454A-A16C-5C84368D7DFE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A68BE25E-6162-4B2D-B6AB-F9DE5909A925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450E596A-1384-437E-96B8-B199E173FDD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8" name="月 487">
                  <a:extLst>
                    <a:ext uri="{FF2B5EF4-FFF2-40B4-BE49-F238E27FC236}">
                      <a16:creationId xmlns:a16="http://schemas.microsoft.com/office/drawing/2014/main" id="{261FEB28-E7E3-4772-9A7A-C9775F928AC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7F77A3EA-E146-412E-B50A-FB7B0FBDC293}"/>
                </a:ext>
              </a:extLst>
            </p:cNvPr>
            <p:cNvGrpSpPr/>
            <p:nvPr/>
          </p:nvGrpSpPr>
          <p:grpSpPr>
            <a:xfrm>
              <a:off x="295654" y="4718147"/>
              <a:ext cx="1403586" cy="260919"/>
              <a:chOff x="7366474" y="4702333"/>
              <a:chExt cx="3051377" cy="457196"/>
            </a:xfrm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CCE7FEB1-DF12-49FB-92E2-0CCD270E2483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75" name="月 474">
                  <a:extLst>
                    <a:ext uri="{FF2B5EF4-FFF2-40B4-BE49-F238E27FC236}">
                      <a16:creationId xmlns:a16="http://schemas.microsoft.com/office/drawing/2014/main" id="{B6ABC68B-1E4B-40FB-8B38-686E6D445C1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6" name="月 475">
                  <a:extLst>
                    <a:ext uri="{FF2B5EF4-FFF2-40B4-BE49-F238E27FC236}">
                      <a16:creationId xmlns:a16="http://schemas.microsoft.com/office/drawing/2014/main" id="{C81F0D30-E4B4-4498-8637-30ABFE72CB4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1DB607A6-7741-4D12-B136-6AF8CB4FE24E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73" name="月 472">
                  <a:extLst>
                    <a:ext uri="{FF2B5EF4-FFF2-40B4-BE49-F238E27FC236}">
                      <a16:creationId xmlns:a16="http://schemas.microsoft.com/office/drawing/2014/main" id="{52FC1E5C-A4B4-4C34-B342-2488AFD8321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4" name="月 473">
                  <a:extLst>
                    <a:ext uri="{FF2B5EF4-FFF2-40B4-BE49-F238E27FC236}">
                      <a16:creationId xmlns:a16="http://schemas.microsoft.com/office/drawing/2014/main" id="{349ECD24-9613-467D-A983-D258AA60204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455DFD11-9E41-4711-851D-F40E16F256A2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71" name="月 470">
                  <a:extLst>
                    <a:ext uri="{FF2B5EF4-FFF2-40B4-BE49-F238E27FC236}">
                      <a16:creationId xmlns:a16="http://schemas.microsoft.com/office/drawing/2014/main" id="{C48FC855-EF9D-46EF-81F0-F98499DEECF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2" name="月 471">
                  <a:extLst>
                    <a:ext uri="{FF2B5EF4-FFF2-40B4-BE49-F238E27FC236}">
                      <a16:creationId xmlns:a16="http://schemas.microsoft.com/office/drawing/2014/main" id="{4D7A389D-931F-4382-AA07-2112E13DD68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237CBCE8-5778-4353-893C-6BBE339C104A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9" name="月 468">
                  <a:extLst>
                    <a:ext uri="{FF2B5EF4-FFF2-40B4-BE49-F238E27FC236}">
                      <a16:creationId xmlns:a16="http://schemas.microsoft.com/office/drawing/2014/main" id="{53DBDD35-76B2-4C19-A9D9-5A1C05883C3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0" name="月 469">
                  <a:extLst>
                    <a:ext uri="{FF2B5EF4-FFF2-40B4-BE49-F238E27FC236}">
                      <a16:creationId xmlns:a16="http://schemas.microsoft.com/office/drawing/2014/main" id="{65487003-8A45-4BFE-B5F6-B6B38239F68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CD934394-07E0-4B50-B8FB-8DE392635D8D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7" name="月 466">
                  <a:extLst>
                    <a:ext uri="{FF2B5EF4-FFF2-40B4-BE49-F238E27FC236}">
                      <a16:creationId xmlns:a16="http://schemas.microsoft.com/office/drawing/2014/main" id="{280BF217-4849-4FDB-98B6-5131424CC85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8" name="月 467">
                  <a:extLst>
                    <a:ext uri="{FF2B5EF4-FFF2-40B4-BE49-F238E27FC236}">
                      <a16:creationId xmlns:a16="http://schemas.microsoft.com/office/drawing/2014/main" id="{ED0FCF6D-F33F-4BA9-AABD-0FBEBA07D89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313FFB5D-181D-454A-A2FD-FD941141FFE2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5" name="月 464">
                  <a:extLst>
                    <a:ext uri="{FF2B5EF4-FFF2-40B4-BE49-F238E27FC236}">
                      <a16:creationId xmlns:a16="http://schemas.microsoft.com/office/drawing/2014/main" id="{26C2F520-8716-418B-8FD1-48DA98000C8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6" name="月 465">
                  <a:extLst>
                    <a:ext uri="{FF2B5EF4-FFF2-40B4-BE49-F238E27FC236}">
                      <a16:creationId xmlns:a16="http://schemas.microsoft.com/office/drawing/2014/main" id="{667889C6-357B-4582-AADB-7B63CCB61D1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0F5F80F8-14C5-45B2-93B5-97E44AADFABD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3" name="月 462">
                  <a:extLst>
                    <a:ext uri="{FF2B5EF4-FFF2-40B4-BE49-F238E27FC236}">
                      <a16:creationId xmlns:a16="http://schemas.microsoft.com/office/drawing/2014/main" id="{747D9F34-6ECE-483C-B07D-2D07A042D64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4" name="月 463">
                  <a:extLst>
                    <a:ext uri="{FF2B5EF4-FFF2-40B4-BE49-F238E27FC236}">
                      <a16:creationId xmlns:a16="http://schemas.microsoft.com/office/drawing/2014/main" id="{BD37D16D-7D90-404E-8C0E-47D7F563D643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28DE54D2-2916-49B0-839B-5BD1D8D70638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1" name="月 460">
                  <a:extLst>
                    <a:ext uri="{FF2B5EF4-FFF2-40B4-BE49-F238E27FC236}">
                      <a16:creationId xmlns:a16="http://schemas.microsoft.com/office/drawing/2014/main" id="{D2E48EC5-593E-49FC-9036-7562318B50F8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2" name="月 461">
                  <a:extLst>
                    <a:ext uri="{FF2B5EF4-FFF2-40B4-BE49-F238E27FC236}">
                      <a16:creationId xmlns:a16="http://schemas.microsoft.com/office/drawing/2014/main" id="{DF807767-C519-4681-81A3-AEE65833880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0AE3D30D-D784-45E4-8D97-DB4F08121238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59" name="月 458">
                  <a:extLst>
                    <a:ext uri="{FF2B5EF4-FFF2-40B4-BE49-F238E27FC236}">
                      <a16:creationId xmlns:a16="http://schemas.microsoft.com/office/drawing/2014/main" id="{2BBD8204-7A15-48F4-8A9E-D016D3A0C94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0" name="月 459">
                  <a:extLst>
                    <a:ext uri="{FF2B5EF4-FFF2-40B4-BE49-F238E27FC236}">
                      <a16:creationId xmlns:a16="http://schemas.microsoft.com/office/drawing/2014/main" id="{44A62874-BC4A-4D31-8E66-812965FE6EC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52FFE27F-FB19-47CB-B56C-F8D46DB7A342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57" name="月 456">
                  <a:extLst>
                    <a:ext uri="{FF2B5EF4-FFF2-40B4-BE49-F238E27FC236}">
                      <a16:creationId xmlns:a16="http://schemas.microsoft.com/office/drawing/2014/main" id="{C55BB606-D600-4852-83D1-0E1688F972CB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8" name="月 457">
                  <a:extLst>
                    <a:ext uri="{FF2B5EF4-FFF2-40B4-BE49-F238E27FC236}">
                      <a16:creationId xmlns:a16="http://schemas.microsoft.com/office/drawing/2014/main" id="{68C4E3E2-9040-4F0A-8196-AC8DB67737E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23A119E0-F6FA-4B84-AF10-1EBE31C55BD2}"/>
                </a:ext>
              </a:extLst>
            </p:cNvPr>
            <p:cNvGrpSpPr/>
            <p:nvPr/>
          </p:nvGrpSpPr>
          <p:grpSpPr>
            <a:xfrm>
              <a:off x="-304421" y="4784822"/>
              <a:ext cx="1403586" cy="260919"/>
              <a:chOff x="7366474" y="4702333"/>
              <a:chExt cx="3051377" cy="457196"/>
            </a:xfrm>
          </p:grpSpPr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0B3793E5-E3DB-41A0-8855-179078342920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45" name="月 444">
                  <a:extLst>
                    <a:ext uri="{FF2B5EF4-FFF2-40B4-BE49-F238E27FC236}">
                      <a16:creationId xmlns:a16="http://schemas.microsoft.com/office/drawing/2014/main" id="{0190E44B-1341-48AF-9FAC-327F3A45C14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6" name="月 445">
                  <a:extLst>
                    <a:ext uri="{FF2B5EF4-FFF2-40B4-BE49-F238E27FC236}">
                      <a16:creationId xmlns:a16="http://schemas.microsoft.com/office/drawing/2014/main" id="{B017B959-4FB6-46FB-B2BA-148B8580DDF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A732A226-5DC8-4025-BB7D-1B1EE05094BC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43" name="月 442">
                  <a:extLst>
                    <a:ext uri="{FF2B5EF4-FFF2-40B4-BE49-F238E27FC236}">
                      <a16:creationId xmlns:a16="http://schemas.microsoft.com/office/drawing/2014/main" id="{2AA730CE-A3B5-4EE9-A4EE-366B4D92861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4" name="月 443">
                  <a:extLst>
                    <a:ext uri="{FF2B5EF4-FFF2-40B4-BE49-F238E27FC236}">
                      <a16:creationId xmlns:a16="http://schemas.microsoft.com/office/drawing/2014/main" id="{51B8148B-F654-48E2-A998-90549347C473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50432EEC-7A55-4959-B337-53190D3622B8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41" name="月 440">
                  <a:extLst>
                    <a:ext uri="{FF2B5EF4-FFF2-40B4-BE49-F238E27FC236}">
                      <a16:creationId xmlns:a16="http://schemas.microsoft.com/office/drawing/2014/main" id="{62EF1E5F-A906-4E41-A975-EF41B9AEFEF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2" name="月 441">
                  <a:extLst>
                    <a:ext uri="{FF2B5EF4-FFF2-40B4-BE49-F238E27FC236}">
                      <a16:creationId xmlns:a16="http://schemas.microsoft.com/office/drawing/2014/main" id="{3B01B777-51A3-45DD-8E24-4839473839D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7D90B29D-6C1E-44C8-ACC8-F8A3117BD06D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39" name="月 438">
                  <a:extLst>
                    <a:ext uri="{FF2B5EF4-FFF2-40B4-BE49-F238E27FC236}">
                      <a16:creationId xmlns:a16="http://schemas.microsoft.com/office/drawing/2014/main" id="{63596382-F86F-442B-B489-81D4B782759F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0" name="月 439">
                  <a:extLst>
                    <a:ext uri="{FF2B5EF4-FFF2-40B4-BE49-F238E27FC236}">
                      <a16:creationId xmlns:a16="http://schemas.microsoft.com/office/drawing/2014/main" id="{5CCBE7B1-0B9A-4A08-A09D-CED58F7BFC7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27840603-A6DF-41C1-B385-2EB3BE9860B8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37" name="月 436">
                  <a:extLst>
                    <a:ext uri="{FF2B5EF4-FFF2-40B4-BE49-F238E27FC236}">
                      <a16:creationId xmlns:a16="http://schemas.microsoft.com/office/drawing/2014/main" id="{61AAFEAB-D6B2-4744-9F45-9737669A8CF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8" name="月 437">
                  <a:extLst>
                    <a:ext uri="{FF2B5EF4-FFF2-40B4-BE49-F238E27FC236}">
                      <a16:creationId xmlns:a16="http://schemas.microsoft.com/office/drawing/2014/main" id="{7BA7B706-B845-41A2-BA59-199BA3C64E3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C5C8A27A-4DF1-4E39-A6FE-2AD476260746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35" name="月 434">
                  <a:extLst>
                    <a:ext uri="{FF2B5EF4-FFF2-40B4-BE49-F238E27FC236}">
                      <a16:creationId xmlns:a16="http://schemas.microsoft.com/office/drawing/2014/main" id="{160F78D7-A05B-4C7A-92DA-BD5989782BF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6" name="月 435">
                  <a:extLst>
                    <a:ext uri="{FF2B5EF4-FFF2-40B4-BE49-F238E27FC236}">
                      <a16:creationId xmlns:a16="http://schemas.microsoft.com/office/drawing/2014/main" id="{60F1ADB7-D1E2-4FE1-B657-27D36ED3DE6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D4351A2F-4CAB-44E5-B67C-2348A17C3C27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33" name="月 432">
                  <a:extLst>
                    <a:ext uri="{FF2B5EF4-FFF2-40B4-BE49-F238E27FC236}">
                      <a16:creationId xmlns:a16="http://schemas.microsoft.com/office/drawing/2014/main" id="{5109620E-919E-4F85-B436-7247D68AA78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4" name="月 433">
                  <a:extLst>
                    <a:ext uri="{FF2B5EF4-FFF2-40B4-BE49-F238E27FC236}">
                      <a16:creationId xmlns:a16="http://schemas.microsoft.com/office/drawing/2014/main" id="{89670730-5A86-4807-8A71-40C5593BD24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CE547C07-C8F3-41B8-A6D0-DEB2376D9EAD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31" name="月 430">
                  <a:extLst>
                    <a:ext uri="{FF2B5EF4-FFF2-40B4-BE49-F238E27FC236}">
                      <a16:creationId xmlns:a16="http://schemas.microsoft.com/office/drawing/2014/main" id="{CA76432E-F251-4E29-9EEB-7EBFB565636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2" name="月 431">
                  <a:extLst>
                    <a:ext uri="{FF2B5EF4-FFF2-40B4-BE49-F238E27FC236}">
                      <a16:creationId xmlns:a16="http://schemas.microsoft.com/office/drawing/2014/main" id="{4D554E9B-E686-43A0-B6BB-4A4DDBA7A0F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03AE2806-111A-4217-AD0D-6F56A5BAC4DF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29" name="月 428">
                  <a:extLst>
                    <a:ext uri="{FF2B5EF4-FFF2-40B4-BE49-F238E27FC236}">
                      <a16:creationId xmlns:a16="http://schemas.microsoft.com/office/drawing/2014/main" id="{C9B21BAF-702A-4305-8BEF-F312868F91C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0" name="月 429">
                  <a:extLst>
                    <a:ext uri="{FF2B5EF4-FFF2-40B4-BE49-F238E27FC236}">
                      <a16:creationId xmlns:a16="http://schemas.microsoft.com/office/drawing/2014/main" id="{95641CF3-89E6-4FD7-A9A4-6DEA99ED979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FD8D618B-E3EA-4D20-900D-ED9371B331EF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27" name="月 426">
                  <a:extLst>
                    <a:ext uri="{FF2B5EF4-FFF2-40B4-BE49-F238E27FC236}">
                      <a16:creationId xmlns:a16="http://schemas.microsoft.com/office/drawing/2014/main" id="{89223E20-B040-4625-9213-35128371432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8" name="月 427">
                  <a:extLst>
                    <a:ext uri="{FF2B5EF4-FFF2-40B4-BE49-F238E27FC236}">
                      <a16:creationId xmlns:a16="http://schemas.microsoft.com/office/drawing/2014/main" id="{A5676ACC-C572-4389-A874-7353C4A2BB9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00D07C49-A6BE-41E7-B95F-AC6A717EAAA8}"/>
                </a:ext>
              </a:extLst>
            </p:cNvPr>
            <p:cNvGrpSpPr/>
            <p:nvPr/>
          </p:nvGrpSpPr>
          <p:grpSpPr>
            <a:xfrm>
              <a:off x="166786" y="4656385"/>
              <a:ext cx="963724" cy="722735"/>
              <a:chOff x="2702803" y="3892307"/>
              <a:chExt cx="963724" cy="722735"/>
            </a:xfrm>
          </p:grpSpPr>
          <p:sp>
            <p:nvSpPr>
              <p:cNvPr id="388" name="平行四辺形 387">
                <a:extLst>
                  <a:ext uri="{FF2B5EF4-FFF2-40B4-BE49-F238E27FC236}">
                    <a16:creationId xmlns:a16="http://schemas.microsoft.com/office/drawing/2014/main" id="{0E6C57B1-9855-4A0A-9DC2-AE11F8AFE964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9" name="平行四辺形 388">
                <a:extLst>
                  <a:ext uri="{FF2B5EF4-FFF2-40B4-BE49-F238E27FC236}">
                    <a16:creationId xmlns:a16="http://schemas.microsoft.com/office/drawing/2014/main" id="{B38478DF-F87F-4ACF-B121-23DB5D8621CC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0" name="平行四辺形 389">
                <a:extLst>
                  <a:ext uri="{FF2B5EF4-FFF2-40B4-BE49-F238E27FC236}">
                    <a16:creationId xmlns:a16="http://schemas.microsoft.com/office/drawing/2014/main" id="{C7EC5571-1256-44FD-BBA9-3B4E67291F56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1" name="平行四辺形 390">
                <a:extLst>
                  <a:ext uri="{FF2B5EF4-FFF2-40B4-BE49-F238E27FC236}">
                    <a16:creationId xmlns:a16="http://schemas.microsoft.com/office/drawing/2014/main" id="{1E7D2D81-8428-4A9A-9A21-1FBC566CA9D6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2" name="平行四辺形 391">
                <a:extLst>
                  <a:ext uri="{FF2B5EF4-FFF2-40B4-BE49-F238E27FC236}">
                    <a16:creationId xmlns:a16="http://schemas.microsoft.com/office/drawing/2014/main" id="{FF43F24C-8270-4122-9930-17DCFEA405B8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3" name="平行四辺形 392">
                <a:extLst>
                  <a:ext uri="{FF2B5EF4-FFF2-40B4-BE49-F238E27FC236}">
                    <a16:creationId xmlns:a16="http://schemas.microsoft.com/office/drawing/2014/main" id="{E327E740-0189-48E0-9FAD-CDBD14F3A6FF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4" name="平行四辺形 393">
                <a:extLst>
                  <a:ext uri="{FF2B5EF4-FFF2-40B4-BE49-F238E27FC236}">
                    <a16:creationId xmlns:a16="http://schemas.microsoft.com/office/drawing/2014/main" id="{008F0255-B59E-4861-AEB5-AA2C00E4C60C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5" name="平行四辺形 394">
                <a:extLst>
                  <a:ext uri="{FF2B5EF4-FFF2-40B4-BE49-F238E27FC236}">
                    <a16:creationId xmlns:a16="http://schemas.microsoft.com/office/drawing/2014/main" id="{2CC7E080-FCDA-4A50-B966-F8E3A5E42F6C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6" name="平行四辺形 395">
                <a:extLst>
                  <a:ext uri="{FF2B5EF4-FFF2-40B4-BE49-F238E27FC236}">
                    <a16:creationId xmlns:a16="http://schemas.microsoft.com/office/drawing/2014/main" id="{E109A41E-3231-44AC-BB1D-387F2704CEC2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7" name="平行四辺形 396">
                <a:extLst>
                  <a:ext uri="{FF2B5EF4-FFF2-40B4-BE49-F238E27FC236}">
                    <a16:creationId xmlns:a16="http://schemas.microsoft.com/office/drawing/2014/main" id="{8C4E2A24-C319-43E6-A5C8-C61FB86DED88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8" name="平行四辺形 397">
                <a:extLst>
                  <a:ext uri="{FF2B5EF4-FFF2-40B4-BE49-F238E27FC236}">
                    <a16:creationId xmlns:a16="http://schemas.microsoft.com/office/drawing/2014/main" id="{C0280B9B-5C08-4B66-94D9-BDAF1184B1B0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9" name="平行四辺形 398">
                <a:extLst>
                  <a:ext uri="{FF2B5EF4-FFF2-40B4-BE49-F238E27FC236}">
                    <a16:creationId xmlns:a16="http://schemas.microsoft.com/office/drawing/2014/main" id="{CFD42BE6-8FDE-4A78-96EC-61EE2AD763FB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0" name="平行四辺形 399">
                <a:extLst>
                  <a:ext uri="{FF2B5EF4-FFF2-40B4-BE49-F238E27FC236}">
                    <a16:creationId xmlns:a16="http://schemas.microsoft.com/office/drawing/2014/main" id="{AF106B81-6DCC-4FDF-9C5D-C8191435EEFA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1" name="平行四辺形 400">
                <a:extLst>
                  <a:ext uri="{FF2B5EF4-FFF2-40B4-BE49-F238E27FC236}">
                    <a16:creationId xmlns:a16="http://schemas.microsoft.com/office/drawing/2014/main" id="{1B1D3A59-4FA9-4754-934B-58CCC132EC4C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2" name="平行四辺形 401">
                <a:extLst>
                  <a:ext uri="{FF2B5EF4-FFF2-40B4-BE49-F238E27FC236}">
                    <a16:creationId xmlns:a16="http://schemas.microsoft.com/office/drawing/2014/main" id="{7F1F4769-AF24-4D03-A526-494563D99B16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3" name="平行四辺形 402">
                <a:extLst>
                  <a:ext uri="{FF2B5EF4-FFF2-40B4-BE49-F238E27FC236}">
                    <a16:creationId xmlns:a16="http://schemas.microsoft.com/office/drawing/2014/main" id="{1D949C22-B6A4-48CF-B7DC-191AFB6B94A1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4" name="平行四辺形 403">
                <a:extLst>
                  <a:ext uri="{FF2B5EF4-FFF2-40B4-BE49-F238E27FC236}">
                    <a16:creationId xmlns:a16="http://schemas.microsoft.com/office/drawing/2014/main" id="{1EC33781-A22C-4A91-9A5E-E59C8A9D8C23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5" name="平行四辺形 404">
                <a:extLst>
                  <a:ext uri="{FF2B5EF4-FFF2-40B4-BE49-F238E27FC236}">
                    <a16:creationId xmlns:a16="http://schemas.microsoft.com/office/drawing/2014/main" id="{84B8EF04-66C6-4171-AB7E-8E256BCE3C5B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6" name="平行四辺形 405">
                <a:extLst>
                  <a:ext uri="{FF2B5EF4-FFF2-40B4-BE49-F238E27FC236}">
                    <a16:creationId xmlns:a16="http://schemas.microsoft.com/office/drawing/2014/main" id="{B3EA250E-B42A-41D3-A849-DD74321555AE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7" name="平行四辺形 406">
                <a:extLst>
                  <a:ext uri="{FF2B5EF4-FFF2-40B4-BE49-F238E27FC236}">
                    <a16:creationId xmlns:a16="http://schemas.microsoft.com/office/drawing/2014/main" id="{ACB58F24-3BC0-45AC-AF95-01179DE7DA6C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8" name="平行四辺形 407">
                <a:extLst>
                  <a:ext uri="{FF2B5EF4-FFF2-40B4-BE49-F238E27FC236}">
                    <a16:creationId xmlns:a16="http://schemas.microsoft.com/office/drawing/2014/main" id="{FBF578E6-D454-40B8-A820-C2C5C831E361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9" name="平行四辺形 408">
                <a:extLst>
                  <a:ext uri="{FF2B5EF4-FFF2-40B4-BE49-F238E27FC236}">
                    <a16:creationId xmlns:a16="http://schemas.microsoft.com/office/drawing/2014/main" id="{E408BBC2-1014-48DE-AF61-93BF3DD00A88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0" name="平行四辺形 409">
                <a:extLst>
                  <a:ext uri="{FF2B5EF4-FFF2-40B4-BE49-F238E27FC236}">
                    <a16:creationId xmlns:a16="http://schemas.microsoft.com/office/drawing/2014/main" id="{4B5F4F53-7BF0-4719-AF81-CB3C3B0FB491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1" name="平行四辺形 410">
                <a:extLst>
                  <a:ext uri="{FF2B5EF4-FFF2-40B4-BE49-F238E27FC236}">
                    <a16:creationId xmlns:a16="http://schemas.microsoft.com/office/drawing/2014/main" id="{4D1AA048-E44E-478F-A70A-6D882B5EFECB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2" name="平行四辺形 411">
                <a:extLst>
                  <a:ext uri="{FF2B5EF4-FFF2-40B4-BE49-F238E27FC236}">
                    <a16:creationId xmlns:a16="http://schemas.microsoft.com/office/drawing/2014/main" id="{8B421484-9268-4F8D-8686-FE8706D817E6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3" name="平行四辺形 412">
                <a:extLst>
                  <a:ext uri="{FF2B5EF4-FFF2-40B4-BE49-F238E27FC236}">
                    <a16:creationId xmlns:a16="http://schemas.microsoft.com/office/drawing/2014/main" id="{94D88E6A-B286-44D7-961D-1ED13351A9A6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4" name="平行四辺形 413">
                <a:extLst>
                  <a:ext uri="{FF2B5EF4-FFF2-40B4-BE49-F238E27FC236}">
                    <a16:creationId xmlns:a16="http://schemas.microsoft.com/office/drawing/2014/main" id="{398FD3D5-FDB0-413D-BD64-9CF8918DDD50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5" name="平行四辺形 414">
                <a:extLst>
                  <a:ext uri="{FF2B5EF4-FFF2-40B4-BE49-F238E27FC236}">
                    <a16:creationId xmlns:a16="http://schemas.microsoft.com/office/drawing/2014/main" id="{BF8838B7-8D15-4434-BE94-780EE10F15F9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6" name="平行四辺形 415">
                <a:extLst>
                  <a:ext uri="{FF2B5EF4-FFF2-40B4-BE49-F238E27FC236}">
                    <a16:creationId xmlns:a16="http://schemas.microsoft.com/office/drawing/2014/main" id="{6373567C-EA77-40A5-A2D9-C2F800DB8189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AA29343E-0F5C-4CC5-ABD3-B3EF66B4BF29}"/>
                </a:ext>
              </a:extLst>
            </p:cNvPr>
            <p:cNvGrpSpPr/>
            <p:nvPr/>
          </p:nvGrpSpPr>
          <p:grpSpPr>
            <a:xfrm rot="20507786">
              <a:off x="-300781" y="4743410"/>
              <a:ext cx="575654" cy="665762"/>
              <a:chOff x="4319078" y="3861048"/>
              <a:chExt cx="884093" cy="1008112"/>
            </a:xfrm>
          </p:grpSpPr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BF4C169B-172A-4847-94C2-5886B9F7301F}"/>
                  </a:ext>
                </a:extLst>
              </p:cNvPr>
              <p:cNvSpPr/>
              <p:nvPr/>
            </p:nvSpPr>
            <p:spPr>
              <a:xfrm>
                <a:off x="4319078" y="3861048"/>
                <a:ext cx="884093" cy="100811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EC6E10AF-0BC5-41E5-AC5B-5F0A38A96E0D}"/>
                  </a:ext>
                </a:extLst>
              </p:cNvPr>
              <p:cNvSpPr/>
              <p:nvPr/>
            </p:nvSpPr>
            <p:spPr>
              <a:xfrm>
                <a:off x="4455589" y="3926782"/>
                <a:ext cx="679232" cy="726354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93FE736C-D29C-4799-AC51-4C63CEE1D394}"/>
                </a:ext>
              </a:extLst>
            </p:cNvPr>
            <p:cNvGrpSpPr/>
            <p:nvPr/>
          </p:nvGrpSpPr>
          <p:grpSpPr>
            <a:xfrm>
              <a:off x="-70377" y="4743410"/>
              <a:ext cx="575654" cy="665762"/>
              <a:chOff x="4319078" y="3861048"/>
              <a:chExt cx="884093" cy="1008112"/>
            </a:xfrm>
          </p:grpSpPr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10DB2A5F-BFAA-4126-B8AF-3D755254CB28}"/>
                  </a:ext>
                </a:extLst>
              </p:cNvPr>
              <p:cNvSpPr/>
              <p:nvPr/>
            </p:nvSpPr>
            <p:spPr>
              <a:xfrm>
                <a:off x="4319078" y="3861048"/>
                <a:ext cx="884093" cy="100811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7299376C-D77E-40E9-A087-1478DE7687D2}"/>
                  </a:ext>
                </a:extLst>
              </p:cNvPr>
              <p:cNvSpPr/>
              <p:nvPr/>
            </p:nvSpPr>
            <p:spPr>
              <a:xfrm>
                <a:off x="4455589" y="3926782"/>
                <a:ext cx="679232" cy="726354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576B097F-F6D5-47C4-98B7-7F727296A9E8}"/>
                </a:ext>
              </a:extLst>
            </p:cNvPr>
            <p:cNvGrpSpPr/>
            <p:nvPr/>
          </p:nvGrpSpPr>
          <p:grpSpPr>
            <a:xfrm rot="1745524">
              <a:off x="1271268" y="4550268"/>
              <a:ext cx="176626" cy="1203312"/>
              <a:chOff x="7490838" y="3755570"/>
              <a:chExt cx="192640" cy="1312413"/>
            </a:xfrm>
          </p:grpSpPr>
          <p:sp>
            <p:nvSpPr>
              <p:cNvPr id="371" name="矢印: 五方向 370">
                <a:extLst>
                  <a:ext uri="{FF2B5EF4-FFF2-40B4-BE49-F238E27FC236}">
                    <a16:creationId xmlns:a16="http://schemas.microsoft.com/office/drawing/2014/main" id="{F924A1B8-CE8F-467F-8361-FFD0F2C451E3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68069E28-D18B-4FB0-B181-99941419F610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81" name="二等辺三角形 380">
                  <a:extLst>
                    <a:ext uri="{FF2B5EF4-FFF2-40B4-BE49-F238E27FC236}">
                      <a16:creationId xmlns:a16="http://schemas.microsoft.com/office/drawing/2014/main" id="{8A137CD8-2171-4E0B-8799-8BFD8FBBB758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2" name="二等辺三角形 381">
                  <a:extLst>
                    <a:ext uri="{FF2B5EF4-FFF2-40B4-BE49-F238E27FC236}">
                      <a16:creationId xmlns:a16="http://schemas.microsoft.com/office/drawing/2014/main" id="{DA151E45-5E72-49CD-9644-7B6968E804B0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3" name="二等辺三角形 382">
                  <a:extLst>
                    <a:ext uri="{FF2B5EF4-FFF2-40B4-BE49-F238E27FC236}">
                      <a16:creationId xmlns:a16="http://schemas.microsoft.com/office/drawing/2014/main" id="{587C8A8A-6393-4E6B-AEA1-970A87CE0787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D96E4719-D619-4388-AB38-EE30AD7F7A46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78" name="二等辺三角形 377">
                  <a:extLst>
                    <a:ext uri="{FF2B5EF4-FFF2-40B4-BE49-F238E27FC236}">
                      <a16:creationId xmlns:a16="http://schemas.microsoft.com/office/drawing/2014/main" id="{D2ED4C83-2B7C-4E52-BEC0-8D94B3F755E1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9" name="二等辺三角形 378">
                  <a:extLst>
                    <a:ext uri="{FF2B5EF4-FFF2-40B4-BE49-F238E27FC236}">
                      <a16:creationId xmlns:a16="http://schemas.microsoft.com/office/drawing/2014/main" id="{F2C44C07-2CDE-43EF-AF3A-2E224FB6650A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0" name="二等辺三角形 379">
                  <a:extLst>
                    <a:ext uri="{FF2B5EF4-FFF2-40B4-BE49-F238E27FC236}">
                      <a16:creationId xmlns:a16="http://schemas.microsoft.com/office/drawing/2014/main" id="{74372522-C207-4477-8F84-81C2B984F7D1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B27EB1D5-A9CA-489A-AE77-3CBB24572AE3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75" name="二等辺三角形 374">
                  <a:extLst>
                    <a:ext uri="{FF2B5EF4-FFF2-40B4-BE49-F238E27FC236}">
                      <a16:creationId xmlns:a16="http://schemas.microsoft.com/office/drawing/2014/main" id="{3C56819E-E06A-483A-9F52-010DA8F116CC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6" name="二等辺三角形 375">
                  <a:extLst>
                    <a:ext uri="{FF2B5EF4-FFF2-40B4-BE49-F238E27FC236}">
                      <a16:creationId xmlns:a16="http://schemas.microsoft.com/office/drawing/2014/main" id="{FEF45511-123E-4C78-A197-62D80A93DFF1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7" name="二等辺三角形 376">
                  <a:extLst>
                    <a:ext uri="{FF2B5EF4-FFF2-40B4-BE49-F238E27FC236}">
                      <a16:creationId xmlns:a16="http://schemas.microsoft.com/office/drawing/2014/main" id="{2EDFFE73-D802-45C6-A72A-7D6DF3DC685F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1159E792-7598-4867-BA8C-EEBC192059FE}"/>
                </a:ext>
              </a:extLst>
            </p:cNvPr>
            <p:cNvGrpSpPr/>
            <p:nvPr/>
          </p:nvGrpSpPr>
          <p:grpSpPr>
            <a:xfrm rot="1146297">
              <a:off x="1037907" y="4516929"/>
              <a:ext cx="176626" cy="1203312"/>
              <a:chOff x="7490838" y="3755570"/>
              <a:chExt cx="192640" cy="1312413"/>
            </a:xfrm>
          </p:grpSpPr>
          <p:sp>
            <p:nvSpPr>
              <p:cNvPr id="358" name="矢印: 五方向 357">
                <a:extLst>
                  <a:ext uri="{FF2B5EF4-FFF2-40B4-BE49-F238E27FC236}">
                    <a16:creationId xmlns:a16="http://schemas.microsoft.com/office/drawing/2014/main" id="{6D4173A6-1F3C-4478-9515-01B3E8A68F25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EA7421AE-BF08-4A15-A579-8266A87F1FF0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68" name="二等辺三角形 367">
                  <a:extLst>
                    <a:ext uri="{FF2B5EF4-FFF2-40B4-BE49-F238E27FC236}">
                      <a16:creationId xmlns:a16="http://schemas.microsoft.com/office/drawing/2014/main" id="{4D15B831-0065-48A4-BF21-B2F7F1E01824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9" name="二等辺三角形 368">
                  <a:extLst>
                    <a:ext uri="{FF2B5EF4-FFF2-40B4-BE49-F238E27FC236}">
                      <a16:creationId xmlns:a16="http://schemas.microsoft.com/office/drawing/2014/main" id="{DEB209C2-0562-475B-A8DE-19CA57647ED7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0" name="二等辺三角形 369">
                  <a:extLst>
                    <a:ext uri="{FF2B5EF4-FFF2-40B4-BE49-F238E27FC236}">
                      <a16:creationId xmlns:a16="http://schemas.microsoft.com/office/drawing/2014/main" id="{0916FB8E-AB59-4871-A6E9-D8728CAC154B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EE22D68B-5C26-49B4-923E-12E96DB096CC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65" name="二等辺三角形 364">
                  <a:extLst>
                    <a:ext uri="{FF2B5EF4-FFF2-40B4-BE49-F238E27FC236}">
                      <a16:creationId xmlns:a16="http://schemas.microsoft.com/office/drawing/2014/main" id="{082BA6E1-C933-41C2-AC98-AB2CA906C48F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6" name="二等辺三角形 365">
                  <a:extLst>
                    <a:ext uri="{FF2B5EF4-FFF2-40B4-BE49-F238E27FC236}">
                      <a16:creationId xmlns:a16="http://schemas.microsoft.com/office/drawing/2014/main" id="{136E2F2F-2C0B-465D-A842-0F94C32F8B4C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7" name="二等辺三角形 366">
                  <a:extLst>
                    <a:ext uri="{FF2B5EF4-FFF2-40B4-BE49-F238E27FC236}">
                      <a16:creationId xmlns:a16="http://schemas.microsoft.com/office/drawing/2014/main" id="{80256D92-10B5-4523-8EDE-1002B01F3ADF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4D1CF1B6-2164-46AF-B89D-8CC1537AD002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62" name="二等辺三角形 361">
                  <a:extLst>
                    <a:ext uri="{FF2B5EF4-FFF2-40B4-BE49-F238E27FC236}">
                      <a16:creationId xmlns:a16="http://schemas.microsoft.com/office/drawing/2014/main" id="{161074D5-E0D6-400F-B56C-E5DBC309313F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3" name="二等辺三角形 362">
                  <a:extLst>
                    <a:ext uri="{FF2B5EF4-FFF2-40B4-BE49-F238E27FC236}">
                      <a16:creationId xmlns:a16="http://schemas.microsoft.com/office/drawing/2014/main" id="{A1C6CF03-07B4-4660-9B43-D1EA1FFF78EF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4" name="二等辺三角形 363">
                  <a:extLst>
                    <a:ext uri="{FF2B5EF4-FFF2-40B4-BE49-F238E27FC236}">
                      <a16:creationId xmlns:a16="http://schemas.microsoft.com/office/drawing/2014/main" id="{A615F62E-DB6E-43F7-8326-400AE2326B38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B75BD578-2174-40CC-8043-DBB8ED11062F}"/>
                </a:ext>
              </a:extLst>
            </p:cNvPr>
            <p:cNvGrpSpPr/>
            <p:nvPr/>
          </p:nvGrpSpPr>
          <p:grpSpPr>
            <a:xfrm rot="1146297">
              <a:off x="1228407" y="4421678"/>
              <a:ext cx="176626" cy="1203312"/>
              <a:chOff x="7490838" y="3755570"/>
              <a:chExt cx="192640" cy="1312413"/>
            </a:xfrm>
          </p:grpSpPr>
          <p:sp>
            <p:nvSpPr>
              <p:cNvPr id="345" name="矢印: 五方向 344">
                <a:extLst>
                  <a:ext uri="{FF2B5EF4-FFF2-40B4-BE49-F238E27FC236}">
                    <a16:creationId xmlns:a16="http://schemas.microsoft.com/office/drawing/2014/main" id="{B5CA11DA-A4D3-420E-BE96-30CDFED5C7A4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5C3066E0-DBC5-4439-85BE-AE1454A4BE4E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55" name="二等辺三角形 354">
                  <a:extLst>
                    <a:ext uri="{FF2B5EF4-FFF2-40B4-BE49-F238E27FC236}">
                      <a16:creationId xmlns:a16="http://schemas.microsoft.com/office/drawing/2014/main" id="{478291B3-E5B1-4CCC-83FB-24D3792D171E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6" name="二等辺三角形 355">
                  <a:extLst>
                    <a:ext uri="{FF2B5EF4-FFF2-40B4-BE49-F238E27FC236}">
                      <a16:creationId xmlns:a16="http://schemas.microsoft.com/office/drawing/2014/main" id="{DB4EE8F8-B4AE-4F33-A21D-0DE7FE2AD125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7" name="二等辺三角形 356">
                  <a:extLst>
                    <a:ext uri="{FF2B5EF4-FFF2-40B4-BE49-F238E27FC236}">
                      <a16:creationId xmlns:a16="http://schemas.microsoft.com/office/drawing/2014/main" id="{F0C1A5F9-11F9-497F-8BF6-4BA60665412B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38718CB0-1604-40F1-BE90-FEA42BAD3D26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52" name="二等辺三角形 351">
                  <a:extLst>
                    <a:ext uri="{FF2B5EF4-FFF2-40B4-BE49-F238E27FC236}">
                      <a16:creationId xmlns:a16="http://schemas.microsoft.com/office/drawing/2014/main" id="{1A081F96-7B98-4001-B584-C4D04261AF0E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3" name="二等辺三角形 352">
                  <a:extLst>
                    <a:ext uri="{FF2B5EF4-FFF2-40B4-BE49-F238E27FC236}">
                      <a16:creationId xmlns:a16="http://schemas.microsoft.com/office/drawing/2014/main" id="{B563A1C5-9406-4014-BE6B-682F9D79599C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4" name="二等辺三角形 353">
                  <a:extLst>
                    <a:ext uri="{FF2B5EF4-FFF2-40B4-BE49-F238E27FC236}">
                      <a16:creationId xmlns:a16="http://schemas.microsoft.com/office/drawing/2014/main" id="{564370BB-5BE8-4A91-BC9F-A6A581869339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7C6C17D9-2650-48BC-B8F2-0E34F01763CD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49" name="二等辺三角形 348">
                  <a:extLst>
                    <a:ext uri="{FF2B5EF4-FFF2-40B4-BE49-F238E27FC236}">
                      <a16:creationId xmlns:a16="http://schemas.microsoft.com/office/drawing/2014/main" id="{5A4253FA-FA67-4EE3-874B-8885C042A5EE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0" name="二等辺三角形 349">
                  <a:extLst>
                    <a:ext uri="{FF2B5EF4-FFF2-40B4-BE49-F238E27FC236}">
                      <a16:creationId xmlns:a16="http://schemas.microsoft.com/office/drawing/2014/main" id="{53165A19-4ED5-4C96-A4D9-E53050073EB8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1" name="二等辺三角形 350">
                  <a:extLst>
                    <a:ext uri="{FF2B5EF4-FFF2-40B4-BE49-F238E27FC236}">
                      <a16:creationId xmlns:a16="http://schemas.microsoft.com/office/drawing/2014/main" id="{2FB249E4-1AA6-4B07-B377-6CF2D4B06DE6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7404B5CD-C82C-44F4-8A79-F3CAA6026AE6}"/>
                </a:ext>
              </a:extLst>
            </p:cNvPr>
            <p:cNvGrpSpPr/>
            <p:nvPr/>
          </p:nvGrpSpPr>
          <p:grpSpPr>
            <a:xfrm>
              <a:off x="453051" y="4936481"/>
              <a:ext cx="737470" cy="364868"/>
              <a:chOff x="2425137" y="5108408"/>
              <a:chExt cx="1324635" cy="655372"/>
            </a:xfrm>
          </p:grpSpPr>
          <p:sp>
            <p:nvSpPr>
              <p:cNvPr id="324" name="四角形: 上の 2 つの角を丸める 570">
                <a:extLst>
                  <a:ext uri="{FF2B5EF4-FFF2-40B4-BE49-F238E27FC236}">
                    <a16:creationId xmlns:a16="http://schemas.microsoft.com/office/drawing/2014/main" id="{E996AA8C-00D0-4D84-A999-F20273CC6579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5" name="四角形: 上の 2 つの角を丸める 570">
                <a:extLst>
                  <a:ext uri="{FF2B5EF4-FFF2-40B4-BE49-F238E27FC236}">
                    <a16:creationId xmlns:a16="http://schemas.microsoft.com/office/drawing/2014/main" id="{EA607A53-81AA-411A-9F60-961206F589B1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6" name="四角形: 上の 2 つの角を丸める 570">
                <a:extLst>
                  <a:ext uri="{FF2B5EF4-FFF2-40B4-BE49-F238E27FC236}">
                    <a16:creationId xmlns:a16="http://schemas.microsoft.com/office/drawing/2014/main" id="{A6A8C145-B908-4D5E-B79A-F9A7CF18BBB2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7" name="四角形: 上の 2 つの角を丸める 570">
                <a:extLst>
                  <a:ext uri="{FF2B5EF4-FFF2-40B4-BE49-F238E27FC236}">
                    <a16:creationId xmlns:a16="http://schemas.microsoft.com/office/drawing/2014/main" id="{B36CD1DB-D87B-49B7-9FCC-15769E19F913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四角形: 上の 2 つの角を丸める 570">
                <a:extLst>
                  <a:ext uri="{FF2B5EF4-FFF2-40B4-BE49-F238E27FC236}">
                    <a16:creationId xmlns:a16="http://schemas.microsoft.com/office/drawing/2014/main" id="{F3175877-03DD-4D39-AEDA-CB9199F95DE9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四角形: 上の 2 つの角を丸める 570">
                <a:extLst>
                  <a:ext uri="{FF2B5EF4-FFF2-40B4-BE49-F238E27FC236}">
                    <a16:creationId xmlns:a16="http://schemas.microsoft.com/office/drawing/2014/main" id="{2D2B5D15-68F6-432E-84B1-D706E8C39942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0" name="四角形: 上の 2 つの角を丸める 570">
                <a:extLst>
                  <a:ext uri="{FF2B5EF4-FFF2-40B4-BE49-F238E27FC236}">
                    <a16:creationId xmlns:a16="http://schemas.microsoft.com/office/drawing/2014/main" id="{A3517B84-B8FA-43AA-A1A8-8B55F5A0C363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1" name="四角形: 上の 2 つの角を丸める 570">
                <a:extLst>
                  <a:ext uri="{FF2B5EF4-FFF2-40B4-BE49-F238E27FC236}">
                    <a16:creationId xmlns:a16="http://schemas.microsoft.com/office/drawing/2014/main" id="{C724DEDB-9684-484E-A221-7AC863B4CA89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四角形: 上の 2 つの角を丸める 570">
                <a:extLst>
                  <a:ext uri="{FF2B5EF4-FFF2-40B4-BE49-F238E27FC236}">
                    <a16:creationId xmlns:a16="http://schemas.microsoft.com/office/drawing/2014/main" id="{74C3B4EA-9C7F-4CF6-98C8-9AA00C3B7F62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四角形: 上の 2 つの角を丸める 570">
                <a:extLst>
                  <a:ext uri="{FF2B5EF4-FFF2-40B4-BE49-F238E27FC236}">
                    <a16:creationId xmlns:a16="http://schemas.microsoft.com/office/drawing/2014/main" id="{54B49F1C-1CD8-490D-BC35-FB2F14F0ED78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4" name="四角形: 上の 2 つの角を丸める 570">
                <a:extLst>
                  <a:ext uri="{FF2B5EF4-FFF2-40B4-BE49-F238E27FC236}">
                    <a16:creationId xmlns:a16="http://schemas.microsoft.com/office/drawing/2014/main" id="{2BE96746-85CF-4950-AA56-2EA0D002F3E3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四角形: 上の 2 つの角を丸める 570">
                <a:extLst>
                  <a:ext uri="{FF2B5EF4-FFF2-40B4-BE49-F238E27FC236}">
                    <a16:creationId xmlns:a16="http://schemas.microsoft.com/office/drawing/2014/main" id="{91322EF3-26EC-4F39-9552-7D516DEFD4FE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6" name="四角形: 上の 2 つの角を丸める 570">
                <a:extLst>
                  <a:ext uri="{FF2B5EF4-FFF2-40B4-BE49-F238E27FC236}">
                    <a16:creationId xmlns:a16="http://schemas.microsoft.com/office/drawing/2014/main" id="{FFBA2116-72B9-47EF-A3A3-8F5785100E12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7" name="四角形: 上の 2 つの角を丸める 570">
                <a:extLst>
                  <a:ext uri="{FF2B5EF4-FFF2-40B4-BE49-F238E27FC236}">
                    <a16:creationId xmlns:a16="http://schemas.microsoft.com/office/drawing/2014/main" id="{05474A42-AE32-4347-B0AB-D0B61B6CFB4C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8" name="四角形: 上の 2 つの角を丸める 570">
                <a:extLst>
                  <a:ext uri="{FF2B5EF4-FFF2-40B4-BE49-F238E27FC236}">
                    <a16:creationId xmlns:a16="http://schemas.microsoft.com/office/drawing/2014/main" id="{46EC4FD4-31ED-4979-BB1E-8A18EECD423A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9" name="四角形: 上の 2 つの角を丸める 570">
                <a:extLst>
                  <a:ext uri="{FF2B5EF4-FFF2-40B4-BE49-F238E27FC236}">
                    <a16:creationId xmlns:a16="http://schemas.microsoft.com/office/drawing/2014/main" id="{F8C7D7E4-7346-4472-85F5-4B1DF129227E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0" name="四角形: 上の 2 つの角を丸める 570">
                <a:extLst>
                  <a:ext uri="{FF2B5EF4-FFF2-40B4-BE49-F238E27FC236}">
                    <a16:creationId xmlns:a16="http://schemas.microsoft.com/office/drawing/2014/main" id="{60DDCC93-9E57-4D94-AD09-6332373C9893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四角形: 上の 2 つの角を丸める 570">
                <a:extLst>
                  <a:ext uri="{FF2B5EF4-FFF2-40B4-BE49-F238E27FC236}">
                    <a16:creationId xmlns:a16="http://schemas.microsoft.com/office/drawing/2014/main" id="{23535010-D0ED-4FFB-B52C-C5C22293F91D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2" name="四角形: 上の 2 つの角を丸める 570">
                <a:extLst>
                  <a:ext uri="{FF2B5EF4-FFF2-40B4-BE49-F238E27FC236}">
                    <a16:creationId xmlns:a16="http://schemas.microsoft.com/office/drawing/2014/main" id="{F22E6B80-EBFD-408E-A5CE-32151A38B624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四角形: 上の 2 つの角を丸める 570">
                <a:extLst>
                  <a:ext uri="{FF2B5EF4-FFF2-40B4-BE49-F238E27FC236}">
                    <a16:creationId xmlns:a16="http://schemas.microsoft.com/office/drawing/2014/main" id="{9C740BCA-C77C-4056-AF9F-CCB6D4C1BB4B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4" name="四角形: 上の 2 つの角を丸める 570">
                <a:extLst>
                  <a:ext uri="{FF2B5EF4-FFF2-40B4-BE49-F238E27FC236}">
                    <a16:creationId xmlns:a16="http://schemas.microsoft.com/office/drawing/2014/main" id="{06DA297F-DA46-4AF3-873D-B39BFB2682CF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0BF278A5-4D3C-4B3C-B388-1E0A5FF4E882}"/>
                </a:ext>
              </a:extLst>
            </p:cNvPr>
            <p:cNvGrpSpPr/>
            <p:nvPr/>
          </p:nvGrpSpPr>
          <p:grpSpPr>
            <a:xfrm>
              <a:off x="14881" y="5221596"/>
              <a:ext cx="737470" cy="364868"/>
              <a:chOff x="2425137" y="5108408"/>
              <a:chExt cx="1324635" cy="655372"/>
            </a:xfrm>
          </p:grpSpPr>
          <p:sp>
            <p:nvSpPr>
              <p:cNvPr id="303" name="四角形: 上の 2 つの角を丸める 570">
                <a:extLst>
                  <a:ext uri="{FF2B5EF4-FFF2-40B4-BE49-F238E27FC236}">
                    <a16:creationId xmlns:a16="http://schemas.microsoft.com/office/drawing/2014/main" id="{8915F9EC-ACD5-41C4-8604-F2595F78D72C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4" name="四角形: 上の 2 つの角を丸める 570">
                <a:extLst>
                  <a:ext uri="{FF2B5EF4-FFF2-40B4-BE49-F238E27FC236}">
                    <a16:creationId xmlns:a16="http://schemas.microsoft.com/office/drawing/2014/main" id="{2D85F8A2-05A7-48A5-B8B2-16631BF2C164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四角形: 上の 2 つの角を丸める 570">
                <a:extLst>
                  <a:ext uri="{FF2B5EF4-FFF2-40B4-BE49-F238E27FC236}">
                    <a16:creationId xmlns:a16="http://schemas.microsoft.com/office/drawing/2014/main" id="{B1915205-65B9-47F2-B5E4-400B17282651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" name="四角形: 上の 2 つの角を丸める 570">
                <a:extLst>
                  <a:ext uri="{FF2B5EF4-FFF2-40B4-BE49-F238E27FC236}">
                    <a16:creationId xmlns:a16="http://schemas.microsoft.com/office/drawing/2014/main" id="{E0B432A9-5F48-4202-99E9-3D447D98ABFF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四角形: 上の 2 つの角を丸める 570">
                <a:extLst>
                  <a:ext uri="{FF2B5EF4-FFF2-40B4-BE49-F238E27FC236}">
                    <a16:creationId xmlns:a16="http://schemas.microsoft.com/office/drawing/2014/main" id="{FA8EC979-CF1D-4194-9615-BFB5984B1B5E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四角形: 上の 2 つの角を丸める 570">
                <a:extLst>
                  <a:ext uri="{FF2B5EF4-FFF2-40B4-BE49-F238E27FC236}">
                    <a16:creationId xmlns:a16="http://schemas.microsoft.com/office/drawing/2014/main" id="{9E2BDF35-C6ED-4CF8-B50B-4A7528FAE00B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9" name="四角形: 上の 2 つの角を丸める 570">
                <a:extLst>
                  <a:ext uri="{FF2B5EF4-FFF2-40B4-BE49-F238E27FC236}">
                    <a16:creationId xmlns:a16="http://schemas.microsoft.com/office/drawing/2014/main" id="{7CA4E9DD-1E7D-482B-A81F-1DE258269779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0" name="四角形: 上の 2 つの角を丸める 570">
                <a:extLst>
                  <a:ext uri="{FF2B5EF4-FFF2-40B4-BE49-F238E27FC236}">
                    <a16:creationId xmlns:a16="http://schemas.microsoft.com/office/drawing/2014/main" id="{C1F2230F-AC7C-4C8D-9612-4B4552EFF2E6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1" name="四角形: 上の 2 つの角を丸める 570">
                <a:extLst>
                  <a:ext uri="{FF2B5EF4-FFF2-40B4-BE49-F238E27FC236}">
                    <a16:creationId xmlns:a16="http://schemas.microsoft.com/office/drawing/2014/main" id="{679954AE-23DC-46E1-8189-FDFF84808AEB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四角形: 上の 2 つの角を丸める 570">
                <a:extLst>
                  <a:ext uri="{FF2B5EF4-FFF2-40B4-BE49-F238E27FC236}">
                    <a16:creationId xmlns:a16="http://schemas.microsoft.com/office/drawing/2014/main" id="{F57C0185-50F3-4A65-B253-C01C9A3D280F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3" name="四角形: 上の 2 つの角を丸める 570">
                <a:extLst>
                  <a:ext uri="{FF2B5EF4-FFF2-40B4-BE49-F238E27FC236}">
                    <a16:creationId xmlns:a16="http://schemas.microsoft.com/office/drawing/2014/main" id="{FEE17586-0219-4864-A8F6-1EAD8319B05D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4" name="四角形: 上の 2 つの角を丸める 570">
                <a:extLst>
                  <a:ext uri="{FF2B5EF4-FFF2-40B4-BE49-F238E27FC236}">
                    <a16:creationId xmlns:a16="http://schemas.microsoft.com/office/drawing/2014/main" id="{FDF69762-3CC0-4F2F-A364-5F9A2A2E7DB5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5" name="四角形: 上の 2 つの角を丸める 570">
                <a:extLst>
                  <a:ext uri="{FF2B5EF4-FFF2-40B4-BE49-F238E27FC236}">
                    <a16:creationId xmlns:a16="http://schemas.microsoft.com/office/drawing/2014/main" id="{F57E64F0-4030-48ED-89E7-BC54432C04D0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四角形: 上の 2 つの角を丸める 570">
                <a:extLst>
                  <a:ext uri="{FF2B5EF4-FFF2-40B4-BE49-F238E27FC236}">
                    <a16:creationId xmlns:a16="http://schemas.microsoft.com/office/drawing/2014/main" id="{179EB6D9-5E41-430A-A01F-FC2C56D88784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四角形: 上の 2 つの角を丸める 570">
                <a:extLst>
                  <a:ext uri="{FF2B5EF4-FFF2-40B4-BE49-F238E27FC236}">
                    <a16:creationId xmlns:a16="http://schemas.microsoft.com/office/drawing/2014/main" id="{6B589A4F-E5F8-409C-AE2B-74074FC17604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8" name="四角形: 上の 2 つの角を丸める 570">
                <a:extLst>
                  <a:ext uri="{FF2B5EF4-FFF2-40B4-BE49-F238E27FC236}">
                    <a16:creationId xmlns:a16="http://schemas.microsoft.com/office/drawing/2014/main" id="{901FC413-1E6A-41E8-B370-07436DA02852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9" name="四角形: 上の 2 つの角を丸める 570">
                <a:extLst>
                  <a:ext uri="{FF2B5EF4-FFF2-40B4-BE49-F238E27FC236}">
                    <a16:creationId xmlns:a16="http://schemas.microsoft.com/office/drawing/2014/main" id="{E19FC17D-50A9-4FEF-9D39-DD83C104FC7E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四角形: 上の 2 つの角を丸める 570">
                <a:extLst>
                  <a:ext uri="{FF2B5EF4-FFF2-40B4-BE49-F238E27FC236}">
                    <a16:creationId xmlns:a16="http://schemas.microsoft.com/office/drawing/2014/main" id="{9B785184-43DC-401A-8BB9-1EF4EE713862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1" name="四角形: 上の 2 つの角を丸める 570">
                <a:extLst>
                  <a:ext uri="{FF2B5EF4-FFF2-40B4-BE49-F238E27FC236}">
                    <a16:creationId xmlns:a16="http://schemas.microsoft.com/office/drawing/2014/main" id="{BFE2802A-D439-4F32-96EC-F56B8525EC78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2" name="四角形: 上の 2 つの角を丸める 570">
                <a:extLst>
                  <a:ext uri="{FF2B5EF4-FFF2-40B4-BE49-F238E27FC236}">
                    <a16:creationId xmlns:a16="http://schemas.microsoft.com/office/drawing/2014/main" id="{BFF41C31-4EAD-44E3-BCB6-60F91B0C8296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四角形: 上の 2 つの角を丸める 570">
                <a:extLst>
                  <a:ext uri="{FF2B5EF4-FFF2-40B4-BE49-F238E27FC236}">
                    <a16:creationId xmlns:a16="http://schemas.microsoft.com/office/drawing/2014/main" id="{A9A06C7B-7EDF-472B-9F59-9DEBECDD180C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8D33DA6F-8368-4CAB-A302-80094DD7095F}"/>
                </a:ext>
              </a:extLst>
            </p:cNvPr>
            <p:cNvGrpSpPr/>
            <p:nvPr/>
          </p:nvGrpSpPr>
          <p:grpSpPr>
            <a:xfrm rot="9607326">
              <a:off x="424456" y="5516871"/>
              <a:ext cx="737470" cy="364868"/>
              <a:chOff x="2425137" y="5108408"/>
              <a:chExt cx="1324635" cy="655372"/>
            </a:xfrm>
          </p:grpSpPr>
          <p:sp>
            <p:nvSpPr>
              <p:cNvPr id="282" name="四角形: 上の 2 つの角を丸める 570">
                <a:extLst>
                  <a:ext uri="{FF2B5EF4-FFF2-40B4-BE49-F238E27FC236}">
                    <a16:creationId xmlns:a16="http://schemas.microsoft.com/office/drawing/2014/main" id="{1AA73A8E-647D-47D9-A997-C09E6011ED2F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四角形: 上の 2 つの角を丸める 570">
                <a:extLst>
                  <a:ext uri="{FF2B5EF4-FFF2-40B4-BE49-F238E27FC236}">
                    <a16:creationId xmlns:a16="http://schemas.microsoft.com/office/drawing/2014/main" id="{5783A92B-FE12-4674-BBC4-E2CED55E6C6B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四角形: 上の 2 つの角を丸める 570">
                <a:extLst>
                  <a:ext uri="{FF2B5EF4-FFF2-40B4-BE49-F238E27FC236}">
                    <a16:creationId xmlns:a16="http://schemas.microsoft.com/office/drawing/2014/main" id="{C16F4B7A-9B86-4033-B37A-5F386C0CAF75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四角形: 上の 2 つの角を丸める 570">
                <a:extLst>
                  <a:ext uri="{FF2B5EF4-FFF2-40B4-BE49-F238E27FC236}">
                    <a16:creationId xmlns:a16="http://schemas.microsoft.com/office/drawing/2014/main" id="{E5B06207-BDC0-4D0B-BC9B-28C130FAB543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四角形: 上の 2 つの角を丸める 570">
                <a:extLst>
                  <a:ext uri="{FF2B5EF4-FFF2-40B4-BE49-F238E27FC236}">
                    <a16:creationId xmlns:a16="http://schemas.microsoft.com/office/drawing/2014/main" id="{B2FAFB7E-CDA4-4E96-B667-783B7790C7C8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四角形: 上の 2 つの角を丸める 570">
                <a:extLst>
                  <a:ext uri="{FF2B5EF4-FFF2-40B4-BE49-F238E27FC236}">
                    <a16:creationId xmlns:a16="http://schemas.microsoft.com/office/drawing/2014/main" id="{E3508C65-D98C-4DE8-AC7A-4FC638D6C423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四角形: 上の 2 つの角を丸める 570">
                <a:extLst>
                  <a:ext uri="{FF2B5EF4-FFF2-40B4-BE49-F238E27FC236}">
                    <a16:creationId xmlns:a16="http://schemas.microsoft.com/office/drawing/2014/main" id="{42936E09-DFC1-4922-AABC-6BF47308D4B0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四角形: 上の 2 つの角を丸める 570">
                <a:extLst>
                  <a:ext uri="{FF2B5EF4-FFF2-40B4-BE49-F238E27FC236}">
                    <a16:creationId xmlns:a16="http://schemas.microsoft.com/office/drawing/2014/main" id="{F849E7DC-F302-4A37-A037-EA0B5DFCF622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四角形: 上の 2 つの角を丸める 570">
                <a:extLst>
                  <a:ext uri="{FF2B5EF4-FFF2-40B4-BE49-F238E27FC236}">
                    <a16:creationId xmlns:a16="http://schemas.microsoft.com/office/drawing/2014/main" id="{AF171C0C-94E2-4F66-A321-7FD9DCE5493B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四角形: 上の 2 つの角を丸める 570">
                <a:extLst>
                  <a:ext uri="{FF2B5EF4-FFF2-40B4-BE49-F238E27FC236}">
                    <a16:creationId xmlns:a16="http://schemas.microsoft.com/office/drawing/2014/main" id="{3262DA30-D4BB-42AC-B219-C813540C14CB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2" name="四角形: 上の 2 つの角を丸める 570">
                <a:extLst>
                  <a:ext uri="{FF2B5EF4-FFF2-40B4-BE49-F238E27FC236}">
                    <a16:creationId xmlns:a16="http://schemas.microsoft.com/office/drawing/2014/main" id="{44E54A85-BAB8-4EE6-ADE0-51D58B13B419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四角形: 上の 2 つの角を丸める 570">
                <a:extLst>
                  <a:ext uri="{FF2B5EF4-FFF2-40B4-BE49-F238E27FC236}">
                    <a16:creationId xmlns:a16="http://schemas.microsoft.com/office/drawing/2014/main" id="{680584D8-B86A-4462-8479-28438C043E0D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四角形: 上の 2 つの角を丸める 570">
                <a:extLst>
                  <a:ext uri="{FF2B5EF4-FFF2-40B4-BE49-F238E27FC236}">
                    <a16:creationId xmlns:a16="http://schemas.microsoft.com/office/drawing/2014/main" id="{121F609F-E4E8-4AE7-85CB-9598438A249A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四角形: 上の 2 つの角を丸める 570">
                <a:extLst>
                  <a:ext uri="{FF2B5EF4-FFF2-40B4-BE49-F238E27FC236}">
                    <a16:creationId xmlns:a16="http://schemas.microsoft.com/office/drawing/2014/main" id="{A7C96D0C-93AF-4E35-A1FD-7FF4C891748C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四角形: 上の 2 つの角を丸める 570">
                <a:extLst>
                  <a:ext uri="{FF2B5EF4-FFF2-40B4-BE49-F238E27FC236}">
                    <a16:creationId xmlns:a16="http://schemas.microsoft.com/office/drawing/2014/main" id="{2F091A9F-F6F2-45E6-84D9-BD06EB3DEE28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四角形: 上の 2 つの角を丸める 570">
                <a:extLst>
                  <a:ext uri="{FF2B5EF4-FFF2-40B4-BE49-F238E27FC236}">
                    <a16:creationId xmlns:a16="http://schemas.microsoft.com/office/drawing/2014/main" id="{6BFEBB2C-E504-4B7C-AF83-C6FB8ACADB00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四角形: 上の 2 つの角を丸める 570">
                <a:extLst>
                  <a:ext uri="{FF2B5EF4-FFF2-40B4-BE49-F238E27FC236}">
                    <a16:creationId xmlns:a16="http://schemas.microsoft.com/office/drawing/2014/main" id="{B33D377B-52CF-447F-801B-3CCE639EB51D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四角形: 上の 2 つの角を丸める 570">
                <a:extLst>
                  <a:ext uri="{FF2B5EF4-FFF2-40B4-BE49-F238E27FC236}">
                    <a16:creationId xmlns:a16="http://schemas.microsoft.com/office/drawing/2014/main" id="{E329844C-6316-4721-90DD-770C6DB8938A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四角形: 上の 2 つの角を丸める 570">
                <a:extLst>
                  <a:ext uri="{FF2B5EF4-FFF2-40B4-BE49-F238E27FC236}">
                    <a16:creationId xmlns:a16="http://schemas.microsoft.com/office/drawing/2014/main" id="{4C825808-E425-448E-A85F-E5B47B5798E2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四角形: 上の 2 つの角を丸める 570">
                <a:extLst>
                  <a:ext uri="{FF2B5EF4-FFF2-40B4-BE49-F238E27FC236}">
                    <a16:creationId xmlns:a16="http://schemas.microsoft.com/office/drawing/2014/main" id="{B1FBC678-1C85-45FF-A468-9A21FCBDEE13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四角形: 上の 2 つの角を丸める 570">
                <a:extLst>
                  <a:ext uri="{FF2B5EF4-FFF2-40B4-BE49-F238E27FC236}">
                    <a16:creationId xmlns:a16="http://schemas.microsoft.com/office/drawing/2014/main" id="{C313E59B-E1E3-4E7F-A9B1-A0390D84C8CE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7AFCEF4A-3961-48AC-BDCB-0E46C51B434D}"/>
                </a:ext>
              </a:extLst>
            </p:cNvPr>
            <p:cNvGrpSpPr/>
            <p:nvPr/>
          </p:nvGrpSpPr>
          <p:grpSpPr>
            <a:xfrm rot="9607326">
              <a:off x="72031" y="5469246"/>
              <a:ext cx="737470" cy="364868"/>
              <a:chOff x="2425137" y="5108408"/>
              <a:chExt cx="1324635" cy="655372"/>
            </a:xfrm>
          </p:grpSpPr>
          <p:sp>
            <p:nvSpPr>
              <p:cNvPr id="261" name="四角形: 上の 2 つの角を丸める 570">
                <a:extLst>
                  <a:ext uri="{FF2B5EF4-FFF2-40B4-BE49-F238E27FC236}">
                    <a16:creationId xmlns:a16="http://schemas.microsoft.com/office/drawing/2014/main" id="{E61566DF-3CA7-4ED0-84B6-6E6218823ABC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2" name="四角形: 上の 2 つの角を丸める 570">
                <a:extLst>
                  <a:ext uri="{FF2B5EF4-FFF2-40B4-BE49-F238E27FC236}">
                    <a16:creationId xmlns:a16="http://schemas.microsoft.com/office/drawing/2014/main" id="{D2732085-121B-4A65-B5AA-31B1D626E4D3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四角形: 上の 2 つの角を丸める 570">
                <a:extLst>
                  <a:ext uri="{FF2B5EF4-FFF2-40B4-BE49-F238E27FC236}">
                    <a16:creationId xmlns:a16="http://schemas.microsoft.com/office/drawing/2014/main" id="{306E91FA-417D-45E6-8998-4B24E53D198B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四角形: 上の 2 つの角を丸める 570">
                <a:extLst>
                  <a:ext uri="{FF2B5EF4-FFF2-40B4-BE49-F238E27FC236}">
                    <a16:creationId xmlns:a16="http://schemas.microsoft.com/office/drawing/2014/main" id="{37A72A7D-AF39-48B9-9E3B-7B8960B114EF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5" name="四角形: 上の 2 つの角を丸める 570">
                <a:extLst>
                  <a:ext uri="{FF2B5EF4-FFF2-40B4-BE49-F238E27FC236}">
                    <a16:creationId xmlns:a16="http://schemas.microsoft.com/office/drawing/2014/main" id="{88B2175C-B6F4-459E-A59B-BCD3225180D2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四角形: 上の 2 つの角を丸める 570">
                <a:extLst>
                  <a:ext uri="{FF2B5EF4-FFF2-40B4-BE49-F238E27FC236}">
                    <a16:creationId xmlns:a16="http://schemas.microsoft.com/office/drawing/2014/main" id="{8237431A-AE15-4E33-BB09-436100A222E9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7" name="四角形: 上の 2 つの角を丸める 570">
                <a:extLst>
                  <a:ext uri="{FF2B5EF4-FFF2-40B4-BE49-F238E27FC236}">
                    <a16:creationId xmlns:a16="http://schemas.microsoft.com/office/drawing/2014/main" id="{DD960D2C-BE64-465F-A623-62CAAC1249E1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四角形: 上の 2 つの角を丸める 570">
                <a:extLst>
                  <a:ext uri="{FF2B5EF4-FFF2-40B4-BE49-F238E27FC236}">
                    <a16:creationId xmlns:a16="http://schemas.microsoft.com/office/drawing/2014/main" id="{123CB99D-943F-48F8-B922-A8BCED3B79B3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四角形: 上の 2 つの角を丸める 570">
                <a:extLst>
                  <a:ext uri="{FF2B5EF4-FFF2-40B4-BE49-F238E27FC236}">
                    <a16:creationId xmlns:a16="http://schemas.microsoft.com/office/drawing/2014/main" id="{2AC45F14-ACE0-4556-B4D4-AB85D7C4EEB3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四角形: 上の 2 つの角を丸める 570">
                <a:extLst>
                  <a:ext uri="{FF2B5EF4-FFF2-40B4-BE49-F238E27FC236}">
                    <a16:creationId xmlns:a16="http://schemas.microsoft.com/office/drawing/2014/main" id="{3138C9AF-DF7D-4D37-8945-9A60BC20DE02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四角形: 上の 2 つの角を丸める 570">
                <a:extLst>
                  <a:ext uri="{FF2B5EF4-FFF2-40B4-BE49-F238E27FC236}">
                    <a16:creationId xmlns:a16="http://schemas.microsoft.com/office/drawing/2014/main" id="{781AA98E-E69E-4B1F-B0E1-97457B215D53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四角形: 上の 2 つの角を丸める 570">
                <a:extLst>
                  <a:ext uri="{FF2B5EF4-FFF2-40B4-BE49-F238E27FC236}">
                    <a16:creationId xmlns:a16="http://schemas.microsoft.com/office/drawing/2014/main" id="{9AB3EFF1-FEE4-4CB2-B34D-150A69625B77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四角形: 上の 2 つの角を丸める 570">
                <a:extLst>
                  <a:ext uri="{FF2B5EF4-FFF2-40B4-BE49-F238E27FC236}">
                    <a16:creationId xmlns:a16="http://schemas.microsoft.com/office/drawing/2014/main" id="{87F808C1-6303-4C2C-B34D-3AE0DFEFB3D0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4" name="四角形: 上の 2 つの角を丸める 570">
                <a:extLst>
                  <a:ext uri="{FF2B5EF4-FFF2-40B4-BE49-F238E27FC236}">
                    <a16:creationId xmlns:a16="http://schemas.microsoft.com/office/drawing/2014/main" id="{A1D1FB4D-D343-4A94-A9D6-E6A8F73B613B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5" name="四角形: 上の 2 つの角を丸める 570">
                <a:extLst>
                  <a:ext uri="{FF2B5EF4-FFF2-40B4-BE49-F238E27FC236}">
                    <a16:creationId xmlns:a16="http://schemas.microsoft.com/office/drawing/2014/main" id="{19251DCA-013D-40B1-865D-384503278E3A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6" name="四角形: 上の 2 つの角を丸める 570">
                <a:extLst>
                  <a:ext uri="{FF2B5EF4-FFF2-40B4-BE49-F238E27FC236}">
                    <a16:creationId xmlns:a16="http://schemas.microsoft.com/office/drawing/2014/main" id="{BB806853-EC1B-4BE3-9108-C23B4C1977AA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7" name="四角形: 上の 2 つの角を丸める 570">
                <a:extLst>
                  <a:ext uri="{FF2B5EF4-FFF2-40B4-BE49-F238E27FC236}">
                    <a16:creationId xmlns:a16="http://schemas.microsoft.com/office/drawing/2014/main" id="{757680C8-1A72-4BD4-855F-EB2FF5BC3290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8" name="四角形: 上の 2 つの角を丸める 570">
                <a:extLst>
                  <a:ext uri="{FF2B5EF4-FFF2-40B4-BE49-F238E27FC236}">
                    <a16:creationId xmlns:a16="http://schemas.microsoft.com/office/drawing/2014/main" id="{70496520-5EF9-4D7A-B70C-C6F147D7C749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9" name="四角形: 上の 2 つの角を丸める 570">
                <a:extLst>
                  <a:ext uri="{FF2B5EF4-FFF2-40B4-BE49-F238E27FC236}">
                    <a16:creationId xmlns:a16="http://schemas.microsoft.com/office/drawing/2014/main" id="{151594D0-C89B-479B-ACA6-7F9CF17D30FC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0" name="四角形: 上の 2 つの角を丸める 570">
                <a:extLst>
                  <a:ext uri="{FF2B5EF4-FFF2-40B4-BE49-F238E27FC236}">
                    <a16:creationId xmlns:a16="http://schemas.microsoft.com/office/drawing/2014/main" id="{8407B467-AB26-4946-AB65-1EEB563871B5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1" name="四角形: 上の 2 つの角を丸める 570">
                <a:extLst>
                  <a:ext uri="{FF2B5EF4-FFF2-40B4-BE49-F238E27FC236}">
                    <a16:creationId xmlns:a16="http://schemas.microsoft.com/office/drawing/2014/main" id="{E4E55BA4-9C44-4103-ABBC-1FF30A290A61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A6C1D248-969B-4890-AF8A-E762ABD2BEDB}"/>
                </a:ext>
              </a:extLst>
            </p:cNvPr>
            <p:cNvGrpSpPr/>
            <p:nvPr/>
          </p:nvGrpSpPr>
          <p:grpSpPr>
            <a:xfrm rot="9607326">
              <a:off x="472081" y="5193021"/>
              <a:ext cx="737470" cy="364868"/>
              <a:chOff x="2425137" y="5108408"/>
              <a:chExt cx="1324635" cy="655372"/>
            </a:xfrm>
          </p:grpSpPr>
          <p:sp>
            <p:nvSpPr>
              <p:cNvPr id="240" name="四角形: 上の 2 つの角を丸める 570">
                <a:extLst>
                  <a:ext uri="{FF2B5EF4-FFF2-40B4-BE49-F238E27FC236}">
                    <a16:creationId xmlns:a16="http://schemas.microsoft.com/office/drawing/2014/main" id="{31EC1DF6-AFC2-4280-B655-F9CDFD46B016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1" name="四角形: 上の 2 つの角を丸める 570">
                <a:extLst>
                  <a:ext uri="{FF2B5EF4-FFF2-40B4-BE49-F238E27FC236}">
                    <a16:creationId xmlns:a16="http://schemas.microsoft.com/office/drawing/2014/main" id="{A54C3FB4-B1F4-4A11-9EC4-AB71AF3EF2A8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四角形: 上の 2 つの角を丸める 570">
                <a:extLst>
                  <a:ext uri="{FF2B5EF4-FFF2-40B4-BE49-F238E27FC236}">
                    <a16:creationId xmlns:a16="http://schemas.microsoft.com/office/drawing/2014/main" id="{2679FF37-F633-407C-9BBF-44E15155C9BE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四角形: 上の 2 つの角を丸める 570">
                <a:extLst>
                  <a:ext uri="{FF2B5EF4-FFF2-40B4-BE49-F238E27FC236}">
                    <a16:creationId xmlns:a16="http://schemas.microsoft.com/office/drawing/2014/main" id="{AC79811B-BBE5-430F-BAD6-61F6116ACBD2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四角形: 上の 2 つの角を丸める 570">
                <a:extLst>
                  <a:ext uri="{FF2B5EF4-FFF2-40B4-BE49-F238E27FC236}">
                    <a16:creationId xmlns:a16="http://schemas.microsoft.com/office/drawing/2014/main" id="{61566E7B-922A-40CE-B4AF-4EFD89612F4D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四角形: 上の 2 つの角を丸める 570">
                <a:extLst>
                  <a:ext uri="{FF2B5EF4-FFF2-40B4-BE49-F238E27FC236}">
                    <a16:creationId xmlns:a16="http://schemas.microsoft.com/office/drawing/2014/main" id="{8307DE00-1571-45F6-9E27-7D9F59962C3E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6" name="四角形: 上の 2 つの角を丸める 570">
                <a:extLst>
                  <a:ext uri="{FF2B5EF4-FFF2-40B4-BE49-F238E27FC236}">
                    <a16:creationId xmlns:a16="http://schemas.microsoft.com/office/drawing/2014/main" id="{69031A23-47E1-444E-B32D-4A47C679DC52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四角形: 上の 2 つの角を丸める 570">
                <a:extLst>
                  <a:ext uri="{FF2B5EF4-FFF2-40B4-BE49-F238E27FC236}">
                    <a16:creationId xmlns:a16="http://schemas.microsoft.com/office/drawing/2014/main" id="{97A11BAC-F329-4AE9-9A99-8E05DB0CCA9D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四角形: 上の 2 つの角を丸める 570">
                <a:extLst>
                  <a:ext uri="{FF2B5EF4-FFF2-40B4-BE49-F238E27FC236}">
                    <a16:creationId xmlns:a16="http://schemas.microsoft.com/office/drawing/2014/main" id="{C3F64F2F-6A6D-4AE5-8F98-570934574DC1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9" name="四角形: 上の 2 つの角を丸める 570">
                <a:extLst>
                  <a:ext uri="{FF2B5EF4-FFF2-40B4-BE49-F238E27FC236}">
                    <a16:creationId xmlns:a16="http://schemas.microsoft.com/office/drawing/2014/main" id="{AFCAAC04-EE6B-48C3-A78B-B0F4E2BA1FB9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0" name="四角形: 上の 2 つの角を丸める 570">
                <a:extLst>
                  <a:ext uri="{FF2B5EF4-FFF2-40B4-BE49-F238E27FC236}">
                    <a16:creationId xmlns:a16="http://schemas.microsoft.com/office/drawing/2014/main" id="{4C93A5EB-3001-48C4-89C2-D6460CFAB7F4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四角形: 上の 2 つの角を丸める 570">
                <a:extLst>
                  <a:ext uri="{FF2B5EF4-FFF2-40B4-BE49-F238E27FC236}">
                    <a16:creationId xmlns:a16="http://schemas.microsoft.com/office/drawing/2014/main" id="{98115B24-3DFF-495D-9A50-794C6A6B75C1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四角形: 上の 2 つの角を丸める 570">
                <a:extLst>
                  <a:ext uri="{FF2B5EF4-FFF2-40B4-BE49-F238E27FC236}">
                    <a16:creationId xmlns:a16="http://schemas.microsoft.com/office/drawing/2014/main" id="{1E3F2379-D103-4769-87ED-10AC3EE5557E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3" name="四角形: 上の 2 つの角を丸める 570">
                <a:extLst>
                  <a:ext uri="{FF2B5EF4-FFF2-40B4-BE49-F238E27FC236}">
                    <a16:creationId xmlns:a16="http://schemas.microsoft.com/office/drawing/2014/main" id="{179CBB79-2239-48D1-BD8C-9E528E0359D1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四角形: 上の 2 つの角を丸める 570">
                <a:extLst>
                  <a:ext uri="{FF2B5EF4-FFF2-40B4-BE49-F238E27FC236}">
                    <a16:creationId xmlns:a16="http://schemas.microsoft.com/office/drawing/2014/main" id="{E1C1F8C4-867F-43A8-846E-D3FE6602A9BF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四角形: 上の 2 つの角を丸める 570">
                <a:extLst>
                  <a:ext uri="{FF2B5EF4-FFF2-40B4-BE49-F238E27FC236}">
                    <a16:creationId xmlns:a16="http://schemas.microsoft.com/office/drawing/2014/main" id="{10A631B9-5590-48E0-BE1D-21128BA73C7F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四角形: 上の 2 つの角を丸める 570">
                <a:extLst>
                  <a:ext uri="{FF2B5EF4-FFF2-40B4-BE49-F238E27FC236}">
                    <a16:creationId xmlns:a16="http://schemas.microsoft.com/office/drawing/2014/main" id="{C8FCE2E4-6ECF-4486-B9F5-4AC5BE57E20F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7" name="四角形: 上の 2 つの角を丸める 570">
                <a:extLst>
                  <a:ext uri="{FF2B5EF4-FFF2-40B4-BE49-F238E27FC236}">
                    <a16:creationId xmlns:a16="http://schemas.microsoft.com/office/drawing/2014/main" id="{880F9D3C-C0BE-42B4-946C-CA2225366458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8" name="四角形: 上の 2 つの角を丸める 570">
                <a:extLst>
                  <a:ext uri="{FF2B5EF4-FFF2-40B4-BE49-F238E27FC236}">
                    <a16:creationId xmlns:a16="http://schemas.microsoft.com/office/drawing/2014/main" id="{7F309870-9624-49D9-BF84-3F76B8070A10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9" name="四角形: 上の 2 つの角を丸める 570">
                <a:extLst>
                  <a:ext uri="{FF2B5EF4-FFF2-40B4-BE49-F238E27FC236}">
                    <a16:creationId xmlns:a16="http://schemas.microsoft.com/office/drawing/2014/main" id="{0AA4B2B4-C959-4497-AF11-C2C2D4BC603B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0" name="四角形: 上の 2 つの角を丸める 570">
                <a:extLst>
                  <a:ext uri="{FF2B5EF4-FFF2-40B4-BE49-F238E27FC236}">
                    <a16:creationId xmlns:a16="http://schemas.microsoft.com/office/drawing/2014/main" id="{EB87CE43-2876-4C04-8DE8-CE9035ED1DE2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FD10A788-27BE-4830-BD68-FFB2381F7D10}"/>
                </a:ext>
              </a:extLst>
            </p:cNvPr>
            <p:cNvSpPr/>
            <p:nvPr/>
          </p:nvSpPr>
          <p:spPr>
            <a:xfrm rot="16200000">
              <a:off x="744000" y="4991012"/>
              <a:ext cx="494856" cy="714790"/>
            </a:xfrm>
            <a:custGeom>
              <a:avLst/>
              <a:gdLst>
                <a:gd name="connsiteX0" fmla="*/ 1984508 w 2055839"/>
                <a:gd name="connsiteY0" fmla="*/ 1248991 h 2112047"/>
                <a:gd name="connsiteX1" fmla="*/ 1779097 w 2055839"/>
                <a:gd name="connsiteY1" fmla="*/ 859302 h 2112047"/>
                <a:gd name="connsiteX2" fmla="*/ 1782056 w 2055839"/>
                <a:gd name="connsiteY2" fmla="*/ 854177 h 2112047"/>
                <a:gd name="connsiteX3" fmla="*/ 1777805 w 2055839"/>
                <a:gd name="connsiteY3" fmla="*/ 851348 h 2112047"/>
                <a:gd name="connsiteX4" fmla="*/ 1749344 w 2055839"/>
                <a:gd name="connsiteY4" fmla="*/ 355621 h 2112047"/>
                <a:gd name="connsiteX5" fmla="*/ 1329406 w 2055839"/>
                <a:gd name="connsiteY5" fmla="*/ 222567 h 2112047"/>
                <a:gd name="connsiteX6" fmla="*/ 1320250 w 2055839"/>
                <a:gd name="connsiteY6" fmla="*/ 225787 h 2112047"/>
                <a:gd name="connsiteX7" fmla="*/ 1261949 w 2055839"/>
                <a:gd name="connsiteY7" fmla="*/ 262624 h 2112047"/>
                <a:gd name="connsiteX8" fmla="*/ 797719 w 2055839"/>
                <a:gd name="connsiteY8" fmla="*/ 86424 h 2112047"/>
                <a:gd name="connsiteX9" fmla="*/ 499389 w 2055839"/>
                <a:gd name="connsiteY9" fmla="*/ 483356 h 2112047"/>
                <a:gd name="connsiteX10" fmla="*/ 455650 w 2055839"/>
                <a:gd name="connsiteY10" fmla="*/ 483357 h 2112047"/>
                <a:gd name="connsiteX11" fmla="*/ 399363 w 2055839"/>
                <a:gd name="connsiteY11" fmla="*/ 490254 h 2112047"/>
                <a:gd name="connsiteX12" fmla="*/ 82154 w 2055839"/>
                <a:gd name="connsiteY12" fmla="*/ 795918 h 2112047"/>
                <a:gd name="connsiteX13" fmla="*/ 276742 w 2055839"/>
                <a:gd name="connsiteY13" fmla="*/ 1252745 h 2112047"/>
                <a:gd name="connsiteX14" fmla="*/ 273783 w 2055839"/>
                <a:gd name="connsiteY14" fmla="*/ 1257870 h 2112047"/>
                <a:gd name="connsiteX15" fmla="*/ 278034 w 2055839"/>
                <a:gd name="connsiteY15" fmla="*/ 1260699 h 2112047"/>
                <a:gd name="connsiteX16" fmla="*/ 306495 w 2055839"/>
                <a:gd name="connsiteY16" fmla="*/ 1756426 h 2112047"/>
                <a:gd name="connsiteX17" fmla="*/ 726433 w 2055839"/>
                <a:gd name="connsiteY17" fmla="*/ 1889480 h 2112047"/>
                <a:gd name="connsiteX18" fmla="*/ 735590 w 2055839"/>
                <a:gd name="connsiteY18" fmla="*/ 1886261 h 2112047"/>
                <a:gd name="connsiteX19" fmla="*/ 793890 w 2055839"/>
                <a:gd name="connsiteY19" fmla="*/ 1849423 h 2112047"/>
                <a:gd name="connsiteX20" fmla="*/ 1258120 w 2055839"/>
                <a:gd name="connsiteY20" fmla="*/ 2025623 h 2112047"/>
                <a:gd name="connsiteX21" fmla="*/ 1556450 w 2055839"/>
                <a:gd name="connsiteY21" fmla="*/ 1628691 h 2112047"/>
                <a:gd name="connsiteX22" fmla="*/ 1600189 w 2055839"/>
                <a:gd name="connsiteY22" fmla="*/ 1628690 h 2112047"/>
                <a:gd name="connsiteX23" fmla="*/ 1656476 w 2055839"/>
                <a:gd name="connsiteY23" fmla="*/ 1621793 h 2112047"/>
                <a:gd name="connsiteX24" fmla="*/ 1973685 w 2055839"/>
                <a:gd name="connsiteY24" fmla="*/ 1316129 h 2112047"/>
                <a:gd name="connsiteX25" fmla="*/ 1984508 w 2055839"/>
                <a:gd name="connsiteY25" fmla="*/ 1248991 h 2112047"/>
                <a:gd name="connsiteX26" fmla="*/ 2054839 w 2055839"/>
                <a:gd name="connsiteY26" fmla="*/ 1186091 h 2112047"/>
                <a:gd name="connsiteX27" fmla="*/ 2054394 w 2055839"/>
                <a:gd name="connsiteY27" fmla="*/ 1254389 h 2112047"/>
                <a:gd name="connsiteX28" fmla="*/ 2041735 w 2055839"/>
                <a:gd name="connsiteY28" fmla="*/ 1332915 h 2112047"/>
                <a:gd name="connsiteX29" fmla="*/ 1670722 w 2055839"/>
                <a:gd name="connsiteY29" fmla="*/ 1690425 h 2112047"/>
                <a:gd name="connsiteX30" fmla="*/ 1620964 w 2055839"/>
                <a:gd name="connsiteY30" fmla="*/ 1696523 h 2112047"/>
                <a:gd name="connsiteX31" fmla="*/ 1620024 w 2055839"/>
                <a:gd name="connsiteY31" fmla="*/ 1707962 h 2112047"/>
                <a:gd name="connsiteX32" fmla="*/ 1277608 w 2055839"/>
                <a:gd name="connsiteY32" fmla="*/ 2092949 h 2112047"/>
                <a:gd name="connsiteX33" fmla="*/ 782489 w 2055839"/>
                <a:gd name="connsiteY33" fmla="*/ 1950398 h 2112047"/>
                <a:gd name="connsiteX34" fmla="*/ 778571 w 2055839"/>
                <a:gd name="connsiteY34" fmla="*/ 1945195 h 2112047"/>
                <a:gd name="connsiteX35" fmla="*/ 744139 w 2055839"/>
                <a:gd name="connsiteY35" fmla="*/ 1957301 h 2112047"/>
                <a:gd name="connsiteX36" fmla="*/ 252972 w 2055839"/>
                <a:gd name="connsiteY36" fmla="*/ 1801679 h 2112047"/>
                <a:gd name="connsiteX37" fmla="*/ 181190 w 2055839"/>
                <a:gd name="connsiteY37" fmla="*/ 1291473 h 2112047"/>
                <a:gd name="connsiteX38" fmla="*/ 188841 w 2055839"/>
                <a:gd name="connsiteY38" fmla="*/ 1277637 h 2112047"/>
                <a:gd name="connsiteX39" fmla="*/ 183978 w 2055839"/>
                <a:gd name="connsiteY39" fmla="*/ 1274343 h 2112047"/>
                <a:gd name="connsiteX40" fmla="*/ 1000 w 2055839"/>
                <a:gd name="connsiteY40" fmla="*/ 925956 h 2112047"/>
                <a:gd name="connsiteX41" fmla="*/ 1445 w 2055839"/>
                <a:gd name="connsiteY41" fmla="*/ 857658 h 2112047"/>
                <a:gd name="connsiteX42" fmla="*/ 14104 w 2055839"/>
                <a:gd name="connsiteY42" fmla="*/ 779132 h 2112047"/>
                <a:gd name="connsiteX43" fmla="*/ 385117 w 2055839"/>
                <a:gd name="connsiteY43" fmla="*/ 421622 h 2112047"/>
                <a:gd name="connsiteX44" fmla="*/ 434875 w 2055839"/>
                <a:gd name="connsiteY44" fmla="*/ 415524 h 2112047"/>
                <a:gd name="connsiteX45" fmla="*/ 435815 w 2055839"/>
                <a:gd name="connsiteY45" fmla="*/ 404085 h 2112047"/>
                <a:gd name="connsiteX46" fmla="*/ 778231 w 2055839"/>
                <a:gd name="connsiteY46" fmla="*/ 19098 h 2112047"/>
                <a:gd name="connsiteX47" fmla="*/ 1273350 w 2055839"/>
                <a:gd name="connsiteY47" fmla="*/ 161650 h 2112047"/>
                <a:gd name="connsiteX48" fmla="*/ 1277269 w 2055839"/>
                <a:gd name="connsiteY48" fmla="*/ 166852 h 2112047"/>
                <a:gd name="connsiteX49" fmla="*/ 1311700 w 2055839"/>
                <a:gd name="connsiteY49" fmla="*/ 154746 h 2112047"/>
                <a:gd name="connsiteX50" fmla="*/ 1802867 w 2055839"/>
                <a:gd name="connsiteY50" fmla="*/ 310368 h 2112047"/>
                <a:gd name="connsiteX51" fmla="*/ 1874649 w 2055839"/>
                <a:gd name="connsiteY51" fmla="*/ 820574 h 2112047"/>
                <a:gd name="connsiteX52" fmla="*/ 1866998 w 2055839"/>
                <a:gd name="connsiteY52" fmla="*/ 834410 h 2112047"/>
                <a:gd name="connsiteX53" fmla="*/ 1871861 w 2055839"/>
                <a:gd name="connsiteY53" fmla="*/ 837704 h 2112047"/>
                <a:gd name="connsiteX54" fmla="*/ 2054839 w 2055839"/>
                <a:gd name="connsiteY54" fmla="*/ 1186091 h 211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055839" h="2112047">
                  <a:moveTo>
                    <a:pt x="1984508" y="1248991"/>
                  </a:moveTo>
                  <a:cubicBezTo>
                    <a:pt x="1996662" y="1092430"/>
                    <a:pt x="1918502" y="939787"/>
                    <a:pt x="1779097" y="859302"/>
                  </a:cubicBezTo>
                  <a:lnTo>
                    <a:pt x="1782056" y="854177"/>
                  </a:lnTo>
                  <a:lnTo>
                    <a:pt x="1777805" y="851348"/>
                  </a:lnTo>
                  <a:cubicBezTo>
                    <a:pt x="1879724" y="698192"/>
                    <a:pt x="1868121" y="496105"/>
                    <a:pt x="1749344" y="355621"/>
                  </a:cubicBezTo>
                  <a:cubicBezTo>
                    <a:pt x="1645413" y="232697"/>
                    <a:pt x="1481330" y="182844"/>
                    <a:pt x="1329406" y="222567"/>
                  </a:cubicBezTo>
                  <a:lnTo>
                    <a:pt x="1320250" y="225787"/>
                  </a:lnTo>
                  <a:lnTo>
                    <a:pt x="1261949" y="262624"/>
                  </a:lnTo>
                  <a:cubicBezTo>
                    <a:pt x="1163679" y="107102"/>
                    <a:pt x="974432" y="35273"/>
                    <a:pt x="797719" y="86424"/>
                  </a:cubicBezTo>
                  <a:cubicBezTo>
                    <a:pt x="621006" y="137576"/>
                    <a:pt x="499389" y="299389"/>
                    <a:pt x="499389" y="483356"/>
                  </a:cubicBezTo>
                  <a:lnTo>
                    <a:pt x="455650" y="483357"/>
                  </a:lnTo>
                  <a:lnTo>
                    <a:pt x="399363" y="490254"/>
                  </a:lnTo>
                  <a:cubicBezTo>
                    <a:pt x="245596" y="522112"/>
                    <a:pt x="120705" y="639631"/>
                    <a:pt x="82154" y="795918"/>
                  </a:cubicBezTo>
                  <a:cubicBezTo>
                    <a:pt x="38096" y="974532"/>
                    <a:pt x="117422" y="1160762"/>
                    <a:pt x="276742" y="1252745"/>
                  </a:cubicBezTo>
                  <a:lnTo>
                    <a:pt x="273783" y="1257870"/>
                  </a:lnTo>
                  <a:lnTo>
                    <a:pt x="278034" y="1260699"/>
                  </a:lnTo>
                  <a:cubicBezTo>
                    <a:pt x="176115" y="1413855"/>
                    <a:pt x="187718" y="1615942"/>
                    <a:pt x="306495" y="1756426"/>
                  </a:cubicBezTo>
                  <a:cubicBezTo>
                    <a:pt x="410426" y="1879351"/>
                    <a:pt x="574510" y="1929204"/>
                    <a:pt x="726433" y="1889480"/>
                  </a:cubicBezTo>
                  <a:lnTo>
                    <a:pt x="735590" y="1886261"/>
                  </a:lnTo>
                  <a:lnTo>
                    <a:pt x="793890" y="1849423"/>
                  </a:lnTo>
                  <a:cubicBezTo>
                    <a:pt x="892160" y="2004945"/>
                    <a:pt x="1081407" y="2076774"/>
                    <a:pt x="1258120" y="2025623"/>
                  </a:cubicBezTo>
                  <a:cubicBezTo>
                    <a:pt x="1434833" y="1974471"/>
                    <a:pt x="1556450" y="1812658"/>
                    <a:pt x="1556450" y="1628691"/>
                  </a:cubicBezTo>
                  <a:lnTo>
                    <a:pt x="1600189" y="1628690"/>
                  </a:lnTo>
                  <a:lnTo>
                    <a:pt x="1656476" y="1621793"/>
                  </a:lnTo>
                  <a:cubicBezTo>
                    <a:pt x="1810243" y="1589935"/>
                    <a:pt x="1935134" y="1472416"/>
                    <a:pt x="1973685" y="1316129"/>
                  </a:cubicBezTo>
                  <a:cubicBezTo>
                    <a:pt x="1979192" y="1293803"/>
                    <a:pt x="1982772" y="1271357"/>
                    <a:pt x="1984508" y="1248991"/>
                  </a:cubicBezTo>
                  <a:close/>
                  <a:moveTo>
                    <a:pt x="2054839" y="1186091"/>
                  </a:moveTo>
                  <a:cubicBezTo>
                    <a:pt x="2056297" y="1208681"/>
                    <a:pt x="2056171" y="1231499"/>
                    <a:pt x="2054394" y="1254389"/>
                  </a:cubicBezTo>
                  <a:cubicBezTo>
                    <a:pt x="2052363" y="1280549"/>
                    <a:pt x="2048177" y="1306802"/>
                    <a:pt x="2041735" y="1332915"/>
                  </a:cubicBezTo>
                  <a:cubicBezTo>
                    <a:pt x="1996646" y="1515711"/>
                    <a:pt x="1850570" y="1653164"/>
                    <a:pt x="1670722" y="1690425"/>
                  </a:cubicBezTo>
                  <a:lnTo>
                    <a:pt x="1620964" y="1696523"/>
                  </a:lnTo>
                  <a:lnTo>
                    <a:pt x="1620024" y="1707962"/>
                  </a:lnTo>
                  <a:cubicBezTo>
                    <a:pt x="1589972" y="1889154"/>
                    <a:pt x="1458459" y="2040599"/>
                    <a:pt x="1277608" y="2092949"/>
                  </a:cubicBezTo>
                  <a:cubicBezTo>
                    <a:pt x="1096757" y="2145299"/>
                    <a:pt x="904682" y="2087520"/>
                    <a:pt x="782489" y="1950398"/>
                  </a:cubicBezTo>
                  <a:lnTo>
                    <a:pt x="778571" y="1945195"/>
                  </a:lnTo>
                  <a:lnTo>
                    <a:pt x="744139" y="1957301"/>
                  </a:lnTo>
                  <a:cubicBezTo>
                    <a:pt x="566446" y="2003763"/>
                    <a:pt x="374532" y="1945454"/>
                    <a:pt x="252972" y="1801679"/>
                  </a:cubicBezTo>
                  <a:cubicBezTo>
                    <a:pt x="131413" y="1657905"/>
                    <a:pt x="105828" y="1458966"/>
                    <a:pt x="181190" y="1291473"/>
                  </a:cubicBezTo>
                  <a:lnTo>
                    <a:pt x="188841" y="1277637"/>
                  </a:lnTo>
                  <a:lnTo>
                    <a:pt x="183978" y="1274343"/>
                  </a:lnTo>
                  <a:cubicBezTo>
                    <a:pt x="75520" y="1188851"/>
                    <a:pt x="9746" y="1061498"/>
                    <a:pt x="1000" y="925956"/>
                  </a:cubicBezTo>
                  <a:cubicBezTo>
                    <a:pt x="-458" y="903366"/>
                    <a:pt x="-332" y="880548"/>
                    <a:pt x="1445" y="857658"/>
                  </a:cubicBezTo>
                  <a:cubicBezTo>
                    <a:pt x="3476" y="831498"/>
                    <a:pt x="7662" y="805245"/>
                    <a:pt x="14104" y="779132"/>
                  </a:cubicBezTo>
                  <a:cubicBezTo>
                    <a:pt x="59193" y="596336"/>
                    <a:pt x="205269" y="458883"/>
                    <a:pt x="385117" y="421622"/>
                  </a:cubicBezTo>
                  <a:lnTo>
                    <a:pt x="434875" y="415524"/>
                  </a:lnTo>
                  <a:lnTo>
                    <a:pt x="435815" y="404085"/>
                  </a:lnTo>
                  <a:cubicBezTo>
                    <a:pt x="465867" y="222893"/>
                    <a:pt x="597380" y="71448"/>
                    <a:pt x="778231" y="19098"/>
                  </a:cubicBezTo>
                  <a:cubicBezTo>
                    <a:pt x="959082" y="-33251"/>
                    <a:pt x="1151158" y="24527"/>
                    <a:pt x="1273350" y="161650"/>
                  </a:cubicBezTo>
                  <a:lnTo>
                    <a:pt x="1277269" y="166852"/>
                  </a:lnTo>
                  <a:lnTo>
                    <a:pt x="1311700" y="154746"/>
                  </a:lnTo>
                  <a:cubicBezTo>
                    <a:pt x="1489394" y="108285"/>
                    <a:pt x="1681308" y="166593"/>
                    <a:pt x="1802867" y="310368"/>
                  </a:cubicBezTo>
                  <a:cubicBezTo>
                    <a:pt x="1924426" y="454142"/>
                    <a:pt x="1950011" y="653081"/>
                    <a:pt x="1874649" y="820574"/>
                  </a:cubicBezTo>
                  <a:lnTo>
                    <a:pt x="1866998" y="834410"/>
                  </a:lnTo>
                  <a:lnTo>
                    <a:pt x="1871861" y="837704"/>
                  </a:lnTo>
                  <a:cubicBezTo>
                    <a:pt x="1980319" y="923196"/>
                    <a:pt x="2046093" y="1050549"/>
                    <a:pt x="2054839" y="1186091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23065179-AC76-4E2B-98B9-CA3ECAC98177}"/>
                </a:ext>
              </a:extLst>
            </p:cNvPr>
            <p:cNvSpPr/>
            <p:nvPr/>
          </p:nvSpPr>
          <p:spPr>
            <a:xfrm rot="16200000">
              <a:off x="428934" y="5210136"/>
              <a:ext cx="494856" cy="714790"/>
            </a:xfrm>
            <a:custGeom>
              <a:avLst/>
              <a:gdLst>
                <a:gd name="connsiteX0" fmla="*/ 1984508 w 2055839"/>
                <a:gd name="connsiteY0" fmla="*/ 1248991 h 2112047"/>
                <a:gd name="connsiteX1" fmla="*/ 1779097 w 2055839"/>
                <a:gd name="connsiteY1" fmla="*/ 859302 h 2112047"/>
                <a:gd name="connsiteX2" fmla="*/ 1782056 w 2055839"/>
                <a:gd name="connsiteY2" fmla="*/ 854177 h 2112047"/>
                <a:gd name="connsiteX3" fmla="*/ 1777805 w 2055839"/>
                <a:gd name="connsiteY3" fmla="*/ 851348 h 2112047"/>
                <a:gd name="connsiteX4" fmla="*/ 1749344 w 2055839"/>
                <a:gd name="connsiteY4" fmla="*/ 355621 h 2112047"/>
                <a:gd name="connsiteX5" fmla="*/ 1329406 w 2055839"/>
                <a:gd name="connsiteY5" fmla="*/ 222567 h 2112047"/>
                <a:gd name="connsiteX6" fmla="*/ 1320250 w 2055839"/>
                <a:gd name="connsiteY6" fmla="*/ 225787 h 2112047"/>
                <a:gd name="connsiteX7" fmla="*/ 1261949 w 2055839"/>
                <a:gd name="connsiteY7" fmla="*/ 262624 h 2112047"/>
                <a:gd name="connsiteX8" fmla="*/ 797719 w 2055839"/>
                <a:gd name="connsiteY8" fmla="*/ 86424 h 2112047"/>
                <a:gd name="connsiteX9" fmla="*/ 499389 w 2055839"/>
                <a:gd name="connsiteY9" fmla="*/ 483356 h 2112047"/>
                <a:gd name="connsiteX10" fmla="*/ 455650 w 2055839"/>
                <a:gd name="connsiteY10" fmla="*/ 483357 h 2112047"/>
                <a:gd name="connsiteX11" fmla="*/ 399363 w 2055839"/>
                <a:gd name="connsiteY11" fmla="*/ 490254 h 2112047"/>
                <a:gd name="connsiteX12" fmla="*/ 82154 w 2055839"/>
                <a:gd name="connsiteY12" fmla="*/ 795918 h 2112047"/>
                <a:gd name="connsiteX13" fmla="*/ 276742 w 2055839"/>
                <a:gd name="connsiteY13" fmla="*/ 1252745 h 2112047"/>
                <a:gd name="connsiteX14" fmla="*/ 273783 w 2055839"/>
                <a:gd name="connsiteY14" fmla="*/ 1257870 h 2112047"/>
                <a:gd name="connsiteX15" fmla="*/ 278034 w 2055839"/>
                <a:gd name="connsiteY15" fmla="*/ 1260699 h 2112047"/>
                <a:gd name="connsiteX16" fmla="*/ 306495 w 2055839"/>
                <a:gd name="connsiteY16" fmla="*/ 1756426 h 2112047"/>
                <a:gd name="connsiteX17" fmla="*/ 726433 w 2055839"/>
                <a:gd name="connsiteY17" fmla="*/ 1889480 h 2112047"/>
                <a:gd name="connsiteX18" fmla="*/ 735590 w 2055839"/>
                <a:gd name="connsiteY18" fmla="*/ 1886261 h 2112047"/>
                <a:gd name="connsiteX19" fmla="*/ 793890 w 2055839"/>
                <a:gd name="connsiteY19" fmla="*/ 1849423 h 2112047"/>
                <a:gd name="connsiteX20" fmla="*/ 1258120 w 2055839"/>
                <a:gd name="connsiteY20" fmla="*/ 2025623 h 2112047"/>
                <a:gd name="connsiteX21" fmla="*/ 1556450 w 2055839"/>
                <a:gd name="connsiteY21" fmla="*/ 1628691 h 2112047"/>
                <a:gd name="connsiteX22" fmla="*/ 1600189 w 2055839"/>
                <a:gd name="connsiteY22" fmla="*/ 1628690 h 2112047"/>
                <a:gd name="connsiteX23" fmla="*/ 1656476 w 2055839"/>
                <a:gd name="connsiteY23" fmla="*/ 1621793 h 2112047"/>
                <a:gd name="connsiteX24" fmla="*/ 1973685 w 2055839"/>
                <a:gd name="connsiteY24" fmla="*/ 1316129 h 2112047"/>
                <a:gd name="connsiteX25" fmla="*/ 1984508 w 2055839"/>
                <a:gd name="connsiteY25" fmla="*/ 1248991 h 2112047"/>
                <a:gd name="connsiteX26" fmla="*/ 2054839 w 2055839"/>
                <a:gd name="connsiteY26" fmla="*/ 1186091 h 2112047"/>
                <a:gd name="connsiteX27" fmla="*/ 2054394 w 2055839"/>
                <a:gd name="connsiteY27" fmla="*/ 1254389 h 2112047"/>
                <a:gd name="connsiteX28" fmla="*/ 2041735 w 2055839"/>
                <a:gd name="connsiteY28" fmla="*/ 1332915 h 2112047"/>
                <a:gd name="connsiteX29" fmla="*/ 1670722 w 2055839"/>
                <a:gd name="connsiteY29" fmla="*/ 1690425 h 2112047"/>
                <a:gd name="connsiteX30" fmla="*/ 1620964 w 2055839"/>
                <a:gd name="connsiteY30" fmla="*/ 1696523 h 2112047"/>
                <a:gd name="connsiteX31" fmla="*/ 1620024 w 2055839"/>
                <a:gd name="connsiteY31" fmla="*/ 1707962 h 2112047"/>
                <a:gd name="connsiteX32" fmla="*/ 1277608 w 2055839"/>
                <a:gd name="connsiteY32" fmla="*/ 2092949 h 2112047"/>
                <a:gd name="connsiteX33" fmla="*/ 782489 w 2055839"/>
                <a:gd name="connsiteY33" fmla="*/ 1950398 h 2112047"/>
                <a:gd name="connsiteX34" fmla="*/ 778571 w 2055839"/>
                <a:gd name="connsiteY34" fmla="*/ 1945195 h 2112047"/>
                <a:gd name="connsiteX35" fmla="*/ 744139 w 2055839"/>
                <a:gd name="connsiteY35" fmla="*/ 1957301 h 2112047"/>
                <a:gd name="connsiteX36" fmla="*/ 252972 w 2055839"/>
                <a:gd name="connsiteY36" fmla="*/ 1801679 h 2112047"/>
                <a:gd name="connsiteX37" fmla="*/ 181190 w 2055839"/>
                <a:gd name="connsiteY37" fmla="*/ 1291473 h 2112047"/>
                <a:gd name="connsiteX38" fmla="*/ 188841 w 2055839"/>
                <a:gd name="connsiteY38" fmla="*/ 1277637 h 2112047"/>
                <a:gd name="connsiteX39" fmla="*/ 183978 w 2055839"/>
                <a:gd name="connsiteY39" fmla="*/ 1274343 h 2112047"/>
                <a:gd name="connsiteX40" fmla="*/ 1000 w 2055839"/>
                <a:gd name="connsiteY40" fmla="*/ 925956 h 2112047"/>
                <a:gd name="connsiteX41" fmla="*/ 1445 w 2055839"/>
                <a:gd name="connsiteY41" fmla="*/ 857658 h 2112047"/>
                <a:gd name="connsiteX42" fmla="*/ 14104 w 2055839"/>
                <a:gd name="connsiteY42" fmla="*/ 779132 h 2112047"/>
                <a:gd name="connsiteX43" fmla="*/ 385117 w 2055839"/>
                <a:gd name="connsiteY43" fmla="*/ 421622 h 2112047"/>
                <a:gd name="connsiteX44" fmla="*/ 434875 w 2055839"/>
                <a:gd name="connsiteY44" fmla="*/ 415524 h 2112047"/>
                <a:gd name="connsiteX45" fmla="*/ 435815 w 2055839"/>
                <a:gd name="connsiteY45" fmla="*/ 404085 h 2112047"/>
                <a:gd name="connsiteX46" fmla="*/ 778231 w 2055839"/>
                <a:gd name="connsiteY46" fmla="*/ 19098 h 2112047"/>
                <a:gd name="connsiteX47" fmla="*/ 1273350 w 2055839"/>
                <a:gd name="connsiteY47" fmla="*/ 161650 h 2112047"/>
                <a:gd name="connsiteX48" fmla="*/ 1277269 w 2055839"/>
                <a:gd name="connsiteY48" fmla="*/ 166852 h 2112047"/>
                <a:gd name="connsiteX49" fmla="*/ 1311700 w 2055839"/>
                <a:gd name="connsiteY49" fmla="*/ 154746 h 2112047"/>
                <a:gd name="connsiteX50" fmla="*/ 1802867 w 2055839"/>
                <a:gd name="connsiteY50" fmla="*/ 310368 h 2112047"/>
                <a:gd name="connsiteX51" fmla="*/ 1874649 w 2055839"/>
                <a:gd name="connsiteY51" fmla="*/ 820574 h 2112047"/>
                <a:gd name="connsiteX52" fmla="*/ 1866998 w 2055839"/>
                <a:gd name="connsiteY52" fmla="*/ 834410 h 2112047"/>
                <a:gd name="connsiteX53" fmla="*/ 1871861 w 2055839"/>
                <a:gd name="connsiteY53" fmla="*/ 837704 h 2112047"/>
                <a:gd name="connsiteX54" fmla="*/ 2054839 w 2055839"/>
                <a:gd name="connsiteY54" fmla="*/ 1186091 h 211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055839" h="2112047">
                  <a:moveTo>
                    <a:pt x="1984508" y="1248991"/>
                  </a:moveTo>
                  <a:cubicBezTo>
                    <a:pt x="1996662" y="1092430"/>
                    <a:pt x="1918502" y="939787"/>
                    <a:pt x="1779097" y="859302"/>
                  </a:cubicBezTo>
                  <a:lnTo>
                    <a:pt x="1782056" y="854177"/>
                  </a:lnTo>
                  <a:lnTo>
                    <a:pt x="1777805" y="851348"/>
                  </a:lnTo>
                  <a:cubicBezTo>
                    <a:pt x="1879724" y="698192"/>
                    <a:pt x="1868121" y="496105"/>
                    <a:pt x="1749344" y="355621"/>
                  </a:cubicBezTo>
                  <a:cubicBezTo>
                    <a:pt x="1645413" y="232697"/>
                    <a:pt x="1481330" y="182844"/>
                    <a:pt x="1329406" y="222567"/>
                  </a:cubicBezTo>
                  <a:lnTo>
                    <a:pt x="1320250" y="225787"/>
                  </a:lnTo>
                  <a:lnTo>
                    <a:pt x="1261949" y="262624"/>
                  </a:lnTo>
                  <a:cubicBezTo>
                    <a:pt x="1163679" y="107102"/>
                    <a:pt x="974432" y="35273"/>
                    <a:pt x="797719" y="86424"/>
                  </a:cubicBezTo>
                  <a:cubicBezTo>
                    <a:pt x="621006" y="137576"/>
                    <a:pt x="499389" y="299389"/>
                    <a:pt x="499389" y="483356"/>
                  </a:cubicBezTo>
                  <a:lnTo>
                    <a:pt x="455650" y="483357"/>
                  </a:lnTo>
                  <a:lnTo>
                    <a:pt x="399363" y="490254"/>
                  </a:lnTo>
                  <a:cubicBezTo>
                    <a:pt x="245596" y="522112"/>
                    <a:pt x="120705" y="639631"/>
                    <a:pt x="82154" y="795918"/>
                  </a:cubicBezTo>
                  <a:cubicBezTo>
                    <a:pt x="38096" y="974532"/>
                    <a:pt x="117422" y="1160762"/>
                    <a:pt x="276742" y="1252745"/>
                  </a:cubicBezTo>
                  <a:lnTo>
                    <a:pt x="273783" y="1257870"/>
                  </a:lnTo>
                  <a:lnTo>
                    <a:pt x="278034" y="1260699"/>
                  </a:lnTo>
                  <a:cubicBezTo>
                    <a:pt x="176115" y="1413855"/>
                    <a:pt x="187718" y="1615942"/>
                    <a:pt x="306495" y="1756426"/>
                  </a:cubicBezTo>
                  <a:cubicBezTo>
                    <a:pt x="410426" y="1879351"/>
                    <a:pt x="574510" y="1929204"/>
                    <a:pt x="726433" y="1889480"/>
                  </a:cubicBezTo>
                  <a:lnTo>
                    <a:pt x="735590" y="1886261"/>
                  </a:lnTo>
                  <a:lnTo>
                    <a:pt x="793890" y="1849423"/>
                  </a:lnTo>
                  <a:cubicBezTo>
                    <a:pt x="892160" y="2004945"/>
                    <a:pt x="1081407" y="2076774"/>
                    <a:pt x="1258120" y="2025623"/>
                  </a:cubicBezTo>
                  <a:cubicBezTo>
                    <a:pt x="1434833" y="1974471"/>
                    <a:pt x="1556450" y="1812658"/>
                    <a:pt x="1556450" y="1628691"/>
                  </a:cubicBezTo>
                  <a:lnTo>
                    <a:pt x="1600189" y="1628690"/>
                  </a:lnTo>
                  <a:lnTo>
                    <a:pt x="1656476" y="1621793"/>
                  </a:lnTo>
                  <a:cubicBezTo>
                    <a:pt x="1810243" y="1589935"/>
                    <a:pt x="1935134" y="1472416"/>
                    <a:pt x="1973685" y="1316129"/>
                  </a:cubicBezTo>
                  <a:cubicBezTo>
                    <a:pt x="1979192" y="1293803"/>
                    <a:pt x="1982772" y="1271357"/>
                    <a:pt x="1984508" y="1248991"/>
                  </a:cubicBezTo>
                  <a:close/>
                  <a:moveTo>
                    <a:pt x="2054839" y="1186091"/>
                  </a:moveTo>
                  <a:cubicBezTo>
                    <a:pt x="2056297" y="1208681"/>
                    <a:pt x="2056171" y="1231499"/>
                    <a:pt x="2054394" y="1254389"/>
                  </a:cubicBezTo>
                  <a:cubicBezTo>
                    <a:pt x="2052363" y="1280549"/>
                    <a:pt x="2048177" y="1306802"/>
                    <a:pt x="2041735" y="1332915"/>
                  </a:cubicBezTo>
                  <a:cubicBezTo>
                    <a:pt x="1996646" y="1515711"/>
                    <a:pt x="1850570" y="1653164"/>
                    <a:pt x="1670722" y="1690425"/>
                  </a:cubicBezTo>
                  <a:lnTo>
                    <a:pt x="1620964" y="1696523"/>
                  </a:lnTo>
                  <a:lnTo>
                    <a:pt x="1620024" y="1707962"/>
                  </a:lnTo>
                  <a:cubicBezTo>
                    <a:pt x="1589972" y="1889154"/>
                    <a:pt x="1458459" y="2040599"/>
                    <a:pt x="1277608" y="2092949"/>
                  </a:cubicBezTo>
                  <a:cubicBezTo>
                    <a:pt x="1096757" y="2145299"/>
                    <a:pt x="904682" y="2087520"/>
                    <a:pt x="782489" y="1950398"/>
                  </a:cubicBezTo>
                  <a:lnTo>
                    <a:pt x="778571" y="1945195"/>
                  </a:lnTo>
                  <a:lnTo>
                    <a:pt x="744139" y="1957301"/>
                  </a:lnTo>
                  <a:cubicBezTo>
                    <a:pt x="566446" y="2003763"/>
                    <a:pt x="374532" y="1945454"/>
                    <a:pt x="252972" y="1801679"/>
                  </a:cubicBezTo>
                  <a:cubicBezTo>
                    <a:pt x="131413" y="1657905"/>
                    <a:pt x="105828" y="1458966"/>
                    <a:pt x="181190" y="1291473"/>
                  </a:cubicBezTo>
                  <a:lnTo>
                    <a:pt x="188841" y="1277637"/>
                  </a:lnTo>
                  <a:lnTo>
                    <a:pt x="183978" y="1274343"/>
                  </a:lnTo>
                  <a:cubicBezTo>
                    <a:pt x="75520" y="1188851"/>
                    <a:pt x="9746" y="1061498"/>
                    <a:pt x="1000" y="925956"/>
                  </a:cubicBezTo>
                  <a:cubicBezTo>
                    <a:pt x="-458" y="903366"/>
                    <a:pt x="-332" y="880548"/>
                    <a:pt x="1445" y="857658"/>
                  </a:cubicBezTo>
                  <a:cubicBezTo>
                    <a:pt x="3476" y="831498"/>
                    <a:pt x="7662" y="805245"/>
                    <a:pt x="14104" y="779132"/>
                  </a:cubicBezTo>
                  <a:cubicBezTo>
                    <a:pt x="59193" y="596336"/>
                    <a:pt x="205269" y="458883"/>
                    <a:pt x="385117" y="421622"/>
                  </a:cubicBezTo>
                  <a:lnTo>
                    <a:pt x="434875" y="415524"/>
                  </a:lnTo>
                  <a:lnTo>
                    <a:pt x="435815" y="404085"/>
                  </a:lnTo>
                  <a:cubicBezTo>
                    <a:pt x="465867" y="222893"/>
                    <a:pt x="597380" y="71448"/>
                    <a:pt x="778231" y="19098"/>
                  </a:cubicBezTo>
                  <a:cubicBezTo>
                    <a:pt x="959082" y="-33251"/>
                    <a:pt x="1151158" y="24527"/>
                    <a:pt x="1273350" y="161650"/>
                  </a:cubicBezTo>
                  <a:lnTo>
                    <a:pt x="1277269" y="166852"/>
                  </a:lnTo>
                  <a:lnTo>
                    <a:pt x="1311700" y="154746"/>
                  </a:lnTo>
                  <a:cubicBezTo>
                    <a:pt x="1489394" y="108285"/>
                    <a:pt x="1681308" y="166593"/>
                    <a:pt x="1802867" y="310368"/>
                  </a:cubicBezTo>
                  <a:cubicBezTo>
                    <a:pt x="1924426" y="454142"/>
                    <a:pt x="1950011" y="653081"/>
                    <a:pt x="1874649" y="820574"/>
                  </a:cubicBezTo>
                  <a:lnTo>
                    <a:pt x="1866998" y="834410"/>
                  </a:lnTo>
                  <a:lnTo>
                    <a:pt x="1871861" y="837704"/>
                  </a:lnTo>
                  <a:cubicBezTo>
                    <a:pt x="1980319" y="923196"/>
                    <a:pt x="2046093" y="1050549"/>
                    <a:pt x="2054839" y="1186091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9C43EAEE-963A-48F3-ACCD-5FF13A8B2FB7}"/>
                </a:ext>
              </a:extLst>
            </p:cNvPr>
            <p:cNvSpPr/>
            <p:nvPr/>
          </p:nvSpPr>
          <p:spPr>
            <a:xfrm rot="16200000">
              <a:off x="763567" y="5172876"/>
              <a:ext cx="494856" cy="714790"/>
            </a:xfrm>
            <a:custGeom>
              <a:avLst/>
              <a:gdLst>
                <a:gd name="connsiteX0" fmla="*/ 1984508 w 2055839"/>
                <a:gd name="connsiteY0" fmla="*/ 1248991 h 2112047"/>
                <a:gd name="connsiteX1" fmla="*/ 1779097 w 2055839"/>
                <a:gd name="connsiteY1" fmla="*/ 859302 h 2112047"/>
                <a:gd name="connsiteX2" fmla="*/ 1782056 w 2055839"/>
                <a:gd name="connsiteY2" fmla="*/ 854177 h 2112047"/>
                <a:gd name="connsiteX3" fmla="*/ 1777805 w 2055839"/>
                <a:gd name="connsiteY3" fmla="*/ 851348 h 2112047"/>
                <a:gd name="connsiteX4" fmla="*/ 1749344 w 2055839"/>
                <a:gd name="connsiteY4" fmla="*/ 355621 h 2112047"/>
                <a:gd name="connsiteX5" fmla="*/ 1329406 w 2055839"/>
                <a:gd name="connsiteY5" fmla="*/ 222567 h 2112047"/>
                <a:gd name="connsiteX6" fmla="*/ 1320250 w 2055839"/>
                <a:gd name="connsiteY6" fmla="*/ 225787 h 2112047"/>
                <a:gd name="connsiteX7" fmla="*/ 1261949 w 2055839"/>
                <a:gd name="connsiteY7" fmla="*/ 262624 h 2112047"/>
                <a:gd name="connsiteX8" fmla="*/ 797719 w 2055839"/>
                <a:gd name="connsiteY8" fmla="*/ 86424 h 2112047"/>
                <a:gd name="connsiteX9" fmla="*/ 499389 w 2055839"/>
                <a:gd name="connsiteY9" fmla="*/ 483356 h 2112047"/>
                <a:gd name="connsiteX10" fmla="*/ 455650 w 2055839"/>
                <a:gd name="connsiteY10" fmla="*/ 483357 h 2112047"/>
                <a:gd name="connsiteX11" fmla="*/ 399363 w 2055839"/>
                <a:gd name="connsiteY11" fmla="*/ 490254 h 2112047"/>
                <a:gd name="connsiteX12" fmla="*/ 82154 w 2055839"/>
                <a:gd name="connsiteY12" fmla="*/ 795918 h 2112047"/>
                <a:gd name="connsiteX13" fmla="*/ 276742 w 2055839"/>
                <a:gd name="connsiteY13" fmla="*/ 1252745 h 2112047"/>
                <a:gd name="connsiteX14" fmla="*/ 273783 w 2055839"/>
                <a:gd name="connsiteY14" fmla="*/ 1257870 h 2112047"/>
                <a:gd name="connsiteX15" fmla="*/ 278034 w 2055839"/>
                <a:gd name="connsiteY15" fmla="*/ 1260699 h 2112047"/>
                <a:gd name="connsiteX16" fmla="*/ 306495 w 2055839"/>
                <a:gd name="connsiteY16" fmla="*/ 1756426 h 2112047"/>
                <a:gd name="connsiteX17" fmla="*/ 726433 w 2055839"/>
                <a:gd name="connsiteY17" fmla="*/ 1889480 h 2112047"/>
                <a:gd name="connsiteX18" fmla="*/ 735590 w 2055839"/>
                <a:gd name="connsiteY18" fmla="*/ 1886261 h 2112047"/>
                <a:gd name="connsiteX19" fmla="*/ 793890 w 2055839"/>
                <a:gd name="connsiteY19" fmla="*/ 1849423 h 2112047"/>
                <a:gd name="connsiteX20" fmla="*/ 1258120 w 2055839"/>
                <a:gd name="connsiteY20" fmla="*/ 2025623 h 2112047"/>
                <a:gd name="connsiteX21" fmla="*/ 1556450 w 2055839"/>
                <a:gd name="connsiteY21" fmla="*/ 1628691 h 2112047"/>
                <a:gd name="connsiteX22" fmla="*/ 1600189 w 2055839"/>
                <a:gd name="connsiteY22" fmla="*/ 1628690 h 2112047"/>
                <a:gd name="connsiteX23" fmla="*/ 1656476 w 2055839"/>
                <a:gd name="connsiteY23" fmla="*/ 1621793 h 2112047"/>
                <a:gd name="connsiteX24" fmla="*/ 1973685 w 2055839"/>
                <a:gd name="connsiteY24" fmla="*/ 1316129 h 2112047"/>
                <a:gd name="connsiteX25" fmla="*/ 1984508 w 2055839"/>
                <a:gd name="connsiteY25" fmla="*/ 1248991 h 2112047"/>
                <a:gd name="connsiteX26" fmla="*/ 2054839 w 2055839"/>
                <a:gd name="connsiteY26" fmla="*/ 1186091 h 2112047"/>
                <a:gd name="connsiteX27" fmla="*/ 2054394 w 2055839"/>
                <a:gd name="connsiteY27" fmla="*/ 1254389 h 2112047"/>
                <a:gd name="connsiteX28" fmla="*/ 2041735 w 2055839"/>
                <a:gd name="connsiteY28" fmla="*/ 1332915 h 2112047"/>
                <a:gd name="connsiteX29" fmla="*/ 1670722 w 2055839"/>
                <a:gd name="connsiteY29" fmla="*/ 1690425 h 2112047"/>
                <a:gd name="connsiteX30" fmla="*/ 1620964 w 2055839"/>
                <a:gd name="connsiteY30" fmla="*/ 1696523 h 2112047"/>
                <a:gd name="connsiteX31" fmla="*/ 1620024 w 2055839"/>
                <a:gd name="connsiteY31" fmla="*/ 1707962 h 2112047"/>
                <a:gd name="connsiteX32" fmla="*/ 1277608 w 2055839"/>
                <a:gd name="connsiteY32" fmla="*/ 2092949 h 2112047"/>
                <a:gd name="connsiteX33" fmla="*/ 782489 w 2055839"/>
                <a:gd name="connsiteY33" fmla="*/ 1950398 h 2112047"/>
                <a:gd name="connsiteX34" fmla="*/ 778571 w 2055839"/>
                <a:gd name="connsiteY34" fmla="*/ 1945195 h 2112047"/>
                <a:gd name="connsiteX35" fmla="*/ 744139 w 2055839"/>
                <a:gd name="connsiteY35" fmla="*/ 1957301 h 2112047"/>
                <a:gd name="connsiteX36" fmla="*/ 252972 w 2055839"/>
                <a:gd name="connsiteY36" fmla="*/ 1801679 h 2112047"/>
                <a:gd name="connsiteX37" fmla="*/ 181190 w 2055839"/>
                <a:gd name="connsiteY37" fmla="*/ 1291473 h 2112047"/>
                <a:gd name="connsiteX38" fmla="*/ 188841 w 2055839"/>
                <a:gd name="connsiteY38" fmla="*/ 1277637 h 2112047"/>
                <a:gd name="connsiteX39" fmla="*/ 183978 w 2055839"/>
                <a:gd name="connsiteY39" fmla="*/ 1274343 h 2112047"/>
                <a:gd name="connsiteX40" fmla="*/ 1000 w 2055839"/>
                <a:gd name="connsiteY40" fmla="*/ 925956 h 2112047"/>
                <a:gd name="connsiteX41" fmla="*/ 1445 w 2055839"/>
                <a:gd name="connsiteY41" fmla="*/ 857658 h 2112047"/>
                <a:gd name="connsiteX42" fmla="*/ 14104 w 2055839"/>
                <a:gd name="connsiteY42" fmla="*/ 779132 h 2112047"/>
                <a:gd name="connsiteX43" fmla="*/ 385117 w 2055839"/>
                <a:gd name="connsiteY43" fmla="*/ 421622 h 2112047"/>
                <a:gd name="connsiteX44" fmla="*/ 434875 w 2055839"/>
                <a:gd name="connsiteY44" fmla="*/ 415524 h 2112047"/>
                <a:gd name="connsiteX45" fmla="*/ 435815 w 2055839"/>
                <a:gd name="connsiteY45" fmla="*/ 404085 h 2112047"/>
                <a:gd name="connsiteX46" fmla="*/ 778231 w 2055839"/>
                <a:gd name="connsiteY46" fmla="*/ 19098 h 2112047"/>
                <a:gd name="connsiteX47" fmla="*/ 1273350 w 2055839"/>
                <a:gd name="connsiteY47" fmla="*/ 161650 h 2112047"/>
                <a:gd name="connsiteX48" fmla="*/ 1277269 w 2055839"/>
                <a:gd name="connsiteY48" fmla="*/ 166852 h 2112047"/>
                <a:gd name="connsiteX49" fmla="*/ 1311700 w 2055839"/>
                <a:gd name="connsiteY49" fmla="*/ 154746 h 2112047"/>
                <a:gd name="connsiteX50" fmla="*/ 1802867 w 2055839"/>
                <a:gd name="connsiteY50" fmla="*/ 310368 h 2112047"/>
                <a:gd name="connsiteX51" fmla="*/ 1874649 w 2055839"/>
                <a:gd name="connsiteY51" fmla="*/ 820574 h 2112047"/>
                <a:gd name="connsiteX52" fmla="*/ 1866998 w 2055839"/>
                <a:gd name="connsiteY52" fmla="*/ 834410 h 2112047"/>
                <a:gd name="connsiteX53" fmla="*/ 1871861 w 2055839"/>
                <a:gd name="connsiteY53" fmla="*/ 837704 h 2112047"/>
                <a:gd name="connsiteX54" fmla="*/ 2054839 w 2055839"/>
                <a:gd name="connsiteY54" fmla="*/ 1186091 h 211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055839" h="2112047">
                  <a:moveTo>
                    <a:pt x="1984508" y="1248991"/>
                  </a:moveTo>
                  <a:cubicBezTo>
                    <a:pt x="1996662" y="1092430"/>
                    <a:pt x="1918502" y="939787"/>
                    <a:pt x="1779097" y="859302"/>
                  </a:cubicBezTo>
                  <a:lnTo>
                    <a:pt x="1782056" y="854177"/>
                  </a:lnTo>
                  <a:lnTo>
                    <a:pt x="1777805" y="851348"/>
                  </a:lnTo>
                  <a:cubicBezTo>
                    <a:pt x="1879724" y="698192"/>
                    <a:pt x="1868121" y="496105"/>
                    <a:pt x="1749344" y="355621"/>
                  </a:cubicBezTo>
                  <a:cubicBezTo>
                    <a:pt x="1645413" y="232697"/>
                    <a:pt x="1481330" y="182844"/>
                    <a:pt x="1329406" y="222567"/>
                  </a:cubicBezTo>
                  <a:lnTo>
                    <a:pt x="1320250" y="225787"/>
                  </a:lnTo>
                  <a:lnTo>
                    <a:pt x="1261949" y="262624"/>
                  </a:lnTo>
                  <a:cubicBezTo>
                    <a:pt x="1163679" y="107102"/>
                    <a:pt x="974432" y="35273"/>
                    <a:pt x="797719" y="86424"/>
                  </a:cubicBezTo>
                  <a:cubicBezTo>
                    <a:pt x="621006" y="137576"/>
                    <a:pt x="499389" y="299389"/>
                    <a:pt x="499389" y="483356"/>
                  </a:cubicBezTo>
                  <a:lnTo>
                    <a:pt x="455650" y="483357"/>
                  </a:lnTo>
                  <a:lnTo>
                    <a:pt x="399363" y="490254"/>
                  </a:lnTo>
                  <a:cubicBezTo>
                    <a:pt x="245596" y="522112"/>
                    <a:pt x="120705" y="639631"/>
                    <a:pt x="82154" y="795918"/>
                  </a:cubicBezTo>
                  <a:cubicBezTo>
                    <a:pt x="38096" y="974532"/>
                    <a:pt x="117422" y="1160762"/>
                    <a:pt x="276742" y="1252745"/>
                  </a:cubicBezTo>
                  <a:lnTo>
                    <a:pt x="273783" y="1257870"/>
                  </a:lnTo>
                  <a:lnTo>
                    <a:pt x="278034" y="1260699"/>
                  </a:lnTo>
                  <a:cubicBezTo>
                    <a:pt x="176115" y="1413855"/>
                    <a:pt x="187718" y="1615942"/>
                    <a:pt x="306495" y="1756426"/>
                  </a:cubicBezTo>
                  <a:cubicBezTo>
                    <a:pt x="410426" y="1879351"/>
                    <a:pt x="574510" y="1929204"/>
                    <a:pt x="726433" y="1889480"/>
                  </a:cubicBezTo>
                  <a:lnTo>
                    <a:pt x="735590" y="1886261"/>
                  </a:lnTo>
                  <a:lnTo>
                    <a:pt x="793890" y="1849423"/>
                  </a:lnTo>
                  <a:cubicBezTo>
                    <a:pt x="892160" y="2004945"/>
                    <a:pt x="1081407" y="2076774"/>
                    <a:pt x="1258120" y="2025623"/>
                  </a:cubicBezTo>
                  <a:cubicBezTo>
                    <a:pt x="1434833" y="1974471"/>
                    <a:pt x="1556450" y="1812658"/>
                    <a:pt x="1556450" y="1628691"/>
                  </a:cubicBezTo>
                  <a:lnTo>
                    <a:pt x="1600189" y="1628690"/>
                  </a:lnTo>
                  <a:lnTo>
                    <a:pt x="1656476" y="1621793"/>
                  </a:lnTo>
                  <a:cubicBezTo>
                    <a:pt x="1810243" y="1589935"/>
                    <a:pt x="1935134" y="1472416"/>
                    <a:pt x="1973685" y="1316129"/>
                  </a:cubicBezTo>
                  <a:cubicBezTo>
                    <a:pt x="1979192" y="1293803"/>
                    <a:pt x="1982772" y="1271357"/>
                    <a:pt x="1984508" y="1248991"/>
                  </a:cubicBezTo>
                  <a:close/>
                  <a:moveTo>
                    <a:pt x="2054839" y="1186091"/>
                  </a:moveTo>
                  <a:cubicBezTo>
                    <a:pt x="2056297" y="1208681"/>
                    <a:pt x="2056171" y="1231499"/>
                    <a:pt x="2054394" y="1254389"/>
                  </a:cubicBezTo>
                  <a:cubicBezTo>
                    <a:pt x="2052363" y="1280549"/>
                    <a:pt x="2048177" y="1306802"/>
                    <a:pt x="2041735" y="1332915"/>
                  </a:cubicBezTo>
                  <a:cubicBezTo>
                    <a:pt x="1996646" y="1515711"/>
                    <a:pt x="1850570" y="1653164"/>
                    <a:pt x="1670722" y="1690425"/>
                  </a:cubicBezTo>
                  <a:lnTo>
                    <a:pt x="1620964" y="1696523"/>
                  </a:lnTo>
                  <a:lnTo>
                    <a:pt x="1620024" y="1707962"/>
                  </a:lnTo>
                  <a:cubicBezTo>
                    <a:pt x="1589972" y="1889154"/>
                    <a:pt x="1458459" y="2040599"/>
                    <a:pt x="1277608" y="2092949"/>
                  </a:cubicBezTo>
                  <a:cubicBezTo>
                    <a:pt x="1096757" y="2145299"/>
                    <a:pt x="904682" y="2087520"/>
                    <a:pt x="782489" y="1950398"/>
                  </a:cubicBezTo>
                  <a:lnTo>
                    <a:pt x="778571" y="1945195"/>
                  </a:lnTo>
                  <a:lnTo>
                    <a:pt x="744139" y="1957301"/>
                  </a:lnTo>
                  <a:cubicBezTo>
                    <a:pt x="566446" y="2003763"/>
                    <a:pt x="374532" y="1945454"/>
                    <a:pt x="252972" y="1801679"/>
                  </a:cubicBezTo>
                  <a:cubicBezTo>
                    <a:pt x="131413" y="1657905"/>
                    <a:pt x="105828" y="1458966"/>
                    <a:pt x="181190" y="1291473"/>
                  </a:cubicBezTo>
                  <a:lnTo>
                    <a:pt x="188841" y="1277637"/>
                  </a:lnTo>
                  <a:lnTo>
                    <a:pt x="183978" y="1274343"/>
                  </a:lnTo>
                  <a:cubicBezTo>
                    <a:pt x="75520" y="1188851"/>
                    <a:pt x="9746" y="1061498"/>
                    <a:pt x="1000" y="925956"/>
                  </a:cubicBezTo>
                  <a:cubicBezTo>
                    <a:pt x="-458" y="903366"/>
                    <a:pt x="-332" y="880548"/>
                    <a:pt x="1445" y="857658"/>
                  </a:cubicBezTo>
                  <a:cubicBezTo>
                    <a:pt x="3476" y="831498"/>
                    <a:pt x="7662" y="805245"/>
                    <a:pt x="14104" y="779132"/>
                  </a:cubicBezTo>
                  <a:cubicBezTo>
                    <a:pt x="59193" y="596336"/>
                    <a:pt x="205269" y="458883"/>
                    <a:pt x="385117" y="421622"/>
                  </a:cubicBezTo>
                  <a:lnTo>
                    <a:pt x="434875" y="415524"/>
                  </a:lnTo>
                  <a:lnTo>
                    <a:pt x="435815" y="404085"/>
                  </a:lnTo>
                  <a:cubicBezTo>
                    <a:pt x="465867" y="222893"/>
                    <a:pt x="597380" y="71448"/>
                    <a:pt x="778231" y="19098"/>
                  </a:cubicBezTo>
                  <a:cubicBezTo>
                    <a:pt x="959082" y="-33251"/>
                    <a:pt x="1151158" y="24527"/>
                    <a:pt x="1273350" y="161650"/>
                  </a:cubicBezTo>
                  <a:lnTo>
                    <a:pt x="1277269" y="166852"/>
                  </a:lnTo>
                  <a:lnTo>
                    <a:pt x="1311700" y="154746"/>
                  </a:lnTo>
                  <a:cubicBezTo>
                    <a:pt x="1489394" y="108285"/>
                    <a:pt x="1681308" y="166593"/>
                    <a:pt x="1802867" y="310368"/>
                  </a:cubicBezTo>
                  <a:cubicBezTo>
                    <a:pt x="1924426" y="454142"/>
                    <a:pt x="1950011" y="653081"/>
                    <a:pt x="1874649" y="820574"/>
                  </a:cubicBezTo>
                  <a:lnTo>
                    <a:pt x="1866998" y="834410"/>
                  </a:lnTo>
                  <a:lnTo>
                    <a:pt x="1871861" y="837704"/>
                  </a:lnTo>
                  <a:cubicBezTo>
                    <a:pt x="1980319" y="923196"/>
                    <a:pt x="2046093" y="1050549"/>
                    <a:pt x="2054839" y="1186091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5D2C8141-E432-4F4D-BDB4-F0AB206693FB}"/>
                </a:ext>
              </a:extLst>
            </p:cNvPr>
            <p:cNvGrpSpPr/>
            <p:nvPr/>
          </p:nvGrpSpPr>
          <p:grpSpPr>
            <a:xfrm>
              <a:off x="605451" y="5088881"/>
              <a:ext cx="737470" cy="364868"/>
              <a:chOff x="2425137" y="5108408"/>
              <a:chExt cx="1324635" cy="655372"/>
            </a:xfrm>
          </p:grpSpPr>
          <p:sp>
            <p:nvSpPr>
              <p:cNvPr id="219" name="四角形: 上の 2 つの角を丸める 570">
                <a:extLst>
                  <a:ext uri="{FF2B5EF4-FFF2-40B4-BE49-F238E27FC236}">
                    <a16:creationId xmlns:a16="http://schemas.microsoft.com/office/drawing/2014/main" id="{8F67853C-9519-4119-8709-DCA8E35E5231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四角形: 上の 2 つの角を丸める 570">
                <a:extLst>
                  <a:ext uri="{FF2B5EF4-FFF2-40B4-BE49-F238E27FC236}">
                    <a16:creationId xmlns:a16="http://schemas.microsoft.com/office/drawing/2014/main" id="{D2704E21-244A-4D8D-AB6A-3E03618C44FA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四角形: 上の 2 つの角を丸める 570">
                <a:extLst>
                  <a:ext uri="{FF2B5EF4-FFF2-40B4-BE49-F238E27FC236}">
                    <a16:creationId xmlns:a16="http://schemas.microsoft.com/office/drawing/2014/main" id="{4627F0B5-8470-4BD8-B0E2-656C78A0EECB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四角形: 上の 2 つの角を丸める 570">
                <a:extLst>
                  <a:ext uri="{FF2B5EF4-FFF2-40B4-BE49-F238E27FC236}">
                    <a16:creationId xmlns:a16="http://schemas.microsoft.com/office/drawing/2014/main" id="{C6FF4816-981C-430A-A7A0-E206BE9F0A7E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四角形: 上の 2 つの角を丸める 570">
                <a:extLst>
                  <a:ext uri="{FF2B5EF4-FFF2-40B4-BE49-F238E27FC236}">
                    <a16:creationId xmlns:a16="http://schemas.microsoft.com/office/drawing/2014/main" id="{F13AA6B1-B370-4BD3-A99A-BDD32C96E998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四角形: 上の 2 つの角を丸める 570">
                <a:extLst>
                  <a:ext uri="{FF2B5EF4-FFF2-40B4-BE49-F238E27FC236}">
                    <a16:creationId xmlns:a16="http://schemas.microsoft.com/office/drawing/2014/main" id="{D3753618-10CA-4835-B8E5-8CD94481EB00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四角形: 上の 2 つの角を丸める 570">
                <a:extLst>
                  <a:ext uri="{FF2B5EF4-FFF2-40B4-BE49-F238E27FC236}">
                    <a16:creationId xmlns:a16="http://schemas.microsoft.com/office/drawing/2014/main" id="{C33D7CD1-1392-467E-846F-0C87F700687C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6" name="四角形: 上の 2 つの角を丸める 570">
                <a:extLst>
                  <a:ext uri="{FF2B5EF4-FFF2-40B4-BE49-F238E27FC236}">
                    <a16:creationId xmlns:a16="http://schemas.microsoft.com/office/drawing/2014/main" id="{F45F2C6D-2AD3-4950-B97F-AC2A76DFA4EB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四角形: 上の 2 つの角を丸める 570">
                <a:extLst>
                  <a:ext uri="{FF2B5EF4-FFF2-40B4-BE49-F238E27FC236}">
                    <a16:creationId xmlns:a16="http://schemas.microsoft.com/office/drawing/2014/main" id="{07CE32AD-5195-4038-B562-38AF23343A13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四角形: 上の 2 つの角を丸める 570">
                <a:extLst>
                  <a:ext uri="{FF2B5EF4-FFF2-40B4-BE49-F238E27FC236}">
                    <a16:creationId xmlns:a16="http://schemas.microsoft.com/office/drawing/2014/main" id="{BADB4CCA-8856-455A-9705-657B97F26D70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四角形: 上の 2 つの角を丸める 570">
                <a:extLst>
                  <a:ext uri="{FF2B5EF4-FFF2-40B4-BE49-F238E27FC236}">
                    <a16:creationId xmlns:a16="http://schemas.microsoft.com/office/drawing/2014/main" id="{77D2497B-3E42-4ADD-ACC3-3CC378B14750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四角形: 上の 2 つの角を丸める 570">
                <a:extLst>
                  <a:ext uri="{FF2B5EF4-FFF2-40B4-BE49-F238E27FC236}">
                    <a16:creationId xmlns:a16="http://schemas.microsoft.com/office/drawing/2014/main" id="{381D264B-FF13-47F2-8DD8-108F576A4098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四角形: 上の 2 つの角を丸める 570">
                <a:extLst>
                  <a:ext uri="{FF2B5EF4-FFF2-40B4-BE49-F238E27FC236}">
                    <a16:creationId xmlns:a16="http://schemas.microsoft.com/office/drawing/2014/main" id="{8D01B98C-8DC8-4033-A165-2BC5738AD2C4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四角形: 上の 2 つの角を丸める 570">
                <a:extLst>
                  <a:ext uri="{FF2B5EF4-FFF2-40B4-BE49-F238E27FC236}">
                    <a16:creationId xmlns:a16="http://schemas.microsoft.com/office/drawing/2014/main" id="{D1909216-098C-4968-B022-D3CF56BBAD5E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四角形: 上の 2 つの角を丸める 570">
                <a:extLst>
                  <a:ext uri="{FF2B5EF4-FFF2-40B4-BE49-F238E27FC236}">
                    <a16:creationId xmlns:a16="http://schemas.microsoft.com/office/drawing/2014/main" id="{A1912E1C-1C0A-40DB-B3C8-9A9F602D2CA6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四角形: 上の 2 つの角を丸める 570">
                <a:extLst>
                  <a:ext uri="{FF2B5EF4-FFF2-40B4-BE49-F238E27FC236}">
                    <a16:creationId xmlns:a16="http://schemas.microsoft.com/office/drawing/2014/main" id="{7E52FC3E-DE15-4C97-BA18-DDAB5F3FC493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5" name="四角形: 上の 2 つの角を丸める 570">
                <a:extLst>
                  <a:ext uri="{FF2B5EF4-FFF2-40B4-BE49-F238E27FC236}">
                    <a16:creationId xmlns:a16="http://schemas.microsoft.com/office/drawing/2014/main" id="{7D52635B-C5E1-4E06-BA05-0DDF7B4CC71A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四角形: 上の 2 つの角を丸める 570">
                <a:extLst>
                  <a:ext uri="{FF2B5EF4-FFF2-40B4-BE49-F238E27FC236}">
                    <a16:creationId xmlns:a16="http://schemas.microsoft.com/office/drawing/2014/main" id="{887BD83B-5087-479B-83D5-A3DE91F9F689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7" name="四角形: 上の 2 つの角を丸める 570">
                <a:extLst>
                  <a:ext uri="{FF2B5EF4-FFF2-40B4-BE49-F238E27FC236}">
                    <a16:creationId xmlns:a16="http://schemas.microsoft.com/office/drawing/2014/main" id="{4BE3B34B-77BD-47D7-B93F-08A077A6E7AA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四角形: 上の 2 つの角を丸める 570">
                <a:extLst>
                  <a:ext uri="{FF2B5EF4-FFF2-40B4-BE49-F238E27FC236}">
                    <a16:creationId xmlns:a16="http://schemas.microsoft.com/office/drawing/2014/main" id="{457475A3-6877-45A9-A193-148C49911195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四角形: 上の 2 つの角を丸める 570">
                <a:extLst>
                  <a:ext uri="{FF2B5EF4-FFF2-40B4-BE49-F238E27FC236}">
                    <a16:creationId xmlns:a16="http://schemas.microsoft.com/office/drawing/2014/main" id="{D701FC46-344B-4D9C-B826-98BEE3478B8E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841EFB33-478D-42E5-B5BD-C14E6859233B}"/>
              </a:ext>
            </a:extLst>
          </p:cNvPr>
          <p:cNvGrpSpPr/>
          <p:nvPr/>
        </p:nvGrpSpPr>
        <p:grpSpPr>
          <a:xfrm>
            <a:off x="2239962" y="1069357"/>
            <a:ext cx="1840025" cy="1209748"/>
            <a:chOff x="1928666" y="155724"/>
            <a:chExt cx="2460750" cy="1617852"/>
          </a:xfrm>
        </p:grpSpPr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4D3662CD-4E55-437C-AB86-CF3DDF62AD45}"/>
                </a:ext>
              </a:extLst>
            </p:cNvPr>
            <p:cNvGrpSpPr/>
            <p:nvPr/>
          </p:nvGrpSpPr>
          <p:grpSpPr>
            <a:xfrm>
              <a:off x="1928666" y="155724"/>
              <a:ext cx="2243466" cy="1617852"/>
              <a:chOff x="3282454" y="1872754"/>
              <a:chExt cx="2476996" cy="1786260"/>
            </a:xfrm>
          </p:grpSpPr>
          <p:sp>
            <p:nvSpPr>
              <p:cNvPr id="628" name="星: 7 pt 627">
                <a:extLst>
                  <a:ext uri="{FF2B5EF4-FFF2-40B4-BE49-F238E27FC236}">
                    <a16:creationId xmlns:a16="http://schemas.microsoft.com/office/drawing/2014/main" id="{9D167D75-E125-46D1-A6B2-30C317D21C9D}"/>
                  </a:ext>
                </a:extLst>
              </p:cNvPr>
              <p:cNvSpPr/>
              <p:nvPr/>
            </p:nvSpPr>
            <p:spPr>
              <a:xfrm>
                <a:off x="3368824" y="1988840"/>
                <a:ext cx="230425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rgbClr val="0070C0"/>
                  </a:gs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星: 7 pt 628">
                <a:extLst>
                  <a:ext uri="{FF2B5EF4-FFF2-40B4-BE49-F238E27FC236}">
                    <a16:creationId xmlns:a16="http://schemas.microsoft.com/office/drawing/2014/main" id="{2B970DF7-93A2-4357-95AC-7AAAEF0E85FE}"/>
                  </a:ext>
                </a:extLst>
              </p:cNvPr>
              <p:cNvSpPr/>
              <p:nvPr/>
            </p:nvSpPr>
            <p:spPr>
              <a:xfrm>
                <a:off x="3701554" y="2146846"/>
                <a:ext cx="1638796" cy="1512168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星: 7 pt 629">
                <a:extLst>
                  <a:ext uri="{FF2B5EF4-FFF2-40B4-BE49-F238E27FC236}">
                    <a16:creationId xmlns:a16="http://schemas.microsoft.com/office/drawing/2014/main" id="{BE33E600-0998-40E5-9348-D5DA12336137}"/>
                  </a:ext>
                </a:extLst>
              </p:cNvPr>
              <p:cNvSpPr/>
              <p:nvPr/>
            </p:nvSpPr>
            <p:spPr>
              <a:xfrm>
                <a:off x="3282454" y="1872754"/>
                <a:ext cx="247699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6DFE38E5-97DE-4C21-89F1-8135C121E203}"/>
                  </a:ext>
                </a:extLst>
              </p:cNvPr>
              <p:cNvSpPr/>
              <p:nvPr/>
            </p:nvSpPr>
            <p:spPr>
              <a:xfrm>
                <a:off x="3590690" y="2247900"/>
                <a:ext cx="1860524" cy="113806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54C03384-49FF-45BD-8D31-E938300CFDE6}"/>
                </a:ext>
              </a:extLst>
            </p:cNvPr>
            <p:cNvGrpSpPr/>
            <p:nvPr/>
          </p:nvGrpSpPr>
          <p:grpSpPr>
            <a:xfrm>
              <a:off x="1993596" y="245312"/>
              <a:ext cx="2395820" cy="1038068"/>
              <a:chOff x="3127407" y="1028450"/>
              <a:chExt cx="1938036" cy="839718"/>
            </a:xfrm>
          </p:grpSpPr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A892EE8B-0022-4E59-A1DE-E835964EAA3A}"/>
                  </a:ext>
                </a:extLst>
              </p:cNvPr>
              <p:cNvGrpSpPr/>
              <p:nvPr/>
            </p:nvGrpSpPr>
            <p:grpSpPr>
              <a:xfrm rot="1030170">
                <a:off x="4089432" y="1028450"/>
                <a:ext cx="976011" cy="839718"/>
                <a:chOff x="12218363" y="-1239367"/>
                <a:chExt cx="976011" cy="839718"/>
              </a:xfrm>
            </p:grpSpPr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E3748496-EAB7-4E98-B00B-E969469424E7}"/>
                    </a:ext>
                  </a:extLst>
                </p:cNvPr>
                <p:cNvGrpSpPr/>
                <p:nvPr/>
              </p:nvGrpSpPr>
              <p:grpSpPr>
                <a:xfrm>
                  <a:off x="12218363" y="-123936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615" name="弦 614">
                    <a:extLst>
                      <a:ext uri="{FF2B5EF4-FFF2-40B4-BE49-F238E27FC236}">
                        <a16:creationId xmlns:a16="http://schemas.microsoft.com/office/drawing/2014/main" id="{1D29B641-36C0-446A-8F7B-E9062047B5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6" name="弦 615">
                    <a:extLst>
                      <a:ext uri="{FF2B5EF4-FFF2-40B4-BE49-F238E27FC236}">
                        <a16:creationId xmlns:a16="http://schemas.microsoft.com/office/drawing/2014/main" id="{46C266EC-BBC8-41C3-A25E-561EC41D49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パイ 27">
                    <a:extLst>
                      <a:ext uri="{FF2B5EF4-FFF2-40B4-BE49-F238E27FC236}">
                        <a16:creationId xmlns:a16="http://schemas.microsoft.com/office/drawing/2014/main" id="{14C1E89A-6AE4-4AB5-BD0B-E756B9F3393B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パイ 663">
                    <a:extLst>
                      <a:ext uri="{FF2B5EF4-FFF2-40B4-BE49-F238E27FC236}">
                        <a16:creationId xmlns:a16="http://schemas.microsoft.com/office/drawing/2014/main" id="{C52512A3-8702-4C0F-9FE0-DBCF3882E093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パイ 665">
                    <a:extLst>
                      <a:ext uri="{FF2B5EF4-FFF2-40B4-BE49-F238E27FC236}">
                        <a16:creationId xmlns:a16="http://schemas.microsoft.com/office/drawing/2014/main" id="{DE5AE396-E09B-4121-8ADD-DF83F3EF3526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涙形 619">
                    <a:extLst>
                      <a:ext uri="{FF2B5EF4-FFF2-40B4-BE49-F238E27FC236}">
                        <a16:creationId xmlns:a16="http://schemas.microsoft.com/office/drawing/2014/main" id="{11983E40-9C41-4388-8462-A06C7826FC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涙形 620">
                    <a:extLst>
                      <a:ext uri="{FF2B5EF4-FFF2-40B4-BE49-F238E27FC236}">
                        <a16:creationId xmlns:a16="http://schemas.microsoft.com/office/drawing/2014/main" id="{709C12E0-A150-4A52-ADCE-5CEE3D3C04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涙形 621">
                    <a:extLst>
                      <a:ext uri="{FF2B5EF4-FFF2-40B4-BE49-F238E27FC236}">
                        <a16:creationId xmlns:a16="http://schemas.microsoft.com/office/drawing/2014/main" id="{9BB5C2B0-DEA1-4EBA-A42F-03E9C34410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涙形 622">
                    <a:extLst>
                      <a:ext uri="{FF2B5EF4-FFF2-40B4-BE49-F238E27FC236}">
                        <a16:creationId xmlns:a16="http://schemas.microsoft.com/office/drawing/2014/main" id="{AA3ACCE5-A47B-41C1-926F-BBD64824D1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涙形 623">
                    <a:extLst>
                      <a:ext uri="{FF2B5EF4-FFF2-40B4-BE49-F238E27FC236}">
                        <a16:creationId xmlns:a16="http://schemas.microsoft.com/office/drawing/2014/main" id="{CC05F8DF-3DE5-4CB1-8D8D-15B6145EA2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涙形 624">
                    <a:extLst>
                      <a:ext uri="{FF2B5EF4-FFF2-40B4-BE49-F238E27FC236}">
                        <a16:creationId xmlns:a16="http://schemas.microsoft.com/office/drawing/2014/main" id="{3C00088A-A4C5-47A5-A30F-EB233BC0A4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涙形 625">
                    <a:extLst>
                      <a:ext uri="{FF2B5EF4-FFF2-40B4-BE49-F238E27FC236}">
                        <a16:creationId xmlns:a16="http://schemas.microsoft.com/office/drawing/2014/main" id="{7BB25C96-6BE5-41F6-997A-7671E4477D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涙形 626">
                    <a:extLst>
                      <a:ext uri="{FF2B5EF4-FFF2-40B4-BE49-F238E27FC236}">
                        <a16:creationId xmlns:a16="http://schemas.microsoft.com/office/drawing/2014/main" id="{3923B920-8309-430A-AB73-719E9E945E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ED7D4295-25C7-4286-922F-A18099D0C909}"/>
                    </a:ext>
                  </a:extLst>
                </p:cNvPr>
                <p:cNvGrpSpPr/>
                <p:nvPr/>
              </p:nvGrpSpPr>
              <p:grpSpPr>
                <a:xfrm rot="800389">
                  <a:off x="12394876" y="-119914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602" name="弦 601">
                    <a:extLst>
                      <a:ext uri="{FF2B5EF4-FFF2-40B4-BE49-F238E27FC236}">
                        <a16:creationId xmlns:a16="http://schemas.microsoft.com/office/drawing/2014/main" id="{A18F384C-95A1-44CA-A45E-765E02B031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弦 602">
                    <a:extLst>
                      <a:ext uri="{FF2B5EF4-FFF2-40B4-BE49-F238E27FC236}">
                        <a16:creationId xmlns:a16="http://schemas.microsoft.com/office/drawing/2014/main" id="{425D3350-2037-471E-8475-9E11C36071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パイ 677">
                    <a:extLst>
                      <a:ext uri="{FF2B5EF4-FFF2-40B4-BE49-F238E27FC236}">
                        <a16:creationId xmlns:a16="http://schemas.microsoft.com/office/drawing/2014/main" id="{E2D11F94-382F-4248-9942-B012AB75CDF6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パイ 678">
                    <a:extLst>
                      <a:ext uri="{FF2B5EF4-FFF2-40B4-BE49-F238E27FC236}">
                        <a16:creationId xmlns:a16="http://schemas.microsoft.com/office/drawing/2014/main" id="{8F901D71-B1AB-42C7-9BEC-D8AC35833818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パイ 679">
                    <a:extLst>
                      <a:ext uri="{FF2B5EF4-FFF2-40B4-BE49-F238E27FC236}">
                        <a16:creationId xmlns:a16="http://schemas.microsoft.com/office/drawing/2014/main" id="{CED2802B-0578-4EC0-92DC-F45E5FEFBBF3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涙形 606">
                    <a:extLst>
                      <a:ext uri="{FF2B5EF4-FFF2-40B4-BE49-F238E27FC236}">
                        <a16:creationId xmlns:a16="http://schemas.microsoft.com/office/drawing/2014/main" id="{C92E0674-A0FF-441C-9694-C2284CC8BC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涙形 607">
                    <a:extLst>
                      <a:ext uri="{FF2B5EF4-FFF2-40B4-BE49-F238E27FC236}">
                        <a16:creationId xmlns:a16="http://schemas.microsoft.com/office/drawing/2014/main" id="{4EDE9840-9DD3-4B97-B19B-9E2E25E863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涙形 608">
                    <a:extLst>
                      <a:ext uri="{FF2B5EF4-FFF2-40B4-BE49-F238E27FC236}">
                        <a16:creationId xmlns:a16="http://schemas.microsoft.com/office/drawing/2014/main" id="{58D54AF5-86F0-4E6F-AB6B-4E241CE0F2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涙形 609">
                    <a:extLst>
                      <a:ext uri="{FF2B5EF4-FFF2-40B4-BE49-F238E27FC236}">
                        <a16:creationId xmlns:a16="http://schemas.microsoft.com/office/drawing/2014/main" id="{FED83632-23FE-4B64-AA2B-A76E8871E4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涙形 610">
                    <a:extLst>
                      <a:ext uri="{FF2B5EF4-FFF2-40B4-BE49-F238E27FC236}">
                        <a16:creationId xmlns:a16="http://schemas.microsoft.com/office/drawing/2014/main" id="{F0F6AD0C-0973-4CCF-9A99-8ED6B16C6A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涙形 611">
                    <a:extLst>
                      <a:ext uri="{FF2B5EF4-FFF2-40B4-BE49-F238E27FC236}">
                        <a16:creationId xmlns:a16="http://schemas.microsoft.com/office/drawing/2014/main" id="{57AC29E9-BC15-452D-B0B1-D8CB9B488D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涙形 612">
                    <a:extLst>
                      <a:ext uri="{FF2B5EF4-FFF2-40B4-BE49-F238E27FC236}">
                        <a16:creationId xmlns:a16="http://schemas.microsoft.com/office/drawing/2014/main" id="{2AF2B7D4-2E26-49EA-88C3-2D638B9F96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4" name="涙形 613">
                    <a:extLst>
                      <a:ext uri="{FF2B5EF4-FFF2-40B4-BE49-F238E27FC236}">
                        <a16:creationId xmlns:a16="http://schemas.microsoft.com/office/drawing/2014/main" id="{755D4EBD-5692-4399-B94C-297AD189C5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57B6EA5D-55F7-44CE-A38A-2D38E78E1D2B}"/>
                  </a:ext>
                </a:extLst>
              </p:cNvPr>
              <p:cNvGrpSpPr/>
              <p:nvPr/>
            </p:nvGrpSpPr>
            <p:grpSpPr>
              <a:xfrm>
                <a:off x="3127407" y="1028450"/>
                <a:ext cx="1518832" cy="839718"/>
                <a:chOff x="3127407" y="1028450"/>
                <a:chExt cx="1518832" cy="839718"/>
              </a:xfrm>
            </p:grpSpPr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6A22AB9E-8DC1-43D4-B970-1FAB1EFEB4D1}"/>
                    </a:ext>
                  </a:extLst>
                </p:cNvPr>
                <p:cNvGrpSpPr/>
                <p:nvPr/>
              </p:nvGrpSpPr>
              <p:grpSpPr>
                <a:xfrm>
                  <a:off x="3127407" y="1028450"/>
                  <a:ext cx="976011" cy="839718"/>
                  <a:chOff x="12218363" y="-1239367"/>
                  <a:chExt cx="976011" cy="839718"/>
                </a:xfrm>
              </p:grpSpPr>
              <p:grpSp>
                <p:nvGrpSpPr>
                  <p:cNvPr id="572" name="グループ化 571">
                    <a:extLst>
                      <a:ext uri="{FF2B5EF4-FFF2-40B4-BE49-F238E27FC236}">
                        <a16:creationId xmlns:a16="http://schemas.microsoft.com/office/drawing/2014/main" id="{06E36807-E105-4CF4-8B9C-FCC9FCE53039}"/>
                      </a:ext>
                    </a:extLst>
                  </p:cNvPr>
                  <p:cNvGrpSpPr/>
                  <p:nvPr/>
                </p:nvGrpSpPr>
                <p:grpSpPr>
                  <a:xfrm>
                    <a:off x="12218363" y="-1239367"/>
                    <a:ext cx="799498" cy="799498"/>
                    <a:chOff x="12218363" y="-1593005"/>
                    <a:chExt cx="1153136" cy="1153136"/>
                  </a:xfrm>
                </p:grpSpPr>
                <p:sp>
                  <p:nvSpPr>
                    <p:cNvPr id="587" name="弦 586">
                      <a:extLst>
                        <a:ext uri="{FF2B5EF4-FFF2-40B4-BE49-F238E27FC236}">
                          <a16:creationId xmlns:a16="http://schemas.microsoft.com/office/drawing/2014/main" id="{CEB5FD14-0FA6-4456-998F-3C606DA7E9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218363" y="-1593005"/>
                      <a:ext cx="1153136" cy="1153136"/>
                    </a:xfrm>
                    <a:prstGeom prst="chord">
                      <a:avLst>
                        <a:gd name="adj1" fmla="val 2700000"/>
                        <a:gd name="adj2" fmla="val 14618205"/>
                      </a:avLst>
                    </a:prstGeom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8" name="弦 587">
                      <a:extLst>
                        <a:ext uri="{FF2B5EF4-FFF2-40B4-BE49-F238E27FC236}">
                          <a16:creationId xmlns:a16="http://schemas.microsoft.com/office/drawing/2014/main" id="{B0C3E9F3-1C18-46D3-AD4A-D57492E776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275707" y="-1546981"/>
                      <a:ext cx="1061088" cy="1061088"/>
                    </a:xfrm>
                    <a:prstGeom prst="chord">
                      <a:avLst>
                        <a:gd name="adj1" fmla="val 2700000"/>
                        <a:gd name="adj2" fmla="val 14618205"/>
                      </a:avLst>
                    </a:pr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9" name="パイ 27">
                      <a:extLst>
                        <a:ext uri="{FF2B5EF4-FFF2-40B4-BE49-F238E27FC236}">
                          <a16:creationId xmlns:a16="http://schemas.microsoft.com/office/drawing/2014/main" id="{DFCD6E53-59A4-429E-84E9-A29811860AB7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15556" y="-1554077"/>
                      <a:ext cx="1000938" cy="1005325"/>
                    </a:xfrm>
                    <a:prstGeom prst="pie">
                      <a:avLst>
                        <a:gd name="adj1" fmla="val 10519941"/>
                        <a:gd name="adj2" fmla="val 13797188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0" name="パイ 663">
                      <a:extLst>
                        <a:ext uri="{FF2B5EF4-FFF2-40B4-BE49-F238E27FC236}">
                          <a16:creationId xmlns:a16="http://schemas.microsoft.com/office/drawing/2014/main" id="{1024C716-106D-4910-BC0A-79633E1C5E89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35652" y="-1507404"/>
                      <a:ext cx="979627" cy="983921"/>
                    </a:xfrm>
                    <a:prstGeom prst="pie">
                      <a:avLst>
                        <a:gd name="adj1" fmla="val 2360698"/>
                        <a:gd name="adj2" fmla="val 6256794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1" name="パイ 665">
                      <a:extLst>
                        <a:ext uri="{FF2B5EF4-FFF2-40B4-BE49-F238E27FC236}">
                          <a16:creationId xmlns:a16="http://schemas.microsoft.com/office/drawing/2014/main" id="{5EB5B6D9-F66A-441E-906C-CCF051B95767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15880" y="-1530146"/>
                      <a:ext cx="1000938" cy="1005325"/>
                    </a:xfrm>
                    <a:prstGeom prst="pie">
                      <a:avLst>
                        <a:gd name="adj1" fmla="val 6518391"/>
                        <a:gd name="adj2" fmla="val 10524334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2" name="涙形 591">
                      <a:extLst>
                        <a:ext uri="{FF2B5EF4-FFF2-40B4-BE49-F238E27FC236}">
                          <a16:creationId xmlns:a16="http://schemas.microsoft.com/office/drawing/2014/main" id="{7CD4B223-FCE4-40BC-8585-CFCC05C9F7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13840" y="-1341530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3" name="涙形 592">
                      <a:extLst>
                        <a:ext uri="{FF2B5EF4-FFF2-40B4-BE49-F238E27FC236}">
                          <a16:creationId xmlns:a16="http://schemas.microsoft.com/office/drawing/2014/main" id="{C90DF12F-EC50-4437-A7F0-96CDFED893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603850" y="-115714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4" name="涙形 593">
                      <a:extLst>
                        <a:ext uri="{FF2B5EF4-FFF2-40B4-BE49-F238E27FC236}">
                          <a16:creationId xmlns:a16="http://schemas.microsoft.com/office/drawing/2014/main" id="{8CB9D608-FAD1-4A5D-9B30-963B529207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07531" y="-1160014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5" name="涙形 594">
                      <a:extLst>
                        <a:ext uri="{FF2B5EF4-FFF2-40B4-BE49-F238E27FC236}">
                          <a16:creationId xmlns:a16="http://schemas.microsoft.com/office/drawing/2014/main" id="{3326E7D1-BF83-42B7-9D9C-548BCE710B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97541" y="-975632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6" name="涙形 595">
                      <a:extLst>
                        <a:ext uri="{FF2B5EF4-FFF2-40B4-BE49-F238E27FC236}">
                          <a16:creationId xmlns:a16="http://schemas.microsoft.com/office/drawing/2014/main" id="{7F1D66E9-11D5-492B-BCDD-FFF56E70AC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840969" y="-888030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7" name="涙形 596">
                      <a:extLst>
                        <a:ext uri="{FF2B5EF4-FFF2-40B4-BE49-F238E27FC236}">
                          <a16:creationId xmlns:a16="http://schemas.microsoft.com/office/drawing/2014/main" id="{BE1AF05A-E8A2-4709-ADAC-33FB514855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930979" y="-70364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8" name="涙形 597">
                      <a:extLst>
                        <a:ext uri="{FF2B5EF4-FFF2-40B4-BE49-F238E27FC236}">
                          <a16:creationId xmlns:a16="http://schemas.microsoft.com/office/drawing/2014/main" id="{9AB0E79B-3E21-451B-84BF-22B8501CD4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99760" y="-79827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9" name="涙形 598">
                      <a:extLst>
                        <a:ext uri="{FF2B5EF4-FFF2-40B4-BE49-F238E27FC236}">
                          <a16:creationId xmlns:a16="http://schemas.microsoft.com/office/drawing/2014/main" id="{038B3D4B-1CD8-48FC-A013-DAD3D29901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780748" y="-79827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73" name="グループ化 572">
                    <a:extLst>
                      <a:ext uri="{FF2B5EF4-FFF2-40B4-BE49-F238E27FC236}">
                        <a16:creationId xmlns:a16="http://schemas.microsoft.com/office/drawing/2014/main" id="{49C30693-68A7-47E4-90B2-8AD3859793AE}"/>
                      </a:ext>
                    </a:extLst>
                  </p:cNvPr>
                  <p:cNvGrpSpPr/>
                  <p:nvPr/>
                </p:nvGrpSpPr>
                <p:grpSpPr>
                  <a:xfrm rot="800389">
                    <a:off x="12394876" y="-1199147"/>
                    <a:ext cx="799498" cy="799498"/>
                    <a:chOff x="12218363" y="-1593005"/>
                    <a:chExt cx="1153136" cy="1153136"/>
                  </a:xfrm>
                </p:grpSpPr>
                <p:sp>
                  <p:nvSpPr>
                    <p:cNvPr id="574" name="弦 573">
                      <a:extLst>
                        <a:ext uri="{FF2B5EF4-FFF2-40B4-BE49-F238E27FC236}">
                          <a16:creationId xmlns:a16="http://schemas.microsoft.com/office/drawing/2014/main" id="{FB8A7C10-D963-4DC6-841B-565CDD9455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218363" y="-1593005"/>
                      <a:ext cx="1153136" cy="1153136"/>
                    </a:xfrm>
                    <a:prstGeom prst="chord">
                      <a:avLst>
                        <a:gd name="adj1" fmla="val 2700000"/>
                        <a:gd name="adj2" fmla="val 14618205"/>
                      </a:avLst>
                    </a:prstGeom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5" name="弦 574">
                      <a:extLst>
                        <a:ext uri="{FF2B5EF4-FFF2-40B4-BE49-F238E27FC236}">
                          <a16:creationId xmlns:a16="http://schemas.microsoft.com/office/drawing/2014/main" id="{13CB63BC-2209-46AE-85B7-C797C2E3C4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275707" y="-1546981"/>
                      <a:ext cx="1061088" cy="1061088"/>
                    </a:xfrm>
                    <a:prstGeom prst="chord">
                      <a:avLst>
                        <a:gd name="adj1" fmla="val 2700000"/>
                        <a:gd name="adj2" fmla="val 14618205"/>
                      </a:avLst>
                    </a:pr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6" name="パイ 677">
                      <a:extLst>
                        <a:ext uri="{FF2B5EF4-FFF2-40B4-BE49-F238E27FC236}">
                          <a16:creationId xmlns:a16="http://schemas.microsoft.com/office/drawing/2014/main" id="{14577084-6EAE-4D57-BFEB-B8D82C45656D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15556" y="-1554077"/>
                      <a:ext cx="1000938" cy="1005325"/>
                    </a:xfrm>
                    <a:prstGeom prst="pie">
                      <a:avLst>
                        <a:gd name="adj1" fmla="val 10519941"/>
                        <a:gd name="adj2" fmla="val 13797188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7" name="パイ 678">
                      <a:extLst>
                        <a:ext uri="{FF2B5EF4-FFF2-40B4-BE49-F238E27FC236}">
                          <a16:creationId xmlns:a16="http://schemas.microsoft.com/office/drawing/2014/main" id="{F5948EAE-AFA7-4BAB-8214-B4DC33FAAB89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35652" y="-1507404"/>
                      <a:ext cx="979627" cy="983921"/>
                    </a:xfrm>
                    <a:prstGeom prst="pie">
                      <a:avLst>
                        <a:gd name="adj1" fmla="val 2360698"/>
                        <a:gd name="adj2" fmla="val 6256794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8" name="パイ 679">
                      <a:extLst>
                        <a:ext uri="{FF2B5EF4-FFF2-40B4-BE49-F238E27FC236}">
                          <a16:creationId xmlns:a16="http://schemas.microsoft.com/office/drawing/2014/main" id="{66F673DA-4B0C-490E-A225-86D344594D0D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15880" y="-1530146"/>
                      <a:ext cx="1000938" cy="1005325"/>
                    </a:xfrm>
                    <a:prstGeom prst="pie">
                      <a:avLst>
                        <a:gd name="adj1" fmla="val 6518391"/>
                        <a:gd name="adj2" fmla="val 10524334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9" name="涙形 578">
                      <a:extLst>
                        <a:ext uri="{FF2B5EF4-FFF2-40B4-BE49-F238E27FC236}">
                          <a16:creationId xmlns:a16="http://schemas.microsoft.com/office/drawing/2014/main" id="{E4E0F957-685C-47D3-91CC-94D1AAB620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13840" y="-1341530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0" name="涙形 579">
                      <a:extLst>
                        <a:ext uri="{FF2B5EF4-FFF2-40B4-BE49-F238E27FC236}">
                          <a16:creationId xmlns:a16="http://schemas.microsoft.com/office/drawing/2014/main" id="{E7C27764-66A1-49C1-AE2A-647CDE3740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603850" y="-115714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1" name="涙形 580">
                      <a:extLst>
                        <a:ext uri="{FF2B5EF4-FFF2-40B4-BE49-F238E27FC236}">
                          <a16:creationId xmlns:a16="http://schemas.microsoft.com/office/drawing/2014/main" id="{6E713BD9-6C02-4798-9CD5-F8196D1000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07531" y="-1160014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2" name="涙形 581">
                      <a:extLst>
                        <a:ext uri="{FF2B5EF4-FFF2-40B4-BE49-F238E27FC236}">
                          <a16:creationId xmlns:a16="http://schemas.microsoft.com/office/drawing/2014/main" id="{C8D97EA4-5283-4993-A588-084CDB8216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97541" y="-975632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3" name="涙形 582">
                      <a:extLst>
                        <a:ext uri="{FF2B5EF4-FFF2-40B4-BE49-F238E27FC236}">
                          <a16:creationId xmlns:a16="http://schemas.microsoft.com/office/drawing/2014/main" id="{DC31CE2F-1AA9-4A4F-A956-658036247A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840969" y="-888030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4" name="涙形 583">
                      <a:extLst>
                        <a:ext uri="{FF2B5EF4-FFF2-40B4-BE49-F238E27FC236}">
                          <a16:creationId xmlns:a16="http://schemas.microsoft.com/office/drawing/2014/main" id="{12BE5ED5-22FE-4E88-A99E-A09B4AFD43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930979" y="-70364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5" name="涙形 584">
                      <a:extLst>
                        <a:ext uri="{FF2B5EF4-FFF2-40B4-BE49-F238E27FC236}">
                          <a16:creationId xmlns:a16="http://schemas.microsoft.com/office/drawing/2014/main" id="{9E9663F2-B5BF-444C-836B-A05532586C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99760" y="-79827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6" name="涙形 585">
                      <a:extLst>
                        <a:ext uri="{FF2B5EF4-FFF2-40B4-BE49-F238E27FC236}">
                          <a16:creationId xmlns:a16="http://schemas.microsoft.com/office/drawing/2014/main" id="{89A763BA-CAC7-4A83-85E8-31515CA4EA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780748" y="-79827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9D104FBC-A2C0-448E-81AE-2FE4D9AC76ED}"/>
                    </a:ext>
                  </a:extLst>
                </p:cNvPr>
                <p:cNvGrpSpPr/>
                <p:nvPr/>
              </p:nvGrpSpPr>
              <p:grpSpPr>
                <a:xfrm>
                  <a:off x="3594132" y="1028450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559" name="弦 558">
                    <a:extLst>
                      <a:ext uri="{FF2B5EF4-FFF2-40B4-BE49-F238E27FC236}">
                        <a16:creationId xmlns:a16="http://schemas.microsoft.com/office/drawing/2014/main" id="{A0AF8994-860F-4E04-AB2B-74C3E03640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0" name="弦 559">
                    <a:extLst>
                      <a:ext uri="{FF2B5EF4-FFF2-40B4-BE49-F238E27FC236}">
                        <a16:creationId xmlns:a16="http://schemas.microsoft.com/office/drawing/2014/main" id="{F13686CC-1766-4BE1-817B-B178CC0D13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パイ 27">
                    <a:extLst>
                      <a:ext uri="{FF2B5EF4-FFF2-40B4-BE49-F238E27FC236}">
                        <a16:creationId xmlns:a16="http://schemas.microsoft.com/office/drawing/2014/main" id="{871EEC83-35DC-490C-8412-C33FCF4FC568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パイ 663">
                    <a:extLst>
                      <a:ext uri="{FF2B5EF4-FFF2-40B4-BE49-F238E27FC236}">
                        <a16:creationId xmlns:a16="http://schemas.microsoft.com/office/drawing/2014/main" id="{F1365A1F-60CC-4BB2-A2C7-9A384FA01C57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パイ 665">
                    <a:extLst>
                      <a:ext uri="{FF2B5EF4-FFF2-40B4-BE49-F238E27FC236}">
                        <a16:creationId xmlns:a16="http://schemas.microsoft.com/office/drawing/2014/main" id="{5A4DACDE-E06B-448D-8411-AF93B88428C1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涙形 563">
                    <a:extLst>
                      <a:ext uri="{FF2B5EF4-FFF2-40B4-BE49-F238E27FC236}">
                        <a16:creationId xmlns:a16="http://schemas.microsoft.com/office/drawing/2014/main" id="{E7D2623B-3BD5-4676-B8E1-B84802F50B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涙形 564">
                    <a:extLst>
                      <a:ext uri="{FF2B5EF4-FFF2-40B4-BE49-F238E27FC236}">
                        <a16:creationId xmlns:a16="http://schemas.microsoft.com/office/drawing/2014/main" id="{5DA2CFC8-5650-4940-A25A-39E26093A7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涙形 565">
                    <a:extLst>
                      <a:ext uri="{FF2B5EF4-FFF2-40B4-BE49-F238E27FC236}">
                        <a16:creationId xmlns:a16="http://schemas.microsoft.com/office/drawing/2014/main" id="{4C3803C6-0CA9-4D8C-A21B-4F4C3EBAC4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涙形 566">
                    <a:extLst>
                      <a:ext uri="{FF2B5EF4-FFF2-40B4-BE49-F238E27FC236}">
                        <a16:creationId xmlns:a16="http://schemas.microsoft.com/office/drawing/2014/main" id="{57EB9805-74AC-415A-AA45-7906C550FA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涙形 567">
                    <a:extLst>
                      <a:ext uri="{FF2B5EF4-FFF2-40B4-BE49-F238E27FC236}">
                        <a16:creationId xmlns:a16="http://schemas.microsoft.com/office/drawing/2014/main" id="{34787E8F-0345-4671-9B2C-CCA37E2E75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涙形 568">
                    <a:extLst>
                      <a:ext uri="{FF2B5EF4-FFF2-40B4-BE49-F238E27FC236}">
                        <a16:creationId xmlns:a16="http://schemas.microsoft.com/office/drawing/2014/main" id="{4CCEB227-C9E0-48CA-AF98-E43394912A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涙形 569">
                    <a:extLst>
                      <a:ext uri="{FF2B5EF4-FFF2-40B4-BE49-F238E27FC236}">
                        <a16:creationId xmlns:a16="http://schemas.microsoft.com/office/drawing/2014/main" id="{90069AC1-912A-4B50-842B-08195EEBD3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涙形 570">
                    <a:extLst>
                      <a:ext uri="{FF2B5EF4-FFF2-40B4-BE49-F238E27FC236}">
                        <a16:creationId xmlns:a16="http://schemas.microsoft.com/office/drawing/2014/main" id="{8775019F-B988-4DFA-BC7F-3950CCD440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5" name="グループ化 544">
                  <a:extLst>
                    <a:ext uri="{FF2B5EF4-FFF2-40B4-BE49-F238E27FC236}">
                      <a16:creationId xmlns:a16="http://schemas.microsoft.com/office/drawing/2014/main" id="{D1C11558-1E4C-4CE1-B987-5F5A00869A7C}"/>
                    </a:ext>
                  </a:extLst>
                </p:cNvPr>
                <p:cNvGrpSpPr/>
                <p:nvPr/>
              </p:nvGrpSpPr>
              <p:grpSpPr>
                <a:xfrm rot="800389">
                  <a:off x="3846741" y="1068669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546" name="弦 545">
                    <a:extLst>
                      <a:ext uri="{FF2B5EF4-FFF2-40B4-BE49-F238E27FC236}">
                        <a16:creationId xmlns:a16="http://schemas.microsoft.com/office/drawing/2014/main" id="{AD03A04D-E5F3-4CA7-B028-9151669C17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弦 546">
                    <a:extLst>
                      <a:ext uri="{FF2B5EF4-FFF2-40B4-BE49-F238E27FC236}">
                        <a16:creationId xmlns:a16="http://schemas.microsoft.com/office/drawing/2014/main" id="{F7E683E2-040C-409F-9360-56FD819E5A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パイ 677">
                    <a:extLst>
                      <a:ext uri="{FF2B5EF4-FFF2-40B4-BE49-F238E27FC236}">
                        <a16:creationId xmlns:a16="http://schemas.microsoft.com/office/drawing/2014/main" id="{61E0C5A3-8969-4054-AFE4-5CBED5B05B01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パイ 678">
                    <a:extLst>
                      <a:ext uri="{FF2B5EF4-FFF2-40B4-BE49-F238E27FC236}">
                        <a16:creationId xmlns:a16="http://schemas.microsoft.com/office/drawing/2014/main" id="{5233FA84-E909-4B14-ABF7-64EC1017056B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パイ 679">
                    <a:extLst>
                      <a:ext uri="{FF2B5EF4-FFF2-40B4-BE49-F238E27FC236}">
                        <a16:creationId xmlns:a16="http://schemas.microsoft.com/office/drawing/2014/main" id="{771358E0-3B5C-4CB5-8FDF-75BD829621BA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涙形 550">
                    <a:extLst>
                      <a:ext uri="{FF2B5EF4-FFF2-40B4-BE49-F238E27FC236}">
                        <a16:creationId xmlns:a16="http://schemas.microsoft.com/office/drawing/2014/main" id="{F30A1879-F5A2-46B6-8333-BCF6904848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涙形 551">
                    <a:extLst>
                      <a:ext uri="{FF2B5EF4-FFF2-40B4-BE49-F238E27FC236}">
                        <a16:creationId xmlns:a16="http://schemas.microsoft.com/office/drawing/2014/main" id="{69E4C4C2-67F4-4109-9183-DB8F680B93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涙形 552">
                    <a:extLst>
                      <a:ext uri="{FF2B5EF4-FFF2-40B4-BE49-F238E27FC236}">
                        <a16:creationId xmlns:a16="http://schemas.microsoft.com/office/drawing/2014/main" id="{D324DF66-A62F-4BE4-8D14-3C39674EAA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涙形 553">
                    <a:extLst>
                      <a:ext uri="{FF2B5EF4-FFF2-40B4-BE49-F238E27FC236}">
                        <a16:creationId xmlns:a16="http://schemas.microsoft.com/office/drawing/2014/main" id="{AAEC1EFA-9998-4C00-AB95-BB4A27BB95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涙形 554">
                    <a:extLst>
                      <a:ext uri="{FF2B5EF4-FFF2-40B4-BE49-F238E27FC236}">
                        <a16:creationId xmlns:a16="http://schemas.microsoft.com/office/drawing/2014/main" id="{53F64313-5B4F-4B3B-8B71-42B2A01B6F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涙形 555">
                    <a:extLst>
                      <a:ext uri="{FF2B5EF4-FFF2-40B4-BE49-F238E27FC236}">
                        <a16:creationId xmlns:a16="http://schemas.microsoft.com/office/drawing/2014/main" id="{B5A15F53-EEC5-4850-9215-D805635A9E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涙形 556">
                    <a:extLst>
                      <a:ext uri="{FF2B5EF4-FFF2-40B4-BE49-F238E27FC236}">
                        <a16:creationId xmlns:a16="http://schemas.microsoft.com/office/drawing/2014/main" id="{215FE4E7-3206-4BCA-AFCC-CA38776631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涙形 557">
                    <a:extLst>
                      <a:ext uri="{FF2B5EF4-FFF2-40B4-BE49-F238E27FC236}">
                        <a16:creationId xmlns:a16="http://schemas.microsoft.com/office/drawing/2014/main" id="{D21BB2DF-AD80-4346-A0D5-8524BA134A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632" name="グループ化 631">
            <a:extLst>
              <a:ext uri="{FF2B5EF4-FFF2-40B4-BE49-F238E27FC236}">
                <a16:creationId xmlns:a16="http://schemas.microsoft.com/office/drawing/2014/main" id="{36F38B5F-2C18-4250-AE25-9295C7003489}"/>
              </a:ext>
            </a:extLst>
          </p:cNvPr>
          <p:cNvGrpSpPr/>
          <p:nvPr/>
        </p:nvGrpSpPr>
        <p:grpSpPr>
          <a:xfrm>
            <a:off x="2239673" y="3002898"/>
            <a:ext cx="1677551" cy="1209749"/>
            <a:chOff x="1928666" y="2187724"/>
            <a:chExt cx="2243466" cy="1617852"/>
          </a:xfrm>
        </p:grpSpPr>
        <p:grpSp>
          <p:nvGrpSpPr>
            <p:cNvPr id="633" name="グループ化 632">
              <a:extLst>
                <a:ext uri="{FF2B5EF4-FFF2-40B4-BE49-F238E27FC236}">
                  <a16:creationId xmlns:a16="http://schemas.microsoft.com/office/drawing/2014/main" id="{20C7A699-D95A-46CE-96C9-47F72C42BC7B}"/>
                </a:ext>
              </a:extLst>
            </p:cNvPr>
            <p:cNvGrpSpPr/>
            <p:nvPr/>
          </p:nvGrpSpPr>
          <p:grpSpPr>
            <a:xfrm>
              <a:off x="1928666" y="2187724"/>
              <a:ext cx="2243466" cy="1617852"/>
              <a:chOff x="3282454" y="1872754"/>
              <a:chExt cx="2476996" cy="1786260"/>
            </a:xfrm>
          </p:grpSpPr>
          <p:sp>
            <p:nvSpPr>
              <p:cNvPr id="678" name="星: 7 pt 677">
                <a:extLst>
                  <a:ext uri="{FF2B5EF4-FFF2-40B4-BE49-F238E27FC236}">
                    <a16:creationId xmlns:a16="http://schemas.microsoft.com/office/drawing/2014/main" id="{65167224-AFE4-4D6E-9B8A-47F1A8C25987}"/>
                  </a:ext>
                </a:extLst>
              </p:cNvPr>
              <p:cNvSpPr/>
              <p:nvPr/>
            </p:nvSpPr>
            <p:spPr>
              <a:xfrm>
                <a:off x="3368824" y="1988840"/>
                <a:ext cx="230425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rgbClr val="0070C0"/>
                  </a:gs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9" name="星: 7 pt 678">
                <a:extLst>
                  <a:ext uri="{FF2B5EF4-FFF2-40B4-BE49-F238E27FC236}">
                    <a16:creationId xmlns:a16="http://schemas.microsoft.com/office/drawing/2014/main" id="{39993154-FBFF-4C19-9D63-10AB13BD130E}"/>
                  </a:ext>
                </a:extLst>
              </p:cNvPr>
              <p:cNvSpPr/>
              <p:nvPr/>
            </p:nvSpPr>
            <p:spPr>
              <a:xfrm>
                <a:off x="3701554" y="2146846"/>
                <a:ext cx="1638796" cy="1512168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星: 7 pt 679">
                <a:extLst>
                  <a:ext uri="{FF2B5EF4-FFF2-40B4-BE49-F238E27FC236}">
                    <a16:creationId xmlns:a16="http://schemas.microsoft.com/office/drawing/2014/main" id="{AF0AB633-07EB-4E0F-A89A-8BE92ECEE907}"/>
                  </a:ext>
                </a:extLst>
              </p:cNvPr>
              <p:cNvSpPr/>
              <p:nvPr/>
            </p:nvSpPr>
            <p:spPr>
              <a:xfrm>
                <a:off x="3282454" y="1872754"/>
                <a:ext cx="247699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B6A3C314-2903-4F0F-AF4A-4D2DF13F50E5}"/>
                  </a:ext>
                </a:extLst>
              </p:cNvPr>
              <p:cNvSpPr/>
              <p:nvPr/>
            </p:nvSpPr>
            <p:spPr>
              <a:xfrm>
                <a:off x="3590690" y="2247900"/>
                <a:ext cx="1860524" cy="113806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A947F975-1C5B-4B55-B2DF-FB4C70E90DA9}"/>
                </a:ext>
              </a:extLst>
            </p:cNvPr>
            <p:cNvGrpSpPr/>
            <p:nvPr/>
          </p:nvGrpSpPr>
          <p:grpSpPr>
            <a:xfrm>
              <a:off x="2334763" y="2306894"/>
              <a:ext cx="1551806" cy="781327"/>
              <a:chOff x="3211478" y="2448999"/>
              <a:chExt cx="1551806" cy="781327"/>
            </a:xfrm>
          </p:grpSpPr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240F9DCA-EAC4-4B93-9935-AD783094E56C}"/>
                  </a:ext>
                </a:extLst>
              </p:cNvPr>
              <p:cNvGrpSpPr/>
              <p:nvPr/>
            </p:nvGrpSpPr>
            <p:grpSpPr>
              <a:xfrm rot="763808">
                <a:off x="3801696" y="2448999"/>
                <a:ext cx="452909" cy="484547"/>
                <a:chOff x="3165858" y="4528629"/>
                <a:chExt cx="452909" cy="484547"/>
              </a:xfrm>
            </p:grpSpPr>
            <p:sp>
              <p:nvSpPr>
                <p:cNvPr id="676" name="楕円 675">
                  <a:extLst>
                    <a:ext uri="{FF2B5EF4-FFF2-40B4-BE49-F238E27FC236}">
                      <a16:creationId xmlns:a16="http://schemas.microsoft.com/office/drawing/2014/main" id="{A604EDAA-D8C7-410D-8A61-312C05C78994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7" name="星: 5 pt 676">
                  <a:extLst>
                    <a:ext uri="{FF2B5EF4-FFF2-40B4-BE49-F238E27FC236}">
                      <a16:creationId xmlns:a16="http://schemas.microsoft.com/office/drawing/2014/main" id="{2262706F-4A9E-4BAB-821B-48216CC0E167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1039EDFA-5F90-4648-8638-C3F0482CDBCE}"/>
                  </a:ext>
                </a:extLst>
              </p:cNvPr>
              <p:cNvGrpSpPr/>
              <p:nvPr/>
            </p:nvGrpSpPr>
            <p:grpSpPr>
              <a:xfrm rot="20475341">
                <a:off x="3211478" y="2602633"/>
                <a:ext cx="452909" cy="484547"/>
                <a:chOff x="3165858" y="4528629"/>
                <a:chExt cx="452909" cy="484547"/>
              </a:xfrm>
            </p:grpSpPr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A66764F2-7B6F-42C3-8EEF-932A0B1156EF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5" name="星: 5 pt 674">
                  <a:extLst>
                    <a:ext uri="{FF2B5EF4-FFF2-40B4-BE49-F238E27FC236}">
                      <a16:creationId xmlns:a16="http://schemas.microsoft.com/office/drawing/2014/main" id="{98FAAD8F-12D4-4DFF-B187-8A3728B9AB81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D43BD980-5F46-4F0A-B784-2752BF2B9357}"/>
                  </a:ext>
                </a:extLst>
              </p:cNvPr>
              <p:cNvGrpSpPr/>
              <p:nvPr/>
            </p:nvGrpSpPr>
            <p:grpSpPr>
              <a:xfrm rot="21060086">
                <a:off x="3614506" y="2574571"/>
                <a:ext cx="452909" cy="484547"/>
                <a:chOff x="3165858" y="4528629"/>
                <a:chExt cx="452909" cy="484547"/>
              </a:xfrm>
            </p:grpSpPr>
            <p:sp>
              <p:nvSpPr>
                <p:cNvPr id="672" name="楕円 671">
                  <a:extLst>
                    <a:ext uri="{FF2B5EF4-FFF2-40B4-BE49-F238E27FC236}">
                      <a16:creationId xmlns:a16="http://schemas.microsoft.com/office/drawing/2014/main" id="{85C45107-F5EB-46BC-8ACC-AC15F98013A7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3" name="星: 5 pt 672">
                  <a:extLst>
                    <a:ext uri="{FF2B5EF4-FFF2-40B4-BE49-F238E27FC236}">
                      <a16:creationId xmlns:a16="http://schemas.microsoft.com/office/drawing/2014/main" id="{AD82A2C7-0CE7-4AB3-90F0-CA101D9B9BEF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F2DBE9C3-D2B5-4C7F-AE07-671BCBBABA4F}"/>
                  </a:ext>
                </a:extLst>
              </p:cNvPr>
              <p:cNvGrpSpPr/>
              <p:nvPr/>
            </p:nvGrpSpPr>
            <p:grpSpPr>
              <a:xfrm>
                <a:off x="4134831" y="2588501"/>
                <a:ext cx="452909" cy="484547"/>
                <a:chOff x="3165858" y="4528629"/>
                <a:chExt cx="452909" cy="484547"/>
              </a:xfrm>
            </p:grpSpPr>
            <p:sp>
              <p:nvSpPr>
                <p:cNvPr id="670" name="楕円 669">
                  <a:extLst>
                    <a:ext uri="{FF2B5EF4-FFF2-40B4-BE49-F238E27FC236}">
                      <a16:creationId xmlns:a16="http://schemas.microsoft.com/office/drawing/2014/main" id="{DA51BCF5-9981-40F7-8908-DDAB9CA91319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1" name="星: 5 pt 670">
                  <a:extLst>
                    <a:ext uri="{FF2B5EF4-FFF2-40B4-BE49-F238E27FC236}">
                      <a16:creationId xmlns:a16="http://schemas.microsoft.com/office/drawing/2014/main" id="{CD9C4287-F505-433D-824D-4B788D8A8774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31345F0B-C60B-4154-8B28-2CE9BAA48179}"/>
                  </a:ext>
                </a:extLst>
              </p:cNvPr>
              <p:cNvGrpSpPr/>
              <p:nvPr/>
            </p:nvGrpSpPr>
            <p:grpSpPr>
              <a:xfrm>
                <a:off x="3379383" y="2745779"/>
                <a:ext cx="452909" cy="484547"/>
                <a:chOff x="3165858" y="4528629"/>
                <a:chExt cx="452909" cy="484547"/>
              </a:xfrm>
            </p:grpSpPr>
            <p:sp>
              <p:nvSpPr>
                <p:cNvPr id="668" name="楕円 667">
                  <a:extLst>
                    <a:ext uri="{FF2B5EF4-FFF2-40B4-BE49-F238E27FC236}">
                      <a16:creationId xmlns:a16="http://schemas.microsoft.com/office/drawing/2014/main" id="{32D2DE7E-BA2B-4B61-B355-DE1DD2EB5B93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9" name="星: 5 pt 668">
                  <a:extLst>
                    <a:ext uri="{FF2B5EF4-FFF2-40B4-BE49-F238E27FC236}">
                      <a16:creationId xmlns:a16="http://schemas.microsoft.com/office/drawing/2014/main" id="{AEEBEF4A-31E5-4AD0-A37E-3B8233E5B31D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118591F4-EEF7-4938-AF80-7A91B8E317DE}"/>
                  </a:ext>
                </a:extLst>
              </p:cNvPr>
              <p:cNvGrpSpPr/>
              <p:nvPr/>
            </p:nvGrpSpPr>
            <p:grpSpPr>
              <a:xfrm>
                <a:off x="3817533" y="2721967"/>
                <a:ext cx="452909" cy="484547"/>
                <a:chOff x="3165858" y="4528629"/>
                <a:chExt cx="452909" cy="484547"/>
              </a:xfrm>
            </p:grpSpPr>
            <p:sp>
              <p:nvSpPr>
                <p:cNvPr id="666" name="楕円 665">
                  <a:extLst>
                    <a:ext uri="{FF2B5EF4-FFF2-40B4-BE49-F238E27FC236}">
                      <a16:creationId xmlns:a16="http://schemas.microsoft.com/office/drawing/2014/main" id="{CEE89533-476C-4658-807B-596579101983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7" name="星: 5 pt 666">
                  <a:extLst>
                    <a:ext uri="{FF2B5EF4-FFF2-40B4-BE49-F238E27FC236}">
                      <a16:creationId xmlns:a16="http://schemas.microsoft.com/office/drawing/2014/main" id="{E012C4FC-B73F-4C66-8C2B-F223D1F6E020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F54226C3-0FF8-4C5F-AC47-68C0766B707E}"/>
                  </a:ext>
                </a:extLst>
              </p:cNvPr>
              <p:cNvGrpSpPr/>
              <p:nvPr/>
            </p:nvGrpSpPr>
            <p:grpSpPr>
              <a:xfrm>
                <a:off x="4310375" y="2717204"/>
                <a:ext cx="452909" cy="484547"/>
                <a:chOff x="3165858" y="4528629"/>
                <a:chExt cx="452909" cy="484547"/>
              </a:xfrm>
            </p:grpSpPr>
            <p:sp>
              <p:nvSpPr>
                <p:cNvPr id="664" name="楕円 663">
                  <a:extLst>
                    <a:ext uri="{FF2B5EF4-FFF2-40B4-BE49-F238E27FC236}">
                      <a16:creationId xmlns:a16="http://schemas.microsoft.com/office/drawing/2014/main" id="{C5DE7228-A1D1-46A4-BD9D-9409543B4D9E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5" name="星: 5 pt 664">
                  <a:extLst>
                    <a:ext uri="{FF2B5EF4-FFF2-40B4-BE49-F238E27FC236}">
                      <a16:creationId xmlns:a16="http://schemas.microsoft.com/office/drawing/2014/main" id="{B2263CE6-C5AA-47AB-A175-CCD41C9BE999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DF0E0115-103B-4DA2-8322-771A762E33B1}"/>
                </a:ext>
              </a:extLst>
            </p:cNvPr>
            <p:cNvGrpSpPr/>
            <p:nvPr/>
          </p:nvGrpSpPr>
          <p:grpSpPr>
            <a:xfrm>
              <a:off x="2258563" y="2764094"/>
              <a:ext cx="1551806" cy="781327"/>
              <a:chOff x="3211478" y="2448999"/>
              <a:chExt cx="1551806" cy="781327"/>
            </a:xfrm>
          </p:grpSpPr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51A05B0C-F7FD-403F-B706-844CF1E3445A}"/>
                  </a:ext>
                </a:extLst>
              </p:cNvPr>
              <p:cNvGrpSpPr/>
              <p:nvPr/>
            </p:nvGrpSpPr>
            <p:grpSpPr>
              <a:xfrm rot="763808">
                <a:off x="3801696" y="2448999"/>
                <a:ext cx="452909" cy="484547"/>
                <a:chOff x="3165858" y="4528629"/>
                <a:chExt cx="452909" cy="484547"/>
              </a:xfrm>
            </p:grpSpPr>
            <p:sp>
              <p:nvSpPr>
                <p:cNvPr id="655" name="楕円 654">
                  <a:extLst>
                    <a:ext uri="{FF2B5EF4-FFF2-40B4-BE49-F238E27FC236}">
                      <a16:creationId xmlns:a16="http://schemas.microsoft.com/office/drawing/2014/main" id="{0D23C6BA-F5A8-48C4-B053-BBF593A4519A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6" name="星: 5 pt 655">
                  <a:extLst>
                    <a:ext uri="{FF2B5EF4-FFF2-40B4-BE49-F238E27FC236}">
                      <a16:creationId xmlns:a16="http://schemas.microsoft.com/office/drawing/2014/main" id="{8F14C7E0-163D-4BE2-B6F3-938A16F54306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0F845933-38FA-455B-B872-C3C1FD958B56}"/>
                  </a:ext>
                </a:extLst>
              </p:cNvPr>
              <p:cNvGrpSpPr/>
              <p:nvPr/>
            </p:nvGrpSpPr>
            <p:grpSpPr>
              <a:xfrm rot="20475341">
                <a:off x="3211478" y="2602633"/>
                <a:ext cx="452909" cy="484547"/>
                <a:chOff x="3165858" y="4528629"/>
                <a:chExt cx="452909" cy="484547"/>
              </a:xfrm>
            </p:grpSpPr>
            <p:sp>
              <p:nvSpPr>
                <p:cNvPr id="653" name="楕円 652">
                  <a:extLst>
                    <a:ext uri="{FF2B5EF4-FFF2-40B4-BE49-F238E27FC236}">
                      <a16:creationId xmlns:a16="http://schemas.microsoft.com/office/drawing/2014/main" id="{34BAAC00-AD2D-4A17-B848-22D961F2CE43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4" name="星: 5 pt 653">
                  <a:extLst>
                    <a:ext uri="{FF2B5EF4-FFF2-40B4-BE49-F238E27FC236}">
                      <a16:creationId xmlns:a16="http://schemas.microsoft.com/office/drawing/2014/main" id="{C11E147B-F8E6-42C0-9430-9CEA81F735BE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C553109E-DC1E-4ACC-9BBD-DEAFBD6CE359}"/>
                  </a:ext>
                </a:extLst>
              </p:cNvPr>
              <p:cNvGrpSpPr/>
              <p:nvPr/>
            </p:nvGrpSpPr>
            <p:grpSpPr>
              <a:xfrm rot="21060086">
                <a:off x="3614506" y="2574571"/>
                <a:ext cx="452909" cy="484547"/>
                <a:chOff x="3165858" y="4528629"/>
                <a:chExt cx="452909" cy="484547"/>
              </a:xfrm>
            </p:grpSpPr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3F73F01F-E180-42F9-BCCE-246E79628277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2" name="星: 5 pt 651">
                  <a:extLst>
                    <a:ext uri="{FF2B5EF4-FFF2-40B4-BE49-F238E27FC236}">
                      <a16:creationId xmlns:a16="http://schemas.microsoft.com/office/drawing/2014/main" id="{091664D7-6941-4B03-8671-C2472EAD9118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4AC6C07E-91AA-4E4E-933B-C3F1F36E6484}"/>
                  </a:ext>
                </a:extLst>
              </p:cNvPr>
              <p:cNvGrpSpPr/>
              <p:nvPr/>
            </p:nvGrpSpPr>
            <p:grpSpPr>
              <a:xfrm>
                <a:off x="4134831" y="2588501"/>
                <a:ext cx="452909" cy="484547"/>
                <a:chOff x="3165858" y="4528629"/>
                <a:chExt cx="452909" cy="484547"/>
              </a:xfrm>
            </p:grpSpPr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B37EC6D4-039E-4549-8125-9BE2E59FE026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0" name="星: 5 pt 649">
                  <a:extLst>
                    <a:ext uri="{FF2B5EF4-FFF2-40B4-BE49-F238E27FC236}">
                      <a16:creationId xmlns:a16="http://schemas.microsoft.com/office/drawing/2014/main" id="{E34F1214-FD1B-4072-9A81-BD3831C0C066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A8745C55-279F-4667-B383-251184ACF236}"/>
                  </a:ext>
                </a:extLst>
              </p:cNvPr>
              <p:cNvGrpSpPr/>
              <p:nvPr/>
            </p:nvGrpSpPr>
            <p:grpSpPr>
              <a:xfrm>
                <a:off x="3379383" y="2745779"/>
                <a:ext cx="452909" cy="484547"/>
                <a:chOff x="3165858" y="4528629"/>
                <a:chExt cx="452909" cy="484547"/>
              </a:xfrm>
            </p:grpSpPr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CF260044-8DE1-41C3-A4F6-9BFC75924BDA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8" name="星: 5 pt 647">
                  <a:extLst>
                    <a:ext uri="{FF2B5EF4-FFF2-40B4-BE49-F238E27FC236}">
                      <a16:creationId xmlns:a16="http://schemas.microsoft.com/office/drawing/2014/main" id="{B06DE320-AC7B-434D-BFF1-24C1FBA46594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AB613A31-1F15-431B-A9EC-85BB438D7851}"/>
                  </a:ext>
                </a:extLst>
              </p:cNvPr>
              <p:cNvGrpSpPr/>
              <p:nvPr/>
            </p:nvGrpSpPr>
            <p:grpSpPr>
              <a:xfrm>
                <a:off x="3817533" y="2721967"/>
                <a:ext cx="452909" cy="484547"/>
                <a:chOff x="3165858" y="4528629"/>
                <a:chExt cx="452909" cy="484547"/>
              </a:xfrm>
            </p:grpSpPr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0B7D252A-0D85-44E4-B2BF-FB147F218730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6" name="星: 5 pt 645">
                  <a:extLst>
                    <a:ext uri="{FF2B5EF4-FFF2-40B4-BE49-F238E27FC236}">
                      <a16:creationId xmlns:a16="http://schemas.microsoft.com/office/drawing/2014/main" id="{F8417657-7C2C-4935-AC78-895BA29C9526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5D45ED76-AC96-4D42-A6B2-F58EF2C71D2D}"/>
                  </a:ext>
                </a:extLst>
              </p:cNvPr>
              <p:cNvGrpSpPr/>
              <p:nvPr/>
            </p:nvGrpSpPr>
            <p:grpSpPr>
              <a:xfrm>
                <a:off x="4310375" y="2717204"/>
                <a:ext cx="452909" cy="484547"/>
                <a:chOff x="3165858" y="4528629"/>
                <a:chExt cx="452909" cy="484547"/>
              </a:xfrm>
            </p:grpSpPr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516925CD-3410-4895-8ED9-983A5AECFEE3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4" name="星: 5 pt 643">
                  <a:extLst>
                    <a:ext uri="{FF2B5EF4-FFF2-40B4-BE49-F238E27FC236}">
                      <a16:creationId xmlns:a16="http://schemas.microsoft.com/office/drawing/2014/main" id="{8AF12E0A-09AD-4831-B1A2-462F41FFF3A1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4872B806-C57C-4248-91D7-A326E3109F93}"/>
              </a:ext>
            </a:extLst>
          </p:cNvPr>
          <p:cNvGrpSpPr/>
          <p:nvPr/>
        </p:nvGrpSpPr>
        <p:grpSpPr>
          <a:xfrm>
            <a:off x="2254279" y="4939972"/>
            <a:ext cx="1677551" cy="1209749"/>
            <a:chOff x="1928666" y="4473724"/>
            <a:chExt cx="2243466" cy="1617852"/>
          </a:xfrm>
        </p:grpSpPr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29EE40B1-4E53-46CB-82C1-48C391751788}"/>
                </a:ext>
              </a:extLst>
            </p:cNvPr>
            <p:cNvGrpSpPr/>
            <p:nvPr/>
          </p:nvGrpSpPr>
          <p:grpSpPr>
            <a:xfrm>
              <a:off x="1928666" y="4473724"/>
              <a:ext cx="2243466" cy="1617852"/>
              <a:chOff x="3282454" y="1872754"/>
              <a:chExt cx="2476996" cy="1786260"/>
            </a:xfrm>
          </p:grpSpPr>
          <p:sp>
            <p:nvSpPr>
              <p:cNvPr id="716" name="星: 7 pt 715">
                <a:extLst>
                  <a:ext uri="{FF2B5EF4-FFF2-40B4-BE49-F238E27FC236}">
                    <a16:creationId xmlns:a16="http://schemas.microsoft.com/office/drawing/2014/main" id="{6E81D683-97B3-4BE3-B81D-43495CA8BA47}"/>
                  </a:ext>
                </a:extLst>
              </p:cNvPr>
              <p:cNvSpPr/>
              <p:nvPr/>
            </p:nvSpPr>
            <p:spPr>
              <a:xfrm>
                <a:off x="3368824" y="1988840"/>
                <a:ext cx="230425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rgbClr val="0070C0"/>
                  </a:gs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星: 7 pt 716">
                <a:extLst>
                  <a:ext uri="{FF2B5EF4-FFF2-40B4-BE49-F238E27FC236}">
                    <a16:creationId xmlns:a16="http://schemas.microsoft.com/office/drawing/2014/main" id="{D7B4678E-FDC3-47B8-83C8-75AA5250DCEB}"/>
                  </a:ext>
                </a:extLst>
              </p:cNvPr>
              <p:cNvSpPr/>
              <p:nvPr/>
            </p:nvSpPr>
            <p:spPr>
              <a:xfrm>
                <a:off x="3701554" y="2146846"/>
                <a:ext cx="1638796" cy="1512168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8" name="星: 7 pt 717">
                <a:extLst>
                  <a:ext uri="{FF2B5EF4-FFF2-40B4-BE49-F238E27FC236}">
                    <a16:creationId xmlns:a16="http://schemas.microsoft.com/office/drawing/2014/main" id="{911805CD-5ED7-42FE-BB3F-1A154E0C02BC}"/>
                  </a:ext>
                </a:extLst>
              </p:cNvPr>
              <p:cNvSpPr/>
              <p:nvPr/>
            </p:nvSpPr>
            <p:spPr>
              <a:xfrm>
                <a:off x="3282454" y="1872754"/>
                <a:ext cx="247699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AB627699-DF36-4F66-BB12-6A28394690DF}"/>
                  </a:ext>
                </a:extLst>
              </p:cNvPr>
              <p:cNvSpPr/>
              <p:nvPr/>
            </p:nvSpPr>
            <p:spPr>
              <a:xfrm>
                <a:off x="3590690" y="2247900"/>
                <a:ext cx="1860524" cy="113806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1978E101-CB18-4CB7-BBF4-8B5CAE022CA5}"/>
                </a:ext>
              </a:extLst>
            </p:cNvPr>
            <p:cNvGrpSpPr/>
            <p:nvPr/>
          </p:nvGrpSpPr>
          <p:grpSpPr>
            <a:xfrm rot="20287375">
              <a:off x="2158921" y="4647840"/>
              <a:ext cx="628042" cy="665762"/>
              <a:chOff x="2683965" y="4267408"/>
              <a:chExt cx="628042" cy="665762"/>
            </a:xfrm>
          </p:grpSpPr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E2F8A665-D469-4944-BECB-EA85C65F2789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46D76EDF-A30B-4A8A-9B96-CF85D0E7CCBE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853A3883-148A-4DBB-98CB-0F5BC7BCEA56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E93A7F99-878B-4D15-81A9-D02B93DC9F1F}"/>
                </a:ext>
              </a:extLst>
            </p:cNvPr>
            <p:cNvGrpSpPr/>
            <p:nvPr/>
          </p:nvGrpSpPr>
          <p:grpSpPr>
            <a:xfrm rot="20287375">
              <a:off x="2309857" y="4622597"/>
              <a:ext cx="628042" cy="665762"/>
              <a:chOff x="2683965" y="4267408"/>
              <a:chExt cx="628042" cy="665762"/>
            </a:xfrm>
          </p:grpSpPr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40DDD68A-8554-4A1F-9337-A87FF1BEECD9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39479159-39B9-4B39-8251-7903CADAEA69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A7B14F7A-F692-4377-885E-1A786AE948DA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CB17F6DC-FDF1-4D40-B624-9623218D8566}"/>
                </a:ext>
              </a:extLst>
            </p:cNvPr>
            <p:cNvGrpSpPr/>
            <p:nvPr/>
          </p:nvGrpSpPr>
          <p:grpSpPr>
            <a:xfrm rot="20916366">
              <a:off x="2430384" y="4718240"/>
              <a:ext cx="628042" cy="665762"/>
              <a:chOff x="2683965" y="4267408"/>
              <a:chExt cx="628042" cy="665762"/>
            </a:xfrm>
          </p:grpSpPr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6FC136E4-E0EC-403F-BD73-69269DD10FAB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E89586AB-8CCC-4314-A6ED-35774B802221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B900035A-4F54-4D18-8E96-0793926D5073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163536EA-62CE-4806-9E7D-6C43E1758A2C}"/>
                </a:ext>
              </a:extLst>
            </p:cNvPr>
            <p:cNvGrpSpPr/>
            <p:nvPr/>
          </p:nvGrpSpPr>
          <p:grpSpPr>
            <a:xfrm rot="20916366">
              <a:off x="2544684" y="4812392"/>
              <a:ext cx="628042" cy="665762"/>
              <a:chOff x="2683965" y="4267408"/>
              <a:chExt cx="628042" cy="665762"/>
            </a:xfrm>
          </p:grpSpPr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D54EDE13-9B64-4974-A190-57875D439F81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1B15954C-80A3-4608-909F-5DAFABACA789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962B7B82-50BF-4C5A-89BC-B63BB27BB1F7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9597C5EF-78E2-4D8A-9523-D43786C84E6E}"/>
                </a:ext>
              </a:extLst>
            </p:cNvPr>
            <p:cNvGrpSpPr/>
            <p:nvPr/>
          </p:nvGrpSpPr>
          <p:grpSpPr>
            <a:xfrm rot="20916366">
              <a:off x="2741623" y="4856078"/>
              <a:ext cx="628042" cy="665762"/>
              <a:chOff x="2683965" y="4267408"/>
              <a:chExt cx="628042" cy="665762"/>
            </a:xfrm>
          </p:grpSpPr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A2F63B18-0C75-4A84-8CD8-8558B43AE1DE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3041E4D3-B188-481A-9B68-1CC9692C5EA1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54B7813A-AB46-4599-B9E2-6685F188E323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7401BDDE-0455-4374-BB20-69156DCEC5B2}"/>
                </a:ext>
              </a:extLst>
            </p:cNvPr>
            <p:cNvGrpSpPr/>
            <p:nvPr/>
          </p:nvGrpSpPr>
          <p:grpSpPr>
            <a:xfrm rot="20916366">
              <a:off x="2928064" y="4929542"/>
              <a:ext cx="628042" cy="665762"/>
              <a:chOff x="2683965" y="4267408"/>
              <a:chExt cx="628042" cy="665762"/>
            </a:xfrm>
          </p:grpSpPr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33C1D25D-6F4A-4A92-B84E-AF98AC6ED0AA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AF8D9BB8-CE17-450E-B0C0-AECD0A593E5B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AF4413F9-A8A0-4FE0-9B98-BA05BA5D9308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B10EF895-9BDD-421A-B59D-CE13490B9F67}"/>
                </a:ext>
              </a:extLst>
            </p:cNvPr>
            <p:cNvGrpSpPr/>
            <p:nvPr/>
          </p:nvGrpSpPr>
          <p:grpSpPr>
            <a:xfrm>
              <a:off x="3101609" y="5010899"/>
              <a:ext cx="628042" cy="665762"/>
              <a:chOff x="2683965" y="4267408"/>
              <a:chExt cx="628042" cy="665762"/>
            </a:xfrm>
          </p:grpSpPr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C974EEFA-6CE3-4FEC-A095-3C3EFE5D855E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87056D15-2107-469C-A562-5E7F072E5E4A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456D8A6E-9C94-4471-8384-C0B996902609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7318EA5B-68A2-4DF3-9E58-9E8FCA2405C6}"/>
                </a:ext>
              </a:extLst>
            </p:cNvPr>
            <p:cNvGrpSpPr/>
            <p:nvPr/>
          </p:nvGrpSpPr>
          <p:grpSpPr>
            <a:xfrm>
              <a:off x="3362195" y="5109105"/>
              <a:ext cx="628042" cy="665762"/>
              <a:chOff x="2683965" y="4267408"/>
              <a:chExt cx="628042" cy="665762"/>
            </a:xfrm>
          </p:grpSpPr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907888BC-A644-468D-B3B9-702D0D0108D6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8CD065AF-1B13-4731-BE41-A4F42F1CF415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0993ECBB-1EC8-481A-8464-A28C52219FE4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20" name="グループ化 719">
            <a:extLst>
              <a:ext uri="{FF2B5EF4-FFF2-40B4-BE49-F238E27FC236}">
                <a16:creationId xmlns:a16="http://schemas.microsoft.com/office/drawing/2014/main" id="{422591BB-F163-4ABE-A5F6-E69C150FD5FE}"/>
              </a:ext>
            </a:extLst>
          </p:cNvPr>
          <p:cNvGrpSpPr/>
          <p:nvPr/>
        </p:nvGrpSpPr>
        <p:grpSpPr>
          <a:xfrm>
            <a:off x="4157525" y="4939972"/>
            <a:ext cx="1650570" cy="1112095"/>
            <a:chOff x="4406879" y="4473724"/>
            <a:chExt cx="2413107" cy="1625864"/>
          </a:xfrm>
        </p:grpSpPr>
        <p:grpSp>
          <p:nvGrpSpPr>
            <p:cNvPr id="721" name="グループ化 720">
              <a:extLst>
                <a:ext uri="{FF2B5EF4-FFF2-40B4-BE49-F238E27FC236}">
                  <a16:creationId xmlns:a16="http://schemas.microsoft.com/office/drawing/2014/main" id="{618F9507-8D9A-498E-9C90-81805B0938DB}"/>
                </a:ext>
              </a:extLst>
            </p:cNvPr>
            <p:cNvGrpSpPr/>
            <p:nvPr/>
          </p:nvGrpSpPr>
          <p:grpSpPr>
            <a:xfrm>
              <a:off x="4406879" y="4494295"/>
              <a:ext cx="2413107" cy="1605293"/>
              <a:chOff x="1928664" y="3068960"/>
              <a:chExt cx="2664296" cy="1772394"/>
            </a:xfrm>
          </p:grpSpPr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669B5622-FD5D-4DC4-AD40-73183C40BEBC}"/>
                  </a:ext>
                </a:extLst>
              </p:cNvPr>
              <p:cNvSpPr/>
              <p:nvPr/>
            </p:nvSpPr>
            <p:spPr>
              <a:xfrm>
                <a:off x="2000424" y="3194050"/>
                <a:ext cx="2520776" cy="164730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338683B5-7444-4A64-AB05-D8B71DFFAB9C}"/>
                  </a:ext>
                </a:extLst>
              </p:cNvPr>
              <p:cNvSpPr/>
              <p:nvPr/>
            </p:nvSpPr>
            <p:spPr>
              <a:xfrm>
                <a:off x="1928664" y="3068960"/>
                <a:ext cx="2664296" cy="165618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283673D4-CB68-4BAC-A5B5-2E3FBD1D3DA4}"/>
                </a:ext>
              </a:extLst>
            </p:cNvPr>
            <p:cNvGrpSpPr/>
            <p:nvPr/>
          </p:nvGrpSpPr>
          <p:grpSpPr>
            <a:xfrm>
              <a:off x="4802155" y="4473724"/>
              <a:ext cx="1598267" cy="1108086"/>
              <a:chOff x="5359752" y="4100319"/>
              <a:chExt cx="1598267" cy="1108086"/>
            </a:xfrm>
          </p:grpSpPr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0FAC5BE1-C224-4737-9A76-3CBACBA7A6F0}"/>
                  </a:ext>
                </a:extLst>
              </p:cNvPr>
              <p:cNvGrpSpPr/>
              <p:nvPr/>
            </p:nvGrpSpPr>
            <p:grpSpPr>
              <a:xfrm>
                <a:off x="5359752" y="4100319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90316DF3-CDE3-4DC8-A9AA-FFBD4B29E2D0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99" name="楕円 798">
                    <a:extLst>
                      <a:ext uri="{FF2B5EF4-FFF2-40B4-BE49-F238E27FC236}">
                        <a16:creationId xmlns:a16="http://schemas.microsoft.com/office/drawing/2014/main" id="{FFC156A4-F701-45D7-9FD8-1D0C787083AB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00" name="楕円 799">
                    <a:extLst>
                      <a:ext uri="{FF2B5EF4-FFF2-40B4-BE49-F238E27FC236}">
                        <a16:creationId xmlns:a16="http://schemas.microsoft.com/office/drawing/2014/main" id="{08C2BF80-7B30-4273-9AD7-D933850CEFA6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01" name="楕円 800">
                    <a:extLst>
                      <a:ext uri="{FF2B5EF4-FFF2-40B4-BE49-F238E27FC236}">
                        <a16:creationId xmlns:a16="http://schemas.microsoft.com/office/drawing/2014/main" id="{FAD7EA30-CEA0-456C-9338-382206A6AA8C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91" name="グループ化 790">
                  <a:extLst>
                    <a:ext uri="{FF2B5EF4-FFF2-40B4-BE49-F238E27FC236}">
                      <a16:creationId xmlns:a16="http://schemas.microsoft.com/office/drawing/2014/main" id="{F6866C91-BA9F-4502-863C-225C44F09164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96" name="楕円 795">
                    <a:extLst>
                      <a:ext uri="{FF2B5EF4-FFF2-40B4-BE49-F238E27FC236}">
                        <a16:creationId xmlns:a16="http://schemas.microsoft.com/office/drawing/2014/main" id="{762601A2-45E9-4CE3-ADDE-415443536F2E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7" name="楕円 796">
                    <a:extLst>
                      <a:ext uri="{FF2B5EF4-FFF2-40B4-BE49-F238E27FC236}">
                        <a16:creationId xmlns:a16="http://schemas.microsoft.com/office/drawing/2014/main" id="{B386ACDD-6031-41A5-9C4E-D332A4C00543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8" name="楕円 797">
                    <a:extLst>
                      <a:ext uri="{FF2B5EF4-FFF2-40B4-BE49-F238E27FC236}">
                        <a16:creationId xmlns:a16="http://schemas.microsoft.com/office/drawing/2014/main" id="{26AABF67-A90D-4AAD-A30E-95CA58031A1D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92" name="グループ化 791">
                  <a:extLst>
                    <a:ext uri="{FF2B5EF4-FFF2-40B4-BE49-F238E27FC236}">
                      <a16:creationId xmlns:a16="http://schemas.microsoft.com/office/drawing/2014/main" id="{7AE183D7-17EB-44D2-9405-9858264674FC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93" name="楕円 792">
                    <a:extLst>
                      <a:ext uri="{FF2B5EF4-FFF2-40B4-BE49-F238E27FC236}">
                        <a16:creationId xmlns:a16="http://schemas.microsoft.com/office/drawing/2014/main" id="{48514356-D488-4842-B0E3-A0C5ECBE6ABD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4" name="楕円 793">
                    <a:extLst>
                      <a:ext uri="{FF2B5EF4-FFF2-40B4-BE49-F238E27FC236}">
                        <a16:creationId xmlns:a16="http://schemas.microsoft.com/office/drawing/2014/main" id="{D774EFFB-4C2B-420F-A1C5-5D972B8E10B0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5" name="楕円 794">
                    <a:extLst>
                      <a:ext uri="{FF2B5EF4-FFF2-40B4-BE49-F238E27FC236}">
                        <a16:creationId xmlns:a16="http://schemas.microsoft.com/office/drawing/2014/main" id="{385DA434-D907-4DDF-ADA7-4B33485135F3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764" name="グループ化 763">
                <a:extLst>
                  <a:ext uri="{FF2B5EF4-FFF2-40B4-BE49-F238E27FC236}">
                    <a16:creationId xmlns:a16="http://schemas.microsoft.com/office/drawing/2014/main" id="{9DDBCFD4-D586-4BCB-8A78-661C956CE8C7}"/>
                  </a:ext>
                </a:extLst>
              </p:cNvPr>
              <p:cNvGrpSpPr/>
              <p:nvPr/>
            </p:nvGrpSpPr>
            <p:grpSpPr>
              <a:xfrm flipH="1">
                <a:off x="6316101" y="4100319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78" name="グループ化 777">
                  <a:extLst>
                    <a:ext uri="{FF2B5EF4-FFF2-40B4-BE49-F238E27FC236}">
                      <a16:creationId xmlns:a16="http://schemas.microsoft.com/office/drawing/2014/main" id="{0A6DFC38-4981-4CBC-8974-AE214068E61B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87" name="楕円 786">
                    <a:extLst>
                      <a:ext uri="{FF2B5EF4-FFF2-40B4-BE49-F238E27FC236}">
                        <a16:creationId xmlns:a16="http://schemas.microsoft.com/office/drawing/2014/main" id="{36E2DF52-725C-438C-A33C-AD1E59DEEB93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8" name="楕円 787">
                    <a:extLst>
                      <a:ext uri="{FF2B5EF4-FFF2-40B4-BE49-F238E27FC236}">
                        <a16:creationId xmlns:a16="http://schemas.microsoft.com/office/drawing/2014/main" id="{3A7AE205-C454-4238-97B4-E5A6F0F5F8C6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9" name="楕円 788">
                    <a:extLst>
                      <a:ext uri="{FF2B5EF4-FFF2-40B4-BE49-F238E27FC236}">
                        <a16:creationId xmlns:a16="http://schemas.microsoft.com/office/drawing/2014/main" id="{AE177FBE-1A0B-4FE5-A2CB-56324578718F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79" name="グループ化 778">
                  <a:extLst>
                    <a:ext uri="{FF2B5EF4-FFF2-40B4-BE49-F238E27FC236}">
                      <a16:creationId xmlns:a16="http://schemas.microsoft.com/office/drawing/2014/main" id="{01339196-9B64-4BEE-BDAA-32AB6658EFC4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84" name="楕円 783">
                    <a:extLst>
                      <a:ext uri="{FF2B5EF4-FFF2-40B4-BE49-F238E27FC236}">
                        <a16:creationId xmlns:a16="http://schemas.microsoft.com/office/drawing/2014/main" id="{ED0F3B84-CBDE-48C7-9A37-772678C185FF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5" name="楕円 784">
                    <a:extLst>
                      <a:ext uri="{FF2B5EF4-FFF2-40B4-BE49-F238E27FC236}">
                        <a16:creationId xmlns:a16="http://schemas.microsoft.com/office/drawing/2014/main" id="{652C21B0-2F5D-43A4-ADB8-55C01D0BCEB9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6" name="楕円 785">
                    <a:extLst>
                      <a:ext uri="{FF2B5EF4-FFF2-40B4-BE49-F238E27FC236}">
                        <a16:creationId xmlns:a16="http://schemas.microsoft.com/office/drawing/2014/main" id="{75B6CECB-B063-464F-9FEB-D8A4D29AC578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80" name="グループ化 779">
                  <a:extLst>
                    <a:ext uri="{FF2B5EF4-FFF2-40B4-BE49-F238E27FC236}">
                      <a16:creationId xmlns:a16="http://schemas.microsoft.com/office/drawing/2014/main" id="{A0347D4A-71F9-4FA3-81F7-AB0435C5B291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81" name="楕円 780">
                    <a:extLst>
                      <a:ext uri="{FF2B5EF4-FFF2-40B4-BE49-F238E27FC236}">
                        <a16:creationId xmlns:a16="http://schemas.microsoft.com/office/drawing/2014/main" id="{D3972EFE-96FD-4338-9805-7BAA94F56993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2" name="楕円 781">
                    <a:extLst>
                      <a:ext uri="{FF2B5EF4-FFF2-40B4-BE49-F238E27FC236}">
                        <a16:creationId xmlns:a16="http://schemas.microsoft.com/office/drawing/2014/main" id="{8B8183B3-E303-4D33-B9DD-193CA15072AB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3" name="楕円 782">
                    <a:extLst>
                      <a:ext uri="{FF2B5EF4-FFF2-40B4-BE49-F238E27FC236}">
                        <a16:creationId xmlns:a16="http://schemas.microsoft.com/office/drawing/2014/main" id="{C4A4CBBC-6DC0-4D60-B38C-BE8CCBFDC5B0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765" name="グループ化 764">
                <a:extLst>
                  <a:ext uri="{FF2B5EF4-FFF2-40B4-BE49-F238E27FC236}">
                    <a16:creationId xmlns:a16="http://schemas.microsoft.com/office/drawing/2014/main" id="{48FA5345-0BB7-4437-B285-BF2B703B6308}"/>
                  </a:ext>
                </a:extLst>
              </p:cNvPr>
              <p:cNvGrpSpPr/>
              <p:nvPr/>
            </p:nvGrpSpPr>
            <p:grpSpPr>
              <a:xfrm>
                <a:off x="5855052" y="4209857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66" name="グループ化 765">
                  <a:extLst>
                    <a:ext uri="{FF2B5EF4-FFF2-40B4-BE49-F238E27FC236}">
                      <a16:creationId xmlns:a16="http://schemas.microsoft.com/office/drawing/2014/main" id="{9B7A7029-688F-4C3D-9E0A-F3F363438A8C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75" name="楕円 774">
                    <a:extLst>
                      <a:ext uri="{FF2B5EF4-FFF2-40B4-BE49-F238E27FC236}">
                        <a16:creationId xmlns:a16="http://schemas.microsoft.com/office/drawing/2014/main" id="{815D1256-71C0-4391-A23D-3BDC399F6BD4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6" name="楕円 775">
                    <a:extLst>
                      <a:ext uri="{FF2B5EF4-FFF2-40B4-BE49-F238E27FC236}">
                        <a16:creationId xmlns:a16="http://schemas.microsoft.com/office/drawing/2014/main" id="{EF474D22-CCCF-44C4-99CA-7EBC2B1CFC25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7" name="楕円 776">
                    <a:extLst>
                      <a:ext uri="{FF2B5EF4-FFF2-40B4-BE49-F238E27FC236}">
                        <a16:creationId xmlns:a16="http://schemas.microsoft.com/office/drawing/2014/main" id="{EB69771A-9CB9-4845-BB03-B6966A086BD6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67" name="グループ化 766">
                  <a:extLst>
                    <a:ext uri="{FF2B5EF4-FFF2-40B4-BE49-F238E27FC236}">
                      <a16:creationId xmlns:a16="http://schemas.microsoft.com/office/drawing/2014/main" id="{80403CAE-97C9-492A-9774-7178DC4CECE9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72" name="楕円 771">
                    <a:extLst>
                      <a:ext uri="{FF2B5EF4-FFF2-40B4-BE49-F238E27FC236}">
                        <a16:creationId xmlns:a16="http://schemas.microsoft.com/office/drawing/2014/main" id="{4F991DE2-4B7F-4002-A182-22FD8E4539F9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3" name="楕円 772">
                    <a:extLst>
                      <a:ext uri="{FF2B5EF4-FFF2-40B4-BE49-F238E27FC236}">
                        <a16:creationId xmlns:a16="http://schemas.microsoft.com/office/drawing/2014/main" id="{9B6B7917-DE63-42EB-A129-B8A4F8C51C49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4" name="楕円 773">
                    <a:extLst>
                      <a:ext uri="{FF2B5EF4-FFF2-40B4-BE49-F238E27FC236}">
                        <a16:creationId xmlns:a16="http://schemas.microsoft.com/office/drawing/2014/main" id="{A44F2FBF-AF2F-4C37-B7EF-F52416F699BA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68" name="グループ化 767">
                  <a:extLst>
                    <a:ext uri="{FF2B5EF4-FFF2-40B4-BE49-F238E27FC236}">
                      <a16:creationId xmlns:a16="http://schemas.microsoft.com/office/drawing/2014/main" id="{D20AAC74-36EA-40E7-8D2F-2A8C6CBAA157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69" name="楕円 768">
                    <a:extLst>
                      <a:ext uri="{FF2B5EF4-FFF2-40B4-BE49-F238E27FC236}">
                        <a16:creationId xmlns:a16="http://schemas.microsoft.com/office/drawing/2014/main" id="{2CD9B5F2-A7BE-4490-AAE2-E5673B8AE368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0" name="楕円 769">
                    <a:extLst>
                      <a:ext uri="{FF2B5EF4-FFF2-40B4-BE49-F238E27FC236}">
                        <a16:creationId xmlns:a16="http://schemas.microsoft.com/office/drawing/2014/main" id="{1BAC95D8-211E-4CB9-A1B1-9C11CEE82E2D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1" name="楕円 770">
                    <a:extLst>
                      <a:ext uri="{FF2B5EF4-FFF2-40B4-BE49-F238E27FC236}">
                        <a16:creationId xmlns:a16="http://schemas.microsoft.com/office/drawing/2014/main" id="{F1269381-092C-40CD-B487-1D976C2794F8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723" name="グループ化 722">
              <a:extLst>
                <a:ext uri="{FF2B5EF4-FFF2-40B4-BE49-F238E27FC236}">
                  <a16:creationId xmlns:a16="http://schemas.microsoft.com/office/drawing/2014/main" id="{A87FD4FD-A942-4F24-BF58-0D35A52B2117}"/>
                </a:ext>
              </a:extLst>
            </p:cNvPr>
            <p:cNvGrpSpPr/>
            <p:nvPr/>
          </p:nvGrpSpPr>
          <p:grpSpPr>
            <a:xfrm>
              <a:off x="4802155" y="4869378"/>
              <a:ext cx="1598267" cy="1108086"/>
              <a:chOff x="5359752" y="4100319"/>
              <a:chExt cx="1598267" cy="1108086"/>
            </a:xfrm>
          </p:grpSpPr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197327CE-2123-4768-A789-6A05A3E6A207}"/>
                  </a:ext>
                </a:extLst>
              </p:cNvPr>
              <p:cNvGrpSpPr/>
              <p:nvPr/>
            </p:nvGrpSpPr>
            <p:grpSpPr>
              <a:xfrm>
                <a:off x="5359752" y="4100319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5CAAC1FF-CCF8-4BBB-B71C-7A796702EE79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60" name="楕円 759">
                    <a:extLst>
                      <a:ext uri="{FF2B5EF4-FFF2-40B4-BE49-F238E27FC236}">
                        <a16:creationId xmlns:a16="http://schemas.microsoft.com/office/drawing/2014/main" id="{EE126F88-DB82-4FEC-95D0-DD2EE76ABFEA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61" name="楕円 760">
                    <a:extLst>
                      <a:ext uri="{FF2B5EF4-FFF2-40B4-BE49-F238E27FC236}">
                        <a16:creationId xmlns:a16="http://schemas.microsoft.com/office/drawing/2014/main" id="{C7A9F838-0CAD-4153-86F7-2ECB63FE85FA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62" name="楕円 761">
                    <a:extLst>
                      <a:ext uri="{FF2B5EF4-FFF2-40B4-BE49-F238E27FC236}">
                        <a16:creationId xmlns:a16="http://schemas.microsoft.com/office/drawing/2014/main" id="{59E71AA8-56FB-4B92-ADE8-6DAB487B40EC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C9A38BD0-8C91-437B-85FA-48C11F9CB598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57" name="楕円 756">
                    <a:extLst>
                      <a:ext uri="{FF2B5EF4-FFF2-40B4-BE49-F238E27FC236}">
                        <a16:creationId xmlns:a16="http://schemas.microsoft.com/office/drawing/2014/main" id="{4F39E570-9517-403A-B9EA-FB12B91E91E5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8" name="楕円 757">
                    <a:extLst>
                      <a:ext uri="{FF2B5EF4-FFF2-40B4-BE49-F238E27FC236}">
                        <a16:creationId xmlns:a16="http://schemas.microsoft.com/office/drawing/2014/main" id="{CB6E53C7-2240-4F32-9A23-5D19709D55E1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9" name="楕円 758">
                    <a:extLst>
                      <a:ext uri="{FF2B5EF4-FFF2-40B4-BE49-F238E27FC236}">
                        <a16:creationId xmlns:a16="http://schemas.microsoft.com/office/drawing/2014/main" id="{F3575AB3-3987-4178-9FE8-3BB1F2D2DB5E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53" name="グループ化 752">
                  <a:extLst>
                    <a:ext uri="{FF2B5EF4-FFF2-40B4-BE49-F238E27FC236}">
                      <a16:creationId xmlns:a16="http://schemas.microsoft.com/office/drawing/2014/main" id="{3604CA2C-3A4B-48E8-90DA-9D9C61DAA79C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54" name="楕円 753">
                    <a:extLst>
                      <a:ext uri="{FF2B5EF4-FFF2-40B4-BE49-F238E27FC236}">
                        <a16:creationId xmlns:a16="http://schemas.microsoft.com/office/drawing/2014/main" id="{7B25CF54-E789-4B55-994C-DA2F86D9522D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5" name="楕円 754">
                    <a:extLst>
                      <a:ext uri="{FF2B5EF4-FFF2-40B4-BE49-F238E27FC236}">
                        <a16:creationId xmlns:a16="http://schemas.microsoft.com/office/drawing/2014/main" id="{12C73484-738B-410D-8997-F04379551751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6" name="楕円 755">
                    <a:extLst>
                      <a:ext uri="{FF2B5EF4-FFF2-40B4-BE49-F238E27FC236}">
                        <a16:creationId xmlns:a16="http://schemas.microsoft.com/office/drawing/2014/main" id="{282E078F-36FD-47B7-AE0F-21002AEE7CD6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09B7EDDB-6E6A-4E12-BFCF-0AB0BB3CC9B1}"/>
                  </a:ext>
                </a:extLst>
              </p:cNvPr>
              <p:cNvGrpSpPr/>
              <p:nvPr/>
            </p:nvGrpSpPr>
            <p:grpSpPr>
              <a:xfrm flipH="1">
                <a:off x="6316101" y="4100319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39" name="グループ化 738">
                  <a:extLst>
                    <a:ext uri="{FF2B5EF4-FFF2-40B4-BE49-F238E27FC236}">
                      <a16:creationId xmlns:a16="http://schemas.microsoft.com/office/drawing/2014/main" id="{9B54BE7A-17E2-43A6-AE15-A98F43B7CB98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48" name="楕円 747">
                    <a:extLst>
                      <a:ext uri="{FF2B5EF4-FFF2-40B4-BE49-F238E27FC236}">
                        <a16:creationId xmlns:a16="http://schemas.microsoft.com/office/drawing/2014/main" id="{812BF892-96A3-42C5-918E-4F8F42B5A0FD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9" name="楕円 748">
                    <a:extLst>
                      <a:ext uri="{FF2B5EF4-FFF2-40B4-BE49-F238E27FC236}">
                        <a16:creationId xmlns:a16="http://schemas.microsoft.com/office/drawing/2014/main" id="{2A609BDF-5C52-40B4-AA69-622B6119D6D4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0" name="楕円 749">
                    <a:extLst>
                      <a:ext uri="{FF2B5EF4-FFF2-40B4-BE49-F238E27FC236}">
                        <a16:creationId xmlns:a16="http://schemas.microsoft.com/office/drawing/2014/main" id="{02A15C28-187C-4721-9C61-C2BF24DACB4D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40" name="グループ化 739">
                  <a:extLst>
                    <a:ext uri="{FF2B5EF4-FFF2-40B4-BE49-F238E27FC236}">
                      <a16:creationId xmlns:a16="http://schemas.microsoft.com/office/drawing/2014/main" id="{60FD4851-118A-47C8-BB10-21AC2963C971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45" name="楕円 744">
                    <a:extLst>
                      <a:ext uri="{FF2B5EF4-FFF2-40B4-BE49-F238E27FC236}">
                        <a16:creationId xmlns:a16="http://schemas.microsoft.com/office/drawing/2014/main" id="{626B8214-3947-457D-A204-5824CB288CEB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6" name="楕円 745">
                    <a:extLst>
                      <a:ext uri="{FF2B5EF4-FFF2-40B4-BE49-F238E27FC236}">
                        <a16:creationId xmlns:a16="http://schemas.microsoft.com/office/drawing/2014/main" id="{0190F064-66C3-43D8-92A9-19911044B2F2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7" name="楕円 746">
                    <a:extLst>
                      <a:ext uri="{FF2B5EF4-FFF2-40B4-BE49-F238E27FC236}">
                        <a16:creationId xmlns:a16="http://schemas.microsoft.com/office/drawing/2014/main" id="{48DE8B0D-6B64-4C30-B742-263367FE8961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41" name="グループ化 740">
                  <a:extLst>
                    <a:ext uri="{FF2B5EF4-FFF2-40B4-BE49-F238E27FC236}">
                      <a16:creationId xmlns:a16="http://schemas.microsoft.com/office/drawing/2014/main" id="{C14C3C4A-A248-4129-B543-27A4CD120771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42" name="楕円 741">
                    <a:extLst>
                      <a:ext uri="{FF2B5EF4-FFF2-40B4-BE49-F238E27FC236}">
                        <a16:creationId xmlns:a16="http://schemas.microsoft.com/office/drawing/2014/main" id="{4502D376-2547-487F-A5DE-F99C366F641F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3" name="楕円 742">
                    <a:extLst>
                      <a:ext uri="{FF2B5EF4-FFF2-40B4-BE49-F238E27FC236}">
                        <a16:creationId xmlns:a16="http://schemas.microsoft.com/office/drawing/2014/main" id="{A2A4D2FE-3A26-4C79-B0FD-1A4B5DA9F17A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4" name="楕円 743">
                    <a:extLst>
                      <a:ext uri="{FF2B5EF4-FFF2-40B4-BE49-F238E27FC236}">
                        <a16:creationId xmlns:a16="http://schemas.microsoft.com/office/drawing/2014/main" id="{0EE348A5-DD3A-4948-89D0-1A435B038BA4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B73B7E0C-9291-4B75-BC3F-45A46BF93B87}"/>
                  </a:ext>
                </a:extLst>
              </p:cNvPr>
              <p:cNvGrpSpPr/>
              <p:nvPr/>
            </p:nvGrpSpPr>
            <p:grpSpPr>
              <a:xfrm>
                <a:off x="5855052" y="4209857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27" name="グループ化 726">
                  <a:extLst>
                    <a:ext uri="{FF2B5EF4-FFF2-40B4-BE49-F238E27FC236}">
                      <a16:creationId xmlns:a16="http://schemas.microsoft.com/office/drawing/2014/main" id="{197C4998-A24C-4275-A7B9-B14599FCE3A6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36" name="楕円 735">
                    <a:extLst>
                      <a:ext uri="{FF2B5EF4-FFF2-40B4-BE49-F238E27FC236}">
                        <a16:creationId xmlns:a16="http://schemas.microsoft.com/office/drawing/2014/main" id="{D5D2FA88-62EA-40DE-93BD-6659FC20CD0C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7" name="楕円 736">
                    <a:extLst>
                      <a:ext uri="{FF2B5EF4-FFF2-40B4-BE49-F238E27FC236}">
                        <a16:creationId xmlns:a16="http://schemas.microsoft.com/office/drawing/2014/main" id="{25E2CB57-27A7-46FE-9B39-EA573C5EB6AA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8" name="楕円 737">
                    <a:extLst>
                      <a:ext uri="{FF2B5EF4-FFF2-40B4-BE49-F238E27FC236}">
                        <a16:creationId xmlns:a16="http://schemas.microsoft.com/office/drawing/2014/main" id="{DAD524EA-05A6-497D-9738-022D900235D8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25BCDBFB-0048-4EFD-9B82-1B17680B3953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33" name="楕円 732">
                    <a:extLst>
                      <a:ext uri="{FF2B5EF4-FFF2-40B4-BE49-F238E27FC236}">
                        <a16:creationId xmlns:a16="http://schemas.microsoft.com/office/drawing/2014/main" id="{326A10F8-F85E-4121-B17E-CFF1A593CFCA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4" name="楕円 733">
                    <a:extLst>
                      <a:ext uri="{FF2B5EF4-FFF2-40B4-BE49-F238E27FC236}">
                        <a16:creationId xmlns:a16="http://schemas.microsoft.com/office/drawing/2014/main" id="{81EE7522-51EF-4AF1-87E5-140B3C5B2034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5" name="楕円 734">
                    <a:extLst>
                      <a:ext uri="{FF2B5EF4-FFF2-40B4-BE49-F238E27FC236}">
                        <a16:creationId xmlns:a16="http://schemas.microsoft.com/office/drawing/2014/main" id="{55726BF6-4221-4586-83D7-9F588D4365E2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29" name="グループ化 728">
                  <a:extLst>
                    <a:ext uri="{FF2B5EF4-FFF2-40B4-BE49-F238E27FC236}">
                      <a16:creationId xmlns:a16="http://schemas.microsoft.com/office/drawing/2014/main" id="{F65A148F-BE24-480B-A5A2-7354B93ED2FA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30" name="楕円 729">
                    <a:extLst>
                      <a:ext uri="{FF2B5EF4-FFF2-40B4-BE49-F238E27FC236}">
                        <a16:creationId xmlns:a16="http://schemas.microsoft.com/office/drawing/2014/main" id="{AC521050-73A0-4554-BDAC-95372E2076A5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1" name="楕円 730">
                    <a:extLst>
                      <a:ext uri="{FF2B5EF4-FFF2-40B4-BE49-F238E27FC236}">
                        <a16:creationId xmlns:a16="http://schemas.microsoft.com/office/drawing/2014/main" id="{72F8F19A-1528-4EA1-84F0-BBB36258D73D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2" name="楕円 731">
                    <a:extLst>
                      <a:ext uri="{FF2B5EF4-FFF2-40B4-BE49-F238E27FC236}">
                        <a16:creationId xmlns:a16="http://schemas.microsoft.com/office/drawing/2014/main" id="{D56F6704-85DA-4C75-948B-6E5A5C71428D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804" name="グループ化 803">
            <a:extLst>
              <a:ext uri="{FF2B5EF4-FFF2-40B4-BE49-F238E27FC236}">
                <a16:creationId xmlns:a16="http://schemas.microsoft.com/office/drawing/2014/main" id="{91834ED7-9C55-4775-A874-565C45CB445F}"/>
              </a:ext>
            </a:extLst>
          </p:cNvPr>
          <p:cNvGrpSpPr/>
          <p:nvPr/>
        </p:nvGrpSpPr>
        <p:grpSpPr>
          <a:xfrm>
            <a:off x="4157525" y="3023297"/>
            <a:ext cx="1650570" cy="1141972"/>
            <a:chOff x="4406879" y="2144043"/>
            <a:chExt cx="2413107" cy="1669545"/>
          </a:xfrm>
        </p:grpSpPr>
        <p:grpSp>
          <p:nvGrpSpPr>
            <p:cNvPr id="805" name="グループ化 804">
              <a:extLst>
                <a:ext uri="{FF2B5EF4-FFF2-40B4-BE49-F238E27FC236}">
                  <a16:creationId xmlns:a16="http://schemas.microsoft.com/office/drawing/2014/main" id="{966B8946-A9A9-4269-8406-A5144D9A9D01}"/>
                </a:ext>
              </a:extLst>
            </p:cNvPr>
            <p:cNvGrpSpPr/>
            <p:nvPr/>
          </p:nvGrpSpPr>
          <p:grpSpPr>
            <a:xfrm>
              <a:off x="4406879" y="2208295"/>
              <a:ext cx="2413107" cy="1605293"/>
              <a:chOff x="1928664" y="3068960"/>
              <a:chExt cx="2664296" cy="1772394"/>
            </a:xfrm>
          </p:grpSpPr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48F07389-F8A9-411B-871C-5679DC0A4920}"/>
                  </a:ext>
                </a:extLst>
              </p:cNvPr>
              <p:cNvSpPr/>
              <p:nvPr/>
            </p:nvSpPr>
            <p:spPr>
              <a:xfrm>
                <a:off x="2000424" y="3194050"/>
                <a:ext cx="2520776" cy="164730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8" name="楕円 877">
                <a:extLst>
                  <a:ext uri="{FF2B5EF4-FFF2-40B4-BE49-F238E27FC236}">
                    <a16:creationId xmlns:a16="http://schemas.microsoft.com/office/drawing/2014/main" id="{545753C0-28D8-4CD6-85BB-7B2BC19B43B6}"/>
                  </a:ext>
                </a:extLst>
              </p:cNvPr>
              <p:cNvSpPr/>
              <p:nvPr/>
            </p:nvSpPr>
            <p:spPr>
              <a:xfrm>
                <a:off x="1928664" y="3068960"/>
                <a:ext cx="2664296" cy="165618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00B8E2A7-1E76-4588-A4B3-BC8D7CFEFA94}"/>
                </a:ext>
              </a:extLst>
            </p:cNvPr>
            <p:cNvGrpSpPr/>
            <p:nvPr/>
          </p:nvGrpSpPr>
          <p:grpSpPr>
            <a:xfrm>
              <a:off x="5477390" y="2177625"/>
              <a:ext cx="800694" cy="823298"/>
              <a:chOff x="4520182" y="3808829"/>
              <a:chExt cx="891157" cy="916315"/>
            </a:xfrm>
          </p:grpSpPr>
          <p:sp>
            <p:nvSpPr>
              <p:cNvPr id="871" name="台形 870">
                <a:extLst>
                  <a:ext uri="{FF2B5EF4-FFF2-40B4-BE49-F238E27FC236}">
                    <a16:creationId xmlns:a16="http://schemas.microsoft.com/office/drawing/2014/main" id="{629B9968-0F5F-4D7A-8854-8DC751CD571E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2" name="台形 871">
                <a:extLst>
                  <a:ext uri="{FF2B5EF4-FFF2-40B4-BE49-F238E27FC236}">
                    <a16:creationId xmlns:a16="http://schemas.microsoft.com/office/drawing/2014/main" id="{2385D1B9-C6BE-4779-8960-1354C42CA068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008D534D-E46A-49AB-84A0-CB41EEE57711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1CBBC308-955C-4644-9E86-79711BBF4A53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5" name="台形 874">
                <a:extLst>
                  <a:ext uri="{FF2B5EF4-FFF2-40B4-BE49-F238E27FC236}">
                    <a16:creationId xmlns:a16="http://schemas.microsoft.com/office/drawing/2014/main" id="{E64E221D-8526-42EE-AC35-0B5AFD40967E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898F808E-59FC-479D-B972-D854141B36D0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6F36E8DC-08BA-46FF-9BC1-68BE4A8B2A56}"/>
                </a:ext>
              </a:extLst>
            </p:cNvPr>
            <p:cNvGrpSpPr/>
            <p:nvPr/>
          </p:nvGrpSpPr>
          <p:grpSpPr>
            <a:xfrm>
              <a:off x="5022576" y="2144043"/>
              <a:ext cx="800694" cy="823298"/>
              <a:chOff x="4520182" y="3808829"/>
              <a:chExt cx="891157" cy="916315"/>
            </a:xfrm>
          </p:grpSpPr>
          <p:sp>
            <p:nvSpPr>
              <p:cNvPr id="865" name="台形 864">
                <a:extLst>
                  <a:ext uri="{FF2B5EF4-FFF2-40B4-BE49-F238E27FC236}">
                    <a16:creationId xmlns:a16="http://schemas.microsoft.com/office/drawing/2014/main" id="{307900E9-3CAC-4334-93BA-26F8F6FB2A3C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6" name="台形 865">
                <a:extLst>
                  <a:ext uri="{FF2B5EF4-FFF2-40B4-BE49-F238E27FC236}">
                    <a16:creationId xmlns:a16="http://schemas.microsoft.com/office/drawing/2014/main" id="{BAEFC95A-6193-4B35-A313-343D3FEDEE5C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47B3E778-BBC3-4D1F-AF0C-099CD6141737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A0B28454-D158-4610-A216-4C006AAAFECD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9" name="台形 868">
                <a:extLst>
                  <a:ext uri="{FF2B5EF4-FFF2-40B4-BE49-F238E27FC236}">
                    <a16:creationId xmlns:a16="http://schemas.microsoft.com/office/drawing/2014/main" id="{12558F7D-F8E7-4CFD-B441-9AA8F0B502E5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BFE8228C-692C-442B-B39F-E6478BE4C59E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8" name="グループ化 807">
              <a:extLst>
                <a:ext uri="{FF2B5EF4-FFF2-40B4-BE49-F238E27FC236}">
                  <a16:creationId xmlns:a16="http://schemas.microsoft.com/office/drawing/2014/main" id="{A2869699-0661-4879-8B73-9B4DCE62469F}"/>
                </a:ext>
              </a:extLst>
            </p:cNvPr>
            <p:cNvGrpSpPr/>
            <p:nvPr/>
          </p:nvGrpSpPr>
          <p:grpSpPr>
            <a:xfrm rot="633846">
              <a:off x="5604975" y="2296228"/>
              <a:ext cx="800694" cy="823298"/>
              <a:chOff x="4520182" y="3808829"/>
              <a:chExt cx="891157" cy="916315"/>
            </a:xfrm>
          </p:grpSpPr>
          <p:sp>
            <p:nvSpPr>
              <p:cNvPr id="859" name="台形 858">
                <a:extLst>
                  <a:ext uri="{FF2B5EF4-FFF2-40B4-BE49-F238E27FC236}">
                    <a16:creationId xmlns:a16="http://schemas.microsoft.com/office/drawing/2014/main" id="{A68A3746-ADF6-493F-8962-2F4B7190DD02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0" name="台形 859">
                <a:extLst>
                  <a:ext uri="{FF2B5EF4-FFF2-40B4-BE49-F238E27FC236}">
                    <a16:creationId xmlns:a16="http://schemas.microsoft.com/office/drawing/2014/main" id="{DBC29B3B-6AFD-492B-8B6D-E1F8778DC440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DDC8CC0-F627-4CDE-8FA8-4AA1EA7AC7C2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ADFD3C19-3953-4BE3-9819-B8488C0EAFC9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3" name="台形 862">
                <a:extLst>
                  <a:ext uri="{FF2B5EF4-FFF2-40B4-BE49-F238E27FC236}">
                    <a16:creationId xmlns:a16="http://schemas.microsoft.com/office/drawing/2014/main" id="{617C1B27-66CB-42E8-90E1-38507832F010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9B55F207-9D60-49A6-B09A-A5EF851C625D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9" name="グループ化 808">
              <a:extLst>
                <a:ext uri="{FF2B5EF4-FFF2-40B4-BE49-F238E27FC236}">
                  <a16:creationId xmlns:a16="http://schemas.microsoft.com/office/drawing/2014/main" id="{B1A11B9D-16A7-40A2-9196-0E7644415627}"/>
                </a:ext>
              </a:extLst>
            </p:cNvPr>
            <p:cNvGrpSpPr/>
            <p:nvPr/>
          </p:nvGrpSpPr>
          <p:grpSpPr>
            <a:xfrm rot="19883192">
              <a:off x="4785240" y="2304625"/>
              <a:ext cx="800694" cy="823298"/>
              <a:chOff x="4520182" y="3808829"/>
              <a:chExt cx="891157" cy="916315"/>
            </a:xfrm>
          </p:grpSpPr>
          <p:sp>
            <p:nvSpPr>
              <p:cNvPr id="853" name="台形 852">
                <a:extLst>
                  <a:ext uri="{FF2B5EF4-FFF2-40B4-BE49-F238E27FC236}">
                    <a16:creationId xmlns:a16="http://schemas.microsoft.com/office/drawing/2014/main" id="{82EFBF22-6159-4DDA-9DFC-08E92E63BF5D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4" name="台形 853">
                <a:extLst>
                  <a:ext uri="{FF2B5EF4-FFF2-40B4-BE49-F238E27FC236}">
                    <a16:creationId xmlns:a16="http://schemas.microsoft.com/office/drawing/2014/main" id="{9FF703D9-C242-4D49-8C7E-FAB2D0E092C9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CE65420F-198F-41A4-8FC4-67B7EF9F8C89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8D22B072-309B-456F-9218-D1F938B274D9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7" name="台形 856">
                <a:extLst>
                  <a:ext uri="{FF2B5EF4-FFF2-40B4-BE49-F238E27FC236}">
                    <a16:creationId xmlns:a16="http://schemas.microsoft.com/office/drawing/2014/main" id="{A83CCBFA-7664-4889-B447-8A82A7D8AD2E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7ECAA35B-B5B8-430D-96EC-ECABE27A1A1A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10" name="グループ化 809">
              <a:extLst>
                <a:ext uri="{FF2B5EF4-FFF2-40B4-BE49-F238E27FC236}">
                  <a16:creationId xmlns:a16="http://schemas.microsoft.com/office/drawing/2014/main" id="{FE093749-CD83-4E22-BE8A-D6B32FEC3A8E}"/>
                </a:ext>
              </a:extLst>
            </p:cNvPr>
            <p:cNvGrpSpPr/>
            <p:nvPr/>
          </p:nvGrpSpPr>
          <p:grpSpPr>
            <a:xfrm>
              <a:off x="5293228" y="2204779"/>
              <a:ext cx="800694" cy="823298"/>
              <a:chOff x="4520182" y="3808829"/>
              <a:chExt cx="891157" cy="916315"/>
            </a:xfrm>
          </p:grpSpPr>
          <p:sp>
            <p:nvSpPr>
              <p:cNvPr id="847" name="台形 846">
                <a:extLst>
                  <a:ext uri="{FF2B5EF4-FFF2-40B4-BE49-F238E27FC236}">
                    <a16:creationId xmlns:a16="http://schemas.microsoft.com/office/drawing/2014/main" id="{396B6463-A9D8-44CE-A1B0-4ABD50215EB7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8" name="台形 847">
                <a:extLst>
                  <a:ext uri="{FF2B5EF4-FFF2-40B4-BE49-F238E27FC236}">
                    <a16:creationId xmlns:a16="http://schemas.microsoft.com/office/drawing/2014/main" id="{DFD398E6-698D-4F10-9108-2ED92DA481D9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AD775622-95DD-4B45-8A6B-C77646D5A79D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39BCE625-3B45-472A-BE22-F4B2B285263E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1" name="台形 850">
                <a:extLst>
                  <a:ext uri="{FF2B5EF4-FFF2-40B4-BE49-F238E27FC236}">
                    <a16:creationId xmlns:a16="http://schemas.microsoft.com/office/drawing/2014/main" id="{64BC7B4A-9E19-4507-AC7C-0636751BC3E9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182C54F1-9F56-4E7B-92CB-BBC9D8095AFE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11" name="グループ化 810">
              <a:extLst>
                <a:ext uri="{FF2B5EF4-FFF2-40B4-BE49-F238E27FC236}">
                  <a16:creationId xmlns:a16="http://schemas.microsoft.com/office/drawing/2014/main" id="{B54593E8-4011-4018-94C5-628EF19C3CF7}"/>
                </a:ext>
              </a:extLst>
            </p:cNvPr>
            <p:cNvGrpSpPr/>
            <p:nvPr/>
          </p:nvGrpSpPr>
          <p:grpSpPr>
            <a:xfrm>
              <a:off x="4855578" y="2601243"/>
              <a:ext cx="1620429" cy="983880"/>
              <a:chOff x="5274073" y="2461686"/>
              <a:chExt cx="1620429" cy="983880"/>
            </a:xfrm>
          </p:grpSpPr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E3327BA8-3854-40DA-B2A8-078E17B72D37}"/>
                  </a:ext>
                </a:extLst>
              </p:cNvPr>
              <p:cNvGrpSpPr/>
              <p:nvPr/>
            </p:nvGrpSpPr>
            <p:grpSpPr>
              <a:xfrm>
                <a:off x="5966223" y="2495268"/>
                <a:ext cx="800694" cy="823298"/>
                <a:chOff x="4520182" y="3808829"/>
                <a:chExt cx="891157" cy="916315"/>
              </a:xfrm>
            </p:grpSpPr>
            <p:sp>
              <p:nvSpPr>
                <p:cNvPr id="841" name="台形 840">
                  <a:extLst>
                    <a:ext uri="{FF2B5EF4-FFF2-40B4-BE49-F238E27FC236}">
                      <a16:creationId xmlns:a16="http://schemas.microsoft.com/office/drawing/2014/main" id="{C36C27C2-5841-4603-A937-68314DFE727B}"/>
                    </a:ext>
                  </a:extLst>
                </p:cNvPr>
                <p:cNvSpPr/>
                <p:nvPr/>
              </p:nvSpPr>
              <p:spPr>
                <a:xfrm rot="2700000" flipH="1">
                  <a:off x="5026047" y="4327958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2" name="台形 841">
                  <a:extLst>
                    <a:ext uri="{FF2B5EF4-FFF2-40B4-BE49-F238E27FC236}">
                      <a16:creationId xmlns:a16="http://schemas.microsoft.com/office/drawing/2014/main" id="{F3F369E3-95A2-4F0D-8885-9DFE9938A755}"/>
                    </a:ext>
                  </a:extLst>
                </p:cNvPr>
                <p:cNvSpPr/>
                <p:nvPr/>
              </p:nvSpPr>
              <p:spPr>
                <a:xfrm rot="18900000">
                  <a:off x="4804591" y="4287550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BC54A6AD-0F16-4904-89EE-9D67F5210F3C}"/>
                    </a:ext>
                  </a:extLst>
                </p:cNvPr>
                <p:cNvSpPr/>
                <p:nvPr/>
              </p:nvSpPr>
              <p:spPr>
                <a:xfrm>
                  <a:off x="4520182" y="3998232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9FE5C44E-858E-4375-94FD-C3550F603B0E}"/>
                    </a:ext>
                  </a:extLst>
                </p:cNvPr>
                <p:cNvSpPr/>
                <p:nvPr/>
              </p:nvSpPr>
              <p:spPr>
                <a:xfrm flipH="1">
                  <a:off x="4995002" y="4031388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5" name="台形 844">
                  <a:extLst>
                    <a:ext uri="{FF2B5EF4-FFF2-40B4-BE49-F238E27FC236}">
                      <a16:creationId xmlns:a16="http://schemas.microsoft.com/office/drawing/2014/main" id="{064F8D59-3F46-48C7-9CFC-235536C8E5D0}"/>
                    </a:ext>
                  </a:extLst>
                </p:cNvPr>
                <p:cNvSpPr/>
                <p:nvPr/>
              </p:nvSpPr>
              <p:spPr>
                <a:xfrm>
                  <a:off x="4880743" y="4173100"/>
                  <a:ext cx="170035" cy="552044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2400989E-3393-40CD-BFB3-39097BDFE664}"/>
                    </a:ext>
                  </a:extLst>
                </p:cNvPr>
                <p:cNvSpPr/>
                <p:nvPr/>
              </p:nvSpPr>
              <p:spPr>
                <a:xfrm>
                  <a:off x="4736281" y="3808829"/>
                  <a:ext cx="478658" cy="445120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13" name="グループ化 812">
                <a:extLst>
                  <a:ext uri="{FF2B5EF4-FFF2-40B4-BE49-F238E27FC236}">
                    <a16:creationId xmlns:a16="http://schemas.microsoft.com/office/drawing/2014/main" id="{62224180-5CB5-41CD-9207-36BEB1454285}"/>
                  </a:ext>
                </a:extLst>
              </p:cNvPr>
              <p:cNvGrpSpPr/>
              <p:nvPr/>
            </p:nvGrpSpPr>
            <p:grpSpPr>
              <a:xfrm>
                <a:off x="5511409" y="2461686"/>
                <a:ext cx="800694" cy="823298"/>
                <a:chOff x="4520182" y="3808829"/>
                <a:chExt cx="891157" cy="916315"/>
              </a:xfrm>
            </p:grpSpPr>
            <p:sp>
              <p:nvSpPr>
                <p:cNvPr id="835" name="台形 834">
                  <a:extLst>
                    <a:ext uri="{FF2B5EF4-FFF2-40B4-BE49-F238E27FC236}">
                      <a16:creationId xmlns:a16="http://schemas.microsoft.com/office/drawing/2014/main" id="{771D058B-28BF-41AE-BF78-99CB29482E17}"/>
                    </a:ext>
                  </a:extLst>
                </p:cNvPr>
                <p:cNvSpPr/>
                <p:nvPr/>
              </p:nvSpPr>
              <p:spPr>
                <a:xfrm rot="2700000" flipH="1">
                  <a:off x="5026047" y="4327958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6" name="台形 835">
                  <a:extLst>
                    <a:ext uri="{FF2B5EF4-FFF2-40B4-BE49-F238E27FC236}">
                      <a16:creationId xmlns:a16="http://schemas.microsoft.com/office/drawing/2014/main" id="{37DD9C99-F956-4B19-AB0C-2068DCFA64FF}"/>
                    </a:ext>
                  </a:extLst>
                </p:cNvPr>
                <p:cNvSpPr/>
                <p:nvPr/>
              </p:nvSpPr>
              <p:spPr>
                <a:xfrm rot="18900000">
                  <a:off x="4804591" y="4287550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F0F370E1-9044-4C9B-93CA-D2140172BA0A}"/>
                    </a:ext>
                  </a:extLst>
                </p:cNvPr>
                <p:cNvSpPr/>
                <p:nvPr/>
              </p:nvSpPr>
              <p:spPr>
                <a:xfrm>
                  <a:off x="4520182" y="3998232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E23E71A7-81E0-4285-965D-FF07CDB389E4}"/>
                    </a:ext>
                  </a:extLst>
                </p:cNvPr>
                <p:cNvSpPr/>
                <p:nvPr/>
              </p:nvSpPr>
              <p:spPr>
                <a:xfrm flipH="1">
                  <a:off x="4995002" y="4031388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9" name="台形 838">
                  <a:extLst>
                    <a:ext uri="{FF2B5EF4-FFF2-40B4-BE49-F238E27FC236}">
                      <a16:creationId xmlns:a16="http://schemas.microsoft.com/office/drawing/2014/main" id="{A838AF54-3A24-491E-B8BD-1158F27D8391}"/>
                    </a:ext>
                  </a:extLst>
                </p:cNvPr>
                <p:cNvSpPr/>
                <p:nvPr/>
              </p:nvSpPr>
              <p:spPr>
                <a:xfrm>
                  <a:off x="4880743" y="4173100"/>
                  <a:ext cx="170035" cy="552044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5B1FC8C5-D217-42B7-A11B-886340BE5131}"/>
                    </a:ext>
                  </a:extLst>
                </p:cNvPr>
                <p:cNvSpPr/>
                <p:nvPr/>
              </p:nvSpPr>
              <p:spPr>
                <a:xfrm>
                  <a:off x="4736281" y="3808829"/>
                  <a:ext cx="478658" cy="445120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9D250807-CF1C-4874-8304-755A63137ED8}"/>
                  </a:ext>
                </a:extLst>
              </p:cNvPr>
              <p:cNvGrpSpPr/>
              <p:nvPr/>
            </p:nvGrpSpPr>
            <p:grpSpPr>
              <a:xfrm rot="633846">
                <a:off x="6093808" y="2613871"/>
                <a:ext cx="800694" cy="823298"/>
                <a:chOff x="4520182" y="3808829"/>
                <a:chExt cx="891157" cy="916315"/>
              </a:xfrm>
            </p:grpSpPr>
            <p:sp>
              <p:nvSpPr>
                <p:cNvPr id="829" name="台形 828">
                  <a:extLst>
                    <a:ext uri="{FF2B5EF4-FFF2-40B4-BE49-F238E27FC236}">
                      <a16:creationId xmlns:a16="http://schemas.microsoft.com/office/drawing/2014/main" id="{2F57E5FB-D7E5-45A1-B325-B0B1B3DCFBE2}"/>
                    </a:ext>
                  </a:extLst>
                </p:cNvPr>
                <p:cNvSpPr/>
                <p:nvPr/>
              </p:nvSpPr>
              <p:spPr>
                <a:xfrm rot="2700000" flipH="1">
                  <a:off x="5026047" y="4327958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0" name="台形 829">
                  <a:extLst>
                    <a:ext uri="{FF2B5EF4-FFF2-40B4-BE49-F238E27FC236}">
                      <a16:creationId xmlns:a16="http://schemas.microsoft.com/office/drawing/2014/main" id="{157F6677-EF14-4396-9D91-62D23B16D7C6}"/>
                    </a:ext>
                  </a:extLst>
                </p:cNvPr>
                <p:cNvSpPr/>
                <p:nvPr/>
              </p:nvSpPr>
              <p:spPr>
                <a:xfrm rot="18900000">
                  <a:off x="4804591" y="4287550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7F3CE6AA-F38D-49C2-AFFC-73F1AB882AA7}"/>
                    </a:ext>
                  </a:extLst>
                </p:cNvPr>
                <p:cNvSpPr/>
                <p:nvPr/>
              </p:nvSpPr>
              <p:spPr>
                <a:xfrm>
                  <a:off x="4520182" y="3998232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3136DE39-4838-48DC-A09F-CE44B49D158F}"/>
                    </a:ext>
                  </a:extLst>
                </p:cNvPr>
                <p:cNvSpPr/>
                <p:nvPr/>
              </p:nvSpPr>
              <p:spPr>
                <a:xfrm flipH="1">
                  <a:off x="4995002" y="4031388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3" name="台形 832">
                  <a:extLst>
                    <a:ext uri="{FF2B5EF4-FFF2-40B4-BE49-F238E27FC236}">
                      <a16:creationId xmlns:a16="http://schemas.microsoft.com/office/drawing/2014/main" id="{E1EC8741-3408-4D0A-8685-3041EC90DF0D}"/>
                    </a:ext>
                  </a:extLst>
                </p:cNvPr>
                <p:cNvSpPr/>
                <p:nvPr/>
              </p:nvSpPr>
              <p:spPr>
                <a:xfrm>
                  <a:off x="4880743" y="4173100"/>
                  <a:ext cx="170035" cy="552044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6B3D297D-9198-435B-9BBF-ABAB472DDD59}"/>
                    </a:ext>
                  </a:extLst>
                </p:cNvPr>
                <p:cNvSpPr/>
                <p:nvPr/>
              </p:nvSpPr>
              <p:spPr>
                <a:xfrm>
                  <a:off x="4736281" y="3808829"/>
                  <a:ext cx="478658" cy="445120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05AA9D00-B5D8-4D6E-856A-F438887F9AE3}"/>
                  </a:ext>
                </a:extLst>
              </p:cNvPr>
              <p:cNvGrpSpPr/>
              <p:nvPr/>
            </p:nvGrpSpPr>
            <p:grpSpPr>
              <a:xfrm rot="19883192">
                <a:off x="5274073" y="2622268"/>
                <a:ext cx="800694" cy="823298"/>
                <a:chOff x="4520182" y="3808829"/>
                <a:chExt cx="891157" cy="916315"/>
              </a:xfrm>
            </p:grpSpPr>
            <p:sp>
              <p:nvSpPr>
                <p:cNvPr id="823" name="台形 822">
                  <a:extLst>
                    <a:ext uri="{FF2B5EF4-FFF2-40B4-BE49-F238E27FC236}">
                      <a16:creationId xmlns:a16="http://schemas.microsoft.com/office/drawing/2014/main" id="{177993D2-7A48-4AC7-9D9D-7CCFBFDFE720}"/>
                    </a:ext>
                  </a:extLst>
                </p:cNvPr>
                <p:cNvSpPr/>
                <p:nvPr/>
              </p:nvSpPr>
              <p:spPr>
                <a:xfrm rot="2700000" flipH="1">
                  <a:off x="5026047" y="4327958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4" name="台形 823">
                  <a:extLst>
                    <a:ext uri="{FF2B5EF4-FFF2-40B4-BE49-F238E27FC236}">
                      <a16:creationId xmlns:a16="http://schemas.microsoft.com/office/drawing/2014/main" id="{3EA99C7D-E4A7-425C-8875-A27E71662D11}"/>
                    </a:ext>
                  </a:extLst>
                </p:cNvPr>
                <p:cNvSpPr/>
                <p:nvPr/>
              </p:nvSpPr>
              <p:spPr>
                <a:xfrm rot="18900000">
                  <a:off x="4804591" y="4287550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96C1D5EB-7E15-4A44-A26A-E64CB2854C92}"/>
                    </a:ext>
                  </a:extLst>
                </p:cNvPr>
                <p:cNvSpPr/>
                <p:nvPr/>
              </p:nvSpPr>
              <p:spPr>
                <a:xfrm>
                  <a:off x="4520182" y="3998232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B3A1C477-1CE5-4E9F-A14B-6486F4926BC4}"/>
                    </a:ext>
                  </a:extLst>
                </p:cNvPr>
                <p:cNvSpPr/>
                <p:nvPr/>
              </p:nvSpPr>
              <p:spPr>
                <a:xfrm flipH="1">
                  <a:off x="4995002" y="4031388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7" name="台形 826">
                  <a:extLst>
                    <a:ext uri="{FF2B5EF4-FFF2-40B4-BE49-F238E27FC236}">
                      <a16:creationId xmlns:a16="http://schemas.microsoft.com/office/drawing/2014/main" id="{8DE2B1D2-7A00-4AC6-8EF1-FB0657572514}"/>
                    </a:ext>
                  </a:extLst>
                </p:cNvPr>
                <p:cNvSpPr/>
                <p:nvPr/>
              </p:nvSpPr>
              <p:spPr>
                <a:xfrm>
                  <a:off x="4880743" y="4173100"/>
                  <a:ext cx="170035" cy="552044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F6720842-8A93-46BF-A694-A976EF0F102C}"/>
                    </a:ext>
                  </a:extLst>
                </p:cNvPr>
                <p:cNvSpPr/>
                <p:nvPr/>
              </p:nvSpPr>
              <p:spPr>
                <a:xfrm>
                  <a:off x="4736281" y="3808829"/>
                  <a:ext cx="478658" cy="445120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E9A2D415-7665-47A5-A003-B51FA1357928}"/>
                  </a:ext>
                </a:extLst>
              </p:cNvPr>
              <p:cNvGrpSpPr/>
              <p:nvPr/>
            </p:nvGrpSpPr>
            <p:grpSpPr>
              <a:xfrm>
                <a:off x="5782061" y="2522422"/>
                <a:ext cx="800694" cy="823298"/>
                <a:chOff x="4520182" y="3808829"/>
                <a:chExt cx="891157" cy="916315"/>
              </a:xfrm>
            </p:grpSpPr>
            <p:sp>
              <p:nvSpPr>
                <p:cNvPr id="817" name="台形 816">
                  <a:extLst>
                    <a:ext uri="{FF2B5EF4-FFF2-40B4-BE49-F238E27FC236}">
                      <a16:creationId xmlns:a16="http://schemas.microsoft.com/office/drawing/2014/main" id="{3B674D0F-1D0C-4DF7-85FB-7EED635AF556}"/>
                    </a:ext>
                  </a:extLst>
                </p:cNvPr>
                <p:cNvSpPr/>
                <p:nvPr/>
              </p:nvSpPr>
              <p:spPr>
                <a:xfrm rot="2700000" flipH="1">
                  <a:off x="5026047" y="4327958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8" name="台形 817">
                  <a:extLst>
                    <a:ext uri="{FF2B5EF4-FFF2-40B4-BE49-F238E27FC236}">
                      <a16:creationId xmlns:a16="http://schemas.microsoft.com/office/drawing/2014/main" id="{969A0E05-52C8-4446-B534-E0A2C1F12A3A}"/>
                    </a:ext>
                  </a:extLst>
                </p:cNvPr>
                <p:cNvSpPr/>
                <p:nvPr/>
              </p:nvSpPr>
              <p:spPr>
                <a:xfrm rot="18900000">
                  <a:off x="4804591" y="4287550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BF42AAA3-21EA-4541-ADC1-082E6F957277}"/>
                    </a:ext>
                  </a:extLst>
                </p:cNvPr>
                <p:cNvSpPr/>
                <p:nvPr/>
              </p:nvSpPr>
              <p:spPr>
                <a:xfrm>
                  <a:off x="4520182" y="3998232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679D3206-CC96-43A4-967E-0AB2218686F4}"/>
                    </a:ext>
                  </a:extLst>
                </p:cNvPr>
                <p:cNvSpPr/>
                <p:nvPr/>
              </p:nvSpPr>
              <p:spPr>
                <a:xfrm flipH="1">
                  <a:off x="4995002" y="4031388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1" name="台形 820">
                  <a:extLst>
                    <a:ext uri="{FF2B5EF4-FFF2-40B4-BE49-F238E27FC236}">
                      <a16:creationId xmlns:a16="http://schemas.microsoft.com/office/drawing/2014/main" id="{81237F21-0701-4100-84D5-21711C12618E}"/>
                    </a:ext>
                  </a:extLst>
                </p:cNvPr>
                <p:cNvSpPr/>
                <p:nvPr/>
              </p:nvSpPr>
              <p:spPr>
                <a:xfrm>
                  <a:off x="4880743" y="4173100"/>
                  <a:ext cx="170035" cy="552044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F8EDF325-FC23-49B5-862B-2821439A43D5}"/>
                    </a:ext>
                  </a:extLst>
                </p:cNvPr>
                <p:cNvSpPr/>
                <p:nvPr/>
              </p:nvSpPr>
              <p:spPr>
                <a:xfrm>
                  <a:off x="4736281" y="3808829"/>
                  <a:ext cx="478658" cy="445120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879" name="グループ化 878">
            <a:extLst>
              <a:ext uri="{FF2B5EF4-FFF2-40B4-BE49-F238E27FC236}">
                <a16:creationId xmlns:a16="http://schemas.microsoft.com/office/drawing/2014/main" id="{CDD6321B-EF34-49B5-8186-49C3E254CF69}"/>
              </a:ext>
            </a:extLst>
          </p:cNvPr>
          <p:cNvGrpSpPr/>
          <p:nvPr/>
        </p:nvGrpSpPr>
        <p:grpSpPr>
          <a:xfrm>
            <a:off x="4103986" y="1133745"/>
            <a:ext cx="1687859" cy="1153488"/>
            <a:chOff x="4352365" y="95208"/>
            <a:chExt cx="2467621" cy="1686380"/>
          </a:xfrm>
        </p:grpSpPr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D70BCA3F-2610-4FA3-9200-9CD380533DCF}"/>
                </a:ext>
              </a:extLst>
            </p:cNvPr>
            <p:cNvGrpSpPr/>
            <p:nvPr/>
          </p:nvGrpSpPr>
          <p:grpSpPr>
            <a:xfrm>
              <a:off x="4406879" y="176295"/>
              <a:ext cx="2413107" cy="1605293"/>
              <a:chOff x="1928664" y="3068960"/>
              <a:chExt cx="2664296" cy="1772394"/>
            </a:xfrm>
          </p:grpSpPr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74A254EB-0470-4E95-8859-0C82FCDB3588}"/>
                  </a:ext>
                </a:extLst>
              </p:cNvPr>
              <p:cNvSpPr/>
              <p:nvPr/>
            </p:nvSpPr>
            <p:spPr>
              <a:xfrm>
                <a:off x="2000424" y="3194050"/>
                <a:ext cx="2520776" cy="164730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075D8B94-1754-4ED4-8E93-C070389D490F}"/>
                  </a:ext>
                </a:extLst>
              </p:cNvPr>
              <p:cNvSpPr/>
              <p:nvPr/>
            </p:nvSpPr>
            <p:spPr>
              <a:xfrm>
                <a:off x="1928664" y="3068960"/>
                <a:ext cx="2664296" cy="165618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59012617-890C-446A-95BA-87C3A88FA5DD}"/>
                </a:ext>
              </a:extLst>
            </p:cNvPr>
            <p:cNvGrpSpPr/>
            <p:nvPr/>
          </p:nvGrpSpPr>
          <p:grpSpPr>
            <a:xfrm>
              <a:off x="5064542" y="95208"/>
              <a:ext cx="1635890" cy="1076093"/>
              <a:chOff x="5267232" y="922861"/>
              <a:chExt cx="1635890" cy="1076093"/>
            </a:xfrm>
          </p:grpSpPr>
          <p:sp>
            <p:nvSpPr>
              <p:cNvPr id="894" name="星 12 652">
                <a:extLst>
                  <a:ext uri="{FF2B5EF4-FFF2-40B4-BE49-F238E27FC236}">
                    <a16:creationId xmlns:a16="http://schemas.microsoft.com/office/drawing/2014/main" id="{AC0C5E2A-6819-4036-B7A2-1B40F5B4662D}"/>
                  </a:ext>
                </a:extLst>
              </p:cNvPr>
              <p:cNvSpPr/>
              <p:nvPr/>
            </p:nvSpPr>
            <p:spPr bwMode="auto">
              <a:xfrm rot="9000000">
                <a:off x="5676590" y="922861"/>
                <a:ext cx="1226532" cy="878872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星 12 653">
                <a:extLst>
                  <a:ext uri="{FF2B5EF4-FFF2-40B4-BE49-F238E27FC236}">
                    <a16:creationId xmlns:a16="http://schemas.microsoft.com/office/drawing/2014/main" id="{0DFDE07C-46CE-462C-94C2-F7612EBD9F78}"/>
                  </a:ext>
                </a:extLst>
              </p:cNvPr>
              <p:cNvSpPr/>
              <p:nvPr/>
            </p:nvSpPr>
            <p:spPr bwMode="auto">
              <a:xfrm rot="1800000">
                <a:off x="5267232" y="97408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星 12 655">
                <a:extLst>
                  <a:ext uri="{FF2B5EF4-FFF2-40B4-BE49-F238E27FC236}">
                    <a16:creationId xmlns:a16="http://schemas.microsoft.com/office/drawing/2014/main" id="{8EA11957-15CF-4D7C-A04C-088443AC618E}"/>
                  </a:ext>
                </a:extLst>
              </p:cNvPr>
              <p:cNvSpPr/>
              <p:nvPr/>
            </p:nvSpPr>
            <p:spPr bwMode="auto">
              <a:xfrm rot="1800000">
                <a:off x="5647492" y="99713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星 12 652">
                <a:extLst>
                  <a:ext uri="{FF2B5EF4-FFF2-40B4-BE49-F238E27FC236}">
                    <a16:creationId xmlns:a16="http://schemas.microsoft.com/office/drawing/2014/main" id="{CD71A466-64AD-4926-9827-C8D7349A1BD7}"/>
                  </a:ext>
                </a:extLst>
              </p:cNvPr>
              <p:cNvSpPr/>
              <p:nvPr/>
            </p:nvSpPr>
            <p:spPr bwMode="auto">
              <a:xfrm rot="3496621">
                <a:off x="5322091" y="1119086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星 12 652">
                <a:extLst>
                  <a:ext uri="{FF2B5EF4-FFF2-40B4-BE49-F238E27FC236}">
                    <a16:creationId xmlns:a16="http://schemas.microsoft.com/office/drawing/2014/main" id="{809E7EA8-D916-46E0-AEB0-E2F13C52E94B}"/>
                  </a:ext>
                </a:extLst>
              </p:cNvPr>
              <p:cNvSpPr/>
              <p:nvPr/>
            </p:nvSpPr>
            <p:spPr bwMode="auto">
              <a:xfrm rot="9000000">
                <a:off x="5799716" y="1076089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D6F69BB6-037F-4E63-A3C7-5B55ABA889CF}"/>
                </a:ext>
              </a:extLst>
            </p:cNvPr>
            <p:cNvGrpSpPr/>
            <p:nvPr/>
          </p:nvGrpSpPr>
          <p:grpSpPr>
            <a:xfrm>
              <a:off x="4352365" y="315016"/>
              <a:ext cx="1635890" cy="1076093"/>
              <a:chOff x="5267232" y="922861"/>
              <a:chExt cx="1635890" cy="1076093"/>
            </a:xfrm>
          </p:grpSpPr>
          <p:sp>
            <p:nvSpPr>
              <p:cNvPr id="889" name="星 12 652">
                <a:extLst>
                  <a:ext uri="{FF2B5EF4-FFF2-40B4-BE49-F238E27FC236}">
                    <a16:creationId xmlns:a16="http://schemas.microsoft.com/office/drawing/2014/main" id="{AB0493CB-323A-4198-B585-0F17258F59DD}"/>
                  </a:ext>
                </a:extLst>
              </p:cNvPr>
              <p:cNvSpPr/>
              <p:nvPr/>
            </p:nvSpPr>
            <p:spPr bwMode="auto">
              <a:xfrm rot="9000000">
                <a:off x="5676590" y="922861"/>
                <a:ext cx="1226532" cy="878872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星 12 653">
                <a:extLst>
                  <a:ext uri="{FF2B5EF4-FFF2-40B4-BE49-F238E27FC236}">
                    <a16:creationId xmlns:a16="http://schemas.microsoft.com/office/drawing/2014/main" id="{6FF7258F-9F49-490B-8AAA-5248965651CE}"/>
                  </a:ext>
                </a:extLst>
              </p:cNvPr>
              <p:cNvSpPr/>
              <p:nvPr/>
            </p:nvSpPr>
            <p:spPr bwMode="auto">
              <a:xfrm rot="1800000">
                <a:off x="5267232" y="97408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星 12 655">
                <a:extLst>
                  <a:ext uri="{FF2B5EF4-FFF2-40B4-BE49-F238E27FC236}">
                    <a16:creationId xmlns:a16="http://schemas.microsoft.com/office/drawing/2014/main" id="{4E8BC040-8FE7-4B9D-B0B0-4A3DCE64692C}"/>
                  </a:ext>
                </a:extLst>
              </p:cNvPr>
              <p:cNvSpPr/>
              <p:nvPr/>
            </p:nvSpPr>
            <p:spPr bwMode="auto">
              <a:xfrm rot="1800000">
                <a:off x="5647492" y="99713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星 12 652">
                <a:extLst>
                  <a:ext uri="{FF2B5EF4-FFF2-40B4-BE49-F238E27FC236}">
                    <a16:creationId xmlns:a16="http://schemas.microsoft.com/office/drawing/2014/main" id="{F375EE20-CF1A-4966-8C3A-27DFC9EF6775}"/>
                  </a:ext>
                </a:extLst>
              </p:cNvPr>
              <p:cNvSpPr/>
              <p:nvPr/>
            </p:nvSpPr>
            <p:spPr bwMode="auto">
              <a:xfrm rot="3496621">
                <a:off x="5322091" y="1119086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星 12 652">
                <a:extLst>
                  <a:ext uri="{FF2B5EF4-FFF2-40B4-BE49-F238E27FC236}">
                    <a16:creationId xmlns:a16="http://schemas.microsoft.com/office/drawing/2014/main" id="{4450F44E-EDF2-41CD-B76E-4CAD137BC707}"/>
                  </a:ext>
                </a:extLst>
              </p:cNvPr>
              <p:cNvSpPr/>
              <p:nvPr/>
            </p:nvSpPr>
            <p:spPr bwMode="auto">
              <a:xfrm rot="9000000">
                <a:off x="5799716" y="1076089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3" name="グループ化 882">
              <a:extLst>
                <a:ext uri="{FF2B5EF4-FFF2-40B4-BE49-F238E27FC236}">
                  <a16:creationId xmlns:a16="http://schemas.microsoft.com/office/drawing/2014/main" id="{C2A78A5A-2ECD-4787-AC4D-5B993A559CD2}"/>
                </a:ext>
              </a:extLst>
            </p:cNvPr>
            <p:cNvGrpSpPr/>
            <p:nvPr/>
          </p:nvGrpSpPr>
          <p:grpSpPr>
            <a:xfrm>
              <a:off x="4932657" y="596370"/>
              <a:ext cx="1635890" cy="1076093"/>
              <a:chOff x="5267232" y="922861"/>
              <a:chExt cx="1635890" cy="1076093"/>
            </a:xfrm>
          </p:grpSpPr>
          <p:sp>
            <p:nvSpPr>
              <p:cNvPr id="884" name="星 12 652">
                <a:extLst>
                  <a:ext uri="{FF2B5EF4-FFF2-40B4-BE49-F238E27FC236}">
                    <a16:creationId xmlns:a16="http://schemas.microsoft.com/office/drawing/2014/main" id="{79C68865-32EF-4D1E-BD4A-9C8735D40062}"/>
                  </a:ext>
                </a:extLst>
              </p:cNvPr>
              <p:cNvSpPr/>
              <p:nvPr/>
            </p:nvSpPr>
            <p:spPr bwMode="auto">
              <a:xfrm rot="9000000">
                <a:off x="5676590" y="922861"/>
                <a:ext cx="1226532" cy="878872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星 12 653">
                <a:extLst>
                  <a:ext uri="{FF2B5EF4-FFF2-40B4-BE49-F238E27FC236}">
                    <a16:creationId xmlns:a16="http://schemas.microsoft.com/office/drawing/2014/main" id="{47421E0B-2D04-4B26-AADB-5570F115D095}"/>
                  </a:ext>
                </a:extLst>
              </p:cNvPr>
              <p:cNvSpPr/>
              <p:nvPr/>
            </p:nvSpPr>
            <p:spPr bwMode="auto">
              <a:xfrm rot="1800000">
                <a:off x="5267232" y="97408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星 12 655">
                <a:extLst>
                  <a:ext uri="{FF2B5EF4-FFF2-40B4-BE49-F238E27FC236}">
                    <a16:creationId xmlns:a16="http://schemas.microsoft.com/office/drawing/2014/main" id="{F204FD8C-1CB3-451A-9857-9E5DC0BC6862}"/>
                  </a:ext>
                </a:extLst>
              </p:cNvPr>
              <p:cNvSpPr/>
              <p:nvPr/>
            </p:nvSpPr>
            <p:spPr bwMode="auto">
              <a:xfrm rot="1800000">
                <a:off x="5647492" y="99713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星 12 652">
                <a:extLst>
                  <a:ext uri="{FF2B5EF4-FFF2-40B4-BE49-F238E27FC236}">
                    <a16:creationId xmlns:a16="http://schemas.microsoft.com/office/drawing/2014/main" id="{D3B2213D-E447-4FDE-960D-A87F7D499CB8}"/>
                  </a:ext>
                </a:extLst>
              </p:cNvPr>
              <p:cNvSpPr/>
              <p:nvPr/>
            </p:nvSpPr>
            <p:spPr bwMode="auto">
              <a:xfrm rot="3496621">
                <a:off x="5322091" y="1119086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星 12 652">
                <a:extLst>
                  <a:ext uri="{FF2B5EF4-FFF2-40B4-BE49-F238E27FC236}">
                    <a16:creationId xmlns:a16="http://schemas.microsoft.com/office/drawing/2014/main" id="{8F2054C5-21E3-4013-90BD-4D490B4BF2E8}"/>
                  </a:ext>
                </a:extLst>
              </p:cNvPr>
              <p:cNvSpPr/>
              <p:nvPr/>
            </p:nvSpPr>
            <p:spPr bwMode="auto">
              <a:xfrm rot="9000000">
                <a:off x="5799716" y="1076089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01" name="グループ化 900">
            <a:extLst>
              <a:ext uri="{FF2B5EF4-FFF2-40B4-BE49-F238E27FC236}">
                <a16:creationId xmlns:a16="http://schemas.microsoft.com/office/drawing/2014/main" id="{C5476019-0DEB-40C7-9FD4-A1F29D6E59B0}"/>
              </a:ext>
            </a:extLst>
          </p:cNvPr>
          <p:cNvGrpSpPr/>
          <p:nvPr/>
        </p:nvGrpSpPr>
        <p:grpSpPr>
          <a:xfrm>
            <a:off x="5950558" y="3119308"/>
            <a:ext cx="1719505" cy="1017666"/>
            <a:chOff x="7036443" y="2303681"/>
            <a:chExt cx="2304256" cy="1363743"/>
          </a:xfrm>
        </p:grpSpPr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B53E2340-9F60-4650-8998-6186718F7CA8}"/>
                </a:ext>
              </a:extLst>
            </p:cNvPr>
            <p:cNvGrpSpPr/>
            <p:nvPr/>
          </p:nvGrpSpPr>
          <p:grpSpPr>
            <a:xfrm>
              <a:off x="7036443" y="2303681"/>
              <a:ext cx="2304256" cy="1363743"/>
              <a:chOff x="2000672" y="3284984"/>
              <a:chExt cx="3528392" cy="2088232"/>
            </a:xfrm>
          </p:grpSpPr>
          <p:sp>
            <p:nvSpPr>
              <p:cNvPr id="977" name="楕円 976">
                <a:extLst>
                  <a:ext uri="{FF2B5EF4-FFF2-40B4-BE49-F238E27FC236}">
                    <a16:creationId xmlns:a16="http://schemas.microsoft.com/office/drawing/2014/main" id="{9ABCFB0B-C743-4B55-8F14-3BBFE61CBD56}"/>
                  </a:ext>
                </a:extLst>
              </p:cNvPr>
              <p:cNvSpPr/>
              <p:nvPr/>
            </p:nvSpPr>
            <p:spPr>
              <a:xfrm>
                <a:off x="2000672" y="3284984"/>
                <a:ext cx="3528392" cy="2088232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8" name="楕円 977">
                <a:extLst>
                  <a:ext uri="{FF2B5EF4-FFF2-40B4-BE49-F238E27FC236}">
                    <a16:creationId xmlns:a16="http://schemas.microsoft.com/office/drawing/2014/main" id="{BA237294-1F20-40D6-9B82-1C8A649403B4}"/>
                  </a:ext>
                </a:extLst>
              </p:cNvPr>
              <p:cNvSpPr/>
              <p:nvPr/>
            </p:nvSpPr>
            <p:spPr>
              <a:xfrm>
                <a:off x="2843436" y="3773187"/>
                <a:ext cx="1842864" cy="995754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443A9467-473A-4931-BD0A-41187B7A06F7}"/>
                </a:ext>
              </a:extLst>
            </p:cNvPr>
            <p:cNvGrpSpPr/>
            <p:nvPr/>
          </p:nvGrpSpPr>
          <p:grpSpPr>
            <a:xfrm>
              <a:off x="7268082" y="2424312"/>
              <a:ext cx="1770759" cy="663731"/>
              <a:chOff x="9263384" y="3012199"/>
              <a:chExt cx="1770759" cy="481060"/>
            </a:xfrm>
          </p:grpSpPr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C7A5F555-864B-46B7-89E0-F82911CBC602}"/>
                  </a:ext>
                </a:extLst>
              </p:cNvPr>
              <p:cNvSpPr/>
              <p:nvPr/>
            </p:nvSpPr>
            <p:spPr>
              <a:xfrm rot="20021390">
                <a:off x="10688670" y="319547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04DDDC1D-0BFB-4A86-AFC7-3292A6BFF38E}"/>
                  </a:ext>
                </a:extLst>
              </p:cNvPr>
              <p:cNvSpPr/>
              <p:nvPr/>
            </p:nvSpPr>
            <p:spPr>
              <a:xfrm rot="20021390">
                <a:off x="10094309" y="302021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43" name="グループ化 942">
                <a:extLst>
                  <a:ext uri="{FF2B5EF4-FFF2-40B4-BE49-F238E27FC236}">
                    <a16:creationId xmlns:a16="http://schemas.microsoft.com/office/drawing/2014/main" id="{0F1393F6-069F-406C-9AEE-A6B9F258E7CA}"/>
                  </a:ext>
                </a:extLst>
              </p:cNvPr>
              <p:cNvGrpSpPr/>
              <p:nvPr/>
            </p:nvGrpSpPr>
            <p:grpSpPr>
              <a:xfrm>
                <a:off x="9263384" y="313411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768D8FBC-192F-4D06-875A-580A225DEF27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F392C2FE-5184-4DF4-91AF-1E855A1A4C24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D02C2D6C-15EF-4E40-90CE-0C6502395143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2F38C033-E7C2-49D7-BA50-592C83A50BD9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AE0E93EA-9FAB-449A-BE46-30DAFB367A79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23556D0E-4383-4BD1-8A4C-9F68D828BB10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2116D14C-5E4E-4DC8-A5DC-8ECFBD6FA68D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5145153B-7152-48C8-A46E-C45DE85C1F6F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44" name="グループ化 943">
                <a:extLst>
                  <a:ext uri="{FF2B5EF4-FFF2-40B4-BE49-F238E27FC236}">
                    <a16:creationId xmlns:a16="http://schemas.microsoft.com/office/drawing/2014/main" id="{6CEFB744-E616-4357-A22D-A3F3DFD9E387}"/>
                  </a:ext>
                </a:extLst>
              </p:cNvPr>
              <p:cNvGrpSpPr/>
              <p:nvPr/>
            </p:nvGrpSpPr>
            <p:grpSpPr>
              <a:xfrm>
                <a:off x="9888224" y="313411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63F55CC5-808D-4E71-ABE3-0DDDA8D88B9F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055DE4D2-BE57-49E6-8EEA-4AF9151FCB45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3" name="フリーフォーム: 図形 962">
                  <a:extLst>
                    <a:ext uri="{FF2B5EF4-FFF2-40B4-BE49-F238E27FC236}">
                      <a16:creationId xmlns:a16="http://schemas.microsoft.com/office/drawing/2014/main" id="{732FD04B-E947-4ABD-8F23-59E2365273C2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05CF251A-719B-412B-8694-035490AF16B4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B410AAD3-B8C5-4EB6-8BFF-4A88B346E85B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187A9179-BF9B-4007-A72A-D24CF250F1C8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F14343E2-44B6-4D58-930E-B812BB693EE3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3DE2DFF1-1B31-4097-BAC7-C2C5D4E82B0B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45" name="グループ化 944">
                <a:extLst>
                  <a:ext uri="{FF2B5EF4-FFF2-40B4-BE49-F238E27FC236}">
                    <a16:creationId xmlns:a16="http://schemas.microsoft.com/office/drawing/2014/main" id="{C52FEB9B-1647-4D1A-BC4A-D4E02D9D49E2}"/>
                  </a:ext>
                </a:extLst>
              </p:cNvPr>
              <p:cNvGrpSpPr/>
              <p:nvPr/>
            </p:nvGrpSpPr>
            <p:grpSpPr>
              <a:xfrm>
                <a:off x="9591044" y="301219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A154C71E-819B-4793-8B1D-C89BFE365650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D10CAB4B-345F-4F8E-B7E3-7B4211325D6A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9266B54C-2963-4E72-9780-E47EDF5E1F6D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FE263ADD-E0BA-412C-8B19-4DBE08789ACA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1B21B594-3EDA-4B4B-A208-2113830F6BEE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4922989B-EB10-48E2-854F-E8F9ECC1660C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F6633FB2-1DD2-497E-AE25-D9DCC2546206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4582DBBD-EDC4-4C81-B072-77E19A19FF1E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66BA4A67-D1AC-49E1-97C5-C4B5DE416E41}"/>
                  </a:ext>
                </a:extLst>
              </p:cNvPr>
              <p:cNvSpPr/>
              <p:nvPr/>
            </p:nvSpPr>
            <p:spPr>
              <a:xfrm rot="11700000">
                <a:off x="9828470" y="3111534"/>
                <a:ext cx="419206" cy="9736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58ADB4F9-7998-4D93-ACA1-D9AA91B5EB47}"/>
                  </a:ext>
                </a:extLst>
              </p:cNvPr>
              <p:cNvSpPr/>
              <p:nvPr/>
            </p:nvSpPr>
            <p:spPr>
              <a:xfrm rot="10220715">
                <a:off x="9306773" y="319639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CAA98333-54D5-40BD-BC0F-6E6F30662068}"/>
                  </a:ext>
                </a:extLst>
              </p:cNvPr>
              <p:cNvSpPr/>
              <p:nvPr/>
            </p:nvSpPr>
            <p:spPr>
              <a:xfrm rot="1533265">
                <a:off x="10369490" y="3187734"/>
                <a:ext cx="419206" cy="9736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085E44A8-49C3-4360-9E94-32CDB2751DAE}"/>
                  </a:ext>
                </a:extLst>
              </p:cNvPr>
              <p:cNvSpPr/>
              <p:nvPr/>
            </p:nvSpPr>
            <p:spPr>
              <a:xfrm rot="53980">
                <a:off x="9847793" y="327259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C5A6DA4F-7DA5-494D-87AD-D0F5BEA6AE2D}"/>
                  </a:ext>
                </a:extLst>
              </p:cNvPr>
              <p:cNvSpPr/>
              <p:nvPr/>
            </p:nvSpPr>
            <p:spPr>
              <a:xfrm rot="53980">
                <a:off x="10571693" y="329545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484E0FE2-396C-46DC-97C7-D59217B18320}"/>
                  </a:ext>
                </a:extLst>
              </p:cNvPr>
              <p:cNvSpPr/>
              <p:nvPr/>
            </p:nvSpPr>
            <p:spPr>
              <a:xfrm rot="20021390">
                <a:off x="10277189" y="324119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F238F3A9-E3C9-4CDE-A005-1B11BA92275C}"/>
                  </a:ext>
                </a:extLst>
              </p:cNvPr>
              <p:cNvSpPr/>
              <p:nvPr/>
            </p:nvSpPr>
            <p:spPr>
              <a:xfrm rot="20021390">
                <a:off x="9474414" y="3249737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E9F802B6-78AA-4EC8-8F4F-A10A04652F47}"/>
                </a:ext>
              </a:extLst>
            </p:cNvPr>
            <p:cNvGrpSpPr/>
            <p:nvPr/>
          </p:nvGrpSpPr>
          <p:grpSpPr>
            <a:xfrm>
              <a:off x="7382382" y="2792612"/>
              <a:ext cx="1770759" cy="663731"/>
              <a:chOff x="9263384" y="3012199"/>
              <a:chExt cx="1770759" cy="481060"/>
            </a:xfrm>
          </p:grpSpPr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CC513910-F7CC-468F-A3BB-9366F9E6B0BB}"/>
                  </a:ext>
                </a:extLst>
              </p:cNvPr>
              <p:cNvSpPr/>
              <p:nvPr/>
            </p:nvSpPr>
            <p:spPr>
              <a:xfrm rot="20021390">
                <a:off x="10688670" y="319547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22DAA6DE-D3DE-4E2D-BDB6-BB70CD1DBC92}"/>
                  </a:ext>
                </a:extLst>
              </p:cNvPr>
              <p:cNvSpPr/>
              <p:nvPr/>
            </p:nvSpPr>
            <p:spPr>
              <a:xfrm rot="20021390">
                <a:off x="10094309" y="302021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07" name="グループ化 906">
                <a:extLst>
                  <a:ext uri="{FF2B5EF4-FFF2-40B4-BE49-F238E27FC236}">
                    <a16:creationId xmlns:a16="http://schemas.microsoft.com/office/drawing/2014/main" id="{9F117EA1-6CD2-45F3-9F59-F2C02A45A1EE}"/>
                  </a:ext>
                </a:extLst>
              </p:cNvPr>
              <p:cNvGrpSpPr/>
              <p:nvPr/>
            </p:nvGrpSpPr>
            <p:grpSpPr>
              <a:xfrm>
                <a:off x="9263384" y="313411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33" name="フリーフォーム: 図形 932">
                  <a:extLst>
                    <a:ext uri="{FF2B5EF4-FFF2-40B4-BE49-F238E27FC236}">
                      <a16:creationId xmlns:a16="http://schemas.microsoft.com/office/drawing/2014/main" id="{4FF139A6-AB06-4115-A4FB-81AEF940C668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2C262C8B-55FB-45FA-B8A5-F9E98BBA64BB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4A98C2E3-6D5F-42B0-8A60-5B863564FEF2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2A90E773-CCE9-4DB2-913B-C221CBAD4468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245A0BF9-6E53-4704-B55B-C4CDE26D6887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F251A48D-7C7C-4AD6-880F-652C75EBE1FD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70FC0976-C588-4ED9-9F83-4E5CA1471D2A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CA2984DE-7756-4789-9FE9-9D8A0162335A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77E19444-598A-4F2A-87CB-4765AB5D0E99}"/>
                  </a:ext>
                </a:extLst>
              </p:cNvPr>
              <p:cNvGrpSpPr/>
              <p:nvPr/>
            </p:nvGrpSpPr>
            <p:grpSpPr>
              <a:xfrm>
                <a:off x="9888224" y="313411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327E42FA-3EAD-4AEC-B13F-2EB299715BC6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F7E85439-F0BB-42F0-9425-65171D1A68B4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7" name="フリーフォーム: 図形 926">
                  <a:extLst>
                    <a:ext uri="{FF2B5EF4-FFF2-40B4-BE49-F238E27FC236}">
                      <a16:creationId xmlns:a16="http://schemas.microsoft.com/office/drawing/2014/main" id="{753F5002-01A2-4F10-8E29-D2A4BD24D3C9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8" name="フリーフォーム: 図形 927">
                  <a:extLst>
                    <a:ext uri="{FF2B5EF4-FFF2-40B4-BE49-F238E27FC236}">
                      <a16:creationId xmlns:a16="http://schemas.microsoft.com/office/drawing/2014/main" id="{1F91C85F-1173-453A-9FDC-9A480BC401B0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EABEBAC6-022F-4E63-9E3B-CCD6B8B15C73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B68806B0-40BC-4477-8674-AFDFBCE7EDC9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1" name="フリーフォーム: 図形 930">
                  <a:extLst>
                    <a:ext uri="{FF2B5EF4-FFF2-40B4-BE49-F238E27FC236}">
                      <a16:creationId xmlns:a16="http://schemas.microsoft.com/office/drawing/2014/main" id="{41D0C7BA-AB26-4433-B683-3FDBB2DCBD1E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90E4C991-7B9B-4912-AB4D-D4D54423DF6F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94A2D92F-45FB-4D28-8804-74E330BF0147}"/>
                  </a:ext>
                </a:extLst>
              </p:cNvPr>
              <p:cNvGrpSpPr/>
              <p:nvPr/>
            </p:nvGrpSpPr>
            <p:grpSpPr>
              <a:xfrm>
                <a:off x="9591044" y="301219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CD6BA0A4-22BA-4F42-AC4E-897D08A0A5A1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ABD0B760-3BFE-4D93-B62F-EB7C8C4A8E6B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F1E9A0C6-9C2C-48F6-B654-613E2D69498C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439834CB-61A6-4770-A4BB-F7A3FEF69B1E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84BAD759-FE8D-4307-B92F-D393D177306D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E43FC1E4-3F75-4722-801E-97DFAE1260BB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1DEA64B8-5EF0-406E-BFD8-25EEA8B4731A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C462D7A6-17BF-46A2-99AF-AC22EFCFEA62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BEE16DF4-E9A5-48EB-9DE7-D2A94EE9EFF2}"/>
                  </a:ext>
                </a:extLst>
              </p:cNvPr>
              <p:cNvSpPr/>
              <p:nvPr/>
            </p:nvSpPr>
            <p:spPr>
              <a:xfrm rot="11700000">
                <a:off x="9828470" y="3111534"/>
                <a:ext cx="419206" cy="9736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6E16F227-6629-4F47-9095-33EC77712189}"/>
                  </a:ext>
                </a:extLst>
              </p:cNvPr>
              <p:cNvSpPr/>
              <p:nvPr/>
            </p:nvSpPr>
            <p:spPr>
              <a:xfrm rot="10220715">
                <a:off x="9306773" y="319639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B5B2B786-B5EF-44C9-93D1-7256973BA834}"/>
                  </a:ext>
                </a:extLst>
              </p:cNvPr>
              <p:cNvSpPr/>
              <p:nvPr/>
            </p:nvSpPr>
            <p:spPr>
              <a:xfrm rot="1533265">
                <a:off x="10369490" y="3187734"/>
                <a:ext cx="419206" cy="9736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A6D4175F-6DF7-42A9-97CB-E35CCA0387AA}"/>
                  </a:ext>
                </a:extLst>
              </p:cNvPr>
              <p:cNvSpPr/>
              <p:nvPr/>
            </p:nvSpPr>
            <p:spPr>
              <a:xfrm rot="53980">
                <a:off x="9847793" y="327259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1070C61B-04D2-49DE-936C-4424F9551928}"/>
                  </a:ext>
                </a:extLst>
              </p:cNvPr>
              <p:cNvSpPr/>
              <p:nvPr/>
            </p:nvSpPr>
            <p:spPr>
              <a:xfrm rot="53980">
                <a:off x="10571693" y="329545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9E05AE38-3584-4A33-A538-F99AA439AC4F}"/>
                  </a:ext>
                </a:extLst>
              </p:cNvPr>
              <p:cNvSpPr/>
              <p:nvPr/>
            </p:nvSpPr>
            <p:spPr>
              <a:xfrm rot="20021390">
                <a:off x="10277189" y="324119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ADA2055D-B9E9-4782-B0A5-57FE000ED63C}"/>
                  </a:ext>
                </a:extLst>
              </p:cNvPr>
              <p:cNvSpPr/>
              <p:nvPr/>
            </p:nvSpPr>
            <p:spPr>
              <a:xfrm rot="20021390">
                <a:off x="9474414" y="3249737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9" name="グループ化 978">
            <a:extLst>
              <a:ext uri="{FF2B5EF4-FFF2-40B4-BE49-F238E27FC236}">
                <a16:creationId xmlns:a16="http://schemas.microsoft.com/office/drawing/2014/main" id="{CB49831B-87C3-41BD-8C06-63F0EDCA65D3}"/>
              </a:ext>
            </a:extLst>
          </p:cNvPr>
          <p:cNvGrpSpPr/>
          <p:nvPr/>
        </p:nvGrpSpPr>
        <p:grpSpPr>
          <a:xfrm>
            <a:off x="5971245" y="1139339"/>
            <a:ext cx="1719505" cy="1017666"/>
            <a:chOff x="7036443" y="271681"/>
            <a:chExt cx="2304256" cy="1363743"/>
          </a:xfrm>
        </p:grpSpPr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24C406CF-7859-49F6-BCEC-02B593D75B5A}"/>
                </a:ext>
              </a:extLst>
            </p:cNvPr>
            <p:cNvGrpSpPr/>
            <p:nvPr/>
          </p:nvGrpSpPr>
          <p:grpSpPr>
            <a:xfrm>
              <a:off x="7036443" y="271681"/>
              <a:ext cx="2304256" cy="1363743"/>
              <a:chOff x="2000672" y="3284984"/>
              <a:chExt cx="3528392" cy="2088232"/>
            </a:xfrm>
          </p:grpSpPr>
          <p:sp>
            <p:nvSpPr>
              <p:cNvPr id="1016" name="楕円 1015">
                <a:extLst>
                  <a:ext uri="{FF2B5EF4-FFF2-40B4-BE49-F238E27FC236}">
                    <a16:creationId xmlns:a16="http://schemas.microsoft.com/office/drawing/2014/main" id="{886DA39F-70F5-4B88-B51E-4E500A4550F3}"/>
                  </a:ext>
                </a:extLst>
              </p:cNvPr>
              <p:cNvSpPr/>
              <p:nvPr/>
            </p:nvSpPr>
            <p:spPr>
              <a:xfrm>
                <a:off x="2000672" y="3284984"/>
                <a:ext cx="3528392" cy="2088232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7" name="楕円 1016">
                <a:extLst>
                  <a:ext uri="{FF2B5EF4-FFF2-40B4-BE49-F238E27FC236}">
                    <a16:creationId xmlns:a16="http://schemas.microsoft.com/office/drawing/2014/main" id="{804F9E36-9236-45C0-870B-FB6BE5C77581}"/>
                  </a:ext>
                </a:extLst>
              </p:cNvPr>
              <p:cNvSpPr/>
              <p:nvPr/>
            </p:nvSpPr>
            <p:spPr>
              <a:xfrm>
                <a:off x="2843436" y="3773187"/>
                <a:ext cx="1842864" cy="995754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1" name="グループ化 980">
              <a:extLst>
                <a:ext uri="{FF2B5EF4-FFF2-40B4-BE49-F238E27FC236}">
                  <a16:creationId xmlns:a16="http://schemas.microsoft.com/office/drawing/2014/main" id="{CA76B64B-A4DA-48A6-B45B-800AAFB3F04C}"/>
                </a:ext>
              </a:extLst>
            </p:cNvPr>
            <p:cNvGrpSpPr/>
            <p:nvPr/>
          </p:nvGrpSpPr>
          <p:grpSpPr>
            <a:xfrm>
              <a:off x="7822065" y="414619"/>
              <a:ext cx="916452" cy="624993"/>
              <a:chOff x="4318659" y="5157889"/>
              <a:chExt cx="1636316" cy="1028341"/>
            </a:xfrm>
          </p:grpSpPr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A8EE445A-593F-4465-99AD-72FA11DE767A}"/>
                  </a:ext>
                </a:extLst>
              </p:cNvPr>
              <p:cNvSpPr/>
              <p:nvPr/>
            </p:nvSpPr>
            <p:spPr>
              <a:xfrm>
                <a:off x="4318659" y="515788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D370CF7B-D9F4-4345-9745-04C45F2F9473}"/>
                  </a:ext>
                </a:extLst>
              </p:cNvPr>
              <p:cNvSpPr/>
              <p:nvPr/>
            </p:nvSpPr>
            <p:spPr>
              <a:xfrm>
                <a:off x="4928259" y="530266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9A75F225-6FA5-49E2-B407-15573B939388}"/>
                  </a:ext>
                </a:extLst>
              </p:cNvPr>
              <p:cNvSpPr/>
              <p:nvPr/>
            </p:nvSpPr>
            <p:spPr>
              <a:xfrm>
                <a:off x="4387239" y="547030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F09CEA24-500C-4A6B-887E-7088913AFA28}"/>
                </a:ext>
              </a:extLst>
            </p:cNvPr>
            <p:cNvGrpSpPr/>
            <p:nvPr/>
          </p:nvGrpSpPr>
          <p:grpSpPr>
            <a:xfrm rot="2086532">
              <a:off x="8416888" y="557718"/>
              <a:ext cx="452909" cy="484547"/>
              <a:chOff x="3165858" y="4528629"/>
              <a:chExt cx="452909" cy="484547"/>
            </a:xfrm>
          </p:grpSpPr>
          <p:sp>
            <p:nvSpPr>
              <p:cNvPr id="1011" name="楕円 1010">
                <a:extLst>
                  <a:ext uri="{FF2B5EF4-FFF2-40B4-BE49-F238E27FC236}">
                    <a16:creationId xmlns:a16="http://schemas.microsoft.com/office/drawing/2014/main" id="{3E928DDB-76F9-4BF7-B95A-694763227239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2" name="星: 5 pt 1011">
                <a:extLst>
                  <a:ext uri="{FF2B5EF4-FFF2-40B4-BE49-F238E27FC236}">
                    <a16:creationId xmlns:a16="http://schemas.microsoft.com/office/drawing/2014/main" id="{94DB495D-AB09-4152-922C-76EF3406BBAF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3" name="グループ化 982">
              <a:extLst>
                <a:ext uri="{FF2B5EF4-FFF2-40B4-BE49-F238E27FC236}">
                  <a16:creationId xmlns:a16="http://schemas.microsoft.com/office/drawing/2014/main" id="{C2CD52EA-4F31-43EB-A6AF-1D22EED14DED}"/>
                </a:ext>
              </a:extLst>
            </p:cNvPr>
            <p:cNvGrpSpPr/>
            <p:nvPr/>
          </p:nvGrpSpPr>
          <p:grpSpPr>
            <a:xfrm rot="2125799">
              <a:off x="7114428" y="862001"/>
              <a:ext cx="1244087" cy="457091"/>
              <a:chOff x="6585850" y="6057968"/>
              <a:chExt cx="1502243" cy="457091"/>
            </a:xfrm>
          </p:grpSpPr>
          <p:grpSp>
            <p:nvGrpSpPr>
              <p:cNvPr id="1001" name="グループ化 1000">
                <a:extLst>
                  <a:ext uri="{FF2B5EF4-FFF2-40B4-BE49-F238E27FC236}">
                    <a16:creationId xmlns:a16="http://schemas.microsoft.com/office/drawing/2014/main" id="{6393A89D-1CCB-4212-8152-6A7E26D3D966}"/>
                  </a:ext>
                </a:extLst>
              </p:cNvPr>
              <p:cNvGrpSpPr/>
              <p:nvPr/>
            </p:nvGrpSpPr>
            <p:grpSpPr>
              <a:xfrm>
                <a:off x="6585850" y="6118928"/>
                <a:ext cx="1357463" cy="396131"/>
                <a:chOff x="6585850" y="6118928"/>
                <a:chExt cx="1357463" cy="396131"/>
              </a:xfrm>
            </p:grpSpPr>
            <p:grpSp>
              <p:nvGrpSpPr>
                <p:cNvPr id="1005" name="グループ化 1004">
                  <a:extLst>
                    <a:ext uri="{FF2B5EF4-FFF2-40B4-BE49-F238E27FC236}">
                      <a16:creationId xmlns:a16="http://schemas.microsoft.com/office/drawing/2014/main" id="{965DCF5E-7431-43A8-9A18-363F4BF5A270}"/>
                    </a:ext>
                  </a:extLst>
                </p:cNvPr>
                <p:cNvGrpSpPr/>
                <p:nvPr/>
              </p:nvGrpSpPr>
              <p:grpSpPr>
                <a:xfrm>
                  <a:off x="6585850" y="61189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1009" name="楕円 10">
                    <a:extLst>
                      <a:ext uri="{FF2B5EF4-FFF2-40B4-BE49-F238E27FC236}">
                        <a16:creationId xmlns:a16="http://schemas.microsoft.com/office/drawing/2014/main" id="{5A512430-FA7D-4E6B-A8DC-59C564914676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0" name="楕円 10">
                    <a:extLst>
                      <a:ext uri="{FF2B5EF4-FFF2-40B4-BE49-F238E27FC236}">
                        <a16:creationId xmlns:a16="http://schemas.microsoft.com/office/drawing/2014/main" id="{50C6754E-A3B3-4B04-96D4-23D198AE15DE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06" name="グループ化 1005">
                  <a:extLst>
                    <a:ext uri="{FF2B5EF4-FFF2-40B4-BE49-F238E27FC236}">
                      <a16:creationId xmlns:a16="http://schemas.microsoft.com/office/drawing/2014/main" id="{7DAC2BB9-76B3-4345-935F-FC3920B701DE}"/>
                    </a:ext>
                  </a:extLst>
                </p:cNvPr>
                <p:cNvGrpSpPr/>
                <p:nvPr/>
              </p:nvGrpSpPr>
              <p:grpSpPr>
                <a:xfrm>
                  <a:off x="6822070" y="62332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1007" name="楕円 10">
                    <a:extLst>
                      <a:ext uri="{FF2B5EF4-FFF2-40B4-BE49-F238E27FC236}">
                        <a16:creationId xmlns:a16="http://schemas.microsoft.com/office/drawing/2014/main" id="{6D18734B-12C1-4437-A156-25D972558CF4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8" name="楕円 10">
                    <a:extLst>
                      <a:ext uri="{FF2B5EF4-FFF2-40B4-BE49-F238E27FC236}">
                        <a16:creationId xmlns:a16="http://schemas.microsoft.com/office/drawing/2014/main" id="{3F0EFC0F-9C3E-4EA7-A434-C968CC57B2CE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52BB736E-08EA-4ED3-85AE-3BDAC8150270}"/>
                  </a:ext>
                </a:extLst>
              </p:cNvPr>
              <p:cNvGrpSpPr/>
              <p:nvPr/>
            </p:nvGrpSpPr>
            <p:grpSpPr>
              <a:xfrm>
                <a:off x="6966850" y="6057968"/>
                <a:ext cx="1121243" cy="281831"/>
                <a:chOff x="6585850" y="5775006"/>
                <a:chExt cx="1786677" cy="625754"/>
              </a:xfrm>
            </p:grpSpPr>
            <p:sp>
              <p:nvSpPr>
                <p:cNvPr id="1003" name="楕円 10">
                  <a:extLst>
                    <a:ext uri="{FF2B5EF4-FFF2-40B4-BE49-F238E27FC236}">
                      <a16:creationId xmlns:a16="http://schemas.microsoft.com/office/drawing/2014/main" id="{56416777-2A1D-47B1-A033-308F0A24C158}"/>
                    </a:ext>
                  </a:extLst>
                </p:cNvPr>
                <p:cNvSpPr/>
                <p:nvPr/>
              </p:nvSpPr>
              <p:spPr>
                <a:xfrm>
                  <a:off x="6585850" y="582834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6298">
                      <a:srgbClr val="C00000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4" name="楕円 10">
                  <a:extLst>
                    <a:ext uri="{FF2B5EF4-FFF2-40B4-BE49-F238E27FC236}">
                      <a16:creationId xmlns:a16="http://schemas.microsoft.com/office/drawing/2014/main" id="{7F72554D-D0EA-4155-9622-ECCC7F21676E}"/>
                    </a:ext>
                  </a:extLst>
                </p:cNvPr>
                <p:cNvSpPr/>
                <p:nvPr/>
              </p:nvSpPr>
              <p:spPr>
                <a:xfrm>
                  <a:off x="6585850" y="577500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99CC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84" name="グループ化 983">
              <a:extLst>
                <a:ext uri="{FF2B5EF4-FFF2-40B4-BE49-F238E27FC236}">
                  <a16:creationId xmlns:a16="http://schemas.microsoft.com/office/drawing/2014/main" id="{ACF0352F-20F5-458F-9F8B-A2B69A0569A9}"/>
                </a:ext>
              </a:extLst>
            </p:cNvPr>
            <p:cNvGrpSpPr/>
            <p:nvPr/>
          </p:nvGrpSpPr>
          <p:grpSpPr>
            <a:xfrm rot="2125799">
              <a:off x="7343028" y="646101"/>
              <a:ext cx="1244087" cy="457091"/>
              <a:chOff x="6585850" y="6057968"/>
              <a:chExt cx="1502243" cy="457091"/>
            </a:xfrm>
          </p:grpSpPr>
          <p:grpSp>
            <p:nvGrpSpPr>
              <p:cNvPr id="991" name="グループ化 990">
                <a:extLst>
                  <a:ext uri="{FF2B5EF4-FFF2-40B4-BE49-F238E27FC236}">
                    <a16:creationId xmlns:a16="http://schemas.microsoft.com/office/drawing/2014/main" id="{40F02BDF-743F-42DD-A4AF-216EE6771122}"/>
                  </a:ext>
                </a:extLst>
              </p:cNvPr>
              <p:cNvGrpSpPr/>
              <p:nvPr/>
            </p:nvGrpSpPr>
            <p:grpSpPr>
              <a:xfrm>
                <a:off x="6585850" y="6118928"/>
                <a:ext cx="1357463" cy="396131"/>
                <a:chOff x="6585850" y="6118928"/>
                <a:chExt cx="1357463" cy="396131"/>
              </a:xfrm>
            </p:grpSpPr>
            <p:grpSp>
              <p:nvGrpSpPr>
                <p:cNvPr id="995" name="グループ化 994">
                  <a:extLst>
                    <a:ext uri="{FF2B5EF4-FFF2-40B4-BE49-F238E27FC236}">
                      <a16:creationId xmlns:a16="http://schemas.microsoft.com/office/drawing/2014/main" id="{CC6EDD70-5ED9-472D-AC68-FD23B475270F}"/>
                    </a:ext>
                  </a:extLst>
                </p:cNvPr>
                <p:cNvGrpSpPr/>
                <p:nvPr/>
              </p:nvGrpSpPr>
              <p:grpSpPr>
                <a:xfrm>
                  <a:off x="6585850" y="61189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999" name="楕円 10">
                    <a:extLst>
                      <a:ext uri="{FF2B5EF4-FFF2-40B4-BE49-F238E27FC236}">
                        <a16:creationId xmlns:a16="http://schemas.microsoft.com/office/drawing/2014/main" id="{93606306-D1EC-42E3-BFA5-B055F7C9EC4A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0" name="楕円 10">
                    <a:extLst>
                      <a:ext uri="{FF2B5EF4-FFF2-40B4-BE49-F238E27FC236}">
                        <a16:creationId xmlns:a16="http://schemas.microsoft.com/office/drawing/2014/main" id="{3FA4C860-5343-4F12-AA4F-E716369AE9A5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96" name="グループ化 995">
                  <a:extLst>
                    <a:ext uri="{FF2B5EF4-FFF2-40B4-BE49-F238E27FC236}">
                      <a16:creationId xmlns:a16="http://schemas.microsoft.com/office/drawing/2014/main" id="{8011E43F-D143-4934-879B-173F7592D83F}"/>
                    </a:ext>
                  </a:extLst>
                </p:cNvPr>
                <p:cNvGrpSpPr/>
                <p:nvPr/>
              </p:nvGrpSpPr>
              <p:grpSpPr>
                <a:xfrm>
                  <a:off x="6822070" y="62332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997" name="楕円 10">
                    <a:extLst>
                      <a:ext uri="{FF2B5EF4-FFF2-40B4-BE49-F238E27FC236}">
                        <a16:creationId xmlns:a16="http://schemas.microsoft.com/office/drawing/2014/main" id="{7F4BEC9F-B1C5-4906-AB62-D7CEA100D08A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8" name="楕円 10">
                    <a:extLst>
                      <a:ext uri="{FF2B5EF4-FFF2-40B4-BE49-F238E27FC236}">
                        <a16:creationId xmlns:a16="http://schemas.microsoft.com/office/drawing/2014/main" id="{D6D35048-6605-4AAE-A2C7-86EABB3EBB77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992" name="グループ化 991">
                <a:extLst>
                  <a:ext uri="{FF2B5EF4-FFF2-40B4-BE49-F238E27FC236}">
                    <a16:creationId xmlns:a16="http://schemas.microsoft.com/office/drawing/2014/main" id="{AAD6C03A-0F4F-4EE0-A537-1295F672D645}"/>
                  </a:ext>
                </a:extLst>
              </p:cNvPr>
              <p:cNvGrpSpPr/>
              <p:nvPr/>
            </p:nvGrpSpPr>
            <p:grpSpPr>
              <a:xfrm>
                <a:off x="6966850" y="6057968"/>
                <a:ext cx="1121243" cy="281831"/>
                <a:chOff x="6585850" y="5775006"/>
                <a:chExt cx="1786677" cy="625754"/>
              </a:xfrm>
            </p:grpSpPr>
            <p:sp>
              <p:nvSpPr>
                <p:cNvPr id="993" name="楕円 10">
                  <a:extLst>
                    <a:ext uri="{FF2B5EF4-FFF2-40B4-BE49-F238E27FC236}">
                      <a16:creationId xmlns:a16="http://schemas.microsoft.com/office/drawing/2014/main" id="{615AC903-E35E-4DEA-8606-1F15B574C78D}"/>
                    </a:ext>
                  </a:extLst>
                </p:cNvPr>
                <p:cNvSpPr/>
                <p:nvPr/>
              </p:nvSpPr>
              <p:spPr>
                <a:xfrm>
                  <a:off x="6585850" y="582834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6298">
                      <a:srgbClr val="C00000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4" name="楕円 10">
                  <a:extLst>
                    <a:ext uri="{FF2B5EF4-FFF2-40B4-BE49-F238E27FC236}">
                      <a16:creationId xmlns:a16="http://schemas.microsoft.com/office/drawing/2014/main" id="{1678E539-08A3-429B-98D5-F0D5D795B19D}"/>
                    </a:ext>
                  </a:extLst>
                </p:cNvPr>
                <p:cNvSpPr/>
                <p:nvPr/>
              </p:nvSpPr>
              <p:spPr>
                <a:xfrm>
                  <a:off x="6585850" y="577500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99CC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85" name="グループ化 984">
              <a:extLst>
                <a:ext uri="{FF2B5EF4-FFF2-40B4-BE49-F238E27FC236}">
                  <a16:creationId xmlns:a16="http://schemas.microsoft.com/office/drawing/2014/main" id="{4E902135-E822-45D1-9FCE-31CE6C30F837}"/>
                </a:ext>
              </a:extLst>
            </p:cNvPr>
            <p:cNvGrpSpPr/>
            <p:nvPr/>
          </p:nvGrpSpPr>
          <p:grpSpPr>
            <a:xfrm rot="2086532">
              <a:off x="8747089" y="773618"/>
              <a:ext cx="452909" cy="484547"/>
              <a:chOff x="3165858" y="4528629"/>
              <a:chExt cx="452909" cy="484547"/>
            </a:xfrm>
          </p:grpSpPr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1758E491-4A5C-4E46-82CE-3C0FCC276598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0" name="星: 5 pt 989">
                <a:extLst>
                  <a:ext uri="{FF2B5EF4-FFF2-40B4-BE49-F238E27FC236}">
                    <a16:creationId xmlns:a16="http://schemas.microsoft.com/office/drawing/2014/main" id="{966F5ABC-392B-4A41-B902-CA5C0177CE71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6" name="グループ化 985">
              <a:extLst>
                <a:ext uri="{FF2B5EF4-FFF2-40B4-BE49-F238E27FC236}">
                  <a16:creationId xmlns:a16="http://schemas.microsoft.com/office/drawing/2014/main" id="{C822B5D4-43B2-43EC-BCDA-24BD19617E03}"/>
                </a:ext>
              </a:extLst>
            </p:cNvPr>
            <p:cNvGrpSpPr/>
            <p:nvPr/>
          </p:nvGrpSpPr>
          <p:grpSpPr>
            <a:xfrm rot="2086532">
              <a:off x="8391489" y="926019"/>
              <a:ext cx="452909" cy="484547"/>
              <a:chOff x="3165858" y="4528629"/>
              <a:chExt cx="452909" cy="484547"/>
            </a:xfrm>
          </p:grpSpPr>
          <p:sp>
            <p:nvSpPr>
              <p:cNvPr id="987" name="楕円 986">
                <a:extLst>
                  <a:ext uri="{FF2B5EF4-FFF2-40B4-BE49-F238E27FC236}">
                    <a16:creationId xmlns:a16="http://schemas.microsoft.com/office/drawing/2014/main" id="{320C9F45-5300-438F-B47B-9BBEB4480B1C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8" name="星: 5 pt 987">
                <a:extLst>
                  <a:ext uri="{FF2B5EF4-FFF2-40B4-BE49-F238E27FC236}">
                    <a16:creationId xmlns:a16="http://schemas.microsoft.com/office/drawing/2014/main" id="{70E9A8AE-25E1-4B7F-9F68-C24842879952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18" name="グループ化 1017">
            <a:extLst>
              <a:ext uri="{FF2B5EF4-FFF2-40B4-BE49-F238E27FC236}">
                <a16:creationId xmlns:a16="http://schemas.microsoft.com/office/drawing/2014/main" id="{CDA7EDE4-038D-48CB-B585-4060C0824DE4}"/>
              </a:ext>
            </a:extLst>
          </p:cNvPr>
          <p:cNvGrpSpPr/>
          <p:nvPr/>
        </p:nvGrpSpPr>
        <p:grpSpPr>
          <a:xfrm>
            <a:off x="6001279" y="5029665"/>
            <a:ext cx="1719505" cy="1017666"/>
            <a:chOff x="7036443" y="4589681"/>
            <a:chExt cx="2304256" cy="1363743"/>
          </a:xfrm>
        </p:grpSpPr>
        <p:grpSp>
          <p:nvGrpSpPr>
            <p:cNvPr id="1019" name="グループ化 1018">
              <a:extLst>
                <a:ext uri="{FF2B5EF4-FFF2-40B4-BE49-F238E27FC236}">
                  <a16:creationId xmlns:a16="http://schemas.microsoft.com/office/drawing/2014/main" id="{0D9520C9-61B7-4A06-AE09-14783F08F980}"/>
                </a:ext>
              </a:extLst>
            </p:cNvPr>
            <p:cNvGrpSpPr/>
            <p:nvPr/>
          </p:nvGrpSpPr>
          <p:grpSpPr>
            <a:xfrm>
              <a:off x="7036443" y="4589681"/>
              <a:ext cx="2304256" cy="1363743"/>
              <a:chOff x="2000672" y="3284984"/>
              <a:chExt cx="3528392" cy="2088232"/>
            </a:xfrm>
          </p:grpSpPr>
          <p:sp>
            <p:nvSpPr>
              <p:cNvPr id="1097" name="楕円 1096">
                <a:extLst>
                  <a:ext uri="{FF2B5EF4-FFF2-40B4-BE49-F238E27FC236}">
                    <a16:creationId xmlns:a16="http://schemas.microsoft.com/office/drawing/2014/main" id="{32139508-A61E-4AFB-9580-F15E3A721204}"/>
                  </a:ext>
                </a:extLst>
              </p:cNvPr>
              <p:cNvSpPr/>
              <p:nvPr/>
            </p:nvSpPr>
            <p:spPr>
              <a:xfrm>
                <a:off x="2000672" y="3284984"/>
                <a:ext cx="3528392" cy="2088232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8" name="楕円 1097">
                <a:extLst>
                  <a:ext uri="{FF2B5EF4-FFF2-40B4-BE49-F238E27FC236}">
                    <a16:creationId xmlns:a16="http://schemas.microsoft.com/office/drawing/2014/main" id="{35CEBD54-ED30-49B7-91D0-AAB6CF8FB819}"/>
                  </a:ext>
                </a:extLst>
              </p:cNvPr>
              <p:cNvSpPr/>
              <p:nvPr/>
            </p:nvSpPr>
            <p:spPr>
              <a:xfrm>
                <a:off x="2843436" y="3773187"/>
                <a:ext cx="1842864" cy="995754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20" name="グループ化 1019">
              <a:extLst>
                <a:ext uri="{FF2B5EF4-FFF2-40B4-BE49-F238E27FC236}">
                  <a16:creationId xmlns:a16="http://schemas.microsoft.com/office/drawing/2014/main" id="{9A6A01BB-D0CE-4F83-B373-D3A8BD7EF85D}"/>
                </a:ext>
              </a:extLst>
            </p:cNvPr>
            <p:cNvGrpSpPr/>
            <p:nvPr/>
          </p:nvGrpSpPr>
          <p:grpSpPr>
            <a:xfrm>
              <a:off x="7873268" y="4691333"/>
              <a:ext cx="916452" cy="492682"/>
              <a:chOff x="4318659" y="5157889"/>
              <a:chExt cx="1636316" cy="1028341"/>
            </a:xfrm>
          </p:grpSpPr>
          <p:sp>
            <p:nvSpPr>
              <p:cNvPr id="1094" name="フリーフォーム: 図形 1093">
                <a:extLst>
                  <a:ext uri="{FF2B5EF4-FFF2-40B4-BE49-F238E27FC236}">
                    <a16:creationId xmlns:a16="http://schemas.microsoft.com/office/drawing/2014/main" id="{891FE7A6-ADE7-421A-9993-3C71AF1EE12E}"/>
                  </a:ext>
                </a:extLst>
              </p:cNvPr>
              <p:cNvSpPr/>
              <p:nvPr/>
            </p:nvSpPr>
            <p:spPr>
              <a:xfrm>
                <a:off x="4318659" y="515788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5" name="フリーフォーム: 図形 1094">
                <a:extLst>
                  <a:ext uri="{FF2B5EF4-FFF2-40B4-BE49-F238E27FC236}">
                    <a16:creationId xmlns:a16="http://schemas.microsoft.com/office/drawing/2014/main" id="{CE0C7F41-BF87-4BE3-891E-C4FB18219A56}"/>
                  </a:ext>
                </a:extLst>
              </p:cNvPr>
              <p:cNvSpPr/>
              <p:nvPr/>
            </p:nvSpPr>
            <p:spPr>
              <a:xfrm>
                <a:off x="4928259" y="530266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6" name="フリーフォーム: 図形 1095">
                <a:extLst>
                  <a:ext uri="{FF2B5EF4-FFF2-40B4-BE49-F238E27FC236}">
                    <a16:creationId xmlns:a16="http://schemas.microsoft.com/office/drawing/2014/main" id="{2B2B0FA7-683C-44E3-8901-E01225DC6570}"/>
                  </a:ext>
                </a:extLst>
              </p:cNvPr>
              <p:cNvSpPr/>
              <p:nvPr/>
            </p:nvSpPr>
            <p:spPr>
              <a:xfrm>
                <a:off x="4387239" y="547030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1" name="グループ化 1020">
              <a:extLst>
                <a:ext uri="{FF2B5EF4-FFF2-40B4-BE49-F238E27FC236}">
                  <a16:creationId xmlns:a16="http://schemas.microsoft.com/office/drawing/2014/main" id="{5F51D7ED-6670-493E-9780-0A1BE472B2CD}"/>
                </a:ext>
              </a:extLst>
            </p:cNvPr>
            <p:cNvGrpSpPr/>
            <p:nvPr/>
          </p:nvGrpSpPr>
          <p:grpSpPr>
            <a:xfrm rot="1765193">
              <a:off x="8630392" y="4611687"/>
              <a:ext cx="284880" cy="947831"/>
              <a:chOff x="4561907" y="5294624"/>
              <a:chExt cx="232168" cy="1265816"/>
            </a:xfrm>
          </p:grpSpPr>
          <p:sp>
            <p:nvSpPr>
              <p:cNvPr id="1091" name="四角形: 角を丸くする 1090">
                <a:extLst>
                  <a:ext uri="{FF2B5EF4-FFF2-40B4-BE49-F238E27FC236}">
                    <a16:creationId xmlns:a16="http://schemas.microsoft.com/office/drawing/2014/main" id="{2FD4698D-4DC3-4671-8914-C8568D7BA0F6}"/>
                  </a:ext>
                </a:extLst>
              </p:cNvPr>
              <p:cNvSpPr/>
              <p:nvPr/>
            </p:nvSpPr>
            <p:spPr>
              <a:xfrm>
                <a:off x="4630830" y="5294624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000"/>
                  </a:gs>
                  <a:gs pos="50000">
                    <a:srgbClr val="FF66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2" name="四角形: 角を丸くする 1091">
                <a:extLst>
                  <a:ext uri="{FF2B5EF4-FFF2-40B4-BE49-F238E27FC236}">
                    <a16:creationId xmlns:a16="http://schemas.microsoft.com/office/drawing/2014/main" id="{CFD91BD8-1016-4EAE-80C4-5F8A2EAA6073}"/>
                  </a:ext>
                </a:extLst>
              </p:cNvPr>
              <p:cNvSpPr/>
              <p:nvPr/>
            </p:nvSpPr>
            <p:spPr>
              <a:xfrm>
                <a:off x="4561907" y="5368961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66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3" name="四角形: 角を丸くする 1092">
                <a:extLst>
                  <a:ext uri="{FF2B5EF4-FFF2-40B4-BE49-F238E27FC236}">
                    <a16:creationId xmlns:a16="http://schemas.microsoft.com/office/drawing/2014/main" id="{E8D8FF69-5C09-424C-B597-118905522848}"/>
                  </a:ext>
                </a:extLst>
              </p:cNvPr>
              <p:cNvSpPr/>
              <p:nvPr/>
            </p:nvSpPr>
            <p:spPr>
              <a:xfrm>
                <a:off x="4666682" y="5473736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66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D9294C03-9A70-4E96-AC34-AFB7E139BC15}"/>
                </a:ext>
              </a:extLst>
            </p:cNvPr>
            <p:cNvGrpSpPr/>
            <p:nvPr/>
          </p:nvGrpSpPr>
          <p:grpSpPr>
            <a:xfrm>
              <a:off x="7929344" y="4929815"/>
              <a:ext cx="737470" cy="364868"/>
              <a:chOff x="2425137" y="5108408"/>
              <a:chExt cx="1324635" cy="655372"/>
            </a:xfrm>
          </p:grpSpPr>
          <p:sp>
            <p:nvSpPr>
              <p:cNvPr id="1070" name="四角形: 上の 2 つの角を丸める 570">
                <a:extLst>
                  <a:ext uri="{FF2B5EF4-FFF2-40B4-BE49-F238E27FC236}">
                    <a16:creationId xmlns:a16="http://schemas.microsoft.com/office/drawing/2014/main" id="{BA8D04E6-3FEA-461D-A256-A6D2EF2B70BA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1" name="四角形: 上の 2 つの角を丸める 570">
                <a:extLst>
                  <a:ext uri="{FF2B5EF4-FFF2-40B4-BE49-F238E27FC236}">
                    <a16:creationId xmlns:a16="http://schemas.microsoft.com/office/drawing/2014/main" id="{86205EDB-83BE-4011-AE20-993F64B0A41F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2" name="四角形: 上の 2 つの角を丸める 570">
                <a:extLst>
                  <a:ext uri="{FF2B5EF4-FFF2-40B4-BE49-F238E27FC236}">
                    <a16:creationId xmlns:a16="http://schemas.microsoft.com/office/drawing/2014/main" id="{63CB2525-9011-47C5-A4E1-DC3ECB6FEAE2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3" name="四角形: 上の 2 つの角を丸める 570">
                <a:extLst>
                  <a:ext uri="{FF2B5EF4-FFF2-40B4-BE49-F238E27FC236}">
                    <a16:creationId xmlns:a16="http://schemas.microsoft.com/office/drawing/2014/main" id="{861AAACE-63C7-4395-830E-BFE03F1FF356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4" name="四角形: 上の 2 つの角を丸める 570">
                <a:extLst>
                  <a:ext uri="{FF2B5EF4-FFF2-40B4-BE49-F238E27FC236}">
                    <a16:creationId xmlns:a16="http://schemas.microsoft.com/office/drawing/2014/main" id="{3456F5C5-681F-4D46-8BE7-34A42D7C0079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5" name="四角形: 上の 2 つの角を丸める 570">
                <a:extLst>
                  <a:ext uri="{FF2B5EF4-FFF2-40B4-BE49-F238E27FC236}">
                    <a16:creationId xmlns:a16="http://schemas.microsoft.com/office/drawing/2014/main" id="{327384EB-E40A-4068-A4BB-0E7905A3AA04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6" name="四角形: 上の 2 つの角を丸める 570">
                <a:extLst>
                  <a:ext uri="{FF2B5EF4-FFF2-40B4-BE49-F238E27FC236}">
                    <a16:creationId xmlns:a16="http://schemas.microsoft.com/office/drawing/2014/main" id="{CD0003E5-36AF-41FC-BA2F-8439B8DD72D6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7" name="四角形: 上の 2 つの角を丸める 570">
                <a:extLst>
                  <a:ext uri="{FF2B5EF4-FFF2-40B4-BE49-F238E27FC236}">
                    <a16:creationId xmlns:a16="http://schemas.microsoft.com/office/drawing/2014/main" id="{69F670B3-EB51-4B40-AFAF-E2FCBF8CFDC9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8" name="四角形: 上の 2 つの角を丸める 570">
                <a:extLst>
                  <a:ext uri="{FF2B5EF4-FFF2-40B4-BE49-F238E27FC236}">
                    <a16:creationId xmlns:a16="http://schemas.microsoft.com/office/drawing/2014/main" id="{7A956B05-441A-4B84-B43F-153080323017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9" name="四角形: 上の 2 つの角を丸める 570">
                <a:extLst>
                  <a:ext uri="{FF2B5EF4-FFF2-40B4-BE49-F238E27FC236}">
                    <a16:creationId xmlns:a16="http://schemas.microsoft.com/office/drawing/2014/main" id="{7DB26BDA-9B57-47EF-8815-6FBD2FBEACA0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0" name="四角形: 上の 2 つの角を丸める 570">
                <a:extLst>
                  <a:ext uri="{FF2B5EF4-FFF2-40B4-BE49-F238E27FC236}">
                    <a16:creationId xmlns:a16="http://schemas.microsoft.com/office/drawing/2014/main" id="{A37920A1-7142-4C76-86EA-59264038DB93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1" name="四角形: 上の 2 つの角を丸める 570">
                <a:extLst>
                  <a:ext uri="{FF2B5EF4-FFF2-40B4-BE49-F238E27FC236}">
                    <a16:creationId xmlns:a16="http://schemas.microsoft.com/office/drawing/2014/main" id="{00E4E354-399B-4C3F-982F-8EFFDD140B89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2" name="四角形: 上の 2 つの角を丸める 570">
                <a:extLst>
                  <a:ext uri="{FF2B5EF4-FFF2-40B4-BE49-F238E27FC236}">
                    <a16:creationId xmlns:a16="http://schemas.microsoft.com/office/drawing/2014/main" id="{EB61FB85-1F71-4CC9-B5EA-070CBF804CDE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3" name="四角形: 上の 2 つの角を丸める 570">
                <a:extLst>
                  <a:ext uri="{FF2B5EF4-FFF2-40B4-BE49-F238E27FC236}">
                    <a16:creationId xmlns:a16="http://schemas.microsoft.com/office/drawing/2014/main" id="{221D74BB-6C34-49C7-BE07-1009A75B34D6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4" name="四角形: 上の 2 つの角を丸める 570">
                <a:extLst>
                  <a:ext uri="{FF2B5EF4-FFF2-40B4-BE49-F238E27FC236}">
                    <a16:creationId xmlns:a16="http://schemas.microsoft.com/office/drawing/2014/main" id="{9E28A857-61B6-4BB6-B226-BDF7C9BEF2DE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5" name="四角形: 上の 2 つの角を丸める 570">
                <a:extLst>
                  <a:ext uri="{FF2B5EF4-FFF2-40B4-BE49-F238E27FC236}">
                    <a16:creationId xmlns:a16="http://schemas.microsoft.com/office/drawing/2014/main" id="{22634D6F-94D2-466A-B32A-A84429F430EB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6" name="四角形: 上の 2 つの角を丸める 570">
                <a:extLst>
                  <a:ext uri="{FF2B5EF4-FFF2-40B4-BE49-F238E27FC236}">
                    <a16:creationId xmlns:a16="http://schemas.microsoft.com/office/drawing/2014/main" id="{A5BF14F7-01D7-44E5-ADE2-F7D005A63740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7" name="四角形: 上の 2 つの角を丸める 570">
                <a:extLst>
                  <a:ext uri="{FF2B5EF4-FFF2-40B4-BE49-F238E27FC236}">
                    <a16:creationId xmlns:a16="http://schemas.microsoft.com/office/drawing/2014/main" id="{A87043D5-1122-4F44-8AD1-472AE1B4A0F6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8" name="四角形: 上の 2 つの角を丸める 570">
                <a:extLst>
                  <a:ext uri="{FF2B5EF4-FFF2-40B4-BE49-F238E27FC236}">
                    <a16:creationId xmlns:a16="http://schemas.microsoft.com/office/drawing/2014/main" id="{53754AA7-A7D4-4772-AA44-37040DB0E56B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9" name="四角形: 上の 2 つの角を丸める 570">
                <a:extLst>
                  <a:ext uri="{FF2B5EF4-FFF2-40B4-BE49-F238E27FC236}">
                    <a16:creationId xmlns:a16="http://schemas.microsoft.com/office/drawing/2014/main" id="{7BC6F303-9E33-41CC-BAFD-9E5923BF285C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0" name="四角形: 上の 2 つの角を丸める 570">
                <a:extLst>
                  <a:ext uri="{FF2B5EF4-FFF2-40B4-BE49-F238E27FC236}">
                    <a16:creationId xmlns:a16="http://schemas.microsoft.com/office/drawing/2014/main" id="{7D8EBC51-8B64-43B2-92D3-B46766A1AC4C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9D6EAE5E-B7E1-4080-9055-C028B8F41F19}"/>
                </a:ext>
              </a:extLst>
            </p:cNvPr>
            <p:cNvGrpSpPr/>
            <p:nvPr/>
          </p:nvGrpSpPr>
          <p:grpSpPr>
            <a:xfrm>
              <a:off x="7471200" y="4813036"/>
              <a:ext cx="815220" cy="476712"/>
              <a:chOff x="7329151" y="4198422"/>
              <a:chExt cx="815220" cy="476712"/>
            </a:xfrm>
          </p:grpSpPr>
          <p:grpSp>
            <p:nvGrpSpPr>
              <p:cNvPr id="1065" name="グループ化 1064">
                <a:extLst>
                  <a:ext uri="{FF2B5EF4-FFF2-40B4-BE49-F238E27FC236}">
                    <a16:creationId xmlns:a16="http://schemas.microsoft.com/office/drawing/2014/main" id="{45D610D4-D0CD-4823-83A0-207EF91D12F1}"/>
                  </a:ext>
                </a:extLst>
              </p:cNvPr>
              <p:cNvGrpSpPr/>
              <p:nvPr/>
            </p:nvGrpSpPr>
            <p:grpSpPr>
              <a:xfrm>
                <a:off x="7329151" y="4198422"/>
                <a:ext cx="815220" cy="476712"/>
                <a:chOff x="6157361" y="5976054"/>
                <a:chExt cx="815220" cy="476712"/>
              </a:xfrm>
            </p:grpSpPr>
            <p:sp>
              <p:nvSpPr>
                <p:cNvPr id="1067" name="楕円 819">
                  <a:extLst>
                    <a:ext uri="{FF2B5EF4-FFF2-40B4-BE49-F238E27FC236}">
                      <a16:creationId xmlns:a16="http://schemas.microsoft.com/office/drawing/2014/main" id="{E988B31E-90CF-4D97-87A3-C043789C965C}"/>
                    </a:ext>
                  </a:extLst>
                </p:cNvPr>
                <p:cNvSpPr/>
                <p:nvPr/>
              </p:nvSpPr>
              <p:spPr>
                <a:xfrm>
                  <a:off x="6392843" y="5976054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8" name="楕円 819">
                  <a:extLst>
                    <a:ext uri="{FF2B5EF4-FFF2-40B4-BE49-F238E27FC236}">
                      <a16:creationId xmlns:a16="http://schemas.microsoft.com/office/drawing/2014/main" id="{42DBE53D-8479-404E-9DD9-21D4E6B3773B}"/>
                    </a:ext>
                  </a:extLst>
                </p:cNvPr>
                <p:cNvSpPr/>
                <p:nvPr/>
              </p:nvSpPr>
              <p:spPr>
                <a:xfrm>
                  <a:off x="6564293" y="6078447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9" name="楕円 819">
                  <a:extLst>
                    <a:ext uri="{FF2B5EF4-FFF2-40B4-BE49-F238E27FC236}">
                      <a16:creationId xmlns:a16="http://schemas.microsoft.com/office/drawing/2014/main" id="{1A6573F3-2F9E-48B0-BB71-85C3754AC40A}"/>
                    </a:ext>
                  </a:extLst>
                </p:cNvPr>
                <p:cNvSpPr/>
                <p:nvPr/>
              </p:nvSpPr>
              <p:spPr>
                <a:xfrm>
                  <a:off x="6157361" y="6043542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66" name="楕円 819">
                <a:extLst>
                  <a:ext uri="{FF2B5EF4-FFF2-40B4-BE49-F238E27FC236}">
                    <a16:creationId xmlns:a16="http://schemas.microsoft.com/office/drawing/2014/main" id="{76007CEB-AFB0-4496-8E4C-F458DB2FD6EE}"/>
                  </a:ext>
                </a:extLst>
              </p:cNvPr>
              <p:cNvSpPr/>
              <p:nvPr/>
            </p:nvSpPr>
            <p:spPr>
              <a:xfrm>
                <a:off x="7486002" y="4290698"/>
                <a:ext cx="408288" cy="374319"/>
              </a:xfrm>
              <a:custGeom>
                <a:avLst/>
                <a:gdLst>
                  <a:gd name="connsiteX0" fmla="*/ 0 w 408288"/>
                  <a:gd name="connsiteY0" fmla="*/ 131200 h 262399"/>
                  <a:gd name="connsiteX1" fmla="*/ 204144 w 408288"/>
                  <a:gd name="connsiteY1" fmla="*/ 0 h 262399"/>
                  <a:gd name="connsiteX2" fmla="*/ 408288 w 408288"/>
                  <a:gd name="connsiteY2" fmla="*/ 131200 h 262399"/>
                  <a:gd name="connsiteX3" fmla="*/ 204144 w 408288"/>
                  <a:gd name="connsiteY3" fmla="*/ 262400 h 262399"/>
                  <a:gd name="connsiteX4" fmla="*/ 0 w 408288"/>
                  <a:gd name="connsiteY4" fmla="*/ 131200 h 262399"/>
                  <a:gd name="connsiteX0" fmla="*/ 0 w 408288"/>
                  <a:gd name="connsiteY0" fmla="*/ 274075 h 405275"/>
                  <a:gd name="connsiteX1" fmla="*/ 204144 w 408288"/>
                  <a:gd name="connsiteY1" fmla="*/ 0 h 405275"/>
                  <a:gd name="connsiteX2" fmla="*/ 408288 w 408288"/>
                  <a:gd name="connsiteY2" fmla="*/ 274075 h 405275"/>
                  <a:gd name="connsiteX3" fmla="*/ 204144 w 408288"/>
                  <a:gd name="connsiteY3" fmla="*/ 405275 h 405275"/>
                  <a:gd name="connsiteX4" fmla="*/ 0 w 408288"/>
                  <a:gd name="connsiteY4" fmla="*/ 274075 h 405275"/>
                  <a:gd name="connsiteX0" fmla="*/ 0 w 408288"/>
                  <a:gd name="connsiteY0" fmla="*/ 274075 h 374319"/>
                  <a:gd name="connsiteX1" fmla="*/ 204144 w 408288"/>
                  <a:gd name="connsiteY1" fmla="*/ 0 h 374319"/>
                  <a:gd name="connsiteX2" fmla="*/ 408288 w 408288"/>
                  <a:gd name="connsiteY2" fmla="*/ 274075 h 374319"/>
                  <a:gd name="connsiteX3" fmla="*/ 204144 w 408288"/>
                  <a:gd name="connsiteY3" fmla="*/ 374319 h 374319"/>
                  <a:gd name="connsiteX4" fmla="*/ 0 w 408288"/>
                  <a:gd name="connsiteY4" fmla="*/ 274075 h 37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288" h="374319">
                    <a:moveTo>
                      <a:pt x="0" y="274075"/>
                    </a:moveTo>
                    <a:cubicBezTo>
                      <a:pt x="0" y="211689"/>
                      <a:pt x="91398" y="0"/>
                      <a:pt x="204144" y="0"/>
                    </a:cubicBezTo>
                    <a:cubicBezTo>
                      <a:pt x="316890" y="0"/>
                      <a:pt x="408288" y="201615"/>
                      <a:pt x="408288" y="274075"/>
                    </a:cubicBezTo>
                    <a:cubicBezTo>
                      <a:pt x="408288" y="346535"/>
                      <a:pt x="316890" y="374319"/>
                      <a:pt x="204144" y="374319"/>
                    </a:cubicBezTo>
                    <a:cubicBezTo>
                      <a:pt x="91398" y="374319"/>
                      <a:pt x="0" y="336461"/>
                      <a:pt x="0" y="274075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A0D193B9-F1A4-43B4-A46E-FDA52D422659}"/>
                </a:ext>
              </a:extLst>
            </p:cNvPr>
            <p:cNvGrpSpPr/>
            <p:nvPr/>
          </p:nvGrpSpPr>
          <p:grpSpPr>
            <a:xfrm>
              <a:off x="7886615" y="5134914"/>
              <a:ext cx="737470" cy="364868"/>
              <a:chOff x="2425137" y="5108408"/>
              <a:chExt cx="1324635" cy="655372"/>
            </a:xfrm>
          </p:grpSpPr>
          <p:sp>
            <p:nvSpPr>
              <p:cNvPr id="1044" name="四角形: 上の 2 つの角を丸める 570">
                <a:extLst>
                  <a:ext uri="{FF2B5EF4-FFF2-40B4-BE49-F238E27FC236}">
                    <a16:creationId xmlns:a16="http://schemas.microsoft.com/office/drawing/2014/main" id="{36142864-31AE-4EDA-80AF-9F7186793F19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5" name="四角形: 上の 2 つの角を丸める 570">
                <a:extLst>
                  <a:ext uri="{FF2B5EF4-FFF2-40B4-BE49-F238E27FC236}">
                    <a16:creationId xmlns:a16="http://schemas.microsoft.com/office/drawing/2014/main" id="{06DE1B15-9A1D-478A-835C-61523ED023F7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6" name="四角形: 上の 2 つの角を丸める 570">
                <a:extLst>
                  <a:ext uri="{FF2B5EF4-FFF2-40B4-BE49-F238E27FC236}">
                    <a16:creationId xmlns:a16="http://schemas.microsoft.com/office/drawing/2014/main" id="{DBA14EB0-F020-4E5D-90A6-08BF3D9A2584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7" name="四角形: 上の 2 つの角を丸める 570">
                <a:extLst>
                  <a:ext uri="{FF2B5EF4-FFF2-40B4-BE49-F238E27FC236}">
                    <a16:creationId xmlns:a16="http://schemas.microsoft.com/office/drawing/2014/main" id="{A66428C9-BAD0-4205-9569-8F431D46AE74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8" name="四角形: 上の 2 つの角を丸める 570">
                <a:extLst>
                  <a:ext uri="{FF2B5EF4-FFF2-40B4-BE49-F238E27FC236}">
                    <a16:creationId xmlns:a16="http://schemas.microsoft.com/office/drawing/2014/main" id="{3FFC81AE-EA31-4D4F-B76B-DD7F68CE7713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9" name="四角形: 上の 2 つの角を丸める 570">
                <a:extLst>
                  <a:ext uri="{FF2B5EF4-FFF2-40B4-BE49-F238E27FC236}">
                    <a16:creationId xmlns:a16="http://schemas.microsoft.com/office/drawing/2014/main" id="{372B3D4A-A397-4D0F-BC93-AB8596B81062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0" name="四角形: 上の 2 つの角を丸める 570">
                <a:extLst>
                  <a:ext uri="{FF2B5EF4-FFF2-40B4-BE49-F238E27FC236}">
                    <a16:creationId xmlns:a16="http://schemas.microsoft.com/office/drawing/2014/main" id="{04E4C670-9183-4673-97D9-AB8FF4FCDEFC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1" name="四角形: 上の 2 つの角を丸める 570">
                <a:extLst>
                  <a:ext uri="{FF2B5EF4-FFF2-40B4-BE49-F238E27FC236}">
                    <a16:creationId xmlns:a16="http://schemas.microsoft.com/office/drawing/2014/main" id="{160C7C0D-0F52-4DCB-BDC9-99410BC70658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2" name="四角形: 上の 2 つの角を丸める 570">
                <a:extLst>
                  <a:ext uri="{FF2B5EF4-FFF2-40B4-BE49-F238E27FC236}">
                    <a16:creationId xmlns:a16="http://schemas.microsoft.com/office/drawing/2014/main" id="{0E81B7E5-E6A8-4786-92FB-3AEBB93B4A28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3" name="四角形: 上の 2 つの角を丸める 570">
                <a:extLst>
                  <a:ext uri="{FF2B5EF4-FFF2-40B4-BE49-F238E27FC236}">
                    <a16:creationId xmlns:a16="http://schemas.microsoft.com/office/drawing/2014/main" id="{80D3D48B-BF68-4640-B3A2-64788D1FA064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4" name="四角形: 上の 2 つの角を丸める 570">
                <a:extLst>
                  <a:ext uri="{FF2B5EF4-FFF2-40B4-BE49-F238E27FC236}">
                    <a16:creationId xmlns:a16="http://schemas.microsoft.com/office/drawing/2014/main" id="{37C04023-0B0B-47DB-B94E-72A99E2C680D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5" name="四角形: 上の 2 つの角を丸める 570">
                <a:extLst>
                  <a:ext uri="{FF2B5EF4-FFF2-40B4-BE49-F238E27FC236}">
                    <a16:creationId xmlns:a16="http://schemas.microsoft.com/office/drawing/2014/main" id="{2FCABF70-5355-4D98-801D-BBE9D68E2B0C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6" name="四角形: 上の 2 つの角を丸める 570">
                <a:extLst>
                  <a:ext uri="{FF2B5EF4-FFF2-40B4-BE49-F238E27FC236}">
                    <a16:creationId xmlns:a16="http://schemas.microsoft.com/office/drawing/2014/main" id="{9FB688C7-76B5-421D-B57F-18C501F7E7C5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7" name="四角形: 上の 2 つの角を丸める 570">
                <a:extLst>
                  <a:ext uri="{FF2B5EF4-FFF2-40B4-BE49-F238E27FC236}">
                    <a16:creationId xmlns:a16="http://schemas.microsoft.com/office/drawing/2014/main" id="{BE39CF1A-9123-4E05-93CF-93EA52A7D113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8" name="四角形: 上の 2 つの角を丸める 570">
                <a:extLst>
                  <a:ext uri="{FF2B5EF4-FFF2-40B4-BE49-F238E27FC236}">
                    <a16:creationId xmlns:a16="http://schemas.microsoft.com/office/drawing/2014/main" id="{BA932CEF-5C20-4F58-ABE4-DCD4FE5226BF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9" name="四角形: 上の 2 つの角を丸める 570">
                <a:extLst>
                  <a:ext uri="{FF2B5EF4-FFF2-40B4-BE49-F238E27FC236}">
                    <a16:creationId xmlns:a16="http://schemas.microsoft.com/office/drawing/2014/main" id="{3E8C2AC9-C630-4E1A-8592-E27631220186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0" name="四角形: 上の 2 つの角を丸める 570">
                <a:extLst>
                  <a:ext uri="{FF2B5EF4-FFF2-40B4-BE49-F238E27FC236}">
                    <a16:creationId xmlns:a16="http://schemas.microsoft.com/office/drawing/2014/main" id="{190299A5-412D-4FD3-821C-A6E208C30C90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1" name="四角形: 上の 2 つの角を丸める 570">
                <a:extLst>
                  <a:ext uri="{FF2B5EF4-FFF2-40B4-BE49-F238E27FC236}">
                    <a16:creationId xmlns:a16="http://schemas.microsoft.com/office/drawing/2014/main" id="{C3FB4A9E-EC98-4375-9AEC-DC7B9B5539D4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2" name="四角形: 上の 2 つの角を丸める 570">
                <a:extLst>
                  <a:ext uri="{FF2B5EF4-FFF2-40B4-BE49-F238E27FC236}">
                    <a16:creationId xmlns:a16="http://schemas.microsoft.com/office/drawing/2014/main" id="{F7F71390-105F-4FEA-85A1-EE2AE116A557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3" name="四角形: 上の 2 つの角を丸める 570">
                <a:extLst>
                  <a:ext uri="{FF2B5EF4-FFF2-40B4-BE49-F238E27FC236}">
                    <a16:creationId xmlns:a16="http://schemas.microsoft.com/office/drawing/2014/main" id="{76174231-6EF4-4931-A248-7FAFAB462FCE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4" name="四角形: 上の 2 つの角を丸める 570">
                <a:extLst>
                  <a:ext uri="{FF2B5EF4-FFF2-40B4-BE49-F238E27FC236}">
                    <a16:creationId xmlns:a16="http://schemas.microsoft.com/office/drawing/2014/main" id="{23628D14-ADFD-455A-B8C5-0CDCBFBAA661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4BB80E26-3ADB-4046-BBCF-0D59E2243B76}"/>
                </a:ext>
              </a:extLst>
            </p:cNvPr>
            <p:cNvGrpSpPr/>
            <p:nvPr/>
          </p:nvGrpSpPr>
          <p:grpSpPr>
            <a:xfrm rot="344244">
              <a:off x="7091988" y="5226004"/>
              <a:ext cx="1244087" cy="457091"/>
              <a:chOff x="6585850" y="6057968"/>
              <a:chExt cx="1502243" cy="457091"/>
            </a:xfrm>
          </p:grpSpPr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0087604E-829B-4A16-8AC9-4F9B1791C2ED}"/>
                  </a:ext>
                </a:extLst>
              </p:cNvPr>
              <p:cNvGrpSpPr/>
              <p:nvPr/>
            </p:nvGrpSpPr>
            <p:grpSpPr>
              <a:xfrm>
                <a:off x="6585850" y="6118928"/>
                <a:ext cx="1357463" cy="396131"/>
                <a:chOff x="6585850" y="6118928"/>
                <a:chExt cx="1357463" cy="396131"/>
              </a:xfrm>
            </p:grpSpPr>
            <p:grpSp>
              <p:nvGrpSpPr>
                <p:cNvPr id="1038" name="グループ化 1037">
                  <a:extLst>
                    <a:ext uri="{FF2B5EF4-FFF2-40B4-BE49-F238E27FC236}">
                      <a16:creationId xmlns:a16="http://schemas.microsoft.com/office/drawing/2014/main" id="{CE9B245C-6EA5-490A-9AFE-DC78E40B30C2}"/>
                    </a:ext>
                  </a:extLst>
                </p:cNvPr>
                <p:cNvGrpSpPr/>
                <p:nvPr/>
              </p:nvGrpSpPr>
              <p:grpSpPr>
                <a:xfrm>
                  <a:off x="6585850" y="61189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1042" name="楕円 10">
                    <a:extLst>
                      <a:ext uri="{FF2B5EF4-FFF2-40B4-BE49-F238E27FC236}">
                        <a16:creationId xmlns:a16="http://schemas.microsoft.com/office/drawing/2014/main" id="{A053790E-A636-4905-BA30-D10C6C4204BB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3" name="楕円 10">
                    <a:extLst>
                      <a:ext uri="{FF2B5EF4-FFF2-40B4-BE49-F238E27FC236}">
                        <a16:creationId xmlns:a16="http://schemas.microsoft.com/office/drawing/2014/main" id="{5CFEB0A7-539C-444E-8AA7-65BFF6D37D78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9" name="グループ化 1038">
                  <a:extLst>
                    <a:ext uri="{FF2B5EF4-FFF2-40B4-BE49-F238E27FC236}">
                      <a16:creationId xmlns:a16="http://schemas.microsoft.com/office/drawing/2014/main" id="{E4E2F473-986C-4BED-8F73-BDE748228C25}"/>
                    </a:ext>
                  </a:extLst>
                </p:cNvPr>
                <p:cNvGrpSpPr/>
                <p:nvPr/>
              </p:nvGrpSpPr>
              <p:grpSpPr>
                <a:xfrm>
                  <a:off x="6822070" y="62332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1040" name="楕円 10">
                    <a:extLst>
                      <a:ext uri="{FF2B5EF4-FFF2-40B4-BE49-F238E27FC236}">
                        <a16:creationId xmlns:a16="http://schemas.microsoft.com/office/drawing/2014/main" id="{C08C78BE-505B-49A5-90E5-0D8C93136830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1" name="楕円 10">
                    <a:extLst>
                      <a:ext uri="{FF2B5EF4-FFF2-40B4-BE49-F238E27FC236}">
                        <a16:creationId xmlns:a16="http://schemas.microsoft.com/office/drawing/2014/main" id="{6F241F6F-7505-45BB-B779-661E81E4E365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6853F0C5-66F2-44D6-991B-93D20CF2ADB0}"/>
                  </a:ext>
                </a:extLst>
              </p:cNvPr>
              <p:cNvGrpSpPr/>
              <p:nvPr/>
            </p:nvGrpSpPr>
            <p:grpSpPr>
              <a:xfrm>
                <a:off x="6966850" y="6057968"/>
                <a:ext cx="1121243" cy="281831"/>
                <a:chOff x="6585850" y="5775006"/>
                <a:chExt cx="1786677" cy="625754"/>
              </a:xfrm>
            </p:grpSpPr>
            <p:sp>
              <p:nvSpPr>
                <p:cNvPr id="1036" name="楕円 10">
                  <a:extLst>
                    <a:ext uri="{FF2B5EF4-FFF2-40B4-BE49-F238E27FC236}">
                      <a16:creationId xmlns:a16="http://schemas.microsoft.com/office/drawing/2014/main" id="{13EE1AA3-04C3-4C9B-B777-0C1964ABCDC7}"/>
                    </a:ext>
                  </a:extLst>
                </p:cNvPr>
                <p:cNvSpPr/>
                <p:nvPr/>
              </p:nvSpPr>
              <p:spPr>
                <a:xfrm>
                  <a:off x="6585850" y="582834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6298">
                      <a:srgbClr val="C00000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7" name="楕円 10">
                  <a:extLst>
                    <a:ext uri="{FF2B5EF4-FFF2-40B4-BE49-F238E27FC236}">
                      <a16:creationId xmlns:a16="http://schemas.microsoft.com/office/drawing/2014/main" id="{03CBD23F-6AB2-4416-8995-2AF1FB0B0A7F}"/>
                    </a:ext>
                  </a:extLst>
                </p:cNvPr>
                <p:cNvSpPr/>
                <p:nvPr/>
              </p:nvSpPr>
              <p:spPr>
                <a:xfrm>
                  <a:off x="6585850" y="577500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99CC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76F8D473-23AB-47EA-8A73-EC23FDF8241A}"/>
                </a:ext>
              </a:extLst>
            </p:cNvPr>
            <p:cNvGrpSpPr/>
            <p:nvPr/>
          </p:nvGrpSpPr>
          <p:grpSpPr>
            <a:xfrm rot="13764139">
              <a:off x="8481049" y="4980832"/>
              <a:ext cx="628042" cy="665762"/>
              <a:chOff x="2683965" y="4267408"/>
              <a:chExt cx="628042" cy="665762"/>
            </a:xfrm>
          </p:grpSpPr>
          <p:sp>
            <p:nvSpPr>
              <p:cNvPr id="1031" name="楕円 1030">
                <a:extLst>
                  <a:ext uri="{FF2B5EF4-FFF2-40B4-BE49-F238E27FC236}">
                    <a16:creationId xmlns:a16="http://schemas.microsoft.com/office/drawing/2014/main" id="{CEFE017C-0B0E-439A-BE64-F20E92820B5B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2" name="楕円 1031">
                <a:extLst>
                  <a:ext uri="{FF2B5EF4-FFF2-40B4-BE49-F238E27FC236}">
                    <a16:creationId xmlns:a16="http://schemas.microsoft.com/office/drawing/2014/main" id="{E881AD46-E526-46EC-BA0E-08842159E7B3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3" name="楕円 1032">
                <a:extLst>
                  <a:ext uri="{FF2B5EF4-FFF2-40B4-BE49-F238E27FC236}">
                    <a16:creationId xmlns:a16="http://schemas.microsoft.com/office/drawing/2014/main" id="{CCC27CD4-CFE6-4BC3-961D-92D019D3AA67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0B4530CA-101C-4605-AD24-4C77FFCA291F}"/>
                </a:ext>
              </a:extLst>
            </p:cNvPr>
            <p:cNvGrpSpPr/>
            <p:nvPr/>
          </p:nvGrpSpPr>
          <p:grpSpPr>
            <a:xfrm rot="13764139">
              <a:off x="8267405" y="5117564"/>
              <a:ext cx="628042" cy="665762"/>
              <a:chOff x="2683965" y="4267408"/>
              <a:chExt cx="628042" cy="665762"/>
            </a:xfrm>
          </p:grpSpPr>
          <p:sp>
            <p:nvSpPr>
              <p:cNvPr id="1028" name="楕円 1027">
                <a:extLst>
                  <a:ext uri="{FF2B5EF4-FFF2-40B4-BE49-F238E27FC236}">
                    <a16:creationId xmlns:a16="http://schemas.microsoft.com/office/drawing/2014/main" id="{03F7EF36-FB50-451B-8013-EEB2431EA1A6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9" name="楕円 1028">
                <a:extLst>
                  <a:ext uri="{FF2B5EF4-FFF2-40B4-BE49-F238E27FC236}">
                    <a16:creationId xmlns:a16="http://schemas.microsoft.com/office/drawing/2014/main" id="{37F01FFC-EF36-4125-BC6B-D2DCEE3B6E21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0" name="楕円 1029">
                <a:extLst>
                  <a:ext uri="{FF2B5EF4-FFF2-40B4-BE49-F238E27FC236}">
                    <a16:creationId xmlns:a16="http://schemas.microsoft.com/office/drawing/2014/main" id="{68D381A2-6490-43CB-8D82-224C67AB2521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99" name="グループ化 1098">
            <a:extLst>
              <a:ext uri="{FF2B5EF4-FFF2-40B4-BE49-F238E27FC236}">
                <a16:creationId xmlns:a16="http://schemas.microsoft.com/office/drawing/2014/main" id="{B0CC4111-2E55-4FE7-96B5-77A5E2BE4729}"/>
              </a:ext>
            </a:extLst>
          </p:cNvPr>
          <p:cNvGrpSpPr/>
          <p:nvPr/>
        </p:nvGrpSpPr>
        <p:grpSpPr>
          <a:xfrm>
            <a:off x="7968335" y="2953858"/>
            <a:ext cx="1463992" cy="1247191"/>
            <a:chOff x="9636969" y="2208295"/>
            <a:chExt cx="2282182" cy="1944216"/>
          </a:xfrm>
        </p:grpSpPr>
        <p:grpSp>
          <p:nvGrpSpPr>
            <p:cNvPr id="1100" name="グループ化 1099">
              <a:extLst>
                <a:ext uri="{FF2B5EF4-FFF2-40B4-BE49-F238E27FC236}">
                  <a16:creationId xmlns:a16="http://schemas.microsoft.com/office/drawing/2014/main" id="{09D9EE47-ED4C-49F6-A651-C90409CC9E06}"/>
                </a:ext>
              </a:extLst>
            </p:cNvPr>
            <p:cNvGrpSpPr/>
            <p:nvPr/>
          </p:nvGrpSpPr>
          <p:grpSpPr>
            <a:xfrm>
              <a:off x="9636969" y="2208295"/>
              <a:ext cx="2282182" cy="1944216"/>
              <a:chOff x="3462906" y="2708920"/>
              <a:chExt cx="2282182" cy="1944216"/>
            </a:xfrm>
          </p:grpSpPr>
          <p:grpSp>
            <p:nvGrpSpPr>
              <p:cNvPr id="1314" name="グループ化 1313">
                <a:extLst>
                  <a:ext uri="{FF2B5EF4-FFF2-40B4-BE49-F238E27FC236}">
                    <a16:creationId xmlns:a16="http://schemas.microsoft.com/office/drawing/2014/main" id="{2E8E88B4-191F-443A-9BC8-CC7A01291271}"/>
                  </a:ext>
                </a:extLst>
              </p:cNvPr>
              <p:cNvGrpSpPr/>
              <p:nvPr/>
            </p:nvGrpSpPr>
            <p:grpSpPr>
              <a:xfrm>
                <a:off x="3536955" y="4106008"/>
                <a:ext cx="2134084" cy="547128"/>
                <a:chOff x="3584846" y="4193930"/>
                <a:chExt cx="2808312" cy="387198"/>
              </a:xfrm>
            </p:grpSpPr>
            <p:sp>
              <p:nvSpPr>
                <p:cNvPr id="1317" name="台形 1316">
                  <a:extLst>
                    <a:ext uri="{FF2B5EF4-FFF2-40B4-BE49-F238E27FC236}">
                      <a16:creationId xmlns:a16="http://schemas.microsoft.com/office/drawing/2014/main" id="{92BC3124-5AD9-42A7-A2C0-0A14E845200A}"/>
                    </a:ext>
                  </a:extLst>
                </p:cNvPr>
                <p:cNvSpPr/>
                <p:nvPr/>
              </p:nvSpPr>
              <p:spPr>
                <a:xfrm rot="10800000">
                  <a:off x="3584846" y="4193931"/>
                  <a:ext cx="2808312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8" name="台形 1317">
                  <a:extLst>
                    <a:ext uri="{FF2B5EF4-FFF2-40B4-BE49-F238E27FC236}">
                      <a16:creationId xmlns:a16="http://schemas.microsoft.com/office/drawing/2014/main" id="{C4C394D1-D1E2-442F-9F2C-F5FB2D8520F2}"/>
                    </a:ext>
                  </a:extLst>
                </p:cNvPr>
                <p:cNvSpPr/>
                <p:nvPr/>
              </p:nvSpPr>
              <p:spPr>
                <a:xfrm rot="10800000">
                  <a:off x="3997016" y="4193930"/>
                  <a:ext cx="1983971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15" name="四角形: 角を丸くする 1314">
                <a:extLst>
                  <a:ext uri="{FF2B5EF4-FFF2-40B4-BE49-F238E27FC236}">
                    <a16:creationId xmlns:a16="http://schemas.microsoft.com/office/drawing/2014/main" id="{35F8C374-73DE-4AE3-888E-2BE6CE3E330C}"/>
                  </a:ext>
                </a:extLst>
              </p:cNvPr>
              <p:cNvSpPr/>
              <p:nvPr/>
            </p:nvSpPr>
            <p:spPr>
              <a:xfrm>
                <a:off x="3462906" y="2708920"/>
                <a:ext cx="2282182" cy="1539861"/>
              </a:xfrm>
              <a:prstGeom prst="roundRect">
                <a:avLst>
                  <a:gd name="adj" fmla="val 13812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6" name="四角形: 角を丸くする 1315">
                <a:extLst>
                  <a:ext uri="{FF2B5EF4-FFF2-40B4-BE49-F238E27FC236}">
                    <a16:creationId xmlns:a16="http://schemas.microsoft.com/office/drawing/2014/main" id="{8FBE71AE-A857-4726-BF0C-D6CE58A7136A}"/>
                  </a:ext>
                </a:extLst>
              </p:cNvPr>
              <p:cNvSpPr/>
              <p:nvPr/>
            </p:nvSpPr>
            <p:spPr>
              <a:xfrm>
                <a:off x="3531359" y="2781311"/>
                <a:ext cx="2145276" cy="1385958"/>
              </a:xfrm>
              <a:prstGeom prst="roundRect">
                <a:avLst>
                  <a:gd name="adj" fmla="val 10006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01" name="グループ化 1100">
              <a:extLst>
                <a:ext uri="{FF2B5EF4-FFF2-40B4-BE49-F238E27FC236}">
                  <a16:creationId xmlns:a16="http://schemas.microsoft.com/office/drawing/2014/main" id="{C93F9854-C0BF-4F61-B1F0-FDE07C5350E4}"/>
                </a:ext>
              </a:extLst>
            </p:cNvPr>
            <p:cNvGrpSpPr/>
            <p:nvPr/>
          </p:nvGrpSpPr>
          <p:grpSpPr>
            <a:xfrm>
              <a:off x="9806975" y="2265403"/>
              <a:ext cx="1942170" cy="1510786"/>
              <a:chOff x="7304303" y="4555762"/>
              <a:chExt cx="1728581" cy="1344638"/>
            </a:xfrm>
          </p:grpSpPr>
          <p:grpSp>
            <p:nvGrpSpPr>
              <p:cNvPr id="1102" name="グループ化 1101">
                <a:extLst>
                  <a:ext uri="{FF2B5EF4-FFF2-40B4-BE49-F238E27FC236}">
                    <a16:creationId xmlns:a16="http://schemas.microsoft.com/office/drawing/2014/main" id="{9D631C66-6293-4BE6-991D-7CD1138032D2}"/>
                  </a:ext>
                </a:extLst>
              </p:cNvPr>
              <p:cNvGrpSpPr/>
              <p:nvPr/>
            </p:nvGrpSpPr>
            <p:grpSpPr>
              <a:xfrm>
                <a:off x="7665273" y="4555762"/>
                <a:ext cx="963724" cy="722735"/>
                <a:chOff x="2702803" y="3892307"/>
                <a:chExt cx="963724" cy="722735"/>
              </a:xfrm>
            </p:grpSpPr>
            <p:sp>
              <p:nvSpPr>
                <p:cNvPr id="1285" name="平行四辺形 1284">
                  <a:extLst>
                    <a:ext uri="{FF2B5EF4-FFF2-40B4-BE49-F238E27FC236}">
                      <a16:creationId xmlns:a16="http://schemas.microsoft.com/office/drawing/2014/main" id="{10297D2B-BDAB-4846-8B47-C1918955F976}"/>
                    </a:ext>
                  </a:extLst>
                </p:cNvPr>
                <p:cNvSpPr/>
                <p:nvPr/>
              </p:nvSpPr>
              <p:spPr>
                <a:xfrm>
                  <a:off x="2844186" y="398145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6" name="平行四辺形 1285">
                  <a:extLst>
                    <a:ext uri="{FF2B5EF4-FFF2-40B4-BE49-F238E27FC236}">
                      <a16:creationId xmlns:a16="http://schemas.microsoft.com/office/drawing/2014/main" id="{797C96C4-3DC3-4909-8D56-F64764537185}"/>
                    </a:ext>
                  </a:extLst>
                </p:cNvPr>
                <p:cNvSpPr/>
                <p:nvPr/>
              </p:nvSpPr>
              <p:spPr>
                <a:xfrm>
                  <a:off x="2951342" y="396240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7" name="平行四辺形 1286">
                  <a:extLst>
                    <a:ext uri="{FF2B5EF4-FFF2-40B4-BE49-F238E27FC236}">
                      <a16:creationId xmlns:a16="http://schemas.microsoft.com/office/drawing/2014/main" id="{9AE044E2-2753-4008-9452-DB7DFB181251}"/>
                    </a:ext>
                  </a:extLst>
                </p:cNvPr>
                <p:cNvSpPr/>
                <p:nvPr/>
              </p:nvSpPr>
              <p:spPr>
                <a:xfrm>
                  <a:off x="2996586" y="402669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8" name="平行四辺形 1287">
                  <a:extLst>
                    <a:ext uri="{FF2B5EF4-FFF2-40B4-BE49-F238E27FC236}">
                      <a16:creationId xmlns:a16="http://schemas.microsoft.com/office/drawing/2014/main" id="{F048C1AE-9554-4E05-AA3F-D2AA1C12C168}"/>
                    </a:ext>
                  </a:extLst>
                </p:cNvPr>
                <p:cNvSpPr/>
                <p:nvPr/>
              </p:nvSpPr>
              <p:spPr>
                <a:xfrm>
                  <a:off x="3103742" y="400764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9" name="平行四辺形 1288">
                  <a:extLst>
                    <a:ext uri="{FF2B5EF4-FFF2-40B4-BE49-F238E27FC236}">
                      <a16:creationId xmlns:a16="http://schemas.microsoft.com/office/drawing/2014/main" id="{2D9C61CD-FDB5-4E68-A3BD-DF9DB59B67DF}"/>
                    </a:ext>
                  </a:extLst>
                </p:cNvPr>
                <p:cNvSpPr/>
                <p:nvPr/>
              </p:nvSpPr>
              <p:spPr>
                <a:xfrm flipH="1">
                  <a:off x="3143944" y="40698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0" name="平行四辺形 1289">
                  <a:extLst>
                    <a:ext uri="{FF2B5EF4-FFF2-40B4-BE49-F238E27FC236}">
                      <a16:creationId xmlns:a16="http://schemas.microsoft.com/office/drawing/2014/main" id="{D57CA573-01D6-47CF-911B-38E2EF4B5C73}"/>
                    </a:ext>
                  </a:extLst>
                </p:cNvPr>
                <p:cNvSpPr/>
                <p:nvPr/>
              </p:nvSpPr>
              <p:spPr>
                <a:xfrm flipH="1">
                  <a:off x="2862956" y="405081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1" name="平行四辺形 1290">
                  <a:extLst>
                    <a:ext uri="{FF2B5EF4-FFF2-40B4-BE49-F238E27FC236}">
                      <a16:creationId xmlns:a16="http://schemas.microsoft.com/office/drawing/2014/main" id="{6177570D-91D0-4F8A-B661-B2D804D0EB0B}"/>
                    </a:ext>
                  </a:extLst>
                </p:cNvPr>
                <p:cNvSpPr/>
                <p:nvPr/>
              </p:nvSpPr>
              <p:spPr>
                <a:xfrm rot="648758" flipH="1">
                  <a:off x="3338505" y="402308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2" name="平行四辺形 1291">
                  <a:extLst>
                    <a:ext uri="{FF2B5EF4-FFF2-40B4-BE49-F238E27FC236}">
                      <a16:creationId xmlns:a16="http://schemas.microsoft.com/office/drawing/2014/main" id="{5B47C549-56A9-4615-B778-F931F5CDCFF1}"/>
                    </a:ext>
                  </a:extLst>
                </p:cNvPr>
                <p:cNvSpPr/>
                <p:nvPr/>
              </p:nvSpPr>
              <p:spPr>
                <a:xfrm flipH="1">
                  <a:off x="3272531" y="40055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3" name="平行四辺形 1292">
                  <a:extLst>
                    <a:ext uri="{FF2B5EF4-FFF2-40B4-BE49-F238E27FC236}">
                      <a16:creationId xmlns:a16="http://schemas.microsoft.com/office/drawing/2014/main" id="{37A373B1-E6CA-424D-A667-4A8450519ACA}"/>
                    </a:ext>
                  </a:extLst>
                </p:cNvPr>
                <p:cNvSpPr/>
                <p:nvPr/>
              </p:nvSpPr>
              <p:spPr>
                <a:xfrm flipH="1">
                  <a:off x="3227287" y="406986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4" name="平行四辺形 1293">
                  <a:extLst>
                    <a:ext uri="{FF2B5EF4-FFF2-40B4-BE49-F238E27FC236}">
                      <a16:creationId xmlns:a16="http://schemas.microsoft.com/office/drawing/2014/main" id="{D94A524E-BF7E-48E8-9978-0FCB97232E4A}"/>
                    </a:ext>
                  </a:extLst>
                </p:cNvPr>
                <p:cNvSpPr/>
                <p:nvPr/>
              </p:nvSpPr>
              <p:spPr>
                <a:xfrm flipH="1">
                  <a:off x="3120131" y="405081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5" name="平行四辺形 1294">
                  <a:extLst>
                    <a:ext uri="{FF2B5EF4-FFF2-40B4-BE49-F238E27FC236}">
                      <a16:creationId xmlns:a16="http://schemas.microsoft.com/office/drawing/2014/main" id="{ED5192BB-3284-4023-B6FF-D102B9F51FDE}"/>
                    </a:ext>
                  </a:extLst>
                </p:cNvPr>
                <p:cNvSpPr/>
                <p:nvPr/>
              </p:nvSpPr>
              <p:spPr>
                <a:xfrm flipH="1">
                  <a:off x="2991543" y="398652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6" name="平行四辺形 1295">
                  <a:extLst>
                    <a:ext uri="{FF2B5EF4-FFF2-40B4-BE49-F238E27FC236}">
                      <a16:creationId xmlns:a16="http://schemas.microsoft.com/office/drawing/2014/main" id="{47C524AE-FB6D-4933-80BD-91AE69A4DD81}"/>
                    </a:ext>
                  </a:extLst>
                </p:cNvPr>
                <p:cNvSpPr/>
                <p:nvPr/>
              </p:nvSpPr>
              <p:spPr>
                <a:xfrm flipH="1">
                  <a:off x="2884387" y="39674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7" name="平行四辺形 1296">
                  <a:extLst>
                    <a:ext uri="{FF2B5EF4-FFF2-40B4-BE49-F238E27FC236}">
                      <a16:creationId xmlns:a16="http://schemas.microsoft.com/office/drawing/2014/main" id="{76B7048C-324A-4E58-A767-4263B5026682}"/>
                    </a:ext>
                  </a:extLst>
                </p:cNvPr>
                <p:cNvSpPr/>
                <p:nvPr/>
              </p:nvSpPr>
              <p:spPr>
                <a:xfrm rot="8438512" flipH="1">
                  <a:off x="2886240" y="417687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8" name="平行四辺形 1297">
                  <a:extLst>
                    <a:ext uri="{FF2B5EF4-FFF2-40B4-BE49-F238E27FC236}">
                      <a16:creationId xmlns:a16="http://schemas.microsoft.com/office/drawing/2014/main" id="{706FE24C-0866-41AB-9DBA-8268A61689EF}"/>
                    </a:ext>
                  </a:extLst>
                </p:cNvPr>
                <p:cNvSpPr/>
                <p:nvPr/>
              </p:nvSpPr>
              <p:spPr>
                <a:xfrm rot="6339339" flipH="1">
                  <a:off x="2803293" y="412538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9" name="平行四辺形 1298">
                  <a:extLst>
                    <a:ext uri="{FF2B5EF4-FFF2-40B4-BE49-F238E27FC236}">
                      <a16:creationId xmlns:a16="http://schemas.microsoft.com/office/drawing/2014/main" id="{00B24CF7-3112-4F8A-87D3-E14B4035E6EA}"/>
                    </a:ext>
                  </a:extLst>
                </p:cNvPr>
                <p:cNvSpPr/>
                <p:nvPr/>
              </p:nvSpPr>
              <p:spPr>
                <a:xfrm rot="7632777" flipH="1">
                  <a:off x="2988400" y="391312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0" name="平行四辺形 1299">
                  <a:extLst>
                    <a:ext uri="{FF2B5EF4-FFF2-40B4-BE49-F238E27FC236}">
                      <a16:creationId xmlns:a16="http://schemas.microsoft.com/office/drawing/2014/main" id="{85314D05-EA1B-4148-87E4-F54A6CEB91B6}"/>
                    </a:ext>
                  </a:extLst>
                </p:cNvPr>
                <p:cNvSpPr/>
                <p:nvPr/>
              </p:nvSpPr>
              <p:spPr>
                <a:xfrm rot="7632777" flipH="1">
                  <a:off x="3068377" y="3839311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1" name="平行四辺形 1300">
                  <a:extLst>
                    <a:ext uri="{FF2B5EF4-FFF2-40B4-BE49-F238E27FC236}">
                      <a16:creationId xmlns:a16="http://schemas.microsoft.com/office/drawing/2014/main" id="{2E1CE5C7-2EA8-4597-AD7A-05B7EECF576C}"/>
                    </a:ext>
                  </a:extLst>
                </p:cNvPr>
                <p:cNvSpPr/>
                <p:nvPr/>
              </p:nvSpPr>
              <p:spPr>
                <a:xfrm flipH="1">
                  <a:off x="3143944" y="3988046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2" name="平行四辺形 1301">
                  <a:extLst>
                    <a:ext uri="{FF2B5EF4-FFF2-40B4-BE49-F238E27FC236}">
                      <a16:creationId xmlns:a16="http://schemas.microsoft.com/office/drawing/2014/main" id="{06884657-106F-4A55-BBCF-D6AD0B0CB39C}"/>
                    </a:ext>
                  </a:extLst>
                </p:cNvPr>
                <p:cNvSpPr/>
                <p:nvPr/>
              </p:nvSpPr>
              <p:spPr>
                <a:xfrm rot="3764997" flipH="1">
                  <a:off x="2755800" y="40317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3" name="平行四辺形 1302">
                  <a:extLst>
                    <a:ext uri="{FF2B5EF4-FFF2-40B4-BE49-F238E27FC236}">
                      <a16:creationId xmlns:a16="http://schemas.microsoft.com/office/drawing/2014/main" id="{4B90B3AD-2672-4E36-976B-0B5B6E3198EC}"/>
                    </a:ext>
                  </a:extLst>
                </p:cNvPr>
                <p:cNvSpPr/>
                <p:nvPr/>
              </p:nvSpPr>
              <p:spPr>
                <a:xfrm rot="7632777" flipH="1">
                  <a:off x="2959733" y="396560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4" name="平行四辺形 1303">
                  <a:extLst>
                    <a:ext uri="{FF2B5EF4-FFF2-40B4-BE49-F238E27FC236}">
                      <a16:creationId xmlns:a16="http://schemas.microsoft.com/office/drawing/2014/main" id="{EA44E181-5370-43AB-9E49-8700F7906DFB}"/>
                    </a:ext>
                  </a:extLst>
                </p:cNvPr>
                <p:cNvSpPr/>
                <p:nvPr/>
              </p:nvSpPr>
              <p:spPr>
                <a:xfrm rot="2375545">
                  <a:off x="3236789" y="416728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5" name="平行四辺形 1304">
                  <a:extLst>
                    <a:ext uri="{FF2B5EF4-FFF2-40B4-BE49-F238E27FC236}">
                      <a16:creationId xmlns:a16="http://schemas.microsoft.com/office/drawing/2014/main" id="{B7AADF8F-39CE-49F8-BABB-EB6A11736C64}"/>
                    </a:ext>
                  </a:extLst>
                </p:cNvPr>
                <p:cNvSpPr/>
                <p:nvPr/>
              </p:nvSpPr>
              <p:spPr>
                <a:xfrm flipH="1">
                  <a:off x="3072436" y="410173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6" name="平行四辺形 1305">
                  <a:extLst>
                    <a:ext uri="{FF2B5EF4-FFF2-40B4-BE49-F238E27FC236}">
                      <a16:creationId xmlns:a16="http://schemas.microsoft.com/office/drawing/2014/main" id="{3545305D-D6FA-4CEF-A163-17739DB2C68E}"/>
                    </a:ext>
                  </a:extLst>
                </p:cNvPr>
                <p:cNvSpPr/>
                <p:nvPr/>
              </p:nvSpPr>
              <p:spPr>
                <a:xfrm flipH="1">
                  <a:off x="3235374" y="401915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7" name="平行四辺形 1306">
                  <a:extLst>
                    <a:ext uri="{FF2B5EF4-FFF2-40B4-BE49-F238E27FC236}">
                      <a16:creationId xmlns:a16="http://schemas.microsoft.com/office/drawing/2014/main" id="{226CDDE5-3658-416B-818A-5BA234EFA44F}"/>
                    </a:ext>
                  </a:extLst>
                </p:cNvPr>
                <p:cNvSpPr/>
                <p:nvPr/>
              </p:nvSpPr>
              <p:spPr>
                <a:xfrm rot="7632777" flipH="1">
                  <a:off x="2933324" y="4053520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8" name="平行四辺形 1307">
                  <a:extLst>
                    <a:ext uri="{FF2B5EF4-FFF2-40B4-BE49-F238E27FC236}">
                      <a16:creationId xmlns:a16="http://schemas.microsoft.com/office/drawing/2014/main" id="{3922EE8E-2065-43BB-9104-8A370E03E315}"/>
                    </a:ext>
                  </a:extLst>
                </p:cNvPr>
                <p:cNvSpPr/>
                <p:nvPr/>
              </p:nvSpPr>
              <p:spPr>
                <a:xfrm rot="2081343">
                  <a:off x="3205793" y="407407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9" name="平行四辺形 1308">
                  <a:extLst>
                    <a:ext uri="{FF2B5EF4-FFF2-40B4-BE49-F238E27FC236}">
                      <a16:creationId xmlns:a16="http://schemas.microsoft.com/office/drawing/2014/main" id="{DD03921B-BD33-42C2-9102-F6155E37C881}"/>
                    </a:ext>
                  </a:extLst>
                </p:cNvPr>
                <p:cNvSpPr/>
                <p:nvPr/>
              </p:nvSpPr>
              <p:spPr>
                <a:xfrm rot="2833524">
                  <a:off x="3158167" y="400739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0" name="平行四辺形 1309">
                  <a:extLst>
                    <a:ext uri="{FF2B5EF4-FFF2-40B4-BE49-F238E27FC236}">
                      <a16:creationId xmlns:a16="http://schemas.microsoft.com/office/drawing/2014/main" id="{CC399440-33DB-48FC-B425-8BFF5E8C4EE4}"/>
                    </a:ext>
                  </a:extLst>
                </p:cNvPr>
                <p:cNvSpPr/>
                <p:nvPr/>
              </p:nvSpPr>
              <p:spPr>
                <a:xfrm flipH="1">
                  <a:off x="3094144" y="402589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1" name="平行四辺形 1310">
                  <a:extLst>
                    <a:ext uri="{FF2B5EF4-FFF2-40B4-BE49-F238E27FC236}">
                      <a16:creationId xmlns:a16="http://schemas.microsoft.com/office/drawing/2014/main" id="{BE938549-18D1-4C09-BE29-49E08821C8C9}"/>
                    </a:ext>
                  </a:extLst>
                </p:cNvPr>
                <p:cNvSpPr/>
                <p:nvPr/>
              </p:nvSpPr>
              <p:spPr>
                <a:xfrm rot="2745005">
                  <a:off x="2966559" y="406695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2" name="平行四辺形 1311">
                  <a:extLst>
                    <a:ext uri="{FF2B5EF4-FFF2-40B4-BE49-F238E27FC236}">
                      <a16:creationId xmlns:a16="http://schemas.microsoft.com/office/drawing/2014/main" id="{305C972E-6722-4EC1-A8EF-1B37061C9347}"/>
                    </a:ext>
                  </a:extLst>
                </p:cNvPr>
                <p:cNvSpPr/>
                <p:nvPr/>
              </p:nvSpPr>
              <p:spPr>
                <a:xfrm rot="5740733" flipH="1">
                  <a:off x="3063788" y="395339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3" name="平行四辺形 1312">
                  <a:extLst>
                    <a:ext uri="{FF2B5EF4-FFF2-40B4-BE49-F238E27FC236}">
                      <a16:creationId xmlns:a16="http://schemas.microsoft.com/office/drawing/2014/main" id="{4C9623CC-1223-4B18-9F75-F386BE64EB14}"/>
                    </a:ext>
                  </a:extLst>
                </p:cNvPr>
                <p:cNvSpPr/>
                <p:nvPr/>
              </p:nvSpPr>
              <p:spPr>
                <a:xfrm rot="7484393" flipH="1">
                  <a:off x="2857666" y="423402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3" name="グループ化 1102">
                <a:extLst>
                  <a:ext uri="{FF2B5EF4-FFF2-40B4-BE49-F238E27FC236}">
                    <a16:creationId xmlns:a16="http://schemas.microsoft.com/office/drawing/2014/main" id="{DD473689-1914-4E9A-B1A0-8D8059DBC422}"/>
                  </a:ext>
                </a:extLst>
              </p:cNvPr>
              <p:cNvGrpSpPr/>
              <p:nvPr/>
            </p:nvGrpSpPr>
            <p:grpSpPr>
              <a:xfrm>
                <a:off x="7304303" y="4616695"/>
                <a:ext cx="1728581" cy="722128"/>
                <a:chOff x="9246734" y="4531488"/>
                <a:chExt cx="1728581" cy="722128"/>
              </a:xfrm>
            </p:grpSpPr>
            <p:grpSp>
              <p:nvGrpSpPr>
                <p:cNvPr id="1225" name="グループ化 1224">
                  <a:extLst>
                    <a:ext uri="{FF2B5EF4-FFF2-40B4-BE49-F238E27FC236}">
                      <a16:creationId xmlns:a16="http://schemas.microsoft.com/office/drawing/2014/main" id="{F71FF19C-A4E5-40B2-8250-E4272CFE496B}"/>
                    </a:ext>
                  </a:extLst>
                </p:cNvPr>
                <p:cNvGrpSpPr/>
                <p:nvPr/>
              </p:nvGrpSpPr>
              <p:grpSpPr>
                <a:xfrm>
                  <a:off x="9246734" y="4553164"/>
                  <a:ext cx="934011" cy="700452"/>
                  <a:chOff x="2702803" y="3892307"/>
                  <a:chExt cx="963724" cy="722735"/>
                </a:xfrm>
                <a:gradFill>
                  <a:gsLst>
                    <a:gs pos="33000">
                      <a:srgbClr val="92D050"/>
                    </a:gs>
                    <a:gs pos="100000">
                      <a:srgbClr val="006600"/>
                    </a:gs>
                  </a:gsLst>
                  <a:lin ang="0" scaled="1"/>
                </a:gradFill>
              </p:grpSpPr>
              <p:sp>
                <p:nvSpPr>
                  <p:cNvPr id="1256" name="平行四辺形 1255">
                    <a:extLst>
                      <a:ext uri="{FF2B5EF4-FFF2-40B4-BE49-F238E27FC236}">
                        <a16:creationId xmlns:a16="http://schemas.microsoft.com/office/drawing/2014/main" id="{312AEC6A-1928-4B80-BAE0-AA13863E8F9B}"/>
                      </a:ext>
                    </a:extLst>
                  </p:cNvPr>
                  <p:cNvSpPr/>
                  <p:nvPr/>
                </p:nvSpPr>
                <p:spPr>
                  <a:xfrm>
                    <a:off x="2844186" y="398145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7" name="平行四辺形 1256">
                    <a:extLst>
                      <a:ext uri="{FF2B5EF4-FFF2-40B4-BE49-F238E27FC236}">
                        <a16:creationId xmlns:a16="http://schemas.microsoft.com/office/drawing/2014/main" id="{37DDB9A5-21F1-49E1-AFE3-3A59E6268279}"/>
                      </a:ext>
                    </a:extLst>
                  </p:cNvPr>
                  <p:cNvSpPr/>
                  <p:nvPr/>
                </p:nvSpPr>
                <p:spPr>
                  <a:xfrm>
                    <a:off x="2951342" y="396240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8" name="平行四辺形 1257">
                    <a:extLst>
                      <a:ext uri="{FF2B5EF4-FFF2-40B4-BE49-F238E27FC236}">
                        <a16:creationId xmlns:a16="http://schemas.microsoft.com/office/drawing/2014/main" id="{4432F835-8494-4601-A38B-F3C2A074FEC1}"/>
                      </a:ext>
                    </a:extLst>
                  </p:cNvPr>
                  <p:cNvSpPr/>
                  <p:nvPr/>
                </p:nvSpPr>
                <p:spPr>
                  <a:xfrm>
                    <a:off x="2996586" y="402669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9" name="平行四辺形 1258">
                    <a:extLst>
                      <a:ext uri="{FF2B5EF4-FFF2-40B4-BE49-F238E27FC236}">
                        <a16:creationId xmlns:a16="http://schemas.microsoft.com/office/drawing/2014/main" id="{6DD1C3D4-E6A0-4EEC-B827-D217EE7ADEE3}"/>
                      </a:ext>
                    </a:extLst>
                  </p:cNvPr>
                  <p:cNvSpPr/>
                  <p:nvPr/>
                </p:nvSpPr>
                <p:spPr>
                  <a:xfrm>
                    <a:off x="3103742" y="400764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0" name="平行四辺形 1259">
                    <a:extLst>
                      <a:ext uri="{FF2B5EF4-FFF2-40B4-BE49-F238E27FC236}">
                        <a16:creationId xmlns:a16="http://schemas.microsoft.com/office/drawing/2014/main" id="{454D6D77-DAEB-4FB1-894A-A7E59DED063B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40698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1" name="平行四辺形 1260">
                    <a:extLst>
                      <a:ext uri="{FF2B5EF4-FFF2-40B4-BE49-F238E27FC236}">
                        <a16:creationId xmlns:a16="http://schemas.microsoft.com/office/drawing/2014/main" id="{7704AD05-E96B-47CA-9422-4F1FB9C01D0B}"/>
                      </a:ext>
                    </a:extLst>
                  </p:cNvPr>
                  <p:cNvSpPr/>
                  <p:nvPr/>
                </p:nvSpPr>
                <p:spPr>
                  <a:xfrm flipH="1">
                    <a:off x="2862956" y="405081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2" name="平行四辺形 1261">
                    <a:extLst>
                      <a:ext uri="{FF2B5EF4-FFF2-40B4-BE49-F238E27FC236}">
                        <a16:creationId xmlns:a16="http://schemas.microsoft.com/office/drawing/2014/main" id="{2CD8B8E5-CF97-40CD-9B68-B5E07B438194}"/>
                      </a:ext>
                    </a:extLst>
                  </p:cNvPr>
                  <p:cNvSpPr/>
                  <p:nvPr/>
                </p:nvSpPr>
                <p:spPr>
                  <a:xfrm rot="648758" flipH="1">
                    <a:off x="3338505" y="402308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3" name="平行四辺形 1262">
                    <a:extLst>
                      <a:ext uri="{FF2B5EF4-FFF2-40B4-BE49-F238E27FC236}">
                        <a16:creationId xmlns:a16="http://schemas.microsoft.com/office/drawing/2014/main" id="{95760BCD-C91B-4961-8370-B93D2AC04936}"/>
                      </a:ext>
                    </a:extLst>
                  </p:cNvPr>
                  <p:cNvSpPr/>
                  <p:nvPr/>
                </p:nvSpPr>
                <p:spPr>
                  <a:xfrm flipH="1">
                    <a:off x="3272531" y="40055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4" name="平行四辺形 1263">
                    <a:extLst>
                      <a:ext uri="{FF2B5EF4-FFF2-40B4-BE49-F238E27FC236}">
                        <a16:creationId xmlns:a16="http://schemas.microsoft.com/office/drawing/2014/main" id="{5AF3DD41-3150-4572-95EC-963A3B7166BF}"/>
                      </a:ext>
                    </a:extLst>
                  </p:cNvPr>
                  <p:cNvSpPr/>
                  <p:nvPr/>
                </p:nvSpPr>
                <p:spPr>
                  <a:xfrm flipH="1">
                    <a:off x="3227287" y="406986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5" name="平行四辺形 1264">
                    <a:extLst>
                      <a:ext uri="{FF2B5EF4-FFF2-40B4-BE49-F238E27FC236}">
                        <a16:creationId xmlns:a16="http://schemas.microsoft.com/office/drawing/2014/main" id="{851F1336-8F0C-47D3-9A5A-C75EDF97266B}"/>
                      </a:ext>
                    </a:extLst>
                  </p:cNvPr>
                  <p:cNvSpPr/>
                  <p:nvPr/>
                </p:nvSpPr>
                <p:spPr>
                  <a:xfrm flipH="1">
                    <a:off x="3120131" y="405081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6" name="平行四辺形 1265">
                    <a:extLst>
                      <a:ext uri="{FF2B5EF4-FFF2-40B4-BE49-F238E27FC236}">
                        <a16:creationId xmlns:a16="http://schemas.microsoft.com/office/drawing/2014/main" id="{64F24163-5B6A-49FD-9068-46DFABAAA9E8}"/>
                      </a:ext>
                    </a:extLst>
                  </p:cNvPr>
                  <p:cNvSpPr/>
                  <p:nvPr/>
                </p:nvSpPr>
                <p:spPr>
                  <a:xfrm flipH="1">
                    <a:off x="2991543" y="398652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7" name="平行四辺形 1266">
                    <a:extLst>
                      <a:ext uri="{FF2B5EF4-FFF2-40B4-BE49-F238E27FC236}">
                        <a16:creationId xmlns:a16="http://schemas.microsoft.com/office/drawing/2014/main" id="{299AAE1D-8133-4CA2-90A2-47C4C94F9230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387" y="39674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8" name="平行四辺形 1267">
                    <a:extLst>
                      <a:ext uri="{FF2B5EF4-FFF2-40B4-BE49-F238E27FC236}">
                        <a16:creationId xmlns:a16="http://schemas.microsoft.com/office/drawing/2014/main" id="{D3EC2C44-B564-4663-9C43-B3D2B818516A}"/>
                      </a:ext>
                    </a:extLst>
                  </p:cNvPr>
                  <p:cNvSpPr/>
                  <p:nvPr/>
                </p:nvSpPr>
                <p:spPr>
                  <a:xfrm rot="8438512" flipH="1">
                    <a:off x="2886240" y="417687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9" name="平行四辺形 1268">
                    <a:extLst>
                      <a:ext uri="{FF2B5EF4-FFF2-40B4-BE49-F238E27FC236}">
                        <a16:creationId xmlns:a16="http://schemas.microsoft.com/office/drawing/2014/main" id="{2846C3AD-508B-4B8F-8095-DA3B1EA77D8C}"/>
                      </a:ext>
                    </a:extLst>
                  </p:cNvPr>
                  <p:cNvSpPr/>
                  <p:nvPr/>
                </p:nvSpPr>
                <p:spPr>
                  <a:xfrm rot="6339339" flipH="1">
                    <a:off x="2803293" y="412538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0" name="平行四辺形 1269">
                    <a:extLst>
                      <a:ext uri="{FF2B5EF4-FFF2-40B4-BE49-F238E27FC236}">
                        <a16:creationId xmlns:a16="http://schemas.microsoft.com/office/drawing/2014/main" id="{73CE5E24-6F4D-470B-9D1E-8E2AE776EA71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88400" y="391312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1" name="平行四辺形 1270">
                    <a:extLst>
                      <a:ext uri="{FF2B5EF4-FFF2-40B4-BE49-F238E27FC236}">
                        <a16:creationId xmlns:a16="http://schemas.microsoft.com/office/drawing/2014/main" id="{A6FB8666-1D33-45CF-9755-769C3B1F8435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3068377" y="3839311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2" name="平行四辺形 1271">
                    <a:extLst>
                      <a:ext uri="{FF2B5EF4-FFF2-40B4-BE49-F238E27FC236}">
                        <a16:creationId xmlns:a16="http://schemas.microsoft.com/office/drawing/2014/main" id="{3EDBE6E1-3A4A-45C6-946F-8FD227F5EADA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3988046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3" name="平行四辺形 1272">
                    <a:extLst>
                      <a:ext uri="{FF2B5EF4-FFF2-40B4-BE49-F238E27FC236}">
                        <a16:creationId xmlns:a16="http://schemas.microsoft.com/office/drawing/2014/main" id="{FB6AF756-6A83-43D4-B6E0-1CA77FC2A7A0}"/>
                      </a:ext>
                    </a:extLst>
                  </p:cNvPr>
                  <p:cNvSpPr/>
                  <p:nvPr/>
                </p:nvSpPr>
                <p:spPr>
                  <a:xfrm rot="3764997" flipH="1">
                    <a:off x="2755800" y="40317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4" name="平行四辺形 1273">
                    <a:extLst>
                      <a:ext uri="{FF2B5EF4-FFF2-40B4-BE49-F238E27FC236}">
                        <a16:creationId xmlns:a16="http://schemas.microsoft.com/office/drawing/2014/main" id="{0910466C-CF24-4E04-8ABE-AA17279E3580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59733" y="396560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5" name="平行四辺形 1274">
                    <a:extLst>
                      <a:ext uri="{FF2B5EF4-FFF2-40B4-BE49-F238E27FC236}">
                        <a16:creationId xmlns:a16="http://schemas.microsoft.com/office/drawing/2014/main" id="{8F8ABD39-3857-468F-A254-D36C3AB2843D}"/>
                      </a:ext>
                    </a:extLst>
                  </p:cNvPr>
                  <p:cNvSpPr/>
                  <p:nvPr/>
                </p:nvSpPr>
                <p:spPr>
                  <a:xfrm rot="2375545">
                    <a:off x="3236789" y="416728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6" name="平行四辺形 1275">
                    <a:extLst>
                      <a:ext uri="{FF2B5EF4-FFF2-40B4-BE49-F238E27FC236}">
                        <a16:creationId xmlns:a16="http://schemas.microsoft.com/office/drawing/2014/main" id="{BA4ED25E-622C-4CE2-AEE3-0EF645C42F1A}"/>
                      </a:ext>
                    </a:extLst>
                  </p:cNvPr>
                  <p:cNvSpPr/>
                  <p:nvPr/>
                </p:nvSpPr>
                <p:spPr>
                  <a:xfrm flipH="1">
                    <a:off x="3072436" y="410173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7" name="平行四辺形 1276">
                    <a:extLst>
                      <a:ext uri="{FF2B5EF4-FFF2-40B4-BE49-F238E27FC236}">
                        <a16:creationId xmlns:a16="http://schemas.microsoft.com/office/drawing/2014/main" id="{3E91A543-83A6-40C7-A77C-9F1227E99666}"/>
                      </a:ext>
                    </a:extLst>
                  </p:cNvPr>
                  <p:cNvSpPr/>
                  <p:nvPr/>
                </p:nvSpPr>
                <p:spPr>
                  <a:xfrm flipH="1">
                    <a:off x="3235374" y="401915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8" name="平行四辺形 1277">
                    <a:extLst>
                      <a:ext uri="{FF2B5EF4-FFF2-40B4-BE49-F238E27FC236}">
                        <a16:creationId xmlns:a16="http://schemas.microsoft.com/office/drawing/2014/main" id="{D6F621FC-1614-40B3-9978-874CC669A3C4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33324" y="4053520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9" name="平行四辺形 1278">
                    <a:extLst>
                      <a:ext uri="{FF2B5EF4-FFF2-40B4-BE49-F238E27FC236}">
                        <a16:creationId xmlns:a16="http://schemas.microsoft.com/office/drawing/2014/main" id="{CD9C3B5E-67A3-43B0-85DE-B3965A60859B}"/>
                      </a:ext>
                    </a:extLst>
                  </p:cNvPr>
                  <p:cNvSpPr/>
                  <p:nvPr/>
                </p:nvSpPr>
                <p:spPr>
                  <a:xfrm rot="2081343">
                    <a:off x="3205793" y="407407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0" name="平行四辺形 1279">
                    <a:extLst>
                      <a:ext uri="{FF2B5EF4-FFF2-40B4-BE49-F238E27FC236}">
                        <a16:creationId xmlns:a16="http://schemas.microsoft.com/office/drawing/2014/main" id="{E4757F9E-C27A-4163-9F5E-DABD9D7A18DD}"/>
                      </a:ext>
                    </a:extLst>
                  </p:cNvPr>
                  <p:cNvSpPr/>
                  <p:nvPr/>
                </p:nvSpPr>
                <p:spPr>
                  <a:xfrm rot="2833524">
                    <a:off x="3158167" y="400739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1" name="平行四辺形 1280">
                    <a:extLst>
                      <a:ext uri="{FF2B5EF4-FFF2-40B4-BE49-F238E27FC236}">
                        <a16:creationId xmlns:a16="http://schemas.microsoft.com/office/drawing/2014/main" id="{1FD9FCFD-D3CC-4A05-BE8C-56539DB0AC9D}"/>
                      </a:ext>
                    </a:extLst>
                  </p:cNvPr>
                  <p:cNvSpPr/>
                  <p:nvPr/>
                </p:nvSpPr>
                <p:spPr>
                  <a:xfrm flipH="1">
                    <a:off x="3094144" y="402589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2" name="平行四辺形 1281">
                    <a:extLst>
                      <a:ext uri="{FF2B5EF4-FFF2-40B4-BE49-F238E27FC236}">
                        <a16:creationId xmlns:a16="http://schemas.microsoft.com/office/drawing/2014/main" id="{A08E2AE7-FB6D-48CB-BAE9-38391F968A68}"/>
                      </a:ext>
                    </a:extLst>
                  </p:cNvPr>
                  <p:cNvSpPr/>
                  <p:nvPr/>
                </p:nvSpPr>
                <p:spPr>
                  <a:xfrm rot="2745005">
                    <a:off x="2966559" y="406695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3" name="平行四辺形 1282">
                    <a:extLst>
                      <a:ext uri="{FF2B5EF4-FFF2-40B4-BE49-F238E27FC236}">
                        <a16:creationId xmlns:a16="http://schemas.microsoft.com/office/drawing/2014/main" id="{0864F2AE-4133-446C-BA52-07A57769F02B}"/>
                      </a:ext>
                    </a:extLst>
                  </p:cNvPr>
                  <p:cNvSpPr/>
                  <p:nvPr/>
                </p:nvSpPr>
                <p:spPr>
                  <a:xfrm rot="5740733" flipH="1">
                    <a:off x="3063788" y="395339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4" name="平行四辺形 1283">
                    <a:extLst>
                      <a:ext uri="{FF2B5EF4-FFF2-40B4-BE49-F238E27FC236}">
                        <a16:creationId xmlns:a16="http://schemas.microsoft.com/office/drawing/2014/main" id="{943F5767-7664-4F5A-807D-EC3F7014DD8D}"/>
                      </a:ext>
                    </a:extLst>
                  </p:cNvPr>
                  <p:cNvSpPr/>
                  <p:nvPr/>
                </p:nvSpPr>
                <p:spPr>
                  <a:xfrm rot="7484393" flipH="1">
                    <a:off x="2857666" y="423402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26" name="グループ化 1225">
                  <a:extLst>
                    <a:ext uri="{FF2B5EF4-FFF2-40B4-BE49-F238E27FC236}">
                      <a16:creationId xmlns:a16="http://schemas.microsoft.com/office/drawing/2014/main" id="{06AFC88E-A258-4908-B361-5C971B8ED7F1}"/>
                    </a:ext>
                  </a:extLst>
                </p:cNvPr>
                <p:cNvGrpSpPr/>
                <p:nvPr/>
              </p:nvGrpSpPr>
              <p:grpSpPr>
                <a:xfrm>
                  <a:off x="10070462" y="4531488"/>
                  <a:ext cx="904853" cy="678585"/>
                  <a:chOff x="2702803" y="3892307"/>
                  <a:chExt cx="963724" cy="722735"/>
                </a:xfrm>
                <a:gradFill>
                  <a:gsLst>
                    <a:gs pos="33000">
                      <a:srgbClr val="92D050"/>
                    </a:gs>
                    <a:gs pos="100000">
                      <a:srgbClr val="006600"/>
                    </a:gs>
                  </a:gsLst>
                  <a:lin ang="0" scaled="1"/>
                </a:gradFill>
              </p:grpSpPr>
              <p:sp>
                <p:nvSpPr>
                  <p:cNvPr id="1227" name="平行四辺形 1226">
                    <a:extLst>
                      <a:ext uri="{FF2B5EF4-FFF2-40B4-BE49-F238E27FC236}">
                        <a16:creationId xmlns:a16="http://schemas.microsoft.com/office/drawing/2014/main" id="{59AF8499-BCD6-4AD3-9DED-A4CEDF735B26}"/>
                      </a:ext>
                    </a:extLst>
                  </p:cNvPr>
                  <p:cNvSpPr/>
                  <p:nvPr/>
                </p:nvSpPr>
                <p:spPr>
                  <a:xfrm>
                    <a:off x="2844186" y="398145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28" name="平行四辺形 1227">
                    <a:extLst>
                      <a:ext uri="{FF2B5EF4-FFF2-40B4-BE49-F238E27FC236}">
                        <a16:creationId xmlns:a16="http://schemas.microsoft.com/office/drawing/2014/main" id="{F8837A66-EDD3-4F7D-BB5D-C42E447837CF}"/>
                      </a:ext>
                    </a:extLst>
                  </p:cNvPr>
                  <p:cNvSpPr/>
                  <p:nvPr/>
                </p:nvSpPr>
                <p:spPr>
                  <a:xfrm>
                    <a:off x="2951342" y="396240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29" name="平行四辺形 1228">
                    <a:extLst>
                      <a:ext uri="{FF2B5EF4-FFF2-40B4-BE49-F238E27FC236}">
                        <a16:creationId xmlns:a16="http://schemas.microsoft.com/office/drawing/2014/main" id="{6DFFC302-A603-4AEF-9FB5-5CF91F0D42D4}"/>
                      </a:ext>
                    </a:extLst>
                  </p:cNvPr>
                  <p:cNvSpPr/>
                  <p:nvPr/>
                </p:nvSpPr>
                <p:spPr>
                  <a:xfrm>
                    <a:off x="2996586" y="402669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0" name="平行四辺形 1229">
                    <a:extLst>
                      <a:ext uri="{FF2B5EF4-FFF2-40B4-BE49-F238E27FC236}">
                        <a16:creationId xmlns:a16="http://schemas.microsoft.com/office/drawing/2014/main" id="{E544C5A5-048E-49F4-9CED-A736A9F4D33E}"/>
                      </a:ext>
                    </a:extLst>
                  </p:cNvPr>
                  <p:cNvSpPr/>
                  <p:nvPr/>
                </p:nvSpPr>
                <p:spPr>
                  <a:xfrm>
                    <a:off x="3103742" y="400764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1" name="平行四辺形 1230">
                    <a:extLst>
                      <a:ext uri="{FF2B5EF4-FFF2-40B4-BE49-F238E27FC236}">
                        <a16:creationId xmlns:a16="http://schemas.microsoft.com/office/drawing/2014/main" id="{9F7E1954-FC34-4EEE-BC4E-851F8DD38AB2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40698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2" name="平行四辺形 1231">
                    <a:extLst>
                      <a:ext uri="{FF2B5EF4-FFF2-40B4-BE49-F238E27FC236}">
                        <a16:creationId xmlns:a16="http://schemas.microsoft.com/office/drawing/2014/main" id="{4995FA1F-6242-4083-B0D7-AFE1FAF96F11}"/>
                      </a:ext>
                    </a:extLst>
                  </p:cNvPr>
                  <p:cNvSpPr/>
                  <p:nvPr/>
                </p:nvSpPr>
                <p:spPr>
                  <a:xfrm flipH="1">
                    <a:off x="2862956" y="405081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3" name="平行四辺形 1232">
                    <a:extLst>
                      <a:ext uri="{FF2B5EF4-FFF2-40B4-BE49-F238E27FC236}">
                        <a16:creationId xmlns:a16="http://schemas.microsoft.com/office/drawing/2014/main" id="{58EFABF0-C829-4EC5-ABA3-5BD0835349E7}"/>
                      </a:ext>
                    </a:extLst>
                  </p:cNvPr>
                  <p:cNvSpPr/>
                  <p:nvPr/>
                </p:nvSpPr>
                <p:spPr>
                  <a:xfrm rot="648758" flipH="1">
                    <a:off x="3338505" y="402308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4" name="平行四辺形 1233">
                    <a:extLst>
                      <a:ext uri="{FF2B5EF4-FFF2-40B4-BE49-F238E27FC236}">
                        <a16:creationId xmlns:a16="http://schemas.microsoft.com/office/drawing/2014/main" id="{0C35B010-7711-4EAB-8ECB-864D640D3D24}"/>
                      </a:ext>
                    </a:extLst>
                  </p:cNvPr>
                  <p:cNvSpPr/>
                  <p:nvPr/>
                </p:nvSpPr>
                <p:spPr>
                  <a:xfrm flipH="1">
                    <a:off x="3272531" y="40055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5" name="平行四辺形 1234">
                    <a:extLst>
                      <a:ext uri="{FF2B5EF4-FFF2-40B4-BE49-F238E27FC236}">
                        <a16:creationId xmlns:a16="http://schemas.microsoft.com/office/drawing/2014/main" id="{B99915EB-43FE-420B-BFF2-BEC25A15211A}"/>
                      </a:ext>
                    </a:extLst>
                  </p:cNvPr>
                  <p:cNvSpPr/>
                  <p:nvPr/>
                </p:nvSpPr>
                <p:spPr>
                  <a:xfrm flipH="1">
                    <a:off x="3227287" y="406986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6" name="平行四辺形 1235">
                    <a:extLst>
                      <a:ext uri="{FF2B5EF4-FFF2-40B4-BE49-F238E27FC236}">
                        <a16:creationId xmlns:a16="http://schemas.microsoft.com/office/drawing/2014/main" id="{99FF3F97-9CE3-4D6E-967E-50140237B4C7}"/>
                      </a:ext>
                    </a:extLst>
                  </p:cNvPr>
                  <p:cNvSpPr/>
                  <p:nvPr/>
                </p:nvSpPr>
                <p:spPr>
                  <a:xfrm flipH="1">
                    <a:off x="3120131" y="405081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7" name="平行四辺形 1236">
                    <a:extLst>
                      <a:ext uri="{FF2B5EF4-FFF2-40B4-BE49-F238E27FC236}">
                        <a16:creationId xmlns:a16="http://schemas.microsoft.com/office/drawing/2014/main" id="{F946CF85-A67E-404D-B10E-51276B4B1541}"/>
                      </a:ext>
                    </a:extLst>
                  </p:cNvPr>
                  <p:cNvSpPr/>
                  <p:nvPr/>
                </p:nvSpPr>
                <p:spPr>
                  <a:xfrm flipH="1">
                    <a:off x="2991543" y="398652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8" name="平行四辺形 1237">
                    <a:extLst>
                      <a:ext uri="{FF2B5EF4-FFF2-40B4-BE49-F238E27FC236}">
                        <a16:creationId xmlns:a16="http://schemas.microsoft.com/office/drawing/2014/main" id="{3FC98D8C-D63C-4DAA-9DC3-253B0B26508F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387" y="39674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9" name="平行四辺形 1238">
                    <a:extLst>
                      <a:ext uri="{FF2B5EF4-FFF2-40B4-BE49-F238E27FC236}">
                        <a16:creationId xmlns:a16="http://schemas.microsoft.com/office/drawing/2014/main" id="{E167AACB-4597-4A65-8C0B-EEC3D1BD9114}"/>
                      </a:ext>
                    </a:extLst>
                  </p:cNvPr>
                  <p:cNvSpPr/>
                  <p:nvPr/>
                </p:nvSpPr>
                <p:spPr>
                  <a:xfrm rot="8438512" flipH="1">
                    <a:off x="2886240" y="417687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0" name="平行四辺形 1239">
                    <a:extLst>
                      <a:ext uri="{FF2B5EF4-FFF2-40B4-BE49-F238E27FC236}">
                        <a16:creationId xmlns:a16="http://schemas.microsoft.com/office/drawing/2014/main" id="{1A4532F0-70E8-4FB2-9680-D31606648772}"/>
                      </a:ext>
                    </a:extLst>
                  </p:cNvPr>
                  <p:cNvSpPr/>
                  <p:nvPr/>
                </p:nvSpPr>
                <p:spPr>
                  <a:xfrm rot="6339339" flipH="1">
                    <a:off x="2803293" y="412538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1" name="平行四辺形 1240">
                    <a:extLst>
                      <a:ext uri="{FF2B5EF4-FFF2-40B4-BE49-F238E27FC236}">
                        <a16:creationId xmlns:a16="http://schemas.microsoft.com/office/drawing/2014/main" id="{6DEA83C4-BEE1-48B6-B885-D0A66E6172B1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88400" y="391312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2" name="平行四辺形 1241">
                    <a:extLst>
                      <a:ext uri="{FF2B5EF4-FFF2-40B4-BE49-F238E27FC236}">
                        <a16:creationId xmlns:a16="http://schemas.microsoft.com/office/drawing/2014/main" id="{1C74AA31-A14A-44E2-ADC0-C04FA313286C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3068377" y="3839311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3" name="平行四辺形 1242">
                    <a:extLst>
                      <a:ext uri="{FF2B5EF4-FFF2-40B4-BE49-F238E27FC236}">
                        <a16:creationId xmlns:a16="http://schemas.microsoft.com/office/drawing/2014/main" id="{F8B9F24C-2FD7-48D9-A57E-8AEC3D56E958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3988046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4" name="平行四辺形 1243">
                    <a:extLst>
                      <a:ext uri="{FF2B5EF4-FFF2-40B4-BE49-F238E27FC236}">
                        <a16:creationId xmlns:a16="http://schemas.microsoft.com/office/drawing/2014/main" id="{5A24C7A3-0379-4CC1-93ED-2917834CE300}"/>
                      </a:ext>
                    </a:extLst>
                  </p:cNvPr>
                  <p:cNvSpPr/>
                  <p:nvPr/>
                </p:nvSpPr>
                <p:spPr>
                  <a:xfrm rot="3764997" flipH="1">
                    <a:off x="2755800" y="40317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5" name="平行四辺形 1244">
                    <a:extLst>
                      <a:ext uri="{FF2B5EF4-FFF2-40B4-BE49-F238E27FC236}">
                        <a16:creationId xmlns:a16="http://schemas.microsoft.com/office/drawing/2014/main" id="{59ABEF2E-27A1-4A85-A009-BB05900EAB7E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59733" y="396560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6" name="平行四辺形 1245">
                    <a:extLst>
                      <a:ext uri="{FF2B5EF4-FFF2-40B4-BE49-F238E27FC236}">
                        <a16:creationId xmlns:a16="http://schemas.microsoft.com/office/drawing/2014/main" id="{A430C317-3E0A-4F6C-9FF9-DB71E8AB2951}"/>
                      </a:ext>
                    </a:extLst>
                  </p:cNvPr>
                  <p:cNvSpPr/>
                  <p:nvPr/>
                </p:nvSpPr>
                <p:spPr>
                  <a:xfrm rot="2375545">
                    <a:off x="3236789" y="416728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7" name="平行四辺形 1246">
                    <a:extLst>
                      <a:ext uri="{FF2B5EF4-FFF2-40B4-BE49-F238E27FC236}">
                        <a16:creationId xmlns:a16="http://schemas.microsoft.com/office/drawing/2014/main" id="{0BEF1C0C-F0B0-4724-8A1D-D9AB66606ED0}"/>
                      </a:ext>
                    </a:extLst>
                  </p:cNvPr>
                  <p:cNvSpPr/>
                  <p:nvPr/>
                </p:nvSpPr>
                <p:spPr>
                  <a:xfrm flipH="1">
                    <a:off x="3072436" y="410173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8" name="平行四辺形 1247">
                    <a:extLst>
                      <a:ext uri="{FF2B5EF4-FFF2-40B4-BE49-F238E27FC236}">
                        <a16:creationId xmlns:a16="http://schemas.microsoft.com/office/drawing/2014/main" id="{1FC09FD1-9838-4A25-BBCC-3F6D016446D0}"/>
                      </a:ext>
                    </a:extLst>
                  </p:cNvPr>
                  <p:cNvSpPr/>
                  <p:nvPr/>
                </p:nvSpPr>
                <p:spPr>
                  <a:xfrm flipH="1">
                    <a:off x="3235374" y="401915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9" name="平行四辺形 1248">
                    <a:extLst>
                      <a:ext uri="{FF2B5EF4-FFF2-40B4-BE49-F238E27FC236}">
                        <a16:creationId xmlns:a16="http://schemas.microsoft.com/office/drawing/2014/main" id="{5690ED08-AAAD-4F24-ABEB-6DE9A71DB76A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33324" y="4053520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0" name="平行四辺形 1249">
                    <a:extLst>
                      <a:ext uri="{FF2B5EF4-FFF2-40B4-BE49-F238E27FC236}">
                        <a16:creationId xmlns:a16="http://schemas.microsoft.com/office/drawing/2014/main" id="{1F55291C-6E14-4FD0-92E8-ABEC86DD8E5B}"/>
                      </a:ext>
                    </a:extLst>
                  </p:cNvPr>
                  <p:cNvSpPr/>
                  <p:nvPr/>
                </p:nvSpPr>
                <p:spPr>
                  <a:xfrm rot="2081343">
                    <a:off x="3205793" y="407407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1" name="平行四辺形 1250">
                    <a:extLst>
                      <a:ext uri="{FF2B5EF4-FFF2-40B4-BE49-F238E27FC236}">
                        <a16:creationId xmlns:a16="http://schemas.microsoft.com/office/drawing/2014/main" id="{17A7CB7E-2BB1-4585-B641-DD242A057D73}"/>
                      </a:ext>
                    </a:extLst>
                  </p:cNvPr>
                  <p:cNvSpPr/>
                  <p:nvPr/>
                </p:nvSpPr>
                <p:spPr>
                  <a:xfrm rot="2833524">
                    <a:off x="3158167" y="400739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2" name="平行四辺形 1251">
                    <a:extLst>
                      <a:ext uri="{FF2B5EF4-FFF2-40B4-BE49-F238E27FC236}">
                        <a16:creationId xmlns:a16="http://schemas.microsoft.com/office/drawing/2014/main" id="{298BEA1E-5EA6-4499-B24A-0C74874C0B7E}"/>
                      </a:ext>
                    </a:extLst>
                  </p:cNvPr>
                  <p:cNvSpPr/>
                  <p:nvPr/>
                </p:nvSpPr>
                <p:spPr>
                  <a:xfrm flipH="1">
                    <a:off x="3094144" y="402589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3" name="平行四辺形 1252">
                    <a:extLst>
                      <a:ext uri="{FF2B5EF4-FFF2-40B4-BE49-F238E27FC236}">
                        <a16:creationId xmlns:a16="http://schemas.microsoft.com/office/drawing/2014/main" id="{0C620CBD-F8F7-4FC4-B064-E9409D0021AC}"/>
                      </a:ext>
                    </a:extLst>
                  </p:cNvPr>
                  <p:cNvSpPr/>
                  <p:nvPr/>
                </p:nvSpPr>
                <p:spPr>
                  <a:xfrm rot="2745005">
                    <a:off x="2966559" y="406695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4" name="平行四辺形 1253">
                    <a:extLst>
                      <a:ext uri="{FF2B5EF4-FFF2-40B4-BE49-F238E27FC236}">
                        <a16:creationId xmlns:a16="http://schemas.microsoft.com/office/drawing/2014/main" id="{7BEC118F-215C-423E-BDB3-52E15C4752A7}"/>
                      </a:ext>
                    </a:extLst>
                  </p:cNvPr>
                  <p:cNvSpPr/>
                  <p:nvPr/>
                </p:nvSpPr>
                <p:spPr>
                  <a:xfrm rot="5740733" flipH="1">
                    <a:off x="3063788" y="395339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5" name="平行四辺形 1254">
                    <a:extLst>
                      <a:ext uri="{FF2B5EF4-FFF2-40B4-BE49-F238E27FC236}">
                        <a16:creationId xmlns:a16="http://schemas.microsoft.com/office/drawing/2014/main" id="{3226214A-7197-4CC7-AD72-BD5BD4E82645}"/>
                      </a:ext>
                    </a:extLst>
                  </p:cNvPr>
                  <p:cNvSpPr/>
                  <p:nvPr/>
                </p:nvSpPr>
                <p:spPr>
                  <a:xfrm rot="7484393" flipH="1">
                    <a:off x="2857666" y="423402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04" name="グループ化 1103">
                <a:extLst>
                  <a:ext uri="{FF2B5EF4-FFF2-40B4-BE49-F238E27FC236}">
                    <a16:creationId xmlns:a16="http://schemas.microsoft.com/office/drawing/2014/main" id="{E947F412-CD73-4B9F-BF26-4C0C9C97582C}"/>
                  </a:ext>
                </a:extLst>
              </p:cNvPr>
              <p:cNvGrpSpPr/>
              <p:nvPr/>
            </p:nvGrpSpPr>
            <p:grpSpPr>
              <a:xfrm>
                <a:off x="7728776" y="5177665"/>
                <a:ext cx="963724" cy="722735"/>
                <a:chOff x="2702803" y="3892307"/>
                <a:chExt cx="963724" cy="722735"/>
              </a:xfrm>
            </p:grpSpPr>
            <p:sp>
              <p:nvSpPr>
                <p:cNvPr id="1196" name="平行四辺形 1195">
                  <a:extLst>
                    <a:ext uri="{FF2B5EF4-FFF2-40B4-BE49-F238E27FC236}">
                      <a16:creationId xmlns:a16="http://schemas.microsoft.com/office/drawing/2014/main" id="{77736873-AF28-4066-B777-0EE6E9C04C4C}"/>
                    </a:ext>
                  </a:extLst>
                </p:cNvPr>
                <p:cNvSpPr/>
                <p:nvPr/>
              </p:nvSpPr>
              <p:spPr>
                <a:xfrm>
                  <a:off x="2844186" y="398145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7" name="平行四辺形 1196">
                  <a:extLst>
                    <a:ext uri="{FF2B5EF4-FFF2-40B4-BE49-F238E27FC236}">
                      <a16:creationId xmlns:a16="http://schemas.microsoft.com/office/drawing/2014/main" id="{6123ED28-0973-4704-8167-ADF3B683144D}"/>
                    </a:ext>
                  </a:extLst>
                </p:cNvPr>
                <p:cNvSpPr/>
                <p:nvPr/>
              </p:nvSpPr>
              <p:spPr>
                <a:xfrm>
                  <a:off x="2951342" y="396240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8" name="平行四辺形 1197">
                  <a:extLst>
                    <a:ext uri="{FF2B5EF4-FFF2-40B4-BE49-F238E27FC236}">
                      <a16:creationId xmlns:a16="http://schemas.microsoft.com/office/drawing/2014/main" id="{D5984E47-EDB9-42A4-95FB-CE248E34F37B}"/>
                    </a:ext>
                  </a:extLst>
                </p:cNvPr>
                <p:cNvSpPr/>
                <p:nvPr/>
              </p:nvSpPr>
              <p:spPr>
                <a:xfrm>
                  <a:off x="2996586" y="402669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9" name="平行四辺形 1198">
                  <a:extLst>
                    <a:ext uri="{FF2B5EF4-FFF2-40B4-BE49-F238E27FC236}">
                      <a16:creationId xmlns:a16="http://schemas.microsoft.com/office/drawing/2014/main" id="{E680C883-6500-43B7-8443-3DE5D1CAC8CF}"/>
                    </a:ext>
                  </a:extLst>
                </p:cNvPr>
                <p:cNvSpPr/>
                <p:nvPr/>
              </p:nvSpPr>
              <p:spPr>
                <a:xfrm>
                  <a:off x="3103742" y="400764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0" name="平行四辺形 1199">
                  <a:extLst>
                    <a:ext uri="{FF2B5EF4-FFF2-40B4-BE49-F238E27FC236}">
                      <a16:creationId xmlns:a16="http://schemas.microsoft.com/office/drawing/2014/main" id="{5C62C292-B174-406A-B25E-1F46810A0F6B}"/>
                    </a:ext>
                  </a:extLst>
                </p:cNvPr>
                <p:cNvSpPr/>
                <p:nvPr/>
              </p:nvSpPr>
              <p:spPr>
                <a:xfrm flipH="1">
                  <a:off x="3143944" y="40698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1" name="平行四辺形 1200">
                  <a:extLst>
                    <a:ext uri="{FF2B5EF4-FFF2-40B4-BE49-F238E27FC236}">
                      <a16:creationId xmlns:a16="http://schemas.microsoft.com/office/drawing/2014/main" id="{EAF14E26-F685-4E93-96F7-3D393565BD70}"/>
                    </a:ext>
                  </a:extLst>
                </p:cNvPr>
                <p:cNvSpPr/>
                <p:nvPr/>
              </p:nvSpPr>
              <p:spPr>
                <a:xfrm flipH="1">
                  <a:off x="2862956" y="405081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2" name="平行四辺形 1201">
                  <a:extLst>
                    <a:ext uri="{FF2B5EF4-FFF2-40B4-BE49-F238E27FC236}">
                      <a16:creationId xmlns:a16="http://schemas.microsoft.com/office/drawing/2014/main" id="{E2545EC7-5439-4430-BD37-694E673DB291}"/>
                    </a:ext>
                  </a:extLst>
                </p:cNvPr>
                <p:cNvSpPr/>
                <p:nvPr/>
              </p:nvSpPr>
              <p:spPr>
                <a:xfrm rot="648758" flipH="1">
                  <a:off x="3338505" y="402308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3" name="平行四辺形 1202">
                  <a:extLst>
                    <a:ext uri="{FF2B5EF4-FFF2-40B4-BE49-F238E27FC236}">
                      <a16:creationId xmlns:a16="http://schemas.microsoft.com/office/drawing/2014/main" id="{39377E68-C64C-4E11-AAB1-98201ADF9612}"/>
                    </a:ext>
                  </a:extLst>
                </p:cNvPr>
                <p:cNvSpPr/>
                <p:nvPr/>
              </p:nvSpPr>
              <p:spPr>
                <a:xfrm flipH="1">
                  <a:off x="3272531" y="40055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4" name="平行四辺形 1203">
                  <a:extLst>
                    <a:ext uri="{FF2B5EF4-FFF2-40B4-BE49-F238E27FC236}">
                      <a16:creationId xmlns:a16="http://schemas.microsoft.com/office/drawing/2014/main" id="{1B571D6D-A3C3-4B24-9F88-B8C0AEBFFC8A}"/>
                    </a:ext>
                  </a:extLst>
                </p:cNvPr>
                <p:cNvSpPr/>
                <p:nvPr/>
              </p:nvSpPr>
              <p:spPr>
                <a:xfrm flipH="1">
                  <a:off x="3227287" y="406986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5" name="平行四辺形 1204">
                  <a:extLst>
                    <a:ext uri="{FF2B5EF4-FFF2-40B4-BE49-F238E27FC236}">
                      <a16:creationId xmlns:a16="http://schemas.microsoft.com/office/drawing/2014/main" id="{DC32843D-06D4-479D-A488-908B8C37C5C7}"/>
                    </a:ext>
                  </a:extLst>
                </p:cNvPr>
                <p:cNvSpPr/>
                <p:nvPr/>
              </p:nvSpPr>
              <p:spPr>
                <a:xfrm flipH="1">
                  <a:off x="3120131" y="405081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6" name="平行四辺形 1205">
                  <a:extLst>
                    <a:ext uri="{FF2B5EF4-FFF2-40B4-BE49-F238E27FC236}">
                      <a16:creationId xmlns:a16="http://schemas.microsoft.com/office/drawing/2014/main" id="{53BEB97F-EDDE-489E-91A3-9C1D79B8B2CA}"/>
                    </a:ext>
                  </a:extLst>
                </p:cNvPr>
                <p:cNvSpPr/>
                <p:nvPr/>
              </p:nvSpPr>
              <p:spPr>
                <a:xfrm flipH="1">
                  <a:off x="2991543" y="398652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7" name="平行四辺形 1206">
                  <a:extLst>
                    <a:ext uri="{FF2B5EF4-FFF2-40B4-BE49-F238E27FC236}">
                      <a16:creationId xmlns:a16="http://schemas.microsoft.com/office/drawing/2014/main" id="{4C40B096-A28E-41D4-A07C-2A20718362FE}"/>
                    </a:ext>
                  </a:extLst>
                </p:cNvPr>
                <p:cNvSpPr/>
                <p:nvPr/>
              </p:nvSpPr>
              <p:spPr>
                <a:xfrm flipH="1">
                  <a:off x="2884387" y="39674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8" name="平行四辺形 1207">
                  <a:extLst>
                    <a:ext uri="{FF2B5EF4-FFF2-40B4-BE49-F238E27FC236}">
                      <a16:creationId xmlns:a16="http://schemas.microsoft.com/office/drawing/2014/main" id="{E7CF71FC-16A8-471F-965C-61F2AD338258}"/>
                    </a:ext>
                  </a:extLst>
                </p:cNvPr>
                <p:cNvSpPr/>
                <p:nvPr/>
              </p:nvSpPr>
              <p:spPr>
                <a:xfrm rot="8438512" flipH="1">
                  <a:off x="2886240" y="417687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9" name="平行四辺形 1208">
                  <a:extLst>
                    <a:ext uri="{FF2B5EF4-FFF2-40B4-BE49-F238E27FC236}">
                      <a16:creationId xmlns:a16="http://schemas.microsoft.com/office/drawing/2014/main" id="{05A9F26A-4195-44F1-B707-307A6C4DF018}"/>
                    </a:ext>
                  </a:extLst>
                </p:cNvPr>
                <p:cNvSpPr/>
                <p:nvPr/>
              </p:nvSpPr>
              <p:spPr>
                <a:xfrm rot="6339339" flipH="1">
                  <a:off x="2803293" y="412538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0" name="平行四辺形 1209">
                  <a:extLst>
                    <a:ext uri="{FF2B5EF4-FFF2-40B4-BE49-F238E27FC236}">
                      <a16:creationId xmlns:a16="http://schemas.microsoft.com/office/drawing/2014/main" id="{0EE4CF55-6059-4F52-BFD8-BE021EFDDFF4}"/>
                    </a:ext>
                  </a:extLst>
                </p:cNvPr>
                <p:cNvSpPr/>
                <p:nvPr/>
              </p:nvSpPr>
              <p:spPr>
                <a:xfrm rot="7632777" flipH="1">
                  <a:off x="2988400" y="391312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1" name="平行四辺形 1210">
                  <a:extLst>
                    <a:ext uri="{FF2B5EF4-FFF2-40B4-BE49-F238E27FC236}">
                      <a16:creationId xmlns:a16="http://schemas.microsoft.com/office/drawing/2014/main" id="{9054C315-62BC-40FD-BA0F-D741AC88627B}"/>
                    </a:ext>
                  </a:extLst>
                </p:cNvPr>
                <p:cNvSpPr/>
                <p:nvPr/>
              </p:nvSpPr>
              <p:spPr>
                <a:xfrm rot="7632777" flipH="1">
                  <a:off x="3068377" y="3839311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2" name="平行四辺形 1211">
                  <a:extLst>
                    <a:ext uri="{FF2B5EF4-FFF2-40B4-BE49-F238E27FC236}">
                      <a16:creationId xmlns:a16="http://schemas.microsoft.com/office/drawing/2014/main" id="{296F1C7E-B96F-425A-8079-BC6E5E3DF546}"/>
                    </a:ext>
                  </a:extLst>
                </p:cNvPr>
                <p:cNvSpPr/>
                <p:nvPr/>
              </p:nvSpPr>
              <p:spPr>
                <a:xfrm flipH="1">
                  <a:off x="3143944" y="3988046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3" name="平行四辺形 1212">
                  <a:extLst>
                    <a:ext uri="{FF2B5EF4-FFF2-40B4-BE49-F238E27FC236}">
                      <a16:creationId xmlns:a16="http://schemas.microsoft.com/office/drawing/2014/main" id="{3471AA27-8A42-4E0A-BA91-22B678C75791}"/>
                    </a:ext>
                  </a:extLst>
                </p:cNvPr>
                <p:cNvSpPr/>
                <p:nvPr/>
              </p:nvSpPr>
              <p:spPr>
                <a:xfrm rot="3764997" flipH="1">
                  <a:off x="2755800" y="40317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4" name="平行四辺形 1213">
                  <a:extLst>
                    <a:ext uri="{FF2B5EF4-FFF2-40B4-BE49-F238E27FC236}">
                      <a16:creationId xmlns:a16="http://schemas.microsoft.com/office/drawing/2014/main" id="{482304DB-15BF-4200-B188-0EDE53A50402}"/>
                    </a:ext>
                  </a:extLst>
                </p:cNvPr>
                <p:cNvSpPr/>
                <p:nvPr/>
              </p:nvSpPr>
              <p:spPr>
                <a:xfrm rot="7632777" flipH="1">
                  <a:off x="2959733" y="396560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5" name="平行四辺形 1214">
                  <a:extLst>
                    <a:ext uri="{FF2B5EF4-FFF2-40B4-BE49-F238E27FC236}">
                      <a16:creationId xmlns:a16="http://schemas.microsoft.com/office/drawing/2014/main" id="{A52424F4-5B67-49D5-815A-D2F778593A30}"/>
                    </a:ext>
                  </a:extLst>
                </p:cNvPr>
                <p:cNvSpPr/>
                <p:nvPr/>
              </p:nvSpPr>
              <p:spPr>
                <a:xfrm rot="2375545">
                  <a:off x="3236789" y="416728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6" name="平行四辺形 1215">
                  <a:extLst>
                    <a:ext uri="{FF2B5EF4-FFF2-40B4-BE49-F238E27FC236}">
                      <a16:creationId xmlns:a16="http://schemas.microsoft.com/office/drawing/2014/main" id="{642C140A-2D9C-4572-B7BB-71E0EF9ECD2D}"/>
                    </a:ext>
                  </a:extLst>
                </p:cNvPr>
                <p:cNvSpPr/>
                <p:nvPr/>
              </p:nvSpPr>
              <p:spPr>
                <a:xfrm flipH="1">
                  <a:off x="3072436" y="410173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7" name="平行四辺形 1216">
                  <a:extLst>
                    <a:ext uri="{FF2B5EF4-FFF2-40B4-BE49-F238E27FC236}">
                      <a16:creationId xmlns:a16="http://schemas.microsoft.com/office/drawing/2014/main" id="{2B1768C8-8658-4051-8641-B1A56CCF44AE}"/>
                    </a:ext>
                  </a:extLst>
                </p:cNvPr>
                <p:cNvSpPr/>
                <p:nvPr/>
              </p:nvSpPr>
              <p:spPr>
                <a:xfrm flipH="1">
                  <a:off x="3235374" y="401915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8" name="平行四辺形 1217">
                  <a:extLst>
                    <a:ext uri="{FF2B5EF4-FFF2-40B4-BE49-F238E27FC236}">
                      <a16:creationId xmlns:a16="http://schemas.microsoft.com/office/drawing/2014/main" id="{C17FC49F-0393-44F4-9394-0BD81AAEB82F}"/>
                    </a:ext>
                  </a:extLst>
                </p:cNvPr>
                <p:cNvSpPr/>
                <p:nvPr/>
              </p:nvSpPr>
              <p:spPr>
                <a:xfrm rot="7632777" flipH="1">
                  <a:off x="2933324" y="4053520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9" name="平行四辺形 1218">
                  <a:extLst>
                    <a:ext uri="{FF2B5EF4-FFF2-40B4-BE49-F238E27FC236}">
                      <a16:creationId xmlns:a16="http://schemas.microsoft.com/office/drawing/2014/main" id="{D66ABBDB-078D-4581-8B4B-E36ABC228770}"/>
                    </a:ext>
                  </a:extLst>
                </p:cNvPr>
                <p:cNvSpPr/>
                <p:nvPr/>
              </p:nvSpPr>
              <p:spPr>
                <a:xfrm rot="2081343">
                  <a:off x="3205793" y="407407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0" name="平行四辺形 1219">
                  <a:extLst>
                    <a:ext uri="{FF2B5EF4-FFF2-40B4-BE49-F238E27FC236}">
                      <a16:creationId xmlns:a16="http://schemas.microsoft.com/office/drawing/2014/main" id="{9FB4A1C3-66D5-4C9B-90F7-A10B573DB5F7}"/>
                    </a:ext>
                  </a:extLst>
                </p:cNvPr>
                <p:cNvSpPr/>
                <p:nvPr/>
              </p:nvSpPr>
              <p:spPr>
                <a:xfrm rot="2833524">
                  <a:off x="3158167" y="400739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1" name="平行四辺形 1220">
                  <a:extLst>
                    <a:ext uri="{FF2B5EF4-FFF2-40B4-BE49-F238E27FC236}">
                      <a16:creationId xmlns:a16="http://schemas.microsoft.com/office/drawing/2014/main" id="{79D0BBA2-7469-4514-805C-303D0042A27E}"/>
                    </a:ext>
                  </a:extLst>
                </p:cNvPr>
                <p:cNvSpPr/>
                <p:nvPr/>
              </p:nvSpPr>
              <p:spPr>
                <a:xfrm flipH="1">
                  <a:off x="3094144" y="402589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2" name="平行四辺形 1221">
                  <a:extLst>
                    <a:ext uri="{FF2B5EF4-FFF2-40B4-BE49-F238E27FC236}">
                      <a16:creationId xmlns:a16="http://schemas.microsoft.com/office/drawing/2014/main" id="{A1CF56CA-C5AD-475F-BE6E-5414297C8AEA}"/>
                    </a:ext>
                  </a:extLst>
                </p:cNvPr>
                <p:cNvSpPr/>
                <p:nvPr/>
              </p:nvSpPr>
              <p:spPr>
                <a:xfrm rot="2745005">
                  <a:off x="2966559" y="406695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3" name="平行四辺形 1222">
                  <a:extLst>
                    <a:ext uri="{FF2B5EF4-FFF2-40B4-BE49-F238E27FC236}">
                      <a16:creationId xmlns:a16="http://schemas.microsoft.com/office/drawing/2014/main" id="{5CA600DA-210F-45F7-AB08-4CE0785833C3}"/>
                    </a:ext>
                  </a:extLst>
                </p:cNvPr>
                <p:cNvSpPr/>
                <p:nvPr/>
              </p:nvSpPr>
              <p:spPr>
                <a:xfrm rot="5740733" flipH="1">
                  <a:off x="3063788" y="395339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4" name="平行四辺形 1223">
                  <a:extLst>
                    <a:ext uri="{FF2B5EF4-FFF2-40B4-BE49-F238E27FC236}">
                      <a16:creationId xmlns:a16="http://schemas.microsoft.com/office/drawing/2014/main" id="{72323A4D-0B66-41EF-86BD-22318959D795}"/>
                    </a:ext>
                  </a:extLst>
                </p:cNvPr>
                <p:cNvSpPr/>
                <p:nvPr/>
              </p:nvSpPr>
              <p:spPr>
                <a:xfrm rot="7484393" flipH="1">
                  <a:off x="2857666" y="423402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87FBD9C1-0575-4743-AA86-7C8C371E1C5D}"/>
                  </a:ext>
                </a:extLst>
              </p:cNvPr>
              <p:cNvGrpSpPr/>
              <p:nvPr/>
            </p:nvGrpSpPr>
            <p:grpSpPr>
              <a:xfrm>
                <a:off x="7304303" y="5010395"/>
                <a:ext cx="1728581" cy="722128"/>
                <a:chOff x="9246734" y="4531488"/>
                <a:chExt cx="1728581" cy="722128"/>
              </a:xfrm>
            </p:grpSpPr>
            <p:grpSp>
              <p:nvGrpSpPr>
                <p:cNvPr id="1136" name="グループ化 1135">
                  <a:extLst>
                    <a:ext uri="{FF2B5EF4-FFF2-40B4-BE49-F238E27FC236}">
                      <a16:creationId xmlns:a16="http://schemas.microsoft.com/office/drawing/2014/main" id="{23ACAA1B-8874-401C-81B4-795C0D2FC087}"/>
                    </a:ext>
                  </a:extLst>
                </p:cNvPr>
                <p:cNvGrpSpPr/>
                <p:nvPr/>
              </p:nvGrpSpPr>
              <p:grpSpPr>
                <a:xfrm>
                  <a:off x="9246734" y="4553164"/>
                  <a:ext cx="934011" cy="700452"/>
                  <a:chOff x="2702803" y="3892307"/>
                  <a:chExt cx="963724" cy="722735"/>
                </a:xfrm>
                <a:gradFill>
                  <a:gsLst>
                    <a:gs pos="33000">
                      <a:srgbClr val="92D050"/>
                    </a:gs>
                    <a:gs pos="100000">
                      <a:srgbClr val="006600"/>
                    </a:gs>
                  </a:gsLst>
                  <a:lin ang="0" scaled="1"/>
                </a:gradFill>
              </p:grpSpPr>
              <p:sp>
                <p:nvSpPr>
                  <p:cNvPr id="1167" name="平行四辺形 1166">
                    <a:extLst>
                      <a:ext uri="{FF2B5EF4-FFF2-40B4-BE49-F238E27FC236}">
                        <a16:creationId xmlns:a16="http://schemas.microsoft.com/office/drawing/2014/main" id="{65D334C4-36F4-4C7B-9F1E-2DF7BDE02A6A}"/>
                      </a:ext>
                    </a:extLst>
                  </p:cNvPr>
                  <p:cNvSpPr/>
                  <p:nvPr/>
                </p:nvSpPr>
                <p:spPr>
                  <a:xfrm>
                    <a:off x="2844186" y="398145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8" name="平行四辺形 1167">
                    <a:extLst>
                      <a:ext uri="{FF2B5EF4-FFF2-40B4-BE49-F238E27FC236}">
                        <a16:creationId xmlns:a16="http://schemas.microsoft.com/office/drawing/2014/main" id="{7914F9C2-8711-45B8-9E6F-1FCFE526B80E}"/>
                      </a:ext>
                    </a:extLst>
                  </p:cNvPr>
                  <p:cNvSpPr/>
                  <p:nvPr/>
                </p:nvSpPr>
                <p:spPr>
                  <a:xfrm>
                    <a:off x="2951342" y="396240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9" name="平行四辺形 1168">
                    <a:extLst>
                      <a:ext uri="{FF2B5EF4-FFF2-40B4-BE49-F238E27FC236}">
                        <a16:creationId xmlns:a16="http://schemas.microsoft.com/office/drawing/2014/main" id="{BC45B61B-CE95-4229-AA13-3F4C08DE0CDF}"/>
                      </a:ext>
                    </a:extLst>
                  </p:cNvPr>
                  <p:cNvSpPr/>
                  <p:nvPr/>
                </p:nvSpPr>
                <p:spPr>
                  <a:xfrm>
                    <a:off x="2996586" y="402669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0" name="平行四辺形 1169">
                    <a:extLst>
                      <a:ext uri="{FF2B5EF4-FFF2-40B4-BE49-F238E27FC236}">
                        <a16:creationId xmlns:a16="http://schemas.microsoft.com/office/drawing/2014/main" id="{390F888D-4E1C-407C-8E70-7BC1090FFC48}"/>
                      </a:ext>
                    </a:extLst>
                  </p:cNvPr>
                  <p:cNvSpPr/>
                  <p:nvPr/>
                </p:nvSpPr>
                <p:spPr>
                  <a:xfrm>
                    <a:off x="3103742" y="400764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1" name="平行四辺形 1170">
                    <a:extLst>
                      <a:ext uri="{FF2B5EF4-FFF2-40B4-BE49-F238E27FC236}">
                        <a16:creationId xmlns:a16="http://schemas.microsoft.com/office/drawing/2014/main" id="{33755451-CDFE-4271-BCE4-1645DE76B45C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40698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2" name="平行四辺形 1171">
                    <a:extLst>
                      <a:ext uri="{FF2B5EF4-FFF2-40B4-BE49-F238E27FC236}">
                        <a16:creationId xmlns:a16="http://schemas.microsoft.com/office/drawing/2014/main" id="{D6FF3150-9482-4911-97A2-378C89CC6D20}"/>
                      </a:ext>
                    </a:extLst>
                  </p:cNvPr>
                  <p:cNvSpPr/>
                  <p:nvPr/>
                </p:nvSpPr>
                <p:spPr>
                  <a:xfrm flipH="1">
                    <a:off x="2862956" y="405081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3" name="平行四辺形 1172">
                    <a:extLst>
                      <a:ext uri="{FF2B5EF4-FFF2-40B4-BE49-F238E27FC236}">
                        <a16:creationId xmlns:a16="http://schemas.microsoft.com/office/drawing/2014/main" id="{F720B640-66E3-457E-B468-C6B7892D2AF0}"/>
                      </a:ext>
                    </a:extLst>
                  </p:cNvPr>
                  <p:cNvSpPr/>
                  <p:nvPr/>
                </p:nvSpPr>
                <p:spPr>
                  <a:xfrm rot="648758" flipH="1">
                    <a:off x="3338505" y="402308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4" name="平行四辺形 1173">
                    <a:extLst>
                      <a:ext uri="{FF2B5EF4-FFF2-40B4-BE49-F238E27FC236}">
                        <a16:creationId xmlns:a16="http://schemas.microsoft.com/office/drawing/2014/main" id="{1AEDE8A1-0132-4180-8F1C-1F9A06BE0A90}"/>
                      </a:ext>
                    </a:extLst>
                  </p:cNvPr>
                  <p:cNvSpPr/>
                  <p:nvPr/>
                </p:nvSpPr>
                <p:spPr>
                  <a:xfrm flipH="1">
                    <a:off x="3272531" y="40055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5" name="平行四辺形 1174">
                    <a:extLst>
                      <a:ext uri="{FF2B5EF4-FFF2-40B4-BE49-F238E27FC236}">
                        <a16:creationId xmlns:a16="http://schemas.microsoft.com/office/drawing/2014/main" id="{7685704C-65EA-4272-A583-26013E2765EE}"/>
                      </a:ext>
                    </a:extLst>
                  </p:cNvPr>
                  <p:cNvSpPr/>
                  <p:nvPr/>
                </p:nvSpPr>
                <p:spPr>
                  <a:xfrm flipH="1">
                    <a:off x="3227287" y="406986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6" name="平行四辺形 1175">
                    <a:extLst>
                      <a:ext uri="{FF2B5EF4-FFF2-40B4-BE49-F238E27FC236}">
                        <a16:creationId xmlns:a16="http://schemas.microsoft.com/office/drawing/2014/main" id="{F0454647-6FE4-4247-BC8B-116FCD886B9B}"/>
                      </a:ext>
                    </a:extLst>
                  </p:cNvPr>
                  <p:cNvSpPr/>
                  <p:nvPr/>
                </p:nvSpPr>
                <p:spPr>
                  <a:xfrm flipH="1">
                    <a:off x="3120131" y="405081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7" name="平行四辺形 1176">
                    <a:extLst>
                      <a:ext uri="{FF2B5EF4-FFF2-40B4-BE49-F238E27FC236}">
                        <a16:creationId xmlns:a16="http://schemas.microsoft.com/office/drawing/2014/main" id="{F19EA70C-C8DB-434C-9ECA-93290B803003}"/>
                      </a:ext>
                    </a:extLst>
                  </p:cNvPr>
                  <p:cNvSpPr/>
                  <p:nvPr/>
                </p:nvSpPr>
                <p:spPr>
                  <a:xfrm flipH="1">
                    <a:off x="2991543" y="398652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8" name="平行四辺形 1177">
                    <a:extLst>
                      <a:ext uri="{FF2B5EF4-FFF2-40B4-BE49-F238E27FC236}">
                        <a16:creationId xmlns:a16="http://schemas.microsoft.com/office/drawing/2014/main" id="{7CAA6AFF-8AC5-49A1-9C77-72EB76BC44D6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387" y="39674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9" name="平行四辺形 1178">
                    <a:extLst>
                      <a:ext uri="{FF2B5EF4-FFF2-40B4-BE49-F238E27FC236}">
                        <a16:creationId xmlns:a16="http://schemas.microsoft.com/office/drawing/2014/main" id="{257186A3-22C5-4574-BC2B-00DA8A6F22FD}"/>
                      </a:ext>
                    </a:extLst>
                  </p:cNvPr>
                  <p:cNvSpPr/>
                  <p:nvPr/>
                </p:nvSpPr>
                <p:spPr>
                  <a:xfrm rot="8438512" flipH="1">
                    <a:off x="2886240" y="417687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0" name="平行四辺形 1179">
                    <a:extLst>
                      <a:ext uri="{FF2B5EF4-FFF2-40B4-BE49-F238E27FC236}">
                        <a16:creationId xmlns:a16="http://schemas.microsoft.com/office/drawing/2014/main" id="{9A697A44-B899-4E34-8AC6-F06DD77D881D}"/>
                      </a:ext>
                    </a:extLst>
                  </p:cNvPr>
                  <p:cNvSpPr/>
                  <p:nvPr/>
                </p:nvSpPr>
                <p:spPr>
                  <a:xfrm rot="6339339" flipH="1">
                    <a:off x="2803293" y="412538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1" name="平行四辺形 1180">
                    <a:extLst>
                      <a:ext uri="{FF2B5EF4-FFF2-40B4-BE49-F238E27FC236}">
                        <a16:creationId xmlns:a16="http://schemas.microsoft.com/office/drawing/2014/main" id="{4409D98D-A1CB-4999-9DFB-07175E78EAA0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88400" y="391312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2" name="平行四辺形 1181">
                    <a:extLst>
                      <a:ext uri="{FF2B5EF4-FFF2-40B4-BE49-F238E27FC236}">
                        <a16:creationId xmlns:a16="http://schemas.microsoft.com/office/drawing/2014/main" id="{2F96DBF7-62FA-4060-AA9D-A00D9AD02B4B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3068377" y="3839311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3" name="平行四辺形 1182">
                    <a:extLst>
                      <a:ext uri="{FF2B5EF4-FFF2-40B4-BE49-F238E27FC236}">
                        <a16:creationId xmlns:a16="http://schemas.microsoft.com/office/drawing/2014/main" id="{A5325775-F3E5-4817-85F0-D974E964EAED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3988046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4" name="平行四辺形 1183">
                    <a:extLst>
                      <a:ext uri="{FF2B5EF4-FFF2-40B4-BE49-F238E27FC236}">
                        <a16:creationId xmlns:a16="http://schemas.microsoft.com/office/drawing/2014/main" id="{D57D9534-F0D6-4E6D-9DE8-AA0945AC4289}"/>
                      </a:ext>
                    </a:extLst>
                  </p:cNvPr>
                  <p:cNvSpPr/>
                  <p:nvPr/>
                </p:nvSpPr>
                <p:spPr>
                  <a:xfrm rot="3764997" flipH="1">
                    <a:off x="2755800" y="40317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5" name="平行四辺形 1184">
                    <a:extLst>
                      <a:ext uri="{FF2B5EF4-FFF2-40B4-BE49-F238E27FC236}">
                        <a16:creationId xmlns:a16="http://schemas.microsoft.com/office/drawing/2014/main" id="{BE3BE831-AFF0-4169-832F-6B9B1EF0D1A2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59733" y="396560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6" name="平行四辺形 1185">
                    <a:extLst>
                      <a:ext uri="{FF2B5EF4-FFF2-40B4-BE49-F238E27FC236}">
                        <a16:creationId xmlns:a16="http://schemas.microsoft.com/office/drawing/2014/main" id="{CE068BB2-38C0-4BE0-99DD-50C146D8340C}"/>
                      </a:ext>
                    </a:extLst>
                  </p:cNvPr>
                  <p:cNvSpPr/>
                  <p:nvPr/>
                </p:nvSpPr>
                <p:spPr>
                  <a:xfrm rot="2375545">
                    <a:off x="3236789" y="416728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7" name="平行四辺形 1186">
                    <a:extLst>
                      <a:ext uri="{FF2B5EF4-FFF2-40B4-BE49-F238E27FC236}">
                        <a16:creationId xmlns:a16="http://schemas.microsoft.com/office/drawing/2014/main" id="{2CB3D4E2-CBC2-409F-830B-AF3BD720F990}"/>
                      </a:ext>
                    </a:extLst>
                  </p:cNvPr>
                  <p:cNvSpPr/>
                  <p:nvPr/>
                </p:nvSpPr>
                <p:spPr>
                  <a:xfrm flipH="1">
                    <a:off x="3072436" y="410173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8" name="平行四辺形 1187">
                    <a:extLst>
                      <a:ext uri="{FF2B5EF4-FFF2-40B4-BE49-F238E27FC236}">
                        <a16:creationId xmlns:a16="http://schemas.microsoft.com/office/drawing/2014/main" id="{EB55586E-8164-4946-A561-7439D78A905E}"/>
                      </a:ext>
                    </a:extLst>
                  </p:cNvPr>
                  <p:cNvSpPr/>
                  <p:nvPr/>
                </p:nvSpPr>
                <p:spPr>
                  <a:xfrm flipH="1">
                    <a:off x="3235374" y="401915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9" name="平行四辺形 1188">
                    <a:extLst>
                      <a:ext uri="{FF2B5EF4-FFF2-40B4-BE49-F238E27FC236}">
                        <a16:creationId xmlns:a16="http://schemas.microsoft.com/office/drawing/2014/main" id="{95DF4C26-F815-4D70-8622-E58BE414D022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33324" y="4053520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0" name="平行四辺形 1189">
                    <a:extLst>
                      <a:ext uri="{FF2B5EF4-FFF2-40B4-BE49-F238E27FC236}">
                        <a16:creationId xmlns:a16="http://schemas.microsoft.com/office/drawing/2014/main" id="{61C62355-CBA5-4CF8-9445-74C0CA68ACA5}"/>
                      </a:ext>
                    </a:extLst>
                  </p:cNvPr>
                  <p:cNvSpPr/>
                  <p:nvPr/>
                </p:nvSpPr>
                <p:spPr>
                  <a:xfrm rot="2081343">
                    <a:off x="3205793" y="407407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1" name="平行四辺形 1190">
                    <a:extLst>
                      <a:ext uri="{FF2B5EF4-FFF2-40B4-BE49-F238E27FC236}">
                        <a16:creationId xmlns:a16="http://schemas.microsoft.com/office/drawing/2014/main" id="{6EDDEF5D-5B8F-438A-B38B-28336C59B737}"/>
                      </a:ext>
                    </a:extLst>
                  </p:cNvPr>
                  <p:cNvSpPr/>
                  <p:nvPr/>
                </p:nvSpPr>
                <p:spPr>
                  <a:xfrm rot="2833524">
                    <a:off x="3158167" y="400739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2" name="平行四辺形 1191">
                    <a:extLst>
                      <a:ext uri="{FF2B5EF4-FFF2-40B4-BE49-F238E27FC236}">
                        <a16:creationId xmlns:a16="http://schemas.microsoft.com/office/drawing/2014/main" id="{87C17152-654F-4250-A712-86A4897D56B8}"/>
                      </a:ext>
                    </a:extLst>
                  </p:cNvPr>
                  <p:cNvSpPr/>
                  <p:nvPr/>
                </p:nvSpPr>
                <p:spPr>
                  <a:xfrm flipH="1">
                    <a:off x="3094144" y="402589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3" name="平行四辺形 1192">
                    <a:extLst>
                      <a:ext uri="{FF2B5EF4-FFF2-40B4-BE49-F238E27FC236}">
                        <a16:creationId xmlns:a16="http://schemas.microsoft.com/office/drawing/2014/main" id="{93C86949-2E4D-4652-B4B7-EF4C689C4EB2}"/>
                      </a:ext>
                    </a:extLst>
                  </p:cNvPr>
                  <p:cNvSpPr/>
                  <p:nvPr/>
                </p:nvSpPr>
                <p:spPr>
                  <a:xfrm rot="2745005">
                    <a:off x="2966559" y="406695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4" name="平行四辺形 1193">
                    <a:extLst>
                      <a:ext uri="{FF2B5EF4-FFF2-40B4-BE49-F238E27FC236}">
                        <a16:creationId xmlns:a16="http://schemas.microsoft.com/office/drawing/2014/main" id="{5D03C80A-7F9A-4A98-825E-6574D8D970DF}"/>
                      </a:ext>
                    </a:extLst>
                  </p:cNvPr>
                  <p:cNvSpPr/>
                  <p:nvPr/>
                </p:nvSpPr>
                <p:spPr>
                  <a:xfrm rot="5740733" flipH="1">
                    <a:off x="3063788" y="395339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5" name="平行四辺形 1194">
                    <a:extLst>
                      <a:ext uri="{FF2B5EF4-FFF2-40B4-BE49-F238E27FC236}">
                        <a16:creationId xmlns:a16="http://schemas.microsoft.com/office/drawing/2014/main" id="{5DEFCC25-43DB-48BC-94FC-FC37D68189DF}"/>
                      </a:ext>
                    </a:extLst>
                  </p:cNvPr>
                  <p:cNvSpPr/>
                  <p:nvPr/>
                </p:nvSpPr>
                <p:spPr>
                  <a:xfrm rot="7484393" flipH="1">
                    <a:off x="2857666" y="423402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690DCE5B-A101-481E-BB24-9FBB902CEB9D}"/>
                    </a:ext>
                  </a:extLst>
                </p:cNvPr>
                <p:cNvGrpSpPr/>
                <p:nvPr/>
              </p:nvGrpSpPr>
              <p:grpSpPr>
                <a:xfrm>
                  <a:off x="10070462" y="4531488"/>
                  <a:ext cx="904853" cy="678585"/>
                  <a:chOff x="2702803" y="3892307"/>
                  <a:chExt cx="963724" cy="722735"/>
                </a:xfrm>
                <a:gradFill>
                  <a:gsLst>
                    <a:gs pos="33000">
                      <a:srgbClr val="92D050"/>
                    </a:gs>
                    <a:gs pos="100000">
                      <a:srgbClr val="006600"/>
                    </a:gs>
                  </a:gsLst>
                  <a:lin ang="0" scaled="1"/>
                </a:gradFill>
              </p:grpSpPr>
              <p:sp>
                <p:nvSpPr>
                  <p:cNvPr id="1138" name="平行四辺形 1137">
                    <a:extLst>
                      <a:ext uri="{FF2B5EF4-FFF2-40B4-BE49-F238E27FC236}">
                        <a16:creationId xmlns:a16="http://schemas.microsoft.com/office/drawing/2014/main" id="{653BEF24-2F71-40B2-A685-03ABB19295C9}"/>
                      </a:ext>
                    </a:extLst>
                  </p:cNvPr>
                  <p:cNvSpPr/>
                  <p:nvPr/>
                </p:nvSpPr>
                <p:spPr>
                  <a:xfrm>
                    <a:off x="2844186" y="398145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39" name="平行四辺形 1138">
                    <a:extLst>
                      <a:ext uri="{FF2B5EF4-FFF2-40B4-BE49-F238E27FC236}">
                        <a16:creationId xmlns:a16="http://schemas.microsoft.com/office/drawing/2014/main" id="{77C61AF0-EC14-4693-A303-43E3B9240328}"/>
                      </a:ext>
                    </a:extLst>
                  </p:cNvPr>
                  <p:cNvSpPr/>
                  <p:nvPr/>
                </p:nvSpPr>
                <p:spPr>
                  <a:xfrm>
                    <a:off x="2951342" y="396240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0" name="平行四辺形 1139">
                    <a:extLst>
                      <a:ext uri="{FF2B5EF4-FFF2-40B4-BE49-F238E27FC236}">
                        <a16:creationId xmlns:a16="http://schemas.microsoft.com/office/drawing/2014/main" id="{CDFDA829-B8C1-47BE-B0EC-B606A1B02C41}"/>
                      </a:ext>
                    </a:extLst>
                  </p:cNvPr>
                  <p:cNvSpPr/>
                  <p:nvPr/>
                </p:nvSpPr>
                <p:spPr>
                  <a:xfrm>
                    <a:off x="2996586" y="402669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1" name="平行四辺形 1140">
                    <a:extLst>
                      <a:ext uri="{FF2B5EF4-FFF2-40B4-BE49-F238E27FC236}">
                        <a16:creationId xmlns:a16="http://schemas.microsoft.com/office/drawing/2014/main" id="{239828C2-D887-4316-84BF-CC3E72103B3D}"/>
                      </a:ext>
                    </a:extLst>
                  </p:cNvPr>
                  <p:cNvSpPr/>
                  <p:nvPr/>
                </p:nvSpPr>
                <p:spPr>
                  <a:xfrm>
                    <a:off x="3103742" y="400764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2" name="平行四辺形 1141">
                    <a:extLst>
                      <a:ext uri="{FF2B5EF4-FFF2-40B4-BE49-F238E27FC236}">
                        <a16:creationId xmlns:a16="http://schemas.microsoft.com/office/drawing/2014/main" id="{4936D3E9-30EA-4BA1-AD7F-00031B9E36F2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40698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3" name="平行四辺形 1142">
                    <a:extLst>
                      <a:ext uri="{FF2B5EF4-FFF2-40B4-BE49-F238E27FC236}">
                        <a16:creationId xmlns:a16="http://schemas.microsoft.com/office/drawing/2014/main" id="{BB0CD81C-932F-42B3-89FA-E623F94184E7}"/>
                      </a:ext>
                    </a:extLst>
                  </p:cNvPr>
                  <p:cNvSpPr/>
                  <p:nvPr/>
                </p:nvSpPr>
                <p:spPr>
                  <a:xfrm flipH="1">
                    <a:off x="2862956" y="405081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4" name="平行四辺形 1143">
                    <a:extLst>
                      <a:ext uri="{FF2B5EF4-FFF2-40B4-BE49-F238E27FC236}">
                        <a16:creationId xmlns:a16="http://schemas.microsoft.com/office/drawing/2014/main" id="{814FC8DD-71C0-45FC-9E7A-93C5C1057049}"/>
                      </a:ext>
                    </a:extLst>
                  </p:cNvPr>
                  <p:cNvSpPr/>
                  <p:nvPr/>
                </p:nvSpPr>
                <p:spPr>
                  <a:xfrm rot="648758" flipH="1">
                    <a:off x="3338505" y="402308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5" name="平行四辺形 1144">
                    <a:extLst>
                      <a:ext uri="{FF2B5EF4-FFF2-40B4-BE49-F238E27FC236}">
                        <a16:creationId xmlns:a16="http://schemas.microsoft.com/office/drawing/2014/main" id="{5A7CF686-BC4C-491B-BC7C-8F94FF5A0595}"/>
                      </a:ext>
                    </a:extLst>
                  </p:cNvPr>
                  <p:cNvSpPr/>
                  <p:nvPr/>
                </p:nvSpPr>
                <p:spPr>
                  <a:xfrm flipH="1">
                    <a:off x="3272531" y="40055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6" name="平行四辺形 1145">
                    <a:extLst>
                      <a:ext uri="{FF2B5EF4-FFF2-40B4-BE49-F238E27FC236}">
                        <a16:creationId xmlns:a16="http://schemas.microsoft.com/office/drawing/2014/main" id="{F90F35AF-E186-4251-B253-A6C5D17D6669}"/>
                      </a:ext>
                    </a:extLst>
                  </p:cNvPr>
                  <p:cNvSpPr/>
                  <p:nvPr/>
                </p:nvSpPr>
                <p:spPr>
                  <a:xfrm flipH="1">
                    <a:off x="3227287" y="406986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7" name="平行四辺形 1146">
                    <a:extLst>
                      <a:ext uri="{FF2B5EF4-FFF2-40B4-BE49-F238E27FC236}">
                        <a16:creationId xmlns:a16="http://schemas.microsoft.com/office/drawing/2014/main" id="{4A3E975F-F261-4CAA-AF6A-16FCBD1B5FA6}"/>
                      </a:ext>
                    </a:extLst>
                  </p:cNvPr>
                  <p:cNvSpPr/>
                  <p:nvPr/>
                </p:nvSpPr>
                <p:spPr>
                  <a:xfrm flipH="1">
                    <a:off x="3120131" y="405081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8" name="平行四辺形 1147">
                    <a:extLst>
                      <a:ext uri="{FF2B5EF4-FFF2-40B4-BE49-F238E27FC236}">
                        <a16:creationId xmlns:a16="http://schemas.microsoft.com/office/drawing/2014/main" id="{9D45DBA2-9242-4349-8513-5E4D9C6D14FF}"/>
                      </a:ext>
                    </a:extLst>
                  </p:cNvPr>
                  <p:cNvSpPr/>
                  <p:nvPr/>
                </p:nvSpPr>
                <p:spPr>
                  <a:xfrm flipH="1">
                    <a:off x="2991543" y="398652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9" name="平行四辺形 1148">
                    <a:extLst>
                      <a:ext uri="{FF2B5EF4-FFF2-40B4-BE49-F238E27FC236}">
                        <a16:creationId xmlns:a16="http://schemas.microsoft.com/office/drawing/2014/main" id="{290A9AB5-44B1-4E65-A4C2-598900DE2D2E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387" y="39674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0" name="平行四辺形 1149">
                    <a:extLst>
                      <a:ext uri="{FF2B5EF4-FFF2-40B4-BE49-F238E27FC236}">
                        <a16:creationId xmlns:a16="http://schemas.microsoft.com/office/drawing/2014/main" id="{4CCEAC33-9EC9-44B0-AFB9-B76B1A46F5B8}"/>
                      </a:ext>
                    </a:extLst>
                  </p:cNvPr>
                  <p:cNvSpPr/>
                  <p:nvPr/>
                </p:nvSpPr>
                <p:spPr>
                  <a:xfrm rot="8438512" flipH="1">
                    <a:off x="2886240" y="417687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1" name="平行四辺形 1150">
                    <a:extLst>
                      <a:ext uri="{FF2B5EF4-FFF2-40B4-BE49-F238E27FC236}">
                        <a16:creationId xmlns:a16="http://schemas.microsoft.com/office/drawing/2014/main" id="{BA1042F8-0512-4CA7-BB5B-27C2D4858FBB}"/>
                      </a:ext>
                    </a:extLst>
                  </p:cNvPr>
                  <p:cNvSpPr/>
                  <p:nvPr/>
                </p:nvSpPr>
                <p:spPr>
                  <a:xfrm rot="6339339" flipH="1">
                    <a:off x="2803293" y="412538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2" name="平行四辺形 1151">
                    <a:extLst>
                      <a:ext uri="{FF2B5EF4-FFF2-40B4-BE49-F238E27FC236}">
                        <a16:creationId xmlns:a16="http://schemas.microsoft.com/office/drawing/2014/main" id="{B96D6CBE-DC48-4D3D-9A79-52CFBF083381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88400" y="391312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3" name="平行四辺形 1152">
                    <a:extLst>
                      <a:ext uri="{FF2B5EF4-FFF2-40B4-BE49-F238E27FC236}">
                        <a16:creationId xmlns:a16="http://schemas.microsoft.com/office/drawing/2014/main" id="{0FB9DD57-A89D-462F-8A8A-E6FE7A2FC5D8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3068377" y="3839311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4" name="平行四辺形 1153">
                    <a:extLst>
                      <a:ext uri="{FF2B5EF4-FFF2-40B4-BE49-F238E27FC236}">
                        <a16:creationId xmlns:a16="http://schemas.microsoft.com/office/drawing/2014/main" id="{D07C61E3-8A06-41F3-8F13-F995B1352F9B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3988046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5" name="平行四辺形 1154">
                    <a:extLst>
                      <a:ext uri="{FF2B5EF4-FFF2-40B4-BE49-F238E27FC236}">
                        <a16:creationId xmlns:a16="http://schemas.microsoft.com/office/drawing/2014/main" id="{0DF9A45C-BAB1-4CF7-81DD-398027EB9E15}"/>
                      </a:ext>
                    </a:extLst>
                  </p:cNvPr>
                  <p:cNvSpPr/>
                  <p:nvPr/>
                </p:nvSpPr>
                <p:spPr>
                  <a:xfrm rot="3764997" flipH="1">
                    <a:off x="2755800" y="40317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6" name="平行四辺形 1155">
                    <a:extLst>
                      <a:ext uri="{FF2B5EF4-FFF2-40B4-BE49-F238E27FC236}">
                        <a16:creationId xmlns:a16="http://schemas.microsoft.com/office/drawing/2014/main" id="{A8A0B7AA-19A1-4FA3-84C5-E0B125071E75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59733" y="396560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7" name="平行四辺形 1156">
                    <a:extLst>
                      <a:ext uri="{FF2B5EF4-FFF2-40B4-BE49-F238E27FC236}">
                        <a16:creationId xmlns:a16="http://schemas.microsoft.com/office/drawing/2014/main" id="{E52E7F25-E027-4762-9069-73320FF7A992}"/>
                      </a:ext>
                    </a:extLst>
                  </p:cNvPr>
                  <p:cNvSpPr/>
                  <p:nvPr/>
                </p:nvSpPr>
                <p:spPr>
                  <a:xfrm rot="2375545">
                    <a:off x="3236789" y="416728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8" name="平行四辺形 1157">
                    <a:extLst>
                      <a:ext uri="{FF2B5EF4-FFF2-40B4-BE49-F238E27FC236}">
                        <a16:creationId xmlns:a16="http://schemas.microsoft.com/office/drawing/2014/main" id="{6742E1B5-C595-4416-BDDF-61BD12051E43}"/>
                      </a:ext>
                    </a:extLst>
                  </p:cNvPr>
                  <p:cNvSpPr/>
                  <p:nvPr/>
                </p:nvSpPr>
                <p:spPr>
                  <a:xfrm flipH="1">
                    <a:off x="3072436" y="410173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9" name="平行四辺形 1158">
                    <a:extLst>
                      <a:ext uri="{FF2B5EF4-FFF2-40B4-BE49-F238E27FC236}">
                        <a16:creationId xmlns:a16="http://schemas.microsoft.com/office/drawing/2014/main" id="{F91861D6-19A8-4188-B0B7-40B456B0488A}"/>
                      </a:ext>
                    </a:extLst>
                  </p:cNvPr>
                  <p:cNvSpPr/>
                  <p:nvPr/>
                </p:nvSpPr>
                <p:spPr>
                  <a:xfrm flipH="1">
                    <a:off x="3235374" y="401915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0" name="平行四辺形 1159">
                    <a:extLst>
                      <a:ext uri="{FF2B5EF4-FFF2-40B4-BE49-F238E27FC236}">
                        <a16:creationId xmlns:a16="http://schemas.microsoft.com/office/drawing/2014/main" id="{CD0E545C-4750-4C05-8CA5-23E7C87C53DE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33324" y="4053520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1" name="平行四辺形 1160">
                    <a:extLst>
                      <a:ext uri="{FF2B5EF4-FFF2-40B4-BE49-F238E27FC236}">
                        <a16:creationId xmlns:a16="http://schemas.microsoft.com/office/drawing/2014/main" id="{42F00408-6A20-483B-83DC-EC47B9F3E032}"/>
                      </a:ext>
                    </a:extLst>
                  </p:cNvPr>
                  <p:cNvSpPr/>
                  <p:nvPr/>
                </p:nvSpPr>
                <p:spPr>
                  <a:xfrm rot="2081343">
                    <a:off x="3205793" y="407407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2" name="平行四辺形 1161">
                    <a:extLst>
                      <a:ext uri="{FF2B5EF4-FFF2-40B4-BE49-F238E27FC236}">
                        <a16:creationId xmlns:a16="http://schemas.microsoft.com/office/drawing/2014/main" id="{35EB5753-2386-473A-8D92-9E3BAC1DBCCD}"/>
                      </a:ext>
                    </a:extLst>
                  </p:cNvPr>
                  <p:cNvSpPr/>
                  <p:nvPr/>
                </p:nvSpPr>
                <p:spPr>
                  <a:xfrm rot="2833524">
                    <a:off x="3158167" y="400739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3" name="平行四辺形 1162">
                    <a:extLst>
                      <a:ext uri="{FF2B5EF4-FFF2-40B4-BE49-F238E27FC236}">
                        <a16:creationId xmlns:a16="http://schemas.microsoft.com/office/drawing/2014/main" id="{F0F4C90F-1ED1-4ECE-A9D6-E2D7127A653A}"/>
                      </a:ext>
                    </a:extLst>
                  </p:cNvPr>
                  <p:cNvSpPr/>
                  <p:nvPr/>
                </p:nvSpPr>
                <p:spPr>
                  <a:xfrm flipH="1">
                    <a:off x="3094144" y="402589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4" name="平行四辺形 1163">
                    <a:extLst>
                      <a:ext uri="{FF2B5EF4-FFF2-40B4-BE49-F238E27FC236}">
                        <a16:creationId xmlns:a16="http://schemas.microsoft.com/office/drawing/2014/main" id="{21FA5FC1-3AFF-4630-BD94-B54526C489B3}"/>
                      </a:ext>
                    </a:extLst>
                  </p:cNvPr>
                  <p:cNvSpPr/>
                  <p:nvPr/>
                </p:nvSpPr>
                <p:spPr>
                  <a:xfrm rot="2745005">
                    <a:off x="2966559" y="406695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5" name="平行四辺形 1164">
                    <a:extLst>
                      <a:ext uri="{FF2B5EF4-FFF2-40B4-BE49-F238E27FC236}">
                        <a16:creationId xmlns:a16="http://schemas.microsoft.com/office/drawing/2014/main" id="{9BB2933F-54FE-4B71-B1EB-31D7253BE4C7}"/>
                      </a:ext>
                    </a:extLst>
                  </p:cNvPr>
                  <p:cNvSpPr/>
                  <p:nvPr/>
                </p:nvSpPr>
                <p:spPr>
                  <a:xfrm rot="5740733" flipH="1">
                    <a:off x="3063788" y="395339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6" name="平行四辺形 1165">
                    <a:extLst>
                      <a:ext uri="{FF2B5EF4-FFF2-40B4-BE49-F238E27FC236}">
                        <a16:creationId xmlns:a16="http://schemas.microsoft.com/office/drawing/2014/main" id="{7C55CA90-427A-4596-968D-E367D2895840}"/>
                      </a:ext>
                    </a:extLst>
                  </p:cNvPr>
                  <p:cNvSpPr/>
                  <p:nvPr/>
                </p:nvSpPr>
                <p:spPr>
                  <a:xfrm rot="7484393" flipH="1">
                    <a:off x="2857666" y="423402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10780E6D-FE70-4401-BC20-BA6A14EF3891}"/>
                  </a:ext>
                </a:extLst>
              </p:cNvPr>
              <p:cNvGrpSpPr/>
              <p:nvPr/>
            </p:nvGrpSpPr>
            <p:grpSpPr>
              <a:xfrm>
                <a:off x="7703634" y="4860214"/>
                <a:ext cx="963724" cy="722735"/>
                <a:chOff x="2702803" y="3892307"/>
                <a:chExt cx="963724" cy="722735"/>
              </a:xfrm>
            </p:grpSpPr>
            <p:sp>
              <p:nvSpPr>
                <p:cNvPr id="1107" name="平行四辺形 1106">
                  <a:extLst>
                    <a:ext uri="{FF2B5EF4-FFF2-40B4-BE49-F238E27FC236}">
                      <a16:creationId xmlns:a16="http://schemas.microsoft.com/office/drawing/2014/main" id="{87BDBC24-969A-4D84-89F2-8C3BD150E747}"/>
                    </a:ext>
                  </a:extLst>
                </p:cNvPr>
                <p:cNvSpPr/>
                <p:nvPr/>
              </p:nvSpPr>
              <p:spPr>
                <a:xfrm>
                  <a:off x="2844186" y="398145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8" name="平行四辺形 1107">
                  <a:extLst>
                    <a:ext uri="{FF2B5EF4-FFF2-40B4-BE49-F238E27FC236}">
                      <a16:creationId xmlns:a16="http://schemas.microsoft.com/office/drawing/2014/main" id="{0775B5BD-BFDB-401C-AC4F-881700CA08A5}"/>
                    </a:ext>
                  </a:extLst>
                </p:cNvPr>
                <p:cNvSpPr/>
                <p:nvPr/>
              </p:nvSpPr>
              <p:spPr>
                <a:xfrm>
                  <a:off x="2951342" y="396240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9" name="平行四辺形 1108">
                  <a:extLst>
                    <a:ext uri="{FF2B5EF4-FFF2-40B4-BE49-F238E27FC236}">
                      <a16:creationId xmlns:a16="http://schemas.microsoft.com/office/drawing/2014/main" id="{209CC525-431A-4C9B-90F6-3181C886EB43}"/>
                    </a:ext>
                  </a:extLst>
                </p:cNvPr>
                <p:cNvSpPr/>
                <p:nvPr/>
              </p:nvSpPr>
              <p:spPr>
                <a:xfrm>
                  <a:off x="2996586" y="402669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0" name="平行四辺形 1109">
                  <a:extLst>
                    <a:ext uri="{FF2B5EF4-FFF2-40B4-BE49-F238E27FC236}">
                      <a16:creationId xmlns:a16="http://schemas.microsoft.com/office/drawing/2014/main" id="{37CAA958-5BBD-43FB-B3DC-D488A218BB0F}"/>
                    </a:ext>
                  </a:extLst>
                </p:cNvPr>
                <p:cNvSpPr/>
                <p:nvPr/>
              </p:nvSpPr>
              <p:spPr>
                <a:xfrm>
                  <a:off x="3103742" y="400764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1" name="平行四辺形 1110">
                  <a:extLst>
                    <a:ext uri="{FF2B5EF4-FFF2-40B4-BE49-F238E27FC236}">
                      <a16:creationId xmlns:a16="http://schemas.microsoft.com/office/drawing/2014/main" id="{D2298B9A-8AC2-47D0-8D54-34F32F42FB0F}"/>
                    </a:ext>
                  </a:extLst>
                </p:cNvPr>
                <p:cNvSpPr/>
                <p:nvPr/>
              </p:nvSpPr>
              <p:spPr>
                <a:xfrm flipH="1">
                  <a:off x="3143944" y="40698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2" name="平行四辺形 1111">
                  <a:extLst>
                    <a:ext uri="{FF2B5EF4-FFF2-40B4-BE49-F238E27FC236}">
                      <a16:creationId xmlns:a16="http://schemas.microsoft.com/office/drawing/2014/main" id="{92225D73-6858-4122-BECF-968BAA37FB9B}"/>
                    </a:ext>
                  </a:extLst>
                </p:cNvPr>
                <p:cNvSpPr/>
                <p:nvPr/>
              </p:nvSpPr>
              <p:spPr>
                <a:xfrm flipH="1">
                  <a:off x="2862956" y="405081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3" name="平行四辺形 1112">
                  <a:extLst>
                    <a:ext uri="{FF2B5EF4-FFF2-40B4-BE49-F238E27FC236}">
                      <a16:creationId xmlns:a16="http://schemas.microsoft.com/office/drawing/2014/main" id="{EED8E817-6F1A-4167-A214-BDAAEFBC0F08}"/>
                    </a:ext>
                  </a:extLst>
                </p:cNvPr>
                <p:cNvSpPr/>
                <p:nvPr/>
              </p:nvSpPr>
              <p:spPr>
                <a:xfrm rot="648758" flipH="1">
                  <a:off x="3338505" y="402308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4" name="平行四辺形 1113">
                  <a:extLst>
                    <a:ext uri="{FF2B5EF4-FFF2-40B4-BE49-F238E27FC236}">
                      <a16:creationId xmlns:a16="http://schemas.microsoft.com/office/drawing/2014/main" id="{7E073A58-37F8-4E18-AEEF-D252EE4D3A89}"/>
                    </a:ext>
                  </a:extLst>
                </p:cNvPr>
                <p:cNvSpPr/>
                <p:nvPr/>
              </p:nvSpPr>
              <p:spPr>
                <a:xfrm flipH="1">
                  <a:off x="3272531" y="40055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5" name="平行四辺形 1114">
                  <a:extLst>
                    <a:ext uri="{FF2B5EF4-FFF2-40B4-BE49-F238E27FC236}">
                      <a16:creationId xmlns:a16="http://schemas.microsoft.com/office/drawing/2014/main" id="{5CEE1061-8CCC-42B5-A184-0F3993112F2D}"/>
                    </a:ext>
                  </a:extLst>
                </p:cNvPr>
                <p:cNvSpPr/>
                <p:nvPr/>
              </p:nvSpPr>
              <p:spPr>
                <a:xfrm flipH="1">
                  <a:off x="3227287" y="406986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6" name="平行四辺形 1115">
                  <a:extLst>
                    <a:ext uri="{FF2B5EF4-FFF2-40B4-BE49-F238E27FC236}">
                      <a16:creationId xmlns:a16="http://schemas.microsoft.com/office/drawing/2014/main" id="{27B08217-E3F3-4F93-ABD8-231D329E7F81}"/>
                    </a:ext>
                  </a:extLst>
                </p:cNvPr>
                <p:cNvSpPr/>
                <p:nvPr/>
              </p:nvSpPr>
              <p:spPr>
                <a:xfrm flipH="1">
                  <a:off x="3120131" y="405081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7" name="平行四辺形 1116">
                  <a:extLst>
                    <a:ext uri="{FF2B5EF4-FFF2-40B4-BE49-F238E27FC236}">
                      <a16:creationId xmlns:a16="http://schemas.microsoft.com/office/drawing/2014/main" id="{E086E2D7-BA5E-4C29-B12C-E32ED053767A}"/>
                    </a:ext>
                  </a:extLst>
                </p:cNvPr>
                <p:cNvSpPr/>
                <p:nvPr/>
              </p:nvSpPr>
              <p:spPr>
                <a:xfrm flipH="1">
                  <a:off x="2991543" y="398652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8" name="平行四辺形 1117">
                  <a:extLst>
                    <a:ext uri="{FF2B5EF4-FFF2-40B4-BE49-F238E27FC236}">
                      <a16:creationId xmlns:a16="http://schemas.microsoft.com/office/drawing/2014/main" id="{F9A85FA9-A84C-41C1-965E-95190591779C}"/>
                    </a:ext>
                  </a:extLst>
                </p:cNvPr>
                <p:cNvSpPr/>
                <p:nvPr/>
              </p:nvSpPr>
              <p:spPr>
                <a:xfrm flipH="1">
                  <a:off x="2884387" y="39674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9" name="平行四辺形 1118">
                  <a:extLst>
                    <a:ext uri="{FF2B5EF4-FFF2-40B4-BE49-F238E27FC236}">
                      <a16:creationId xmlns:a16="http://schemas.microsoft.com/office/drawing/2014/main" id="{6A035637-B0CB-4DC8-BA8F-E03C5C68EFF9}"/>
                    </a:ext>
                  </a:extLst>
                </p:cNvPr>
                <p:cNvSpPr/>
                <p:nvPr/>
              </p:nvSpPr>
              <p:spPr>
                <a:xfrm rot="8438512" flipH="1">
                  <a:off x="2886240" y="417687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0" name="平行四辺形 1119">
                  <a:extLst>
                    <a:ext uri="{FF2B5EF4-FFF2-40B4-BE49-F238E27FC236}">
                      <a16:creationId xmlns:a16="http://schemas.microsoft.com/office/drawing/2014/main" id="{4DC8755A-962E-43D8-8EF0-B7B2ED5652BD}"/>
                    </a:ext>
                  </a:extLst>
                </p:cNvPr>
                <p:cNvSpPr/>
                <p:nvPr/>
              </p:nvSpPr>
              <p:spPr>
                <a:xfrm rot="6339339" flipH="1">
                  <a:off x="2803293" y="412538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1" name="平行四辺形 1120">
                  <a:extLst>
                    <a:ext uri="{FF2B5EF4-FFF2-40B4-BE49-F238E27FC236}">
                      <a16:creationId xmlns:a16="http://schemas.microsoft.com/office/drawing/2014/main" id="{3FD0B1E2-41E4-4635-B70B-E2CBA40E5E43}"/>
                    </a:ext>
                  </a:extLst>
                </p:cNvPr>
                <p:cNvSpPr/>
                <p:nvPr/>
              </p:nvSpPr>
              <p:spPr>
                <a:xfrm rot="7632777" flipH="1">
                  <a:off x="2988400" y="391312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2" name="平行四辺形 1121">
                  <a:extLst>
                    <a:ext uri="{FF2B5EF4-FFF2-40B4-BE49-F238E27FC236}">
                      <a16:creationId xmlns:a16="http://schemas.microsoft.com/office/drawing/2014/main" id="{BCC6FBE2-186F-4621-B0BD-D717FBEF6B49}"/>
                    </a:ext>
                  </a:extLst>
                </p:cNvPr>
                <p:cNvSpPr/>
                <p:nvPr/>
              </p:nvSpPr>
              <p:spPr>
                <a:xfrm rot="7632777" flipH="1">
                  <a:off x="3068377" y="3839311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3" name="平行四辺形 1122">
                  <a:extLst>
                    <a:ext uri="{FF2B5EF4-FFF2-40B4-BE49-F238E27FC236}">
                      <a16:creationId xmlns:a16="http://schemas.microsoft.com/office/drawing/2014/main" id="{A1DB1FDD-C52C-4886-A9F8-03FBC12EEDAF}"/>
                    </a:ext>
                  </a:extLst>
                </p:cNvPr>
                <p:cNvSpPr/>
                <p:nvPr/>
              </p:nvSpPr>
              <p:spPr>
                <a:xfrm flipH="1">
                  <a:off x="3143944" y="3988046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4" name="平行四辺形 1123">
                  <a:extLst>
                    <a:ext uri="{FF2B5EF4-FFF2-40B4-BE49-F238E27FC236}">
                      <a16:creationId xmlns:a16="http://schemas.microsoft.com/office/drawing/2014/main" id="{92CD25DE-CDBA-446C-B22C-31F83BE869DC}"/>
                    </a:ext>
                  </a:extLst>
                </p:cNvPr>
                <p:cNvSpPr/>
                <p:nvPr/>
              </p:nvSpPr>
              <p:spPr>
                <a:xfrm rot="3764997" flipH="1">
                  <a:off x="2755800" y="40317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5" name="平行四辺形 1124">
                  <a:extLst>
                    <a:ext uri="{FF2B5EF4-FFF2-40B4-BE49-F238E27FC236}">
                      <a16:creationId xmlns:a16="http://schemas.microsoft.com/office/drawing/2014/main" id="{FCC1C60F-91D7-45D2-92D6-C9706C10E105}"/>
                    </a:ext>
                  </a:extLst>
                </p:cNvPr>
                <p:cNvSpPr/>
                <p:nvPr/>
              </p:nvSpPr>
              <p:spPr>
                <a:xfrm rot="7632777" flipH="1">
                  <a:off x="2959733" y="396560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6" name="平行四辺形 1125">
                  <a:extLst>
                    <a:ext uri="{FF2B5EF4-FFF2-40B4-BE49-F238E27FC236}">
                      <a16:creationId xmlns:a16="http://schemas.microsoft.com/office/drawing/2014/main" id="{B70C30F9-6295-4819-8670-A1E2237A2CAC}"/>
                    </a:ext>
                  </a:extLst>
                </p:cNvPr>
                <p:cNvSpPr/>
                <p:nvPr/>
              </p:nvSpPr>
              <p:spPr>
                <a:xfrm rot="2375545">
                  <a:off x="3236789" y="416728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7" name="平行四辺形 1126">
                  <a:extLst>
                    <a:ext uri="{FF2B5EF4-FFF2-40B4-BE49-F238E27FC236}">
                      <a16:creationId xmlns:a16="http://schemas.microsoft.com/office/drawing/2014/main" id="{E48ADB14-B043-4EDA-AC1D-DE0D81C236C1}"/>
                    </a:ext>
                  </a:extLst>
                </p:cNvPr>
                <p:cNvSpPr/>
                <p:nvPr/>
              </p:nvSpPr>
              <p:spPr>
                <a:xfrm flipH="1">
                  <a:off x="3072436" y="410173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8" name="平行四辺形 1127">
                  <a:extLst>
                    <a:ext uri="{FF2B5EF4-FFF2-40B4-BE49-F238E27FC236}">
                      <a16:creationId xmlns:a16="http://schemas.microsoft.com/office/drawing/2014/main" id="{05BC91FC-38FC-4D3D-B395-3B528FD9EF66}"/>
                    </a:ext>
                  </a:extLst>
                </p:cNvPr>
                <p:cNvSpPr/>
                <p:nvPr/>
              </p:nvSpPr>
              <p:spPr>
                <a:xfrm flipH="1">
                  <a:off x="3235374" y="401915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9" name="平行四辺形 1128">
                  <a:extLst>
                    <a:ext uri="{FF2B5EF4-FFF2-40B4-BE49-F238E27FC236}">
                      <a16:creationId xmlns:a16="http://schemas.microsoft.com/office/drawing/2014/main" id="{1F992F4E-67BA-48D4-A68F-7010E5714170}"/>
                    </a:ext>
                  </a:extLst>
                </p:cNvPr>
                <p:cNvSpPr/>
                <p:nvPr/>
              </p:nvSpPr>
              <p:spPr>
                <a:xfrm rot="7632777" flipH="1">
                  <a:off x="2933324" y="4053520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0" name="平行四辺形 1129">
                  <a:extLst>
                    <a:ext uri="{FF2B5EF4-FFF2-40B4-BE49-F238E27FC236}">
                      <a16:creationId xmlns:a16="http://schemas.microsoft.com/office/drawing/2014/main" id="{2BC266B2-42C7-4FDB-9379-093DC88D2C40}"/>
                    </a:ext>
                  </a:extLst>
                </p:cNvPr>
                <p:cNvSpPr/>
                <p:nvPr/>
              </p:nvSpPr>
              <p:spPr>
                <a:xfrm rot="2081343">
                  <a:off x="3205793" y="407407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1" name="平行四辺形 1130">
                  <a:extLst>
                    <a:ext uri="{FF2B5EF4-FFF2-40B4-BE49-F238E27FC236}">
                      <a16:creationId xmlns:a16="http://schemas.microsoft.com/office/drawing/2014/main" id="{937E0361-6F81-4B71-8170-9F07D5E79A81}"/>
                    </a:ext>
                  </a:extLst>
                </p:cNvPr>
                <p:cNvSpPr/>
                <p:nvPr/>
              </p:nvSpPr>
              <p:spPr>
                <a:xfrm rot="2833524">
                  <a:off x="3158167" y="400739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2" name="平行四辺形 1131">
                  <a:extLst>
                    <a:ext uri="{FF2B5EF4-FFF2-40B4-BE49-F238E27FC236}">
                      <a16:creationId xmlns:a16="http://schemas.microsoft.com/office/drawing/2014/main" id="{0A9EDD21-FFE0-4AAB-BA84-87B303F01EDB}"/>
                    </a:ext>
                  </a:extLst>
                </p:cNvPr>
                <p:cNvSpPr/>
                <p:nvPr/>
              </p:nvSpPr>
              <p:spPr>
                <a:xfrm flipH="1">
                  <a:off x="3094144" y="402589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3" name="平行四辺形 1132">
                  <a:extLst>
                    <a:ext uri="{FF2B5EF4-FFF2-40B4-BE49-F238E27FC236}">
                      <a16:creationId xmlns:a16="http://schemas.microsoft.com/office/drawing/2014/main" id="{0FD15211-43CB-4290-8243-8BBAED1121DE}"/>
                    </a:ext>
                  </a:extLst>
                </p:cNvPr>
                <p:cNvSpPr/>
                <p:nvPr/>
              </p:nvSpPr>
              <p:spPr>
                <a:xfrm rot="2745005">
                  <a:off x="2966559" y="406695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4" name="平行四辺形 1133">
                  <a:extLst>
                    <a:ext uri="{FF2B5EF4-FFF2-40B4-BE49-F238E27FC236}">
                      <a16:creationId xmlns:a16="http://schemas.microsoft.com/office/drawing/2014/main" id="{F4CE3319-33A7-4EAF-A1C1-0ECC4DC85B98}"/>
                    </a:ext>
                  </a:extLst>
                </p:cNvPr>
                <p:cNvSpPr/>
                <p:nvPr/>
              </p:nvSpPr>
              <p:spPr>
                <a:xfrm rot="5740733" flipH="1">
                  <a:off x="3063788" y="395339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5" name="平行四辺形 1134">
                  <a:extLst>
                    <a:ext uri="{FF2B5EF4-FFF2-40B4-BE49-F238E27FC236}">
                      <a16:creationId xmlns:a16="http://schemas.microsoft.com/office/drawing/2014/main" id="{FB44B7CE-F75A-47C9-82D9-A076478FE4C9}"/>
                    </a:ext>
                  </a:extLst>
                </p:cNvPr>
                <p:cNvSpPr/>
                <p:nvPr/>
              </p:nvSpPr>
              <p:spPr>
                <a:xfrm rot="7484393" flipH="1">
                  <a:off x="2857666" y="423402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319" name="グループ化 1318">
            <a:extLst>
              <a:ext uri="{FF2B5EF4-FFF2-40B4-BE49-F238E27FC236}">
                <a16:creationId xmlns:a16="http://schemas.microsoft.com/office/drawing/2014/main" id="{298BCA63-1BFC-45DE-942F-3DC3B2C30741}"/>
              </a:ext>
            </a:extLst>
          </p:cNvPr>
          <p:cNvGrpSpPr/>
          <p:nvPr/>
        </p:nvGrpSpPr>
        <p:grpSpPr>
          <a:xfrm>
            <a:off x="7968335" y="4909075"/>
            <a:ext cx="1463992" cy="1247191"/>
            <a:chOff x="9636969" y="4494295"/>
            <a:chExt cx="2282182" cy="1944216"/>
          </a:xfrm>
        </p:grpSpPr>
        <p:grpSp>
          <p:nvGrpSpPr>
            <p:cNvPr id="1320" name="グループ化 1319">
              <a:extLst>
                <a:ext uri="{FF2B5EF4-FFF2-40B4-BE49-F238E27FC236}">
                  <a16:creationId xmlns:a16="http://schemas.microsoft.com/office/drawing/2014/main" id="{5387E43E-501D-4144-87C7-250B69E2115A}"/>
                </a:ext>
              </a:extLst>
            </p:cNvPr>
            <p:cNvGrpSpPr/>
            <p:nvPr/>
          </p:nvGrpSpPr>
          <p:grpSpPr>
            <a:xfrm>
              <a:off x="9636969" y="4494295"/>
              <a:ext cx="2282182" cy="1944216"/>
              <a:chOff x="3462906" y="2708920"/>
              <a:chExt cx="2282182" cy="1944216"/>
            </a:xfrm>
          </p:grpSpPr>
          <p:grpSp>
            <p:nvGrpSpPr>
              <p:cNvPr id="1499" name="グループ化 1498">
                <a:extLst>
                  <a:ext uri="{FF2B5EF4-FFF2-40B4-BE49-F238E27FC236}">
                    <a16:creationId xmlns:a16="http://schemas.microsoft.com/office/drawing/2014/main" id="{F44A5EE7-9C86-4463-A19A-4B12A85C285C}"/>
                  </a:ext>
                </a:extLst>
              </p:cNvPr>
              <p:cNvGrpSpPr/>
              <p:nvPr/>
            </p:nvGrpSpPr>
            <p:grpSpPr>
              <a:xfrm>
                <a:off x="3536955" y="4106008"/>
                <a:ext cx="2134084" cy="547128"/>
                <a:chOff x="3584846" y="4193930"/>
                <a:chExt cx="2808312" cy="387198"/>
              </a:xfrm>
            </p:grpSpPr>
            <p:sp>
              <p:nvSpPr>
                <p:cNvPr id="1502" name="台形 1501">
                  <a:extLst>
                    <a:ext uri="{FF2B5EF4-FFF2-40B4-BE49-F238E27FC236}">
                      <a16:creationId xmlns:a16="http://schemas.microsoft.com/office/drawing/2014/main" id="{E2A96AF3-8343-4132-B30C-0B46A8D8051F}"/>
                    </a:ext>
                  </a:extLst>
                </p:cNvPr>
                <p:cNvSpPr/>
                <p:nvPr/>
              </p:nvSpPr>
              <p:spPr>
                <a:xfrm rot="10800000">
                  <a:off x="3584846" y="4193931"/>
                  <a:ext cx="2808312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3" name="台形 1502">
                  <a:extLst>
                    <a:ext uri="{FF2B5EF4-FFF2-40B4-BE49-F238E27FC236}">
                      <a16:creationId xmlns:a16="http://schemas.microsoft.com/office/drawing/2014/main" id="{A5EBD60B-6D0A-47A1-9F37-30CBB3D79563}"/>
                    </a:ext>
                  </a:extLst>
                </p:cNvPr>
                <p:cNvSpPr/>
                <p:nvPr/>
              </p:nvSpPr>
              <p:spPr>
                <a:xfrm rot="10800000">
                  <a:off x="3997016" y="4193930"/>
                  <a:ext cx="1983971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00" name="四角形: 角を丸くする 1499">
                <a:extLst>
                  <a:ext uri="{FF2B5EF4-FFF2-40B4-BE49-F238E27FC236}">
                    <a16:creationId xmlns:a16="http://schemas.microsoft.com/office/drawing/2014/main" id="{2CC4A387-F740-46D7-A4A0-01EBFD6F7D24}"/>
                  </a:ext>
                </a:extLst>
              </p:cNvPr>
              <p:cNvSpPr/>
              <p:nvPr/>
            </p:nvSpPr>
            <p:spPr>
              <a:xfrm>
                <a:off x="3462906" y="2708920"/>
                <a:ext cx="2282182" cy="1539861"/>
              </a:xfrm>
              <a:prstGeom prst="roundRect">
                <a:avLst>
                  <a:gd name="adj" fmla="val 13812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1" name="四角形: 角を丸くする 1500">
                <a:extLst>
                  <a:ext uri="{FF2B5EF4-FFF2-40B4-BE49-F238E27FC236}">
                    <a16:creationId xmlns:a16="http://schemas.microsoft.com/office/drawing/2014/main" id="{9C352115-66AD-4ED7-B018-8E23F473031F}"/>
                  </a:ext>
                </a:extLst>
              </p:cNvPr>
              <p:cNvSpPr/>
              <p:nvPr/>
            </p:nvSpPr>
            <p:spPr>
              <a:xfrm>
                <a:off x="3531359" y="2781311"/>
                <a:ext cx="2145276" cy="1385958"/>
              </a:xfrm>
              <a:prstGeom prst="roundRect">
                <a:avLst>
                  <a:gd name="adj" fmla="val 10006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21" name="グループ化 1320">
              <a:extLst>
                <a:ext uri="{FF2B5EF4-FFF2-40B4-BE49-F238E27FC236}">
                  <a16:creationId xmlns:a16="http://schemas.microsoft.com/office/drawing/2014/main" id="{3E207531-4180-4FF4-BC13-9A21E78663EA}"/>
                </a:ext>
              </a:extLst>
            </p:cNvPr>
            <p:cNvGrpSpPr/>
            <p:nvPr/>
          </p:nvGrpSpPr>
          <p:grpSpPr>
            <a:xfrm>
              <a:off x="9925310" y="4684258"/>
              <a:ext cx="1701785" cy="750465"/>
              <a:chOff x="9925311" y="4684258"/>
              <a:chExt cx="1410570" cy="622043"/>
            </a:xfrm>
          </p:grpSpPr>
          <p:grpSp>
            <p:nvGrpSpPr>
              <p:cNvPr id="1411" name="グループ化 1410">
                <a:extLst>
                  <a:ext uri="{FF2B5EF4-FFF2-40B4-BE49-F238E27FC236}">
                    <a16:creationId xmlns:a16="http://schemas.microsoft.com/office/drawing/2014/main" id="{0EA3F4E0-E26C-46FA-B435-0DC3D2EBE5A8}"/>
                  </a:ext>
                </a:extLst>
              </p:cNvPr>
              <p:cNvGrpSpPr/>
              <p:nvPr/>
            </p:nvGrpSpPr>
            <p:grpSpPr>
              <a:xfrm>
                <a:off x="9925311" y="4684258"/>
                <a:ext cx="737470" cy="364868"/>
                <a:chOff x="2425137" y="5108408"/>
                <a:chExt cx="1324635" cy="655372"/>
              </a:xfrm>
            </p:grpSpPr>
            <p:sp>
              <p:nvSpPr>
                <p:cNvPr id="1478" name="四角形: 上の 2 つの角を丸める 570">
                  <a:extLst>
                    <a:ext uri="{FF2B5EF4-FFF2-40B4-BE49-F238E27FC236}">
                      <a16:creationId xmlns:a16="http://schemas.microsoft.com/office/drawing/2014/main" id="{3EC4C2AF-750F-4F48-8BC2-82B35CF1688D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9" name="四角形: 上の 2 つの角を丸める 570">
                  <a:extLst>
                    <a:ext uri="{FF2B5EF4-FFF2-40B4-BE49-F238E27FC236}">
                      <a16:creationId xmlns:a16="http://schemas.microsoft.com/office/drawing/2014/main" id="{120532D4-8FFD-4CEF-8A5F-A69797275DBF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0" name="四角形: 上の 2 つの角を丸める 570">
                  <a:extLst>
                    <a:ext uri="{FF2B5EF4-FFF2-40B4-BE49-F238E27FC236}">
                      <a16:creationId xmlns:a16="http://schemas.microsoft.com/office/drawing/2014/main" id="{470B70C1-A083-472F-B78C-2574BFFE8407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1" name="四角形: 上の 2 つの角を丸める 570">
                  <a:extLst>
                    <a:ext uri="{FF2B5EF4-FFF2-40B4-BE49-F238E27FC236}">
                      <a16:creationId xmlns:a16="http://schemas.microsoft.com/office/drawing/2014/main" id="{8713D30E-1B74-46BA-80E6-DF67841B7D12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2" name="四角形: 上の 2 つの角を丸める 570">
                  <a:extLst>
                    <a:ext uri="{FF2B5EF4-FFF2-40B4-BE49-F238E27FC236}">
                      <a16:creationId xmlns:a16="http://schemas.microsoft.com/office/drawing/2014/main" id="{D10A90DF-BC1D-423A-B718-BD8D6319A7F2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3" name="四角形: 上の 2 つの角を丸める 570">
                  <a:extLst>
                    <a:ext uri="{FF2B5EF4-FFF2-40B4-BE49-F238E27FC236}">
                      <a16:creationId xmlns:a16="http://schemas.microsoft.com/office/drawing/2014/main" id="{8051B1A6-E885-41C0-A97D-AED3FAE6DB7E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4" name="四角形: 上の 2 つの角を丸める 570">
                  <a:extLst>
                    <a:ext uri="{FF2B5EF4-FFF2-40B4-BE49-F238E27FC236}">
                      <a16:creationId xmlns:a16="http://schemas.microsoft.com/office/drawing/2014/main" id="{6D9DB361-239E-4FA6-8CD1-494DAE0E936A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5" name="四角形: 上の 2 つの角を丸める 570">
                  <a:extLst>
                    <a:ext uri="{FF2B5EF4-FFF2-40B4-BE49-F238E27FC236}">
                      <a16:creationId xmlns:a16="http://schemas.microsoft.com/office/drawing/2014/main" id="{4AA73A1F-EE0C-4C44-A9CD-5E754EACFC93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6" name="四角形: 上の 2 つの角を丸める 570">
                  <a:extLst>
                    <a:ext uri="{FF2B5EF4-FFF2-40B4-BE49-F238E27FC236}">
                      <a16:creationId xmlns:a16="http://schemas.microsoft.com/office/drawing/2014/main" id="{B29E08FE-92B9-47A8-9838-E12F2463D900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7" name="四角形: 上の 2 つの角を丸める 570">
                  <a:extLst>
                    <a:ext uri="{FF2B5EF4-FFF2-40B4-BE49-F238E27FC236}">
                      <a16:creationId xmlns:a16="http://schemas.microsoft.com/office/drawing/2014/main" id="{EF70ACD5-18FF-4C2C-B2F1-08B3D5F3BA28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8" name="四角形: 上の 2 つの角を丸める 570">
                  <a:extLst>
                    <a:ext uri="{FF2B5EF4-FFF2-40B4-BE49-F238E27FC236}">
                      <a16:creationId xmlns:a16="http://schemas.microsoft.com/office/drawing/2014/main" id="{08E99F7F-8299-482A-9F68-C9AEFF4415A4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9" name="四角形: 上の 2 つの角を丸める 570">
                  <a:extLst>
                    <a:ext uri="{FF2B5EF4-FFF2-40B4-BE49-F238E27FC236}">
                      <a16:creationId xmlns:a16="http://schemas.microsoft.com/office/drawing/2014/main" id="{1D14D4E8-7E38-47C5-A673-B6B23006C314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0" name="四角形: 上の 2 つの角を丸める 570">
                  <a:extLst>
                    <a:ext uri="{FF2B5EF4-FFF2-40B4-BE49-F238E27FC236}">
                      <a16:creationId xmlns:a16="http://schemas.microsoft.com/office/drawing/2014/main" id="{22CD2F02-B572-4547-B1F9-5DDC0105ECCE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1" name="四角形: 上の 2 つの角を丸める 570">
                  <a:extLst>
                    <a:ext uri="{FF2B5EF4-FFF2-40B4-BE49-F238E27FC236}">
                      <a16:creationId xmlns:a16="http://schemas.microsoft.com/office/drawing/2014/main" id="{F051572A-0E36-4AF3-82CA-1EA150F74739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2" name="四角形: 上の 2 つの角を丸める 570">
                  <a:extLst>
                    <a:ext uri="{FF2B5EF4-FFF2-40B4-BE49-F238E27FC236}">
                      <a16:creationId xmlns:a16="http://schemas.microsoft.com/office/drawing/2014/main" id="{CB548DBB-E7B6-47E3-A7E9-B3D2F0559E05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3" name="四角形: 上の 2 つの角を丸める 570">
                  <a:extLst>
                    <a:ext uri="{FF2B5EF4-FFF2-40B4-BE49-F238E27FC236}">
                      <a16:creationId xmlns:a16="http://schemas.microsoft.com/office/drawing/2014/main" id="{E005B322-D3E3-45CB-81A3-8A218E19F181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4" name="四角形: 上の 2 つの角を丸める 570">
                  <a:extLst>
                    <a:ext uri="{FF2B5EF4-FFF2-40B4-BE49-F238E27FC236}">
                      <a16:creationId xmlns:a16="http://schemas.microsoft.com/office/drawing/2014/main" id="{A9A57811-7813-4E33-ACC2-546FBBC83D68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5" name="四角形: 上の 2 つの角を丸める 570">
                  <a:extLst>
                    <a:ext uri="{FF2B5EF4-FFF2-40B4-BE49-F238E27FC236}">
                      <a16:creationId xmlns:a16="http://schemas.microsoft.com/office/drawing/2014/main" id="{3F00D489-052A-4C28-9609-B08AEFB92C49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6" name="四角形: 上の 2 つの角を丸める 570">
                  <a:extLst>
                    <a:ext uri="{FF2B5EF4-FFF2-40B4-BE49-F238E27FC236}">
                      <a16:creationId xmlns:a16="http://schemas.microsoft.com/office/drawing/2014/main" id="{97C00B96-C1A0-4FC6-8A9F-D28D356E8504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7" name="四角形: 上の 2 つの角を丸める 570">
                  <a:extLst>
                    <a:ext uri="{FF2B5EF4-FFF2-40B4-BE49-F238E27FC236}">
                      <a16:creationId xmlns:a16="http://schemas.microsoft.com/office/drawing/2014/main" id="{AB9FBDDE-3BE4-443E-B70A-4846C35C0088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8" name="四角形: 上の 2 つの角を丸める 570">
                  <a:extLst>
                    <a:ext uri="{FF2B5EF4-FFF2-40B4-BE49-F238E27FC236}">
                      <a16:creationId xmlns:a16="http://schemas.microsoft.com/office/drawing/2014/main" id="{7723A189-094E-4800-989F-465A13C37A35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12" name="グループ化 1411">
                <a:extLst>
                  <a:ext uri="{FF2B5EF4-FFF2-40B4-BE49-F238E27FC236}">
                    <a16:creationId xmlns:a16="http://schemas.microsoft.com/office/drawing/2014/main" id="{D587B633-EE6B-447E-9DAE-AC19DEFBF6AE}"/>
                  </a:ext>
                </a:extLst>
              </p:cNvPr>
              <p:cNvGrpSpPr/>
              <p:nvPr/>
            </p:nvGrpSpPr>
            <p:grpSpPr>
              <a:xfrm rot="10800000">
                <a:off x="9925311" y="4941433"/>
                <a:ext cx="737470" cy="364868"/>
                <a:chOff x="2425137" y="5108408"/>
                <a:chExt cx="1324635" cy="655372"/>
              </a:xfrm>
            </p:grpSpPr>
            <p:sp>
              <p:nvSpPr>
                <p:cNvPr id="1457" name="四角形: 上の 2 つの角を丸める 570">
                  <a:extLst>
                    <a:ext uri="{FF2B5EF4-FFF2-40B4-BE49-F238E27FC236}">
                      <a16:creationId xmlns:a16="http://schemas.microsoft.com/office/drawing/2014/main" id="{25A96916-3430-4019-B729-DAE166419311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8" name="四角形: 上の 2 つの角を丸める 570">
                  <a:extLst>
                    <a:ext uri="{FF2B5EF4-FFF2-40B4-BE49-F238E27FC236}">
                      <a16:creationId xmlns:a16="http://schemas.microsoft.com/office/drawing/2014/main" id="{644E272C-F8A8-481A-ADE5-35F538ADD517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9" name="四角形: 上の 2 つの角を丸める 570">
                  <a:extLst>
                    <a:ext uri="{FF2B5EF4-FFF2-40B4-BE49-F238E27FC236}">
                      <a16:creationId xmlns:a16="http://schemas.microsoft.com/office/drawing/2014/main" id="{2F81830B-BE31-4E06-B599-E957A909BF4C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0" name="四角形: 上の 2 つの角を丸める 570">
                  <a:extLst>
                    <a:ext uri="{FF2B5EF4-FFF2-40B4-BE49-F238E27FC236}">
                      <a16:creationId xmlns:a16="http://schemas.microsoft.com/office/drawing/2014/main" id="{52CA7681-5804-474D-8139-4F3AE83266D4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1" name="四角形: 上の 2 つの角を丸める 570">
                  <a:extLst>
                    <a:ext uri="{FF2B5EF4-FFF2-40B4-BE49-F238E27FC236}">
                      <a16:creationId xmlns:a16="http://schemas.microsoft.com/office/drawing/2014/main" id="{EE6C88F5-AAE3-4931-9E53-9FC030B7168E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2" name="四角形: 上の 2 つの角を丸める 570">
                  <a:extLst>
                    <a:ext uri="{FF2B5EF4-FFF2-40B4-BE49-F238E27FC236}">
                      <a16:creationId xmlns:a16="http://schemas.microsoft.com/office/drawing/2014/main" id="{29B304EB-A1A3-4DAA-BEF4-E0D5DE199D1A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3" name="四角形: 上の 2 つの角を丸める 570">
                  <a:extLst>
                    <a:ext uri="{FF2B5EF4-FFF2-40B4-BE49-F238E27FC236}">
                      <a16:creationId xmlns:a16="http://schemas.microsoft.com/office/drawing/2014/main" id="{0985216F-B7C6-4BA3-B6BE-100596B5F3C8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4" name="四角形: 上の 2 つの角を丸める 570">
                  <a:extLst>
                    <a:ext uri="{FF2B5EF4-FFF2-40B4-BE49-F238E27FC236}">
                      <a16:creationId xmlns:a16="http://schemas.microsoft.com/office/drawing/2014/main" id="{F9328DEB-760F-4BE1-802B-67B84E1BA34C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5" name="四角形: 上の 2 つの角を丸める 570">
                  <a:extLst>
                    <a:ext uri="{FF2B5EF4-FFF2-40B4-BE49-F238E27FC236}">
                      <a16:creationId xmlns:a16="http://schemas.microsoft.com/office/drawing/2014/main" id="{3D6B4378-95CC-4308-BFE7-7B46DDDA2BC6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6" name="四角形: 上の 2 つの角を丸める 570">
                  <a:extLst>
                    <a:ext uri="{FF2B5EF4-FFF2-40B4-BE49-F238E27FC236}">
                      <a16:creationId xmlns:a16="http://schemas.microsoft.com/office/drawing/2014/main" id="{18687F3A-EFEA-46EE-BFB0-D444585B832F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7" name="四角形: 上の 2 つの角を丸める 570">
                  <a:extLst>
                    <a:ext uri="{FF2B5EF4-FFF2-40B4-BE49-F238E27FC236}">
                      <a16:creationId xmlns:a16="http://schemas.microsoft.com/office/drawing/2014/main" id="{4AED08AD-A9F2-4AFB-8252-3E55F3BF4E1C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8" name="四角形: 上の 2 つの角を丸める 570">
                  <a:extLst>
                    <a:ext uri="{FF2B5EF4-FFF2-40B4-BE49-F238E27FC236}">
                      <a16:creationId xmlns:a16="http://schemas.microsoft.com/office/drawing/2014/main" id="{E1294BBC-83B4-4A9C-82FC-753E7333100A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9" name="四角形: 上の 2 つの角を丸める 570">
                  <a:extLst>
                    <a:ext uri="{FF2B5EF4-FFF2-40B4-BE49-F238E27FC236}">
                      <a16:creationId xmlns:a16="http://schemas.microsoft.com/office/drawing/2014/main" id="{2E4DE884-AB67-4FDC-8110-0A09B7E74862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0" name="四角形: 上の 2 つの角を丸める 570">
                  <a:extLst>
                    <a:ext uri="{FF2B5EF4-FFF2-40B4-BE49-F238E27FC236}">
                      <a16:creationId xmlns:a16="http://schemas.microsoft.com/office/drawing/2014/main" id="{4D9EADC8-72C1-42E6-A5A7-70BEC635DA5C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1" name="四角形: 上の 2 つの角を丸める 570">
                  <a:extLst>
                    <a:ext uri="{FF2B5EF4-FFF2-40B4-BE49-F238E27FC236}">
                      <a16:creationId xmlns:a16="http://schemas.microsoft.com/office/drawing/2014/main" id="{B3771FF0-D979-4EC4-AEB2-199E4520EAAB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2" name="四角形: 上の 2 つの角を丸める 570">
                  <a:extLst>
                    <a:ext uri="{FF2B5EF4-FFF2-40B4-BE49-F238E27FC236}">
                      <a16:creationId xmlns:a16="http://schemas.microsoft.com/office/drawing/2014/main" id="{4CF2B259-F6EE-44D0-B250-2F1B137BBC14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3" name="四角形: 上の 2 つの角を丸める 570">
                  <a:extLst>
                    <a:ext uri="{FF2B5EF4-FFF2-40B4-BE49-F238E27FC236}">
                      <a16:creationId xmlns:a16="http://schemas.microsoft.com/office/drawing/2014/main" id="{35821B37-3CB3-4ADB-BD7B-AC059DF4FD71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4" name="四角形: 上の 2 つの角を丸める 570">
                  <a:extLst>
                    <a:ext uri="{FF2B5EF4-FFF2-40B4-BE49-F238E27FC236}">
                      <a16:creationId xmlns:a16="http://schemas.microsoft.com/office/drawing/2014/main" id="{54FCA5E6-06E7-4007-9B4C-625AE3CD6B02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5" name="四角形: 上の 2 つの角を丸める 570">
                  <a:extLst>
                    <a:ext uri="{FF2B5EF4-FFF2-40B4-BE49-F238E27FC236}">
                      <a16:creationId xmlns:a16="http://schemas.microsoft.com/office/drawing/2014/main" id="{DDFB235B-6A84-4D41-A925-10823072C919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6" name="四角形: 上の 2 つの角を丸める 570">
                  <a:extLst>
                    <a:ext uri="{FF2B5EF4-FFF2-40B4-BE49-F238E27FC236}">
                      <a16:creationId xmlns:a16="http://schemas.microsoft.com/office/drawing/2014/main" id="{12569F8D-EBDC-4CF0-B32F-1B5D42ECD8F9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7" name="四角形: 上の 2 つの角を丸める 570">
                  <a:extLst>
                    <a:ext uri="{FF2B5EF4-FFF2-40B4-BE49-F238E27FC236}">
                      <a16:creationId xmlns:a16="http://schemas.microsoft.com/office/drawing/2014/main" id="{565E23E9-840C-4E6A-99A5-FBBE06FCC6B4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13" name="グループ化 1412">
                <a:extLst>
                  <a:ext uri="{FF2B5EF4-FFF2-40B4-BE49-F238E27FC236}">
                    <a16:creationId xmlns:a16="http://schemas.microsoft.com/office/drawing/2014/main" id="{6A283404-7795-42B7-A7BA-AB626C798C92}"/>
                  </a:ext>
                </a:extLst>
              </p:cNvPr>
              <p:cNvGrpSpPr/>
              <p:nvPr/>
            </p:nvGrpSpPr>
            <p:grpSpPr>
              <a:xfrm>
                <a:off x="10598411" y="4684258"/>
                <a:ext cx="737470" cy="364868"/>
                <a:chOff x="2425137" y="5108408"/>
                <a:chExt cx="1324635" cy="655372"/>
              </a:xfrm>
            </p:grpSpPr>
            <p:sp>
              <p:nvSpPr>
                <p:cNvPr id="1436" name="四角形: 上の 2 つの角を丸める 570">
                  <a:extLst>
                    <a:ext uri="{FF2B5EF4-FFF2-40B4-BE49-F238E27FC236}">
                      <a16:creationId xmlns:a16="http://schemas.microsoft.com/office/drawing/2014/main" id="{EAB0E0BC-AEEA-4EEA-85A8-C3B7CE015D42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7" name="四角形: 上の 2 つの角を丸める 570">
                  <a:extLst>
                    <a:ext uri="{FF2B5EF4-FFF2-40B4-BE49-F238E27FC236}">
                      <a16:creationId xmlns:a16="http://schemas.microsoft.com/office/drawing/2014/main" id="{7FA44B4B-4C63-4FDE-B5AB-34F77EAC1504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8" name="四角形: 上の 2 つの角を丸める 570">
                  <a:extLst>
                    <a:ext uri="{FF2B5EF4-FFF2-40B4-BE49-F238E27FC236}">
                      <a16:creationId xmlns:a16="http://schemas.microsoft.com/office/drawing/2014/main" id="{FC289DC1-833D-4F5D-A6BE-CD6557CF0234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9" name="四角形: 上の 2 つの角を丸める 570">
                  <a:extLst>
                    <a:ext uri="{FF2B5EF4-FFF2-40B4-BE49-F238E27FC236}">
                      <a16:creationId xmlns:a16="http://schemas.microsoft.com/office/drawing/2014/main" id="{758AAD00-C14B-464D-BF4D-6EACDB8B2013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0" name="四角形: 上の 2 つの角を丸める 570">
                  <a:extLst>
                    <a:ext uri="{FF2B5EF4-FFF2-40B4-BE49-F238E27FC236}">
                      <a16:creationId xmlns:a16="http://schemas.microsoft.com/office/drawing/2014/main" id="{FC5981F9-4E72-4974-B583-BA09676C62DB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1" name="四角形: 上の 2 つの角を丸める 570">
                  <a:extLst>
                    <a:ext uri="{FF2B5EF4-FFF2-40B4-BE49-F238E27FC236}">
                      <a16:creationId xmlns:a16="http://schemas.microsoft.com/office/drawing/2014/main" id="{EDC6CF13-32BA-4EC0-9D12-E06966B56D23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2" name="四角形: 上の 2 つの角を丸める 570">
                  <a:extLst>
                    <a:ext uri="{FF2B5EF4-FFF2-40B4-BE49-F238E27FC236}">
                      <a16:creationId xmlns:a16="http://schemas.microsoft.com/office/drawing/2014/main" id="{1DA4ED8E-CAB9-4757-AA2E-F562EDC7C51F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3" name="四角形: 上の 2 つの角を丸める 570">
                  <a:extLst>
                    <a:ext uri="{FF2B5EF4-FFF2-40B4-BE49-F238E27FC236}">
                      <a16:creationId xmlns:a16="http://schemas.microsoft.com/office/drawing/2014/main" id="{DED84A8E-9388-4FF7-8CA4-0C4214475C73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4" name="四角形: 上の 2 つの角を丸める 570">
                  <a:extLst>
                    <a:ext uri="{FF2B5EF4-FFF2-40B4-BE49-F238E27FC236}">
                      <a16:creationId xmlns:a16="http://schemas.microsoft.com/office/drawing/2014/main" id="{A3B9007A-0C43-499C-95D7-FB91B4D0485E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5" name="四角形: 上の 2 つの角を丸める 570">
                  <a:extLst>
                    <a:ext uri="{FF2B5EF4-FFF2-40B4-BE49-F238E27FC236}">
                      <a16:creationId xmlns:a16="http://schemas.microsoft.com/office/drawing/2014/main" id="{32DE7668-E51F-4BEA-BE17-ABADAE3BEBCB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6" name="四角形: 上の 2 つの角を丸める 570">
                  <a:extLst>
                    <a:ext uri="{FF2B5EF4-FFF2-40B4-BE49-F238E27FC236}">
                      <a16:creationId xmlns:a16="http://schemas.microsoft.com/office/drawing/2014/main" id="{D58BC975-3A16-4A5F-99A9-15161CFF6AD4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7" name="四角形: 上の 2 つの角を丸める 570">
                  <a:extLst>
                    <a:ext uri="{FF2B5EF4-FFF2-40B4-BE49-F238E27FC236}">
                      <a16:creationId xmlns:a16="http://schemas.microsoft.com/office/drawing/2014/main" id="{DA1DCCF7-9D36-460C-996E-CDA1289DFD00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8" name="四角形: 上の 2 つの角を丸める 570">
                  <a:extLst>
                    <a:ext uri="{FF2B5EF4-FFF2-40B4-BE49-F238E27FC236}">
                      <a16:creationId xmlns:a16="http://schemas.microsoft.com/office/drawing/2014/main" id="{05A85DE7-197C-4E05-A576-70422D10C332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9" name="四角形: 上の 2 つの角を丸める 570">
                  <a:extLst>
                    <a:ext uri="{FF2B5EF4-FFF2-40B4-BE49-F238E27FC236}">
                      <a16:creationId xmlns:a16="http://schemas.microsoft.com/office/drawing/2014/main" id="{B0A99B56-0B66-4A72-A6D0-541905FFBA94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0" name="四角形: 上の 2 つの角を丸める 570">
                  <a:extLst>
                    <a:ext uri="{FF2B5EF4-FFF2-40B4-BE49-F238E27FC236}">
                      <a16:creationId xmlns:a16="http://schemas.microsoft.com/office/drawing/2014/main" id="{33BC76CB-5F17-4747-9F33-B270EF3014BD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1" name="四角形: 上の 2 つの角を丸める 570">
                  <a:extLst>
                    <a:ext uri="{FF2B5EF4-FFF2-40B4-BE49-F238E27FC236}">
                      <a16:creationId xmlns:a16="http://schemas.microsoft.com/office/drawing/2014/main" id="{0C88229A-67DB-43C3-A4FF-5134E37D6F3C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2" name="四角形: 上の 2 つの角を丸める 570">
                  <a:extLst>
                    <a:ext uri="{FF2B5EF4-FFF2-40B4-BE49-F238E27FC236}">
                      <a16:creationId xmlns:a16="http://schemas.microsoft.com/office/drawing/2014/main" id="{AFE951BB-E377-4E3F-A69C-BA665AAF1390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3" name="四角形: 上の 2 つの角を丸める 570">
                  <a:extLst>
                    <a:ext uri="{FF2B5EF4-FFF2-40B4-BE49-F238E27FC236}">
                      <a16:creationId xmlns:a16="http://schemas.microsoft.com/office/drawing/2014/main" id="{CA991AF9-9E19-4468-98B8-DFD8CBE03FFD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4" name="四角形: 上の 2 つの角を丸める 570">
                  <a:extLst>
                    <a:ext uri="{FF2B5EF4-FFF2-40B4-BE49-F238E27FC236}">
                      <a16:creationId xmlns:a16="http://schemas.microsoft.com/office/drawing/2014/main" id="{2490CEA5-8B9B-477A-952F-285C52F4BC22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5" name="四角形: 上の 2 つの角を丸める 570">
                  <a:extLst>
                    <a:ext uri="{FF2B5EF4-FFF2-40B4-BE49-F238E27FC236}">
                      <a16:creationId xmlns:a16="http://schemas.microsoft.com/office/drawing/2014/main" id="{603FD092-A099-45E7-AB14-1DA04BAA7BDE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6" name="四角形: 上の 2 つの角を丸める 570">
                  <a:extLst>
                    <a:ext uri="{FF2B5EF4-FFF2-40B4-BE49-F238E27FC236}">
                      <a16:creationId xmlns:a16="http://schemas.microsoft.com/office/drawing/2014/main" id="{42250C59-128B-4581-9B25-2C29CF69EE7C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14" name="グループ化 1413">
                <a:extLst>
                  <a:ext uri="{FF2B5EF4-FFF2-40B4-BE49-F238E27FC236}">
                    <a16:creationId xmlns:a16="http://schemas.microsoft.com/office/drawing/2014/main" id="{258F0BF0-6DB1-4682-BFD8-C3ED07513221}"/>
                  </a:ext>
                </a:extLst>
              </p:cNvPr>
              <p:cNvGrpSpPr/>
              <p:nvPr/>
            </p:nvGrpSpPr>
            <p:grpSpPr>
              <a:xfrm rot="10800000">
                <a:off x="10598411" y="4941433"/>
                <a:ext cx="737470" cy="364868"/>
                <a:chOff x="2425137" y="5108408"/>
                <a:chExt cx="1324635" cy="655372"/>
              </a:xfrm>
            </p:grpSpPr>
            <p:sp>
              <p:nvSpPr>
                <p:cNvPr id="1415" name="四角形: 上の 2 つの角を丸める 570">
                  <a:extLst>
                    <a:ext uri="{FF2B5EF4-FFF2-40B4-BE49-F238E27FC236}">
                      <a16:creationId xmlns:a16="http://schemas.microsoft.com/office/drawing/2014/main" id="{E233A340-9D0E-45A8-87E1-0517DEE040AD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6" name="四角形: 上の 2 つの角を丸める 570">
                  <a:extLst>
                    <a:ext uri="{FF2B5EF4-FFF2-40B4-BE49-F238E27FC236}">
                      <a16:creationId xmlns:a16="http://schemas.microsoft.com/office/drawing/2014/main" id="{E501472E-3D87-402D-AD92-ED27C55DC0E0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7" name="四角形: 上の 2 つの角を丸める 570">
                  <a:extLst>
                    <a:ext uri="{FF2B5EF4-FFF2-40B4-BE49-F238E27FC236}">
                      <a16:creationId xmlns:a16="http://schemas.microsoft.com/office/drawing/2014/main" id="{4B0A6AC2-8065-4D2F-AE25-C0A9C5DD43F4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8" name="四角形: 上の 2 つの角を丸める 570">
                  <a:extLst>
                    <a:ext uri="{FF2B5EF4-FFF2-40B4-BE49-F238E27FC236}">
                      <a16:creationId xmlns:a16="http://schemas.microsoft.com/office/drawing/2014/main" id="{655F302F-241A-487C-A39A-DFED35B53C9A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9" name="四角形: 上の 2 つの角を丸める 570">
                  <a:extLst>
                    <a:ext uri="{FF2B5EF4-FFF2-40B4-BE49-F238E27FC236}">
                      <a16:creationId xmlns:a16="http://schemas.microsoft.com/office/drawing/2014/main" id="{319E558D-28F4-4E08-9C53-1F8EEB8126D7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0" name="四角形: 上の 2 つの角を丸める 570">
                  <a:extLst>
                    <a:ext uri="{FF2B5EF4-FFF2-40B4-BE49-F238E27FC236}">
                      <a16:creationId xmlns:a16="http://schemas.microsoft.com/office/drawing/2014/main" id="{8597B423-F717-41C6-8767-3430F5C72208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1" name="四角形: 上の 2 つの角を丸める 570">
                  <a:extLst>
                    <a:ext uri="{FF2B5EF4-FFF2-40B4-BE49-F238E27FC236}">
                      <a16:creationId xmlns:a16="http://schemas.microsoft.com/office/drawing/2014/main" id="{A4418B50-6DD6-445A-B24F-5513CB5D6970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2" name="四角形: 上の 2 つの角を丸める 570">
                  <a:extLst>
                    <a:ext uri="{FF2B5EF4-FFF2-40B4-BE49-F238E27FC236}">
                      <a16:creationId xmlns:a16="http://schemas.microsoft.com/office/drawing/2014/main" id="{AEDF7BAD-CF6B-4135-BC34-8CC269AAA232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3" name="四角形: 上の 2 つの角を丸める 570">
                  <a:extLst>
                    <a:ext uri="{FF2B5EF4-FFF2-40B4-BE49-F238E27FC236}">
                      <a16:creationId xmlns:a16="http://schemas.microsoft.com/office/drawing/2014/main" id="{9C9805A3-C579-48DB-8B45-3382798F8F83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4" name="四角形: 上の 2 つの角を丸める 570">
                  <a:extLst>
                    <a:ext uri="{FF2B5EF4-FFF2-40B4-BE49-F238E27FC236}">
                      <a16:creationId xmlns:a16="http://schemas.microsoft.com/office/drawing/2014/main" id="{A784D8A4-BD5D-4B95-9B8C-12D2D8E95A89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5" name="四角形: 上の 2 つの角を丸める 570">
                  <a:extLst>
                    <a:ext uri="{FF2B5EF4-FFF2-40B4-BE49-F238E27FC236}">
                      <a16:creationId xmlns:a16="http://schemas.microsoft.com/office/drawing/2014/main" id="{E8E737A5-6530-47A0-AF06-37C785A4F68D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6" name="四角形: 上の 2 つの角を丸める 570">
                  <a:extLst>
                    <a:ext uri="{FF2B5EF4-FFF2-40B4-BE49-F238E27FC236}">
                      <a16:creationId xmlns:a16="http://schemas.microsoft.com/office/drawing/2014/main" id="{4F960B73-BA3D-43F6-A27B-025C963BE5CC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7" name="四角形: 上の 2 つの角を丸める 570">
                  <a:extLst>
                    <a:ext uri="{FF2B5EF4-FFF2-40B4-BE49-F238E27FC236}">
                      <a16:creationId xmlns:a16="http://schemas.microsoft.com/office/drawing/2014/main" id="{F5F44321-47D9-4244-90C9-F3F02C3F3DE5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8" name="四角形: 上の 2 つの角を丸める 570">
                  <a:extLst>
                    <a:ext uri="{FF2B5EF4-FFF2-40B4-BE49-F238E27FC236}">
                      <a16:creationId xmlns:a16="http://schemas.microsoft.com/office/drawing/2014/main" id="{8E0F3289-B21F-4D9A-B6CF-6D21F21222C3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9" name="四角形: 上の 2 つの角を丸める 570">
                  <a:extLst>
                    <a:ext uri="{FF2B5EF4-FFF2-40B4-BE49-F238E27FC236}">
                      <a16:creationId xmlns:a16="http://schemas.microsoft.com/office/drawing/2014/main" id="{87F3B437-7F2D-4743-B5BF-39295AEF8224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0" name="四角形: 上の 2 つの角を丸める 570">
                  <a:extLst>
                    <a:ext uri="{FF2B5EF4-FFF2-40B4-BE49-F238E27FC236}">
                      <a16:creationId xmlns:a16="http://schemas.microsoft.com/office/drawing/2014/main" id="{1FF91CC3-D277-411F-864F-C93037A32D14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1" name="四角形: 上の 2 つの角を丸める 570">
                  <a:extLst>
                    <a:ext uri="{FF2B5EF4-FFF2-40B4-BE49-F238E27FC236}">
                      <a16:creationId xmlns:a16="http://schemas.microsoft.com/office/drawing/2014/main" id="{AF78E14C-6991-4971-A779-B93B4CEC2F3F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2" name="四角形: 上の 2 つの角を丸める 570">
                  <a:extLst>
                    <a:ext uri="{FF2B5EF4-FFF2-40B4-BE49-F238E27FC236}">
                      <a16:creationId xmlns:a16="http://schemas.microsoft.com/office/drawing/2014/main" id="{B91C871C-9754-4A24-AFBA-B3C1B644B62A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3" name="四角形: 上の 2 つの角を丸める 570">
                  <a:extLst>
                    <a:ext uri="{FF2B5EF4-FFF2-40B4-BE49-F238E27FC236}">
                      <a16:creationId xmlns:a16="http://schemas.microsoft.com/office/drawing/2014/main" id="{A77FBCD4-6585-4A9B-A093-16E258E52BDC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4" name="四角形: 上の 2 つの角を丸める 570">
                  <a:extLst>
                    <a:ext uri="{FF2B5EF4-FFF2-40B4-BE49-F238E27FC236}">
                      <a16:creationId xmlns:a16="http://schemas.microsoft.com/office/drawing/2014/main" id="{A7D7BA4C-7D5F-4FC1-89DC-9F140AEDFA29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5" name="四角形: 上の 2 つの角を丸める 570">
                  <a:extLst>
                    <a:ext uri="{FF2B5EF4-FFF2-40B4-BE49-F238E27FC236}">
                      <a16:creationId xmlns:a16="http://schemas.microsoft.com/office/drawing/2014/main" id="{C392E316-F926-4856-A88E-769FC67A30DE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22" name="グループ化 1321">
              <a:extLst>
                <a:ext uri="{FF2B5EF4-FFF2-40B4-BE49-F238E27FC236}">
                  <a16:creationId xmlns:a16="http://schemas.microsoft.com/office/drawing/2014/main" id="{80FFA69A-578E-437C-82D6-724CC2259ACF}"/>
                </a:ext>
              </a:extLst>
            </p:cNvPr>
            <p:cNvGrpSpPr/>
            <p:nvPr/>
          </p:nvGrpSpPr>
          <p:grpSpPr>
            <a:xfrm>
              <a:off x="9925310" y="5146220"/>
              <a:ext cx="1701785" cy="750465"/>
              <a:chOff x="9925311" y="4684258"/>
              <a:chExt cx="1410570" cy="622043"/>
            </a:xfrm>
          </p:grpSpPr>
          <p:grpSp>
            <p:nvGrpSpPr>
              <p:cNvPr id="1323" name="グループ化 1322">
                <a:extLst>
                  <a:ext uri="{FF2B5EF4-FFF2-40B4-BE49-F238E27FC236}">
                    <a16:creationId xmlns:a16="http://schemas.microsoft.com/office/drawing/2014/main" id="{A62752A4-E561-4108-B3CC-CB2750BD8638}"/>
                  </a:ext>
                </a:extLst>
              </p:cNvPr>
              <p:cNvGrpSpPr/>
              <p:nvPr/>
            </p:nvGrpSpPr>
            <p:grpSpPr>
              <a:xfrm>
                <a:off x="9925311" y="4684258"/>
                <a:ext cx="737470" cy="364868"/>
                <a:chOff x="2425137" y="5108408"/>
                <a:chExt cx="1324635" cy="655372"/>
              </a:xfrm>
            </p:grpSpPr>
            <p:sp>
              <p:nvSpPr>
                <p:cNvPr id="1390" name="四角形: 上の 2 つの角を丸める 570">
                  <a:extLst>
                    <a:ext uri="{FF2B5EF4-FFF2-40B4-BE49-F238E27FC236}">
                      <a16:creationId xmlns:a16="http://schemas.microsoft.com/office/drawing/2014/main" id="{21EC97B6-9B22-4E6F-8E3F-256EAAC48101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1" name="四角形: 上の 2 つの角を丸める 570">
                  <a:extLst>
                    <a:ext uri="{FF2B5EF4-FFF2-40B4-BE49-F238E27FC236}">
                      <a16:creationId xmlns:a16="http://schemas.microsoft.com/office/drawing/2014/main" id="{079D844F-496E-4D94-87F6-CCD6820FBFAC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2" name="四角形: 上の 2 つの角を丸める 570">
                  <a:extLst>
                    <a:ext uri="{FF2B5EF4-FFF2-40B4-BE49-F238E27FC236}">
                      <a16:creationId xmlns:a16="http://schemas.microsoft.com/office/drawing/2014/main" id="{3CD8C660-0B9A-4B04-8CAD-202E51B134D0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3" name="四角形: 上の 2 つの角を丸める 570">
                  <a:extLst>
                    <a:ext uri="{FF2B5EF4-FFF2-40B4-BE49-F238E27FC236}">
                      <a16:creationId xmlns:a16="http://schemas.microsoft.com/office/drawing/2014/main" id="{56416034-CA7A-47E1-BC07-2FC56933D446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4" name="四角形: 上の 2 つの角を丸める 570">
                  <a:extLst>
                    <a:ext uri="{FF2B5EF4-FFF2-40B4-BE49-F238E27FC236}">
                      <a16:creationId xmlns:a16="http://schemas.microsoft.com/office/drawing/2014/main" id="{A25CA486-F6FE-4259-83F1-2B74C57FFC7C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5" name="四角形: 上の 2 つの角を丸める 570">
                  <a:extLst>
                    <a:ext uri="{FF2B5EF4-FFF2-40B4-BE49-F238E27FC236}">
                      <a16:creationId xmlns:a16="http://schemas.microsoft.com/office/drawing/2014/main" id="{60272790-F453-4251-8B46-B53B06079C1E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6" name="四角形: 上の 2 つの角を丸める 570">
                  <a:extLst>
                    <a:ext uri="{FF2B5EF4-FFF2-40B4-BE49-F238E27FC236}">
                      <a16:creationId xmlns:a16="http://schemas.microsoft.com/office/drawing/2014/main" id="{F95466DE-8179-4890-A1F4-A358A9AC469A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7" name="四角形: 上の 2 つの角を丸める 570">
                  <a:extLst>
                    <a:ext uri="{FF2B5EF4-FFF2-40B4-BE49-F238E27FC236}">
                      <a16:creationId xmlns:a16="http://schemas.microsoft.com/office/drawing/2014/main" id="{9D8B60B2-8D18-4B6B-80C9-D20FD5E707A5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8" name="四角形: 上の 2 つの角を丸める 570">
                  <a:extLst>
                    <a:ext uri="{FF2B5EF4-FFF2-40B4-BE49-F238E27FC236}">
                      <a16:creationId xmlns:a16="http://schemas.microsoft.com/office/drawing/2014/main" id="{AC536E83-187D-427C-8D71-EDC3149C2778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9" name="四角形: 上の 2 つの角を丸める 570">
                  <a:extLst>
                    <a:ext uri="{FF2B5EF4-FFF2-40B4-BE49-F238E27FC236}">
                      <a16:creationId xmlns:a16="http://schemas.microsoft.com/office/drawing/2014/main" id="{548C1FB0-BFCB-491E-9BD5-432862E3659B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0" name="四角形: 上の 2 つの角を丸める 570">
                  <a:extLst>
                    <a:ext uri="{FF2B5EF4-FFF2-40B4-BE49-F238E27FC236}">
                      <a16:creationId xmlns:a16="http://schemas.microsoft.com/office/drawing/2014/main" id="{1EBFC4DB-2EF3-46DB-B707-EEB1AA70EEB2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1" name="四角形: 上の 2 つの角を丸める 570">
                  <a:extLst>
                    <a:ext uri="{FF2B5EF4-FFF2-40B4-BE49-F238E27FC236}">
                      <a16:creationId xmlns:a16="http://schemas.microsoft.com/office/drawing/2014/main" id="{3A0DD27D-6D96-4C9B-AFB5-8EACEFA3BF71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2" name="四角形: 上の 2 つの角を丸める 570">
                  <a:extLst>
                    <a:ext uri="{FF2B5EF4-FFF2-40B4-BE49-F238E27FC236}">
                      <a16:creationId xmlns:a16="http://schemas.microsoft.com/office/drawing/2014/main" id="{D2EB103E-BC24-4DED-AF2E-78B57FA2D563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3" name="四角形: 上の 2 つの角を丸める 570">
                  <a:extLst>
                    <a:ext uri="{FF2B5EF4-FFF2-40B4-BE49-F238E27FC236}">
                      <a16:creationId xmlns:a16="http://schemas.microsoft.com/office/drawing/2014/main" id="{60E83D5B-3E06-403A-84D7-A2D089C963B8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4" name="四角形: 上の 2 つの角を丸める 570">
                  <a:extLst>
                    <a:ext uri="{FF2B5EF4-FFF2-40B4-BE49-F238E27FC236}">
                      <a16:creationId xmlns:a16="http://schemas.microsoft.com/office/drawing/2014/main" id="{F6769103-73D7-40BE-AE1F-6EB9CA6F2162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5" name="四角形: 上の 2 つの角を丸める 570">
                  <a:extLst>
                    <a:ext uri="{FF2B5EF4-FFF2-40B4-BE49-F238E27FC236}">
                      <a16:creationId xmlns:a16="http://schemas.microsoft.com/office/drawing/2014/main" id="{B53409F9-D4A1-46C0-836D-947F4F0BFCF7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6" name="四角形: 上の 2 つの角を丸める 570">
                  <a:extLst>
                    <a:ext uri="{FF2B5EF4-FFF2-40B4-BE49-F238E27FC236}">
                      <a16:creationId xmlns:a16="http://schemas.microsoft.com/office/drawing/2014/main" id="{542A1310-8DA0-43B0-8F2F-27145F9183A8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7" name="四角形: 上の 2 つの角を丸める 570">
                  <a:extLst>
                    <a:ext uri="{FF2B5EF4-FFF2-40B4-BE49-F238E27FC236}">
                      <a16:creationId xmlns:a16="http://schemas.microsoft.com/office/drawing/2014/main" id="{3CBA0B04-52FE-4A75-B37C-195DC6FD6B23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8" name="四角形: 上の 2 つの角を丸める 570">
                  <a:extLst>
                    <a:ext uri="{FF2B5EF4-FFF2-40B4-BE49-F238E27FC236}">
                      <a16:creationId xmlns:a16="http://schemas.microsoft.com/office/drawing/2014/main" id="{670B2A5A-9C48-45B1-9121-C822DA30F5C4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9" name="四角形: 上の 2 つの角を丸める 570">
                  <a:extLst>
                    <a:ext uri="{FF2B5EF4-FFF2-40B4-BE49-F238E27FC236}">
                      <a16:creationId xmlns:a16="http://schemas.microsoft.com/office/drawing/2014/main" id="{9DE856A3-5FCE-41B6-8124-44C52D5DBBF7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0" name="四角形: 上の 2 つの角を丸める 570">
                  <a:extLst>
                    <a:ext uri="{FF2B5EF4-FFF2-40B4-BE49-F238E27FC236}">
                      <a16:creationId xmlns:a16="http://schemas.microsoft.com/office/drawing/2014/main" id="{BCEE4B0C-17E6-4CD6-A432-8EEC029D15F0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24" name="グループ化 1323">
                <a:extLst>
                  <a:ext uri="{FF2B5EF4-FFF2-40B4-BE49-F238E27FC236}">
                    <a16:creationId xmlns:a16="http://schemas.microsoft.com/office/drawing/2014/main" id="{EDC13973-F924-4324-A0D9-6227588C0885}"/>
                  </a:ext>
                </a:extLst>
              </p:cNvPr>
              <p:cNvGrpSpPr/>
              <p:nvPr/>
            </p:nvGrpSpPr>
            <p:grpSpPr>
              <a:xfrm rot="10800000">
                <a:off x="9925311" y="4941433"/>
                <a:ext cx="737470" cy="364868"/>
                <a:chOff x="2425137" y="5108408"/>
                <a:chExt cx="1324635" cy="655372"/>
              </a:xfrm>
            </p:grpSpPr>
            <p:sp>
              <p:nvSpPr>
                <p:cNvPr id="1369" name="四角形: 上の 2 つの角を丸める 570">
                  <a:extLst>
                    <a:ext uri="{FF2B5EF4-FFF2-40B4-BE49-F238E27FC236}">
                      <a16:creationId xmlns:a16="http://schemas.microsoft.com/office/drawing/2014/main" id="{2A111396-E12F-4389-BAD5-FE0EF3F38537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0" name="四角形: 上の 2 つの角を丸める 570">
                  <a:extLst>
                    <a:ext uri="{FF2B5EF4-FFF2-40B4-BE49-F238E27FC236}">
                      <a16:creationId xmlns:a16="http://schemas.microsoft.com/office/drawing/2014/main" id="{78F802F0-30DF-4FF9-BBC0-734E8A1AAA2A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1" name="四角形: 上の 2 つの角を丸める 570">
                  <a:extLst>
                    <a:ext uri="{FF2B5EF4-FFF2-40B4-BE49-F238E27FC236}">
                      <a16:creationId xmlns:a16="http://schemas.microsoft.com/office/drawing/2014/main" id="{7E8B1F43-7801-4DB8-AFE2-9A7A9C7BF580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2" name="四角形: 上の 2 つの角を丸める 570">
                  <a:extLst>
                    <a:ext uri="{FF2B5EF4-FFF2-40B4-BE49-F238E27FC236}">
                      <a16:creationId xmlns:a16="http://schemas.microsoft.com/office/drawing/2014/main" id="{0F7933C3-5F3E-40F8-B273-ECE75BC405D0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3" name="四角形: 上の 2 つの角を丸める 570">
                  <a:extLst>
                    <a:ext uri="{FF2B5EF4-FFF2-40B4-BE49-F238E27FC236}">
                      <a16:creationId xmlns:a16="http://schemas.microsoft.com/office/drawing/2014/main" id="{390676CD-3ADD-4B8F-8C41-AEFC6F0ED9C6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4" name="四角形: 上の 2 つの角を丸める 570">
                  <a:extLst>
                    <a:ext uri="{FF2B5EF4-FFF2-40B4-BE49-F238E27FC236}">
                      <a16:creationId xmlns:a16="http://schemas.microsoft.com/office/drawing/2014/main" id="{3B633E8B-42BE-4FBF-957B-9A800BF7EC84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5" name="四角形: 上の 2 つの角を丸める 570">
                  <a:extLst>
                    <a:ext uri="{FF2B5EF4-FFF2-40B4-BE49-F238E27FC236}">
                      <a16:creationId xmlns:a16="http://schemas.microsoft.com/office/drawing/2014/main" id="{AD3ADA0D-750B-4FC7-84F1-9CFDC52F3B2F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6" name="四角形: 上の 2 つの角を丸める 570">
                  <a:extLst>
                    <a:ext uri="{FF2B5EF4-FFF2-40B4-BE49-F238E27FC236}">
                      <a16:creationId xmlns:a16="http://schemas.microsoft.com/office/drawing/2014/main" id="{FA05C7AA-12A3-46B8-954C-B445D7C0E533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7" name="四角形: 上の 2 つの角を丸める 570">
                  <a:extLst>
                    <a:ext uri="{FF2B5EF4-FFF2-40B4-BE49-F238E27FC236}">
                      <a16:creationId xmlns:a16="http://schemas.microsoft.com/office/drawing/2014/main" id="{4C06272B-134F-4B54-A60C-29F3364D37F6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8" name="四角形: 上の 2 つの角を丸める 570">
                  <a:extLst>
                    <a:ext uri="{FF2B5EF4-FFF2-40B4-BE49-F238E27FC236}">
                      <a16:creationId xmlns:a16="http://schemas.microsoft.com/office/drawing/2014/main" id="{1AC0F2E0-0EA8-4246-B0E6-7FF965537672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9" name="四角形: 上の 2 つの角を丸める 570">
                  <a:extLst>
                    <a:ext uri="{FF2B5EF4-FFF2-40B4-BE49-F238E27FC236}">
                      <a16:creationId xmlns:a16="http://schemas.microsoft.com/office/drawing/2014/main" id="{1934DC3B-5703-414F-8067-00388C4ACB21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0" name="四角形: 上の 2 つの角を丸める 570">
                  <a:extLst>
                    <a:ext uri="{FF2B5EF4-FFF2-40B4-BE49-F238E27FC236}">
                      <a16:creationId xmlns:a16="http://schemas.microsoft.com/office/drawing/2014/main" id="{6872F5FE-0A36-4AA8-AB3C-F5E1CBD46E23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1" name="四角形: 上の 2 つの角を丸める 570">
                  <a:extLst>
                    <a:ext uri="{FF2B5EF4-FFF2-40B4-BE49-F238E27FC236}">
                      <a16:creationId xmlns:a16="http://schemas.microsoft.com/office/drawing/2014/main" id="{76618B19-08FA-4332-858D-FFD9EF01385E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2" name="四角形: 上の 2 つの角を丸める 570">
                  <a:extLst>
                    <a:ext uri="{FF2B5EF4-FFF2-40B4-BE49-F238E27FC236}">
                      <a16:creationId xmlns:a16="http://schemas.microsoft.com/office/drawing/2014/main" id="{86288DED-588B-48B5-B33B-335A7BD48135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3" name="四角形: 上の 2 つの角を丸める 570">
                  <a:extLst>
                    <a:ext uri="{FF2B5EF4-FFF2-40B4-BE49-F238E27FC236}">
                      <a16:creationId xmlns:a16="http://schemas.microsoft.com/office/drawing/2014/main" id="{F98C839E-D550-4FEE-805B-CA597FA60951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4" name="四角形: 上の 2 つの角を丸める 570">
                  <a:extLst>
                    <a:ext uri="{FF2B5EF4-FFF2-40B4-BE49-F238E27FC236}">
                      <a16:creationId xmlns:a16="http://schemas.microsoft.com/office/drawing/2014/main" id="{56D43073-F40D-4AAB-B813-764395571253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5" name="四角形: 上の 2 つの角を丸める 570">
                  <a:extLst>
                    <a:ext uri="{FF2B5EF4-FFF2-40B4-BE49-F238E27FC236}">
                      <a16:creationId xmlns:a16="http://schemas.microsoft.com/office/drawing/2014/main" id="{B09837EC-D9FC-4706-9FC8-EDBB650FB1CA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6" name="四角形: 上の 2 つの角を丸める 570">
                  <a:extLst>
                    <a:ext uri="{FF2B5EF4-FFF2-40B4-BE49-F238E27FC236}">
                      <a16:creationId xmlns:a16="http://schemas.microsoft.com/office/drawing/2014/main" id="{DB8BCF98-F2BF-4AF5-9F74-DC7A05079DFD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7" name="四角形: 上の 2 つの角を丸める 570">
                  <a:extLst>
                    <a:ext uri="{FF2B5EF4-FFF2-40B4-BE49-F238E27FC236}">
                      <a16:creationId xmlns:a16="http://schemas.microsoft.com/office/drawing/2014/main" id="{AC71C0B9-C452-478A-A458-2F10FF66C736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8" name="四角形: 上の 2 つの角を丸める 570">
                  <a:extLst>
                    <a:ext uri="{FF2B5EF4-FFF2-40B4-BE49-F238E27FC236}">
                      <a16:creationId xmlns:a16="http://schemas.microsoft.com/office/drawing/2014/main" id="{7CE13971-0389-485E-9E15-1F1A280D8946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9" name="四角形: 上の 2 つの角を丸める 570">
                  <a:extLst>
                    <a:ext uri="{FF2B5EF4-FFF2-40B4-BE49-F238E27FC236}">
                      <a16:creationId xmlns:a16="http://schemas.microsoft.com/office/drawing/2014/main" id="{27B454DD-4CD0-4FD1-BF5E-8A9D779BD79E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25" name="グループ化 1324">
                <a:extLst>
                  <a:ext uri="{FF2B5EF4-FFF2-40B4-BE49-F238E27FC236}">
                    <a16:creationId xmlns:a16="http://schemas.microsoft.com/office/drawing/2014/main" id="{E847AB70-E6EC-4F07-92D9-BCEBE58823EA}"/>
                  </a:ext>
                </a:extLst>
              </p:cNvPr>
              <p:cNvGrpSpPr/>
              <p:nvPr/>
            </p:nvGrpSpPr>
            <p:grpSpPr>
              <a:xfrm>
                <a:off x="10598411" y="4684258"/>
                <a:ext cx="737470" cy="364868"/>
                <a:chOff x="2425137" y="5108408"/>
                <a:chExt cx="1324635" cy="655372"/>
              </a:xfrm>
            </p:grpSpPr>
            <p:sp>
              <p:nvSpPr>
                <p:cNvPr id="1348" name="四角形: 上の 2 つの角を丸める 570">
                  <a:extLst>
                    <a:ext uri="{FF2B5EF4-FFF2-40B4-BE49-F238E27FC236}">
                      <a16:creationId xmlns:a16="http://schemas.microsoft.com/office/drawing/2014/main" id="{BA24CDA2-ECDD-4388-9808-8E06839E4B96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9" name="四角形: 上の 2 つの角を丸める 570">
                  <a:extLst>
                    <a:ext uri="{FF2B5EF4-FFF2-40B4-BE49-F238E27FC236}">
                      <a16:creationId xmlns:a16="http://schemas.microsoft.com/office/drawing/2014/main" id="{076D7B1A-B32F-4E6A-BB73-BB2906BF2FC7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0" name="四角形: 上の 2 つの角を丸める 570">
                  <a:extLst>
                    <a:ext uri="{FF2B5EF4-FFF2-40B4-BE49-F238E27FC236}">
                      <a16:creationId xmlns:a16="http://schemas.microsoft.com/office/drawing/2014/main" id="{AF62514A-ABE0-4FE3-9AE2-D3091C3ADF36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1" name="四角形: 上の 2 つの角を丸める 570">
                  <a:extLst>
                    <a:ext uri="{FF2B5EF4-FFF2-40B4-BE49-F238E27FC236}">
                      <a16:creationId xmlns:a16="http://schemas.microsoft.com/office/drawing/2014/main" id="{BDD429A0-1A33-46C1-AD56-E7C4D1FA2830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2" name="四角形: 上の 2 つの角を丸める 570">
                  <a:extLst>
                    <a:ext uri="{FF2B5EF4-FFF2-40B4-BE49-F238E27FC236}">
                      <a16:creationId xmlns:a16="http://schemas.microsoft.com/office/drawing/2014/main" id="{796C7C62-6773-4279-A032-16BD13D03013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3" name="四角形: 上の 2 つの角を丸める 570">
                  <a:extLst>
                    <a:ext uri="{FF2B5EF4-FFF2-40B4-BE49-F238E27FC236}">
                      <a16:creationId xmlns:a16="http://schemas.microsoft.com/office/drawing/2014/main" id="{4C0D0D95-A102-4B14-984E-7B8686618653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4" name="四角形: 上の 2 つの角を丸める 570">
                  <a:extLst>
                    <a:ext uri="{FF2B5EF4-FFF2-40B4-BE49-F238E27FC236}">
                      <a16:creationId xmlns:a16="http://schemas.microsoft.com/office/drawing/2014/main" id="{E427A092-9CD1-4F99-ABE4-5A2A1DFAEF16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5" name="四角形: 上の 2 つの角を丸める 570">
                  <a:extLst>
                    <a:ext uri="{FF2B5EF4-FFF2-40B4-BE49-F238E27FC236}">
                      <a16:creationId xmlns:a16="http://schemas.microsoft.com/office/drawing/2014/main" id="{5BDF0AD7-A2F3-401D-97FE-720279D28DA5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6" name="四角形: 上の 2 つの角を丸める 570">
                  <a:extLst>
                    <a:ext uri="{FF2B5EF4-FFF2-40B4-BE49-F238E27FC236}">
                      <a16:creationId xmlns:a16="http://schemas.microsoft.com/office/drawing/2014/main" id="{AF92DBE3-AB27-4ECA-AB30-D4C29FB9FF19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7" name="四角形: 上の 2 つの角を丸める 570">
                  <a:extLst>
                    <a:ext uri="{FF2B5EF4-FFF2-40B4-BE49-F238E27FC236}">
                      <a16:creationId xmlns:a16="http://schemas.microsoft.com/office/drawing/2014/main" id="{E51A7FBC-3C6F-4151-AF08-B9580F6E87B1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8" name="四角形: 上の 2 つの角を丸める 570">
                  <a:extLst>
                    <a:ext uri="{FF2B5EF4-FFF2-40B4-BE49-F238E27FC236}">
                      <a16:creationId xmlns:a16="http://schemas.microsoft.com/office/drawing/2014/main" id="{91BFACAF-7F8C-4D6A-9B15-2FE64CBD3375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9" name="四角形: 上の 2 つの角を丸める 570">
                  <a:extLst>
                    <a:ext uri="{FF2B5EF4-FFF2-40B4-BE49-F238E27FC236}">
                      <a16:creationId xmlns:a16="http://schemas.microsoft.com/office/drawing/2014/main" id="{D752E968-A885-46B3-AF1A-414E0D6A31EF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0" name="四角形: 上の 2 つの角を丸める 570">
                  <a:extLst>
                    <a:ext uri="{FF2B5EF4-FFF2-40B4-BE49-F238E27FC236}">
                      <a16:creationId xmlns:a16="http://schemas.microsoft.com/office/drawing/2014/main" id="{588ACA01-0C07-4352-93D4-4EDB78305122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1" name="四角形: 上の 2 つの角を丸める 570">
                  <a:extLst>
                    <a:ext uri="{FF2B5EF4-FFF2-40B4-BE49-F238E27FC236}">
                      <a16:creationId xmlns:a16="http://schemas.microsoft.com/office/drawing/2014/main" id="{6716CB33-B90A-4668-A99B-EE500FF98D6E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2" name="四角形: 上の 2 つの角を丸める 570">
                  <a:extLst>
                    <a:ext uri="{FF2B5EF4-FFF2-40B4-BE49-F238E27FC236}">
                      <a16:creationId xmlns:a16="http://schemas.microsoft.com/office/drawing/2014/main" id="{91E27FF7-A9CA-47C1-B626-6B4361969438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3" name="四角形: 上の 2 つの角を丸める 570">
                  <a:extLst>
                    <a:ext uri="{FF2B5EF4-FFF2-40B4-BE49-F238E27FC236}">
                      <a16:creationId xmlns:a16="http://schemas.microsoft.com/office/drawing/2014/main" id="{30D362F4-45D5-4077-AB40-7453766E964D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4" name="四角形: 上の 2 つの角を丸める 570">
                  <a:extLst>
                    <a:ext uri="{FF2B5EF4-FFF2-40B4-BE49-F238E27FC236}">
                      <a16:creationId xmlns:a16="http://schemas.microsoft.com/office/drawing/2014/main" id="{EC1BFA05-934E-467F-9A89-477F1EFC81DD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5" name="四角形: 上の 2 つの角を丸める 570">
                  <a:extLst>
                    <a:ext uri="{FF2B5EF4-FFF2-40B4-BE49-F238E27FC236}">
                      <a16:creationId xmlns:a16="http://schemas.microsoft.com/office/drawing/2014/main" id="{C9DB02E8-9C65-4BC4-A169-4159C4DC49E5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6" name="四角形: 上の 2 つの角を丸める 570">
                  <a:extLst>
                    <a:ext uri="{FF2B5EF4-FFF2-40B4-BE49-F238E27FC236}">
                      <a16:creationId xmlns:a16="http://schemas.microsoft.com/office/drawing/2014/main" id="{E59CC271-66D4-44AD-BF3E-413CF1CB126B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7" name="四角形: 上の 2 つの角を丸める 570">
                  <a:extLst>
                    <a:ext uri="{FF2B5EF4-FFF2-40B4-BE49-F238E27FC236}">
                      <a16:creationId xmlns:a16="http://schemas.microsoft.com/office/drawing/2014/main" id="{F773B931-1ED9-47D9-B40C-C423A5ADAF2D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8" name="四角形: 上の 2 つの角を丸める 570">
                  <a:extLst>
                    <a:ext uri="{FF2B5EF4-FFF2-40B4-BE49-F238E27FC236}">
                      <a16:creationId xmlns:a16="http://schemas.microsoft.com/office/drawing/2014/main" id="{EB3ABA13-800E-4DB8-9020-83FFA973E944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26" name="グループ化 1325">
                <a:extLst>
                  <a:ext uri="{FF2B5EF4-FFF2-40B4-BE49-F238E27FC236}">
                    <a16:creationId xmlns:a16="http://schemas.microsoft.com/office/drawing/2014/main" id="{CF07D14C-5551-438F-8A3C-66C4D7B055BB}"/>
                  </a:ext>
                </a:extLst>
              </p:cNvPr>
              <p:cNvGrpSpPr/>
              <p:nvPr/>
            </p:nvGrpSpPr>
            <p:grpSpPr>
              <a:xfrm rot="10800000">
                <a:off x="10598411" y="4941433"/>
                <a:ext cx="737470" cy="364868"/>
                <a:chOff x="2425137" y="5108408"/>
                <a:chExt cx="1324635" cy="655372"/>
              </a:xfrm>
            </p:grpSpPr>
            <p:sp>
              <p:nvSpPr>
                <p:cNvPr id="1327" name="四角形: 上の 2 つの角を丸める 570">
                  <a:extLst>
                    <a:ext uri="{FF2B5EF4-FFF2-40B4-BE49-F238E27FC236}">
                      <a16:creationId xmlns:a16="http://schemas.microsoft.com/office/drawing/2014/main" id="{93B07AD6-5103-4CFC-9688-FEED12EBF7FB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8" name="四角形: 上の 2 つの角を丸める 570">
                  <a:extLst>
                    <a:ext uri="{FF2B5EF4-FFF2-40B4-BE49-F238E27FC236}">
                      <a16:creationId xmlns:a16="http://schemas.microsoft.com/office/drawing/2014/main" id="{613CB9BD-A26E-4596-B3B8-3F568F0CF9AB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9" name="四角形: 上の 2 つの角を丸める 570">
                  <a:extLst>
                    <a:ext uri="{FF2B5EF4-FFF2-40B4-BE49-F238E27FC236}">
                      <a16:creationId xmlns:a16="http://schemas.microsoft.com/office/drawing/2014/main" id="{AF1204C8-9292-436A-A932-250ACACB1213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0" name="四角形: 上の 2 つの角を丸める 570">
                  <a:extLst>
                    <a:ext uri="{FF2B5EF4-FFF2-40B4-BE49-F238E27FC236}">
                      <a16:creationId xmlns:a16="http://schemas.microsoft.com/office/drawing/2014/main" id="{5346FFFC-057F-4B02-BEEA-D5C121F0973C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1" name="四角形: 上の 2 つの角を丸める 570">
                  <a:extLst>
                    <a:ext uri="{FF2B5EF4-FFF2-40B4-BE49-F238E27FC236}">
                      <a16:creationId xmlns:a16="http://schemas.microsoft.com/office/drawing/2014/main" id="{313DE5DA-5481-4B90-B613-263EB0169651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2" name="四角形: 上の 2 つの角を丸める 570">
                  <a:extLst>
                    <a:ext uri="{FF2B5EF4-FFF2-40B4-BE49-F238E27FC236}">
                      <a16:creationId xmlns:a16="http://schemas.microsoft.com/office/drawing/2014/main" id="{248FB19E-EED7-4A5E-AB12-78B414CD005D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3" name="四角形: 上の 2 つの角を丸める 570">
                  <a:extLst>
                    <a:ext uri="{FF2B5EF4-FFF2-40B4-BE49-F238E27FC236}">
                      <a16:creationId xmlns:a16="http://schemas.microsoft.com/office/drawing/2014/main" id="{FDC78ACD-FF17-4AEE-8CB4-3B716E04FC1B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4" name="四角形: 上の 2 つの角を丸める 570">
                  <a:extLst>
                    <a:ext uri="{FF2B5EF4-FFF2-40B4-BE49-F238E27FC236}">
                      <a16:creationId xmlns:a16="http://schemas.microsoft.com/office/drawing/2014/main" id="{F5BB3AE3-C26D-4505-B05E-889D7D4766D1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5" name="四角形: 上の 2 つの角を丸める 570">
                  <a:extLst>
                    <a:ext uri="{FF2B5EF4-FFF2-40B4-BE49-F238E27FC236}">
                      <a16:creationId xmlns:a16="http://schemas.microsoft.com/office/drawing/2014/main" id="{3E6D5BE9-E906-4DEB-911E-3E6090130868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6" name="四角形: 上の 2 つの角を丸める 570">
                  <a:extLst>
                    <a:ext uri="{FF2B5EF4-FFF2-40B4-BE49-F238E27FC236}">
                      <a16:creationId xmlns:a16="http://schemas.microsoft.com/office/drawing/2014/main" id="{603318E8-ABA7-4C83-923B-E94FFBE41BBC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7" name="四角形: 上の 2 つの角を丸める 570">
                  <a:extLst>
                    <a:ext uri="{FF2B5EF4-FFF2-40B4-BE49-F238E27FC236}">
                      <a16:creationId xmlns:a16="http://schemas.microsoft.com/office/drawing/2014/main" id="{ADADF30E-9C7B-4233-8C37-FF20FA3302D1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8" name="四角形: 上の 2 つの角を丸める 570">
                  <a:extLst>
                    <a:ext uri="{FF2B5EF4-FFF2-40B4-BE49-F238E27FC236}">
                      <a16:creationId xmlns:a16="http://schemas.microsoft.com/office/drawing/2014/main" id="{3259ED70-529E-4497-881E-C6CA936F6042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9" name="四角形: 上の 2 つの角を丸める 570">
                  <a:extLst>
                    <a:ext uri="{FF2B5EF4-FFF2-40B4-BE49-F238E27FC236}">
                      <a16:creationId xmlns:a16="http://schemas.microsoft.com/office/drawing/2014/main" id="{14DD56BD-1010-4C13-A7C5-044647086E86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0" name="四角形: 上の 2 つの角を丸める 570">
                  <a:extLst>
                    <a:ext uri="{FF2B5EF4-FFF2-40B4-BE49-F238E27FC236}">
                      <a16:creationId xmlns:a16="http://schemas.microsoft.com/office/drawing/2014/main" id="{5AC82BF9-7854-4162-8A62-16EB6F4EBE6E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1" name="四角形: 上の 2 つの角を丸める 570">
                  <a:extLst>
                    <a:ext uri="{FF2B5EF4-FFF2-40B4-BE49-F238E27FC236}">
                      <a16:creationId xmlns:a16="http://schemas.microsoft.com/office/drawing/2014/main" id="{3ADF754C-3BFA-4BDC-8650-D2052F90BF20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2" name="四角形: 上の 2 つの角を丸める 570">
                  <a:extLst>
                    <a:ext uri="{FF2B5EF4-FFF2-40B4-BE49-F238E27FC236}">
                      <a16:creationId xmlns:a16="http://schemas.microsoft.com/office/drawing/2014/main" id="{0AFD3BAB-9A82-4C35-A8CD-151F82FCDD43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3" name="四角形: 上の 2 つの角を丸める 570">
                  <a:extLst>
                    <a:ext uri="{FF2B5EF4-FFF2-40B4-BE49-F238E27FC236}">
                      <a16:creationId xmlns:a16="http://schemas.microsoft.com/office/drawing/2014/main" id="{E413F6AB-B61A-4BD7-B97F-9A98AC4DAA06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4" name="四角形: 上の 2 つの角を丸める 570">
                  <a:extLst>
                    <a:ext uri="{FF2B5EF4-FFF2-40B4-BE49-F238E27FC236}">
                      <a16:creationId xmlns:a16="http://schemas.microsoft.com/office/drawing/2014/main" id="{864A7A08-1550-4E29-95EE-5707B0E73F0F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5" name="四角形: 上の 2 つの角を丸める 570">
                  <a:extLst>
                    <a:ext uri="{FF2B5EF4-FFF2-40B4-BE49-F238E27FC236}">
                      <a16:creationId xmlns:a16="http://schemas.microsoft.com/office/drawing/2014/main" id="{29F6F898-5286-4A5B-8E5D-1D7B5416405F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6" name="四角形: 上の 2 つの角を丸める 570">
                  <a:extLst>
                    <a:ext uri="{FF2B5EF4-FFF2-40B4-BE49-F238E27FC236}">
                      <a16:creationId xmlns:a16="http://schemas.microsoft.com/office/drawing/2014/main" id="{6D438E3F-5D5B-4031-9347-48C6B0D0196D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7" name="四角形: 上の 2 つの角を丸める 570">
                  <a:extLst>
                    <a:ext uri="{FF2B5EF4-FFF2-40B4-BE49-F238E27FC236}">
                      <a16:creationId xmlns:a16="http://schemas.microsoft.com/office/drawing/2014/main" id="{30CE2990-2CB3-4D65-8BDF-6FDEA5E6DB9F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504" name="グループ化 1503">
            <a:extLst>
              <a:ext uri="{FF2B5EF4-FFF2-40B4-BE49-F238E27FC236}">
                <a16:creationId xmlns:a16="http://schemas.microsoft.com/office/drawing/2014/main" id="{B876F484-AA3B-401A-B638-BAD774F71810}"/>
              </a:ext>
            </a:extLst>
          </p:cNvPr>
          <p:cNvGrpSpPr/>
          <p:nvPr/>
        </p:nvGrpSpPr>
        <p:grpSpPr>
          <a:xfrm>
            <a:off x="7968335" y="1036960"/>
            <a:ext cx="1463992" cy="1247191"/>
            <a:chOff x="9636969" y="176295"/>
            <a:chExt cx="2282182" cy="1944216"/>
          </a:xfrm>
        </p:grpSpPr>
        <p:grpSp>
          <p:nvGrpSpPr>
            <p:cNvPr id="1505" name="グループ化 1504">
              <a:extLst>
                <a:ext uri="{FF2B5EF4-FFF2-40B4-BE49-F238E27FC236}">
                  <a16:creationId xmlns:a16="http://schemas.microsoft.com/office/drawing/2014/main" id="{60F38FE6-CFAB-4CDB-AC50-9A8CDB933D06}"/>
                </a:ext>
              </a:extLst>
            </p:cNvPr>
            <p:cNvGrpSpPr/>
            <p:nvPr/>
          </p:nvGrpSpPr>
          <p:grpSpPr>
            <a:xfrm>
              <a:off x="9636969" y="176295"/>
              <a:ext cx="2282182" cy="1944216"/>
              <a:chOff x="3462906" y="2708920"/>
              <a:chExt cx="2282182" cy="1944216"/>
            </a:xfrm>
          </p:grpSpPr>
          <p:grpSp>
            <p:nvGrpSpPr>
              <p:cNvPr id="1723" name="グループ化 1722">
                <a:extLst>
                  <a:ext uri="{FF2B5EF4-FFF2-40B4-BE49-F238E27FC236}">
                    <a16:creationId xmlns:a16="http://schemas.microsoft.com/office/drawing/2014/main" id="{8B43DED6-020A-442A-8D6F-FFF72A33422A}"/>
                  </a:ext>
                </a:extLst>
              </p:cNvPr>
              <p:cNvGrpSpPr/>
              <p:nvPr/>
            </p:nvGrpSpPr>
            <p:grpSpPr>
              <a:xfrm>
                <a:off x="3536955" y="4106008"/>
                <a:ext cx="2134084" cy="547128"/>
                <a:chOff x="3584846" y="4193930"/>
                <a:chExt cx="2808312" cy="387198"/>
              </a:xfrm>
            </p:grpSpPr>
            <p:sp>
              <p:nvSpPr>
                <p:cNvPr id="1726" name="台形 1725">
                  <a:extLst>
                    <a:ext uri="{FF2B5EF4-FFF2-40B4-BE49-F238E27FC236}">
                      <a16:creationId xmlns:a16="http://schemas.microsoft.com/office/drawing/2014/main" id="{95EFDC59-64F4-44B3-B025-A3E4BC5E9A54}"/>
                    </a:ext>
                  </a:extLst>
                </p:cNvPr>
                <p:cNvSpPr/>
                <p:nvPr/>
              </p:nvSpPr>
              <p:spPr>
                <a:xfrm rot="10800000">
                  <a:off x="3584846" y="4193931"/>
                  <a:ext cx="2808312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7" name="台形 1726">
                  <a:extLst>
                    <a:ext uri="{FF2B5EF4-FFF2-40B4-BE49-F238E27FC236}">
                      <a16:creationId xmlns:a16="http://schemas.microsoft.com/office/drawing/2014/main" id="{842702A3-7A5F-4918-A1CD-BE2306438196}"/>
                    </a:ext>
                  </a:extLst>
                </p:cNvPr>
                <p:cNvSpPr/>
                <p:nvPr/>
              </p:nvSpPr>
              <p:spPr>
                <a:xfrm rot="10800000">
                  <a:off x="3997016" y="4193930"/>
                  <a:ext cx="1983971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24" name="四角形: 角を丸くする 1723">
                <a:extLst>
                  <a:ext uri="{FF2B5EF4-FFF2-40B4-BE49-F238E27FC236}">
                    <a16:creationId xmlns:a16="http://schemas.microsoft.com/office/drawing/2014/main" id="{6291E4BA-4655-40D4-904A-41417DC50884}"/>
                  </a:ext>
                </a:extLst>
              </p:cNvPr>
              <p:cNvSpPr/>
              <p:nvPr/>
            </p:nvSpPr>
            <p:spPr>
              <a:xfrm>
                <a:off x="3462906" y="2708920"/>
                <a:ext cx="2282182" cy="1539861"/>
              </a:xfrm>
              <a:prstGeom prst="roundRect">
                <a:avLst>
                  <a:gd name="adj" fmla="val 13812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5" name="四角形: 角を丸くする 1724">
                <a:extLst>
                  <a:ext uri="{FF2B5EF4-FFF2-40B4-BE49-F238E27FC236}">
                    <a16:creationId xmlns:a16="http://schemas.microsoft.com/office/drawing/2014/main" id="{4C371A2E-4DDA-4C63-A8AD-993C44B9AEEA}"/>
                  </a:ext>
                </a:extLst>
              </p:cNvPr>
              <p:cNvSpPr/>
              <p:nvPr/>
            </p:nvSpPr>
            <p:spPr>
              <a:xfrm>
                <a:off x="3531359" y="2781311"/>
                <a:ext cx="2145276" cy="1385958"/>
              </a:xfrm>
              <a:prstGeom prst="roundRect">
                <a:avLst>
                  <a:gd name="adj" fmla="val 10006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06" name="グループ化 1505">
              <a:extLst>
                <a:ext uri="{FF2B5EF4-FFF2-40B4-BE49-F238E27FC236}">
                  <a16:creationId xmlns:a16="http://schemas.microsoft.com/office/drawing/2014/main" id="{6DA65ECF-DB34-4DC5-960B-051642DA37DB}"/>
                </a:ext>
              </a:extLst>
            </p:cNvPr>
            <p:cNvGrpSpPr/>
            <p:nvPr/>
          </p:nvGrpSpPr>
          <p:grpSpPr>
            <a:xfrm rot="10800000">
              <a:off x="10016151" y="785806"/>
              <a:ext cx="1403586" cy="260919"/>
              <a:chOff x="7366474" y="4702333"/>
              <a:chExt cx="3051377" cy="457196"/>
            </a:xfrm>
          </p:grpSpPr>
          <p:grpSp>
            <p:nvGrpSpPr>
              <p:cNvPr id="1693" name="グループ化 1692">
                <a:extLst>
                  <a:ext uri="{FF2B5EF4-FFF2-40B4-BE49-F238E27FC236}">
                    <a16:creationId xmlns:a16="http://schemas.microsoft.com/office/drawing/2014/main" id="{39B5A0CB-B669-4AB7-97DE-4681FBCF3FE5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21" name="月 1720">
                  <a:extLst>
                    <a:ext uri="{FF2B5EF4-FFF2-40B4-BE49-F238E27FC236}">
                      <a16:creationId xmlns:a16="http://schemas.microsoft.com/office/drawing/2014/main" id="{FAF4E80F-C3D1-4D9F-805F-FC6AB795D9C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22" name="月 1721">
                  <a:extLst>
                    <a:ext uri="{FF2B5EF4-FFF2-40B4-BE49-F238E27FC236}">
                      <a16:creationId xmlns:a16="http://schemas.microsoft.com/office/drawing/2014/main" id="{0568D543-0013-463E-B04D-8D8D942DA84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4" name="グループ化 1693">
                <a:extLst>
                  <a:ext uri="{FF2B5EF4-FFF2-40B4-BE49-F238E27FC236}">
                    <a16:creationId xmlns:a16="http://schemas.microsoft.com/office/drawing/2014/main" id="{1B77AD4A-4D77-4826-B800-A859A79EAF06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19" name="月 1718">
                  <a:extLst>
                    <a:ext uri="{FF2B5EF4-FFF2-40B4-BE49-F238E27FC236}">
                      <a16:creationId xmlns:a16="http://schemas.microsoft.com/office/drawing/2014/main" id="{026190AE-3838-4FDC-9320-7C7D2C47087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20" name="月 1719">
                  <a:extLst>
                    <a:ext uri="{FF2B5EF4-FFF2-40B4-BE49-F238E27FC236}">
                      <a16:creationId xmlns:a16="http://schemas.microsoft.com/office/drawing/2014/main" id="{07C3EA8E-7E8F-433E-9EFF-551512ECFDD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5" name="グループ化 1694">
                <a:extLst>
                  <a:ext uri="{FF2B5EF4-FFF2-40B4-BE49-F238E27FC236}">
                    <a16:creationId xmlns:a16="http://schemas.microsoft.com/office/drawing/2014/main" id="{54831B06-94E2-454D-87E2-2D587741C650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17" name="月 1716">
                  <a:extLst>
                    <a:ext uri="{FF2B5EF4-FFF2-40B4-BE49-F238E27FC236}">
                      <a16:creationId xmlns:a16="http://schemas.microsoft.com/office/drawing/2014/main" id="{4FA8D2FD-0E21-45BF-B7D2-B55BAB2C153F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18" name="月 1717">
                  <a:extLst>
                    <a:ext uri="{FF2B5EF4-FFF2-40B4-BE49-F238E27FC236}">
                      <a16:creationId xmlns:a16="http://schemas.microsoft.com/office/drawing/2014/main" id="{C3F53904-F590-428C-87FF-0F71792E8C9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6" name="グループ化 1695">
                <a:extLst>
                  <a:ext uri="{FF2B5EF4-FFF2-40B4-BE49-F238E27FC236}">
                    <a16:creationId xmlns:a16="http://schemas.microsoft.com/office/drawing/2014/main" id="{1495635E-2B54-4E60-B8C8-303AB2B4F275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15" name="月 1714">
                  <a:extLst>
                    <a:ext uri="{FF2B5EF4-FFF2-40B4-BE49-F238E27FC236}">
                      <a16:creationId xmlns:a16="http://schemas.microsoft.com/office/drawing/2014/main" id="{3665A836-B590-4E16-BE82-92666645B83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16" name="月 1715">
                  <a:extLst>
                    <a:ext uri="{FF2B5EF4-FFF2-40B4-BE49-F238E27FC236}">
                      <a16:creationId xmlns:a16="http://schemas.microsoft.com/office/drawing/2014/main" id="{A0D32831-5432-4F4B-87CE-4B31D095138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7" name="グループ化 1696">
                <a:extLst>
                  <a:ext uri="{FF2B5EF4-FFF2-40B4-BE49-F238E27FC236}">
                    <a16:creationId xmlns:a16="http://schemas.microsoft.com/office/drawing/2014/main" id="{A36110DA-B29A-4162-9853-58A7D0766FE3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13" name="月 1712">
                  <a:extLst>
                    <a:ext uri="{FF2B5EF4-FFF2-40B4-BE49-F238E27FC236}">
                      <a16:creationId xmlns:a16="http://schemas.microsoft.com/office/drawing/2014/main" id="{BDDA87D1-56E8-47F8-A838-619C119F20E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14" name="月 1713">
                  <a:extLst>
                    <a:ext uri="{FF2B5EF4-FFF2-40B4-BE49-F238E27FC236}">
                      <a16:creationId xmlns:a16="http://schemas.microsoft.com/office/drawing/2014/main" id="{E2FAF7F9-354F-49EF-B07B-42ABA4A0D57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8" name="グループ化 1697">
                <a:extLst>
                  <a:ext uri="{FF2B5EF4-FFF2-40B4-BE49-F238E27FC236}">
                    <a16:creationId xmlns:a16="http://schemas.microsoft.com/office/drawing/2014/main" id="{3AF2A97F-B94E-4389-9C80-04EEA5D29404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11" name="月 1710">
                  <a:extLst>
                    <a:ext uri="{FF2B5EF4-FFF2-40B4-BE49-F238E27FC236}">
                      <a16:creationId xmlns:a16="http://schemas.microsoft.com/office/drawing/2014/main" id="{DFA13969-F315-414C-A146-A106395C033F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12" name="月 1711">
                  <a:extLst>
                    <a:ext uri="{FF2B5EF4-FFF2-40B4-BE49-F238E27FC236}">
                      <a16:creationId xmlns:a16="http://schemas.microsoft.com/office/drawing/2014/main" id="{7D938474-52C6-4D20-8567-F00D436343F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9" name="グループ化 1698">
                <a:extLst>
                  <a:ext uri="{FF2B5EF4-FFF2-40B4-BE49-F238E27FC236}">
                    <a16:creationId xmlns:a16="http://schemas.microsoft.com/office/drawing/2014/main" id="{45E3CE85-438E-42F8-8E4F-6887E3E36A61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09" name="月 1708">
                  <a:extLst>
                    <a:ext uri="{FF2B5EF4-FFF2-40B4-BE49-F238E27FC236}">
                      <a16:creationId xmlns:a16="http://schemas.microsoft.com/office/drawing/2014/main" id="{D4672A1D-5780-489A-955A-965B4000FEC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10" name="月 1709">
                  <a:extLst>
                    <a:ext uri="{FF2B5EF4-FFF2-40B4-BE49-F238E27FC236}">
                      <a16:creationId xmlns:a16="http://schemas.microsoft.com/office/drawing/2014/main" id="{705E6990-5ABF-42F7-9195-2C601CB436A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00" name="グループ化 1699">
                <a:extLst>
                  <a:ext uri="{FF2B5EF4-FFF2-40B4-BE49-F238E27FC236}">
                    <a16:creationId xmlns:a16="http://schemas.microsoft.com/office/drawing/2014/main" id="{9701CBC7-7AD0-4CA0-BC81-44D33272A693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07" name="月 1706">
                  <a:extLst>
                    <a:ext uri="{FF2B5EF4-FFF2-40B4-BE49-F238E27FC236}">
                      <a16:creationId xmlns:a16="http://schemas.microsoft.com/office/drawing/2014/main" id="{44A80A98-61D5-44B6-89CA-A888ABF56FB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08" name="月 1707">
                  <a:extLst>
                    <a:ext uri="{FF2B5EF4-FFF2-40B4-BE49-F238E27FC236}">
                      <a16:creationId xmlns:a16="http://schemas.microsoft.com/office/drawing/2014/main" id="{FC7EC598-32B6-4338-BD25-EF0B9485454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01" name="グループ化 1700">
                <a:extLst>
                  <a:ext uri="{FF2B5EF4-FFF2-40B4-BE49-F238E27FC236}">
                    <a16:creationId xmlns:a16="http://schemas.microsoft.com/office/drawing/2014/main" id="{B65CEA95-B090-4953-969B-515A54B6C43C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05" name="月 1704">
                  <a:extLst>
                    <a:ext uri="{FF2B5EF4-FFF2-40B4-BE49-F238E27FC236}">
                      <a16:creationId xmlns:a16="http://schemas.microsoft.com/office/drawing/2014/main" id="{43A705C8-5244-42BD-B6D3-6647BBDE59D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06" name="月 1705">
                  <a:extLst>
                    <a:ext uri="{FF2B5EF4-FFF2-40B4-BE49-F238E27FC236}">
                      <a16:creationId xmlns:a16="http://schemas.microsoft.com/office/drawing/2014/main" id="{8C1F7F0D-C92B-4F9D-9ED5-CA928901809E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02" name="グループ化 1701">
                <a:extLst>
                  <a:ext uri="{FF2B5EF4-FFF2-40B4-BE49-F238E27FC236}">
                    <a16:creationId xmlns:a16="http://schemas.microsoft.com/office/drawing/2014/main" id="{A663E00B-87D8-4290-9D3F-A816FD0B5888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03" name="月 1702">
                  <a:extLst>
                    <a:ext uri="{FF2B5EF4-FFF2-40B4-BE49-F238E27FC236}">
                      <a16:creationId xmlns:a16="http://schemas.microsoft.com/office/drawing/2014/main" id="{599B6DB3-BF5A-4E1C-99A0-72555916DB4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04" name="月 1703">
                  <a:extLst>
                    <a:ext uri="{FF2B5EF4-FFF2-40B4-BE49-F238E27FC236}">
                      <a16:creationId xmlns:a16="http://schemas.microsoft.com/office/drawing/2014/main" id="{8FAC4302-E659-40C3-91B3-C5E9DC06D41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07" name="グループ化 1506">
              <a:extLst>
                <a:ext uri="{FF2B5EF4-FFF2-40B4-BE49-F238E27FC236}">
                  <a16:creationId xmlns:a16="http://schemas.microsoft.com/office/drawing/2014/main" id="{6F7FCC92-22B7-4F17-BF45-23DEF1EBD91A}"/>
                </a:ext>
              </a:extLst>
            </p:cNvPr>
            <p:cNvGrpSpPr/>
            <p:nvPr/>
          </p:nvGrpSpPr>
          <p:grpSpPr>
            <a:xfrm>
              <a:off x="9806994" y="946851"/>
              <a:ext cx="1965906" cy="318099"/>
              <a:chOff x="7366474" y="4702333"/>
              <a:chExt cx="3051377" cy="457196"/>
            </a:xfrm>
          </p:grpSpPr>
          <p:grpSp>
            <p:nvGrpSpPr>
              <p:cNvPr id="1663" name="グループ化 1662">
                <a:extLst>
                  <a:ext uri="{FF2B5EF4-FFF2-40B4-BE49-F238E27FC236}">
                    <a16:creationId xmlns:a16="http://schemas.microsoft.com/office/drawing/2014/main" id="{75379889-350B-40DF-9919-225F91E3FA5B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91" name="月 1690">
                  <a:extLst>
                    <a:ext uri="{FF2B5EF4-FFF2-40B4-BE49-F238E27FC236}">
                      <a16:creationId xmlns:a16="http://schemas.microsoft.com/office/drawing/2014/main" id="{0B7EEAEC-CBD7-488E-B46A-78EB1CF68C4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92" name="月 1691">
                  <a:extLst>
                    <a:ext uri="{FF2B5EF4-FFF2-40B4-BE49-F238E27FC236}">
                      <a16:creationId xmlns:a16="http://schemas.microsoft.com/office/drawing/2014/main" id="{6C862D01-D3F6-4932-946C-8028F69F98C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4" name="グループ化 1663">
                <a:extLst>
                  <a:ext uri="{FF2B5EF4-FFF2-40B4-BE49-F238E27FC236}">
                    <a16:creationId xmlns:a16="http://schemas.microsoft.com/office/drawing/2014/main" id="{236A6541-9371-4546-8A59-894DC3C1BB3B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89" name="月 1688">
                  <a:extLst>
                    <a:ext uri="{FF2B5EF4-FFF2-40B4-BE49-F238E27FC236}">
                      <a16:creationId xmlns:a16="http://schemas.microsoft.com/office/drawing/2014/main" id="{C80D68F2-86CE-4A8C-B38A-E39B80E45EAF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90" name="月 1689">
                  <a:extLst>
                    <a:ext uri="{FF2B5EF4-FFF2-40B4-BE49-F238E27FC236}">
                      <a16:creationId xmlns:a16="http://schemas.microsoft.com/office/drawing/2014/main" id="{FF9BE7B9-5CA5-4190-9904-612F4CBA848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5" name="グループ化 1664">
                <a:extLst>
                  <a:ext uri="{FF2B5EF4-FFF2-40B4-BE49-F238E27FC236}">
                    <a16:creationId xmlns:a16="http://schemas.microsoft.com/office/drawing/2014/main" id="{6D6BE414-2B77-4073-9C0A-D7DCCDECFC82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87" name="月 1686">
                  <a:extLst>
                    <a:ext uri="{FF2B5EF4-FFF2-40B4-BE49-F238E27FC236}">
                      <a16:creationId xmlns:a16="http://schemas.microsoft.com/office/drawing/2014/main" id="{C84D5EB2-C57D-48D7-ADEB-F655EFC22B68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8" name="月 1687">
                  <a:extLst>
                    <a:ext uri="{FF2B5EF4-FFF2-40B4-BE49-F238E27FC236}">
                      <a16:creationId xmlns:a16="http://schemas.microsoft.com/office/drawing/2014/main" id="{397D9AEF-AFD3-45CA-9E7C-652F9CD3E7C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6" name="グループ化 1665">
                <a:extLst>
                  <a:ext uri="{FF2B5EF4-FFF2-40B4-BE49-F238E27FC236}">
                    <a16:creationId xmlns:a16="http://schemas.microsoft.com/office/drawing/2014/main" id="{0A646326-1E5D-4B1E-9031-D4B2ACDE2508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85" name="月 1684">
                  <a:extLst>
                    <a:ext uri="{FF2B5EF4-FFF2-40B4-BE49-F238E27FC236}">
                      <a16:creationId xmlns:a16="http://schemas.microsoft.com/office/drawing/2014/main" id="{99700B32-0C64-419D-A9D9-75437C20D72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6" name="月 1685">
                  <a:extLst>
                    <a:ext uri="{FF2B5EF4-FFF2-40B4-BE49-F238E27FC236}">
                      <a16:creationId xmlns:a16="http://schemas.microsoft.com/office/drawing/2014/main" id="{7F7407EE-EBB8-4998-AC9A-2E85E31FA79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7" name="グループ化 1666">
                <a:extLst>
                  <a:ext uri="{FF2B5EF4-FFF2-40B4-BE49-F238E27FC236}">
                    <a16:creationId xmlns:a16="http://schemas.microsoft.com/office/drawing/2014/main" id="{047EB97A-24EC-4C09-A530-223ABCC7517B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83" name="月 1682">
                  <a:extLst>
                    <a:ext uri="{FF2B5EF4-FFF2-40B4-BE49-F238E27FC236}">
                      <a16:creationId xmlns:a16="http://schemas.microsoft.com/office/drawing/2014/main" id="{6E8B3198-8AE7-4FEA-BA99-57339CC6E00B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4" name="月 1683">
                  <a:extLst>
                    <a:ext uri="{FF2B5EF4-FFF2-40B4-BE49-F238E27FC236}">
                      <a16:creationId xmlns:a16="http://schemas.microsoft.com/office/drawing/2014/main" id="{5433AB89-EC52-44A3-A64A-F7FE588548F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8" name="グループ化 1667">
                <a:extLst>
                  <a:ext uri="{FF2B5EF4-FFF2-40B4-BE49-F238E27FC236}">
                    <a16:creationId xmlns:a16="http://schemas.microsoft.com/office/drawing/2014/main" id="{A0E14513-9068-4475-85F5-A3A46DF19E55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81" name="月 1680">
                  <a:extLst>
                    <a:ext uri="{FF2B5EF4-FFF2-40B4-BE49-F238E27FC236}">
                      <a16:creationId xmlns:a16="http://schemas.microsoft.com/office/drawing/2014/main" id="{B374C810-5428-4AFC-BB0F-539F0ED9155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2" name="月 1681">
                  <a:extLst>
                    <a:ext uri="{FF2B5EF4-FFF2-40B4-BE49-F238E27FC236}">
                      <a16:creationId xmlns:a16="http://schemas.microsoft.com/office/drawing/2014/main" id="{CFE5CBF8-6CD0-4927-8E40-7EFD20CC593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9" name="グループ化 1668">
                <a:extLst>
                  <a:ext uri="{FF2B5EF4-FFF2-40B4-BE49-F238E27FC236}">
                    <a16:creationId xmlns:a16="http://schemas.microsoft.com/office/drawing/2014/main" id="{6DE907B6-9F24-4D85-8CD9-00F567515EC9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79" name="月 1678">
                  <a:extLst>
                    <a:ext uri="{FF2B5EF4-FFF2-40B4-BE49-F238E27FC236}">
                      <a16:creationId xmlns:a16="http://schemas.microsoft.com/office/drawing/2014/main" id="{C82841FE-A4D6-4B13-A11E-87DBAAC1368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0" name="月 1679">
                  <a:extLst>
                    <a:ext uri="{FF2B5EF4-FFF2-40B4-BE49-F238E27FC236}">
                      <a16:creationId xmlns:a16="http://schemas.microsoft.com/office/drawing/2014/main" id="{DAF925A9-D554-4D8A-A7C9-D6B21B45666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70" name="グループ化 1669">
                <a:extLst>
                  <a:ext uri="{FF2B5EF4-FFF2-40B4-BE49-F238E27FC236}">
                    <a16:creationId xmlns:a16="http://schemas.microsoft.com/office/drawing/2014/main" id="{FB82A8B4-8F21-4F60-8BE3-5D8EACFF9A9F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77" name="月 1676">
                  <a:extLst>
                    <a:ext uri="{FF2B5EF4-FFF2-40B4-BE49-F238E27FC236}">
                      <a16:creationId xmlns:a16="http://schemas.microsoft.com/office/drawing/2014/main" id="{5E6F25FB-7DF2-455C-8DBC-6760DD27DA8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8" name="月 1677">
                  <a:extLst>
                    <a:ext uri="{FF2B5EF4-FFF2-40B4-BE49-F238E27FC236}">
                      <a16:creationId xmlns:a16="http://schemas.microsoft.com/office/drawing/2014/main" id="{9DCB9AC7-F103-41C7-A0DD-6D980F7F4FE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71" name="グループ化 1670">
                <a:extLst>
                  <a:ext uri="{FF2B5EF4-FFF2-40B4-BE49-F238E27FC236}">
                    <a16:creationId xmlns:a16="http://schemas.microsoft.com/office/drawing/2014/main" id="{53087E26-7CDE-4E65-89F8-33D499669682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75" name="月 1674">
                  <a:extLst>
                    <a:ext uri="{FF2B5EF4-FFF2-40B4-BE49-F238E27FC236}">
                      <a16:creationId xmlns:a16="http://schemas.microsoft.com/office/drawing/2014/main" id="{AEDA98C7-E202-45DD-A99F-A3CB82A0F79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6" name="月 1675">
                  <a:extLst>
                    <a:ext uri="{FF2B5EF4-FFF2-40B4-BE49-F238E27FC236}">
                      <a16:creationId xmlns:a16="http://schemas.microsoft.com/office/drawing/2014/main" id="{68C4D84F-27A0-4CBA-B657-9D850F77F8B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72" name="グループ化 1671">
                <a:extLst>
                  <a:ext uri="{FF2B5EF4-FFF2-40B4-BE49-F238E27FC236}">
                    <a16:creationId xmlns:a16="http://schemas.microsoft.com/office/drawing/2014/main" id="{5A6CD9F3-FDFA-4653-BB6A-105F6A91DDA9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73" name="月 1672">
                  <a:extLst>
                    <a:ext uri="{FF2B5EF4-FFF2-40B4-BE49-F238E27FC236}">
                      <a16:creationId xmlns:a16="http://schemas.microsoft.com/office/drawing/2014/main" id="{A8E966FF-3DEC-44EA-AD47-AF76AE5C3A8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4" name="月 1673">
                  <a:extLst>
                    <a:ext uri="{FF2B5EF4-FFF2-40B4-BE49-F238E27FC236}">
                      <a16:creationId xmlns:a16="http://schemas.microsoft.com/office/drawing/2014/main" id="{883A4B44-5B54-45B4-94CE-5C33E23686A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08" name="グループ化 1507">
              <a:extLst>
                <a:ext uri="{FF2B5EF4-FFF2-40B4-BE49-F238E27FC236}">
                  <a16:creationId xmlns:a16="http://schemas.microsoft.com/office/drawing/2014/main" id="{ADA15FFB-FD7B-411E-B2E3-B67B2FEE7753}"/>
                </a:ext>
              </a:extLst>
            </p:cNvPr>
            <p:cNvGrpSpPr/>
            <p:nvPr/>
          </p:nvGrpSpPr>
          <p:grpSpPr>
            <a:xfrm>
              <a:off x="9830889" y="503096"/>
              <a:ext cx="1965906" cy="318099"/>
              <a:chOff x="7366474" y="4702333"/>
              <a:chExt cx="3051377" cy="457196"/>
            </a:xfrm>
          </p:grpSpPr>
          <p:grpSp>
            <p:nvGrpSpPr>
              <p:cNvPr id="1633" name="グループ化 1632">
                <a:extLst>
                  <a:ext uri="{FF2B5EF4-FFF2-40B4-BE49-F238E27FC236}">
                    <a16:creationId xmlns:a16="http://schemas.microsoft.com/office/drawing/2014/main" id="{CF917498-20CA-4DFF-9281-54F738B3BF35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61" name="月 1660">
                  <a:extLst>
                    <a:ext uri="{FF2B5EF4-FFF2-40B4-BE49-F238E27FC236}">
                      <a16:creationId xmlns:a16="http://schemas.microsoft.com/office/drawing/2014/main" id="{57EF9782-FAF0-43E7-A653-F917D1FE4B6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62" name="月 1661">
                  <a:extLst>
                    <a:ext uri="{FF2B5EF4-FFF2-40B4-BE49-F238E27FC236}">
                      <a16:creationId xmlns:a16="http://schemas.microsoft.com/office/drawing/2014/main" id="{64627792-F04D-46D0-823D-F78A5E7C207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4" name="グループ化 1633">
                <a:extLst>
                  <a:ext uri="{FF2B5EF4-FFF2-40B4-BE49-F238E27FC236}">
                    <a16:creationId xmlns:a16="http://schemas.microsoft.com/office/drawing/2014/main" id="{B523FBE1-F885-4867-BEE6-B83F6CC60AA4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59" name="月 1658">
                  <a:extLst>
                    <a:ext uri="{FF2B5EF4-FFF2-40B4-BE49-F238E27FC236}">
                      <a16:creationId xmlns:a16="http://schemas.microsoft.com/office/drawing/2014/main" id="{33EB0F0A-1B88-4CF2-A44B-17D64F23A8A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60" name="月 1659">
                  <a:extLst>
                    <a:ext uri="{FF2B5EF4-FFF2-40B4-BE49-F238E27FC236}">
                      <a16:creationId xmlns:a16="http://schemas.microsoft.com/office/drawing/2014/main" id="{CB7FB6D8-14CB-4C89-AB83-F5C40507A4A9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5" name="グループ化 1634">
                <a:extLst>
                  <a:ext uri="{FF2B5EF4-FFF2-40B4-BE49-F238E27FC236}">
                    <a16:creationId xmlns:a16="http://schemas.microsoft.com/office/drawing/2014/main" id="{03F2F6CF-2ACB-4E74-93D3-194C05A31F7A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57" name="月 1656">
                  <a:extLst>
                    <a:ext uri="{FF2B5EF4-FFF2-40B4-BE49-F238E27FC236}">
                      <a16:creationId xmlns:a16="http://schemas.microsoft.com/office/drawing/2014/main" id="{73EFD355-0A4D-4392-B22B-36477306363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8" name="月 1657">
                  <a:extLst>
                    <a:ext uri="{FF2B5EF4-FFF2-40B4-BE49-F238E27FC236}">
                      <a16:creationId xmlns:a16="http://schemas.microsoft.com/office/drawing/2014/main" id="{74D13374-A1EB-471E-B120-3CED8CFD8DB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6" name="グループ化 1635">
                <a:extLst>
                  <a:ext uri="{FF2B5EF4-FFF2-40B4-BE49-F238E27FC236}">
                    <a16:creationId xmlns:a16="http://schemas.microsoft.com/office/drawing/2014/main" id="{DB45BF36-82ED-4BE2-877A-31CF3918B016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55" name="月 1654">
                  <a:extLst>
                    <a:ext uri="{FF2B5EF4-FFF2-40B4-BE49-F238E27FC236}">
                      <a16:creationId xmlns:a16="http://schemas.microsoft.com/office/drawing/2014/main" id="{14FFD124-77D5-4901-9364-14936BE6D19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6" name="月 1655">
                  <a:extLst>
                    <a:ext uri="{FF2B5EF4-FFF2-40B4-BE49-F238E27FC236}">
                      <a16:creationId xmlns:a16="http://schemas.microsoft.com/office/drawing/2014/main" id="{C103C339-1C79-4963-98B1-28C6DF91689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7" name="グループ化 1636">
                <a:extLst>
                  <a:ext uri="{FF2B5EF4-FFF2-40B4-BE49-F238E27FC236}">
                    <a16:creationId xmlns:a16="http://schemas.microsoft.com/office/drawing/2014/main" id="{F675A3DD-8D2C-464C-A3E8-B3D63881BDB5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53" name="月 1652">
                  <a:extLst>
                    <a:ext uri="{FF2B5EF4-FFF2-40B4-BE49-F238E27FC236}">
                      <a16:creationId xmlns:a16="http://schemas.microsoft.com/office/drawing/2014/main" id="{A4176F98-C842-44A5-9BBA-C7B906DB6D7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4" name="月 1653">
                  <a:extLst>
                    <a:ext uri="{FF2B5EF4-FFF2-40B4-BE49-F238E27FC236}">
                      <a16:creationId xmlns:a16="http://schemas.microsoft.com/office/drawing/2014/main" id="{FD6FCA9F-52A2-440F-8230-A68C6BE9A75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8" name="グループ化 1637">
                <a:extLst>
                  <a:ext uri="{FF2B5EF4-FFF2-40B4-BE49-F238E27FC236}">
                    <a16:creationId xmlns:a16="http://schemas.microsoft.com/office/drawing/2014/main" id="{783D7532-DBAC-47D7-BB94-7C90AF948310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51" name="月 1650">
                  <a:extLst>
                    <a:ext uri="{FF2B5EF4-FFF2-40B4-BE49-F238E27FC236}">
                      <a16:creationId xmlns:a16="http://schemas.microsoft.com/office/drawing/2014/main" id="{94404551-592F-4409-A666-DD6526B769A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2" name="月 1651">
                  <a:extLst>
                    <a:ext uri="{FF2B5EF4-FFF2-40B4-BE49-F238E27FC236}">
                      <a16:creationId xmlns:a16="http://schemas.microsoft.com/office/drawing/2014/main" id="{5DA289EA-8829-4563-8ACA-1F82B88DBEB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9" name="グループ化 1638">
                <a:extLst>
                  <a:ext uri="{FF2B5EF4-FFF2-40B4-BE49-F238E27FC236}">
                    <a16:creationId xmlns:a16="http://schemas.microsoft.com/office/drawing/2014/main" id="{6F731C09-595F-46A7-A928-EA22F450D772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49" name="月 1648">
                  <a:extLst>
                    <a:ext uri="{FF2B5EF4-FFF2-40B4-BE49-F238E27FC236}">
                      <a16:creationId xmlns:a16="http://schemas.microsoft.com/office/drawing/2014/main" id="{1B1428FD-0012-4674-B261-FA93644BF9A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0" name="月 1649">
                  <a:extLst>
                    <a:ext uri="{FF2B5EF4-FFF2-40B4-BE49-F238E27FC236}">
                      <a16:creationId xmlns:a16="http://schemas.microsoft.com/office/drawing/2014/main" id="{12471113-CFD7-41B4-BC56-AE97D33B05D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40" name="グループ化 1639">
                <a:extLst>
                  <a:ext uri="{FF2B5EF4-FFF2-40B4-BE49-F238E27FC236}">
                    <a16:creationId xmlns:a16="http://schemas.microsoft.com/office/drawing/2014/main" id="{8920DE62-F300-491F-9047-3DB6226A74BA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47" name="月 1646">
                  <a:extLst>
                    <a:ext uri="{FF2B5EF4-FFF2-40B4-BE49-F238E27FC236}">
                      <a16:creationId xmlns:a16="http://schemas.microsoft.com/office/drawing/2014/main" id="{EAFA51BA-3C75-4897-A40D-7A93DD2541C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8" name="月 1647">
                  <a:extLst>
                    <a:ext uri="{FF2B5EF4-FFF2-40B4-BE49-F238E27FC236}">
                      <a16:creationId xmlns:a16="http://schemas.microsoft.com/office/drawing/2014/main" id="{1244C99A-DDA8-4133-AC7C-A69C8153D64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41" name="グループ化 1640">
                <a:extLst>
                  <a:ext uri="{FF2B5EF4-FFF2-40B4-BE49-F238E27FC236}">
                    <a16:creationId xmlns:a16="http://schemas.microsoft.com/office/drawing/2014/main" id="{D1F66F0C-3D80-43D2-B5FE-AFF3978723CB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45" name="月 1644">
                  <a:extLst>
                    <a:ext uri="{FF2B5EF4-FFF2-40B4-BE49-F238E27FC236}">
                      <a16:creationId xmlns:a16="http://schemas.microsoft.com/office/drawing/2014/main" id="{49C26D8F-2B82-49EA-B24B-A789DCAFC82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6" name="月 1645">
                  <a:extLst>
                    <a:ext uri="{FF2B5EF4-FFF2-40B4-BE49-F238E27FC236}">
                      <a16:creationId xmlns:a16="http://schemas.microsoft.com/office/drawing/2014/main" id="{F3BB1367-E469-47F0-866E-19C40719118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42" name="グループ化 1641">
                <a:extLst>
                  <a:ext uri="{FF2B5EF4-FFF2-40B4-BE49-F238E27FC236}">
                    <a16:creationId xmlns:a16="http://schemas.microsoft.com/office/drawing/2014/main" id="{95A9EA3A-69FB-443B-B2D3-5AFF2F43CC17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43" name="月 1642">
                  <a:extLst>
                    <a:ext uri="{FF2B5EF4-FFF2-40B4-BE49-F238E27FC236}">
                      <a16:creationId xmlns:a16="http://schemas.microsoft.com/office/drawing/2014/main" id="{B2FA92D0-BCD1-48F9-8A72-F496A4BD0E3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4" name="月 1643">
                  <a:extLst>
                    <a:ext uri="{FF2B5EF4-FFF2-40B4-BE49-F238E27FC236}">
                      <a16:creationId xmlns:a16="http://schemas.microsoft.com/office/drawing/2014/main" id="{BD05670D-4113-4A47-A63F-3A1C3CC26A2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09" name="グループ化 1508">
              <a:extLst>
                <a:ext uri="{FF2B5EF4-FFF2-40B4-BE49-F238E27FC236}">
                  <a16:creationId xmlns:a16="http://schemas.microsoft.com/office/drawing/2014/main" id="{FB38C77D-6FD4-44A1-896B-C9C38F09A04B}"/>
                </a:ext>
              </a:extLst>
            </p:cNvPr>
            <p:cNvGrpSpPr/>
            <p:nvPr/>
          </p:nvGrpSpPr>
          <p:grpSpPr>
            <a:xfrm rot="10800000">
              <a:off x="10081146" y="1141050"/>
              <a:ext cx="1403586" cy="260919"/>
              <a:chOff x="7366474" y="4702333"/>
              <a:chExt cx="3051377" cy="457196"/>
            </a:xfrm>
          </p:grpSpPr>
          <p:grpSp>
            <p:nvGrpSpPr>
              <p:cNvPr id="1603" name="グループ化 1602">
                <a:extLst>
                  <a:ext uri="{FF2B5EF4-FFF2-40B4-BE49-F238E27FC236}">
                    <a16:creationId xmlns:a16="http://schemas.microsoft.com/office/drawing/2014/main" id="{E53A99A0-E097-4733-B0AA-7614CB10C72B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31" name="月 1630">
                  <a:extLst>
                    <a:ext uri="{FF2B5EF4-FFF2-40B4-BE49-F238E27FC236}">
                      <a16:creationId xmlns:a16="http://schemas.microsoft.com/office/drawing/2014/main" id="{BE172971-FC73-4FDA-96B3-38C970515C6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2" name="月 1631">
                  <a:extLst>
                    <a:ext uri="{FF2B5EF4-FFF2-40B4-BE49-F238E27FC236}">
                      <a16:creationId xmlns:a16="http://schemas.microsoft.com/office/drawing/2014/main" id="{5C2C4CDD-1342-440D-AC36-7F5C1FB69B0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4" name="グループ化 1603">
                <a:extLst>
                  <a:ext uri="{FF2B5EF4-FFF2-40B4-BE49-F238E27FC236}">
                    <a16:creationId xmlns:a16="http://schemas.microsoft.com/office/drawing/2014/main" id="{1F8768CE-9BD4-43DD-8F10-76A98A6FD8D6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29" name="月 1628">
                  <a:extLst>
                    <a:ext uri="{FF2B5EF4-FFF2-40B4-BE49-F238E27FC236}">
                      <a16:creationId xmlns:a16="http://schemas.microsoft.com/office/drawing/2014/main" id="{69BD0BA7-C7CD-43D6-9C8D-44ABBAF59D5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0" name="月 1629">
                  <a:extLst>
                    <a:ext uri="{FF2B5EF4-FFF2-40B4-BE49-F238E27FC236}">
                      <a16:creationId xmlns:a16="http://schemas.microsoft.com/office/drawing/2014/main" id="{92CFDA34-18F4-42E4-91C8-8AACED279BB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5" name="グループ化 1604">
                <a:extLst>
                  <a:ext uri="{FF2B5EF4-FFF2-40B4-BE49-F238E27FC236}">
                    <a16:creationId xmlns:a16="http://schemas.microsoft.com/office/drawing/2014/main" id="{904345EE-0578-46D6-B57F-64B0A1613E11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27" name="月 1626">
                  <a:extLst>
                    <a:ext uri="{FF2B5EF4-FFF2-40B4-BE49-F238E27FC236}">
                      <a16:creationId xmlns:a16="http://schemas.microsoft.com/office/drawing/2014/main" id="{09BE230B-D393-4AC6-AE13-6E61D0162AF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8" name="月 1627">
                  <a:extLst>
                    <a:ext uri="{FF2B5EF4-FFF2-40B4-BE49-F238E27FC236}">
                      <a16:creationId xmlns:a16="http://schemas.microsoft.com/office/drawing/2014/main" id="{FEB5845B-0512-4D02-B77C-72FCB1DFF6C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6" name="グループ化 1605">
                <a:extLst>
                  <a:ext uri="{FF2B5EF4-FFF2-40B4-BE49-F238E27FC236}">
                    <a16:creationId xmlns:a16="http://schemas.microsoft.com/office/drawing/2014/main" id="{439D7067-F89B-49FE-AAB2-C86FD7B178F3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25" name="月 1624">
                  <a:extLst>
                    <a:ext uri="{FF2B5EF4-FFF2-40B4-BE49-F238E27FC236}">
                      <a16:creationId xmlns:a16="http://schemas.microsoft.com/office/drawing/2014/main" id="{FABF4E19-C00A-4B02-8CD6-E32BEA8952E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6" name="月 1625">
                  <a:extLst>
                    <a:ext uri="{FF2B5EF4-FFF2-40B4-BE49-F238E27FC236}">
                      <a16:creationId xmlns:a16="http://schemas.microsoft.com/office/drawing/2014/main" id="{DBCA63FA-5072-4118-88EA-3776ED1EC7B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7" name="グループ化 1606">
                <a:extLst>
                  <a:ext uri="{FF2B5EF4-FFF2-40B4-BE49-F238E27FC236}">
                    <a16:creationId xmlns:a16="http://schemas.microsoft.com/office/drawing/2014/main" id="{D185948D-36F1-4E2A-985D-609285813369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23" name="月 1622">
                  <a:extLst>
                    <a:ext uri="{FF2B5EF4-FFF2-40B4-BE49-F238E27FC236}">
                      <a16:creationId xmlns:a16="http://schemas.microsoft.com/office/drawing/2014/main" id="{8BC3F5FB-939F-492A-854C-79E4924450C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4" name="月 1623">
                  <a:extLst>
                    <a:ext uri="{FF2B5EF4-FFF2-40B4-BE49-F238E27FC236}">
                      <a16:creationId xmlns:a16="http://schemas.microsoft.com/office/drawing/2014/main" id="{29D1C643-C101-41E3-AF1F-84B6CE46CFC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8" name="グループ化 1607">
                <a:extLst>
                  <a:ext uri="{FF2B5EF4-FFF2-40B4-BE49-F238E27FC236}">
                    <a16:creationId xmlns:a16="http://schemas.microsoft.com/office/drawing/2014/main" id="{0088A634-8FE5-4B4C-8876-DA0E9125EA58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21" name="月 1620">
                  <a:extLst>
                    <a:ext uri="{FF2B5EF4-FFF2-40B4-BE49-F238E27FC236}">
                      <a16:creationId xmlns:a16="http://schemas.microsoft.com/office/drawing/2014/main" id="{A214BC38-10CB-43DD-AEBF-BA43C45CE44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2" name="月 1621">
                  <a:extLst>
                    <a:ext uri="{FF2B5EF4-FFF2-40B4-BE49-F238E27FC236}">
                      <a16:creationId xmlns:a16="http://schemas.microsoft.com/office/drawing/2014/main" id="{C9FD8426-1969-4EBB-B2C7-00F55B0DFA6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9" name="グループ化 1608">
                <a:extLst>
                  <a:ext uri="{FF2B5EF4-FFF2-40B4-BE49-F238E27FC236}">
                    <a16:creationId xmlns:a16="http://schemas.microsoft.com/office/drawing/2014/main" id="{F68ACE5A-5B04-4EBC-9B05-9FA533EBB8DF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19" name="月 1618">
                  <a:extLst>
                    <a:ext uri="{FF2B5EF4-FFF2-40B4-BE49-F238E27FC236}">
                      <a16:creationId xmlns:a16="http://schemas.microsoft.com/office/drawing/2014/main" id="{E95D8547-457F-447E-99B1-EFBB94557DC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0" name="月 1619">
                  <a:extLst>
                    <a:ext uri="{FF2B5EF4-FFF2-40B4-BE49-F238E27FC236}">
                      <a16:creationId xmlns:a16="http://schemas.microsoft.com/office/drawing/2014/main" id="{CB8CA920-96CC-495F-A0F5-D4434B7DAEA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10" name="グループ化 1609">
                <a:extLst>
                  <a:ext uri="{FF2B5EF4-FFF2-40B4-BE49-F238E27FC236}">
                    <a16:creationId xmlns:a16="http://schemas.microsoft.com/office/drawing/2014/main" id="{FA611B05-CA65-44AC-9FEF-EF6381E7D35A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17" name="月 1616">
                  <a:extLst>
                    <a:ext uri="{FF2B5EF4-FFF2-40B4-BE49-F238E27FC236}">
                      <a16:creationId xmlns:a16="http://schemas.microsoft.com/office/drawing/2014/main" id="{69C3A333-DBDE-4C09-9422-67D0F0681AB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8" name="月 1617">
                  <a:extLst>
                    <a:ext uri="{FF2B5EF4-FFF2-40B4-BE49-F238E27FC236}">
                      <a16:creationId xmlns:a16="http://schemas.microsoft.com/office/drawing/2014/main" id="{58912FE2-5025-444F-9E19-90308716A69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11" name="グループ化 1610">
                <a:extLst>
                  <a:ext uri="{FF2B5EF4-FFF2-40B4-BE49-F238E27FC236}">
                    <a16:creationId xmlns:a16="http://schemas.microsoft.com/office/drawing/2014/main" id="{59AF9290-D98D-43A1-999D-5F67F359D549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15" name="月 1614">
                  <a:extLst>
                    <a:ext uri="{FF2B5EF4-FFF2-40B4-BE49-F238E27FC236}">
                      <a16:creationId xmlns:a16="http://schemas.microsoft.com/office/drawing/2014/main" id="{CE67FD39-7BFD-4578-B111-B144796D782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6" name="月 1615">
                  <a:extLst>
                    <a:ext uri="{FF2B5EF4-FFF2-40B4-BE49-F238E27FC236}">
                      <a16:creationId xmlns:a16="http://schemas.microsoft.com/office/drawing/2014/main" id="{BF322AE9-F22E-459F-93CA-A97D3341E1A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12" name="グループ化 1611">
                <a:extLst>
                  <a:ext uri="{FF2B5EF4-FFF2-40B4-BE49-F238E27FC236}">
                    <a16:creationId xmlns:a16="http://schemas.microsoft.com/office/drawing/2014/main" id="{8B66A3B7-C90D-4EF3-9619-9DF0F7C962F9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13" name="月 1612">
                  <a:extLst>
                    <a:ext uri="{FF2B5EF4-FFF2-40B4-BE49-F238E27FC236}">
                      <a16:creationId xmlns:a16="http://schemas.microsoft.com/office/drawing/2014/main" id="{2813230F-498E-4537-9FDF-66A0DD48CCB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4" name="月 1613">
                  <a:extLst>
                    <a:ext uri="{FF2B5EF4-FFF2-40B4-BE49-F238E27FC236}">
                      <a16:creationId xmlns:a16="http://schemas.microsoft.com/office/drawing/2014/main" id="{E5677CED-B756-4FF5-8703-78029256349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10" name="グループ化 1509">
              <a:extLst>
                <a:ext uri="{FF2B5EF4-FFF2-40B4-BE49-F238E27FC236}">
                  <a16:creationId xmlns:a16="http://schemas.microsoft.com/office/drawing/2014/main" id="{C8E35815-1C78-4567-B86B-04B664ED7AA1}"/>
                </a:ext>
              </a:extLst>
            </p:cNvPr>
            <p:cNvGrpSpPr/>
            <p:nvPr/>
          </p:nvGrpSpPr>
          <p:grpSpPr>
            <a:xfrm>
              <a:off x="10305617" y="483090"/>
              <a:ext cx="1403586" cy="260919"/>
              <a:chOff x="7366474" y="4702333"/>
              <a:chExt cx="3051377" cy="457196"/>
            </a:xfrm>
          </p:grpSpPr>
          <p:grpSp>
            <p:nvGrpSpPr>
              <p:cNvPr id="1573" name="グループ化 1572">
                <a:extLst>
                  <a:ext uri="{FF2B5EF4-FFF2-40B4-BE49-F238E27FC236}">
                    <a16:creationId xmlns:a16="http://schemas.microsoft.com/office/drawing/2014/main" id="{6DA87B77-2639-42E9-A566-454A34186D2B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01" name="月 1600">
                  <a:extLst>
                    <a:ext uri="{FF2B5EF4-FFF2-40B4-BE49-F238E27FC236}">
                      <a16:creationId xmlns:a16="http://schemas.microsoft.com/office/drawing/2014/main" id="{604B7954-3792-440C-8F88-1C1C68C0783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2" name="月 1601">
                  <a:extLst>
                    <a:ext uri="{FF2B5EF4-FFF2-40B4-BE49-F238E27FC236}">
                      <a16:creationId xmlns:a16="http://schemas.microsoft.com/office/drawing/2014/main" id="{339F6F83-4C09-4E3B-A5B2-8E1E97379E6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4" name="グループ化 1573">
                <a:extLst>
                  <a:ext uri="{FF2B5EF4-FFF2-40B4-BE49-F238E27FC236}">
                    <a16:creationId xmlns:a16="http://schemas.microsoft.com/office/drawing/2014/main" id="{2A8801DA-CD1B-4DB5-A088-34080EB5D08F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99" name="月 1598">
                  <a:extLst>
                    <a:ext uri="{FF2B5EF4-FFF2-40B4-BE49-F238E27FC236}">
                      <a16:creationId xmlns:a16="http://schemas.microsoft.com/office/drawing/2014/main" id="{17243803-6F29-4D63-9918-16ECA83F9D5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0" name="月 1599">
                  <a:extLst>
                    <a:ext uri="{FF2B5EF4-FFF2-40B4-BE49-F238E27FC236}">
                      <a16:creationId xmlns:a16="http://schemas.microsoft.com/office/drawing/2014/main" id="{3FD3D064-FDB6-43D7-8B93-EC06583E429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5" name="グループ化 1574">
                <a:extLst>
                  <a:ext uri="{FF2B5EF4-FFF2-40B4-BE49-F238E27FC236}">
                    <a16:creationId xmlns:a16="http://schemas.microsoft.com/office/drawing/2014/main" id="{BA36F008-2DFF-4B21-9195-4504C072DE8E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97" name="月 1596">
                  <a:extLst>
                    <a:ext uri="{FF2B5EF4-FFF2-40B4-BE49-F238E27FC236}">
                      <a16:creationId xmlns:a16="http://schemas.microsoft.com/office/drawing/2014/main" id="{C04D2C16-A2C1-4DC4-BE54-2D0BF365FED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8" name="月 1597">
                  <a:extLst>
                    <a:ext uri="{FF2B5EF4-FFF2-40B4-BE49-F238E27FC236}">
                      <a16:creationId xmlns:a16="http://schemas.microsoft.com/office/drawing/2014/main" id="{A5D1533F-14E7-4038-B0D5-3C822C3042D3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6" name="グループ化 1575">
                <a:extLst>
                  <a:ext uri="{FF2B5EF4-FFF2-40B4-BE49-F238E27FC236}">
                    <a16:creationId xmlns:a16="http://schemas.microsoft.com/office/drawing/2014/main" id="{D6DD3DB5-EB1E-4F37-8BD3-CC05E5B23703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95" name="月 1594">
                  <a:extLst>
                    <a:ext uri="{FF2B5EF4-FFF2-40B4-BE49-F238E27FC236}">
                      <a16:creationId xmlns:a16="http://schemas.microsoft.com/office/drawing/2014/main" id="{08D4ED17-2C5F-4FB1-9BA1-4D9807798F1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6" name="月 1595">
                  <a:extLst>
                    <a:ext uri="{FF2B5EF4-FFF2-40B4-BE49-F238E27FC236}">
                      <a16:creationId xmlns:a16="http://schemas.microsoft.com/office/drawing/2014/main" id="{AD5A939C-982C-4D39-AA8C-A14FCE5524A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7" name="グループ化 1576">
                <a:extLst>
                  <a:ext uri="{FF2B5EF4-FFF2-40B4-BE49-F238E27FC236}">
                    <a16:creationId xmlns:a16="http://schemas.microsoft.com/office/drawing/2014/main" id="{03631168-8484-4A72-AA7F-4E9B08EF187F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93" name="月 1592">
                  <a:extLst>
                    <a:ext uri="{FF2B5EF4-FFF2-40B4-BE49-F238E27FC236}">
                      <a16:creationId xmlns:a16="http://schemas.microsoft.com/office/drawing/2014/main" id="{C26992D2-D5A8-41B4-9683-7AB3E11DB61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4" name="月 1593">
                  <a:extLst>
                    <a:ext uri="{FF2B5EF4-FFF2-40B4-BE49-F238E27FC236}">
                      <a16:creationId xmlns:a16="http://schemas.microsoft.com/office/drawing/2014/main" id="{4DDD502A-B6B3-49B3-B361-4C22A554D929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8" name="グループ化 1577">
                <a:extLst>
                  <a:ext uri="{FF2B5EF4-FFF2-40B4-BE49-F238E27FC236}">
                    <a16:creationId xmlns:a16="http://schemas.microsoft.com/office/drawing/2014/main" id="{14AECF63-F7E1-4974-A1F0-C52FE826FB61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91" name="月 1590">
                  <a:extLst>
                    <a:ext uri="{FF2B5EF4-FFF2-40B4-BE49-F238E27FC236}">
                      <a16:creationId xmlns:a16="http://schemas.microsoft.com/office/drawing/2014/main" id="{D1407611-5398-4484-A478-C604DD0F054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2" name="月 1591">
                  <a:extLst>
                    <a:ext uri="{FF2B5EF4-FFF2-40B4-BE49-F238E27FC236}">
                      <a16:creationId xmlns:a16="http://schemas.microsoft.com/office/drawing/2014/main" id="{950B2A89-C362-4D07-BACD-D2BE1B6788A9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9" name="グループ化 1578">
                <a:extLst>
                  <a:ext uri="{FF2B5EF4-FFF2-40B4-BE49-F238E27FC236}">
                    <a16:creationId xmlns:a16="http://schemas.microsoft.com/office/drawing/2014/main" id="{A9C54C3E-C414-4C6A-9E7F-58C5D2E26A82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89" name="月 1588">
                  <a:extLst>
                    <a:ext uri="{FF2B5EF4-FFF2-40B4-BE49-F238E27FC236}">
                      <a16:creationId xmlns:a16="http://schemas.microsoft.com/office/drawing/2014/main" id="{60C17024-41F8-41C6-AE49-3845FDAC12C8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0" name="月 1589">
                  <a:extLst>
                    <a:ext uri="{FF2B5EF4-FFF2-40B4-BE49-F238E27FC236}">
                      <a16:creationId xmlns:a16="http://schemas.microsoft.com/office/drawing/2014/main" id="{ADF6D3B2-09AF-4922-A841-BFE2B8ABB1E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80" name="グループ化 1579">
                <a:extLst>
                  <a:ext uri="{FF2B5EF4-FFF2-40B4-BE49-F238E27FC236}">
                    <a16:creationId xmlns:a16="http://schemas.microsoft.com/office/drawing/2014/main" id="{04020EEA-0E35-4AD5-AFFA-A42AB5A2E9CA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87" name="月 1586">
                  <a:extLst>
                    <a:ext uri="{FF2B5EF4-FFF2-40B4-BE49-F238E27FC236}">
                      <a16:creationId xmlns:a16="http://schemas.microsoft.com/office/drawing/2014/main" id="{77AB7729-39FD-44D8-85C1-6BDDB9712FD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8" name="月 1587">
                  <a:extLst>
                    <a:ext uri="{FF2B5EF4-FFF2-40B4-BE49-F238E27FC236}">
                      <a16:creationId xmlns:a16="http://schemas.microsoft.com/office/drawing/2014/main" id="{3BDA45E0-280F-4075-A90B-35B41080C38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81" name="グループ化 1580">
                <a:extLst>
                  <a:ext uri="{FF2B5EF4-FFF2-40B4-BE49-F238E27FC236}">
                    <a16:creationId xmlns:a16="http://schemas.microsoft.com/office/drawing/2014/main" id="{C6E5BC81-9AB5-4F0E-B998-1C8052ADD88B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85" name="月 1584">
                  <a:extLst>
                    <a:ext uri="{FF2B5EF4-FFF2-40B4-BE49-F238E27FC236}">
                      <a16:creationId xmlns:a16="http://schemas.microsoft.com/office/drawing/2014/main" id="{DC30C4A9-57C2-4290-8357-91C8D082A978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6" name="月 1585">
                  <a:extLst>
                    <a:ext uri="{FF2B5EF4-FFF2-40B4-BE49-F238E27FC236}">
                      <a16:creationId xmlns:a16="http://schemas.microsoft.com/office/drawing/2014/main" id="{11E6AE93-DC20-4199-B09E-34F97DD46D4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82" name="グループ化 1581">
                <a:extLst>
                  <a:ext uri="{FF2B5EF4-FFF2-40B4-BE49-F238E27FC236}">
                    <a16:creationId xmlns:a16="http://schemas.microsoft.com/office/drawing/2014/main" id="{573B8D74-A0ED-446C-9BD2-5532C5E2B3DE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83" name="月 1582">
                  <a:extLst>
                    <a:ext uri="{FF2B5EF4-FFF2-40B4-BE49-F238E27FC236}">
                      <a16:creationId xmlns:a16="http://schemas.microsoft.com/office/drawing/2014/main" id="{80D06C44-8242-4965-B5B7-AFABF7BB7BAB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4" name="月 1583">
                  <a:extLst>
                    <a:ext uri="{FF2B5EF4-FFF2-40B4-BE49-F238E27FC236}">
                      <a16:creationId xmlns:a16="http://schemas.microsoft.com/office/drawing/2014/main" id="{E6950C6A-34CC-44DF-A447-38107C77C90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11" name="グループ化 1510">
              <a:extLst>
                <a:ext uri="{FF2B5EF4-FFF2-40B4-BE49-F238E27FC236}">
                  <a16:creationId xmlns:a16="http://schemas.microsoft.com/office/drawing/2014/main" id="{3CAE9AEA-7B6A-44BB-8B99-ECB7B9485B7A}"/>
                </a:ext>
              </a:extLst>
            </p:cNvPr>
            <p:cNvGrpSpPr/>
            <p:nvPr/>
          </p:nvGrpSpPr>
          <p:grpSpPr>
            <a:xfrm>
              <a:off x="10023932" y="801170"/>
              <a:ext cx="1403586" cy="260919"/>
              <a:chOff x="7366474" y="4702333"/>
              <a:chExt cx="3051377" cy="457196"/>
            </a:xfrm>
          </p:grpSpPr>
          <p:grpSp>
            <p:nvGrpSpPr>
              <p:cNvPr id="1543" name="グループ化 1542">
                <a:extLst>
                  <a:ext uri="{FF2B5EF4-FFF2-40B4-BE49-F238E27FC236}">
                    <a16:creationId xmlns:a16="http://schemas.microsoft.com/office/drawing/2014/main" id="{24441519-0BBF-4234-B445-BA2731360CF1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71" name="月 1570">
                  <a:extLst>
                    <a:ext uri="{FF2B5EF4-FFF2-40B4-BE49-F238E27FC236}">
                      <a16:creationId xmlns:a16="http://schemas.microsoft.com/office/drawing/2014/main" id="{F1A89F44-8574-4D9D-AD91-98DA58BB425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2" name="月 1571">
                  <a:extLst>
                    <a:ext uri="{FF2B5EF4-FFF2-40B4-BE49-F238E27FC236}">
                      <a16:creationId xmlns:a16="http://schemas.microsoft.com/office/drawing/2014/main" id="{AE6D5619-EFB1-4656-AA6B-442BC0381B2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4" name="グループ化 1543">
                <a:extLst>
                  <a:ext uri="{FF2B5EF4-FFF2-40B4-BE49-F238E27FC236}">
                    <a16:creationId xmlns:a16="http://schemas.microsoft.com/office/drawing/2014/main" id="{6A4749AE-E8E5-44CE-B855-2B8F4F03E700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69" name="月 1568">
                  <a:extLst>
                    <a:ext uri="{FF2B5EF4-FFF2-40B4-BE49-F238E27FC236}">
                      <a16:creationId xmlns:a16="http://schemas.microsoft.com/office/drawing/2014/main" id="{EB43CE05-1098-4743-BA6C-93D5EE9D25E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0" name="月 1569">
                  <a:extLst>
                    <a:ext uri="{FF2B5EF4-FFF2-40B4-BE49-F238E27FC236}">
                      <a16:creationId xmlns:a16="http://schemas.microsoft.com/office/drawing/2014/main" id="{E6AA3C30-99AC-45A1-8E3E-B78649A0F19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5" name="グループ化 1544">
                <a:extLst>
                  <a:ext uri="{FF2B5EF4-FFF2-40B4-BE49-F238E27FC236}">
                    <a16:creationId xmlns:a16="http://schemas.microsoft.com/office/drawing/2014/main" id="{3C43C2C6-A679-4409-A2FF-51CECC3EB4D1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67" name="月 1566">
                  <a:extLst>
                    <a:ext uri="{FF2B5EF4-FFF2-40B4-BE49-F238E27FC236}">
                      <a16:creationId xmlns:a16="http://schemas.microsoft.com/office/drawing/2014/main" id="{3D833D19-5C79-4F2C-9BB3-560F79DFB4D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8" name="月 1567">
                  <a:extLst>
                    <a:ext uri="{FF2B5EF4-FFF2-40B4-BE49-F238E27FC236}">
                      <a16:creationId xmlns:a16="http://schemas.microsoft.com/office/drawing/2014/main" id="{7DA33C99-531D-4C01-961A-4E74EEF8495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6" name="グループ化 1545">
                <a:extLst>
                  <a:ext uri="{FF2B5EF4-FFF2-40B4-BE49-F238E27FC236}">
                    <a16:creationId xmlns:a16="http://schemas.microsoft.com/office/drawing/2014/main" id="{6AF5C243-CCEA-4262-8C66-333C6BB4CEFC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65" name="月 1564">
                  <a:extLst>
                    <a:ext uri="{FF2B5EF4-FFF2-40B4-BE49-F238E27FC236}">
                      <a16:creationId xmlns:a16="http://schemas.microsoft.com/office/drawing/2014/main" id="{4CAEA6A5-F355-4619-9BA2-6AA53EF3351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6" name="月 1565">
                  <a:extLst>
                    <a:ext uri="{FF2B5EF4-FFF2-40B4-BE49-F238E27FC236}">
                      <a16:creationId xmlns:a16="http://schemas.microsoft.com/office/drawing/2014/main" id="{0B565644-E966-4D92-B736-C818FDD50B4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7" name="グループ化 1546">
                <a:extLst>
                  <a:ext uri="{FF2B5EF4-FFF2-40B4-BE49-F238E27FC236}">
                    <a16:creationId xmlns:a16="http://schemas.microsoft.com/office/drawing/2014/main" id="{99EBDF48-1120-4EE0-91F0-219579627D2C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63" name="月 1562">
                  <a:extLst>
                    <a:ext uri="{FF2B5EF4-FFF2-40B4-BE49-F238E27FC236}">
                      <a16:creationId xmlns:a16="http://schemas.microsoft.com/office/drawing/2014/main" id="{D6F30B92-64AF-4927-88E9-5E536777ABC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4" name="月 1563">
                  <a:extLst>
                    <a:ext uri="{FF2B5EF4-FFF2-40B4-BE49-F238E27FC236}">
                      <a16:creationId xmlns:a16="http://schemas.microsoft.com/office/drawing/2014/main" id="{46BBCECD-5ED7-441F-AD31-14543D9A6DB9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8" name="グループ化 1547">
                <a:extLst>
                  <a:ext uri="{FF2B5EF4-FFF2-40B4-BE49-F238E27FC236}">
                    <a16:creationId xmlns:a16="http://schemas.microsoft.com/office/drawing/2014/main" id="{1385CF7A-3E9C-496B-9910-E394DB5802D0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61" name="月 1560">
                  <a:extLst>
                    <a:ext uri="{FF2B5EF4-FFF2-40B4-BE49-F238E27FC236}">
                      <a16:creationId xmlns:a16="http://schemas.microsoft.com/office/drawing/2014/main" id="{FF596B83-56AF-475F-A501-C1D98FC2CCF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2" name="月 1561">
                  <a:extLst>
                    <a:ext uri="{FF2B5EF4-FFF2-40B4-BE49-F238E27FC236}">
                      <a16:creationId xmlns:a16="http://schemas.microsoft.com/office/drawing/2014/main" id="{54E9DDA8-511B-4100-90EE-004A37062D9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9" name="グループ化 1548">
                <a:extLst>
                  <a:ext uri="{FF2B5EF4-FFF2-40B4-BE49-F238E27FC236}">
                    <a16:creationId xmlns:a16="http://schemas.microsoft.com/office/drawing/2014/main" id="{28812B88-EA4C-4238-99FF-9BD4C8EE8C97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59" name="月 1558">
                  <a:extLst>
                    <a:ext uri="{FF2B5EF4-FFF2-40B4-BE49-F238E27FC236}">
                      <a16:creationId xmlns:a16="http://schemas.microsoft.com/office/drawing/2014/main" id="{7766348C-A38F-48A3-8A2A-335F89F6808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0" name="月 1559">
                  <a:extLst>
                    <a:ext uri="{FF2B5EF4-FFF2-40B4-BE49-F238E27FC236}">
                      <a16:creationId xmlns:a16="http://schemas.microsoft.com/office/drawing/2014/main" id="{4B6FDA3D-EF33-4A7B-BB33-8B467160AB4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50" name="グループ化 1549">
                <a:extLst>
                  <a:ext uri="{FF2B5EF4-FFF2-40B4-BE49-F238E27FC236}">
                    <a16:creationId xmlns:a16="http://schemas.microsoft.com/office/drawing/2014/main" id="{611F465E-E058-44CF-9994-8B9E6F9A0B52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57" name="月 1556">
                  <a:extLst>
                    <a:ext uri="{FF2B5EF4-FFF2-40B4-BE49-F238E27FC236}">
                      <a16:creationId xmlns:a16="http://schemas.microsoft.com/office/drawing/2014/main" id="{FD46475C-98C0-4336-97FB-ACA1D090BB78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8" name="月 1557">
                  <a:extLst>
                    <a:ext uri="{FF2B5EF4-FFF2-40B4-BE49-F238E27FC236}">
                      <a16:creationId xmlns:a16="http://schemas.microsoft.com/office/drawing/2014/main" id="{29AB6BCA-6A54-4727-AF13-2815905FA77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51" name="グループ化 1550">
                <a:extLst>
                  <a:ext uri="{FF2B5EF4-FFF2-40B4-BE49-F238E27FC236}">
                    <a16:creationId xmlns:a16="http://schemas.microsoft.com/office/drawing/2014/main" id="{DBA9773E-0EC3-4447-90E8-3A877614CCCE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55" name="月 1554">
                  <a:extLst>
                    <a:ext uri="{FF2B5EF4-FFF2-40B4-BE49-F238E27FC236}">
                      <a16:creationId xmlns:a16="http://schemas.microsoft.com/office/drawing/2014/main" id="{A3BE60AB-85B5-4BFD-8E65-69B15F7ACAE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6" name="月 1555">
                  <a:extLst>
                    <a:ext uri="{FF2B5EF4-FFF2-40B4-BE49-F238E27FC236}">
                      <a16:creationId xmlns:a16="http://schemas.microsoft.com/office/drawing/2014/main" id="{F550CF25-8DB2-4C0C-9655-A0BDF5FF8BF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52" name="グループ化 1551">
                <a:extLst>
                  <a:ext uri="{FF2B5EF4-FFF2-40B4-BE49-F238E27FC236}">
                    <a16:creationId xmlns:a16="http://schemas.microsoft.com/office/drawing/2014/main" id="{D495A453-F530-4302-8155-14E7DC4CB182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53" name="月 1552">
                  <a:extLst>
                    <a:ext uri="{FF2B5EF4-FFF2-40B4-BE49-F238E27FC236}">
                      <a16:creationId xmlns:a16="http://schemas.microsoft.com/office/drawing/2014/main" id="{D8CC8483-7CC7-43F0-B610-0EECBA72B59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4" name="月 1553">
                  <a:extLst>
                    <a:ext uri="{FF2B5EF4-FFF2-40B4-BE49-F238E27FC236}">
                      <a16:creationId xmlns:a16="http://schemas.microsoft.com/office/drawing/2014/main" id="{323CD001-8961-45A9-823B-BE0ADD08CCB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12" name="グループ化 1511">
              <a:extLst>
                <a:ext uri="{FF2B5EF4-FFF2-40B4-BE49-F238E27FC236}">
                  <a16:creationId xmlns:a16="http://schemas.microsoft.com/office/drawing/2014/main" id="{62276D9D-7102-48FA-99EC-62A3A7169CE2}"/>
                </a:ext>
              </a:extLst>
            </p:cNvPr>
            <p:cNvGrpSpPr/>
            <p:nvPr/>
          </p:nvGrpSpPr>
          <p:grpSpPr>
            <a:xfrm>
              <a:off x="9806994" y="1226251"/>
              <a:ext cx="1965906" cy="318099"/>
              <a:chOff x="7366474" y="4702333"/>
              <a:chExt cx="3051377" cy="457196"/>
            </a:xfrm>
          </p:grpSpPr>
          <p:grpSp>
            <p:nvGrpSpPr>
              <p:cNvPr id="1513" name="グループ化 1512">
                <a:extLst>
                  <a:ext uri="{FF2B5EF4-FFF2-40B4-BE49-F238E27FC236}">
                    <a16:creationId xmlns:a16="http://schemas.microsoft.com/office/drawing/2014/main" id="{081C2D7A-C753-436E-A128-3E72F4160DE1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41" name="月 1540">
                  <a:extLst>
                    <a:ext uri="{FF2B5EF4-FFF2-40B4-BE49-F238E27FC236}">
                      <a16:creationId xmlns:a16="http://schemas.microsoft.com/office/drawing/2014/main" id="{868ADE69-2BD8-452E-850F-6E25A86B812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2" name="月 1541">
                  <a:extLst>
                    <a:ext uri="{FF2B5EF4-FFF2-40B4-BE49-F238E27FC236}">
                      <a16:creationId xmlns:a16="http://schemas.microsoft.com/office/drawing/2014/main" id="{196A591D-AA0C-48EE-8226-A5B7DDBC33F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4" name="グループ化 1513">
                <a:extLst>
                  <a:ext uri="{FF2B5EF4-FFF2-40B4-BE49-F238E27FC236}">
                    <a16:creationId xmlns:a16="http://schemas.microsoft.com/office/drawing/2014/main" id="{B91EB0C6-4F97-4E95-AC73-CC8961C4FC79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39" name="月 1538">
                  <a:extLst>
                    <a:ext uri="{FF2B5EF4-FFF2-40B4-BE49-F238E27FC236}">
                      <a16:creationId xmlns:a16="http://schemas.microsoft.com/office/drawing/2014/main" id="{EFC1FD5A-2C81-45AC-B599-E2B7D658048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0" name="月 1539">
                  <a:extLst>
                    <a:ext uri="{FF2B5EF4-FFF2-40B4-BE49-F238E27FC236}">
                      <a16:creationId xmlns:a16="http://schemas.microsoft.com/office/drawing/2014/main" id="{4BD9F696-E11A-43CC-832E-79B7AC51684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5" name="グループ化 1514">
                <a:extLst>
                  <a:ext uri="{FF2B5EF4-FFF2-40B4-BE49-F238E27FC236}">
                    <a16:creationId xmlns:a16="http://schemas.microsoft.com/office/drawing/2014/main" id="{B7567F56-57CB-4E6C-AF2E-60B53ACAD990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37" name="月 1536">
                  <a:extLst>
                    <a:ext uri="{FF2B5EF4-FFF2-40B4-BE49-F238E27FC236}">
                      <a16:creationId xmlns:a16="http://schemas.microsoft.com/office/drawing/2014/main" id="{A6BAC122-713F-4331-89A0-9CAB76653F6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8" name="月 1537">
                  <a:extLst>
                    <a:ext uri="{FF2B5EF4-FFF2-40B4-BE49-F238E27FC236}">
                      <a16:creationId xmlns:a16="http://schemas.microsoft.com/office/drawing/2014/main" id="{51B72070-B421-41C9-BDBC-4DC0B460578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6" name="グループ化 1515">
                <a:extLst>
                  <a:ext uri="{FF2B5EF4-FFF2-40B4-BE49-F238E27FC236}">
                    <a16:creationId xmlns:a16="http://schemas.microsoft.com/office/drawing/2014/main" id="{CB9EC6D8-8BE9-4509-B494-BE2793B23046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35" name="月 1534">
                  <a:extLst>
                    <a:ext uri="{FF2B5EF4-FFF2-40B4-BE49-F238E27FC236}">
                      <a16:creationId xmlns:a16="http://schemas.microsoft.com/office/drawing/2014/main" id="{86C854EF-8063-46B5-81E6-F0A05D37171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6" name="月 1535">
                  <a:extLst>
                    <a:ext uri="{FF2B5EF4-FFF2-40B4-BE49-F238E27FC236}">
                      <a16:creationId xmlns:a16="http://schemas.microsoft.com/office/drawing/2014/main" id="{AA97C45E-2FA4-47A2-A2AB-4C3C40A66D9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7" name="グループ化 1516">
                <a:extLst>
                  <a:ext uri="{FF2B5EF4-FFF2-40B4-BE49-F238E27FC236}">
                    <a16:creationId xmlns:a16="http://schemas.microsoft.com/office/drawing/2014/main" id="{D2CB687E-8EBB-4E9C-B4A9-8688828D8805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33" name="月 1532">
                  <a:extLst>
                    <a:ext uri="{FF2B5EF4-FFF2-40B4-BE49-F238E27FC236}">
                      <a16:creationId xmlns:a16="http://schemas.microsoft.com/office/drawing/2014/main" id="{3C5E6610-1BDA-4ED7-A777-38153AE274FF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4" name="月 1533">
                  <a:extLst>
                    <a:ext uri="{FF2B5EF4-FFF2-40B4-BE49-F238E27FC236}">
                      <a16:creationId xmlns:a16="http://schemas.microsoft.com/office/drawing/2014/main" id="{E2D0E729-EF80-4721-8E03-69850206682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8" name="グループ化 1517">
                <a:extLst>
                  <a:ext uri="{FF2B5EF4-FFF2-40B4-BE49-F238E27FC236}">
                    <a16:creationId xmlns:a16="http://schemas.microsoft.com/office/drawing/2014/main" id="{B9BF2902-5911-46CC-9240-06C637A27D26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31" name="月 1530">
                  <a:extLst>
                    <a:ext uri="{FF2B5EF4-FFF2-40B4-BE49-F238E27FC236}">
                      <a16:creationId xmlns:a16="http://schemas.microsoft.com/office/drawing/2014/main" id="{BEE868C8-FC49-4984-A5FC-696BD15F78C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2" name="月 1531">
                  <a:extLst>
                    <a:ext uri="{FF2B5EF4-FFF2-40B4-BE49-F238E27FC236}">
                      <a16:creationId xmlns:a16="http://schemas.microsoft.com/office/drawing/2014/main" id="{1FDD0622-8552-4040-B54F-F1554F7EA7C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9" name="グループ化 1518">
                <a:extLst>
                  <a:ext uri="{FF2B5EF4-FFF2-40B4-BE49-F238E27FC236}">
                    <a16:creationId xmlns:a16="http://schemas.microsoft.com/office/drawing/2014/main" id="{13A0882E-7C6F-4F56-9749-08DBA8CF4897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29" name="月 1528">
                  <a:extLst>
                    <a:ext uri="{FF2B5EF4-FFF2-40B4-BE49-F238E27FC236}">
                      <a16:creationId xmlns:a16="http://schemas.microsoft.com/office/drawing/2014/main" id="{715DAD18-E3A3-405D-9017-5B1997905B4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0" name="月 1529">
                  <a:extLst>
                    <a:ext uri="{FF2B5EF4-FFF2-40B4-BE49-F238E27FC236}">
                      <a16:creationId xmlns:a16="http://schemas.microsoft.com/office/drawing/2014/main" id="{4DE469A1-2FE0-4A3E-9E55-61C0483EAAB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20" name="グループ化 1519">
                <a:extLst>
                  <a:ext uri="{FF2B5EF4-FFF2-40B4-BE49-F238E27FC236}">
                    <a16:creationId xmlns:a16="http://schemas.microsoft.com/office/drawing/2014/main" id="{E1F3DD64-B36B-455F-AB9F-9D7D9CE0AA24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27" name="月 1526">
                  <a:extLst>
                    <a:ext uri="{FF2B5EF4-FFF2-40B4-BE49-F238E27FC236}">
                      <a16:creationId xmlns:a16="http://schemas.microsoft.com/office/drawing/2014/main" id="{0AD7B31A-B3AF-4931-8D02-62921CE3E38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8" name="月 1527">
                  <a:extLst>
                    <a:ext uri="{FF2B5EF4-FFF2-40B4-BE49-F238E27FC236}">
                      <a16:creationId xmlns:a16="http://schemas.microsoft.com/office/drawing/2014/main" id="{9190082C-427F-426E-BB28-E9BA3575D16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21" name="グループ化 1520">
                <a:extLst>
                  <a:ext uri="{FF2B5EF4-FFF2-40B4-BE49-F238E27FC236}">
                    <a16:creationId xmlns:a16="http://schemas.microsoft.com/office/drawing/2014/main" id="{47CE4BAB-B0B3-4653-B844-5A3DC5C396BF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25" name="月 1524">
                  <a:extLst>
                    <a:ext uri="{FF2B5EF4-FFF2-40B4-BE49-F238E27FC236}">
                      <a16:creationId xmlns:a16="http://schemas.microsoft.com/office/drawing/2014/main" id="{030442C4-7E2B-4CC7-B2A2-8E720F68F3C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6" name="月 1525">
                  <a:extLst>
                    <a:ext uri="{FF2B5EF4-FFF2-40B4-BE49-F238E27FC236}">
                      <a16:creationId xmlns:a16="http://schemas.microsoft.com/office/drawing/2014/main" id="{062E554D-C5CC-47CA-9C39-6F918910883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22" name="グループ化 1521">
                <a:extLst>
                  <a:ext uri="{FF2B5EF4-FFF2-40B4-BE49-F238E27FC236}">
                    <a16:creationId xmlns:a16="http://schemas.microsoft.com/office/drawing/2014/main" id="{C9AC10DA-202B-4E62-BAA0-4FE0174E58C8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23" name="月 1522">
                  <a:extLst>
                    <a:ext uri="{FF2B5EF4-FFF2-40B4-BE49-F238E27FC236}">
                      <a16:creationId xmlns:a16="http://schemas.microsoft.com/office/drawing/2014/main" id="{2ACF9B56-62FE-4F1F-B9FC-60E060EBA54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4" name="月 1523">
                  <a:extLst>
                    <a:ext uri="{FF2B5EF4-FFF2-40B4-BE49-F238E27FC236}">
                      <a16:creationId xmlns:a16="http://schemas.microsoft.com/office/drawing/2014/main" id="{AD494850-38CC-499B-B9EC-20C4DB9C059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118BD97-34A6-4DE8-95FF-F5C219FC6627}"/>
              </a:ext>
            </a:extLst>
          </p:cNvPr>
          <p:cNvGrpSpPr/>
          <p:nvPr/>
        </p:nvGrpSpPr>
        <p:grpSpPr>
          <a:xfrm>
            <a:off x="407495" y="818710"/>
            <a:ext cx="1625526" cy="1580636"/>
            <a:chOff x="-380067" y="11708"/>
            <a:chExt cx="2037182" cy="198092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162E474-D103-4D90-937C-334515193613}"/>
                </a:ext>
              </a:extLst>
            </p:cNvPr>
            <p:cNvGrpSpPr/>
            <p:nvPr/>
          </p:nvGrpSpPr>
          <p:grpSpPr>
            <a:xfrm>
              <a:off x="-375592" y="11708"/>
              <a:ext cx="2032590" cy="1980924"/>
              <a:chOff x="272478" y="332656"/>
              <a:chExt cx="2032590" cy="1980924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5C74068A-8D9A-4A82-8F96-953EFA806F0C}"/>
                  </a:ext>
                </a:extLst>
              </p:cNvPr>
              <p:cNvSpPr/>
              <p:nvPr/>
            </p:nvSpPr>
            <p:spPr>
              <a:xfrm>
                <a:off x="272478" y="942132"/>
                <a:ext cx="2032590" cy="1371448"/>
              </a:xfrm>
              <a:custGeom>
                <a:avLst/>
                <a:gdLst>
                  <a:gd name="connsiteX0" fmla="*/ 1016295 w 2032590"/>
                  <a:gd name="connsiteY0" fmla="*/ 0 h 1371448"/>
                  <a:gd name="connsiteX1" fmla="*/ 2021198 w 2032590"/>
                  <a:gd name="connsiteY1" fmla="*/ 187602 h 1371448"/>
                  <a:gd name="connsiteX2" fmla="*/ 2028763 w 2032590"/>
                  <a:gd name="connsiteY2" fmla="*/ 191060 h 1371448"/>
                  <a:gd name="connsiteX3" fmla="*/ 2032590 w 2032590"/>
                  <a:gd name="connsiteY3" fmla="*/ 272974 h 1371448"/>
                  <a:gd name="connsiteX4" fmla="*/ 1016295 w 2032590"/>
                  <a:gd name="connsiteY4" fmla="*/ 1371448 h 1371448"/>
                  <a:gd name="connsiteX5" fmla="*/ 0 w 2032590"/>
                  <a:gd name="connsiteY5" fmla="*/ 272974 h 1371448"/>
                  <a:gd name="connsiteX6" fmla="*/ 3827 w 2032590"/>
                  <a:gd name="connsiteY6" fmla="*/ 191060 h 1371448"/>
                  <a:gd name="connsiteX7" fmla="*/ 11393 w 2032590"/>
                  <a:gd name="connsiteY7" fmla="*/ 187602 h 1371448"/>
                  <a:gd name="connsiteX8" fmla="*/ 1016295 w 2032590"/>
                  <a:gd name="connsiteY8" fmla="*/ 0 h 1371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2590" h="1371448">
                    <a:moveTo>
                      <a:pt x="1016295" y="0"/>
                    </a:moveTo>
                    <a:cubicBezTo>
                      <a:pt x="1388534" y="0"/>
                      <a:pt x="1734342" y="69160"/>
                      <a:pt x="2021198" y="187602"/>
                    </a:cubicBezTo>
                    <a:lnTo>
                      <a:pt x="2028763" y="191060"/>
                    </a:lnTo>
                    <a:lnTo>
                      <a:pt x="2032590" y="272974"/>
                    </a:lnTo>
                    <a:cubicBezTo>
                      <a:pt x="2032590" y="879644"/>
                      <a:pt x="1577579" y="1371448"/>
                      <a:pt x="1016295" y="1371448"/>
                    </a:cubicBezTo>
                    <a:cubicBezTo>
                      <a:pt x="455011" y="1371448"/>
                      <a:pt x="0" y="879644"/>
                      <a:pt x="0" y="272974"/>
                    </a:cubicBezTo>
                    <a:lnTo>
                      <a:pt x="3827" y="191060"/>
                    </a:lnTo>
                    <a:lnTo>
                      <a:pt x="11393" y="187602"/>
                    </a:lnTo>
                    <a:cubicBezTo>
                      <a:pt x="298248" y="69160"/>
                      <a:pt x="644057" y="0"/>
                      <a:pt x="10162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50000">
                    <a:srgbClr val="FFCC66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42D16AD3-1DBD-44EA-BF8F-354B06ECF3FA}"/>
                  </a:ext>
                </a:extLst>
              </p:cNvPr>
              <p:cNvSpPr/>
              <p:nvPr/>
            </p:nvSpPr>
            <p:spPr>
              <a:xfrm>
                <a:off x="272479" y="332656"/>
                <a:ext cx="2032589" cy="165618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C66"/>
                  </a:gs>
                  <a:gs pos="100000">
                    <a:srgbClr val="CC66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星 12 652">
              <a:extLst>
                <a:ext uri="{FF2B5EF4-FFF2-40B4-BE49-F238E27FC236}">
                  <a16:creationId xmlns:a16="http://schemas.microsoft.com/office/drawing/2014/main" id="{C814C3D4-FD5D-482C-8076-860E7A4A1A32}"/>
                </a:ext>
              </a:extLst>
            </p:cNvPr>
            <p:cNvSpPr/>
            <p:nvPr/>
          </p:nvSpPr>
          <p:spPr bwMode="auto">
            <a:xfrm rot="9000000">
              <a:off x="87427" y="69760"/>
              <a:ext cx="1569688" cy="1124762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星 12 653">
              <a:extLst>
                <a:ext uri="{FF2B5EF4-FFF2-40B4-BE49-F238E27FC236}">
                  <a16:creationId xmlns:a16="http://schemas.microsoft.com/office/drawing/2014/main" id="{909A97CD-F637-4E2C-8217-2968AEF220C6}"/>
                </a:ext>
              </a:extLst>
            </p:cNvPr>
            <p:cNvSpPr/>
            <p:nvPr/>
          </p:nvSpPr>
          <p:spPr bwMode="auto">
            <a:xfrm rot="1800000">
              <a:off x="-380067" y="137022"/>
              <a:ext cx="1569688" cy="96191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 12 655">
              <a:extLst>
                <a:ext uri="{FF2B5EF4-FFF2-40B4-BE49-F238E27FC236}">
                  <a16:creationId xmlns:a16="http://schemas.microsoft.com/office/drawing/2014/main" id="{23DAF413-711C-4F61-B04F-3CB2EA0E1788}"/>
                </a:ext>
              </a:extLst>
            </p:cNvPr>
            <p:cNvSpPr/>
            <p:nvPr/>
          </p:nvSpPr>
          <p:spPr bwMode="auto">
            <a:xfrm rot="1800000">
              <a:off x="54196" y="163346"/>
              <a:ext cx="1569688" cy="96191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星 12 657">
              <a:extLst>
                <a:ext uri="{FF2B5EF4-FFF2-40B4-BE49-F238E27FC236}">
                  <a16:creationId xmlns:a16="http://schemas.microsoft.com/office/drawing/2014/main" id="{1D2C0463-FF4D-49F4-B032-054DE5CABF8A}"/>
                </a:ext>
              </a:extLst>
            </p:cNvPr>
            <p:cNvSpPr/>
            <p:nvPr/>
          </p:nvSpPr>
          <p:spPr bwMode="auto">
            <a:xfrm rot="9000000">
              <a:off x="-130705" y="327135"/>
              <a:ext cx="1569688" cy="96191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B4B758C-9921-4CCB-A8C8-BF73AF305DEF}"/>
                </a:ext>
              </a:extLst>
            </p:cNvPr>
            <p:cNvGrpSpPr/>
            <p:nvPr/>
          </p:nvGrpSpPr>
          <p:grpSpPr>
            <a:xfrm>
              <a:off x="-239782" y="45010"/>
              <a:ext cx="1114621" cy="958972"/>
              <a:chOff x="12218363" y="-1239367"/>
              <a:chExt cx="976011" cy="839718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D60BDEFD-D25E-4F25-B1C0-942D12F1E814}"/>
                  </a:ext>
                </a:extLst>
              </p:cNvPr>
              <p:cNvGrpSpPr/>
              <p:nvPr/>
            </p:nvGrpSpPr>
            <p:grpSpPr>
              <a:xfrm>
                <a:off x="12218363" y="-123936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85" name="弦 84">
                  <a:extLst>
                    <a:ext uri="{FF2B5EF4-FFF2-40B4-BE49-F238E27FC236}">
                      <a16:creationId xmlns:a16="http://schemas.microsoft.com/office/drawing/2014/main" id="{A3A899DF-9EBD-4896-B918-E7B584653BE7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弦 85">
                  <a:extLst>
                    <a:ext uri="{FF2B5EF4-FFF2-40B4-BE49-F238E27FC236}">
                      <a16:creationId xmlns:a16="http://schemas.microsoft.com/office/drawing/2014/main" id="{92FB2DAF-A8DE-4413-86F5-25FE9EB9E5C2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パイ 27">
                  <a:extLst>
                    <a:ext uri="{FF2B5EF4-FFF2-40B4-BE49-F238E27FC236}">
                      <a16:creationId xmlns:a16="http://schemas.microsoft.com/office/drawing/2014/main" id="{C870F3DE-3C61-46CF-85DF-4F6D79412522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パイ 663">
                  <a:extLst>
                    <a:ext uri="{FF2B5EF4-FFF2-40B4-BE49-F238E27FC236}">
                      <a16:creationId xmlns:a16="http://schemas.microsoft.com/office/drawing/2014/main" id="{5CFAADF4-AAE9-4133-80DC-881842CED5A1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パイ 665">
                  <a:extLst>
                    <a:ext uri="{FF2B5EF4-FFF2-40B4-BE49-F238E27FC236}">
                      <a16:creationId xmlns:a16="http://schemas.microsoft.com/office/drawing/2014/main" id="{AF9C46FF-4A63-4839-B786-973739EF63ED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涙形 89">
                  <a:extLst>
                    <a:ext uri="{FF2B5EF4-FFF2-40B4-BE49-F238E27FC236}">
                      <a16:creationId xmlns:a16="http://schemas.microsoft.com/office/drawing/2014/main" id="{A8C3CFD7-7E8C-40A1-9F4B-E43287C04F98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涙形 90">
                  <a:extLst>
                    <a:ext uri="{FF2B5EF4-FFF2-40B4-BE49-F238E27FC236}">
                      <a16:creationId xmlns:a16="http://schemas.microsoft.com/office/drawing/2014/main" id="{3BB6F275-0692-459B-9860-24AB96854F50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涙形 91">
                  <a:extLst>
                    <a:ext uri="{FF2B5EF4-FFF2-40B4-BE49-F238E27FC236}">
                      <a16:creationId xmlns:a16="http://schemas.microsoft.com/office/drawing/2014/main" id="{6CADE852-AB1D-49E8-B800-0BB505FB4B45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涙形 92">
                  <a:extLst>
                    <a:ext uri="{FF2B5EF4-FFF2-40B4-BE49-F238E27FC236}">
                      <a16:creationId xmlns:a16="http://schemas.microsoft.com/office/drawing/2014/main" id="{CB41DB10-6146-48F6-BFB6-73731664E8E5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涙形 93">
                  <a:extLst>
                    <a:ext uri="{FF2B5EF4-FFF2-40B4-BE49-F238E27FC236}">
                      <a16:creationId xmlns:a16="http://schemas.microsoft.com/office/drawing/2014/main" id="{05EDA6F3-7449-4655-BAC1-005CA4844809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涙形 94">
                  <a:extLst>
                    <a:ext uri="{FF2B5EF4-FFF2-40B4-BE49-F238E27FC236}">
                      <a16:creationId xmlns:a16="http://schemas.microsoft.com/office/drawing/2014/main" id="{7AB1EA6E-A9DB-4C94-8A79-69C58288581D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涙形 95">
                  <a:extLst>
                    <a:ext uri="{FF2B5EF4-FFF2-40B4-BE49-F238E27FC236}">
                      <a16:creationId xmlns:a16="http://schemas.microsoft.com/office/drawing/2014/main" id="{4C0DDB75-E17E-4044-99F1-9D78B599A5A8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涙形 96">
                  <a:extLst>
                    <a:ext uri="{FF2B5EF4-FFF2-40B4-BE49-F238E27FC236}">
                      <a16:creationId xmlns:a16="http://schemas.microsoft.com/office/drawing/2014/main" id="{A20E2ED5-4D86-4189-8DCA-1E46322A53E1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272AFFC8-E9CC-4575-8505-E200DD49F4AA}"/>
                  </a:ext>
                </a:extLst>
              </p:cNvPr>
              <p:cNvGrpSpPr/>
              <p:nvPr/>
            </p:nvGrpSpPr>
            <p:grpSpPr>
              <a:xfrm rot="800389">
                <a:off x="12394876" y="-119914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72" name="弦 71">
                  <a:extLst>
                    <a:ext uri="{FF2B5EF4-FFF2-40B4-BE49-F238E27FC236}">
                      <a16:creationId xmlns:a16="http://schemas.microsoft.com/office/drawing/2014/main" id="{063C36EE-5B7B-4D55-B3D2-F7BB456F969A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弦 72">
                  <a:extLst>
                    <a:ext uri="{FF2B5EF4-FFF2-40B4-BE49-F238E27FC236}">
                      <a16:creationId xmlns:a16="http://schemas.microsoft.com/office/drawing/2014/main" id="{BF81DE84-7F75-4232-A459-E21152787FAD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パイ 677">
                  <a:extLst>
                    <a:ext uri="{FF2B5EF4-FFF2-40B4-BE49-F238E27FC236}">
                      <a16:creationId xmlns:a16="http://schemas.microsoft.com/office/drawing/2014/main" id="{782749C2-2D82-4B9B-8C38-0E2024CF9F8C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パイ 678">
                  <a:extLst>
                    <a:ext uri="{FF2B5EF4-FFF2-40B4-BE49-F238E27FC236}">
                      <a16:creationId xmlns:a16="http://schemas.microsoft.com/office/drawing/2014/main" id="{38455E86-491C-4983-945D-99A82D6A4832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パイ 679">
                  <a:extLst>
                    <a:ext uri="{FF2B5EF4-FFF2-40B4-BE49-F238E27FC236}">
                      <a16:creationId xmlns:a16="http://schemas.microsoft.com/office/drawing/2014/main" id="{1AB3DA84-3150-4684-9D75-083641E26BD4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涙形 76">
                  <a:extLst>
                    <a:ext uri="{FF2B5EF4-FFF2-40B4-BE49-F238E27FC236}">
                      <a16:creationId xmlns:a16="http://schemas.microsoft.com/office/drawing/2014/main" id="{B3903603-5940-472D-9FA7-07989FBA96D9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涙形 77">
                  <a:extLst>
                    <a:ext uri="{FF2B5EF4-FFF2-40B4-BE49-F238E27FC236}">
                      <a16:creationId xmlns:a16="http://schemas.microsoft.com/office/drawing/2014/main" id="{2632913C-E3F2-4CC8-A73E-4FD7348B843D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涙形 78">
                  <a:extLst>
                    <a:ext uri="{FF2B5EF4-FFF2-40B4-BE49-F238E27FC236}">
                      <a16:creationId xmlns:a16="http://schemas.microsoft.com/office/drawing/2014/main" id="{74844EF0-E212-411F-9476-2053B21BA79E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涙形 79">
                  <a:extLst>
                    <a:ext uri="{FF2B5EF4-FFF2-40B4-BE49-F238E27FC236}">
                      <a16:creationId xmlns:a16="http://schemas.microsoft.com/office/drawing/2014/main" id="{63EC6D37-B1F3-4D8F-B616-6D96D77DA0EC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涙形 80">
                  <a:extLst>
                    <a:ext uri="{FF2B5EF4-FFF2-40B4-BE49-F238E27FC236}">
                      <a16:creationId xmlns:a16="http://schemas.microsoft.com/office/drawing/2014/main" id="{070AAB18-241E-4528-B327-49D1639D977C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涙形 81">
                  <a:extLst>
                    <a:ext uri="{FF2B5EF4-FFF2-40B4-BE49-F238E27FC236}">
                      <a16:creationId xmlns:a16="http://schemas.microsoft.com/office/drawing/2014/main" id="{A1F1696E-D8D3-4DE7-B765-6D8E9D028438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涙形 82">
                  <a:extLst>
                    <a:ext uri="{FF2B5EF4-FFF2-40B4-BE49-F238E27FC236}">
                      <a16:creationId xmlns:a16="http://schemas.microsoft.com/office/drawing/2014/main" id="{151765D2-0DB0-431C-B35D-20796ECCEB1D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涙形 83">
                  <a:extLst>
                    <a:ext uri="{FF2B5EF4-FFF2-40B4-BE49-F238E27FC236}">
                      <a16:creationId xmlns:a16="http://schemas.microsoft.com/office/drawing/2014/main" id="{FB6137B5-5039-4819-8AFB-197529753D1B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円/楕円 128">
              <a:extLst>
                <a:ext uri="{FF2B5EF4-FFF2-40B4-BE49-F238E27FC236}">
                  <a16:creationId xmlns:a16="http://schemas.microsoft.com/office/drawing/2014/main" id="{30E9A43E-86EB-447B-BB36-D475449E1948}"/>
                </a:ext>
              </a:extLst>
            </p:cNvPr>
            <p:cNvSpPr/>
            <p:nvPr/>
          </p:nvSpPr>
          <p:spPr bwMode="auto">
            <a:xfrm>
              <a:off x="719093" y="199488"/>
              <a:ext cx="865603" cy="865603"/>
            </a:xfrm>
            <a:prstGeom prst="ellipse">
              <a:avLst/>
            </a:pr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2751B4A-51CB-4B4A-9697-556894E0BC81}"/>
                </a:ext>
              </a:extLst>
            </p:cNvPr>
            <p:cNvGrpSpPr/>
            <p:nvPr/>
          </p:nvGrpSpPr>
          <p:grpSpPr>
            <a:xfrm>
              <a:off x="912732" y="311315"/>
              <a:ext cx="487445" cy="196811"/>
              <a:chOff x="11171564" y="-1389395"/>
              <a:chExt cx="566295" cy="228649"/>
            </a:xfrm>
            <a:solidFill>
              <a:srgbClr val="FF6600"/>
            </a:solidFill>
          </p:grpSpPr>
          <p:sp>
            <p:nvSpPr>
              <p:cNvPr id="66" name="角丸四角形 132">
                <a:extLst>
                  <a:ext uri="{FF2B5EF4-FFF2-40B4-BE49-F238E27FC236}">
                    <a16:creationId xmlns:a16="http://schemas.microsoft.com/office/drawing/2014/main" id="{B221500A-016D-42E7-994E-58FFB9A40956}"/>
                  </a:ext>
                </a:extLst>
              </p:cNvPr>
              <p:cNvSpPr/>
              <p:nvPr/>
            </p:nvSpPr>
            <p:spPr bwMode="auto">
              <a:xfrm rot="2290551">
                <a:off x="11296296" y="-1389395"/>
                <a:ext cx="73376" cy="73376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角丸四角形 693">
                <a:extLst>
                  <a:ext uri="{FF2B5EF4-FFF2-40B4-BE49-F238E27FC236}">
                    <a16:creationId xmlns:a16="http://schemas.microsoft.com/office/drawing/2014/main" id="{BAA5BCDD-B58B-4FB0-990C-BCA4B81DC62E}"/>
                  </a:ext>
                </a:extLst>
              </p:cNvPr>
              <p:cNvSpPr/>
              <p:nvPr/>
            </p:nvSpPr>
            <p:spPr bwMode="auto">
              <a:xfrm rot="2290551">
                <a:off x="11526959" y="-1382415"/>
                <a:ext cx="73376" cy="73376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694">
                <a:extLst>
                  <a:ext uri="{FF2B5EF4-FFF2-40B4-BE49-F238E27FC236}">
                    <a16:creationId xmlns:a16="http://schemas.microsoft.com/office/drawing/2014/main" id="{05D6A0DC-9298-43A3-B786-DD5EDCBB252B}"/>
                  </a:ext>
                </a:extLst>
              </p:cNvPr>
              <p:cNvSpPr/>
              <p:nvPr/>
            </p:nvSpPr>
            <p:spPr bwMode="auto">
              <a:xfrm rot="2290551">
                <a:off x="11664483" y="-1234122"/>
                <a:ext cx="73376" cy="73376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角丸四角形 695">
                <a:extLst>
                  <a:ext uri="{FF2B5EF4-FFF2-40B4-BE49-F238E27FC236}">
                    <a16:creationId xmlns:a16="http://schemas.microsoft.com/office/drawing/2014/main" id="{3023184E-3249-42B8-B8A2-4CF374BFE3E8}"/>
                  </a:ext>
                </a:extLst>
              </p:cNvPr>
              <p:cNvSpPr/>
              <p:nvPr/>
            </p:nvSpPr>
            <p:spPr bwMode="auto">
              <a:xfrm rot="2290551">
                <a:off x="11171564" y="-1234122"/>
                <a:ext cx="73376" cy="73376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658D3AD-CD3A-45C4-A370-95E3966E95C3}"/>
                </a:ext>
              </a:extLst>
            </p:cNvPr>
            <p:cNvGrpSpPr/>
            <p:nvPr/>
          </p:nvGrpSpPr>
          <p:grpSpPr>
            <a:xfrm>
              <a:off x="1229959" y="144956"/>
              <a:ext cx="279723" cy="1374567"/>
              <a:chOff x="1301668" y="497336"/>
              <a:chExt cx="208014" cy="1022187"/>
            </a:xfrm>
          </p:grpSpPr>
          <p:sp>
            <p:nvSpPr>
              <p:cNvPr id="63" name="円/楕円 130">
                <a:extLst>
                  <a:ext uri="{FF2B5EF4-FFF2-40B4-BE49-F238E27FC236}">
                    <a16:creationId xmlns:a16="http://schemas.microsoft.com/office/drawing/2014/main" id="{507FD567-F591-4468-B8FA-FD4332943040}"/>
                  </a:ext>
                </a:extLst>
              </p:cNvPr>
              <p:cNvSpPr/>
              <p:nvPr/>
            </p:nvSpPr>
            <p:spPr bwMode="auto">
              <a:xfrm rot="2001614">
                <a:off x="1314948" y="497336"/>
                <a:ext cx="100851" cy="883329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90">
                <a:extLst>
                  <a:ext uri="{FF2B5EF4-FFF2-40B4-BE49-F238E27FC236}">
                    <a16:creationId xmlns:a16="http://schemas.microsoft.com/office/drawing/2014/main" id="{4E485C92-B9C9-4CE4-B3B8-DD37497A0A60}"/>
                  </a:ext>
                </a:extLst>
              </p:cNvPr>
              <p:cNvSpPr/>
              <p:nvPr/>
            </p:nvSpPr>
            <p:spPr bwMode="auto">
              <a:xfrm rot="2001614">
                <a:off x="1408831" y="559147"/>
                <a:ext cx="100851" cy="883329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91">
                <a:extLst>
                  <a:ext uri="{FF2B5EF4-FFF2-40B4-BE49-F238E27FC236}">
                    <a16:creationId xmlns:a16="http://schemas.microsoft.com/office/drawing/2014/main" id="{8DE13DAC-7ACF-4999-8971-67818E3D8E1B}"/>
                  </a:ext>
                </a:extLst>
              </p:cNvPr>
              <p:cNvSpPr/>
              <p:nvPr/>
            </p:nvSpPr>
            <p:spPr bwMode="auto">
              <a:xfrm rot="2001614">
                <a:off x="1301668" y="636194"/>
                <a:ext cx="100851" cy="883329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996112E-FBA8-47C6-9CF1-6B73B02870F7}"/>
                </a:ext>
              </a:extLst>
            </p:cNvPr>
            <p:cNvGrpSpPr/>
            <p:nvPr/>
          </p:nvGrpSpPr>
          <p:grpSpPr>
            <a:xfrm>
              <a:off x="62804" y="516970"/>
              <a:ext cx="963724" cy="722735"/>
              <a:chOff x="2702803" y="3892307"/>
              <a:chExt cx="963724" cy="722735"/>
            </a:xfrm>
          </p:grpSpPr>
          <p:sp>
            <p:nvSpPr>
              <p:cNvPr id="34" name="平行四辺形 33">
                <a:extLst>
                  <a:ext uri="{FF2B5EF4-FFF2-40B4-BE49-F238E27FC236}">
                    <a16:creationId xmlns:a16="http://schemas.microsoft.com/office/drawing/2014/main" id="{CF4FEBFC-91F6-4130-A991-7CE4A7A7B6C4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平行四辺形 34">
                <a:extLst>
                  <a:ext uri="{FF2B5EF4-FFF2-40B4-BE49-F238E27FC236}">
                    <a16:creationId xmlns:a16="http://schemas.microsoft.com/office/drawing/2014/main" id="{4D8917B2-0D0C-4DEC-8961-A9603C3CAA50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平行四辺形 35">
                <a:extLst>
                  <a:ext uri="{FF2B5EF4-FFF2-40B4-BE49-F238E27FC236}">
                    <a16:creationId xmlns:a16="http://schemas.microsoft.com/office/drawing/2014/main" id="{B4D5625E-10DA-42A0-A6DF-5FD85EF5589C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平行四辺形 36">
                <a:extLst>
                  <a:ext uri="{FF2B5EF4-FFF2-40B4-BE49-F238E27FC236}">
                    <a16:creationId xmlns:a16="http://schemas.microsoft.com/office/drawing/2014/main" id="{5D62453B-CCB9-4643-BDD2-F19E9593D964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平行四辺形 37">
                <a:extLst>
                  <a:ext uri="{FF2B5EF4-FFF2-40B4-BE49-F238E27FC236}">
                    <a16:creationId xmlns:a16="http://schemas.microsoft.com/office/drawing/2014/main" id="{6544EF5A-91EA-48CC-9EFA-FB0E02088C7C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平行四辺形 38">
                <a:extLst>
                  <a:ext uri="{FF2B5EF4-FFF2-40B4-BE49-F238E27FC236}">
                    <a16:creationId xmlns:a16="http://schemas.microsoft.com/office/drawing/2014/main" id="{1BC615A8-D2E1-447C-8B4E-590D5DE785A2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平行四辺形 39">
                <a:extLst>
                  <a:ext uri="{FF2B5EF4-FFF2-40B4-BE49-F238E27FC236}">
                    <a16:creationId xmlns:a16="http://schemas.microsoft.com/office/drawing/2014/main" id="{19CEE606-1535-49BE-A80D-CDE38FA246E8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平行四辺形 40">
                <a:extLst>
                  <a:ext uri="{FF2B5EF4-FFF2-40B4-BE49-F238E27FC236}">
                    <a16:creationId xmlns:a16="http://schemas.microsoft.com/office/drawing/2014/main" id="{74DE5A7E-047B-4BB0-A2F5-F87579895291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平行四辺形 41">
                <a:extLst>
                  <a:ext uri="{FF2B5EF4-FFF2-40B4-BE49-F238E27FC236}">
                    <a16:creationId xmlns:a16="http://schemas.microsoft.com/office/drawing/2014/main" id="{565A613D-FDCB-4CE0-8A4C-586528C8A4A6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平行四辺形 42">
                <a:extLst>
                  <a:ext uri="{FF2B5EF4-FFF2-40B4-BE49-F238E27FC236}">
                    <a16:creationId xmlns:a16="http://schemas.microsoft.com/office/drawing/2014/main" id="{8225411C-9DBF-4C92-947B-9F965F729DAA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平行四辺形 43">
                <a:extLst>
                  <a:ext uri="{FF2B5EF4-FFF2-40B4-BE49-F238E27FC236}">
                    <a16:creationId xmlns:a16="http://schemas.microsoft.com/office/drawing/2014/main" id="{0C8A12BB-FE0A-441B-9383-1DE96FFD27A1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平行四辺形 44">
                <a:extLst>
                  <a:ext uri="{FF2B5EF4-FFF2-40B4-BE49-F238E27FC236}">
                    <a16:creationId xmlns:a16="http://schemas.microsoft.com/office/drawing/2014/main" id="{A9EFDE63-0CDB-437A-A13F-BA1438F07363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平行四辺形 45">
                <a:extLst>
                  <a:ext uri="{FF2B5EF4-FFF2-40B4-BE49-F238E27FC236}">
                    <a16:creationId xmlns:a16="http://schemas.microsoft.com/office/drawing/2014/main" id="{00FF142A-5ADC-4C65-9024-6308776BF6C2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平行四辺形 46">
                <a:extLst>
                  <a:ext uri="{FF2B5EF4-FFF2-40B4-BE49-F238E27FC236}">
                    <a16:creationId xmlns:a16="http://schemas.microsoft.com/office/drawing/2014/main" id="{3B01C795-58EC-417A-AB61-3419E1AFEFA4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平行四辺形 47">
                <a:extLst>
                  <a:ext uri="{FF2B5EF4-FFF2-40B4-BE49-F238E27FC236}">
                    <a16:creationId xmlns:a16="http://schemas.microsoft.com/office/drawing/2014/main" id="{9DE2F3AD-2867-4F53-B5C3-056170A1FC6B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平行四辺形 48">
                <a:extLst>
                  <a:ext uri="{FF2B5EF4-FFF2-40B4-BE49-F238E27FC236}">
                    <a16:creationId xmlns:a16="http://schemas.microsoft.com/office/drawing/2014/main" id="{E9FDAC84-758E-4E01-81EA-F69CD040CC46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平行四辺形 49">
                <a:extLst>
                  <a:ext uri="{FF2B5EF4-FFF2-40B4-BE49-F238E27FC236}">
                    <a16:creationId xmlns:a16="http://schemas.microsoft.com/office/drawing/2014/main" id="{AEC13AAE-EB18-4BAE-A412-F1CE88F7D5C2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平行四辺形 50">
                <a:extLst>
                  <a:ext uri="{FF2B5EF4-FFF2-40B4-BE49-F238E27FC236}">
                    <a16:creationId xmlns:a16="http://schemas.microsoft.com/office/drawing/2014/main" id="{EF1B14CA-49E6-41E2-AF22-79DE7D39A014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平行四辺形 51">
                <a:extLst>
                  <a:ext uri="{FF2B5EF4-FFF2-40B4-BE49-F238E27FC236}">
                    <a16:creationId xmlns:a16="http://schemas.microsoft.com/office/drawing/2014/main" id="{237CC1B2-CBF2-4D8F-8000-5546D69DCACA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平行四辺形 52">
                <a:extLst>
                  <a:ext uri="{FF2B5EF4-FFF2-40B4-BE49-F238E27FC236}">
                    <a16:creationId xmlns:a16="http://schemas.microsoft.com/office/drawing/2014/main" id="{4977681C-A87B-4CAD-8480-821D44BDF3DB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平行四辺形 53">
                <a:extLst>
                  <a:ext uri="{FF2B5EF4-FFF2-40B4-BE49-F238E27FC236}">
                    <a16:creationId xmlns:a16="http://schemas.microsoft.com/office/drawing/2014/main" id="{ADCECC9F-63A6-4E00-9BA7-298F92269E1D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平行四辺形 54">
                <a:extLst>
                  <a:ext uri="{FF2B5EF4-FFF2-40B4-BE49-F238E27FC236}">
                    <a16:creationId xmlns:a16="http://schemas.microsoft.com/office/drawing/2014/main" id="{DD2694F8-69DB-46E0-8F74-1510C24B125F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平行四辺形 55">
                <a:extLst>
                  <a:ext uri="{FF2B5EF4-FFF2-40B4-BE49-F238E27FC236}">
                    <a16:creationId xmlns:a16="http://schemas.microsoft.com/office/drawing/2014/main" id="{AF50AD68-7575-4E43-AA6F-A556120A203D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平行四辺形 56">
                <a:extLst>
                  <a:ext uri="{FF2B5EF4-FFF2-40B4-BE49-F238E27FC236}">
                    <a16:creationId xmlns:a16="http://schemas.microsoft.com/office/drawing/2014/main" id="{FC733723-26D1-4B94-8699-D53A70FCBE75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平行四辺形 57">
                <a:extLst>
                  <a:ext uri="{FF2B5EF4-FFF2-40B4-BE49-F238E27FC236}">
                    <a16:creationId xmlns:a16="http://schemas.microsoft.com/office/drawing/2014/main" id="{376997A5-8C55-4D92-879E-189E1968E69A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平行四辺形 58">
                <a:extLst>
                  <a:ext uri="{FF2B5EF4-FFF2-40B4-BE49-F238E27FC236}">
                    <a16:creationId xmlns:a16="http://schemas.microsoft.com/office/drawing/2014/main" id="{8F2E5411-A9A5-4143-AE70-F37C8359B05B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平行四辺形 59">
                <a:extLst>
                  <a:ext uri="{FF2B5EF4-FFF2-40B4-BE49-F238E27FC236}">
                    <a16:creationId xmlns:a16="http://schemas.microsoft.com/office/drawing/2014/main" id="{2727F2FD-1E43-4AC8-A110-A17FC8F402FF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平行四辺形 60">
                <a:extLst>
                  <a:ext uri="{FF2B5EF4-FFF2-40B4-BE49-F238E27FC236}">
                    <a16:creationId xmlns:a16="http://schemas.microsoft.com/office/drawing/2014/main" id="{53F178DE-2DB3-489B-976D-2F0500C0EAF5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平行四辺形 61">
                <a:extLst>
                  <a:ext uri="{FF2B5EF4-FFF2-40B4-BE49-F238E27FC236}">
                    <a16:creationId xmlns:a16="http://schemas.microsoft.com/office/drawing/2014/main" id="{9C2D84E5-B2EA-49B4-9E47-21267073893C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5A8B24A-68E7-45EE-A81D-22A0320C0B48}"/>
                </a:ext>
              </a:extLst>
            </p:cNvPr>
            <p:cNvGrpSpPr/>
            <p:nvPr/>
          </p:nvGrpSpPr>
          <p:grpSpPr>
            <a:xfrm rot="19883192">
              <a:off x="-269360" y="640926"/>
              <a:ext cx="800694" cy="823298"/>
              <a:chOff x="4520182" y="3808829"/>
              <a:chExt cx="891157" cy="916315"/>
            </a:xfrm>
          </p:grpSpPr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28C5F1A1-45AA-4E8F-A156-77378E4AFBA1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C9EE8FDC-B89C-4CB5-B09D-189B465D2BA6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0DC222E-71F9-4D0D-91D9-BEE6A9B10EB6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A1F3727-F81A-4A0C-AD1F-917078987E54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60C28FE3-F868-4225-94C3-526671D01895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61EA7F1A-C932-4FB1-83BB-46F31C516FF1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263553B-4C82-4FAD-8D09-3E202233D77F}"/>
                </a:ext>
              </a:extLst>
            </p:cNvPr>
            <p:cNvGrpSpPr/>
            <p:nvPr/>
          </p:nvGrpSpPr>
          <p:grpSpPr>
            <a:xfrm rot="1675408">
              <a:off x="29090" y="793325"/>
              <a:ext cx="800694" cy="823298"/>
              <a:chOff x="4520182" y="3808829"/>
              <a:chExt cx="891157" cy="916315"/>
            </a:xfrm>
          </p:grpSpPr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F0317A8C-AFBA-4B95-884F-ABB1D26E603B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B52B9F3E-4E6C-482E-8C21-9B8F51FBBBB9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EA1942E7-10D3-42ED-82EB-983E8DF103FB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51C2F89-04EC-446D-B98D-7668B54C541E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816D729D-3883-4D6C-A508-5B989620C9C6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350319F-D790-4A07-8555-1A5F3CCF28EA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E5174F5-27FB-48E0-957D-11F9A92C5C99}"/>
                </a:ext>
              </a:extLst>
            </p:cNvPr>
            <p:cNvGrpSpPr/>
            <p:nvPr/>
          </p:nvGrpSpPr>
          <p:grpSpPr>
            <a:xfrm rot="1675408">
              <a:off x="479940" y="710775"/>
              <a:ext cx="800694" cy="823298"/>
              <a:chOff x="4520182" y="3808829"/>
              <a:chExt cx="891157" cy="916315"/>
            </a:xfrm>
          </p:grpSpPr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D4A8199D-FB4B-4E49-B106-7FA980BF68A4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B7C4C10E-24D5-4999-BDEA-45C746926C67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37E82D0-E510-49CA-9B83-34D2193819A2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B209639-2B42-4398-B9C2-A045535C0EEB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796B5152-964D-49D5-A3E7-222D031AAAC5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1E32231-C5ED-497A-8810-465F5880A5BA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9F220CC-E817-44E4-9BA2-6633500DF147}"/>
              </a:ext>
            </a:extLst>
          </p:cNvPr>
          <p:cNvGrpSpPr/>
          <p:nvPr/>
        </p:nvGrpSpPr>
        <p:grpSpPr>
          <a:xfrm>
            <a:off x="411970" y="2756636"/>
            <a:ext cx="1682774" cy="1580636"/>
            <a:chOff x="-375592" y="2043708"/>
            <a:chExt cx="2108928" cy="1980924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F2A4F72-4BD1-4898-9DED-A85F0BEE4D4F}"/>
                </a:ext>
              </a:extLst>
            </p:cNvPr>
            <p:cNvGrpSpPr/>
            <p:nvPr/>
          </p:nvGrpSpPr>
          <p:grpSpPr>
            <a:xfrm>
              <a:off x="-375592" y="2043708"/>
              <a:ext cx="2032590" cy="1980924"/>
              <a:chOff x="272478" y="332656"/>
              <a:chExt cx="2032590" cy="1980924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E190A6F-C609-498A-90B7-84B0534214E1}"/>
                  </a:ext>
                </a:extLst>
              </p:cNvPr>
              <p:cNvSpPr/>
              <p:nvPr/>
            </p:nvSpPr>
            <p:spPr>
              <a:xfrm>
                <a:off x="272478" y="942132"/>
                <a:ext cx="2032590" cy="1371448"/>
              </a:xfrm>
              <a:custGeom>
                <a:avLst/>
                <a:gdLst>
                  <a:gd name="connsiteX0" fmla="*/ 1016295 w 2032590"/>
                  <a:gd name="connsiteY0" fmla="*/ 0 h 1371448"/>
                  <a:gd name="connsiteX1" fmla="*/ 2021198 w 2032590"/>
                  <a:gd name="connsiteY1" fmla="*/ 187602 h 1371448"/>
                  <a:gd name="connsiteX2" fmla="*/ 2028763 w 2032590"/>
                  <a:gd name="connsiteY2" fmla="*/ 191060 h 1371448"/>
                  <a:gd name="connsiteX3" fmla="*/ 2032590 w 2032590"/>
                  <a:gd name="connsiteY3" fmla="*/ 272974 h 1371448"/>
                  <a:gd name="connsiteX4" fmla="*/ 1016295 w 2032590"/>
                  <a:gd name="connsiteY4" fmla="*/ 1371448 h 1371448"/>
                  <a:gd name="connsiteX5" fmla="*/ 0 w 2032590"/>
                  <a:gd name="connsiteY5" fmla="*/ 272974 h 1371448"/>
                  <a:gd name="connsiteX6" fmla="*/ 3827 w 2032590"/>
                  <a:gd name="connsiteY6" fmla="*/ 191060 h 1371448"/>
                  <a:gd name="connsiteX7" fmla="*/ 11393 w 2032590"/>
                  <a:gd name="connsiteY7" fmla="*/ 187602 h 1371448"/>
                  <a:gd name="connsiteX8" fmla="*/ 1016295 w 2032590"/>
                  <a:gd name="connsiteY8" fmla="*/ 0 h 1371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2590" h="1371448">
                    <a:moveTo>
                      <a:pt x="1016295" y="0"/>
                    </a:moveTo>
                    <a:cubicBezTo>
                      <a:pt x="1388534" y="0"/>
                      <a:pt x="1734342" y="69160"/>
                      <a:pt x="2021198" y="187602"/>
                    </a:cubicBezTo>
                    <a:lnTo>
                      <a:pt x="2028763" y="191060"/>
                    </a:lnTo>
                    <a:lnTo>
                      <a:pt x="2032590" y="272974"/>
                    </a:lnTo>
                    <a:cubicBezTo>
                      <a:pt x="2032590" y="879644"/>
                      <a:pt x="1577579" y="1371448"/>
                      <a:pt x="1016295" y="1371448"/>
                    </a:cubicBezTo>
                    <a:cubicBezTo>
                      <a:pt x="455011" y="1371448"/>
                      <a:pt x="0" y="879644"/>
                      <a:pt x="0" y="272974"/>
                    </a:cubicBezTo>
                    <a:lnTo>
                      <a:pt x="3827" y="191060"/>
                    </a:lnTo>
                    <a:lnTo>
                      <a:pt x="11393" y="187602"/>
                    </a:lnTo>
                    <a:cubicBezTo>
                      <a:pt x="298248" y="69160"/>
                      <a:pt x="644057" y="0"/>
                      <a:pt x="10162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50000">
                    <a:srgbClr val="FFCC66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C02C7EEB-A2DA-4C57-AE70-780E1180DCF1}"/>
                  </a:ext>
                </a:extLst>
              </p:cNvPr>
              <p:cNvSpPr/>
              <p:nvPr/>
            </p:nvSpPr>
            <p:spPr>
              <a:xfrm>
                <a:off x="272479" y="332656"/>
                <a:ext cx="2032589" cy="165618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C66"/>
                  </a:gs>
                  <a:gs pos="100000">
                    <a:srgbClr val="CC66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BFC970E6-E58F-4EA4-A45F-3BFE3191941D}"/>
                </a:ext>
              </a:extLst>
            </p:cNvPr>
            <p:cNvGrpSpPr/>
            <p:nvPr/>
          </p:nvGrpSpPr>
          <p:grpSpPr>
            <a:xfrm rot="900000">
              <a:off x="842814" y="2219705"/>
              <a:ext cx="890522" cy="915662"/>
              <a:chOff x="4520182" y="3808829"/>
              <a:chExt cx="891157" cy="916315"/>
            </a:xfrm>
          </p:grpSpPr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A10E5164-A95B-4047-9DF2-5FFD843E3F76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台形 190">
                <a:extLst>
                  <a:ext uri="{FF2B5EF4-FFF2-40B4-BE49-F238E27FC236}">
                    <a16:creationId xmlns:a16="http://schemas.microsoft.com/office/drawing/2014/main" id="{16CC18BF-C4BC-4AF5-9988-93FA13A5E1E5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470CF403-ABAF-4844-991D-C8E60EB2D0F9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D444BDE0-C9CF-42A0-A511-BEB7887E4555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台形 193">
                <a:extLst>
                  <a:ext uri="{FF2B5EF4-FFF2-40B4-BE49-F238E27FC236}">
                    <a16:creationId xmlns:a16="http://schemas.microsoft.com/office/drawing/2014/main" id="{721ED8CE-A5FB-45AD-A02C-6DE9CF6D5E92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805CBFE-F531-4356-9616-118E0BCD52EB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AAACFABB-7A6F-48A7-8F11-3F637BA3285F}"/>
                </a:ext>
              </a:extLst>
            </p:cNvPr>
            <p:cNvGrpSpPr/>
            <p:nvPr/>
          </p:nvGrpSpPr>
          <p:grpSpPr>
            <a:xfrm rot="20700000">
              <a:off x="503827" y="2219705"/>
              <a:ext cx="890522" cy="915662"/>
              <a:chOff x="4520182" y="3808829"/>
              <a:chExt cx="891157" cy="916315"/>
            </a:xfrm>
          </p:grpSpPr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FC1FEEA5-70CC-4457-A5D6-E113E7C00B8E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195DBC87-09AC-43B4-BD58-F58D3D866A69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B09101B2-AD77-4369-8038-CD97F290BEA6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4900B740-7855-4308-A647-40FB8ECDADA4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485876B1-46EA-401E-9E67-5AB6B85202BA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C4201F98-BE65-47B9-8A60-DE0D799870B0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20C8F34C-0453-4041-8C42-2F7618EF5A36}"/>
                </a:ext>
              </a:extLst>
            </p:cNvPr>
            <p:cNvGrpSpPr/>
            <p:nvPr/>
          </p:nvGrpSpPr>
          <p:grpSpPr>
            <a:xfrm>
              <a:off x="-299303" y="2118678"/>
              <a:ext cx="719537" cy="1119290"/>
              <a:chOff x="513402" y="3228042"/>
              <a:chExt cx="756586" cy="1176922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A65A52B3-6C28-423F-92FF-15A7993226B5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9C75E1D7-2529-4908-A009-49FF925E28F2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1C7AE8AD-13F2-4C82-AAE7-FC137CB9FDFD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4CE79A83-96E8-43E4-B36A-129F81487ECC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67F07259-8BF1-439F-91B1-E9BF8C7D742B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FCE81F38-C3BE-4C8A-85FD-CFDF3A67C8BA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2A5042CA-76BB-44E0-84AD-8A72E0E39E0B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62A9EEA5-AAD6-4E20-BA1C-ABAB5B6E0C41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8E5CE8B7-3BED-457C-AC6C-1F5107FC32CA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8AFCDA2C-7CE1-4E0F-8DE6-E32ABF31556D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61F286AF-F137-40FE-A19C-7E0155F3AA17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3BFF3FDE-A144-4AFD-8D4D-CA885A605FD5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ED8F8F60-FE79-4D26-A234-1917F33A2C82}"/>
                </a:ext>
              </a:extLst>
            </p:cNvPr>
            <p:cNvGrpSpPr/>
            <p:nvPr/>
          </p:nvGrpSpPr>
          <p:grpSpPr>
            <a:xfrm>
              <a:off x="401652" y="2466273"/>
              <a:ext cx="1080256" cy="810127"/>
              <a:chOff x="2702803" y="3892307"/>
              <a:chExt cx="963724" cy="722735"/>
            </a:xfrm>
          </p:grpSpPr>
          <p:sp>
            <p:nvSpPr>
              <p:cNvPr id="143" name="平行四辺形 142">
                <a:extLst>
                  <a:ext uri="{FF2B5EF4-FFF2-40B4-BE49-F238E27FC236}">
                    <a16:creationId xmlns:a16="http://schemas.microsoft.com/office/drawing/2014/main" id="{4AB9CF37-CD75-499E-A04D-7D5ABD0C858E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平行四辺形 143">
                <a:extLst>
                  <a:ext uri="{FF2B5EF4-FFF2-40B4-BE49-F238E27FC236}">
                    <a16:creationId xmlns:a16="http://schemas.microsoft.com/office/drawing/2014/main" id="{6B4527DE-C533-46F5-BF92-3CDFD1E02A95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平行四辺形 144">
                <a:extLst>
                  <a:ext uri="{FF2B5EF4-FFF2-40B4-BE49-F238E27FC236}">
                    <a16:creationId xmlns:a16="http://schemas.microsoft.com/office/drawing/2014/main" id="{B0C34562-D7BE-484E-9EBF-134B02291B4A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平行四辺形 145">
                <a:extLst>
                  <a:ext uri="{FF2B5EF4-FFF2-40B4-BE49-F238E27FC236}">
                    <a16:creationId xmlns:a16="http://schemas.microsoft.com/office/drawing/2014/main" id="{AEF1E1F6-5B92-428F-892B-28ABA5FF6007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平行四辺形 146">
                <a:extLst>
                  <a:ext uri="{FF2B5EF4-FFF2-40B4-BE49-F238E27FC236}">
                    <a16:creationId xmlns:a16="http://schemas.microsoft.com/office/drawing/2014/main" id="{E9A1DB9A-40E8-429E-9335-BBFD66C2A229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平行四辺形 147">
                <a:extLst>
                  <a:ext uri="{FF2B5EF4-FFF2-40B4-BE49-F238E27FC236}">
                    <a16:creationId xmlns:a16="http://schemas.microsoft.com/office/drawing/2014/main" id="{0C639039-09E1-45B1-9A71-DF8D8F8408E6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平行四辺形 148">
                <a:extLst>
                  <a:ext uri="{FF2B5EF4-FFF2-40B4-BE49-F238E27FC236}">
                    <a16:creationId xmlns:a16="http://schemas.microsoft.com/office/drawing/2014/main" id="{2740AF88-706A-4D88-AA20-D4FF220C6457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平行四辺形 149">
                <a:extLst>
                  <a:ext uri="{FF2B5EF4-FFF2-40B4-BE49-F238E27FC236}">
                    <a16:creationId xmlns:a16="http://schemas.microsoft.com/office/drawing/2014/main" id="{57B80C0F-627F-40B0-8255-074A03D6A073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平行四辺形 150">
                <a:extLst>
                  <a:ext uri="{FF2B5EF4-FFF2-40B4-BE49-F238E27FC236}">
                    <a16:creationId xmlns:a16="http://schemas.microsoft.com/office/drawing/2014/main" id="{862FE76F-9828-40E2-B542-BE9ADFB4D68E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平行四辺形 151">
                <a:extLst>
                  <a:ext uri="{FF2B5EF4-FFF2-40B4-BE49-F238E27FC236}">
                    <a16:creationId xmlns:a16="http://schemas.microsoft.com/office/drawing/2014/main" id="{6F28BB28-F0AF-416A-8ADB-BD130BB92A5F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平行四辺形 152">
                <a:extLst>
                  <a:ext uri="{FF2B5EF4-FFF2-40B4-BE49-F238E27FC236}">
                    <a16:creationId xmlns:a16="http://schemas.microsoft.com/office/drawing/2014/main" id="{99BE0BAE-340A-426A-90A1-65C72AD6F51B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平行四辺形 153">
                <a:extLst>
                  <a:ext uri="{FF2B5EF4-FFF2-40B4-BE49-F238E27FC236}">
                    <a16:creationId xmlns:a16="http://schemas.microsoft.com/office/drawing/2014/main" id="{C4983A84-3704-44F7-A411-2B4E59429491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平行四辺形 154">
                <a:extLst>
                  <a:ext uri="{FF2B5EF4-FFF2-40B4-BE49-F238E27FC236}">
                    <a16:creationId xmlns:a16="http://schemas.microsoft.com/office/drawing/2014/main" id="{BC278733-C211-404D-B4BD-6B5B6E2D4571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平行四辺形 155">
                <a:extLst>
                  <a:ext uri="{FF2B5EF4-FFF2-40B4-BE49-F238E27FC236}">
                    <a16:creationId xmlns:a16="http://schemas.microsoft.com/office/drawing/2014/main" id="{DDAB9FCD-EA85-45D4-88D3-8BD17BFBB661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平行四辺形 156">
                <a:extLst>
                  <a:ext uri="{FF2B5EF4-FFF2-40B4-BE49-F238E27FC236}">
                    <a16:creationId xmlns:a16="http://schemas.microsoft.com/office/drawing/2014/main" id="{384A2A56-EF24-46C0-8100-B429FF36EFC2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平行四辺形 157">
                <a:extLst>
                  <a:ext uri="{FF2B5EF4-FFF2-40B4-BE49-F238E27FC236}">
                    <a16:creationId xmlns:a16="http://schemas.microsoft.com/office/drawing/2014/main" id="{9E48BB28-54C5-47BA-817F-3E6EE292B59D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平行四辺形 158">
                <a:extLst>
                  <a:ext uri="{FF2B5EF4-FFF2-40B4-BE49-F238E27FC236}">
                    <a16:creationId xmlns:a16="http://schemas.microsoft.com/office/drawing/2014/main" id="{B6A2504D-9BF0-4D48-ACE6-F3A471A0AA6B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平行四辺形 159">
                <a:extLst>
                  <a:ext uri="{FF2B5EF4-FFF2-40B4-BE49-F238E27FC236}">
                    <a16:creationId xmlns:a16="http://schemas.microsoft.com/office/drawing/2014/main" id="{16A0D63B-E7F0-45EC-AD45-E310D91B4793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平行四辺形 160">
                <a:extLst>
                  <a:ext uri="{FF2B5EF4-FFF2-40B4-BE49-F238E27FC236}">
                    <a16:creationId xmlns:a16="http://schemas.microsoft.com/office/drawing/2014/main" id="{043E3B0F-96E5-4A25-8FF9-7372872D5BB2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平行四辺形 161">
                <a:extLst>
                  <a:ext uri="{FF2B5EF4-FFF2-40B4-BE49-F238E27FC236}">
                    <a16:creationId xmlns:a16="http://schemas.microsoft.com/office/drawing/2014/main" id="{7BA5DD59-5981-4483-AABA-63E73EEDFCC7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平行四辺形 162">
                <a:extLst>
                  <a:ext uri="{FF2B5EF4-FFF2-40B4-BE49-F238E27FC236}">
                    <a16:creationId xmlns:a16="http://schemas.microsoft.com/office/drawing/2014/main" id="{50D86578-A282-4E35-A410-F3E7120D0F80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平行四辺形 163">
                <a:extLst>
                  <a:ext uri="{FF2B5EF4-FFF2-40B4-BE49-F238E27FC236}">
                    <a16:creationId xmlns:a16="http://schemas.microsoft.com/office/drawing/2014/main" id="{DBA1998D-29C4-487B-BB7F-DDD1476E68E9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平行四辺形 164">
                <a:extLst>
                  <a:ext uri="{FF2B5EF4-FFF2-40B4-BE49-F238E27FC236}">
                    <a16:creationId xmlns:a16="http://schemas.microsoft.com/office/drawing/2014/main" id="{F74B01FD-2955-48B8-813F-86ED94B844B7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平行四辺形 165">
                <a:extLst>
                  <a:ext uri="{FF2B5EF4-FFF2-40B4-BE49-F238E27FC236}">
                    <a16:creationId xmlns:a16="http://schemas.microsoft.com/office/drawing/2014/main" id="{080094DF-BCCF-4E92-8492-D90135AAFAA6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平行四辺形 166">
                <a:extLst>
                  <a:ext uri="{FF2B5EF4-FFF2-40B4-BE49-F238E27FC236}">
                    <a16:creationId xmlns:a16="http://schemas.microsoft.com/office/drawing/2014/main" id="{EB7192E2-05A4-4748-91A6-8AADE7C6CCB3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平行四辺形 167">
                <a:extLst>
                  <a:ext uri="{FF2B5EF4-FFF2-40B4-BE49-F238E27FC236}">
                    <a16:creationId xmlns:a16="http://schemas.microsoft.com/office/drawing/2014/main" id="{D5352A0E-8219-476E-BDDF-7091B0777776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平行四辺形 168">
                <a:extLst>
                  <a:ext uri="{FF2B5EF4-FFF2-40B4-BE49-F238E27FC236}">
                    <a16:creationId xmlns:a16="http://schemas.microsoft.com/office/drawing/2014/main" id="{778F9EF6-6E32-448F-9F7E-9F0C6646F36D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平行四辺形 169">
                <a:extLst>
                  <a:ext uri="{FF2B5EF4-FFF2-40B4-BE49-F238E27FC236}">
                    <a16:creationId xmlns:a16="http://schemas.microsoft.com/office/drawing/2014/main" id="{46211201-445D-445A-947C-13452AA0F6A6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平行四辺形 170">
                <a:extLst>
                  <a:ext uri="{FF2B5EF4-FFF2-40B4-BE49-F238E27FC236}">
                    <a16:creationId xmlns:a16="http://schemas.microsoft.com/office/drawing/2014/main" id="{7D9EF936-3CA3-4038-A680-9A1CBE94BB46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EAB4836D-5682-4512-AFEE-71577EED0403}"/>
                </a:ext>
              </a:extLst>
            </p:cNvPr>
            <p:cNvGrpSpPr/>
            <p:nvPr/>
          </p:nvGrpSpPr>
          <p:grpSpPr>
            <a:xfrm>
              <a:off x="923694" y="2701229"/>
              <a:ext cx="628042" cy="665762"/>
              <a:chOff x="2683965" y="4267408"/>
              <a:chExt cx="628042" cy="665762"/>
            </a:xfrm>
          </p:grpSpPr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F2F61FF0-5609-413F-80EB-5C36D7745CED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57EC3E3F-4A2E-4821-8F30-F546883355C8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771B0C6C-307B-4576-AD5D-D060F8EC92E5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F06A7D87-6A33-451B-BC88-617E179BC30E}"/>
                </a:ext>
              </a:extLst>
            </p:cNvPr>
            <p:cNvGrpSpPr/>
            <p:nvPr/>
          </p:nvGrpSpPr>
          <p:grpSpPr>
            <a:xfrm>
              <a:off x="687474" y="2876489"/>
              <a:ext cx="628042" cy="665762"/>
              <a:chOff x="2683965" y="4267408"/>
              <a:chExt cx="628042" cy="665762"/>
            </a:xfrm>
          </p:grpSpPr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D203F4F9-F8CE-4533-AE35-15E9CFDA0C47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880FF064-3B42-46F4-8DAB-7ADA698A15E6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68EB731B-9850-4CED-8646-410D292761AD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2359ACAF-F20D-45C5-9FB1-C7CFEF312888}"/>
                </a:ext>
              </a:extLst>
            </p:cNvPr>
            <p:cNvGrpSpPr/>
            <p:nvPr/>
          </p:nvGrpSpPr>
          <p:grpSpPr>
            <a:xfrm>
              <a:off x="-192623" y="2438718"/>
              <a:ext cx="719537" cy="1119290"/>
              <a:chOff x="513402" y="3228042"/>
              <a:chExt cx="756586" cy="1176922"/>
            </a:xfrm>
          </p:grpSpPr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3AA3C877-3785-4B3C-A7CD-B178D087EAA5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B11082E0-9C9A-4373-A08C-D23AC019683B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BD4B5113-CE28-4753-90EA-C74256DC2256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E7508E42-4863-4589-8932-34D0FFB2C42B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D6271429-A350-4169-87FD-4DDBC82B6025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EB6135D1-6519-4078-A399-BD5C2A67B132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0A2A1248-4BDD-49FF-B33D-06A5785B271F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127F2B1B-56FC-4A37-8593-3C13402E9AC6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15F9B858-CA8B-4BAE-873C-93E45A07B86A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D6AF4143-3FDF-4A65-A0B1-A3AF2BA3A09E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7A75C44D-A6A5-402A-ADFD-D1A7EF7D81EB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9CAE9A06-1869-4520-8AFF-50E2FBDE7085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2FDB335-69F6-422B-9071-1AB3F4601D69}"/>
                </a:ext>
              </a:extLst>
            </p:cNvPr>
            <p:cNvGrpSpPr/>
            <p:nvPr/>
          </p:nvGrpSpPr>
          <p:grpSpPr>
            <a:xfrm rot="20700000">
              <a:off x="214268" y="2082545"/>
              <a:ext cx="890522" cy="915662"/>
              <a:chOff x="4520182" y="3808829"/>
              <a:chExt cx="891157" cy="916315"/>
            </a:xfrm>
          </p:grpSpPr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45D08074-ECE9-4FC6-BFDF-78170FE72E38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台形 119">
                <a:extLst>
                  <a:ext uri="{FF2B5EF4-FFF2-40B4-BE49-F238E27FC236}">
                    <a16:creationId xmlns:a16="http://schemas.microsoft.com/office/drawing/2014/main" id="{CCF30B4E-A1C2-4C71-968A-C6F53BC1F43D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D9958277-F3CA-4368-A4C6-FB8BC6F35BF5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DEE1C94D-D84C-4553-947D-5D05EC4F3AC6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32DDD8B0-B26F-4FF9-9B55-AFCA53814587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4F4B50A5-9DE0-40B3-935B-300C79F9EEF2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54D97BA9-8552-465D-B4EB-4FEDB8EBC2BC}"/>
                </a:ext>
              </a:extLst>
            </p:cNvPr>
            <p:cNvGrpSpPr/>
            <p:nvPr/>
          </p:nvGrpSpPr>
          <p:grpSpPr>
            <a:xfrm>
              <a:off x="364832" y="2851173"/>
              <a:ext cx="507674" cy="543137"/>
              <a:chOff x="3165858" y="4528629"/>
              <a:chExt cx="452909" cy="484547"/>
            </a:xfrm>
          </p:grpSpPr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92A5A151-3401-4365-B3A4-52F901454BBA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星: 5 pt 117">
                <a:extLst>
                  <a:ext uri="{FF2B5EF4-FFF2-40B4-BE49-F238E27FC236}">
                    <a16:creationId xmlns:a16="http://schemas.microsoft.com/office/drawing/2014/main" id="{35323E08-9D2A-47F5-9D6D-AC3E87B1159E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A73E8F6C-2E71-4EEE-93D9-642CABAA6409}"/>
                </a:ext>
              </a:extLst>
            </p:cNvPr>
            <p:cNvGrpSpPr/>
            <p:nvPr/>
          </p:nvGrpSpPr>
          <p:grpSpPr>
            <a:xfrm>
              <a:off x="-20281" y="2958587"/>
              <a:ext cx="507674" cy="543137"/>
              <a:chOff x="3165858" y="4528629"/>
              <a:chExt cx="452909" cy="484547"/>
            </a:xfrm>
          </p:grpSpPr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DD8B28B1-E4A8-434C-BDE3-F736859D428D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星: 5 pt 115">
                <a:extLst>
                  <a:ext uri="{FF2B5EF4-FFF2-40B4-BE49-F238E27FC236}">
                    <a16:creationId xmlns:a16="http://schemas.microsoft.com/office/drawing/2014/main" id="{3C15A81C-FCD3-40EF-8D61-68A3E86DB1DE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1A25A28C-1108-4963-B318-325641689F29}"/>
                </a:ext>
              </a:extLst>
            </p:cNvPr>
            <p:cNvGrpSpPr/>
            <p:nvPr/>
          </p:nvGrpSpPr>
          <p:grpSpPr>
            <a:xfrm>
              <a:off x="327639" y="3102854"/>
              <a:ext cx="507674" cy="543137"/>
              <a:chOff x="3165858" y="4528629"/>
              <a:chExt cx="452909" cy="484547"/>
            </a:xfrm>
          </p:grpSpPr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EBF4C53A-3F8D-48C3-9A82-123E9A0C7A3A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星: 5 pt 113">
                <a:extLst>
                  <a:ext uri="{FF2B5EF4-FFF2-40B4-BE49-F238E27FC236}">
                    <a16:creationId xmlns:a16="http://schemas.microsoft.com/office/drawing/2014/main" id="{BA0A5ACC-4607-46FA-9A45-A2613595E55F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00837407-6A3A-4CFF-A7E3-300796E398B5}"/>
              </a:ext>
            </a:extLst>
          </p:cNvPr>
          <p:cNvGrpSpPr/>
          <p:nvPr/>
        </p:nvGrpSpPr>
        <p:grpSpPr>
          <a:xfrm>
            <a:off x="411970" y="4710035"/>
            <a:ext cx="1655568" cy="1580636"/>
            <a:chOff x="-375592" y="4329708"/>
            <a:chExt cx="2074832" cy="1980924"/>
          </a:xfrm>
        </p:grpSpPr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78BD95A2-F3D3-4950-9F21-5C38010DB093}"/>
                </a:ext>
              </a:extLst>
            </p:cNvPr>
            <p:cNvGrpSpPr/>
            <p:nvPr/>
          </p:nvGrpSpPr>
          <p:grpSpPr>
            <a:xfrm>
              <a:off x="-375592" y="4329708"/>
              <a:ext cx="2032590" cy="1980924"/>
              <a:chOff x="272478" y="332656"/>
              <a:chExt cx="2032590" cy="1980924"/>
            </a:xfrm>
          </p:grpSpPr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9726F561-A6D0-46D1-AF15-9D7C264B115A}"/>
                  </a:ext>
                </a:extLst>
              </p:cNvPr>
              <p:cNvSpPr/>
              <p:nvPr/>
            </p:nvSpPr>
            <p:spPr>
              <a:xfrm>
                <a:off x="272478" y="942132"/>
                <a:ext cx="2032590" cy="1371448"/>
              </a:xfrm>
              <a:custGeom>
                <a:avLst/>
                <a:gdLst>
                  <a:gd name="connsiteX0" fmla="*/ 1016295 w 2032590"/>
                  <a:gd name="connsiteY0" fmla="*/ 0 h 1371448"/>
                  <a:gd name="connsiteX1" fmla="*/ 2021198 w 2032590"/>
                  <a:gd name="connsiteY1" fmla="*/ 187602 h 1371448"/>
                  <a:gd name="connsiteX2" fmla="*/ 2028763 w 2032590"/>
                  <a:gd name="connsiteY2" fmla="*/ 191060 h 1371448"/>
                  <a:gd name="connsiteX3" fmla="*/ 2032590 w 2032590"/>
                  <a:gd name="connsiteY3" fmla="*/ 272974 h 1371448"/>
                  <a:gd name="connsiteX4" fmla="*/ 1016295 w 2032590"/>
                  <a:gd name="connsiteY4" fmla="*/ 1371448 h 1371448"/>
                  <a:gd name="connsiteX5" fmla="*/ 0 w 2032590"/>
                  <a:gd name="connsiteY5" fmla="*/ 272974 h 1371448"/>
                  <a:gd name="connsiteX6" fmla="*/ 3827 w 2032590"/>
                  <a:gd name="connsiteY6" fmla="*/ 191060 h 1371448"/>
                  <a:gd name="connsiteX7" fmla="*/ 11393 w 2032590"/>
                  <a:gd name="connsiteY7" fmla="*/ 187602 h 1371448"/>
                  <a:gd name="connsiteX8" fmla="*/ 1016295 w 2032590"/>
                  <a:gd name="connsiteY8" fmla="*/ 0 h 1371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2590" h="1371448">
                    <a:moveTo>
                      <a:pt x="1016295" y="0"/>
                    </a:moveTo>
                    <a:cubicBezTo>
                      <a:pt x="1388534" y="0"/>
                      <a:pt x="1734342" y="69160"/>
                      <a:pt x="2021198" y="187602"/>
                    </a:cubicBezTo>
                    <a:lnTo>
                      <a:pt x="2028763" y="191060"/>
                    </a:lnTo>
                    <a:lnTo>
                      <a:pt x="2032590" y="272974"/>
                    </a:lnTo>
                    <a:cubicBezTo>
                      <a:pt x="2032590" y="879644"/>
                      <a:pt x="1577579" y="1371448"/>
                      <a:pt x="1016295" y="1371448"/>
                    </a:cubicBezTo>
                    <a:cubicBezTo>
                      <a:pt x="455011" y="1371448"/>
                      <a:pt x="0" y="879644"/>
                      <a:pt x="0" y="272974"/>
                    </a:cubicBezTo>
                    <a:lnTo>
                      <a:pt x="3827" y="191060"/>
                    </a:lnTo>
                    <a:lnTo>
                      <a:pt x="11393" y="187602"/>
                    </a:lnTo>
                    <a:cubicBezTo>
                      <a:pt x="298248" y="69160"/>
                      <a:pt x="644057" y="0"/>
                      <a:pt x="10162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50000">
                    <a:srgbClr val="FFCC66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C6042098-F869-4A26-9E10-8BE56662F7D6}"/>
                  </a:ext>
                </a:extLst>
              </p:cNvPr>
              <p:cNvSpPr/>
              <p:nvPr/>
            </p:nvSpPr>
            <p:spPr>
              <a:xfrm>
                <a:off x="272479" y="332656"/>
                <a:ext cx="2032589" cy="165618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C66"/>
                  </a:gs>
                  <a:gs pos="100000">
                    <a:srgbClr val="CC66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076AF467-15E9-4873-80E8-ADAB35F453AF}"/>
                </a:ext>
              </a:extLst>
            </p:cNvPr>
            <p:cNvGrpSpPr/>
            <p:nvPr/>
          </p:nvGrpSpPr>
          <p:grpSpPr>
            <a:xfrm rot="12439474">
              <a:off x="-261536" y="5093562"/>
              <a:ext cx="963724" cy="722735"/>
              <a:chOff x="2702803" y="3892307"/>
              <a:chExt cx="963724" cy="722735"/>
            </a:xfrm>
          </p:grpSpPr>
          <p:sp>
            <p:nvSpPr>
              <p:cNvPr id="507" name="平行四辺形 506">
                <a:extLst>
                  <a:ext uri="{FF2B5EF4-FFF2-40B4-BE49-F238E27FC236}">
                    <a16:creationId xmlns:a16="http://schemas.microsoft.com/office/drawing/2014/main" id="{FFAD8789-3BB2-4610-AAB7-ABB03C828F40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8" name="平行四辺形 507">
                <a:extLst>
                  <a:ext uri="{FF2B5EF4-FFF2-40B4-BE49-F238E27FC236}">
                    <a16:creationId xmlns:a16="http://schemas.microsoft.com/office/drawing/2014/main" id="{E9C95BC9-C2AE-4319-8593-D0E2F0C9D4CF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9" name="平行四辺形 508">
                <a:extLst>
                  <a:ext uri="{FF2B5EF4-FFF2-40B4-BE49-F238E27FC236}">
                    <a16:creationId xmlns:a16="http://schemas.microsoft.com/office/drawing/2014/main" id="{F0A28F92-FAB8-4D6D-A048-D4F302DA6F6D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0" name="平行四辺形 509">
                <a:extLst>
                  <a:ext uri="{FF2B5EF4-FFF2-40B4-BE49-F238E27FC236}">
                    <a16:creationId xmlns:a16="http://schemas.microsoft.com/office/drawing/2014/main" id="{C2A31F25-6ABC-4B71-B6FF-035D50A6D9D1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1" name="平行四辺形 510">
                <a:extLst>
                  <a:ext uri="{FF2B5EF4-FFF2-40B4-BE49-F238E27FC236}">
                    <a16:creationId xmlns:a16="http://schemas.microsoft.com/office/drawing/2014/main" id="{33C2465F-C3F7-49A1-B065-B86B53263F9B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2" name="平行四辺形 511">
                <a:extLst>
                  <a:ext uri="{FF2B5EF4-FFF2-40B4-BE49-F238E27FC236}">
                    <a16:creationId xmlns:a16="http://schemas.microsoft.com/office/drawing/2014/main" id="{C57D6561-C4CC-4D0A-B26C-7C30A73C097F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3" name="平行四辺形 512">
                <a:extLst>
                  <a:ext uri="{FF2B5EF4-FFF2-40B4-BE49-F238E27FC236}">
                    <a16:creationId xmlns:a16="http://schemas.microsoft.com/office/drawing/2014/main" id="{33446D03-2A7D-4248-8307-1F32AA6612F0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4" name="平行四辺形 513">
                <a:extLst>
                  <a:ext uri="{FF2B5EF4-FFF2-40B4-BE49-F238E27FC236}">
                    <a16:creationId xmlns:a16="http://schemas.microsoft.com/office/drawing/2014/main" id="{80590B92-DA13-49EE-9125-48903C209A76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5" name="平行四辺形 514">
                <a:extLst>
                  <a:ext uri="{FF2B5EF4-FFF2-40B4-BE49-F238E27FC236}">
                    <a16:creationId xmlns:a16="http://schemas.microsoft.com/office/drawing/2014/main" id="{C46867D2-D737-4913-A5A2-8F0A36A31397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6" name="平行四辺形 515">
                <a:extLst>
                  <a:ext uri="{FF2B5EF4-FFF2-40B4-BE49-F238E27FC236}">
                    <a16:creationId xmlns:a16="http://schemas.microsoft.com/office/drawing/2014/main" id="{C332F683-56B9-4922-88DB-0246B28D1160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7" name="平行四辺形 516">
                <a:extLst>
                  <a:ext uri="{FF2B5EF4-FFF2-40B4-BE49-F238E27FC236}">
                    <a16:creationId xmlns:a16="http://schemas.microsoft.com/office/drawing/2014/main" id="{74334C78-7459-4C36-AF5B-5051F108C0DC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8" name="平行四辺形 517">
                <a:extLst>
                  <a:ext uri="{FF2B5EF4-FFF2-40B4-BE49-F238E27FC236}">
                    <a16:creationId xmlns:a16="http://schemas.microsoft.com/office/drawing/2014/main" id="{90BA465B-D742-4F28-A7AB-07BFA793F839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9" name="平行四辺形 518">
                <a:extLst>
                  <a:ext uri="{FF2B5EF4-FFF2-40B4-BE49-F238E27FC236}">
                    <a16:creationId xmlns:a16="http://schemas.microsoft.com/office/drawing/2014/main" id="{A916F9FD-95B4-42D5-B8DD-69952376A849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0" name="平行四辺形 519">
                <a:extLst>
                  <a:ext uri="{FF2B5EF4-FFF2-40B4-BE49-F238E27FC236}">
                    <a16:creationId xmlns:a16="http://schemas.microsoft.com/office/drawing/2014/main" id="{7A88F916-B4BA-4AFB-A9C4-10B33C0DAC91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1" name="平行四辺形 520">
                <a:extLst>
                  <a:ext uri="{FF2B5EF4-FFF2-40B4-BE49-F238E27FC236}">
                    <a16:creationId xmlns:a16="http://schemas.microsoft.com/office/drawing/2014/main" id="{400B8F64-6781-43DB-8AD4-BBC243CF15F3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2" name="平行四辺形 521">
                <a:extLst>
                  <a:ext uri="{FF2B5EF4-FFF2-40B4-BE49-F238E27FC236}">
                    <a16:creationId xmlns:a16="http://schemas.microsoft.com/office/drawing/2014/main" id="{F5EB69D1-D931-405E-96B8-84A10DD07131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3" name="平行四辺形 522">
                <a:extLst>
                  <a:ext uri="{FF2B5EF4-FFF2-40B4-BE49-F238E27FC236}">
                    <a16:creationId xmlns:a16="http://schemas.microsoft.com/office/drawing/2014/main" id="{AFC20494-8CD8-4A6D-88FE-AB7CF8A35291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4" name="平行四辺形 523">
                <a:extLst>
                  <a:ext uri="{FF2B5EF4-FFF2-40B4-BE49-F238E27FC236}">
                    <a16:creationId xmlns:a16="http://schemas.microsoft.com/office/drawing/2014/main" id="{7A9231B8-8EAF-486B-84FF-A815DF3648B4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5" name="平行四辺形 524">
                <a:extLst>
                  <a:ext uri="{FF2B5EF4-FFF2-40B4-BE49-F238E27FC236}">
                    <a16:creationId xmlns:a16="http://schemas.microsoft.com/office/drawing/2014/main" id="{0892FF15-EC34-4D5E-8463-732C4B925564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6" name="平行四辺形 525">
                <a:extLst>
                  <a:ext uri="{FF2B5EF4-FFF2-40B4-BE49-F238E27FC236}">
                    <a16:creationId xmlns:a16="http://schemas.microsoft.com/office/drawing/2014/main" id="{4A4FE528-305A-403A-833B-28A1E44F1FF4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7" name="平行四辺形 526">
                <a:extLst>
                  <a:ext uri="{FF2B5EF4-FFF2-40B4-BE49-F238E27FC236}">
                    <a16:creationId xmlns:a16="http://schemas.microsoft.com/office/drawing/2014/main" id="{55964642-D844-4A0C-9208-448F653BB76A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8" name="平行四辺形 527">
                <a:extLst>
                  <a:ext uri="{FF2B5EF4-FFF2-40B4-BE49-F238E27FC236}">
                    <a16:creationId xmlns:a16="http://schemas.microsoft.com/office/drawing/2014/main" id="{FF6C3758-46D5-46E0-962B-E50B4999D032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9" name="平行四辺形 528">
                <a:extLst>
                  <a:ext uri="{FF2B5EF4-FFF2-40B4-BE49-F238E27FC236}">
                    <a16:creationId xmlns:a16="http://schemas.microsoft.com/office/drawing/2014/main" id="{AC333167-1662-4B7C-A718-67E1F1285B67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0" name="平行四辺形 529">
                <a:extLst>
                  <a:ext uri="{FF2B5EF4-FFF2-40B4-BE49-F238E27FC236}">
                    <a16:creationId xmlns:a16="http://schemas.microsoft.com/office/drawing/2014/main" id="{AD7CCA01-DECE-4951-B611-E70A4AFAB2B3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1" name="平行四辺形 530">
                <a:extLst>
                  <a:ext uri="{FF2B5EF4-FFF2-40B4-BE49-F238E27FC236}">
                    <a16:creationId xmlns:a16="http://schemas.microsoft.com/office/drawing/2014/main" id="{718C06A2-F66B-4E5F-9D57-0ED2557388C6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2" name="平行四辺形 531">
                <a:extLst>
                  <a:ext uri="{FF2B5EF4-FFF2-40B4-BE49-F238E27FC236}">
                    <a16:creationId xmlns:a16="http://schemas.microsoft.com/office/drawing/2014/main" id="{5F26149B-9E27-48ED-B265-6E5C137B47DE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3" name="平行四辺形 532">
                <a:extLst>
                  <a:ext uri="{FF2B5EF4-FFF2-40B4-BE49-F238E27FC236}">
                    <a16:creationId xmlns:a16="http://schemas.microsoft.com/office/drawing/2014/main" id="{00729367-BAEA-4A33-BE03-1F7D53C9D384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4" name="平行四辺形 533">
                <a:extLst>
                  <a:ext uri="{FF2B5EF4-FFF2-40B4-BE49-F238E27FC236}">
                    <a16:creationId xmlns:a16="http://schemas.microsoft.com/office/drawing/2014/main" id="{6955F856-492E-4936-91F3-D4CE5D65ADBB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5" name="平行四辺形 534">
                <a:extLst>
                  <a:ext uri="{FF2B5EF4-FFF2-40B4-BE49-F238E27FC236}">
                    <a16:creationId xmlns:a16="http://schemas.microsoft.com/office/drawing/2014/main" id="{BA4D7CAA-6ED5-4560-835E-402EC50C6A33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3CEBFD5C-8809-4EDA-88B8-2C0F26EBA0EF}"/>
                </a:ext>
              </a:extLst>
            </p:cNvPr>
            <p:cNvGrpSpPr/>
            <p:nvPr/>
          </p:nvGrpSpPr>
          <p:grpSpPr>
            <a:xfrm>
              <a:off x="-123446" y="4603847"/>
              <a:ext cx="1403586" cy="260919"/>
              <a:chOff x="7366474" y="4702333"/>
              <a:chExt cx="3051377" cy="457196"/>
            </a:xfrm>
          </p:grpSpPr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F0CDE416-2172-424C-A9EF-C4B8177FB338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28DF093A-81CA-422C-AE22-845EDD1BA0F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66D6C8DF-8B87-482A-9B56-95AA635359A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BF941691-F597-46AE-8C36-728A7DCD63FA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03" name="月 502">
                  <a:extLst>
                    <a:ext uri="{FF2B5EF4-FFF2-40B4-BE49-F238E27FC236}">
                      <a16:creationId xmlns:a16="http://schemas.microsoft.com/office/drawing/2014/main" id="{DFF61B76-60A8-4E24-B7CF-678DE47B12B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F33CF2F1-7676-4D24-84EB-27040E5CFFE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3F836244-6D46-472E-A400-84D76973D783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01" name="月 500">
                  <a:extLst>
                    <a:ext uri="{FF2B5EF4-FFF2-40B4-BE49-F238E27FC236}">
                      <a16:creationId xmlns:a16="http://schemas.microsoft.com/office/drawing/2014/main" id="{47D40BE6-FF13-4631-905C-E975FEFAA4A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2" name="月 501">
                  <a:extLst>
                    <a:ext uri="{FF2B5EF4-FFF2-40B4-BE49-F238E27FC236}">
                      <a16:creationId xmlns:a16="http://schemas.microsoft.com/office/drawing/2014/main" id="{15D5C8E9-7AB2-4902-8D32-0AAEF2ACF69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E933FADD-DCBC-4A74-A790-952BC249860E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9" name="月 498">
                  <a:extLst>
                    <a:ext uri="{FF2B5EF4-FFF2-40B4-BE49-F238E27FC236}">
                      <a16:creationId xmlns:a16="http://schemas.microsoft.com/office/drawing/2014/main" id="{D7046D19-E375-4CCE-A578-311E8FF2670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0" name="月 499">
                  <a:extLst>
                    <a:ext uri="{FF2B5EF4-FFF2-40B4-BE49-F238E27FC236}">
                      <a16:creationId xmlns:a16="http://schemas.microsoft.com/office/drawing/2014/main" id="{CC5E9A62-AC16-4D96-9856-E0396C50CC7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980CD38D-C6C8-43CB-8A80-B6A8104896AE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69B0D295-240B-4A59-B078-AF47224DFD7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8" name="月 497">
                  <a:extLst>
                    <a:ext uri="{FF2B5EF4-FFF2-40B4-BE49-F238E27FC236}">
                      <a16:creationId xmlns:a16="http://schemas.microsoft.com/office/drawing/2014/main" id="{668F2CA8-3D3A-4833-9BFC-A8AF3985D61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7BAC8F34-D1E0-470F-851F-37628BD55F09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5" name="月 494">
                  <a:extLst>
                    <a:ext uri="{FF2B5EF4-FFF2-40B4-BE49-F238E27FC236}">
                      <a16:creationId xmlns:a16="http://schemas.microsoft.com/office/drawing/2014/main" id="{6CA68CAB-5CA7-4278-A2CD-B4BDBC24022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6" name="月 495">
                  <a:extLst>
                    <a:ext uri="{FF2B5EF4-FFF2-40B4-BE49-F238E27FC236}">
                      <a16:creationId xmlns:a16="http://schemas.microsoft.com/office/drawing/2014/main" id="{8DFE5082-470F-4F9D-BD43-33A49B50D62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07C9E4C2-FB84-44C1-8CFC-033DF4D620B1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3" name="月 492">
                  <a:extLst>
                    <a:ext uri="{FF2B5EF4-FFF2-40B4-BE49-F238E27FC236}">
                      <a16:creationId xmlns:a16="http://schemas.microsoft.com/office/drawing/2014/main" id="{BBFF11CF-AB47-4533-BBE7-C425A86A561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4" name="月 493">
                  <a:extLst>
                    <a:ext uri="{FF2B5EF4-FFF2-40B4-BE49-F238E27FC236}">
                      <a16:creationId xmlns:a16="http://schemas.microsoft.com/office/drawing/2014/main" id="{A3BB73A3-6430-4D29-B056-607A24A35E5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50D4082F-7C4E-4730-96B8-81A0012F8D1F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9390D1E7-B50E-4B12-9A71-B650C9F2E56B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2" name="月 491">
                  <a:extLst>
                    <a:ext uri="{FF2B5EF4-FFF2-40B4-BE49-F238E27FC236}">
                      <a16:creationId xmlns:a16="http://schemas.microsoft.com/office/drawing/2014/main" id="{BB086C3F-A6A4-43AC-9545-74326D7DD5E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E1DE5E4A-31F8-465C-80C3-80B128A6570A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EB07D42B-F247-4E08-A8BF-4D2E38B9A6C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9C4A4F57-DA6E-454A-A16C-5C84368D7DFE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A68BE25E-6162-4B2D-B6AB-F9DE5909A925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450E596A-1384-437E-96B8-B199E173FDD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8" name="月 487">
                  <a:extLst>
                    <a:ext uri="{FF2B5EF4-FFF2-40B4-BE49-F238E27FC236}">
                      <a16:creationId xmlns:a16="http://schemas.microsoft.com/office/drawing/2014/main" id="{261FEB28-E7E3-4772-9A7A-C9775F928AC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7F77A3EA-E146-412E-B50A-FB7B0FBDC293}"/>
                </a:ext>
              </a:extLst>
            </p:cNvPr>
            <p:cNvGrpSpPr/>
            <p:nvPr/>
          </p:nvGrpSpPr>
          <p:grpSpPr>
            <a:xfrm>
              <a:off x="295654" y="4718147"/>
              <a:ext cx="1403586" cy="260919"/>
              <a:chOff x="7366474" y="4702333"/>
              <a:chExt cx="3051377" cy="457196"/>
            </a:xfrm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CCE7FEB1-DF12-49FB-92E2-0CCD270E2483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75" name="月 474">
                  <a:extLst>
                    <a:ext uri="{FF2B5EF4-FFF2-40B4-BE49-F238E27FC236}">
                      <a16:creationId xmlns:a16="http://schemas.microsoft.com/office/drawing/2014/main" id="{B6ABC68B-1E4B-40FB-8B38-686E6D445C1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6" name="月 475">
                  <a:extLst>
                    <a:ext uri="{FF2B5EF4-FFF2-40B4-BE49-F238E27FC236}">
                      <a16:creationId xmlns:a16="http://schemas.microsoft.com/office/drawing/2014/main" id="{C81F0D30-E4B4-4498-8637-30ABFE72CB4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1DB607A6-7741-4D12-B136-6AF8CB4FE24E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73" name="月 472">
                  <a:extLst>
                    <a:ext uri="{FF2B5EF4-FFF2-40B4-BE49-F238E27FC236}">
                      <a16:creationId xmlns:a16="http://schemas.microsoft.com/office/drawing/2014/main" id="{52FC1E5C-A4B4-4C34-B342-2488AFD8321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4" name="月 473">
                  <a:extLst>
                    <a:ext uri="{FF2B5EF4-FFF2-40B4-BE49-F238E27FC236}">
                      <a16:creationId xmlns:a16="http://schemas.microsoft.com/office/drawing/2014/main" id="{349ECD24-9613-467D-A983-D258AA60204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455DFD11-9E41-4711-851D-F40E16F256A2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71" name="月 470">
                  <a:extLst>
                    <a:ext uri="{FF2B5EF4-FFF2-40B4-BE49-F238E27FC236}">
                      <a16:creationId xmlns:a16="http://schemas.microsoft.com/office/drawing/2014/main" id="{C48FC855-EF9D-46EF-81F0-F98499DEECF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2" name="月 471">
                  <a:extLst>
                    <a:ext uri="{FF2B5EF4-FFF2-40B4-BE49-F238E27FC236}">
                      <a16:creationId xmlns:a16="http://schemas.microsoft.com/office/drawing/2014/main" id="{4D7A389D-931F-4382-AA07-2112E13DD68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237CBCE8-5778-4353-893C-6BBE339C104A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9" name="月 468">
                  <a:extLst>
                    <a:ext uri="{FF2B5EF4-FFF2-40B4-BE49-F238E27FC236}">
                      <a16:creationId xmlns:a16="http://schemas.microsoft.com/office/drawing/2014/main" id="{53DBDD35-76B2-4C19-A9D9-5A1C05883C3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0" name="月 469">
                  <a:extLst>
                    <a:ext uri="{FF2B5EF4-FFF2-40B4-BE49-F238E27FC236}">
                      <a16:creationId xmlns:a16="http://schemas.microsoft.com/office/drawing/2014/main" id="{65487003-8A45-4BFE-B5F6-B6B38239F68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CD934394-07E0-4B50-B8FB-8DE392635D8D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7" name="月 466">
                  <a:extLst>
                    <a:ext uri="{FF2B5EF4-FFF2-40B4-BE49-F238E27FC236}">
                      <a16:creationId xmlns:a16="http://schemas.microsoft.com/office/drawing/2014/main" id="{280BF217-4849-4FDB-98B6-5131424CC85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8" name="月 467">
                  <a:extLst>
                    <a:ext uri="{FF2B5EF4-FFF2-40B4-BE49-F238E27FC236}">
                      <a16:creationId xmlns:a16="http://schemas.microsoft.com/office/drawing/2014/main" id="{ED0FCF6D-F33F-4BA9-AABD-0FBEBA07D89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313FFB5D-181D-454A-A2FD-FD941141FFE2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5" name="月 464">
                  <a:extLst>
                    <a:ext uri="{FF2B5EF4-FFF2-40B4-BE49-F238E27FC236}">
                      <a16:creationId xmlns:a16="http://schemas.microsoft.com/office/drawing/2014/main" id="{26C2F520-8716-418B-8FD1-48DA98000C8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6" name="月 465">
                  <a:extLst>
                    <a:ext uri="{FF2B5EF4-FFF2-40B4-BE49-F238E27FC236}">
                      <a16:creationId xmlns:a16="http://schemas.microsoft.com/office/drawing/2014/main" id="{667889C6-357B-4582-AADB-7B63CCB61D1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0F5F80F8-14C5-45B2-93B5-97E44AADFABD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3" name="月 462">
                  <a:extLst>
                    <a:ext uri="{FF2B5EF4-FFF2-40B4-BE49-F238E27FC236}">
                      <a16:creationId xmlns:a16="http://schemas.microsoft.com/office/drawing/2014/main" id="{747D9F34-6ECE-483C-B07D-2D07A042D64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4" name="月 463">
                  <a:extLst>
                    <a:ext uri="{FF2B5EF4-FFF2-40B4-BE49-F238E27FC236}">
                      <a16:creationId xmlns:a16="http://schemas.microsoft.com/office/drawing/2014/main" id="{BD37D16D-7D90-404E-8C0E-47D7F563D643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28DE54D2-2916-49B0-839B-5BD1D8D70638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1" name="月 460">
                  <a:extLst>
                    <a:ext uri="{FF2B5EF4-FFF2-40B4-BE49-F238E27FC236}">
                      <a16:creationId xmlns:a16="http://schemas.microsoft.com/office/drawing/2014/main" id="{D2E48EC5-593E-49FC-9036-7562318B50F8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2" name="月 461">
                  <a:extLst>
                    <a:ext uri="{FF2B5EF4-FFF2-40B4-BE49-F238E27FC236}">
                      <a16:creationId xmlns:a16="http://schemas.microsoft.com/office/drawing/2014/main" id="{DF807767-C519-4681-81A3-AEE65833880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0AE3D30D-D784-45E4-8D97-DB4F08121238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59" name="月 458">
                  <a:extLst>
                    <a:ext uri="{FF2B5EF4-FFF2-40B4-BE49-F238E27FC236}">
                      <a16:creationId xmlns:a16="http://schemas.microsoft.com/office/drawing/2014/main" id="{2BBD8204-7A15-48F4-8A9E-D016D3A0C94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0" name="月 459">
                  <a:extLst>
                    <a:ext uri="{FF2B5EF4-FFF2-40B4-BE49-F238E27FC236}">
                      <a16:creationId xmlns:a16="http://schemas.microsoft.com/office/drawing/2014/main" id="{44A62874-BC4A-4D31-8E66-812965FE6EC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52FFE27F-FB19-47CB-B56C-F8D46DB7A342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57" name="月 456">
                  <a:extLst>
                    <a:ext uri="{FF2B5EF4-FFF2-40B4-BE49-F238E27FC236}">
                      <a16:creationId xmlns:a16="http://schemas.microsoft.com/office/drawing/2014/main" id="{C55BB606-D600-4852-83D1-0E1688F972CB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8" name="月 457">
                  <a:extLst>
                    <a:ext uri="{FF2B5EF4-FFF2-40B4-BE49-F238E27FC236}">
                      <a16:creationId xmlns:a16="http://schemas.microsoft.com/office/drawing/2014/main" id="{68C4E3E2-9040-4F0A-8196-AC8DB67737E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23A119E0-F6FA-4B84-AF10-1EBE31C55BD2}"/>
                </a:ext>
              </a:extLst>
            </p:cNvPr>
            <p:cNvGrpSpPr/>
            <p:nvPr/>
          </p:nvGrpSpPr>
          <p:grpSpPr>
            <a:xfrm>
              <a:off x="-304421" y="4784822"/>
              <a:ext cx="1403586" cy="260919"/>
              <a:chOff x="7366474" y="4702333"/>
              <a:chExt cx="3051377" cy="457196"/>
            </a:xfrm>
          </p:grpSpPr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0B3793E5-E3DB-41A0-8855-179078342920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45" name="月 444">
                  <a:extLst>
                    <a:ext uri="{FF2B5EF4-FFF2-40B4-BE49-F238E27FC236}">
                      <a16:creationId xmlns:a16="http://schemas.microsoft.com/office/drawing/2014/main" id="{0190E44B-1341-48AF-9FAC-327F3A45C14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6" name="月 445">
                  <a:extLst>
                    <a:ext uri="{FF2B5EF4-FFF2-40B4-BE49-F238E27FC236}">
                      <a16:creationId xmlns:a16="http://schemas.microsoft.com/office/drawing/2014/main" id="{B017B959-4FB6-46FB-B2BA-148B8580DDF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A732A226-5DC8-4025-BB7D-1B1EE05094BC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43" name="月 442">
                  <a:extLst>
                    <a:ext uri="{FF2B5EF4-FFF2-40B4-BE49-F238E27FC236}">
                      <a16:creationId xmlns:a16="http://schemas.microsoft.com/office/drawing/2014/main" id="{2AA730CE-A3B5-4EE9-A4EE-366B4D92861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4" name="月 443">
                  <a:extLst>
                    <a:ext uri="{FF2B5EF4-FFF2-40B4-BE49-F238E27FC236}">
                      <a16:creationId xmlns:a16="http://schemas.microsoft.com/office/drawing/2014/main" id="{51B8148B-F654-48E2-A998-90549347C473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50432EEC-7A55-4959-B337-53190D3622B8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41" name="月 440">
                  <a:extLst>
                    <a:ext uri="{FF2B5EF4-FFF2-40B4-BE49-F238E27FC236}">
                      <a16:creationId xmlns:a16="http://schemas.microsoft.com/office/drawing/2014/main" id="{62EF1E5F-A906-4E41-A975-EF41B9AEFEF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2" name="月 441">
                  <a:extLst>
                    <a:ext uri="{FF2B5EF4-FFF2-40B4-BE49-F238E27FC236}">
                      <a16:creationId xmlns:a16="http://schemas.microsoft.com/office/drawing/2014/main" id="{3B01B777-51A3-45DD-8E24-4839473839D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7D90B29D-6C1E-44C8-ACC8-F8A3117BD06D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39" name="月 438">
                  <a:extLst>
                    <a:ext uri="{FF2B5EF4-FFF2-40B4-BE49-F238E27FC236}">
                      <a16:creationId xmlns:a16="http://schemas.microsoft.com/office/drawing/2014/main" id="{63596382-F86F-442B-B489-81D4B782759F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0" name="月 439">
                  <a:extLst>
                    <a:ext uri="{FF2B5EF4-FFF2-40B4-BE49-F238E27FC236}">
                      <a16:creationId xmlns:a16="http://schemas.microsoft.com/office/drawing/2014/main" id="{5CCBE7B1-0B9A-4A08-A09D-CED58F7BFC7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27840603-A6DF-41C1-B385-2EB3BE9860B8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37" name="月 436">
                  <a:extLst>
                    <a:ext uri="{FF2B5EF4-FFF2-40B4-BE49-F238E27FC236}">
                      <a16:creationId xmlns:a16="http://schemas.microsoft.com/office/drawing/2014/main" id="{61AAFEAB-D6B2-4744-9F45-9737669A8CF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8" name="月 437">
                  <a:extLst>
                    <a:ext uri="{FF2B5EF4-FFF2-40B4-BE49-F238E27FC236}">
                      <a16:creationId xmlns:a16="http://schemas.microsoft.com/office/drawing/2014/main" id="{7BA7B706-B845-41A2-BA59-199BA3C64E3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C5C8A27A-4DF1-4E39-A6FE-2AD476260746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35" name="月 434">
                  <a:extLst>
                    <a:ext uri="{FF2B5EF4-FFF2-40B4-BE49-F238E27FC236}">
                      <a16:creationId xmlns:a16="http://schemas.microsoft.com/office/drawing/2014/main" id="{160F78D7-A05B-4C7A-92DA-BD5989782BF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6" name="月 435">
                  <a:extLst>
                    <a:ext uri="{FF2B5EF4-FFF2-40B4-BE49-F238E27FC236}">
                      <a16:creationId xmlns:a16="http://schemas.microsoft.com/office/drawing/2014/main" id="{60F1ADB7-D1E2-4FE1-B657-27D36ED3DE6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D4351A2F-4CAB-44E5-B67C-2348A17C3C27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33" name="月 432">
                  <a:extLst>
                    <a:ext uri="{FF2B5EF4-FFF2-40B4-BE49-F238E27FC236}">
                      <a16:creationId xmlns:a16="http://schemas.microsoft.com/office/drawing/2014/main" id="{5109620E-919E-4F85-B436-7247D68AA78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4" name="月 433">
                  <a:extLst>
                    <a:ext uri="{FF2B5EF4-FFF2-40B4-BE49-F238E27FC236}">
                      <a16:creationId xmlns:a16="http://schemas.microsoft.com/office/drawing/2014/main" id="{89670730-5A86-4807-8A71-40C5593BD24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CE547C07-C8F3-41B8-A6D0-DEB2376D9EAD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31" name="月 430">
                  <a:extLst>
                    <a:ext uri="{FF2B5EF4-FFF2-40B4-BE49-F238E27FC236}">
                      <a16:creationId xmlns:a16="http://schemas.microsoft.com/office/drawing/2014/main" id="{CA76432E-F251-4E29-9EEB-7EBFB565636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2" name="月 431">
                  <a:extLst>
                    <a:ext uri="{FF2B5EF4-FFF2-40B4-BE49-F238E27FC236}">
                      <a16:creationId xmlns:a16="http://schemas.microsoft.com/office/drawing/2014/main" id="{4D554E9B-E686-43A0-B6BB-4A4DDBA7A0F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03AE2806-111A-4217-AD0D-6F56A5BAC4DF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29" name="月 428">
                  <a:extLst>
                    <a:ext uri="{FF2B5EF4-FFF2-40B4-BE49-F238E27FC236}">
                      <a16:creationId xmlns:a16="http://schemas.microsoft.com/office/drawing/2014/main" id="{C9B21BAF-702A-4305-8BEF-F312868F91C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0" name="月 429">
                  <a:extLst>
                    <a:ext uri="{FF2B5EF4-FFF2-40B4-BE49-F238E27FC236}">
                      <a16:creationId xmlns:a16="http://schemas.microsoft.com/office/drawing/2014/main" id="{95641CF3-89E6-4FD7-A9A4-6DEA99ED979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FD8D618B-E3EA-4D20-900D-ED9371B331EF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27" name="月 426">
                  <a:extLst>
                    <a:ext uri="{FF2B5EF4-FFF2-40B4-BE49-F238E27FC236}">
                      <a16:creationId xmlns:a16="http://schemas.microsoft.com/office/drawing/2014/main" id="{89223E20-B040-4625-9213-35128371432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8" name="月 427">
                  <a:extLst>
                    <a:ext uri="{FF2B5EF4-FFF2-40B4-BE49-F238E27FC236}">
                      <a16:creationId xmlns:a16="http://schemas.microsoft.com/office/drawing/2014/main" id="{A5676ACC-C572-4389-A874-7353C4A2BB9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00D07C49-A6BE-41E7-B95F-AC6A717EAAA8}"/>
                </a:ext>
              </a:extLst>
            </p:cNvPr>
            <p:cNvGrpSpPr/>
            <p:nvPr/>
          </p:nvGrpSpPr>
          <p:grpSpPr>
            <a:xfrm>
              <a:off x="166786" y="4656385"/>
              <a:ext cx="963724" cy="722735"/>
              <a:chOff x="2702803" y="3892307"/>
              <a:chExt cx="963724" cy="722735"/>
            </a:xfrm>
          </p:grpSpPr>
          <p:sp>
            <p:nvSpPr>
              <p:cNvPr id="388" name="平行四辺形 387">
                <a:extLst>
                  <a:ext uri="{FF2B5EF4-FFF2-40B4-BE49-F238E27FC236}">
                    <a16:creationId xmlns:a16="http://schemas.microsoft.com/office/drawing/2014/main" id="{0E6C57B1-9855-4A0A-9DC2-AE11F8AFE964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9" name="平行四辺形 388">
                <a:extLst>
                  <a:ext uri="{FF2B5EF4-FFF2-40B4-BE49-F238E27FC236}">
                    <a16:creationId xmlns:a16="http://schemas.microsoft.com/office/drawing/2014/main" id="{B38478DF-F87F-4ACF-B121-23DB5D8621CC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0" name="平行四辺形 389">
                <a:extLst>
                  <a:ext uri="{FF2B5EF4-FFF2-40B4-BE49-F238E27FC236}">
                    <a16:creationId xmlns:a16="http://schemas.microsoft.com/office/drawing/2014/main" id="{C7EC5571-1256-44FD-BBA9-3B4E67291F56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1" name="平行四辺形 390">
                <a:extLst>
                  <a:ext uri="{FF2B5EF4-FFF2-40B4-BE49-F238E27FC236}">
                    <a16:creationId xmlns:a16="http://schemas.microsoft.com/office/drawing/2014/main" id="{1E7D2D81-8428-4A9A-9A21-1FBC566CA9D6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2" name="平行四辺形 391">
                <a:extLst>
                  <a:ext uri="{FF2B5EF4-FFF2-40B4-BE49-F238E27FC236}">
                    <a16:creationId xmlns:a16="http://schemas.microsoft.com/office/drawing/2014/main" id="{FF43F24C-8270-4122-9930-17DCFEA405B8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3" name="平行四辺形 392">
                <a:extLst>
                  <a:ext uri="{FF2B5EF4-FFF2-40B4-BE49-F238E27FC236}">
                    <a16:creationId xmlns:a16="http://schemas.microsoft.com/office/drawing/2014/main" id="{E327E740-0189-48E0-9FAD-CDBD14F3A6FF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4" name="平行四辺形 393">
                <a:extLst>
                  <a:ext uri="{FF2B5EF4-FFF2-40B4-BE49-F238E27FC236}">
                    <a16:creationId xmlns:a16="http://schemas.microsoft.com/office/drawing/2014/main" id="{008F0255-B59E-4861-AEB5-AA2C00E4C60C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5" name="平行四辺形 394">
                <a:extLst>
                  <a:ext uri="{FF2B5EF4-FFF2-40B4-BE49-F238E27FC236}">
                    <a16:creationId xmlns:a16="http://schemas.microsoft.com/office/drawing/2014/main" id="{2CC7E080-FCDA-4A50-B966-F8E3A5E42F6C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6" name="平行四辺形 395">
                <a:extLst>
                  <a:ext uri="{FF2B5EF4-FFF2-40B4-BE49-F238E27FC236}">
                    <a16:creationId xmlns:a16="http://schemas.microsoft.com/office/drawing/2014/main" id="{E109A41E-3231-44AC-BB1D-387F2704CEC2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7" name="平行四辺形 396">
                <a:extLst>
                  <a:ext uri="{FF2B5EF4-FFF2-40B4-BE49-F238E27FC236}">
                    <a16:creationId xmlns:a16="http://schemas.microsoft.com/office/drawing/2014/main" id="{8C4E2A24-C319-43E6-A5C8-C61FB86DED88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8" name="平行四辺形 397">
                <a:extLst>
                  <a:ext uri="{FF2B5EF4-FFF2-40B4-BE49-F238E27FC236}">
                    <a16:creationId xmlns:a16="http://schemas.microsoft.com/office/drawing/2014/main" id="{C0280B9B-5C08-4B66-94D9-BDAF1184B1B0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9" name="平行四辺形 398">
                <a:extLst>
                  <a:ext uri="{FF2B5EF4-FFF2-40B4-BE49-F238E27FC236}">
                    <a16:creationId xmlns:a16="http://schemas.microsoft.com/office/drawing/2014/main" id="{CFD42BE6-8FDE-4A78-96EC-61EE2AD763FB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0" name="平行四辺形 399">
                <a:extLst>
                  <a:ext uri="{FF2B5EF4-FFF2-40B4-BE49-F238E27FC236}">
                    <a16:creationId xmlns:a16="http://schemas.microsoft.com/office/drawing/2014/main" id="{AF106B81-6DCC-4FDF-9C5D-C8191435EEFA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1" name="平行四辺形 400">
                <a:extLst>
                  <a:ext uri="{FF2B5EF4-FFF2-40B4-BE49-F238E27FC236}">
                    <a16:creationId xmlns:a16="http://schemas.microsoft.com/office/drawing/2014/main" id="{1B1D3A59-4FA9-4754-934B-58CCC132EC4C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2" name="平行四辺形 401">
                <a:extLst>
                  <a:ext uri="{FF2B5EF4-FFF2-40B4-BE49-F238E27FC236}">
                    <a16:creationId xmlns:a16="http://schemas.microsoft.com/office/drawing/2014/main" id="{7F1F4769-AF24-4D03-A526-494563D99B16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3" name="平行四辺形 402">
                <a:extLst>
                  <a:ext uri="{FF2B5EF4-FFF2-40B4-BE49-F238E27FC236}">
                    <a16:creationId xmlns:a16="http://schemas.microsoft.com/office/drawing/2014/main" id="{1D949C22-B6A4-48CF-B7DC-191AFB6B94A1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4" name="平行四辺形 403">
                <a:extLst>
                  <a:ext uri="{FF2B5EF4-FFF2-40B4-BE49-F238E27FC236}">
                    <a16:creationId xmlns:a16="http://schemas.microsoft.com/office/drawing/2014/main" id="{1EC33781-A22C-4A91-9A5E-E59C8A9D8C23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5" name="平行四辺形 404">
                <a:extLst>
                  <a:ext uri="{FF2B5EF4-FFF2-40B4-BE49-F238E27FC236}">
                    <a16:creationId xmlns:a16="http://schemas.microsoft.com/office/drawing/2014/main" id="{84B8EF04-66C6-4171-AB7E-8E256BCE3C5B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6" name="平行四辺形 405">
                <a:extLst>
                  <a:ext uri="{FF2B5EF4-FFF2-40B4-BE49-F238E27FC236}">
                    <a16:creationId xmlns:a16="http://schemas.microsoft.com/office/drawing/2014/main" id="{B3EA250E-B42A-41D3-A849-DD74321555AE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7" name="平行四辺形 406">
                <a:extLst>
                  <a:ext uri="{FF2B5EF4-FFF2-40B4-BE49-F238E27FC236}">
                    <a16:creationId xmlns:a16="http://schemas.microsoft.com/office/drawing/2014/main" id="{ACB58F24-3BC0-45AC-AF95-01179DE7DA6C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8" name="平行四辺形 407">
                <a:extLst>
                  <a:ext uri="{FF2B5EF4-FFF2-40B4-BE49-F238E27FC236}">
                    <a16:creationId xmlns:a16="http://schemas.microsoft.com/office/drawing/2014/main" id="{FBF578E6-D454-40B8-A820-C2C5C831E361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9" name="平行四辺形 408">
                <a:extLst>
                  <a:ext uri="{FF2B5EF4-FFF2-40B4-BE49-F238E27FC236}">
                    <a16:creationId xmlns:a16="http://schemas.microsoft.com/office/drawing/2014/main" id="{E408BBC2-1014-48DE-AF61-93BF3DD00A88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0" name="平行四辺形 409">
                <a:extLst>
                  <a:ext uri="{FF2B5EF4-FFF2-40B4-BE49-F238E27FC236}">
                    <a16:creationId xmlns:a16="http://schemas.microsoft.com/office/drawing/2014/main" id="{4B5F4F53-7BF0-4719-AF81-CB3C3B0FB491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1" name="平行四辺形 410">
                <a:extLst>
                  <a:ext uri="{FF2B5EF4-FFF2-40B4-BE49-F238E27FC236}">
                    <a16:creationId xmlns:a16="http://schemas.microsoft.com/office/drawing/2014/main" id="{4D1AA048-E44E-478F-A70A-6D882B5EFECB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2" name="平行四辺形 411">
                <a:extLst>
                  <a:ext uri="{FF2B5EF4-FFF2-40B4-BE49-F238E27FC236}">
                    <a16:creationId xmlns:a16="http://schemas.microsoft.com/office/drawing/2014/main" id="{8B421484-9268-4F8D-8686-FE8706D817E6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3" name="平行四辺形 412">
                <a:extLst>
                  <a:ext uri="{FF2B5EF4-FFF2-40B4-BE49-F238E27FC236}">
                    <a16:creationId xmlns:a16="http://schemas.microsoft.com/office/drawing/2014/main" id="{94D88E6A-B286-44D7-961D-1ED13351A9A6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4" name="平行四辺形 413">
                <a:extLst>
                  <a:ext uri="{FF2B5EF4-FFF2-40B4-BE49-F238E27FC236}">
                    <a16:creationId xmlns:a16="http://schemas.microsoft.com/office/drawing/2014/main" id="{398FD3D5-FDB0-413D-BD64-9CF8918DDD50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5" name="平行四辺形 414">
                <a:extLst>
                  <a:ext uri="{FF2B5EF4-FFF2-40B4-BE49-F238E27FC236}">
                    <a16:creationId xmlns:a16="http://schemas.microsoft.com/office/drawing/2014/main" id="{BF8838B7-8D15-4434-BE94-780EE10F15F9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6" name="平行四辺形 415">
                <a:extLst>
                  <a:ext uri="{FF2B5EF4-FFF2-40B4-BE49-F238E27FC236}">
                    <a16:creationId xmlns:a16="http://schemas.microsoft.com/office/drawing/2014/main" id="{6373567C-EA77-40A5-A2D9-C2F800DB8189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AA29343E-0F5C-4CC5-ABD3-B3EF66B4BF29}"/>
                </a:ext>
              </a:extLst>
            </p:cNvPr>
            <p:cNvGrpSpPr/>
            <p:nvPr/>
          </p:nvGrpSpPr>
          <p:grpSpPr>
            <a:xfrm rot="20507786">
              <a:off x="-300781" y="4743410"/>
              <a:ext cx="575654" cy="665762"/>
              <a:chOff x="4319078" y="3861048"/>
              <a:chExt cx="884093" cy="1008112"/>
            </a:xfrm>
          </p:grpSpPr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BF4C169B-172A-4847-94C2-5886B9F7301F}"/>
                  </a:ext>
                </a:extLst>
              </p:cNvPr>
              <p:cNvSpPr/>
              <p:nvPr/>
            </p:nvSpPr>
            <p:spPr>
              <a:xfrm>
                <a:off x="4319078" y="3861048"/>
                <a:ext cx="884093" cy="100811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EC6E10AF-0BC5-41E5-AC5B-5F0A38A96E0D}"/>
                  </a:ext>
                </a:extLst>
              </p:cNvPr>
              <p:cNvSpPr/>
              <p:nvPr/>
            </p:nvSpPr>
            <p:spPr>
              <a:xfrm>
                <a:off x="4455589" y="3926782"/>
                <a:ext cx="679232" cy="726354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93FE736C-D29C-4799-AC51-4C63CEE1D394}"/>
                </a:ext>
              </a:extLst>
            </p:cNvPr>
            <p:cNvGrpSpPr/>
            <p:nvPr/>
          </p:nvGrpSpPr>
          <p:grpSpPr>
            <a:xfrm>
              <a:off x="-70377" y="4743410"/>
              <a:ext cx="575654" cy="665762"/>
              <a:chOff x="4319078" y="3861048"/>
              <a:chExt cx="884093" cy="1008112"/>
            </a:xfrm>
          </p:grpSpPr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10DB2A5F-BFAA-4126-B8AF-3D755254CB28}"/>
                  </a:ext>
                </a:extLst>
              </p:cNvPr>
              <p:cNvSpPr/>
              <p:nvPr/>
            </p:nvSpPr>
            <p:spPr>
              <a:xfrm>
                <a:off x="4319078" y="3861048"/>
                <a:ext cx="884093" cy="100811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7299376C-D77E-40E9-A087-1478DE7687D2}"/>
                  </a:ext>
                </a:extLst>
              </p:cNvPr>
              <p:cNvSpPr/>
              <p:nvPr/>
            </p:nvSpPr>
            <p:spPr>
              <a:xfrm>
                <a:off x="4455589" y="3926782"/>
                <a:ext cx="679232" cy="726354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576B097F-F6D5-47C4-98B7-7F727296A9E8}"/>
                </a:ext>
              </a:extLst>
            </p:cNvPr>
            <p:cNvGrpSpPr/>
            <p:nvPr/>
          </p:nvGrpSpPr>
          <p:grpSpPr>
            <a:xfrm rot="1745524">
              <a:off x="1271268" y="4550268"/>
              <a:ext cx="176626" cy="1203312"/>
              <a:chOff x="7490838" y="3755570"/>
              <a:chExt cx="192640" cy="1312413"/>
            </a:xfrm>
          </p:grpSpPr>
          <p:sp>
            <p:nvSpPr>
              <p:cNvPr id="371" name="矢印: 五方向 370">
                <a:extLst>
                  <a:ext uri="{FF2B5EF4-FFF2-40B4-BE49-F238E27FC236}">
                    <a16:creationId xmlns:a16="http://schemas.microsoft.com/office/drawing/2014/main" id="{F924A1B8-CE8F-467F-8361-FFD0F2C451E3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68069E28-D18B-4FB0-B181-99941419F610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81" name="二等辺三角形 380">
                  <a:extLst>
                    <a:ext uri="{FF2B5EF4-FFF2-40B4-BE49-F238E27FC236}">
                      <a16:creationId xmlns:a16="http://schemas.microsoft.com/office/drawing/2014/main" id="{8A137CD8-2171-4E0B-8799-8BFD8FBBB758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2" name="二等辺三角形 381">
                  <a:extLst>
                    <a:ext uri="{FF2B5EF4-FFF2-40B4-BE49-F238E27FC236}">
                      <a16:creationId xmlns:a16="http://schemas.microsoft.com/office/drawing/2014/main" id="{DA151E45-5E72-49CD-9644-7B6968E804B0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3" name="二等辺三角形 382">
                  <a:extLst>
                    <a:ext uri="{FF2B5EF4-FFF2-40B4-BE49-F238E27FC236}">
                      <a16:creationId xmlns:a16="http://schemas.microsoft.com/office/drawing/2014/main" id="{587C8A8A-6393-4E6B-AEA1-970A87CE0787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D96E4719-D619-4388-AB38-EE30AD7F7A46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78" name="二等辺三角形 377">
                  <a:extLst>
                    <a:ext uri="{FF2B5EF4-FFF2-40B4-BE49-F238E27FC236}">
                      <a16:creationId xmlns:a16="http://schemas.microsoft.com/office/drawing/2014/main" id="{D2ED4C83-2B7C-4E52-BEC0-8D94B3F755E1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9" name="二等辺三角形 378">
                  <a:extLst>
                    <a:ext uri="{FF2B5EF4-FFF2-40B4-BE49-F238E27FC236}">
                      <a16:creationId xmlns:a16="http://schemas.microsoft.com/office/drawing/2014/main" id="{F2C44C07-2CDE-43EF-AF3A-2E224FB6650A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0" name="二等辺三角形 379">
                  <a:extLst>
                    <a:ext uri="{FF2B5EF4-FFF2-40B4-BE49-F238E27FC236}">
                      <a16:creationId xmlns:a16="http://schemas.microsoft.com/office/drawing/2014/main" id="{74372522-C207-4477-8F84-81C2B984F7D1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B27EB1D5-A9CA-489A-AE77-3CBB24572AE3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75" name="二等辺三角形 374">
                  <a:extLst>
                    <a:ext uri="{FF2B5EF4-FFF2-40B4-BE49-F238E27FC236}">
                      <a16:creationId xmlns:a16="http://schemas.microsoft.com/office/drawing/2014/main" id="{3C56819E-E06A-483A-9F52-010DA8F116CC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6" name="二等辺三角形 375">
                  <a:extLst>
                    <a:ext uri="{FF2B5EF4-FFF2-40B4-BE49-F238E27FC236}">
                      <a16:creationId xmlns:a16="http://schemas.microsoft.com/office/drawing/2014/main" id="{FEF45511-123E-4C78-A197-62D80A93DFF1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7" name="二等辺三角形 376">
                  <a:extLst>
                    <a:ext uri="{FF2B5EF4-FFF2-40B4-BE49-F238E27FC236}">
                      <a16:creationId xmlns:a16="http://schemas.microsoft.com/office/drawing/2014/main" id="{2EDFFE73-D802-45C6-A72A-7D6DF3DC685F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1159E792-7598-4867-BA8C-EEBC192059FE}"/>
                </a:ext>
              </a:extLst>
            </p:cNvPr>
            <p:cNvGrpSpPr/>
            <p:nvPr/>
          </p:nvGrpSpPr>
          <p:grpSpPr>
            <a:xfrm rot="1146297">
              <a:off x="1037907" y="4516929"/>
              <a:ext cx="176626" cy="1203312"/>
              <a:chOff x="7490838" y="3755570"/>
              <a:chExt cx="192640" cy="1312413"/>
            </a:xfrm>
          </p:grpSpPr>
          <p:sp>
            <p:nvSpPr>
              <p:cNvPr id="358" name="矢印: 五方向 357">
                <a:extLst>
                  <a:ext uri="{FF2B5EF4-FFF2-40B4-BE49-F238E27FC236}">
                    <a16:creationId xmlns:a16="http://schemas.microsoft.com/office/drawing/2014/main" id="{6D4173A6-1F3C-4478-9515-01B3E8A68F25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EA7421AE-BF08-4A15-A579-8266A87F1FF0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68" name="二等辺三角形 367">
                  <a:extLst>
                    <a:ext uri="{FF2B5EF4-FFF2-40B4-BE49-F238E27FC236}">
                      <a16:creationId xmlns:a16="http://schemas.microsoft.com/office/drawing/2014/main" id="{4D15B831-0065-48A4-BF21-B2F7F1E01824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9" name="二等辺三角形 368">
                  <a:extLst>
                    <a:ext uri="{FF2B5EF4-FFF2-40B4-BE49-F238E27FC236}">
                      <a16:creationId xmlns:a16="http://schemas.microsoft.com/office/drawing/2014/main" id="{DEB209C2-0562-475B-A8DE-19CA57647ED7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0" name="二等辺三角形 369">
                  <a:extLst>
                    <a:ext uri="{FF2B5EF4-FFF2-40B4-BE49-F238E27FC236}">
                      <a16:creationId xmlns:a16="http://schemas.microsoft.com/office/drawing/2014/main" id="{0916FB8E-AB59-4871-A6E9-D8728CAC154B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EE22D68B-5C26-49B4-923E-12E96DB096CC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65" name="二等辺三角形 364">
                  <a:extLst>
                    <a:ext uri="{FF2B5EF4-FFF2-40B4-BE49-F238E27FC236}">
                      <a16:creationId xmlns:a16="http://schemas.microsoft.com/office/drawing/2014/main" id="{082BA6E1-C933-41C2-AC98-AB2CA906C48F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6" name="二等辺三角形 365">
                  <a:extLst>
                    <a:ext uri="{FF2B5EF4-FFF2-40B4-BE49-F238E27FC236}">
                      <a16:creationId xmlns:a16="http://schemas.microsoft.com/office/drawing/2014/main" id="{136E2F2F-2C0B-465D-A842-0F94C32F8B4C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7" name="二等辺三角形 366">
                  <a:extLst>
                    <a:ext uri="{FF2B5EF4-FFF2-40B4-BE49-F238E27FC236}">
                      <a16:creationId xmlns:a16="http://schemas.microsoft.com/office/drawing/2014/main" id="{80256D92-10B5-4523-8EDE-1002B01F3ADF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4D1CF1B6-2164-46AF-B89D-8CC1537AD002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62" name="二等辺三角形 361">
                  <a:extLst>
                    <a:ext uri="{FF2B5EF4-FFF2-40B4-BE49-F238E27FC236}">
                      <a16:creationId xmlns:a16="http://schemas.microsoft.com/office/drawing/2014/main" id="{161074D5-E0D6-400F-B56C-E5DBC309313F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3" name="二等辺三角形 362">
                  <a:extLst>
                    <a:ext uri="{FF2B5EF4-FFF2-40B4-BE49-F238E27FC236}">
                      <a16:creationId xmlns:a16="http://schemas.microsoft.com/office/drawing/2014/main" id="{A1C6CF03-07B4-4660-9B43-D1EA1FFF78EF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4" name="二等辺三角形 363">
                  <a:extLst>
                    <a:ext uri="{FF2B5EF4-FFF2-40B4-BE49-F238E27FC236}">
                      <a16:creationId xmlns:a16="http://schemas.microsoft.com/office/drawing/2014/main" id="{A615F62E-DB6E-43F7-8326-400AE2326B38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B75BD578-2174-40CC-8043-DBB8ED11062F}"/>
                </a:ext>
              </a:extLst>
            </p:cNvPr>
            <p:cNvGrpSpPr/>
            <p:nvPr/>
          </p:nvGrpSpPr>
          <p:grpSpPr>
            <a:xfrm rot="1146297">
              <a:off x="1228407" y="4421678"/>
              <a:ext cx="176626" cy="1203312"/>
              <a:chOff x="7490838" y="3755570"/>
              <a:chExt cx="192640" cy="1312413"/>
            </a:xfrm>
          </p:grpSpPr>
          <p:sp>
            <p:nvSpPr>
              <p:cNvPr id="345" name="矢印: 五方向 344">
                <a:extLst>
                  <a:ext uri="{FF2B5EF4-FFF2-40B4-BE49-F238E27FC236}">
                    <a16:creationId xmlns:a16="http://schemas.microsoft.com/office/drawing/2014/main" id="{B5CA11DA-A4D3-420E-BE96-30CDFED5C7A4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5C3066E0-DBC5-4439-85BE-AE1454A4BE4E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55" name="二等辺三角形 354">
                  <a:extLst>
                    <a:ext uri="{FF2B5EF4-FFF2-40B4-BE49-F238E27FC236}">
                      <a16:creationId xmlns:a16="http://schemas.microsoft.com/office/drawing/2014/main" id="{478291B3-E5B1-4CCC-83FB-24D3792D171E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6" name="二等辺三角形 355">
                  <a:extLst>
                    <a:ext uri="{FF2B5EF4-FFF2-40B4-BE49-F238E27FC236}">
                      <a16:creationId xmlns:a16="http://schemas.microsoft.com/office/drawing/2014/main" id="{DB4EE8F8-B4AE-4F33-A21D-0DE7FE2AD125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7" name="二等辺三角形 356">
                  <a:extLst>
                    <a:ext uri="{FF2B5EF4-FFF2-40B4-BE49-F238E27FC236}">
                      <a16:creationId xmlns:a16="http://schemas.microsoft.com/office/drawing/2014/main" id="{F0C1A5F9-11F9-497F-8BF6-4BA60665412B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38718CB0-1604-40F1-BE90-FEA42BAD3D26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52" name="二等辺三角形 351">
                  <a:extLst>
                    <a:ext uri="{FF2B5EF4-FFF2-40B4-BE49-F238E27FC236}">
                      <a16:creationId xmlns:a16="http://schemas.microsoft.com/office/drawing/2014/main" id="{1A081F96-7B98-4001-B584-C4D04261AF0E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3" name="二等辺三角形 352">
                  <a:extLst>
                    <a:ext uri="{FF2B5EF4-FFF2-40B4-BE49-F238E27FC236}">
                      <a16:creationId xmlns:a16="http://schemas.microsoft.com/office/drawing/2014/main" id="{B563A1C5-9406-4014-BE6B-682F9D79599C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4" name="二等辺三角形 353">
                  <a:extLst>
                    <a:ext uri="{FF2B5EF4-FFF2-40B4-BE49-F238E27FC236}">
                      <a16:creationId xmlns:a16="http://schemas.microsoft.com/office/drawing/2014/main" id="{564370BB-5BE8-4A91-BC9F-A6A581869339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7C6C17D9-2650-48BC-B8F2-0E34F01763CD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49" name="二等辺三角形 348">
                  <a:extLst>
                    <a:ext uri="{FF2B5EF4-FFF2-40B4-BE49-F238E27FC236}">
                      <a16:creationId xmlns:a16="http://schemas.microsoft.com/office/drawing/2014/main" id="{5A4253FA-FA67-4EE3-874B-8885C042A5EE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0" name="二等辺三角形 349">
                  <a:extLst>
                    <a:ext uri="{FF2B5EF4-FFF2-40B4-BE49-F238E27FC236}">
                      <a16:creationId xmlns:a16="http://schemas.microsoft.com/office/drawing/2014/main" id="{53165A19-4ED5-4C96-A4D9-E53050073EB8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1" name="二等辺三角形 350">
                  <a:extLst>
                    <a:ext uri="{FF2B5EF4-FFF2-40B4-BE49-F238E27FC236}">
                      <a16:creationId xmlns:a16="http://schemas.microsoft.com/office/drawing/2014/main" id="{2FB249E4-1AA6-4B07-B377-6CF2D4B06DE6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7404B5CD-C82C-44F4-8A79-F3CAA6026AE6}"/>
                </a:ext>
              </a:extLst>
            </p:cNvPr>
            <p:cNvGrpSpPr/>
            <p:nvPr/>
          </p:nvGrpSpPr>
          <p:grpSpPr>
            <a:xfrm>
              <a:off x="453051" y="4936481"/>
              <a:ext cx="737470" cy="364868"/>
              <a:chOff x="2425137" y="5108408"/>
              <a:chExt cx="1324635" cy="655372"/>
            </a:xfrm>
          </p:grpSpPr>
          <p:sp>
            <p:nvSpPr>
              <p:cNvPr id="324" name="四角形: 上の 2 つの角を丸める 570">
                <a:extLst>
                  <a:ext uri="{FF2B5EF4-FFF2-40B4-BE49-F238E27FC236}">
                    <a16:creationId xmlns:a16="http://schemas.microsoft.com/office/drawing/2014/main" id="{E996AA8C-00D0-4D84-A999-F20273CC6579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5" name="四角形: 上の 2 つの角を丸める 570">
                <a:extLst>
                  <a:ext uri="{FF2B5EF4-FFF2-40B4-BE49-F238E27FC236}">
                    <a16:creationId xmlns:a16="http://schemas.microsoft.com/office/drawing/2014/main" id="{EA607A53-81AA-411A-9F60-961206F589B1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6" name="四角形: 上の 2 つの角を丸める 570">
                <a:extLst>
                  <a:ext uri="{FF2B5EF4-FFF2-40B4-BE49-F238E27FC236}">
                    <a16:creationId xmlns:a16="http://schemas.microsoft.com/office/drawing/2014/main" id="{A6A8C145-B908-4D5E-B79A-F9A7CF18BBB2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7" name="四角形: 上の 2 つの角を丸める 570">
                <a:extLst>
                  <a:ext uri="{FF2B5EF4-FFF2-40B4-BE49-F238E27FC236}">
                    <a16:creationId xmlns:a16="http://schemas.microsoft.com/office/drawing/2014/main" id="{B36CD1DB-D87B-49B7-9FCC-15769E19F913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四角形: 上の 2 つの角を丸める 570">
                <a:extLst>
                  <a:ext uri="{FF2B5EF4-FFF2-40B4-BE49-F238E27FC236}">
                    <a16:creationId xmlns:a16="http://schemas.microsoft.com/office/drawing/2014/main" id="{F3175877-03DD-4D39-AEDA-CB9199F95DE9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四角形: 上の 2 つの角を丸める 570">
                <a:extLst>
                  <a:ext uri="{FF2B5EF4-FFF2-40B4-BE49-F238E27FC236}">
                    <a16:creationId xmlns:a16="http://schemas.microsoft.com/office/drawing/2014/main" id="{2D2B5D15-68F6-432E-84B1-D706E8C39942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0" name="四角形: 上の 2 つの角を丸める 570">
                <a:extLst>
                  <a:ext uri="{FF2B5EF4-FFF2-40B4-BE49-F238E27FC236}">
                    <a16:creationId xmlns:a16="http://schemas.microsoft.com/office/drawing/2014/main" id="{A3517B84-B8FA-43AA-A1A8-8B55F5A0C363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1" name="四角形: 上の 2 つの角を丸める 570">
                <a:extLst>
                  <a:ext uri="{FF2B5EF4-FFF2-40B4-BE49-F238E27FC236}">
                    <a16:creationId xmlns:a16="http://schemas.microsoft.com/office/drawing/2014/main" id="{C724DEDB-9684-484E-A221-7AC863B4CA89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四角形: 上の 2 つの角を丸める 570">
                <a:extLst>
                  <a:ext uri="{FF2B5EF4-FFF2-40B4-BE49-F238E27FC236}">
                    <a16:creationId xmlns:a16="http://schemas.microsoft.com/office/drawing/2014/main" id="{74C3B4EA-9C7F-4CF6-98C8-9AA00C3B7F62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四角形: 上の 2 つの角を丸める 570">
                <a:extLst>
                  <a:ext uri="{FF2B5EF4-FFF2-40B4-BE49-F238E27FC236}">
                    <a16:creationId xmlns:a16="http://schemas.microsoft.com/office/drawing/2014/main" id="{54B49F1C-1CD8-490D-BC35-FB2F14F0ED78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4" name="四角形: 上の 2 つの角を丸める 570">
                <a:extLst>
                  <a:ext uri="{FF2B5EF4-FFF2-40B4-BE49-F238E27FC236}">
                    <a16:creationId xmlns:a16="http://schemas.microsoft.com/office/drawing/2014/main" id="{2BE96746-85CF-4950-AA56-2EA0D002F3E3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四角形: 上の 2 つの角を丸める 570">
                <a:extLst>
                  <a:ext uri="{FF2B5EF4-FFF2-40B4-BE49-F238E27FC236}">
                    <a16:creationId xmlns:a16="http://schemas.microsoft.com/office/drawing/2014/main" id="{91322EF3-26EC-4F39-9552-7D516DEFD4FE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6" name="四角形: 上の 2 つの角を丸める 570">
                <a:extLst>
                  <a:ext uri="{FF2B5EF4-FFF2-40B4-BE49-F238E27FC236}">
                    <a16:creationId xmlns:a16="http://schemas.microsoft.com/office/drawing/2014/main" id="{FFBA2116-72B9-47EF-A3A3-8F5785100E12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7" name="四角形: 上の 2 つの角を丸める 570">
                <a:extLst>
                  <a:ext uri="{FF2B5EF4-FFF2-40B4-BE49-F238E27FC236}">
                    <a16:creationId xmlns:a16="http://schemas.microsoft.com/office/drawing/2014/main" id="{05474A42-AE32-4347-B0AB-D0B61B6CFB4C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8" name="四角形: 上の 2 つの角を丸める 570">
                <a:extLst>
                  <a:ext uri="{FF2B5EF4-FFF2-40B4-BE49-F238E27FC236}">
                    <a16:creationId xmlns:a16="http://schemas.microsoft.com/office/drawing/2014/main" id="{46EC4FD4-31ED-4979-BB1E-8A18EECD423A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9" name="四角形: 上の 2 つの角を丸める 570">
                <a:extLst>
                  <a:ext uri="{FF2B5EF4-FFF2-40B4-BE49-F238E27FC236}">
                    <a16:creationId xmlns:a16="http://schemas.microsoft.com/office/drawing/2014/main" id="{F8C7D7E4-7346-4472-85F5-4B1DF129227E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0" name="四角形: 上の 2 つの角を丸める 570">
                <a:extLst>
                  <a:ext uri="{FF2B5EF4-FFF2-40B4-BE49-F238E27FC236}">
                    <a16:creationId xmlns:a16="http://schemas.microsoft.com/office/drawing/2014/main" id="{60DDCC93-9E57-4D94-AD09-6332373C9893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四角形: 上の 2 つの角を丸める 570">
                <a:extLst>
                  <a:ext uri="{FF2B5EF4-FFF2-40B4-BE49-F238E27FC236}">
                    <a16:creationId xmlns:a16="http://schemas.microsoft.com/office/drawing/2014/main" id="{23535010-D0ED-4FFB-B52C-C5C22293F91D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2" name="四角形: 上の 2 つの角を丸める 570">
                <a:extLst>
                  <a:ext uri="{FF2B5EF4-FFF2-40B4-BE49-F238E27FC236}">
                    <a16:creationId xmlns:a16="http://schemas.microsoft.com/office/drawing/2014/main" id="{F22E6B80-EBFD-408E-A5CE-32151A38B624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四角形: 上の 2 つの角を丸める 570">
                <a:extLst>
                  <a:ext uri="{FF2B5EF4-FFF2-40B4-BE49-F238E27FC236}">
                    <a16:creationId xmlns:a16="http://schemas.microsoft.com/office/drawing/2014/main" id="{9C740BCA-C77C-4056-AF9F-CCB6D4C1BB4B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4" name="四角形: 上の 2 つの角を丸める 570">
                <a:extLst>
                  <a:ext uri="{FF2B5EF4-FFF2-40B4-BE49-F238E27FC236}">
                    <a16:creationId xmlns:a16="http://schemas.microsoft.com/office/drawing/2014/main" id="{06DA297F-DA46-4AF3-873D-B39BFB2682CF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0BF278A5-4D3C-4B3C-B388-1E0A5FF4E882}"/>
                </a:ext>
              </a:extLst>
            </p:cNvPr>
            <p:cNvGrpSpPr/>
            <p:nvPr/>
          </p:nvGrpSpPr>
          <p:grpSpPr>
            <a:xfrm>
              <a:off x="14881" y="5221596"/>
              <a:ext cx="737470" cy="364868"/>
              <a:chOff x="2425137" y="5108408"/>
              <a:chExt cx="1324635" cy="655372"/>
            </a:xfrm>
          </p:grpSpPr>
          <p:sp>
            <p:nvSpPr>
              <p:cNvPr id="303" name="四角形: 上の 2 つの角を丸める 570">
                <a:extLst>
                  <a:ext uri="{FF2B5EF4-FFF2-40B4-BE49-F238E27FC236}">
                    <a16:creationId xmlns:a16="http://schemas.microsoft.com/office/drawing/2014/main" id="{8915F9EC-ACD5-41C4-8604-F2595F78D72C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4" name="四角形: 上の 2 つの角を丸める 570">
                <a:extLst>
                  <a:ext uri="{FF2B5EF4-FFF2-40B4-BE49-F238E27FC236}">
                    <a16:creationId xmlns:a16="http://schemas.microsoft.com/office/drawing/2014/main" id="{2D85F8A2-05A7-48A5-B8B2-16631BF2C164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四角形: 上の 2 つの角を丸める 570">
                <a:extLst>
                  <a:ext uri="{FF2B5EF4-FFF2-40B4-BE49-F238E27FC236}">
                    <a16:creationId xmlns:a16="http://schemas.microsoft.com/office/drawing/2014/main" id="{B1915205-65B9-47F2-B5E4-400B17282651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" name="四角形: 上の 2 つの角を丸める 570">
                <a:extLst>
                  <a:ext uri="{FF2B5EF4-FFF2-40B4-BE49-F238E27FC236}">
                    <a16:creationId xmlns:a16="http://schemas.microsoft.com/office/drawing/2014/main" id="{E0B432A9-5F48-4202-99E9-3D447D98ABFF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四角形: 上の 2 つの角を丸める 570">
                <a:extLst>
                  <a:ext uri="{FF2B5EF4-FFF2-40B4-BE49-F238E27FC236}">
                    <a16:creationId xmlns:a16="http://schemas.microsoft.com/office/drawing/2014/main" id="{FA8EC979-CF1D-4194-9615-BFB5984B1B5E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四角形: 上の 2 つの角を丸める 570">
                <a:extLst>
                  <a:ext uri="{FF2B5EF4-FFF2-40B4-BE49-F238E27FC236}">
                    <a16:creationId xmlns:a16="http://schemas.microsoft.com/office/drawing/2014/main" id="{9E2BDF35-C6ED-4CF8-B50B-4A7528FAE00B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9" name="四角形: 上の 2 つの角を丸める 570">
                <a:extLst>
                  <a:ext uri="{FF2B5EF4-FFF2-40B4-BE49-F238E27FC236}">
                    <a16:creationId xmlns:a16="http://schemas.microsoft.com/office/drawing/2014/main" id="{7CA4E9DD-1E7D-482B-A81F-1DE258269779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0" name="四角形: 上の 2 つの角を丸める 570">
                <a:extLst>
                  <a:ext uri="{FF2B5EF4-FFF2-40B4-BE49-F238E27FC236}">
                    <a16:creationId xmlns:a16="http://schemas.microsoft.com/office/drawing/2014/main" id="{C1F2230F-AC7C-4C8D-9612-4B4552EFF2E6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1" name="四角形: 上の 2 つの角を丸める 570">
                <a:extLst>
                  <a:ext uri="{FF2B5EF4-FFF2-40B4-BE49-F238E27FC236}">
                    <a16:creationId xmlns:a16="http://schemas.microsoft.com/office/drawing/2014/main" id="{679954AE-23DC-46E1-8189-FDFF84808AEB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四角形: 上の 2 つの角を丸める 570">
                <a:extLst>
                  <a:ext uri="{FF2B5EF4-FFF2-40B4-BE49-F238E27FC236}">
                    <a16:creationId xmlns:a16="http://schemas.microsoft.com/office/drawing/2014/main" id="{F57C0185-50F3-4A65-B253-C01C9A3D280F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3" name="四角形: 上の 2 つの角を丸める 570">
                <a:extLst>
                  <a:ext uri="{FF2B5EF4-FFF2-40B4-BE49-F238E27FC236}">
                    <a16:creationId xmlns:a16="http://schemas.microsoft.com/office/drawing/2014/main" id="{FEE17586-0219-4864-A8F6-1EAD8319B05D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4" name="四角形: 上の 2 つの角を丸める 570">
                <a:extLst>
                  <a:ext uri="{FF2B5EF4-FFF2-40B4-BE49-F238E27FC236}">
                    <a16:creationId xmlns:a16="http://schemas.microsoft.com/office/drawing/2014/main" id="{FDF69762-3CC0-4F2F-A364-5F9A2A2E7DB5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5" name="四角形: 上の 2 つの角を丸める 570">
                <a:extLst>
                  <a:ext uri="{FF2B5EF4-FFF2-40B4-BE49-F238E27FC236}">
                    <a16:creationId xmlns:a16="http://schemas.microsoft.com/office/drawing/2014/main" id="{F57E64F0-4030-48ED-89E7-BC54432C04D0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四角形: 上の 2 つの角を丸める 570">
                <a:extLst>
                  <a:ext uri="{FF2B5EF4-FFF2-40B4-BE49-F238E27FC236}">
                    <a16:creationId xmlns:a16="http://schemas.microsoft.com/office/drawing/2014/main" id="{179EB6D9-5E41-430A-A01F-FC2C56D88784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四角形: 上の 2 つの角を丸める 570">
                <a:extLst>
                  <a:ext uri="{FF2B5EF4-FFF2-40B4-BE49-F238E27FC236}">
                    <a16:creationId xmlns:a16="http://schemas.microsoft.com/office/drawing/2014/main" id="{6B589A4F-E5F8-409C-AE2B-74074FC17604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8" name="四角形: 上の 2 つの角を丸める 570">
                <a:extLst>
                  <a:ext uri="{FF2B5EF4-FFF2-40B4-BE49-F238E27FC236}">
                    <a16:creationId xmlns:a16="http://schemas.microsoft.com/office/drawing/2014/main" id="{901FC413-1E6A-41E8-B370-07436DA02852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9" name="四角形: 上の 2 つの角を丸める 570">
                <a:extLst>
                  <a:ext uri="{FF2B5EF4-FFF2-40B4-BE49-F238E27FC236}">
                    <a16:creationId xmlns:a16="http://schemas.microsoft.com/office/drawing/2014/main" id="{E19FC17D-50A9-4FEF-9D39-DD83C104FC7E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四角形: 上の 2 つの角を丸める 570">
                <a:extLst>
                  <a:ext uri="{FF2B5EF4-FFF2-40B4-BE49-F238E27FC236}">
                    <a16:creationId xmlns:a16="http://schemas.microsoft.com/office/drawing/2014/main" id="{9B785184-43DC-401A-8BB9-1EF4EE713862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1" name="四角形: 上の 2 つの角を丸める 570">
                <a:extLst>
                  <a:ext uri="{FF2B5EF4-FFF2-40B4-BE49-F238E27FC236}">
                    <a16:creationId xmlns:a16="http://schemas.microsoft.com/office/drawing/2014/main" id="{BFE2802A-D439-4F32-96EC-F56B8525EC78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2" name="四角形: 上の 2 つの角を丸める 570">
                <a:extLst>
                  <a:ext uri="{FF2B5EF4-FFF2-40B4-BE49-F238E27FC236}">
                    <a16:creationId xmlns:a16="http://schemas.microsoft.com/office/drawing/2014/main" id="{BFF41C31-4EAD-44E3-BCB6-60F91B0C8296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四角形: 上の 2 つの角を丸める 570">
                <a:extLst>
                  <a:ext uri="{FF2B5EF4-FFF2-40B4-BE49-F238E27FC236}">
                    <a16:creationId xmlns:a16="http://schemas.microsoft.com/office/drawing/2014/main" id="{A9A06C7B-7EDF-472B-9F59-9DEBECDD180C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8D33DA6F-8368-4CAB-A302-80094DD7095F}"/>
                </a:ext>
              </a:extLst>
            </p:cNvPr>
            <p:cNvGrpSpPr/>
            <p:nvPr/>
          </p:nvGrpSpPr>
          <p:grpSpPr>
            <a:xfrm rot="9607326">
              <a:off x="424456" y="5516871"/>
              <a:ext cx="737470" cy="364868"/>
              <a:chOff x="2425137" y="5108408"/>
              <a:chExt cx="1324635" cy="655372"/>
            </a:xfrm>
          </p:grpSpPr>
          <p:sp>
            <p:nvSpPr>
              <p:cNvPr id="282" name="四角形: 上の 2 つの角を丸める 570">
                <a:extLst>
                  <a:ext uri="{FF2B5EF4-FFF2-40B4-BE49-F238E27FC236}">
                    <a16:creationId xmlns:a16="http://schemas.microsoft.com/office/drawing/2014/main" id="{1AA73A8E-647D-47D9-A997-C09E6011ED2F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四角形: 上の 2 つの角を丸める 570">
                <a:extLst>
                  <a:ext uri="{FF2B5EF4-FFF2-40B4-BE49-F238E27FC236}">
                    <a16:creationId xmlns:a16="http://schemas.microsoft.com/office/drawing/2014/main" id="{5783A92B-FE12-4674-BBC4-E2CED55E6C6B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四角形: 上の 2 つの角を丸める 570">
                <a:extLst>
                  <a:ext uri="{FF2B5EF4-FFF2-40B4-BE49-F238E27FC236}">
                    <a16:creationId xmlns:a16="http://schemas.microsoft.com/office/drawing/2014/main" id="{C16F4B7A-9B86-4033-B37A-5F386C0CAF75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四角形: 上の 2 つの角を丸める 570">
                <a:extLst>
                  <a:ext uri="{FF2B5EF4-FFF2-40B4-BE49-F238E27FC236}">
                    <a16:creationId xmlns:a16="http://schemas.microsoft.com/office/drawing/2014/main" id="{E5B06207-BDC0-4D0B-BC9B-28C130FAB543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四角形: 上の 2 つの角を丸める 570">
                <a:extLst>
                  <a:ext uri="{FF2B5EF4-FFF2-40B4-BE49-F238E27FC236}">
                    <a16:creationId xmlns:a16="http://schemas.microsoft.com/office/drawing/2014/main" id="{B2FAFB7E-CDA4-4E96-B667-783B7790C7C8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四角形: 上の 2 つの角を丸める 570">
                <a:extLst>
                  <a:ext uri="{FF2B5EF4-FFF2-40B4-BE49-F238E27FC236}">
                    <a16:creationId xmlns:a16="http://schemas.microsoft.com/office/drawing/2014/main" id="{E3508C65-D98C-4DE8-AC7A-4FC638D6C423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四角形: 上の 2 つの角を丸める 570">
                <a:extLst>
                  <a:ext uri="{FF2B5EF4-FFF2-40B4-BE49-F238E27FC236}">
                    <a16:creationId xmlns:a16="http://schemas.microsoft.com/office/drawing/2014/main" id="{42936E09-DFC1-4922-AABC-6BF47308D4B0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四角形: 上の 2 つの角を丸める 570">
                <a:extLst>
                  <a:ext uri="{FF2B5EF4-FFF2-40B4-BE49-F238E27FC236}">
                    <a16:creationId xmlns:a16="http://schemas.microsoft.com/office/drawing/2014/main" id="{F849E7DC-F302-4A37-A037-EA0B5DFCF622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四角形: 上の 2 つの角を丸める 570">
                <a:extLst>
                  <a:ext uri="{FF2B5EF4-FFF2-40B4-BE49-F238E27FC236}">
                    <a16:creationId xmlns:a16="http://schemas.microsoft.com/office/drawing/2014/main" id="{AF171C0C-94E2-4F66-A321-7FD9DCE5493B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四角形: 上の 2 つの角を丸める 570">
                <a:extLst>
                  <a:ext uri="{FF2B5EF4-FFF2-40B4-BE49-F238E27FC236}">
                    <a16:creationId xmlns:a16="http://schemas.microsoft.com/office/drawing/2014/main" id="{3262DA30-D4BB-42AC-B219-C813540C14CB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2" name="四角形: 上の 2 つの角を丸める 570">
                <a:extLst>
                  <a:ext uri="{FF2B5EF4-FFF2-40B4-BE49-F238E27FC236}">
                    <a16:creationId xmlns:a16="http://schemas.microsoft.com/office/drawing/2014/main" id="{44E54A85-BAB8-4EE6-ADE0-51D58B13B419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四角形: 上の 2 つの角を丸める 570">
                <a:extLst>
                  <a:ext uri="{FF2B5EF4-FFF2-40B4-BE49-F238E27FC236}">
                    <a16:creationId xmlns:a16="http://schemas.microsoft.com/office/drawing/2014/main" id="{680584D8-B86A-4462-8479-28438C043E0D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四角形: 上の 2 つの角を丸める 570">
                <a:extLst>
                  <a:ext uri="{FF2B5EF4-FFF2-40B4-BE49-F238E27FC236}">
                    <a16:creationId xmlns:a16="http://schemas.microsoft.com/office/drawing/2014/main" id="{121F609F-E4E8-4AE7-85CB-9598438A249A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四角形: 上の 2 つの角を丸める 570">
                <a:extLst>
                  <a:ext uri="{FF2B5EF4-FFF2-40B4-BE49-F238E27FC236}">
                    <a16:creationId xmlns:a16="http://schemas.microsoft.com/office/drawing/2014/main" id="{A7C96D0C-93AF-4E35-A1FD-7FF4C891748C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四角形: 上の 2 つの角を丸める 570">
                <a:extLst>
                  <a:ext uri="{FF2B5EF4-FFF2-40B4-BE49-F238E27FC236}">
                    <a16:creationId xmlns:a16="http://schemas.microsoft.com/office/drawing/2014/main" id="{2F091A9F-F6F2-45E6-84D9-BD06EB3DEE28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四角形: 上の 2 つの角を丸める 570">
                <a:extLst>
                  <a:ext uri="{FF2B5EF4-FFF2-40B4-BE49-F238E27FC236}">
                    <a16:creationId xmlns:a16="http://schemas.microsoft.com/office/drawing/2014/main" id="{6BFEBB2C-E504-4B7C-AF83-C6FB8ACADB00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四角形: 上の 2 つの角を丸める 570">
                <a:extLst>
                  <a:ext uri="{FF2B5EF4-FFF2-40B4-BE49-F238E27FC236}">
                    <a16:creationId xmlns:a16="http://schemas.microsoft.com/office/drawing/2014/main" id="{B33D377B-52CF-447F-801B-3CCE639EB51D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四角形: 上の 2 つの角を丸める 570">
                <a:extLst>
                  <a:ext uri="{FF2B5EF4-FFF2-40B4-BE49-F238E27FC236}">
                    <a16:creationId xmlns:a16="http://schemas.microsoft.com/office/drawing/2014/main" id="{E329844C-6316-4721-90DD-770C6DB8938A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四角形: 上の 2 つの角を丸める 570">
                <a:extLst>
                  <a:ext uri="{FF2B5EF4-FFF2-40B4-BE49-F238E27FC236}">
                    <a16:creationId xmlns:a16="http://schemas.microsoft.com/office/drawing/2014/main" id="{4C825808-E425-448E-A85F-E5B47B5798E2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四角形: 上の 2 つの角を丸める 570">
                <a:extLst>
                  <a:ext uri="{FF2B5EF4-FFF2-40B4-BE49-F238E27FC236}">
                    <a16:creationId xmlns:a16="http://schemas.microsoft.com/office/drawing/2014/main" id="{B1FBC678-1C85-45FF-A468-9A21FCBDEE13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四角形: 上の 2 つの角を丸める 570">
                <a:extLst>
                  <a:ext uri="{FF2B5EF4-FFF2-40B4-BE49-F238E27FC236}">
                    <a16:creationId xmlns:a16="http://schemas.microsoft.com/office/drawing/2014/main" id="{C313E59B-E1E3-4E7F-A9B1-A0390D84C8CE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7AFCEF4A-3961-48AC-BDCB-0E46C51B434D}"/>
                </a:ext>
              </a:extLst>
            </p:cNvPr>
            <p:cNvGrpSpPr/>
            <p:nvPr/>
          </p:nvGrpSpPr>
          <p:grpSpPr>
            <a:xfrm rot="9607326">
              <a:off x="72031" y="5469246"/>
              <a:ext cx="737470" cy="364868"/>
              <a:chOff x="2425137" y="5108408"/>
              <a:chExt cx="1324635" cy="655372"/>
            </a:xfrm>
          </p:grpSpPr>
          <p:sp>
            <p:nvSpPr>
              <p:cNvPr id="261" name="四角形: 上の 2 つの角を丸める 570">
                <a:extLst>
                  <a:ext uri="{FF2B5EF4-FFF2-40B4-BE49-F238E27FC236}">
                    <a16:creationId xmlns:a16="http://schemas.microsoft.com/office/drawing/2014/main" id="{E61566DF-3CA7-4ED0-84B6-6E6218823ABC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2" name="四角形: 上の 2 つの角を丸める 570">
                <a:extLst>
                  <a:ext uri="{FF2B5EF4-FFF2-40B4-BE49-F238E27FC236}">
                    <a16:creationId xmlns:a16="http://schemas.microsoft.com/office/drawing/2014/main" id="{D2732085-121B-4A65-B5AA-31B1D626E4D3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四角形: 上の 2 つの角を丸める 570">
                <a:extLst>
                  <a:ext uri="{FF2B5EF4-FFF2-40B4-BE49-F238E27FC236}">
                    <a16:creationId xmlns:a16="http://schemas.microsoft.com/office/drawing/2014/main" id="{306E91FA-417D-45E6-8998-4B24E53D198B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四角形: 上の 2 つの角を丸める 570">
                <a:extLst>
                  <a:ext uri="{FF2B5EF4-FFF2-40B4-BE49-F238E27FC236}">
                    <a16:creationId xmlns:a16="http://schemas.microsoft.com/office/drawing/2014/main" id="{37A72A7D-AF39-48B9-9E3B-7B8960B114EF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5" name="四角形: 上の 2 つの角を丸める 570">
                <a:extLst>
                  <a:ext uri="{FF2B5EF4-FFF2-40B4-BE49-F238E27FC236}">
                    <a16:creationId xmlns:a16="http://schemas.microsoft.com/office/drawing/2014/main" id="{88B2175C-B6F4-459E-A59B-BCD3225180D2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四角形: 上の 2 つの角を丸める 570">
                <a:extLst>
                  <a:ext uri="{FF2B5EF4-FFF2-40B4-BE49-F238E27FC236}">
                    <a16:creationId xmlns:a16="http://schemas.microsoft.com/office/drawing/2014/main" id="{8237431A-AE15-4E33-BB09-436100A222E9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7" name="四角形: 上の 2 つの角を丸める 570">
                <a:extLst>
                  <a:ext uri="{FF2B5EF4-FFF2-40B4-BE49-F238E27FC236}">
                    <a16:creationId xmlns:a16="http://schemas.microsoft.com/office/drawing/2014/main" id="{DD960D2C-BE64-465F-A623-62CAAC1249E1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四角形: 上の 2 つの角を丸める 570">
                <a:extLst>
                  <a:ext uri="{FF2B5EF4-FFF2-40B4-BE49-F238E27FC236}">
                    <a16:creationId xmlns:a16="http://schemas.microsoft.com/office/drawing/2014/main" id="{123CB99D-943F-48F8-B922-A8BCED3B79B3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四角形: 上の 2 つの角を丸める 570">
                <a:extLst>
                  <a:ext uri="{FF2B5EF4-FFF2-40B4-BE49-F238E27FC236}">
                    <a16:creationId xmlns:a16="http://schemas.microsoft.com/office/drawing/2014/main" id="{2AC45F14-ACE0-4556-B4D4-AB85D7C4EEB3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四角形: 上の 2 つの角を丸める 570">
                <a:extLst>
                  <a:ext uri="{FF2B5EF4-FFF2-40B4-BE49-F238E27FC236}">
                    <a16:creationId xmlns:a16="http://schemas.microsoft.com/office/drawing/2014/main" id="{3138C9AF-DF7D-4D37-8945-9A60BC20DE02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四角形: 上の 2 つの角を丸める 570">
                <a:extLst>
                  <a:ext uri="{FF2B5EF4-FFF2-40B4-BE49-F238E27FC236}">
                    <a16:creationId xmlns:a16="http://schemas.microsoft.com/office/drawing/2014/main" id="{781AA98E-E69E-4B1F-B0E1-97457B215D53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四角形: 上の 2 つの角を丸める 570">
                <a:extLst>
                  <a:ext uri="{FF2B5EF4-FFF2-40B4-BE49-F238E27FC236}">
                    <a16:creationId xmlns:a16="http://schemas.microsoft.com/office/drawing/2014/main" id="{9AB3EFF1-FEE4-4CB2-B34D-150A69625B77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四角形: 上の 2 つの角を丸める 570">
                <a:extLst>
                  <a:ext uri="{FF2B5EF4-FFF2-40B4-BE49-F238E27FC236}">
                    <a16:creationId xmlns:a16="http://schemas.microsoft.com/office/drawing/2014/main" id="{87F808C1-6303-4C2C-B34D-3AE0DFEFB3D0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4" name="四角形: 上の 2 つの角を丸める 570">
                <a:extLst>
                  <a:ext uri="{FF2B5EF4-FFF2-40B4-BE49-F238E27FC236}">
                    <a16:creationId xmlns:a16="http://schemas.microsoft.com/office/drawing/2014/main" id="{A1D1FB4D-D343-4A94-A9D6-E6A8F73B613B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5" name="四角形: 上の 2 つの角を丸める 570">
                <a:extLst>
                  <a:ext uri="{FF2B5EF4-FFF2-40B4-BE49-F238E27FC236}">
                    <a16:creationId xmlns:a16="http://schemas.microsoft.com/office/drawing/2014/main" id="{19251DCA-013D-40B1-865D-384503278E3A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6" name="四角形: 上の 2 つの角を丸める 570">
                <a:extLst>
                  <a:ext uri="{FF2B5EF4-FFF2-40B4-BE49-F238E27FC236}">
                    <a16:creationId xmlns:a16="http://schemas.microsoft.com/office/drawing/2014/main" id="{BB806853-EC1B-4BE3-9108-C23B4C1977AA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7" name="四角形: 上の 2 つの角を丸める 570">
                <a:extLst>
                  <a:ext uri="{FF2B5EF4-FFF2-40B4-BE49-F238E27FC236}">
                    <a16:creationId xmlns:a16="http://schemas.microsoft.com/office/drawing/2014/main" id="{757680C8-1A72-4BD4-855F-EB2FF5BC3290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8" name="四角形: 上の 2 つの角を丸める 570">
                <a:extLst>
                  <a:ext uri="{FF2B5EF4-FFF2-40B4-BE49-F238E27FC236}">
                    <a16:creationId xmlns:a16="http://schemas.microsoft.com/office/drawing/2014/main" id="{70496520-5EF9-4D7A-B70C-C6F147D7C749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9" name="四角形: 上の 2 つの角を丸める 570">
                <a:extLst>
                  <a:ext uri="{FF2B5EF4-FFF2-40B4-BE49-F238E27FC236}">
                    <a16:creationId xmlns:a16="http://schemas.microsoft.com/office/drawing/2014/main" id="{151594D0-C89B-479B-ACA6-7F9CF17D30FC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0" name="四角形: 上の 2 つの角を丸める 570">
                <a:extLst>
                  <a:ext uri="{FF2B5EF4-FFF2-40B4-BE49-F238E27FC236}">
                    <a16:creationId xmlns:a16="http://schemas.microsoft.com/office/drawing/2014/main" id="{8407B467-AB26-4946-AB65-1EEB563871B5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1" name="四角形: 上の 2 つの角を丸める 570">
                <a:extLst>
                  <a:ext uri="{FF2B5EF4-FFF2-40B4-BE49-F238E27FC236}">
                    <a16:creationId xmlns:a16="http://schemas.microsoft.com/office/drawing/2014/main" id="{E4E55BA4-9C44-4103-ABBC-1FF30A290A61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A6C1D248-969B-4890-AF8A-E762ABD2BEDB}"/>
                </a:ext>
              </a:extLst>
            </p:cNvPr>
            <p:cNvGrpSpPr/>
            <p:nvPr/>
          </p:nvGrpSpPr>
          <p:grpSpPr>
            <a:xfrm rot="9607326">
              <a:off x="472081" y="5193021"/>
              <a:ext cx="737470" cy="364868"/>
              <a:chOff x="2425137" y="5108408"/>
              <a:chExt cx="1324635" cy="655372"/>
            </a:xfrm>
          </p:grpSpPr>
          <p:sp>
            <p:nvSpPr>
              <p:cNvPr id="240" name="四角形: 上の 2 つの角を丸める 570">
                <a:extLst>
                  <a:ext uri="{FF2B5EF4-FFF2-40B4-BE49-F238E27FC236}">
                    <a16:creationId xmlns:a16="http://schemas.microsoft.com/office/drawing/2014/main" id="{31EC1DF6-AFC2-4280-B655-F9CDFD46B016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1" name="四角形: 上の 2 つの角を丸める 570">
                <a:extLst>
                  <a:ext uri="{FF2B5EF4-FFF2-40B4-BE49-F238E27FC236}">
                    <a16:creationId xmlns:a16="http://schemas.microsoft.com/office/drawing/2014/main" id="{A54C3FB4-B1F4-4A11-9EC4-AB71AF3EF2A8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四角形: 上の 2 つの角を丸める 570">
                <a:extLst>
                  <a:ext uri="{FF2B5EF4-FFF2-40B4-BE49-F238E27FC236}">
                    <a16:creationId xmlns:a16="http://schemas.microsoft.com/office/drawing/2014/main" id="{2679FF37-F633-407C-9BBF-44E15155C9BE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四角形: 上の 2 つの角を丸める 570">
                <a:extLst>
                  <a:ext uri="{FF2B5EF4-FFF2-40B4-BE49-F238E27FC236}">
                    <a16:creationId xmlns:a16="http://schemas.microsoft.com/office/drawing/2014/main" id="{AC79811B-BBE5-430F-BAD6-61F6116ACBD2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四角形: 上の 2 つの角を丸める 570">
                <a:extLst>
                  <a:ext uri="{FF2B5EF4-FFF2-40B4-BE49-F238E27FC236}">
                    <a16:creationId xmlns:a16="http://schemas.microsoft.com/office/drawing/2014/main" id="{61566E7B-922A-40CE-B4AF-4EFD89612F4D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四角形: 上の 2 つの角を丸める 570">
                <a:extLst>
                  <a:ext uri="{FF2B5EF4-FFF2-40B4-BE49-F238E27FC236}">
                    <a16:creationId xmlns:a16="http://schemas.microsoft.com/office/drawing/2014/main" id="{8307DE00-1571-45F6-9E27-7D9F59962C3E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6" name="四角形: 上の 2 つの角を丸める 570">
                <a:extLst>
                  <a:ext uri="{FF2B5EF4-FFF2-40B4-BE49-F238E27FC236}">
                    <a16:creationId xmlns:a16="http://schemas.microsoft.com/office/drawing/2014/main" id="{69031A23-47E1-444E-B32D-4A47C679DC52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四角形: 上の 2 つの角を丸める 570">
                <a:extLst>
                  <a:ext uri="{FF2B5EF4-FFF2-40B4-BE49-F238E27FC236}">
                    <a16:creationId xmlns:a16="http://schemas.microsoft.com/office/drawing/2014/main" id="{97A11BAC-F329-4AE9-9A99-8E05DB0CCA9D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四角形: 上の 2 つの角を丸める 570">
                <a:extLst>
                  <a:ext uri="{FF2B5EF4-FFF2-40B4-BE49-F238E27FC236}">
                    <a16:creationId xmlns:a16="http://schemas.microsoft.com/office/drawing/2014/main" id="{C3F64F2F-6A6D-4AE5-8F98-570934574DC1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9" name="四角形: 上の 2 つの角を丸める 570">
                <a:extLst>
                  <a:ext uri="{FF2B5EF4-FFF2-40B4-BE49-F238E27FC236}">
                    <a16:creationId xmlns:a16="http://schemas.microsoft.com/office/drawing/2014/main" id="{AFCAAC04-EE6B-48C3-A78B-B0F4E2BA1FB9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0" name="四角形: 上の 2 つの角を丸める 570">
                <a:extLst>
                  <a:ext uri="{FF2B5EF4-FFF2-40B4-BE49-F238E27FC236}">
                    <a16:creationId xmlns:a16="http://schemas.microsoft.com/office/drawing/2014/main" id="{4C93A5EB-3001-48C4-89C2-D6460CFAB7F4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四角形: 上の 2 つの角を丸める 570">
                <a:extLst>
                  <a:ext uri="{FF2B5EF4-FFF2-40B4-BE49-F238E27FC236}">
                    <a16:creationId xmlns:a16="http://schemas.microsoft.com/office/drawing/2014/main" id="{98115B24-3DFF-495D-9A50-794C6A6B75C1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四角形: 上の 2 つの角を丸める 570">
                <a:extLst>
                  <a:ext uri="{FF2B5EF4-FFF2-40B4-BE49-F238E27FC236}">
                    <a16:creationId xmlns:a16="http://schemas.microsoft.com/office/drawing/2014/main" id="{1E3F2379-D103-4769-87ED-10AC3EE5557E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3" name="四角形: 上の 2 つの角を丸める 570">
                <a:extLst>
                  <a:ext uri="{FF2B5EF4-FFF2-40B4-BE49-F238E27FC236}">
                    <a16:creationId xmlns:a16="http://schemas.microsoft.com/office/drawing/2014/main" id="{179CBB79-2239-48D1-BD8C-9E528E0359D1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四角形: 上の 2 つの角を丸める 570">
                <a:extLst>
                  <a:ext uri="{FF2B5EF4-FFF2-40B4-BE49-F238E27FC236}">
                    <a16:creationId xmlns:a16="http://schemas.microsoft.com/office/drawing/2014/main" id="{E1C1F8C4-867F-43A8-846E-D3FE6602A9BF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四角形: 上の 2 つの角を丸める 570">
                <a:extLst>
                  <a:ext uri="{FF2B5EF4-FFF2-40B4-BE49-F238E27FC236}">
                    <a16:creationId xmlns:a16="http://schemas.microsoft.com/office/drawing/2014/main" id="{10A631B9-5590-48E0-BE1D-21128BA73C7F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四角形: 上の 2 つの角を丸める 570">
                <a:extLst>
                  <a:ext uri="{FF2B5EF4-FFF2-40B4-BE49-F238E27FC236}">
                    <a16:creationId xmlns:a16="http://schemas.microsoft.com/office/drawing/2014/main" id="{C8FCE2E4-6ECF-4486-B9F5-4AC5BE57E20F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7" name="四角形: 上の 2 つの角を丸める 570">
                <a:extLst>
                  <a:ext uri="{FF2B5EF4-FFF2-40B4-BE49-F238E27FC236}">
                    <a16:creationId xmlns:a16="http://schemas.microsoft.com/office/drawing/2014/main" id="{880F9D3C-C0BE-42B4-946C-CA2225366458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8" name="四角形: 上の 2 つの角を丸める 570">
                <a:extLst>
                  <a:ext uri="{FF2B5EF4-FFF2-40B4-BE49-F238E27FC236}">
                    <a16:creationId xmlns:a16="http://schemas.microsoft.com/office/drawing/2014/main" id="{7F309870-9624-49D9-BF84-3F76B8070A10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9" name="四角形: 上の 2 つの角を丸める 570">
                <a:extLst>
                  <a:ext uri="{FF2B5EF4-FFF2-40B4-BE49-F238E27FC236}">
                    <a16:creationId xmlns:a16="http://schemas.microsoft.com/office/drawing/2014/main" id="{0AA4B2B4-C959-4497-AF11-C2C2D4BC603B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0" name="四角形: 上の 2 つの角を丸める 570">
                <a:extLst>
                  <a:ext uri="{FF2B5EF4-FFF2-40B4-BE49-F238E27FC236}">
                    <a16:creationId xmlns:a16="http://schemas.microsoft.com/office/drawing/2014/main" id="{EB87CE43-2876-4C04-8DE8-CE9035ED1DE2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FD10A788-27BE-4830-BD68-FFB2381F7D10}"/>
                </a:ext>
              </a:extLst>
            </p:cNvPr>
            <p:cNvSpPr/>
            <p:nvPr/>
          </p:nvSpPr>
          <p:spPr>
            <a:xfrm rot="16200000">
              <a:off x="744000" y="4991012"/>
              <a:ext cx="494856" cy="714790"/>
            </a:xfrm>
            <a:custGeom>
              <a:avLst/>
              <a:gdLst>
                <a:gd name="connsiteX0" fmla="*/ 1984508 w 2055839"/>
                <a:gd name="connsiteY0" fmla="*/ 1248991 h 2112047"/>
                <a:gd name="connsiteX1" fmla="*/ 1779097 w 2055839"/>
                <a:gd name="connsiteY1" fmla="*/ 859302 h 2112047"/>
                <a:gd name="connsiteX2" fmla="*/ 1782056 w 2055839"/>
                <a:gd name="connsiteY2" fmla="*/ 854177 h 2112047"/>
                <a:gd name="connsiteX3" fmla="*/ 1777805 w 2055839"/>
                <a:gd name="connsiteY3" fmla="*/ 851348 h 2112047"/>
                <a:gd name="connsiteX4" fmla="*/ 1749344 w 2055839"/>
                <a:gd name="connsiteY4" fmla="*/ 355621 h 2112047"/>
                <a:gd name="connsiteX5" fmla="*/ 1329406 w 2055839"/>
                <a:gd name="connsiteY5" fmla="*/ 222567 h 2112047"/>
                <a:gd name="connsiteX6" fmla="*/ 1320250 w 2055839"/>
                <a:gd name="connsiteY6" fmla="*/ 225787 h 2112047"/>
                <a:gd name="connsiteX7" fmla="*/ 1261949 w 2055839"/>
                <a:gd name="connsiteY7" fmla="*/ 262624 h 2112047"/>
                <a:gd name="connsiteX8" fmla="*/ 797719 w 2055839"/>
                <a:gd name="connsiteY8" fmla="*/ 86424 h 2112047"/>
                <a:gd name="connsiteX9" fmla="*/ 499389 w 2055839"/>
                <a:gd name="connsiteY9" fmla="*/ 483356 h 2112047"/>
                <a:gd name="connsiteX10" fmla="*/ 455650 w 2055839"/>
                <a:gd name="connsiteY10" fmla="*/ 483357 h 2112047"/>
                <a:gd name="connsiteX11" fmla="*/ 399363 w 2055839"/>
                <a:gd name="connsiteY11" fmla="*/ 490254 h 2112047"/>
                <a:gd name="connsiteX12" fmla="*/ 82154 w 2055839"/>
                <a:gd name="connsiteY12" fmla="*/ 795918 h 2112047"/>
                <a:gd name="connsiteX13" fmla="*/ 276742 w 2055839"/>
                <a:gd name="connsiteY13" fmla="*/ 1252745 h 2112047"/>
                <a:gd name="connsiteX14" fmla="*/ 273783 w 2055839"/>
                <a:gd name="connsiteY14" fmla="*/ 1257870 h 2112047"/>
                <a:gd name="connsiteX15" fmla="*/ 278034 w 2055839"/>
                <a:gd name="connsiteY15" fmla="*/ 1260699 h 2112047"/>
                <a:gd name="connsiteX16" fmla="*/ 306495 w 2055839"/>
                <a:gd name="connsiteY16" fmla="*/ 1756426 h 2112047"/>
                <a:gd name="connsiteX17" fmla="*/ 726433 w 2055839"/>
                <a:gd name="connsiteY17" fmla="*/ 1889480 h 2112047"/>
                <a:gd name="connsiteX18" fmla="*/ 735590 w 2055839"/>
                <a:gd name="connsiteY18" fmla="*/ 1886261 h 2112047"/>
                <a:gd name="connsiteX19" fmla="*/ 793890 w 2055839"/>
                <a:gd name="connsiteY19" fmla="*/ 1849423 h 2112047"/>
                <a:gd name="connsiteX20" fmla="*/ 1258120 w 2055839"/>
                <a:gd name="connsiteY20" fmla="*/ 2025623 h 2112047"/>
                <a:gd name="connsiteX21" fmla="*/ 1556450 w 2055839"/>
                <a:gd name="connsiteY21" fmla="*/ 1628691 h 2112047"/>
                <a:gd name="connsiteX22" fmla="*/ 1600189 w 2055839"/>
                <a:gd name="connsiteY22" fmla="*/ 1628690 h 2112047"/>
                <a:gd name="connsiteX23" fmla="*/ 1656476 w 2055839"/>
                <a:gd name="connsiteY23" fmla="*/ 1621793 h 2112047"/>
                <a:gd name="connsiteX24" fmla="*/ 1973685 w 2055839"/>
                <a:gd name="connsiteY24" fmla="*/ 1316129 h 2112047"/>
                <a:gd name="connsiteX25" fmla="*/ 1984508 w 2055839"/>
                <a:gd name="connsiteY25" fmla="*/ 1248991 h 2112047"/>
                <a:gd name="connsiteX26" fmla="*/ 2054839 w 2055839"/>
                <a:gd name="connsiteY26" fmla="*/ 1186091 h 2112047"/>
                <a:gd name="connsiteX27" fmla="*/ 2054394 w 2055839"/>
                <a:gd name="connsiteY27" fmla="*/ 1254389 h 2112047"/>
                <a:gd name="connsiteX28" fmla="*/ 2041735 w 2055839"/>
                <a:gd name="connsiteY28" fmla="*/ 1332915 h 2112047"/>
                <a:gd name="connsiteX29" fmla="*/ 1670722 w 2055839"/>
                <a:gd name="connsiteY29" fmla="*/ 1690425 h 2112047"/>
                <a:gd name="connsiteX30" fmla="*/ 1620964 w 2055839"/>
                <a:gd name="connsiteY30" fmla="*/ 1696523 h 2112047"/>
                <a:gd name="connsiteX31" fmla="*/ 1620024 w 2055839"/>
                <a:gd name="connsiteY31" fmla="*/ 1707962 h 2112047"/>
                <a:gd name="connsiteX32" fmla="*/ 1277608 w 2055839"/>
                <a:gd name="connsiteY32" fmla="*/ 2092949 h 2112047"/>
                <a:gd name="connsiteX33" fmla="*/ 782489 w 2055839"/>
                <a:gd name="connsiteY33" fmla="*/ 1950398 h 2112047"/>
                <a:gd name="connsiteX34" fmla="*/ 778571 w 2055839"/>
                <a:gd name="connsiteY34" fmla="*/ 1945195 h 2112047"/>
                <a:gd name="connsiteX35" fmla="*/ 744139 w 2055839"/>
                <a:gd name="connsiteY35" fmla="*/ 1957301 h 2112047"/>
                <a:gd name="connsiteX36" fmla="*/ 252972 w 2055839"/>
                <a:gd name="connsiteY36" fmla="*/ 1801679 h 2112047"/>
                <a:gd name="connsiteX37" fmla="*/ 181190 w 2055839"/>
                <a:gd name="connsiteY37" fmla="*/ 1291473 h 2112047"/>
                <a:gd name="connsiteX38" fmla="*/ 188841 w 2055839"/>
                <a:gd name="connsiteY38" fmla="*/ 1277637 h 2112047"/>
                <a:gd name="connsiteX39" fmla="*/ 183978 w 2055839"/>
                <a:gd name="connsiteY39" fmla="*/ 1274343 h 2112047"/>
                <a:gd name="connsiteX40" fmla="*/ 1000 w 2055839"/>
                <a:gd name="connsiteY40" fmla="*/ 925956 h 2112047"/>
                <a:gd name="connsiteX41" fmla="*/ 1445 w 2055839"/>
                <a:gd name="connsiteY41" fmla="*/ 857658 h 2112047"/>
                <a:gd name="connsiteX42" fmla="*/ 14104 w 2055839"/>
                <a:gd name="connsiteY42" fmla="*/ 779132 h 2112047"/>
                <a:gd name="connsiteX43" fmla="*/ 385117 w 2055839"/>
                <a:gd name="connsiteY43" fmla="*/ 421622 h 2112047"/>
                <a:gd name="connsiteX44" fmla="*/ 434875 w 2055839"/>
                <a:gd name="connsiteY44" fmla="*/ 415524 h 2112047"/>
                <a:gd name="connsiteX45" fmla="*/ 435815 w 2055839"/>
                <a:gd name="connsiteY45" fmla="*/ 404085 h 2112047"/>
                <a:gd name="connsiteX46" fmla="*/ 778231 w 2055839"/>
                <a:gd name="connsiteY46" fmla="*/ 19098 h 2112047"/>
                <a:gd name="connsiteX47" fmla="*/ 1273350 w 2055839"/>
                <a:gd name="connsiteY47" fmla="*/ 161650 h 2112047"/>
                <a:gd name="connsiteX48" fmla="*/ 1277269 w 2055839"/>
                <a:gd name="connsiteY48" fmla="*/ 166852 h 2112047"/>
                <a:gd name="connsiteX49" fmla="*/ 1311700 w 2055839"/>
                <a:gd name="connsiteY49" fmla="*/ 154746 h 2112047"/>
                <a:gd name="connsiteX50" fmla="*/ 1802867 w 2055839"/>
                <a:gd name="connsiteY50" fmla="*/ 310368 h 2112047"/>
                <a:gd name="connsiteX51" fmla="*/ 1874649 w 2055839"/>
                <a:gd name="connsiteY51" fmla="*/ 820574 h 2112047"/>
                <a:gd name="connsiteX52" fmla="*/ 1866998 w 2055839"/>
                <a:gd name="connsiteY52" fmla="*/ 834410 h 2112047"/>
                <a:gd name="connsiteX53" fmla="*/ 1871861 w 2055839"/>
                <a:gd name="connsiteY53" fmla="*/ 837704 h 2112047"/>
                <a:gd name="connsiteX54" fmla="*/ 2054839 w 2055839"/>
                <a:gd name="connsiteY54" fmla="*/ 1186091 h 211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055839" h="2112047">
                  <a:moveTo>
                    <a:pt x="1984508" y="1248991"/>
                  </a:moveTo>
                  <a:cubicBezTo>
                    <a:pt x="1996662" y="1092430"/>
                    <a:pt x="1918502" y="939787"/>
                    <a:pt x="1779097" y="859302"/>
                  </a:cubicBezTo>
                  <a:lnTo>
                    <a:pt x="1782056" y="854177"/>
                  </a:lnTo>
                  <a:lnTo>
                    <a:pt x="1777805" y="851348"/>
                  </a:lnTo>
                  <a:cubicBezTo>
                    <a:pt x="1879724" y="698192"/>
                    <a:pt x="1868121" y="496105"/>
                    <a:pt x="1749344" y="355621"/>
                  </a:cubicBezTo>
                  <a:cubicBezTo>
                    <a:pt x="1645413" y="232697"/>
                    <a:pt x="1481330" y="182844"/>
                    <a:pt x="1329406" y="222567"/>
                  </a:cubicBezTo>
                  <a:lnTo>
                    <a:pt x="1320250" y="225787"/>
                  </a:lnTo>
                  <a:lnTo>
                    <a:pt x="1261949" y="262624"/>
                  </a:lnTo>
                  <a:cubicBezTo>
                    <a:pt x="1163679" y="107102"/>
                    <a:pt x="974432" y="35273"/>
                    <a:pt x="797719" y="86424"/>
                  </a:cubicBezTo>
                  <a:cubicBezTo>
                    <a:pt x="621006" y="137576"/>
                    <a:pt x="499389" y="299389"/>
                    <a:pt x="499389" y="483356"/>
                  </a:cubicBezTo>
                  <a:lnTo>
                    <a:pt x="455650" y="483357"/>
                  </a:lnTo>
                  <a:lnTo>
                    <a:pt x="399363" y="490254"/>
                  </a:lnTo>
                  <a:cubicBezTo>
                    <a:pt x="245596" y="522112"/>
                    <a:pt x="120705" y="639631"/>
                    <a:pt x="82154" y="795918"/>
                  </a:cubicBezTo>
                  <a:cubicBezTo>
                    <a:pt x="38096" y="974532"/>
                    <a:pt x="117422" y="1160762"/>
                    <a:pt x="276742" y="1252745"/>
                  </a:cubicBezTo>
                  <a:lnTo>
                    <a:pt x="273783" y="1257870"/>
                  </a:lnTo>
                  <a:lnTo>
                    <a:pt x="278034" y="1260699"/>
                  </a:lnTo>
                  <a:cubicBezTo>
                    <a:pt x="176115" y="1413855"/>
                    <a:pt x="187718" y="1615942"/>
                    <a:pt x="306495" y="1756426"/>
                  </a:cubicBezTo>
                  <a:cubicBezTo>
                    <a:pt x="410426" y="1879351"/>
                    <a:pt x="574510" y="1929204"/>
                    <a:pt x="726433" y="1889480"/>
                  </a:cubicBezTo>
                  <a:lnTo>
                    <a:pt x="735590" y="1886261"/>
                  </a:lnTo>
                  <a:lnTo>
                    <a:pt x="793890" y="1849423"/>
                  </a:lnTo>
                  <a:cubicBezTo>
                    <a:pt x="892160" y="2004945"/>
                    <a:pt x="1081407" y="2076774"/>
                    <a:pt x="1258120" y="2025623"/>
                  </a:cubicBezTo>
                  <a:cubicBezTo>
                    <a:pt x="1434833" y="1974471"/>
                    <a:pt x="1556450" y="1812658"/>
                    <a:pt x="1556450" y="1628691"/>
                  </a:cubicBezTo>
                  <a:lnTo>
                    <a:pt x="1600189" y="1628690"/>
                  </a:lnTo>
                  <a:lnTo>
                    <a:pt x="1656476" y="1621793"/>
                  </a:lnTo>
                  <a:cubicBezTo>
                    <a:pt x="1810243" y="1589935"/>
                    <a:pt x="1935134" y="1472416"/>
                    <a:pt x="1973685" y="1316129"/>
                  </a:cubicBezTo>
                  <a:cubicBezTo>
                    <a:pt x="1979192" y="1293803"/>
                    <a:pt x="1982772" y="1271357"/>
                    <a:pt x="1984508" y="1248991"/>
                  </a:cubicBezTo>
                  <a:close/>
                  <a:moveTo>
                    <a:pt x="2054839" y="1186091"/>
                  </a:moveTo>
                  <a:cubicBezTo>
                    <a:pt x="2056297" y="1208681"/>
                    <a:pt x="2056171" y="1231499"/>
                    <a:pt x="2054394" y="1254389"/>
                  </a:cubicBezTo>
                  <a:cubicBezTo>
                    <a:pt x="2052363" y="1280549"/>
                    <a:pt x="2048177" y="1306802"/>
                    <a:pt x="2041735" y="1332915"/>
                  </a:cubicBezTo>
                  <a:cubicBezTo>
                    <a:pt x="1996646" y="1515711"/>
                    <a:pt x="1850570" y="1653164"/>
                    <a:pt x="1670722" y="1690425"/>
                  </a:cubicBezTo>
                  <a:lnTo>
                    <a:pt x="1620964" y="1696523"/>
                  </a:lnTo>
                  <a:lnTo>
                    <a:pt x="1620024" y="1707962"/>
                  </a:lnTo>
                  <a:cubicBezTo>
                    <a:pt x="1589972" y="1889154"/>
                    <a:pt x="1458459" y="2040599"/>
                    <a:pt x="1277608" y="2092949"/>
                  </a:cubicBezTo>
                  <a:cubicBezTo>
                    <a:pt x="1096757" y="2145299"/>
                    <a:pt x="904682" y="2087520"/>
                    <a:pt x="782489" y="1950398"/>
                  </a:cubicBezTo>
                  <a:lnTo>
                    <a:pt x="778571" y="1945195"/>
                  </a:lnTo>
                  <a:lnTo>
                    <a:pt x="744139" y="1957301"/>
                  </a:lnTo>
                  <a:cubicBezTo>
                    <a:pt x="566446" y="2003763"/>
                    <a:pt x="374532" y="1945454"/>
                    <a:pt x="252972" y="1801679"/>
                  </a:cubicBezTo>
                  <a:cubicBezTo>
                    <a:pt x="131413" y="1657905"/>
                    <a:pt x="105828" y="1458966"/>
                    <a:pt x="181190" y="1291473"/>
                  </a:cubicBezTo>
                  <a:lnTo>
                    <a:pt x="188841" y="1277637"/>
                  </a:lnTo>
                  <a:lnTo>
                    <a:pt x="183978" y="1274343"/>
                  </a:lnTo>
                  <a:cubicBezTo>
                    <a:pt x="75520" y="1188851"/>
                    <a:pt x="9746" y="1061498"/>
                    <a:pt x="1000" y="925956"/>
                  </a:cubicBezTo>
                  <a:cubicBezTo>
                    <a:pt x="-458" y="903366"/>
                    <a:pt x="-332" y="880548"/>
                    <a:pt x="1445" y="857658"/>
                  </a:cubicBezTo>
                  <a:cubicBezTo>
                    <a:pt x="3476" y="831498"/>
                    <a:pt x="7662" y="805245"/>
                    <a:pt x="14104" y="779132"/>
                  </a:cubicBezTo>
                  <a:cubicBezTo>
                    <a:pt x="59193" y="596336"/>
                    <a:pt x="205269" y="458883"/>
                    <a:pt x="385117" y="421622"/>
                  </a:cubicBezTo>
                  <a:lnTo>
                    <a:pt x="434875" y="415524"/>
                  </a:lnTo>
                  <a:lnTo>
                    <a:pt x="435815" y="404085"/>
                  </a:lnTo>
                  <a:cubicBezTo>
                    <a:pt x="465867" y="222893"/>
                    <a:pt x="597380" y="71448"/>
                    <a:pt x="778231" y="19098"/>
                  </a:cubicBezTo>
                  <a:cubicBezTo>
                    <a:pt x="959082" y="-33251"/>
                    <a:pt x="1151158" y="24527"/>
                    <a:pt x="1273350" y="161650"/>
                  </a:cubicBezTo>
                  <a:lnTo>
                    <a:pt x="1277269" y="166852"/>
                  </a:lnTo>
                  <a:lnTo>
                    <a:pt x="1311700" y="154746"/>
                  </a:lnTo>
                  <a:cubicBezTo>
                    <a:pt x="1489394" y="108285"/>
                    <a:pt x="1681308" y="166593"/>
                    <a:pt x="1802867" y="310368"/>
                  </a:cubicBezTo>
                  <a:cubicBezTo>
                    <a:pt x="1924426" y="454142"/>
                    <a:pt x="1950011" y="653081"/>
                    <a:pt x="1874649" y="820574"/>
                  </a:cubicBezTo>
                  <a:lnTo>
                    <a:pt x="1866998" y="834410"/>
                  </a:lnTo>
                  <a:lnTo>
                    <a:pt x="1871861" y="837704"/>
                  </a:lnTo>
                  <a:cubicBezTo>
                    <a:pt x="1980319" y="923196"/>
                    <a:pt x="2046093" y="1050549"/>
                    <a:pt x="2054839" y="1186091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23065179-AC76-4E2B-98B9-CA3ECAC98177}"/>
                </a:ext>
              </a:extLst>
            </p:cNvPr>
            <p:cNvSpPr/>
            <p:nvPr/>
          </p:nvSpPr>
          <p:spPr>
            <a:xfrm rot="16200000">
              <a:off x="428934" y="5210136"/>
              <a:ext cx="494856" cy="714790"/>
            </a:xfrm>
            <a:custGeom>
              <a:avLst/>
              <a:gdLst>
                <a:gd name="connsiteX0" fmla="*/ 1984508 w 2055839"/>
                <a:gd name="connsiteY0" fmla="*/ 1248991 h 2112047"/>
                <a:gd name="connsiteX1" fmla="*/ 1779097 w 2055839"/>
                <a:gd name="connsiteY1" fmla="*/ 859302 h 2112047"/>
                <a:gd name="connsiteX2" fmla="*/ 1782056 w 2055839"/>
                <a:gd name="connsiteY2" fmla="*/ 854177 h 2112047"/>
                <a:gd name="connsiteX3" fmla="*/ 1777805 w 2055839"/>
                <a:gd name="connsiteY3" fmla="*/ 851348 h 2112047"/>
                <a:gd name="connsiteX4" fmla="*/ 1749344 w 2055839"/>
                <a:gd name="connsiteY4" fmla="*/ 355621 h 2112047"/>
                <a:gd name="connsiteX5" fmla="*/ 1329406 w 2055839"/>
                <a:gd name="connsiteY5" fmla="*/ 222567 h 2112047"/>
                <a:gd name="connsiteX6" fmla="*/ 1320250 w 2055839"/>
                <a:gd name="connsiteY6" fmla="*/ 225787 h 2112047"/>
                <a:gd name="connsiteX7" fmla="*/ 1261949 w 2055839"/>
                <a:gd name="connsiteY7" fmla="*/ 262624 h 2112047"/>
                <a:gd name="connsiteX8" fmla="*/ 797719 w 2055839"/>
                <a:gd name="connsiteY8" fmla="*/ 86424 h 2112047"/>
                <a:gd name="connsiteX9" fmla="*/ 499389 w 2055839"/>
                <a:gd name="connsiteY9" fmla="*/ 483356 h 2112047"/>
                <a:gd name="connsiteX10" fmla="*/ 455650 w 2055839"/>
                <a:gd name="connsiteY10" fmla="*/ 483357 h 2112047"/>
                <a:gd name="connsiteX11" fmla="*/ 399363 w 2055839"/>
                <a:gd name="connsiteY11" fmla="*/ 490254 h 2112047"/>
                <a:gd name="connsiteX12" fmla="*/ 82154 w 2055839"/>
                <a:gd name="connsiteY12" fmla="*/ 795918 h 2112047"/>
                <a:gd name="connsiteX13" fmla="*/ 276742 w 2055839"/>
                <a:gd name="connsiteY13" fmla="*/ 1252745 h 2112047"/>
                <a:gd name="connsiteX14" fmla="*/ 273783 w 2055839"/>
                <a:gd name="connsiteY14" fmla="*/ 1257870 h 2112047"/>
                <a:gd name="connsiteX15" fmla="*/ 278034 w 2055839"/>
                <a:gd name="connsiteY15" fmla="*/ 1260699 h 2112047"/>
                <a:gd name="connsiteX16" fmla="*/ 306495 w 2055839"/>
                <a:gd name="connsiteY16" fmla="*/ 1756426 h 2112047"/>
                <a:gd name="connsiteX17" fmla="*/ 726433 w 2055839"/>
                <a:gd name="connsiteY17" fmla="*/ 1889480 h 2112047"/>
                <a:gd name="connsiteX18" fmla="*/ 735590 w 2055839"/>
                <a:gd name="connsiteY18" fmla="*/ 1886261 h 2112047"/>
                <a:gd name="connsiteX19" fmla="*/ 793890 w 2055839"/>
                <a:gd name="connsiteY19" fmla="*/ 1849423 h 2112047"/>
                <a:gd name="connsiteX20" fmla="*/ 1258120 w 2055839"/>
                <a:gd name="connsiteY20" fmla="*/ 2025623 h 2112047"/>
                <a:gd name="connsiteX21" fmla="*/ 1556450 w 2055839"/>
                <a:gd name="connsiteY21" fmla="*/ 1628691 h 2112047"/>
                <a:gd name="connsiteX22" fmla="*/ 1600189 w 2055839"/>
                <a:gd name="connsiteY22" fmla="*/ 1628690 h 2112047"/>
                <a:gd name="connsiteX23" fmla="*/ 1656476 w 2055839"/>
                <a:gd name="connsiteY23" fmla="*/ 1621793 h 2112047"/>
                <a:gd name="connsiteX24" fmla="*/ 1973685 w 2055839"/>
                <a:gd name="connsiteY24" fmla="*/ 1316129 h 2112047"/>
                <a:gd name="connsiteX25" fmla="*/ 1984508 w 2055839"/>
                <a:gd name="connsiteY25" fmla="*/ 1248991 h 2112047"/>
                <a:gd name="connsiteX26" fmla="*/ 2054839 w 2055839"/>
                <a:gd name="connsiteY26" fmla="*/ 1186091 h 2112047"/>
                <a:gd name="connsiteX27" fmla="*/ 2054394 w 2055839"/>
                <a:gd name="connsiteY27" fmla="*/ 1254389 h 2112047"/>
                <a:gd name="connsiteX28" fmla="*/ 2041735 w 2055839"/>
                <a:gd name="connsiteY28" fmla="*/ 1332915 h 2112047"/>
                <a:gd name="connsiteX29" fmla="*/ 1670722 w 2055839"/>
                <a:gd name="connsiteY29" fmla="*/ 1690425 h 2112047"/>
                <a:gd name="connsiteX30" fmla="*/ 1620964 w 2055839"/>
                <a:gd name="connsiteY30" fmla="*/ 1696523 h 2112047"/>
                <a:gd name="connsiteX31" fmla="*/ 1620024 w 2055839"/>
                <a:gd name="connsiteY31" fmla="*/ 1707962 h 2112047"/>
                <a:gd name="connsiteX32" fmla="*/ 1277608 w 2055839"/>
                <a:gd name="connsiteY32" fmla="*/ 2092949 h 2112047"/>
                <a:gd name="connsiteX33" fmla="*/ 782489 w 2055839"/>
                <a:gd name="connsiteY33" fmla="*/ 1950398 h 2112047"/>
                <a:gd name="connsiteX34" fmla="*/ 778571 w 2055839"/>
                <a:gd name="connsiteY34" fmla="*/ 1945195 h 2112047"/>
                <a:gd name="connsiteX35" fmla="*/ 744139 w 2055839"/>
                <a:gd name="connsiteY35" fmla="*/ 1957301 h 2112047"/>
                <a:gd name="connsiteX36" fmla="*/ 252972 w 2055839"/>
                <a:gd name="connsiteY36" fmla="*/ 1801679 h 2112047"/>
                <a:gd name="connsiteX37" fmla="*/ 181190 w 2055839"/>
                <a:gd name="connsiteY37" fmla="*/ 1291473 h 2112047"/>
                <a:gd name="connsiteX38" fmla="*/ 188841 w 2055839"/>
                <a:gd name="connsiteY38" fmla="*/ 1277637 h 2112047"/>
                <a:gd name="connsiteX39" fmla="*/ 183978 w 2055839"/>
                <a:gd name="connsiteY39" fmla="*/ 1274343 h 2112047"/>
                <a:gd name="connsiteX40" fmla="*/ 1000 w 2055839"/>
                <a:gd name="connsiteY40" fmla="*/ 925956 h 2112047"/>
                <a:gd name="connsiteX41" fmla="*/ 1445 w 2055839"/>
                <a:gd name="connsiteY41" fmla="*/ 857658 h 2112047"/>
                <a:gd name="connsiteX42" fmla="*/ 14104 w 2055839"/>
                <a:gd name="connsiteY42" fmla="*/ 779132 h 2112047"/>
                <a:gd name="connsiteX43" fmla="*/ 385117 w 2055839"/>
                <a:gd name="connsiteY43" fmla="*/ 421622 h 2112047"/>
                <a:gd name="connsiteX44" fmla="*/ 434875 w 2055839"/>
                <a:gd name="connsiteY44" fmla="*/ 415524 h 2112047"/>
                <a:gd name="connsiteX45" fmla="*/ 435815 w 2055839"/>
                <a:gd name="connsiteY45" fmla="*/ 404085 h 2112047"/>
                <a:gd name="connsiteX46" fmla="*/ 778231 w 2055839"/>
                <a:gd name="connsiteY46" fmla="*/ 19098 h 2112047"/>
                <a:gd name="connsiteX47" fmla="*/ 1273350 w 2055839"/>
                <a:gd name="connsiteY47" fmla="*/ 161650 h 2112047"/>
                <a:gd name="connsiteX48" fmla="*/ 1277269 w 2055839"/>
                <a:gd name="connsiteY48" fmla="*/ 166852 h 2112047"/>
                <a:gd name="connsiteX49" fmla="*/ 1311700 w 2055839"/>
                <a:gd name="connsiteY49" fmla="*/ 154746 h 2112047"/>
                <a:gd name="connsiteX50" fmla="*/ 1802867 w 2055839"/>
                <a:gd name="connsiteY50" fmla="*/ 310368 h 2112047"/>
                <a:gd name="connsiteX51" fmla="*/ 1874649 w 2055839"/>
                <a:gd name="connsiteY51" fmla="*/ 820574 h 2112047"/>
                <a:gd name="connsiteX52" fmla="*/ 1866998 w 2055839"/>
                <a:gd name="connsiteY52" fmla="*/ 834410 h 2112047"/>
                <a:gd name="connsiteX53" fmla="*/ 1871861 w 2055839"/>
                <a:gd name="connsiteY53" fmla="*/ 837704 h 2112047"/>
                <a:gd name="connsiteX54" fmla="*/ 2054839 w 2055839"/>
                <a:gd name="connsiteY54" fmla="*/ 1186091 h 211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055839" h="2112047">
                  <a:moveTo>
                    <a:pt x="1984508" y="1248991"/>
                  </a:moveTo>
                  <a:cubicBezTo>
                    <a:pt x="1996662" y="1092430"/>
                    <a:pt x="1918502" y="939787"/>
                    <a:pt x="1779097" y="859302"/>
                  </a:cubicBezTo>
                  <a:lnTo>
                    <a:pt x="1782056" y="854177"/>
                  </a:lnTo>
                  <a:lnTo>
                    <a:pt x="1777805" y="851348"/>
                  </a:lnTo>
                  <a:cubicBezTo>
                    <a:pt x="1879724" y="698192"/>
                    <a:pt x="1868121" y="496105"/>
                    <a:pt x="1749344" y="355621"/>
                  </a:cubicBezTo>
                  <a:cubicBezTo>
                    <a:pt x="1645413" y="232697"/>
                    <a:pt x="1481330" y="182844"/>
                    <a:pt x="1329406" y="222567"/>
                  </a:cubicBezTo>
                  <a:lnTo>
                    <a:pt x="1320250" y="225787"/>
                  </a:lnTo>
                  <a:lnTo>
                    <a:pt x="1261949" y="262624"/>
                  </a:lnTo>
                  <a:cubicBezTo>
                    <a:pt x="1163679" y="107102"/>
                    <a:pt x="974432" y="35273"/>
                    <a:pt x="797719" y="86424"/>
                  </a:cubicBezTo>
                  <a:cubicBezTo>
                    <a:pt x="621006" y="137576"/>
                    <a:pt x="499389" y="299389"/>
                    <a:pt x="499389" y="483356"/>
                  </a:cubicBezTo>
                  <a:lnTo>
                    <a:pt x="455650" y="483357"/>
                  </a:lnTo>
                  <a:lnTo>
                    <a:pt x="399363" y="490254"/>
                  </a:lnTo>
                  <a:cubicBezTo>
                    <a:pt x="245596" y="522112"/>
                    <a:pt x="120705" y="639631"/>
                    <a:pt x="82154" y="795918"/>
                  </a:cubicBezTo>
                  <a:cubicBezTo>
                    <a:pt x="38096" y="974532"/>
                    <a:pt x="117422" y="1160762"/>
                    <a:pt x="276742" y="1252745"/>
                  </a:cubicBezTo>
                  <a:lnTo>
                    <a:pt x="273783" y="1257870"/>
                  </a:lnTo>
                  <a:lnTo>
                    <a:pt x="278034" y="1260699"/>
                  </a:lnTo>
                  <a:cubicBezTo>
                    <a:pt x="176115" y="1413855"/>
                    <a:pt x="187718" y="1615942"/>
                    <a:pt x="306495" y="1756426"/>
                  </a:cubicBezTo>
                  <a:cubicBezTo>
                    <a:pt x="410426" y="1879351"/>
                    <a:pt x="574510" y="1929204"/>
                    <a:pt x="726433" y="1889480"/>
                  </a:cubicBezTo>
                  <a:lnTo>
                    <a:pt x="735590" y="1886261"/>
                  </a:lnTo>
                  <a:lnTo>
                    <a:pt x="793890" y="1849423"/>
                  </a:lnTo>
                  <a:cubicBezTo>
                    <a:pt x="892160" y="2004945"/>
                    <a:pt x="1081407" y="2076774"/>
                    <a:pt x="1258120" y="2025623"/>
                  </a:cubicBezTo>
                  <a:cubicBezTo>
                    <a:pt x="1434833" y="1974471"/>
                    <a:pt x="1556450" y="1812658"/>
                    <a:pt x="1556450" y="1628691"/>
                  </a:cubicBezTo>
                  <a:lnTo>
                    <a:pt x="1600189" y="1628690"/>
                  </a:lnTo>
                  <a:lnTo>
                    <a:pt x="1656476" y="1621793"/>
                  </a:lnTo>
                  <a:cubicBezTo>
                    <a:pt x="1810243" y="1589935"/>
                    <a:pt x="1935134" y="1472416"/>
                    <a:pt x="1973685" y="1316129"/>
                  </a:cubicBezTo>
                  <a:cubicBezTo>
                    <a:pt x="1979192" y="1293803"/>
                    <a:pt x="1982772" y="1271357"/>
                    <a:pt x="1984508" y="1248991"/>
                  </a:cubicBezTo>
                  <a:close/>
                  <a:moveTo>
                    <a:pt x="2054839" y="1186091"/>
                  </a:moveTo>
                  <a:cubicBezTo>
                    <a:pt x="2056297" y="1208681"/>
                    <a:pt x="2056171" y="1231499"/>
                    <a:pt x="2054394" y="1254389"/>
                  </a:cubicBezTo>
                  <a:cubicBezTo>
                    <a:pt x="2052363" y="1280549"/>
                    <a:pt x="2048177" y="1306802"/>
                    <a:pt x="2041735" y="1332915"/>
                  </a:cubicBezTo>
                  <a:cubicBezTo>
                    <a:pt x="1996646" y="1515711"/>
                    <a:pt x="1850570" y="1653164"/>
                    <a:pt x="1670722" y="1690425"/>
                  </a:cubicBezTo>
                  <a:lnTo>
                    <a:pt x="1620964" y="1696523"/>
                  </a:lnTo>
                  <a:lnTo>
                    <a:pt x="1620024" y="1707962"/>
                  </a:lnTo>
                  <a:cubicBezTo>
                    <a:pt x="1589972" y="1889154"/>
                    <a:pt x="1458459" y="2040599"/>
                    <a:pt x="1277608" y="2092949"/>
                  </a:cubicBezTo>
                  <a:cubicBezTo>
                    <a:pt x="1096757" y="2145299"/>
                    <a:pt x="904682" y="2087520"/>
                    <a:pt x="782489" y="1950398"/>
                  </a:cubicBezTo>
                  <a:lnTo>
                    <a:pt x="778571" y="1945195"/>
                  </a:lnTo>
                  <a:lnTo>
                    <a:pt x="744139" y="1957301"/>
                  </a:lnTo>
                  <a:cubicBezTo>
                    <a:pt x="566446" y="2003763"/>
                    <a:pt x="374532" y="1945454"/>
                    <a:pt x="252972" y="1801679"/>
                  </a:cubicBezTo>
                  <a:cubicBezTo>
                    <a:pt x="131413" y="1657905"/>
                    <a:pt x="105828" y="1458966"/>
                    <a:pt x="181190" y="1291473"/>
                  </a:cubicBezTo>
                  <a:lnTo>
                    <a:pt x="188841" y="1277637"/>
                  </a:lnTo>
                  <a:lnTo>
                    <a:pt x="183978" y="1274343"/>
                  </a:lnTo>
                  <a:cubicBezTo>
                    <a:pt x="75520" y="1188851"/>
                    <a:pt x="9746" y="1061498"/>
                    <a:pt x="1000" y="925956"/>
                  </a:cubicBezTo>
                  <a:cubicBezTo>
                    <a:pt x="-458" y="903366"/>
                    <a:pt x="-332" y="880548"/>
                    <a:pt x="1445" y="857658"/>
                  </a:cubicBezTo>
                  <a:cubicBezTo>
                    <a:pt x="3476" y="831498"/>
                    <a:pt x="7662" y="805245"/>
                    <a:pt x="14104" y="779132"/>
                  </a:cubicBezTo>
                  <a:cubicBezTo>
                    <a:pt x="59193" y="596336"/>
                    <a:pt x="205269" y="458883"/>
                    <a:pt x="385117" y="421622"/>
                  </a:cubicBezTo>
                  <a:lnTo>
                    <a:pt x="434875" y="415524"/>
                  </a:lnTo>
                  <a:lnTo>
                    <a:pt x="435815" y="404085"/>
                  </a:lnTo>
                  <a:cubicBezTo>
                    <a:pt x="465867" y="222893"/>
                    <a:pt x="597380" y="71448"/>
                    <a:pt x="778231" y="19098"/>
                  </a:cubicBezTo>
                  <a:cubicBezTo>
                    <a:pt x="959082" y="-33251"/>
                    <a:pt x="1151158" y="24527"/>
                    <a:pt x="1273350" y="161650"/>
                  </a:cubicBezTo>
                  <a:lnTo>
                    <a:pt x="1277269" y="166852"/>
                  </a:lnTo>
                  <a:lnTo>
                    <a:pt x="1311700" y="154746"/>
                  </a:lnTo>
                  <a:cubicBezTo>
                    <a:pt x="1489394" y="108285"/>
                    <a:pt x="1681308" y="166593"/>
                    <a:pt x="1802867" y="310368"/>
                  </a:cubicBezTo>
                  <a:cubicBezTo>
                    <a:pt x="1924426" y="454142"/>
                    <a:pt x="1950011" y="653081"/>
                    <a:pt x="1874649" y="820574"/>
                  </a:cubicBezTo>
                  <a:lnTo>
                    <a:pt x="1866998" y="834410"/>
                  </a:lnTo>
                  <a:lnTo>
                    <a:pt x="1871861" y="837704"/>
                  </a:lnTo>
                  <a:cubicBezTo>
                    <a:pt x="1980319" y="923196"/>
                    <a:pt x="2046093" y="1050549"/>
                    <a:pt x="2054839" y="1186091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9C43EAEE-963A-48F3-ACCD-5FF13A8B2FB7}"/>
                </a:ext>
              </a:extLst>
            </p:cNvPr>
            <p:cNvSpPr/>
            <p:nvPr/>
          </p:nvSpPr>
          <p:spPr>
            <a:xfrm rot="16200000">
              <a:off x="763567" y="5172876"/>
              <a:ext cx="494856" cy="714790"/>
            </a:xfrm>
            <a:custGeom>
              <a:avLst/>
              <a:gdLst>
                <a:gd name="connsiteX0" fmla="*/ 1984508 w 2055839"/>
                <a:gd name="connsiteY0" fmla="*/ 1248991 h 2112047"/>
                <a:gd name="connsiteX1" fmla="*/ 1779097 w 2055839"/>
                <a:gd name="connsiteY1" fmla="*/ 859302 h 2112047"/>
                <a:gd name="connsiteX2" fmla="*/ 1782056 w 2055839"/>
                <a:gd name="connsiteY2" fmla="*/ 854177 h 2112047"/>
                <a:gd name="connsiteX3" fmla="*/ 1777805 w 2055839"/>
                <a:gd name="connsiteY3" fmla="*/ 851348 h 2112047"/>
                <a:gd name="connsiteX4" fmla="*/ 1749344 w 2055839"/>
                <a:gd name="connsiteY4" fmla="*/ 355621 h 2112047"/>
                <a:gd name="connsiteX5" fmla="*/ 1329406 w 2055839"/>
                <a:gd name="connsiteY5" fmla="*/ 222567 h 2112047"/>
                <a:gd name="connsiteX6" fmla="*/ 1320250 w 2055839"/>
                <a:gd name="connsiteY6" fmla="*/ 225787 h 2112047"/>
                <a:gd name="connsiteX7" fmla="*/ 1261949 w 2055839"/>
                <a:gd name="connsiteY7" fmla="*/ 262624 h 2112047"/>
                <a:gd name="connsiteX8" fmla="*/ 797719 w 2055839"/>
                <a:gd name="connsiteY8" fmla="*/ 86424 h 2112047"/>
                <a:gd name="connsiteX9" fmla="*/ 499389 w 2055839"/>
                <a:gd name="connsiteY9" fmla="*/ 483356 h 2112047"/>
                <a:gd name="connsiteX10" fmla="*/ 455650 w 2055839"/>
                <a:gd name="connsiteY10" fmla="*/ 483357 h 2112047"/>
                <a:gd name="connsiteX11" fmla="*/ 399363 w 2055839"/>
                <a:gd name="connsiteY11" fmla="*/ 490254 h 2112047"/>
                <a:gd name="connsiteX12" fmla="*/ 82154 w 2055839"/>
                <a:gd name="connsiteY12" fmla="*/ 795918 h 2112047"/>
                <a:gd name="connsiteX13" fmla="*/ 276742 w 2055839"/>
                <a:gd name="connsiteY13" fmla="*/ 1252745 h 2112047"/>
                <a:gd name="connsiteX14" fmla="*/ 273783 w 2055839"/>
                <a:gd name="connsiteY14" fmla="*/ 1257870 h 2112047"/>
                <a:gd name="connsiteX15" fmla="*/ 278034 w 2055839"/>
                <a:gd name="connsiteY15" fmla="*/ 1260699 h 2112047"/>
                <a:gd name="connsiteX16" fmla="*/ 306495 w 2055839"/>
                <a:gd name="connsiteY16" fmla="*/ 1756426 h 2112047"/>
                <a:gd name="connsiteX17" fmla="*/ 726433 w 2055839"/>
                <a:gd name="connsiteY17" fmla="*/ 1889480 h 2112047"/>
                <a:gd name="connsiteX18" fmla="*/ 735590 w 2055839"/>
                <a:gd name="connsiteY18" fmla="*/ 1886261 h 2112047"/>
                <a:gd name="connsiteX19" fmla="*/ 793890 w 2055839"/>
                <a:gd name="connsiteY19" fmla="*/ 1849423 h 2112047"/>
                <a:gd name="connsiteX20" fmla="*/ 1258120 w 2055839"/>
                <a:gd name="connsiteY20" fmla="*/ 2025623 h 2112047"/>
                <a:gd name="connsiteX21" fmla="*/ 1556450 w 2055839"/>
                <a:gd name="connsiteY21" fmla="*/ 1628691 h 2112047"/>
                <a:gd name="connsiteX22" fmla="*/ 1600189 w 2055839"/>
                <a:gd name="connsiteY22" fmla="*/ 1628690 h 2112047"/>
                <a:gd name="connsiteX23" fmla="*/ 1656476 w 2055839"/>
                <a:gd name="connsiteY23" fmla="*/ 1621793 h 2112047"/>
                <a:gd name="connsiteX24" fmla="*/ 1973685 w 2055839"/>
                <a:gd name="connsiteY24" fmla="*/ 1316129 h 2112047"/>
                <a:gd name="connsiteX25" fmla="*/ 1984508 w 2055839"/>
                <a:gd name="connsiteY25" fmla="*/ 1248991 h 2112047"/>
                <a:gd name="connsiteX26" fmla="*/ 2054839 w 2055839"/>
                <a:gd name="connsiteY26" fmla="*/ 1186091 h 2112047"/>
                <a:gd name="connsiteX27" fmla="*/ 2054394 w 2055839"/>
                <a:gd name="connsiteY27" fmla="*/ 1254389 h 2112047"/>
                <a:gd name="connsiteX28" fmla="*/ 2041735 w 2055839"/>
                <a:gd name="connsiteY28" fmla="*/ 1332915 h 2112047"/>
                <a:gd name="connsiteX29" fmla="*/ 1670722 w 2055839"/>
                <a:gd name="connsiteY29" fmla="*/ 1690425 h 2112047"/>
                <a:gd name="connsiteX30" fmla="*/ 1620964 w 2055839"/>
                <a:gd name="connsiteY30" fmla="*/ 1696523 h 2112047"/>
                <a:gd name="connsiteX31" fmla="*/ 1620024 w 2055839"/>
                <a:gd name="connsiteY31" fmla="*/ 1707962 h 2112047"/>
                <a:gd name="connsiteX32" fmla="*/ 1277608 w 2055839"/>
                <a:gd name="connsiteY32" fmla="*/ 2092949 h 2112047"/>
                <a:gd name="connsiteX33" fmla="*/ 782489 w 2055839"/>
                <a:gd name="connsiteY33" fmla="*/ 1950398 h 2112047"/>
                <a:gd name="connsiteX34" fmla="*/ 778571 w 2055839"/>
                <a:gd name="connsiteY34" fmla="*/ 1945195 h 2112047"/>
                <a:gd name="connsiteX35" fmla="*/ 744139 w 2055839"/>
                <a:gd name="connsiteY35" fmla="*/ 1957301 h 2112047"/>
                <a:gd name="connsiteX36" fmla="*/ 252972 w 2055839"/>
                <a:gd name="connsiteY36" fmla="*/ 1801679 h 2112047"/>
                <a:gd name="connsiteX37" fmla="*/ 181190 w 2055839"/>
                <a:gd name="connsiteY37" fmla="*/ 1291473 h 2112047"/>
                <a:gd name="connsiteX38" fmla="*/ 188841 w 2055839"/>
                <a:gd name="connsiteY38" fmla="*/ 1277637 h 2112047"/>
                <a:gd name="connsiteX39" fmla="*/ 183978 w 2055839"/>
                <a:gd name="connsiteY39" fmla="*/ 1274343 h 2112047"/>
                <a:gd name="connsiteX40" fmla="*/ 1000 w 2055839"/>
                <a:gd name="connsiteY40" fmla="*/ 925956 h 2112047"/>
                <a:gd name="connsiteX41" fmla="*/ 1445 w 2055839"/>
                <a:gd name="connsiteY41" fmla="*/ 857658 h 2112047"/>
                <a:gd name="connsiteX42" fmla="*/ 14104 w 2055839"/>
                <a:gd name="connsiteY42" fmla="*/ 779132 h 2112047"/>
                <a:gd name="connsiteX43" fmla="*/ 385117 w 2055839"/>
                <a:gd name="connsiteY43" fmla="*/ 421622 h 2112047"/>
                <a:gd name="connsiteX44" fmla="*/ 434875 w 2055839"/>
                <a:gd name="connsiteY44" fmla="*/ 415524 h 2112047"/>
                <a:gd name="connsiteX45" fmla="*/ 435815 w 2055839"/>
                <a:gd name="connsiteY45" fmla="*/ 404085 h 2112047"/>
                <a:gd name="connsiteX46" fmla="*/ 778231 w 2055839"/>
                <a:gd name="connsiteY46" fmla="*/ 19098 h 2112047"/>
                <a:gd name="connsiteX47" fmla="*/ 1273350 w 2055839"/>
                <a:gd name="connsiteY47" fmla="*/ 161650 h 2112047"/>
                <a:gd name="connsiteX48" fmla="*/ 1277269 w 2055839"/>
                <a:gd name="connsiteY48" fmla="*/ 166852 h 2112047"/>
                <a:gd name="connsiteX49" fmla="*/ 1311700 w 2055839"/>
                <a:gd name="connsiteY49" fmla="*/ 154746 h 2112047"/>
                <a:gd name="connsiteX50" fmla="*/ 1802867 w 2055839"/>
                <a:gd name="connsiteY50" fmla="*/ 310368 h 2112047"/>
                <a:gd name="connsiteX51" fmla="*/ 1874649 w 2055839"/>
                <a:gd name="connsiteY51" fmla="*/ 820574 h 2112047"/>
                <a:gd name="connsiteX52" fmla="*/ 1866998 w 2055839"/>
                <a:gd name="connsiteY52" fmla="*/ 834410 h 2112047"/>
                <a:gd name="connsiteX53" fmla="*/ 1871861 w 2055839"/>
                <a:gd name="connsiteY53" fmla="*/ 837704 h 2112047"/>
                <a:gd name="connsiteX54" fmla="*/ 2054839 w 2055839"/>
                <a:gd name="connsiteY54" fmla="*/ 1186091 h 211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055839" h="2112047">
                  <a:moveTo>
                    <a:pt x="1984508" y="1248991"/>
                  </a:moveTo>
                  <a:cubicBezTo>
                    <a:pt x="1996662" y="1092430"/>
                    <a:pt x="1918502" y="939787"/>
                    <a:pt x="1779097" y="859302"/>
                  </a:cubicBezTo>
                  <a:lnTo>
                    <a:pt x="1782056" y="854177"/>
                  </a:lnTo>
                  <a:lnTo>
                    <a:pt x="1777805" y="851348"/>
                  </a:lnTo>
                  <a:cubicBezTo>
                    <a:pt x="1879724" y="698192"/>
                    <a:pt x="1868121" y="496105"/>
                    <a:pt x="1749344" y="355621"/>
                  </a:cubicBezTo>
                  <a:cubicBezTo>
                    <a:pt x="1645413" y="232697"/>
                    <a:pt x="1481330" y="182844"/>
                    <a:pt x="1329406" y="222567"/>
                  </a:cubicBezTo>
                  <a:lnTo>
                    <a:pt x="1320250" y="225787"/>
                  </a:lnTo>
                  <a:lnTo>
                    <a:pt x="1261949" y="262624"/>
                  </a:lnTo>
                  <a:cubicBezTo>
                    <a:pt x="1163679" y="107102"/>
                    <a:pt x="974432" y="35273"/>
                    <a:pt x="797719" y="86424"/>
                  </a:cubicBezTo>
                  <a:cubicBezTo>
                    <a:pt x="621006" y="137576"/>
                    <a:pt x="499389" y="299389"/>
                    <a:pt x="499389" y="483356"/>
                  </a:cubicBezTo>
                  <a:lnTo>
                    <a:pt x="455650" y="483357"/>
                  </a:lnTo>
                  <a:lnTo>
                    <a:pt x="399363" y="490254"/>
                  </a:lnTo>
                  <a:cubicBezTo>
                    <a:pt x="245596" y="522112"/>
                    <a:pt x="120705" y="639631"/>
                    <a:pt x="82154" y="795918"/>
                  </a:cubicBezTo>
                  <a:cubicBezTo>
                    <a:pt x="38096" y="974532"/>
                    <a:pt x="117422" y="1160762"/>
                    <a:pt x="276742" y="1252745"/>
                  </a:cubicBezTo>
                  <a:lnTo>
                    <a:pt x="273783" y="1257870"/>
                  </a:lnTo>
                  <a:lnTo>
                    <a:pt x="278034" y="1260699"/>
                  </a:lnTo>
                  <a:cubicBezTo>
                    <a:pt x="176115" y="1413855"/>
                    <a:pt x="187718" y="1615942"/>
                    <a:pt x="306495" y="1756426"/>
                  </a:cubicBezTo>
                  <a:cubicBezTo>
                    <a:pt x="410426" y="1879351"/>
                    <a:pt x="574510" y="1929204"/>
                    <a:pt x="726433" y="1889480"/>
                  </a:cubicBezTo>
                  <a:lnTo>
                    <a:pt x="735590" y="1886261"/>
                  </a:lnTo>
                  <a:lnTo>
                    <a:pt x="793890" y="1849423"/>
                  </a:lnTo>
                  <a:cubicBezTo>
                    <a:pt x="892160" y="2004945"/>
                    <a:pt x="1081407" y="2076774"/>
                    <a:pt x="1258120" y="2025623"/>
                  </a:cubicBezTo>
                  <a:cubicBezTo>
                    <a:pt x="1434833" y="1974471"/>
                    <a:pt x="1556450" y="1812658"/>
                    <a:pt x="1556450" y="1628691"/>
                  </a:cubicBezTo>
                  <a:lnTo>
                    <a:pt x="1600189" y="1628690"/>
                  </a:lnTo>
                  <a:lnTo>
                    <a:pt x="1656476" y="1621793"/>
                  </a:lnTo>
                  <a:cubicBezTo>
                    <a:pt x="1810243" y="1589935"/>
                    <a:pt x="1935134" y="1472416"/>
                    <a:pt x="1973685" y="1316129"/>
                  </a:cubicBezTo>
                  <a:cubicBezTo>
                    <a:pt x="1979192" y="1293803"/>
                    <a:pt x="1982772" y="1271357"/>
                    <a:pt x="1984508" y="1248991"/>
                  </a:cubicBezTo>
                  <a:close/>
                  <a:moveTo>
                    <a:pt x="2054839" y="1186091"/>
                  </a:moveTo>
                  <a:cubicBezTo>
                    <a:pt x="2056297" y="1208681"/>
                    <a:pt x="2056171" y="1231499"/>
                    <a:pt x="2054394" y="1254389"/>
                  </a:cubicBezTo>
                  <a:cubicBezTo>
                    <a:pt x="2052363" y="1280549"/>
                    <a:pt x="2048177" y="1306802"/>
                    <a:pt x="2041735" y="1332915"/>
                  </a:cubicBezTo>
                  <a:cubicBezTo>
                    <a:pt x="1996646" y="1515711"/>
                    <a:pt x="1850570" y="1653164"/>
                    <a:pt x="1670722" y="1690425"/>
                  </a:cubicBezTo>
                  <a:lnTo>
                    <a:pt x="1620964" y="1696523"/>
                  </a:lnTo>
                  <a:lnTo>
                    <a:pt x="1620024" y="1707962"/>
                  </a:lnTo>
                  <a:cubicBezTo>
                    <a:pt x="1589972" y="1889154"/>
                    <a:pt x="1458459" y="2040599"/>
                    <a:pt x="1277608" y="2092949"/>
                  </a:cubicBezTo>
                  <a:cubicBezTo>
                    <a:pt x="1096757" y="2145299"/>
                    <a:pt x="904682" y="2087520"/>
                    <a:pt x="782489" y="1950398"/>
                  </a:cubicBezTo>
                  <a:lnTo>
                    <a:pt x="778571" y="1945195"/>
                  </a:lnTo>
                  <a:lnTo>
                    <a:pt x="744139" y="1957301"/>
                  </a:lnTo>
                  <a:cubicBezTo>
                    <a:pt x="566446" y="2003763"/>
                    <a:pt x="374532" y="1945454"/>
                    <a:pt x="252972" y="1801679"/>
                  </a:cubicBezTo>
                  <a:cubicBezTo>
                    <a:pt x="131413" y="1657905"/>
                    <a:pt x="105828" y="1458966"/>
                    <a:pt x="181190" y="1291473"/>
                  </a:cubicBezTo>
                  <a:lnTo>
                    <a:pt x="188841" y="1277637"/>
                  </a:lnTo>
                  <a:lnTo>
                    <a:pt x="183978" y="1274343"/>
                  </a:lnTo>
                  <a:cubicBezTo>
                    <a:pt x="75520" y="1188851"/>
                    <a:pt x="9746" y="1061498"/>
                    <a:pt x="1000" y="925956"/>
                  </a:cubicBezTo>
                  <a:cubicBezTo>
                    <a:pt x="-458" y="903366"/>
                    <a:pt x="-332" y="880548"/>
                    <a:pt x="1445" y="857658"/>
                  </a:cubicBezTo>
                  <a:cubicBezTo>
                    <a:pt x="3476" y="831498"/>
                    <a:pt x="7662" y="805245"/>
                    <a:pt x="14104" y="779132"/>
                  </a:cubicBezTo>
                  <a:cubicBezTo>
                    <a:pt x="59193" y="596336"/>
                    <a:pt x="205269" y="458883"/>
                    <a:pt x="385117" y="421622"/>
                  </a:cubicBezTo>
                  <a:lnTo>
                    <a:pt x="434875" y="415524"/>
                  </a:lnTo>
                  <a:lnTo>
                    <a:pt x="435815" y="404085"/>
                  </a:lnTo>
                  <a:cubicBezTo>
                    <a:pt x="465867" y="222893"/>
                    <a:pt x="597380" y="71448"/>
                    <a:pt x="778231" y="19098"/>
                  </a:cubicBezTo>
                  <a:cubicBezTo>
                    <a:pt x="959082" y="-33251"/>
                    <a:pt x="1151158" y="24527"/>
                    <a:pt x="1273350" y="161650"/>
                  </a:cubicBezTo>
                  <a:lnTo>
                    <a:pt x="1277269" y="166852"/>
                  </a:lnTo>
                  <a:lnTo>
                    <a:pt x="1311700" y="154746"/>
                  </a:lnTo>
                  <a:cubicBezTo>
                    <a:pt x="1489394" y="108285"/>
                    <a:pt x="1681308" y="166593"/>
                    <a:pt x="1802867" y="310368"/>
                  </a:cubicBezTo>
                  <a:cubicBezTo>
                    <a:pt x="1924426" y="454142"/>
                    <a:pt x="1950011" y="653081"/>
                    <a:pt x="1874649" y="820574"/>
                  </a:cubicBezTo>
                  <a:lnTo>
                    <a:pt x="1866998" y="834410"/>
                  </a:lnTo>
                  <a:lnTo>
                    <a:pt x="1871861" y="837704"/>
                  </a:lnTo>
                  <a:cubicBezTo>
                    <a:pt x="1980319" y="923196"/>
                    <a:pt x="2046093" y="1050549"/>
                    <a:pt x="2054839" y="1186091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5D2C8141-E432-4F4D-BDB4-F0AB206693FB}"/>
                </a:ext>
              </a:extLst>
            </p:cNvPr>
            <p:cNvGrpSpPr/>
            <p:nvPr/>
          </p:nvGrpSpPr>
          <p:grpSpPr>
            <a:xfrm>
              <a:off x="605451" y="5088881"/>
              <a:ext cx="737470" cy="364868"/>
              <a:chOff x="2425137" y="5108408"/>
              <a:chExt cx="1324635" cy="655372"/>
            </a:xfrm>
          </p:grpSpPr>
          <p:sp>
            <p:nvSpPr>
              <p:cNvPr id="219" name="四角形: 上の 2 つの角を丸める 570">
                <a:extLst>
                  <a:ext uri="{FF2B5EF4-FFF2-40B4-BE49-F238E27FC236}">
                    <a16:creationId xmlns:a16="http://schemas.microsoft.com/office/drawing/2014/main" id="{8F67853C-9519-4119-8709-DCA8E35E5231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四角形: 上の 2 つの角を丸める 570">
                <a:extLst>
                  <a:ext uri="{FF2B5EF4-FFF2-40B4-BE49-F238E27FC236}">
                    <a16:creationId xmlns:a16="http://schemas.microsoft.com/office/drawing/2014/main" id="{D2704E21-244A-4D8D-AB6A-3E03618C44FA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四角形: 上の 2 つの角を丸める 570">
                <a:extLst>
                  <a:ext uri="{FF2B5EF4-FFF2-40B4-BE49-F238E27FC236}">
                    <a16:creationId xmlns:a16="http://schemas.microsoft.com/office/drawing/2014/main" id="{4627F0B5-8470-4BD8-B0E2-656C78A0EECB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四角形: 上の 2 つの角を丸める 570">
                <a:extLst>
                  <a:ext uri="{FF2B5EF4-FFF2-40B4-BE49-F238E27FC236}">
                    <a16:creationId xmlns:a16="http://schemas.microsoft.com/office/drawing/2014/main" id="{C6FF4816-981C-430A-A7A0-E206BE9F0A7E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四角形: 上の 2 つの角を丸める 570">
                <a:extLst>
                  <a:ext uri="{FF2B5EF4-FFF2-40B4-BE49-F238E27FC236}">
                    <a16:creationId xmlns:a16="http://schemas.microsoft.com/office/drawing/2014/main" id="{F13AA6B1-B370-4BD3-A99A-BDD32C96E998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四角形: 上の 2 つの角を丸める 570">
                <a:extLst>
                  <a:ext uri="{FF2B5EF4-FFF2-40B4-BE49-F238E27FC236}">
                    <a16:creationId xmlns:a16="http://schemas.microsoft.com/office/drawing/2014/main" id="{D3753618-10CA-4835-B8E5-8CD94481EB00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四角形: 上の 2 つの角を丸める 570">
                <a:extLst>
                  <a:ext uri="{FF2B5EF4-FFF2-40B4-BE49-F238E27FC236}">
                    <a16:creationId xmlns:a16="http://schemas.microsoft.com/office/drawing/2014/main" id="{C33D7CD1-1392-467E-846F-0C87F700687C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6" name="四角形: 上の 2 つの角を丸める 570">
                <a:extLst>
                  <a:ext uri="{FF2B5EF4-FFF2-40B4-BE49-F238E27FC236}">
                    <a16:creationId xmlns:a16="http://schemas.microsoft.com/office/drawing/2014/main" id="{F45F2C6D-2AD3-4950-B97F-AC2A76DFA4EB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四角形: 上の 2 つの角を丸める 570">
                <a:extLst>
                  <a:ext uri="{FF2B5EF4-FFF2-40B4-BE49-F238E27FC236}">
                    <a16:creationId xmlns:a16="http://schemas.microsoft.com/office/drawing/2014/main" id="{07CE32AD-5195-4038-B562-38AF23343A13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四角形: 上の 2 つの角を丸める 570">
                <a:extLst>
                  <a:ext uri="{FF2B5EF4-FFF2-40B4-BE49-F238E27FC236}">
                    <a16:creationId xmlns:a16="http://schemas.microsoft.com/office/drawing/2014/main" id="{BADB4CCA-8856-455A-9705-657B97F26D70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四角形: 上の 2 つの角を丸める 570">
                <a:extLst>
                  <a:ext uri="{FF2B5EF4-FFF2-40B4-BE49-F238E27FC236}">
                    <a16:creationId xmlns:a16="http://schemas.microsoft.com/office/drawing/2014/main" id="{77D2497B-3E42-4ADD-ACC3-3CC378B14750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四角形: 上の 2 つの角を丸める 570">
                <a:extLst>
                  <a:ext uri="{FF2B5EF4-FFF2-40B4-BE49-F238E27FC236}">
                    <a16:creationId xmlns:a16="http://schemas.microsoft.com/office/drawing/2014/main" id="{381D264B-FF13-47F2-8DD8-108F576A4098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四角形: 上の 2 つの角を丸める 570">
                <a:extLst>
                  <a:ext uri="{FF2B5EF4-FFF2-40B4-BE49-F238E27FC236}">
                    <a16:creationId xmlns:a16="http://schemas.microsoft.com/office/drawing/2014/main" id="{8D01B98C-8DC8-4033-A165-2BC5738AD2C4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四角形: 上の 2 つの角を丸める 570">
                <a:extLst>
                  <a:ext uri="{FF2B5EF4-FFF2-40B4-BE49-F238E27FC236}">
                    <a16:creationId xmlns:a16="http://schemas.microsoft.com/office/drawing/2014/main" id="{D1909216-098C-4968-B022-D3CF56BBAD5E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四角形: 上の 2 つの角を丸める 570">
                <a:extLst>
                  <a:ext uri="{FF2B5EF4-FFF2-40B4-BE49-F238E27FC236}">
                    <a16:creationId xmlns:a16="http://schemas.microsoft.com/office/drawing/2014/main" id="{A1912E1C-1C0A-40DB-B3C8-9A9F602D2CA6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四角形: 上の 2 つの角を丸める 570">
                <a:extLst>
                  <a:ext uri="{FF2B5EF4-FFF2-40B4-BE49-F238E27FC236}">
                    <a16:creationId xmlns:a16="http://schemas.microsoft.com/office/drawing/2014/main" id="{7E52FC3E-DE15-4C97-BA18-DDAB5F3FC493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5" name="四角形: 上の 2 つの角を丸める 570">
                <a:extLst>
                  <a:ext uri="{FF2B5EF4-FFF2-40B4-BE49-F238E27FC236}">
                    <a16:creationId xmlns:a16="http://schemas.microsoft.com/office/drawing/2014/main" id="{7D52635B-C5E1-4E06-BA05-0DDF7B4CC71A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四角形: 上の 2 つの角を丸める 570">
                <a:extLst>
                  <a:ext uri="{FF2B5EF4-FFF2-40B4-BE49-F238E27FC236}">
                    <a16:creationId xmlns:a16="http://schemas.microsoft.com/office/drawing/2014/main" id="{887BD83B-5087-479B-83D5-A3DE91F9F689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7" name="四角形: 上の 2 つの角を丸める 570">
                <a:extLst>
                  <a:ext uri="{FF2B5EF4-FFF2-40B4-BE49-F238E27FC236}">
                    <a16:creationId xmlns:a16="http://schemas.microsoft.com/office/drawing/2014/main" id="{4BE3B34B-77BD-47D7-B93F-08A077A6E7AA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四角形: 上の 2 つの角を丸める 570">
                <a:extLst>
                  <a:ext uri="{FF2B5EF4-FFF2-40B4-BE49-F238E27FC236}">
                    <a16:creationId xmlns:a16="http://schemas.microsoft.com/office/drawing/2014/main" id="{457475A3-6877-45A9-A193-148C49911195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四角形: 上の 2 つの角を丸める 570">
                <a:extLst>
                  <a:ext uri="{FF2B5EF4-FFF2-40B4-BE49-F238E27FC236}">
                    <a16:creationId xmlns:a16="http://schemas.microsoft.com/office/drawing/2014/main" id="{D701FC46-344B-4D9C-B826-98BEE3478B8E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841EFB33-478D-42E5-B5BD-C14E6859233B}"/>
              </a:ext>
            </a:extLst>
          </p:cNvPr>
          <p:cNvGrpSpPr/>
          <p:nvPr/>
        </p:nvGrpSpPr>
        <p:grpSpPr>
          <a:xfrm>
            <a:off x="2239962" y="1069357"/>
            <a:ext cx="1840025" cy="1209748"/>
            <a:chOff x="1928666" y="155724"/>
            <a:chExt cx="2460750" cy="1617852"/>
          </a:xfrm>
        </p:grpSpPr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4D3662CD-4E55-437C-AB86-CF3DDF62AD45}"/>
                </a:ext>
              </a:extLst>
            </p:cNvPr>
            <p:cNvGrpSpPr/>
            <p:nvPr/>
          </p:nvGrpSpPr>
          <p:grpSpPr>
            <a:xfrm>
              <a:off x="1928666" y="155724"/>
              <a:ext cx="2243466" cy="1617852"/>
              <a:chOff x="3282454" y="1872754"/>
              <a:chExt cx="2476996" cy="1786260"/>
            </a:xfrm>
          </p:grpSpPr>
          <p:sp>
            <p:nvSpPr>
              <p:cNvPr id="628" name="星: 7 pt 627">
                <a:extLst>
                  <a:ext uri="{FF2B5EF4-FFF2-40B4-BE49-F238E27FC236}">
                    <a16:creationId xmlns:a16="http://schemas.microsoft.com/office/drawing/2014/main" id="{9D167D75-E125-46D1-A6B2-30C317D21C9D}"/>
                  </a:ext>
                </a:extLst>
              </p:cNvPr>
              <p:cNvSpPr/>
              <p:nvPr/>
            </p:nvSpPr>
            <p:spPr>
              <a:xfrm>
                <a:off x="3368824" y="1988840"/>
                <a:ext cx="230425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rgbClr val="0070C0"/>
                  </a:gs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星: 7 pt 628">
                <a:extLst>
                  <a:ext uri="{FF2B5EF4-FFF2-40B4-BE49-F238E27FC236}">
                    <a16:creationId xmlns:a16="http://schemas.microsoft.com/office/drawing/2014/main" id="{2B970DF7-93A2-4357-95AC-7AAAEF0E85FE}"/>
                  </a:ext>
                </a:extLst>
              </p:cNvPr>
              <p:cNvSpPr/>
              <p:nvPr/>
            </p:nvSpPr>
            <p:spPr>
              <a:xfrm>
                <a:off x="3701554" y="2146846"/>
                <a:ext cx="1638796" cy="1512168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星: 7 pt 629">
                <a:extLst>
                  <a:ext uri="{FF2B5EF4-FFF2-40B4-BE49-F238E27FC236}">
                    <a16:creationId xmlns:a16="http://schemas.microsoft.com/office/drawing/2014/main" id="{BE33E600-0998-40E5-9348-D5DA12336137}"/>
                  </a:ext>
                </a:extLst>
              </p:cNvPr>
              <p:cNvSpPr/>
              <p:nvPr/>
            </p:nvSpPr>
            <p:spPr>
              <a:xfrm>
                <a:off x="3282454" y="1872754"/>
                <a:ext cx="247699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6DFE38E5-97DE-4C21-89F1-8135C121E203}"/>
                  </a:ext>
                </a:extLst>
              </p:cNvPr>
              <p:cNvSpPr/>
              <p:nvPr/>
            </p:nvSpPr>
            <p:spPr>
              <a:xfrm>
                <a:off x="3590690" y="2247900"/>
                <a:ext cx="1860524" cy="113806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54C03384-49FF-45BD-8D31-E938300CFDE6}"/>
                </a:ext>
              </a:extLst>
            </p:cNvPr>
            <p:cNvGrpSpPr/>
            <p:nvPr/>
          </p:nvGrpSpPr>
          <p:grpSpPr>
            <a:xfrm>
              <a:off x="1993596" y="245312"/>
              <a:ext cx="2395820" cy="1038068"/>
              <a:chOff x="3127407" y="1028450"/>
              <a:chExt cx="1938036" cy="839718"/>
            </a:xfrm>
          </p:grpSpPr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A892EE8B-0022-4E59-A1DE-E835964EAA3A}"/>
                  </a:ext>
                </a:extLst>
              </p:cNvPr>
              <p:cNvGrpSpPr/>
              <p:nvPr/>
            </p:nvGrpSpPr>
            <p:grpSpPr>
              <a:xfrm rot="1030170">
                <a:off x="4089432" y="1028450"/>
                <a:ext cx="976011" cy="839718"/>
                <a:chOff x="12218363" y="-1239367"/>
                <a:chExt cx="976011" cy="839718"/>
              </a:xfrm>
            </p:grpSpPr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E3748496-EAB7-4E98-B00B-E969469424E7}"/>
                    </a:ext>
                  </a:extLst>
                </p:cNvPr>
                <p:cNvGrpSpPr/>
                <p:nvPr/>
              </p:nvGrpSpPr>
              <p:grpSpPr>
                <a:xfrm>
                  <a:off x="12218363" y="-123936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615" name="弦 614">
                    <a:extLst>
                      <a:ext uri="{FF2B5EF4-FFF2-40B4-BE49-F238E27FC236}">
                        <a16:creationId xmlns:a16="http://schemas.microsoft.com/office/drawing/2014/main" id="{1D29B641-36C0-446A-8F7B-E9062047B5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6" name="弦 615">
                    <a:extLst>
                      <a:ext uri="{FF2B5EF4-FFF2-40B4-BE49-F238E27FC236}">
                        <a16:creationId xmlns:a16="http://schemas.microsoft.com/office/drawing/2014/main" id="{46C266EC-BBC8-41C3-A25E-561EC41D49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パイ 27">
                    <a:extLst>
                      <a:ext uri="{FF2B5EF4-FFF2-40B4-BE49-F238E27FC236}">
                        <a16:creationId xmlns:a16="http://schemas.microsoft.com/office/drawing/2014/main" id="{14C1E89A-6AE4-4AB5-BD0B-E756B9F3393B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パイ 663">
                    <a:extLst>
                      <a:ext uri="{FF2B5EF4-FFF2-40B4-BE49-F238E27FC236}">
                        <a16:creationId xmlns:a16="http://schemas.microsoft.com/office/drawing/2014/main" id="{C52512A3-8702-4C0F-9FE0-DBCF3882E093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パイ 665">
                    <a:extLst>
                      <a:ext uri="{FF2B5EF4-FFF2-40B4-BE49-F238E27FC236}">
                        <a16:creationId xmlns:a16="http://schemas.microsoft.com/office/drawing/2014/main" id="{DE5AE396-E09B-4121-8ADD-DF83F3EF3526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涙形 619">
                    <a:extLst>
                      <a:ext uri="{FF2B5EF4-FFF2-40B4-BE49-F238E27FC236}">
                        <a16:creationId xmlns:a16="http://schemas.microsoft.com/office/drawing/2014/main" id="{11983E40-9C41-4388-8462-A06C7826FC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涙形 620">
                    <a:extLst>
                      <a:ext uri="{FF2B5EF4-FFF2-40B4-BE49-F238E27FC236}">
                        <a16:creationId xmlns:a16="http://schemas.microsoft.com/office/drawing/2014/main" id="{709C12E0-A150-4A52-ADCE-5CEE3D3C04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涙形 621">
                    <a:extLst>
                      <a:ext uri="{FF2B5EF4-FFF2-40B4-BE49-F238E27FC236}">
                        <a16:creationId xmlns:a16="http://schemas.microsoft.com/office/drawing/2014/main" id="{9BB5C2B0-DEA1-4EBA-A42F-03E9C34410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涙形 622">
                    <a:extLst>
                      <a:ext uri="{FF2B5EF4-FFF2-40B4-BE49-F238E27FC236}">
                        <a16:creationId xmlns:a16="http://schemas.microsoft.com/office/drawing/2014/main" id="{AA3ACCE5-A47B-41C1-926F-BBD64824D1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涙形 623">
                    <a:extLst>
                      <a:ext uri="{FF2B5EF4-FFF2-40B4-BE49-F238E27FC236}">
                        <a16:creationId xmlns:a16="http://schemas.microsoft.com/office/drawing/2014/main" id="{CC05F8DF-3DE5-4CB1-8D8D-15B6145EA2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涙形 624">
                    <a:extLst>
                      <a:ext uri="{FF2B5EF4-FFF2-40B4-BE49-F238E27FC236}">
                        <a16:creationId xmlns:a16="http://schemas.microsoft.com/office/drawing/2014/main" id="{3C00088A-A4C5-47A5-A30F-EB233BC0A4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涙形 625">
                    <a:extLst>
                      <a:ext uri="{FF2B5EF4-FFF2-40B4-BE49-F238E27FC236}">
                        <a16:creationId xmlns:a16="http://schemas.microsoft.com/office/drawing/2014/main" id="{7BB25C96-6BE5-41F6-997A-7671E4477D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涙形 626">
                    <a:extLst>
                      <a:ext uri="{FF2B5EF4-FFF2-40B4-BE49-F238E27FC236}">
                        <a16:creationId xmlns:a16="http://schemas.microsoft.com/office/drawing/2014/main" id="{3923B920-8309-430A-AB73-719E9E945E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ED7D4295-25C7-4286-922F-A18099D0C909}"/>
                    </a:ext>
                  </a:extLst>
                </p:cNvPr>
                <p:cNvGrpSpPr/>
                <p:nvPr/>
              </p:nvGrpSpPr>
              <p:grpSpPr>
                <a:xfrm rot="800389">
                  <a:off x="12394876" y="-119914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602" name="弦 601">
                    <a:extLst>
                      <a:ext uri="{FF2B5EF4-FFF2-40B4-BE49-F238E27FC236}">
                        <a16:creationId xmlns:a16="http://schemas.microsoft.com/office/drawing/2014/main" id="{A18F384C-95A1-44CA-A45E-765E02B031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弦 602">
                    <a:extLst>
                      <a:ext uri="{FF2B5EF4-FFF2-40B4-BE49-F238E27FC236}">
                        <a16:creationId xmlns:a16="http://schemas.microsoft.com/office/drawing/2014/main" id="{425D3350-2037-471E-8475-9E11C36071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パイ 677">
                    <a:extLst>
                      <a:ext uri="{FF2B5EF4-FFF2-40B4-BE49-F238E27FC236}">
                        <a16:creationId xmlns:a16="http://schemas.microsoft.com/office/drawing/2014/main" id="{E2D11F94-382F-4248-9942-B012AB75CDF6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パイ 678">
                    <a:extLst>
                      <a:ext uri="{FF2B5EF4-FFF2-40B4-BE49-F238E27FC236}">
                        <a16:creationId xmlns:a16="http://schemas.microsoft.com/office/drawing/2014/main" id="{8F901D71-B1AB-42C7-9BEC-D8AC35833818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パイ 679">
                    <a:extLst>
                      <a:ext uri="{FF2B5EF4-FFF2-40B4-BE49-F238E27FC236}">
                        <a16:creationId xmlns:a16="http://schemas.microsoft.com/office/drawing/2014/main" id="{CED2802B-0578-4EC0-92DC-F45E5FEFBBF3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涙形 606">
                    <a:extLst>
                      <a:ext uri="{FF2B5EF4-FFF2-40B4-BE49-F238E27FC236}">
                        <a16:creationId xmlns:a16="http://schemas.microsoft.com/office/drawing/2014/main" id="{C92E0674-A0FF-441C-9694-C2284CC8BC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涙形 607">
                    <a:extLst>
                      <a:ext uri="{FF2B5EF4-FFF2-40B4-BE49-F238E27FC236}">
                        <a16:creationId xmlns:a16="http://schemas.microsoft.com/office/drawing/2014/main" id="{4EDE9840-9DD3-4B97-B19B-9E2E25E863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涙形 608">
                    <a:extLst>
                      <a:ext uri="{FF2B5EF4-FFF2-40B4-BE49-F238E27FC236}">
                        <a16:creationId xmlns:a16="http://schemas.microsoft.com/office/drawing/2014/main" id="{58D54AF5-86F0-4E6F-AB6B-4E241CE0F2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涙形 609">
                    <a:extLst>
                      <a:ext uri="{FF2B5EF4-FFF2-40B4-BE49-F238E27FC236}">
                        <a16:creationId xmlns:a16="http://schemas.microsoft.com/office/drawing/2014/main" id="{FED83632-23FE-4B64-AA2B-A76E8871E4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涙形 610">
                    <a:extLst>
                      <a:ext uri="{FF2B5EF4-FFF2-40B4-BE49-F238E27FC236}">
                        <a16:creationId xmlns:a16="http://schemas.microsoft.com/office/drawing/2014/main" id="{F0F6AD0C-0973-4CCF-9A99-8ED6B16C6A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涙形 611">
                    <a:extLst>
                      <a:ext uri="{FF2B5EF4-FFF2-40B4-BE49-F238E27FC236}">
                        <a16:creationId xmlns:a16="http://schemas.microsoft.com/office/drawing/2014/main" id="{57AC29E9-BC15-452D-B0B1-D8CB9B488D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涙形 612">
                    <a:extLst>
                      <a:ext uri="{FF2B5EF4-FFF2-40B4-BE49-F238E27FC236}">
                        <a16:creationId xmlns:a16="http://schemas.microsoft.com/office/drawing/2014/main" id="{2AF2B7D4-2E26-49EA-88C3-2D638B9F96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4" name="涙形 613">
                    <a:extLst>
                      <a:ext uri="{FF2B5EF4-FFF2-40B4-BE49-F238E27FC236}">
                        <a16:creationId xmlns:a16="http://schemas.microsoft.com/office/drawing/2014/main" id="{755D4EBD-5692-4399-B94C-297AD189C5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57B6EA5D-55F7-44CE-A38A-2D38E78E1D2B}"/>
                  </a:ext>
                </a:extLst>
              </p:cNvPr>
              <p:cNvGrpSpPr/>
              <p:nvPr/>
            </p:nvGrpSpPr>
            <p:grpSpPr>
              <a:xfrm>
                <a:off x="3127407" y="1028450"/>
                <a:ext cx="1518832" cy="839718"/>
                <a:chOff x="3127407" y="1028450"/>
                <a:chExt cx="1518832" cy="839718"/>
              </a:xfrm>
            </p:grpSpPr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6A22AB9E-8DC1-43D4-B970-1FAB1EFEB4D1}"/>
                    </a:ext>
                  </a:extLst>
                </p:cNvPr>
                <p:cNvGrpSpPr/>
                <p:nvPr/>
              </p:nvGrpSpPr>
              <p:grpSpPr>
                <a:xfrm>
                  <a:off x="3127407" y="1028450"/>
                  <a:ext cx="976011" cy="839718"/>
                  <a:chOff x="12218363" y="-1239367"/>
                  <a:chExt cx="976011" cy="839718"/>
                </a:xfrm>
              </p:grpSpPr>
              <p:grpSp>
                <p:nvGrpSpPr>
                  <p:cNvPr id="572" name="グループ化 571">
                    <a:extLst>
                      <a:ext uri="{FF2B5EF4-FFF2-40B4-BE49-F238E27FC236}">
                        <a16:creationId xmlns:a16="http://schemas.microsoft.com/office/drawing/2014/main" id="{06E36807-E105-4CF4-8B9C-FCC9FCE53039}"/>
                      </a:ext>
                    </a:extLst>
                  </p:cNvPr>
                  <p:cNvGrpSpPr/>
                  <p:nvPr/>
                </p:nvGrpSpPr>
                <p:grpSpPr>
                  <a:xfrm>
                    <a:off x="12218363" y="-1239367"/>
                    <a:ext cx="799498" cy="799498"/>
                    <a:chOff x="12218363" y="-1593005"/>
                    <a:chExt cx="1153136" cy="1153136"/>
                  </a:xfrm>
                </p:grpSpPr>
                <p:sp>
                  <p:nvSpPr>
                    <p:cNvPr id="587" name="弦 586">
                      <a:extLst>
                        <a:ext uri="{FF2B5EF4-FFF2-40B4-BE49-F238E27FC236}">
                          <a16:creationId xmlns:a16="http://schemas.microsoft.com/office/drawing/2014/main" id="{CEB5FD14-0FA6-4456-998F-3C606DA7E9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218363" y="-1593005"/>
                      <a:ext cx="1153136" cy="1153136"/>
                    </a:xfrm>
                    <a:prstGeom prst="chord">
                      <a:avLst>
                        <a:gd name="adj1" fmla="val 2700000"/>
                        <a:gd name="adj2" fmla="val 14618205"/>
                      </a:avLst>
                    </a:prstGeom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8" name="弦 587">
                      <a:extLst>
                        <a:ext uri="{FF2B5EF4-FFF2-40B4-BE49-F238E27FC236}">
                          <a16:creationId xmlns:a16="http://schemas.microsoft.com/office/drawing/2014/main" id="{B0C3E9F3-1C18-46D3-AD4A-D57492E776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275707" y="-1546981"/>
                      <a:ext cx="1061088" cy="1061088"/>
                    </a:xfrm>
                    <a:prstGeom prst="chord">
                      <a:avLst>
                        <a:gd name="adj1" fmla="val 2700000"/>
                        <a:gd name="adj2" fmla="val 14618205"/>
                      </a:avLst>
                    </a:prstGeom>
                    <a:solidFill>
                      <a:srgbClr val="C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9" name="パイ 27">
                      <a:extLst>
                        <a:ext uri="{FF2B5EF4-FFF2-40B4-BE49-F238E27FC236}">
                          <a16:creationId xmlns:a16="http://schemas.microsoft.com/office/drawing/2014/main" id="{DFCD6E53-59A4-429E-84E9-A29811860AB7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15556" y="-1554077"/>
                      <a:ext cx="1000938" cy="1005325"/>
                    </a:xfrm>
                    <a:prstGeom prst="pie">
                      <a:avLst>
                        <a:gd name="adj1" fmla="val 10519941"/>
                        <a:gd name="adj2" fmla="val 13797188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0" name="パイ 663">
                      <a:extLst>
                        <a:ext uri="{FF2B5EF4-FFF2-40B4-BE49-F238E27FC236}">
                          <a16:creationId xmlns:a16="http://schemas.microsoft.com/office/drawing/2014/main" id="{1024C716-106D-4910-BC0A-79633E1C5E89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35652" y="-1507404"/>
                      <a:ext cx="979627" cy="983921"/>
                    </a:xfrm>
                    <a:prstGeom prst="pie">
                      <a:avLst>
                        <a:gd name="adj1" fmla="val 2360698"/>
                        <a:gd name="adj2" fmla="val 6256794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1" name="パイ 665">
                      <a:extLst>
                        <a:ext uri="{FF2B5EF4-FFF2-40B4-BE49-F238E27FC236}">
                          <a16:creationId xmlns:a16="http://schemas.microsoft.com/office/drawing/2014/main" id="{5EB5B6D9-F66A-441E-906C-CCF051B95767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15880" y="-1530146"/>
                      <a:ext cx="1000938" cy="1005325"/>
                    </a:xfrm>
                    <a:prstGeom prst="pie">
                      <a:avLst>
                        <a:gd name="adj1" fmla="val 6518391"/>
                        <a:gd name="adj2" fmla="val 10524334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2" name="涙形 591">
                      <a:extLst>
                        <a:ext uri="{FF2B5EF4-FFF2-40B4-BE49-F238E27FC236}">
                          <a16:creationId xmlns:a16="http://schemas.microsoft.com/office/drawing/2014/main" id="{7CD4B223-FCE4-40BC-8585-CFCC05C9F7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13840" y="-1341530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3" name="涙形 592">
                      <a:extLst>
                        <a:ext uri="{FF2B5EF4-FFF2-40B4-BE49-F238E27FC236}">
                          <a16:creationId xmlns:a16="http://schemas.microsoft.com/office/drawing/2014/main" id="{C90DF12F-EC50-4437-A7F0-96CDFED893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603850" y="-115714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4" name="涙形 593">
                      <a:extLst>
                        <a:ext uri="{FF2B5EF4-FFF2-40B4-BE49-F238E27FC236}">
                          <a16:creationId xmlns:a16="http://schemas.microsoft.com/office/drawing/2014/main" id="{8CB9D608-FAD1-4A5D-9B30-963B529207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07531" y="-1160014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5" name="涙形 594">
                      <a:extLst>
                        <a:ext uri="{FF2B5EF4-FFF2-40B4-BE49-F238E27FC236}">
                          <a16:creationId xmlns:a16="http://schemas.microsoft.com/office/drawing/2014/main" id="{3326E7D1-BF83-42B7-9D9C-548BCE710B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97541" y="-975632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6" name="涙形 595">
                      <a:extLst>
                        <a:ext uri="{FF2B5EF4-FFF2-40B4-BE49-F238E27FC236}">
                          <a16:creationId xmlns:a16="http://schemas.microsoft.com/office/drawing/2014/main" id="{7F1D66E9-11D5-492B-BCDD-FFF56E70AC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840969" y="-888030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7" name="涙形 596">
                      <a:extLst>
                        <a:ext uri="{FF2B5EF4-FFF2-40B4-BE49-F238E27FC236}">
                          <a16:creationId xmlns:a16="http://schemas.microsoft.com/office/drawing/2014/main" id="{BE1AF05A-E8A2-4709-ADAC-33FB514855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930979" y="-70364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8" name="涙形 597">
                      <a:extLst>
                        <a:ext uri="{FF2B5EF4-FFF2-40B4-BE49-F238E27FC236}">
                          <a16:creationId xmlns:a16="http://schemas.microsoft.com/office/drawing/2014/main" id="{9AB0E79B-3E21-451B-84BF-22B8501CD4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99760" y="-79827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9" name="涙形 598">
                      <a:extLst>
                        <a:ext uri="{FF2B5EF4-FFF2-40B4-BE49-F238E27FC236}">
                          <a16:creationId xmlns:a16="http://schemas.microsoft.com/office/drawing/2014/main" id="{038B3D4B-1CD8-48FC-A013-DAD3D29901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780748" y="-79827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73" name="グループ化 572">
                    <a:extLst>
                      <a:ext uri="{FF2B5EF4-FFF2-40B4-BE49-F238E27FC236}">
                        <a16:creationId xmlns:a16="http://schemas.microsoft.com/office/drawing/2014/main" id="{49C30693-68A7-47E4-90B2-8AD3859793AE}"/>
                      </a:ext>
                    </a:extLst>
                  </p:cNvPr>
                  <p:cNvGrpSpPr/>
                  <p:nvPr/>
                </p:nvGrpSpPr>
                <p:grpSpPr>
                  <a:xfrm rot="800389">
                    <a:off x="12394876" y="-1199147"/>
                    <a:ext cx="799498" cy="799498"/>
                    <a:chOff x="12218363" y="-1593005"/>
                    <a:chExt cx="1153136" cy="1153136"/>
                  </a:xfrm>
                </p:grpSpPr>
                <p:sp>
                  <p:nvSpPr>
                    <p:cNvPr id="574" name="弦 573">
                      <a:extLst>
                        <a:ext uri="{FF2B5EF4-FFF2-40B4-BE49-F238E27FC236}">
                          <a16:creationId xmlns:a16="http://schemas.microsoft.com/office/drawing/2014/main" id="{FB8A7C10-D963-4DC6-841B-565CDD9455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218363" y="-1593005"/>
                      <a:ext cx="1153136" cy="1153136"/>
                    </a:xfrm>
                    <a:prstGeom prst="chord">
                      <a:avLst>
                        <a:gd name="adj1" fmla="val 2700000"/>
                        <a:gd name="adj2" fmla="val 14618205"/>
                      </a:avLst>
                    </a:prstGeom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5" name="弦 574">
                      <a:extLst>
                        <a:ext uri="{FF2B5EF4-FFF2-40B4-BE49-F238E27FC236}">
                          <a16:creationId xmlns:a16="http://schemas.microsoft.com/office/drawing/2014/main" id="{13CB63BC-2209-46AE-85B7-C797C2E3C4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275707" y="-1546981"/>
                      <a:ext cx="1061088" cy="1061088"/>
                    </a:xfrm>
                    <a:prstGeom prst="chord">
                      <a:avLst>
                        <a:gd name="adj1" fmla="val 2700000"/>
                        <a:gd name="adj2" fmla="val 14618205"/>
                      </a:avLst>
                    </a:prstGeom>
                    <a:solidFill>
                      <a:srgbClr val="C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6" name="パイ 677">
                      <a:extLst>
                        <a:ext uri="{FF2B5EF4-FFF2-40B4-BE49-F238E27FC236}">
                          <a16:creationId xmlns:a16="http://schemas.microsoft.com/office/drawing/2014/main" id="{14577084-6EAE-4D57-BFEB-B8D82C45656D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15556" y="-1554077"/>
                      <a:ext cx="1000938" cy="1005325"/>
                    </a:xfrm>
                    <a:prstGeom prst="pie">
                      <a:avLst>
                        <a:gd name="adj1" fmla="val 10519941"/>
                        <a:gd name="adj2" fmla="val 13797188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7" name="パイ 678">
                      <a:extLst>
                        <a:ext uri="{FF2B5EF4-FFF2-40B4-BE49-F238E27FC236}">
                          <a16:creationId xmlns:a16="http://schemas.microsoft.com/office/drawing/2014/main" id="{F5948EAE-AFA7-4BAB-8214-B4DC33FAAB89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35652" y="-1507404"/>
                      <a:ext cx="979627" cy="983921"/>
                    </a:xfrm>
                    <a:prstGeom prst="pie">
                      <a:avLst>
                        <a:gd name="adj1" fmla="val 2360698"/>
                        <a:gd name="adj2" fmla="val 6256794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8" name="パイ 679">
                      <a:extLst>
                        <a:ext uri="{FF2B5EF4-FFF2-40B4-BE49-F238E27FC236}">
                          <a16:creationId xmlns:a16="http://schemas.microsoft.com/office/drawing/2014/main" id="{66F673DA-4B0C-490E-A225-86D344594D0D}"/>
                        </a:ext>
                      </a:extLst>
                    </p:cNvPr>
                    <p:cNvSpPr/>
                    <p:nvPr/>
                  </p:nvSpPr>
                  <p:spPr bwMode="auto">
                    <a:xfrm rot="464686">
                      <a:off x="12315880" y="-1530146"/>
                      <a:ext cx="1000938" cy="1005325"/>
                    </a:xfrm>
                    <a:prstGeom prst="pie">
                      <a:avLst>
                        <a:gd name="adj1" fmla="val 6518391"/>
                        <a:gd name="adj2" fmla="val 10524334"/>
                      </a:avLst>
                    </a:prstGeom>
                    <a:gradFill>
                      <a:gsLst>
                        <a:gs pos="0">
                          <a:srgbClr val="C00000"/>
                        </a:gs>
                        <a:gs pos="50000">
                          <a:srgbClr val="FF0000"/>
                        </a:gs>
                        <a:gs pos="99000">
                          <a:srgbClr val="92D050"/>
                        </a:gs>
                      </a:gsLst>
                      <a:lin ang="18900000" scaled="1"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9" name="涙形 578">
                      <a:extLst>
                        <a:ext uri="{FF2B5EF4-FFF2-40B4-BE49-F238E27FC236}">
                          <a16:creationId xmlns:a16="http://schemas.microsoft.com/office/drawing/2014/main" id="{E4E0F957-685C-47D3-91CC-94D1AAB620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13840" y="-1341530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0" name="涙形 579">
                      <a:extLst>
                        <a:ext uri="{FF2B5EF4-FFF2-40B4-BE49-F238E27FC236}">
                          <a16:creationId xmlns:a16="http://schemas.microsoft.com/office/drawing/2014/main" id="{E7C27764-66A1-49C1-AE2A-647CDE3740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603850" y="-115714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1" name="涙形 580">
                      <a:extLst>
                        <a:ext uri="{FF2B5EF4-FFF2-40B4-BE49-F238E27FC236}">
                          <a16:creationId xmlns:a16="http://schemas.microsoft.com/office/drawing/2014/main" id="{6E713BD9-6C02-4798-9CD5-F8196D1000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07531" y="-1160014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2" name="涙形 581">
                      <a:extLst>
                        <a:ext uri="{FF2B5EF4-FFF2-40B4-BE49-F238E27FC236}">
                          <a16:creationId xmlns:a16="http://schemas.microsoft.com/office/drawing/2014/main" id="{C8D97EA4-5283-4993-A588-084CDB8216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97541" y="-975632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3" name="涙形 582">
                      <a:extLst>
                        <a:ext uri="{FF2B5EF4-FFF2-40B4-BE49-F238E27FC236}">
                          <a16:creationId xmlns:a16="http://schemas.microsoft.com/office/drawing/2014/main" id="{DC31CE2F-1AA9-4A4F-A956-658036247A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840969" y="-888030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4" name="涙形 583">
                      <a:extLst>
                        <a:ext uri="{FF2B5EF4-FFF2-40B4-BE49-F238E27FC236}">
                          <a16:creationId xmlns:a16="http://schemas.microsoft.com/office/drawing/2014/main" id="{12BE5ED5-22FE-4E88-A99E-A09B4AFD43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930979" y="-70364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5" name="涙形 584">
                      <a:extLst>
                        <a:ext uri="{FF2B5EF4-FFF2-40B4-BE49-F238E27FC236}">
                          <a16:creationId xmlns:a16="http://schemas.microsoft.com/office/drawing/2014/main" id="{9E9663F2-B5BF-444C-836B-A05532586C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499760" y="-79827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6" name="涙形 585">
                      <a:extLst>
                        <a:ext uri="{FF2B5EF4-FFF2-40B4-BE49-F238E27FC236}">
                          <a16:creationId xmlns:a16="http://schemas.microsoft.com/office/drawing/2014/main" id="{89A763BA-CAC7-4A83-85E8-31515CA4EA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780748" y="-798278"/>
                      <a:ext cx="45719" cy="45719"/>
                    </a:xfrm>
                    <a:prstGeom prst="teardrop">
                      <a:avLst/>
                    </a:pr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9D104FBC-A2C0-448E-81AE-2FE4D9AC76ED}"/>
                    </a:ext>
                  </a:extLst>
                </p:cNvPr>
                <p:cNvGrpSpPr/>
                <p:nvPr/>
              </p:nvGrpSpPr>
              <p:grpSpPr>
                <a:xfrm>
                  <a:off x="3594132" y="1028450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559" name="弦 558">
                    <a:extLst>
                      <a:ext uri="{FF2B5EF4-FFF2-40B4-BE49-F238E27FC236}">
                        <a16:creationId xmlns:a16="http://schemas.microsoft.com/office/drawing/2014/main" id="{A0AF8994-860F-4E04-AB2B-74C3E03640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0" name="弦 559">
                    <a:extLst>
                      <a:ext uri="{FF2B5EF4-FFF2-40B4-BE49-F238E27FC236}">
                        <a16:creationId xmlns:a16="http://schemas.microsoft.com/office/drawing/2014/main" id="{F13686CC-1766-4BE1-817B-B178CC0D13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パイ 27">
                    <a:extLst>
                      <a:ext uri="{FF2B5EF4-FFF2-40B4-BE49-F238E27FC236}">
                        <a16:creationId xmlns:a16="http://schemas.microsoft.com/office/drawing/2014/main" id="{871EEC83-35DC-490C-8412-C33FCF4FC568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パイ 663">
                    <a:extLst>
                      <a:ext uri="{FF2B5EF4-FFF2-40B4-BE49-F238E27FC236}">
                        <a16:creationId xmlns:a16="http://schemas.microsoft.com/office/drawing/2014/main" id="{F1365A1F-60CC-4BB2-A2C7-9A384FA01C57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パイ 665">
                    <a:extLst>
                      <a:ext uri="{FF2B5EF4-FFF2-40B4-BE49-F238E27FC236}">
                        <a16:creationId xmlns:a16="http://schemas.microsoft.com/office/drawing/2014/main" id="{5A4DACDE-E06B-448D-8411-AF93B88428C1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涙形 563">
                    <a:extLst>
                      <a:ext uri="{FF2B5EF4-FFF2-40B4-BE49-F238E27FC236}">
                        <a16:creationId xmlns:a16="http://schemas.microsoft.com/office/drawing/2014/main" id="{E7D2623B-3BD5-4676-B8E1-B84802F50B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涙形 564">
                    <a:extLst>
                      <a:ext uri="{FF2B5EF4-FFF2-40B4-BE49-F238E27FC236}">
                        <a16:creationId xmlns:a16="http://schemas.microsoft.com/office/drawing/2014/main" id="{5DA2CFC8-5650-4940-A25A-39E26093A7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涙形 565">
                    <a:extLst>
                      <a:ext uri="{FF2B5EF4-FFF2-40B4-BE49-F238E27FC236}">
                        <a16:creationId xmlns:a16="http://schemas.microsoft.com/office/drawing/2014/main" id="{4C3803C6-0CA9-4D8C-A21B-4F4C3EBAC4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涙形 566">
                    <a:extLst>
                      <a:ext uri="{FF2B5EF4-FFF2-40B4-BE49-F238E27FC236}">
                        <a16:creationId xmlns:a16="http://schemas.microsoft.com/office/drawing/2014/main" id="{57EB9805-74AC-415A-AA45-7906C550FA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涙形 567">
                    <a:extLst>
                      <a:ext uri="{FF2B5EF4-FFF2-40B4-BE49-F238E27FC236}">
                        <a16:creationId xmlns:a16="http://schemas.microsoft.com/office/drawing/2014/main" id="{34787E8F-0345-4671-9B2C-CCA37E2E75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涙形 568">
                    <a:extLst>
                      <a:ext uri="{FF2B5EF4-FFF2-40B4-BE49-F238E27FC236}">
                        <a16:creationId xmlns:a16="http://schemas.microsoft.com/office/drawing/2014/main" id="{4CCEB227-C9E0-48CA-AF98-E43394912A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涙形 569">
                    <a:extLst>
                      <a:ext uri="{FF2B5EF4-FFF2-40B4-BE49-F238E27FC236}">
                        <a16:creationId xmlns:a16="http://schemas.microsoft.com/office/drawing/2014/main" id="{90069AC1-912A-4B50-842B-08195EEBD3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涙形 570">
                    <a:extLst>
                      <a:ext uri="{FF2B5EF4-FFF2-40B4-BE49-F238E27FC236}">
                        <a16:creationId xmlns:a16="http://schemas.microsoft.com/office/drawing/2014/main" id="{8775019F-B988-4DFA-BC7F-3950CCD440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5" name="グループ化 544">
                  <a:extLst>
                    <a:ext uri="{FF2B5EF4-FFF2-40B4-BE49-F238E27FC236}">
                      <a16:creationId xmlns:a16="http://schemas.microsoft.com/office/drawing/2014/main" id="{D1C11558-1E4C-4CE1-B987-5F5A00869A7C}"/>
                    </a:ext>
                  </a:extLst>
                </p:cNvPr>
                <p:cNvGrpSpPr/>
                <p:nvPr/>
              </p:nvGrpSpPr>
              <p:grpSpPr>
                <a:xfrm rot="800389">
                  <a:off x="3846741" y="1068669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546" name="弦 545">
                    <a:extLst>
                      <a:ext uri="{FF2B5EF4-FFF2-40B4-BE49-F238E27FC236}">
                        <a16:creationId xmlns:a16="http://schemas.microsoft.com/office/drawing/2014/main" id="{AD03A04D-E5F3-4CA7-B028-9151669C17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弦 546">
                    <a:extLst>
                      <a:ext uri="{FF2B5EF4-FFF2-40B4-BE49-F238E27FC236}">
                        <a16:creationId xmlns:a16="http://schemas.microsoft.com/office/drawing/2014/main" id="{F7E683E2-040C-409F-9360-56FD819E5A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パイ 677">
                    <a:extLst>
                      <a:ext uri="{FF2B5EF4-FFF2-40B4-BE49-F238E27FC236}">
                        <a16:creationId xmlns:a16="http://schemas.microsoft.com/office/drawing/2014/main" id="{61E0C5A3-8969-4054-AFE4-5CBED5B05B01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パイ 678">
                    <a:extLst>
                      <a:ext uri="{FF2B5EF4-FFF2-40B4-BE49-F238E27FC236}">
                        <a16:creationId xmlns:a16="http://schemas.microsoft.com/office/drawing/2014/main" id="{5233FA84-E909-4B14-ABF7-64EC1017056B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パイ 679">
                    <a:extLst>
                      <a:ext uri="{FF2B5EF4-FFF2-40B4-BE49-F238E27FC236}">
                        <a16:creationId xmlns:a16="http://schemas.microsoft.com/office/drawing/2014/main" id="{771358E0-3B5C-4CB5-8FDF-75BD829621BA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涙形 550">
                    <a:extLst>
                      <a:ext uri="{FF2B5EF4-FFF2-40B4-BE49-F238E27FC236}">
                        <a16:creationId xmlns:a16="http://schemas.microsoft.com/office/drawing/2014/main" id="{F30A1879-F5A2-46B6-8333-BCF6904848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涙形 551">
                    <a:extLst>
                      <a:ext uri="{FF2B5EF4-FFF2-40B4-BE49-F238E27FC236}">
                        <a16:creationId xmlns:a16="http://schemas.microsoft.com/office/drawing/2014/main" id="{69E4C4C2-67F4-4109-9183-DB8F680B93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涙形 552">
                    <a:extLst>
                      <a:ext uri="{FF2B5EF4-FFF2-40B4-BE49-F238E27FC236}">
                        <a16:creationId xmlns:a16="http://schemas.microsoft.com/office/drawing/2014/main" id="{D324DF66-A62F-4BE4-8D14-3C39674EAA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涙形 553">
                    <a:extLst>
                      <a:ext uri="{FF2B5EF4-FFF2-40B4-BE49-F238E27FC236}">
                        <a16:creationId xmlns:a16="http://schemas.microsoft.com/office/drawing/2014/main" id="{AAEC1EFA-9998-4C00-AB95-BB4A27BB95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涙形 554">
                    <a:extLst>
                      <a:ext uri="{FF2B5EF4-FFF2-40B4-BE49-F238E27FC236}">
                        <a16:creationId xmlns:a16="http://schemas.microsoft.com/office/drawing/2014/main" id="{53F64313-5B4F-4B3B-8B71-42B2A01B6F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涙形 555">
                    <a:extLst>
                      <a:ext uri="{FF2B5EF4-FFF2-40B4-BE49-F238E27FC236}">
                        <a16:creationId xmlns:a16="http://schemas.microsoft.com/office/drawing/2014/main" id="{B5A15F53-EEC5-4850-9215-D805635A9E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涙形 556">
                    <a:extLst>
                      <a:ext uri="{FF2B5EF4-FFF2-40B4-BE49-F238E27FC236}">
                        <a16:creationId xmlns:a16="http://schemas.microsoft.com/office/drawing/2014/main" id="{215FE4E7-3206-4BCA-AFCC-CA38776631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涙形 557">
                    <a:extLst>
                      <a:ext uri="{FF2B5EF4-FFF2-40B4-BE49-F238E27FC236}">
                        <a16:creationId xmlns:a16="http://schemas.microsoft.com/office/drawing/2014/main" id="{D21BB2DF-AD80-4346-A0D5-8524BA134A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632" name="グループ化 631">
            <a:extLst>
              <a:ext uri="{FF2B5EF4-FFF2-40B4-BE49-F238E27FC236}">
                <a16:creationId xmlns:a16="http://schemas.microsoft.com/office/drawing/2014/main" id="{36F38B5F-2C18-4250-AE25-9295C7003489}"/>
              </a:ext>
            </a:extLst>
          </p:cNvPr>
          <p:cNvGrpSpPr/>
          <p:nvPr/>
        </p:nvGrpSpPr>
        <p:grpSpPr>
          <a:xfrm>
            <a:off x="2239673" y="3002898"/>
            <a:ext cx="1677551" cy="1209749"/>
            <a:chOff x="1928666" y="2187724"/>
            <a:chExt cx="2243466" cy="1617852"/>
          </a:xfrm>
        </p:grpSpPr>
        <p:grpSp>
          <p:nvGrpSpPr>
            <p:cNvPr id="633" name="グループ化 632">
              <a:extLst>
                <a:ext uri="{FF2B5EF4-FFF2-40B4-BE49-F238E27FC236}">
                  <a16:creationId xmlns:a16="http://schemas.microsoft.com/office/drawing/2014/main" id="{20C7A699-D95A-46CE-96C9-47F72C42BC7B}"/>
                </a:ext>
              </a:extLst>
            </p:cNvPr>
            <p:cNvGrpSpPr/>
            <p:nvPr/>
          </p:nvGrpSpPr>
          <p:grpSpPr>
            <a:xfrm>
              <a:off x="1928666" y="2187724"/>
              <a:ext cx="2243466" cy="1617852"/>
              <a:chOff x="3282454" y="1872754"/>
              <a:chExt cx="2476996" cy="1786260"/>
            </a:xfrm>
          </p:grpSpPr>
          <p:sp>
            <p:nvSpPr>
              <p:cNvPr id="678" name="星: 7 pt 677">
                <a:extLst>
                  <a:ext uri="{FF2B5EF4-FFF2-40B4-BE49-F238E27FC236}">
                    <a16:creationId xmlns:a16="http://schemas.microsoft.com/office/drawing/2014/main" id="{65167224-AFE4-4D6E-9B8A-47F1A8C25987}"/>
                  </a:ext>
                </a:extLst>
              </p:cNvPr>
              <p:cNvSpPr/>
              <p:nvPr/>
            </p:nvSpPr>
            <p:spPr>
              <a:xfrm>
                <a:off x="3368824" y="1988840"/>
                <a:ext cx="230425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rgbClr val="0070C0"/>
                  </a:gs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9" name="星: 7 pt 678">
                <a:extLst>
                  <a:ext uri="{FF2B5EF4-FFF2-40B4-BE49-F238E27FC236}">
                    <a16:creationId xmlns:a16="http://schemas.microsoft.com/office/drawing/2014/main" id="{39993154-FBFF-4C19-9D63-10AB13BD130E}"/>
                  </a:ext>
                </a:extLst>
              </p:cNvPr>
              <p:cNvSpPr/>
              <p:nvPr/>
            </p:nvSpPr>
            <p:spPr>
              <a:xfrm>
                <a:off x="3701554" y="2146846"/>
                <a:ext cx="1638796" cy="1512168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星: 7 pt 679">
                <a:extLst>
                  <a:ext uri="{FF2B5EF4-FFF2-40B4-BE49-F238E27FC236}">
                    <a16:creationId xmlns:a16="http://schemas.microsoft.com/office/drawing/2014/main" id="{AF0AB633-07EB-4E0F-A89A-8BE92ECEE907}"/>
                  </a:ext>
                </a:extLst>
              </p:cNvPr>
              <p:cNvSpPr/>
              <p:nvPr/>
            </p:nvSpPr>
            <p:spPr>
              <a:xfrm>
                <a:off x="3282454" y="1872754"/>
                <a:ext cx="247699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B6A3C314-2903-4F0F-AF4A-4D2DF13F50E5}"/>
                  </a:ext>
                </a:extLst>
              </p:cNvPr>
              <p:cNvSpPr/>
              <p:nvPr/>
            </p:nvSpPr>
            <p:spPr>
              <a:xfrm>
                <a:off x="3590690" y="2247900"/>
                <a:ext cx="1860524" cy="113806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A947F975-1C5B-4B55-B2DF-FB4C70E90DA9}"/>
                </a:ext>
              </a:extLst>
            </p:cNvPr>
            <p:cNvGrpSpPr/>
            <p:nvPr/>
          </p:nvGrpSpPr>
          <p:grpSpPr>
            <a:xfrm>
              <a:off x="2334763" y="2306894"/>
              <a:ext cx="1551806" cy="781327"/>
              <a:chOff x="3211478" y="2448999"/>
              <a:chExt cx="1551806" cy="781327"/>
            </a:xfrm>
          </p:grpSpPr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240F9DCA-EAC4-4B93-9935-AD783094E56C}"/>
                  </a:ext>
                </a:extLst>
              </p:cNvPr>
              <p:cNvGrpSpPr/>
              <p:nvPr/>
            </p:nvGrpSpPr>
            <p:grpSpPr>
              <a:xfrm rot="763808">
                <a:off x="3801696" y="2448999"/>
                <a:ext cx="452909" cy="484547"/>
                <a:chOff x="3165858" y="4528629"/>
                <a:chExt cx="452909" cy="484547"/>
              </a:xfrm>
            </p:grpSpPr>
            <p:sp>
              <p:nvSpPr>
                <p:cNvPr id="676" name="楕円 675">
                  <a:extLst>
                    <a:ext uri="{FF2B5EF4-FFF2-40B4-BE49-F238E27FC236}">
                      <a16:creationId xmlns:a16="http://schemas.microsoft.com/office/drawing/2014/main" id="{A604EDAA-D8C7-410D-8A61-312C05C78994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7" name="星: 5 pt 676">
                  <a:extLst>
                    <a:ext uri="{FF2B5EF4-FFF2-40B4-BE49-F238E27FC236}">
                      <a16:creationId xmlns:a16="http://schemas.microsoft.com/office/drawing/2014/main" id="{2262706F-4A9E-4BAB-821B-48216CC0E167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1039EDFA-5F90-4648-8638-C3F0482CDBCE}"/>
                  </a:ext>
                </a:extLst>
              </p:cNvPr>
              <p:cNvGrpSpPr/>
              <p:nvPr/>
            </p:nvGrpSpPr>
            <p:grpSpPr>
              <a:xfrm rot="20475341">
                <a:off x="3211478" y="2602633"/>
                <a:ext cx="452909" cy="484547"/>
                <a:chOff x="3165858" y="4528629"/>
                <a:chExt cx="452909" cy="484547"/>
              </a:xfrm>
            </p:grpSpPr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A66764F2-7B6F-42C3-8EEF-932A0B1156EF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5" name="星: 5 pt 674">
                  <a:extLst>
                    <a:ext uri="{FF2B5EF4-FFF2-40B4-BE49-F238E27FC236}">
                      <a16:creationId xmlns:a16="http://schemas.microsoft.com/office/drawing/2014/main" id="{98FAAD8F-12D4-4DFF-B187-8A3728B9AB81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D43BD980-5F46-4F0A-B784-2752BF2B9357}"/>
                  </a:ext>
                </a:extLst>
              </p:cNvPr>
              <p:cNvGrpSpPr/>
              <p:nvPr/>
            </p:nvGrpSpPr>
            <p:grpSpPr>
              <a:xfrm rot="21060086">
                <a:off x="3614506" y="2574571"/>
                <a:ext cx="452909" cy="484547"/>
                <a:chOff x="3165858" y="4528629"/>
                <a:chExt cx="452909" cy="484547"/>
              </a:xfrm>
            </p:grpSpPr>
            <p:sp>
              <p:nvSpPr>
                <p:cNvPr id="672" name="楕円 671">
                  <a:extLst>
                    <a:ext uri="{FF2B5EF4-FFF2-40B4-BE49-F238E27FC236}">
                      <a16:creationId xmlns:a16="http://schemas.microsoft.com/office/drawing/2014/main" id="{85C45107-F5EB-46BC-8ACC-AC15F98013A7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3" name="星: 5 pt 672">
                  <a:extLst>
                    <a:ext uri="{FF2B5EF4-FFF2-40B4-BE49-F238E27FC236}">
                      <a16:creationId xmlns:a16="http://schemas.microsoft.com/office/drawing/2014/main" id="{AD82A2C7-0CE7-4AB3-90F0-CA101D9B9BEF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F2DBE9C3-D2B5-4C7F-AE07-671BCBBABA4F}"/>
                  </a:ext>
                </a:extLst>
              </p:cNvPr>
              <p:cNvGrpSpPr/>
              <p:nvPr/>
            </p:nvGrpSpPr>
            <p:grpSpPr>
              <a:xfrm>
                <a:off x="4134831" y="2588501"/>
                <a:ext cx="452909" cy="484547"/>
                <a:chOff x="3165858" y="4528629"/>
                <a:chExt cx="452909" cy="484547"/>
              </a:xfrm>
            </p:grpSpPr>
            <p:sp>
              <p:nvSpPr>
                <p:cNvPr id="670" name="楕円 669">
                  <a:extLst>
                    <a:ext uri="{FF2B5EF4-FFF2-40B4-BE49-F238E27FC236}">
                      <a16:creationId xmlns:a16="http://schemas.microsoft.com/office/drawing/2014/main" id="{DA51BCF5-9981-40F7-8908-DDAB9CA91319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1" name="星: 5 pt 670">
                  <a:extLst>
                    <a:ext uri="{FF2B5EF4-FFF2-40B4-BE49-F238E27FC236}">
                      <a16:creationId xmlns:a16="http://schemas.microsoft.com/office/drawing/2014/main" id="{CD9C4287-F505-433D-824D-4B788D8A8774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31345F0B-C60B-4154-8B28-2CE9BAA48179}"/>
                  </a:ext>
                </a:extLst>
              </p:cNvPr>
              <p:cNvGrpSpPr/>
              <p:nvPr/>
            </p:nvGrpSpPr>
            <p:grpSpPr>
              <a:xfrm>
                <a:off x="3379383" y="2745779"/>
                <a:ext cx="452909" cy="484547"/>
                <a:chOff x="3165858" y="4528629"/>
                <a:chExt cx="452909" cy="484547"/>
              </a:xfrm>
            </p:grpSpPr>
            <p:sp>
              <p:nvSpPr>
                <p:cNvPr id="668" name="楕円 667">
                  <a:extLst>
                    <a:ext uri="{FF2B5EF4-FFF2-40B4-BE49-F238E27FC236}">
                      <a16:creationId xmlns:a16="http://schemas.microsoft.com/office/drawing/2014/main" id="{32D2DE7E-BA2B-4B61-B355-DE1DD2EB5B93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9" name="星: 5 pt 668">
                  <a:extLst>
                    <a:ext uri="{FF2B5EF4-FFF2-40B4-BE49-F238E27FC236}">
                      <a16:creationId xmlns:a16="http://schemas.microsoft.com/office/drawing/2014/main" id="{AEEBEF4A-31E5-4AD0-A37E-3B8233E5B31D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118591F4-EEF7-4938-AF80-7A91B8E317DE}"/>
                  </a:ext>
                </a:extLst>
              </p:cNvPr>
              <p:cNvGrpSpPr/>
              <p:nvPr/>
            </p:nvGrpSpPr>
            <p:grpSpPr>
              <a:xfrm>
                <a:off x="3817533" y="2721967"/>
                <a:ext cx="452909" cy="484547"/>
                <a:chOff x="3165858" y="4528629"/>
                <a:chExt cx="452909" cy="484547"/>
              </a:xfrm>
            </p:grpSpPr>
            <p:sp>
              <p:nvSpPr>
                <p:cNvPr id="666" name="楕円 665">
                  <a:extLst>
                    <a:ext uri="{FF2B5EF4-FFF2-40B4-BE49-F238E27FC236}">
                      <a16:creationId xmlns:a16="http://schemas.microsoft.com/office/drawing/2014/main" id="{CEE89533-476C-4658-807B-596579101983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7" name="星: 5 pt 666">
                  <a:extLst>
                    <a:ext uri="{FF2B5EF4-FFF2-40B4-BE49-F238E27FC236}">
                      <a16:creationId xmlns:a16="http://schemas.microsoft.com/office/drawing/2014/main" id="{E012C4FC-B73F-4C66-8C2B-F223D1F6E020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F54226C3-0FF8-4C5F-AC47-68C0766B707E}"/>
                  </a:ext>
                </a:extLst>
              </p:cNvPr>
              <p:cNvGrpSpPr/>
              <p:nvPr/>
            </p:nvGrpSpPr>
            <p:grpSpPr>
              <a:xfrm>
                <a:off x="4310375" y="2717204"/>
                <a:ext cx="452909" cy="484547"/>
                <a:chOff x="3165858" y="4528629"/>
                <a:chExt cx="452909" cy="484547"/>
              </a:xfrm>
            </p:grpSpPr>
            <p:sp>
              <p:nvSpPr>
                <p:cNvPr id="664" name="楕円 663">
                  <a:extLst>
                    <a:ext uri="{FF2B5EF4-FFF2-40B4-BE49-F238E27FC236}">
                      <a16:creationId xmlns:a16="http://schemas.microsoft.com/office/drawing/2014/main" id="{C5DE7228-A1D1-46A4-BD9D-9409543B4D9E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5" name="星: 5 pt 664">
                  <a:extLst>
                    <a:ext uri="{FF2B5EF4-FFF2-40B4-BE49-F238E27FC236}">
                      <a16:creationId xmlns:a16="http://schemas.microsoft.com/office/drawing/2014/main" id="{B2263CE6-C5AA-47AB-A175-CCD41C9BE999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DF0E0115-103B-4DA2-8322-771A762E33B1}"/>
                </a:ext>
              </a:extLst>
            </p:cNvPr>
            <p:cNvGrpSpPr/>
            <p:nvPr/>
          </p:nvGrpSpPr>
          <p:grpSpPr>
            <a:xfrm>
              <a:off x="2258563" y="2764094"/>
              <a:ext cx="1551806" cy="781327"/>
              <a:chOff x="3211478" y="2448999"/>
              <a:chExt cx="1551806" cy="781327"/>
            </a:xfrm>
          </p:grpSpPr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51A05B0C-F7FD-403F-B706-844CF1E3445A}"/>
                  </a:ext>
                </a:extLst>
              </p:cNvPr>
              <p:cNvGrpSpPr/>
              <p:nvPr/>
            </p:nvGrpSpPr>
            <p:grpSpPr>
              <a:xfrm rot="763808">
                <a:off x="3801696" y="2448999"/>
                <a:ext cx="452909" cy="484547"/>
                <a:chOff x="3165858" y="4528629"/>
                <a:chExt cx="452909" cy="484547"/>
              </a:xfrm>
            </p:grpSpPr>
            <p:sp>
              <p:nvSpPr>
                <p:cNvPr id="655" name="楕円 654">
                  <a:extLst>
                    <a:ext uri="{FF2B5EF4-FFF2-40B4-BE49-F238E27FC236}">
                      <a16:creationId xmlns:a16="http://schemas.microsoft.com/office/drawing/2014/main" id="{0D23C6BA-F5A8-48C4-B053-BBF593A4519A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6" name="星: 5 pt 655">
                  <a:extLst>
                    <a:ext uri="{FF2B5EF4-FFF2-40B4-BE49-F238E27FC236}">
                      <a16:creationId xmlns:a16="http://schemas.microsoft.com/office/drawing/2014/main" id="{8F14C7E0-163D-4BE2-B6F3-938A16F54306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0F845933-38FA-455B-B872-C3C1FD958B56}"/>
                  </a:ext>
                </a:extLst>
              </p:cNvPr>
              <p:cNvGrpSpPr/>
              <p:nvPr/>
            </p:nvGrpSpPr>
            <p:grpSpPr>
              <a:xfrm rot="20475341">
                <a:off x="3211478" y="2602633"/>
                <a:ext cx="452909" cy="484547"/>
                <a:chOff x="3165858" y="4528629"/>
                <a:chExt cx="452909" cy="484547"/>
              </a:xfrm>
            </p:grpSpPr>
            <p:sp>
              <p:nvSpPr>
                <p:cNvPr id="653" name="楕円 652">
                  <a:extLst>
                    <a:ext uri="{FF2B5EF4-FFF2-40B4-BE49-F238E27FC236}">
                      <a16:creationId xmlns:a16="http://schemas.microsoft.com/office/drawing/2014/main" id="{34BAAC00-AD2D-4A17-B848-22D961F2CE43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4" name="星: 5 pt 653">
                  <a:extLst>
                    <a:ext uri="{FF2B5EF4-FFF2-40B4-BE49-F238E27FC236}">
                      <a16:creationId xmlns:a16="http://schemas.microsoft.com/office/drawing/2014/main" id="{C11E147B-F8E6-42C0-9430-9CEA81F735BE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C553109E-DC1E-4ACC-9BBD-DEAFBD6CE359}"/>
                  </a:ext>
                </a:extLst>
              </p:cNvPr>
              <p:cNvGrpSpPr/>
              <p:nvPr/>
            </p:nvGrpSpPr>
            <p:grpSpPr>
              <a:xfrm rot="21060086">
                <a:off x="3614506" y="2574571"/>
                <a:ext cx="452909" cy="484547"/>
                <a:chOff x="3165858" y="4528629"/>
                <a:chExt cx="452909" cy="484547"/>
              </a:xfrm>
            </p:grpSpPr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3F73F01F-E180-42F9-BCCE-246E79628277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2" name="星: 5 pt 651">
                  <a:extLst>
                    <a:ext uri="{FF2B5EF4-FFF2-40B4-BE49-F238E27FC236}">
                      <a16:creationId xmlns:a16="http://schemas.microsoft.com/office/drawing/2014/main" id="{091664D7-6941-4B03-8671-C2472EAD9118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4AC6C07E-91AA-4E4E-933B-C3F1F36E6484}"/>
                  </a:ext>
                </a:extLst>
              </p:cNvPr>
              <p:cNvGrpSpPr/>
              <p:nvPr/>
            </p:nvGrpSpPr>
            <p:grpSpPr>
              <a:xfrm>
                <a:off x="4134831" y="2588501"/>
                <a:ext cx="452909" cy="484547"/>
                <a:chOff x="3165858" y="4528629"/>
                <a:chExt cx="452909" cy="484547"/>
              </a:xfrm>
            </p:grpSpPr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B37EC6D4-039E-4549-8125-9BE2E59FE026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0" name="星: 5 pt 649">
                  <a:extLst>
                    <a:ext uri="{FF2B5EF4-FFF2-40B4-BE49-F238E27FC236}">
                      <a16:creationId xmlns:a16="http://schemas.microsoft.com/office/drawing/2014/main" id="{E34F1214-FD1B-4072-9A81-BD3831C0C066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A8745C55-279F-4667-B383-251184ACF236}"/>
                  </a:ext>
                </a:extLst>
              </p:cNvPr>
              <p:cNvGrpSpPr/>
              <p:nvPr/>
            </p:nvGrpSpPr>
            <p:grpSpPr>
              <a:xfrm>
                <a:off x="3379383" y="2745779"/>
                <a:ext cx="452909" cy="484547"/>
                <a:chOff x="3165858" y="4528629"/>
                <a:chExt cx="452909" cy="484547"/>
              </a:xfrm>
            </p:grpSpPr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CF260044-8DE1-41C3-A4F6-9BFC75924BDA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8" name="星: 5 pt 647">
                  <a:extLst>
                    <a:ext uri="{FF2B5EF4-FFF2-40B4-BE49-F238E27FC236}">
                      <a16:creationId xmlns:a16="http://schemas.microsoft.com/office/drawing/2014/main" id="{B06DE320-AC7B-434D-BFF1-24C1FBA46594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AB613A31-1F15-431B-A9EC-85BB438D7851}"/>
                  </a:ext>
                </a:extLst>
              </p:cNvPr>
              <p:cNvGrpSpPr/>
              <p:nvPr/>
            </p:nvGrpSpPr>
            <p:grpSpPr>
              <a:xfrm>
                <a:off x="3817533" y="2721967"/>
                <a:ext cx="452909" cy="484547"/>
                <a:chOff x="3165858" y="4528629"/>
                <a:chExt cx="452909" cy="484547"/>
              </a:xfrm>
            </p:grpSpPr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0B7D252A-0D85-44E4-B2BF-FB147F218730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6" name="星: 5 pt 645">
                  <a:extLst>
                    <a:ext uri="{FF2B5EF4-FFF2-40B4-BE49-F238E27FC236}">
                      <a16:creationId xmlns:a16="http://schemas.microsoft.com/office/drawing/2014/main" id="{F8417657-7C2C-4935-AC78-895BA29C9526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5D45ED76-AC96-4D42-A6B2-F58EF2C71D2D}"/>
                  </a:ext>
                </a:extLst>
              </p:cNvPr>
              <p:cNvGrpSpPr/>
              <p:nvPr/>
            </p:nvGrpSpPr>
            <p:grpSpPr>
              <a:xfrm>
                <a:off x="4310375" y="2717204"/>
                <a:ext cx="452909" cy="484547"/>
                <a:chOff x="3165858" y="4528629"/>
                <a:chExt cx="452909" cy="484547"/>
              </a:xfrm>
            </p:grpSpPr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516925CD-3410-4895-8ED9-983A5AECFEE3}"/>
                    </a:ext>
                  </a:extLst>
                </p:cNvPr>
                <p:cNvSpPr/>
                <p:nvPr/>
              </p:nvSpPr>
              <p:spPr>
                <a:xfrm>
                  <a:off x="3165858" y="4560267"/>
                  <a:ext cx="452909" cy="452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4" name="星: 5 pt 643">
                  <a:extLst>
                    <a:ext uri="{FF2B5EF4-FFF2-40B4-BE49-F238E27FC236}">
                      <a16:creationId xmlns:a16="http://schemas.microsoft.com/office/drawing/2014/main" id="{8AF12E0A-09AD-4831-B1A2-462F41FFF3A1}"/>
                    </a:ext>
                  </a:extLst>
                </p:cNvPr>
                <p:cNvSpPr/>
                <p:nvPr/>
              </p:nvSpPr>
              <p:spPr>
                <a:xfrm>
                  <a:off x="3284539" y="4528629"/>
                  <a:ext cx="199858" cy="120346"/>
                </a:xfrm>
                <a:prstGeom prst="star5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4872B806-C57C-4248-91D7-A326E3109F93}"/>
              </a:ext>
            </a:extLst>
          </p:cNvPr>
          <p:cNvGrpSpPr/>
          <p:nvPr/>
        </p:nvGrpSpPr>
        <p:grpSpPr>
          <a:xfrm>
            <a:off x="2254279" y="4939972"/>
            <a:ext cx="1677551" cy="1209749"/>
            <a:chOff x="1928666" y="4473724"/>
            <a:chExt cx="2243466" cy="1617852"/>
          </a:xfrm>
        </p:grpSpPr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29EE40B1-4E53-46CB-82C1-48C391751788}"/>
                </a:ext>
              </a:extLst>
            </p:cNvPr>
            <p:cNvGrpSpPr/>
            <p:nvPr/>
          </p:nvGrpSpPr>
          <p:grpSpPr>
            <a:xfrm>
              <a:off x="1928666" y="4473724"/>
              <a:ext cx="2243466" cy="1617852"/>
              <a:chOff x="3282454" y="1872754"/>
              <a:chExt cx="2476996" cy="1786260"/>
            </a:xfrm>
          </p:grpSpPr>
          <p:sp>
            <p:nvSpPr>
              <p:cNvPr id="716" name="星: 7 pt 715">
                <a:extLst>
                  <a:ext uri="{FF2B5EF4-FFF2-40B4-BE49-F238E27FC236}">
                    <a16:creationId xmlns:a16="http://schemas.microsoft.com/office/drawing/2014/main" id="{6E81D683-97B3-4BE3-B81D-43495CA8BA47}"/>
                  </a:ext>
                </a:extLst>
              </p:cNvPr>
              <p:cNvSpPr/>
              <p:nvPr/>
            </p:nvSpPr>
            <p:spPr>
              <a:xfrm>
                <a:off x="3368824" y="1988840"/>
                <a:ext cx="230425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rgbClr val="0070C0"/>
                  </a:gs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星: 7 pt 716">
                <a:extLst>
                  <a:ext uri="{FF2B5EF4-FFF2-40B4-BE49-F238E27FC236}">
                    <a16:creationId xmlns:a16="http://schemas.microsoft.com/office/drawing/2014/main" id="{D7B4678E-FDC3-47B8-83C8-75AA5250DCEB}"/>
                  </a:ext>
                </a:extLst>
              </p:cNvPr>
              <p:cNvSpPr/>
              <p:nvPr/>
            </p:nvSpPr>
            <p:spPr>
              <a:xfrm>
                <a:off x="3701554" y="2146846"/>
                <a:ext cx="1638796" cy="1512168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8" name="星: 7 pt 717">
                <a:extLst>
                  <a:ext uri="{FF2B5EF4-FFF2-40B4-BE49-F238E27FC236}">
                    <a16:creationId xmlns:a16="http://schemas.microsoft.com/office/drawing/2014/main" id="{911805CD-5ED7-42FE-BB3F-1A154E0C02BC}"/>
                  </a:ext>
                </a:extLst>
              </p:cNvPr>
              <p:cNvSpPr/>
              <p:nvPr/>
            </p:nvSpPr>
            <p:spPr>
              <a:xfrm>
                <a:off x="3282454" y="1872754"/>
                <a:ext cx="2476996" cy="1656184"/>
              </a:xfrm>
              <a:prstGeom prst="star7">
                <a:avLst>
                  <a:gd name="adj" fmla="val 50000"/>
                  <a:gd name="hf" fmla="val 102572"/>
                  <a:gd name="vf" fmla="val 10521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5000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AB627699-DF36-4F66-BB12-6A28394690DF}"/>
                  </a:ext>
                </a:extLst>
              </p:cNvPr>
              <p:cNvSpPr/>
              <p:nvPr/>
            </p:nvSpPr>
            <p:spPr>
              <a:xfrm>
                <a:off x="3590690" y="2247900"/>
                <a:ext cx="1860524" cy="113806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00B0F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1978E101-CB18-4CB7-BBF4-8B5CAE022CA5}"/>
                </a:ext>
              </a:extLst>
            </p:cNvPr>
            <p:cNvGrpSpPr/>
            <p:nvPr/>
          </p:nvGrpSpPr>
          <p:grpSpPr>
            <a:xfrm rot="20287375">
              <a:off x="2158921" y="4647840"/>
              <a:ext cx="628042" cy="665762"/>
              <a:chOff x="2683965" y="4267408"/>
              <a:chExt cx="628042" cy="665762"/>
            </a:xfrm>
          </p:grpSpPr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E2F8A665-D469-4944-BECB-EA85C65F2789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46D76EDF-A30B-4A8A-9B96-CF85D0E7CCBE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853A3883-148A-4DBB-98CB-0F5BC7BCEA56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E93A7F99-878B-4D15-81A9-D02B93DC9F1F}"/>
                </a:ext>
              </a:extLst>
            </p:cNvPr>
            <p:cNvGrpSpPr/>
            <p:nvPr/>
          </p:nvGrpSpPr>
          <p:grpSpPr>
            <a:xfrm rot="20287375">
              <a:off x="2309857" y="4622597"/>
              <a:ext cx="628042" cy="665762"/>
              <a:chOff x="2683965" y="4267408"/>
              <a:chExt cx="628042" cy="665762"/>
            </a:xfrm>
          </p:grpSpPr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40DDD68A-8554-4A1F-9337-A87FF1BEECD9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39479159-39B9-4B39-8251-7903CADAEA69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A7B14F7A-F692-4377-885E-1A786AE948DA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CB17F6DC-FDF1-4D40-B624-9623218D8566}"/>
                </a:ext>
              </a:extLst>
            </p:cNvPr>
            <p:cNvGrpSpPr/>
            <p:nvPr/>
          </p:nvGrpSpPr>
          <p:grpSpPr>
            <a:xfrm rot="20916366">
              <a:off x="2430384" y="4718240"/>
              <a:ext cx="628042" cy="665762"/>
              <a:chOff x="2683965" y="4267408"/>
              <a:chExt cx="628042" cy="665762"/>
            </a:xfrm>
          </p:grpSpPr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6FC136E4-E0EC-403F-BD73-69269DD10FAB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E89586AB-8CCC-4314-A6ED-35774B802221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B900035A-4F54-4D18-8E96-0793926D5073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163536EA-62CE-4806-9E7D-6C43E1758A2C}"/>
                </a:ext>
              </a:extLst>
            </p:cNvPr>
            <p:cNvGrpSpPr/>
            <p:nvPr/>
          </p:nvGrpSpPr>
          <p:grpSpPr>
            <a:xfrm rot="20916366">
              <a:off x="2544684" y="4812392"/>
              <a:ext cx="628042" cy="665762"/>
              <a:chOff x="2683965" y="4267408"/>
              <a:chExt cx="628042" cy="665762"/>
            </a:xfrm>
          </p:grpSpPr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D54EDE13-9B64-4974-A190-57875D439F81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1B15954C-80A3-4608-909F-5DAFABACA789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962B7B82-50BF-4C5A-89BC-B63BB27BB1F7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9597C5EF-78E2-4D8A-9523-D43786C84E6E}"/>
                </a:ext>
              </a:extLst>
            </p:cNvPr>
            <p:cNvGrpSpPr/>
            <p:nvPr/>
          </p:nvGrpSpPr>
          <p:grpSpPr>
            <a:xfrm rot="20916366">
              <a:off x="2741623" y="4856078"/>
              <a:ext cx="628042" cy="665762"/>
              <a:chOff x="2683965" y="4267408"/>
              <a:chExt cx="628042" cy="665762"/>
            </a:xfrm>
          </p:grpSpPr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A2F63B18-0C75-4A84-8CD8-8558B43AE1DE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3041E4D3-B188-481A-9B68-1CC9692C5EA1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54B7813A-AB46-4599-B9E2-6685F188E323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7401BDDE-0455-4374-BB20-69156DCEC5B2}"/>
                </a:ext>
              </a:extLst>
            </p:cNvPr>
            <p:cNvGrpSpPr/>
            <p:nvPr/>
          </p:nvGrpSpPr>
          <p:grpSpPr>
            <a:xfrm rot="20916366">
              <a:off x="2928064" y="4929542"/>
              <a:ext cx="628042" cy="665762"/>
              <a:chOff x="2683965" y="4267408"/>
              <a:chExt cx="628042" cy="665762"/>
            </a:xfrm>
          </p:grpSpPr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33C1D25D-6F4A-4A92-B84E-AF98AC6ED0AA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AF8D9BB8-CE17-450E-B0C0-AECD0A593E5B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AF4413F9-A8A0-4FE0-9B98-BA05BA5D9308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B10EF895-9BDD-421A-B59D-CE13490B9F67}"/>
                </a:ext>
              </a:extLst>
            </p:cNvPr>
            <p:cNvGrpSpPr/>
            <p:nvPr/>
          </p:nvGrpSpPr>
          <p:grpSpPr>
            <a:xfrm>
              <a:off x="3101609" y="5010899"/>
              <a:ext cx="628042" cy="665762"/>
              <a:chOff x="2683965" y="4267408"/>
              <a:chExt cx="628042" cy="665762"/>
            </a:xfrm>
          </p:grpSpPr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C974EEFA-6CE3-4FEC-A095-3C3EFE5D855E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87056D15-2107-469C-A562-5E7F072E5E4A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456D8A6E-9C94-4471-8384-C0B996902609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7318EA5B-68A2-4DF3-9E58-9E8FCA2405C6}"/>
                </a:ext>
              </a:extLst>
            </p:cNvPr>
            <p:cNvGrpSpPr/>
            <p:nvPr/>
          </p:nvGrpSpPr>
          <p:grpSpPr>
            <a:xfrm>
              <a:off x="3362195" y="5109105"/>
              <a:ext cx="628042" cy="665762"/>
              <a:chOff x="2683965" y="4267408"/>
              <a:chExt cx="628042" cy="665762"/>
            </a:xfrm>
          </p:grpSpPr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907888BC-A644-468D-B3B9-702D0D0108D6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8CD065AF-1B13-4731-BE41-A4F42F1CF415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0993ECBB-1EC8-481A-8464-A28C52219FE4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20" name="グループ化 719">
            <a:extLst>
              <a:ext uri="{FF2B5EF4-FFF2-40B4-BE49-F238E27FC236}">
                <a16:creationId xmlns:a16="http://schemas.microsoft.com/office/drawing/2014/main" id="{422591BB-F163-4ABE-A5F6-E69C150FD5FE}"/>
              </a:ext>
            </a:extLst>
          </p:cNvPr>
          <p:cNvGrpSpPr/>
          <p:nvPr/>
        </p:nvGrpSpPr>
        <p:grpSpPr>
          <a:xfrm>
            <a:off x="4157525" y="4939972"/>
            <a:ext cx="1650570" cy="1112095"/>
            <a:chOff x="4406879" y="4473724"/>
            <a:chExt cx="2413107" cy="1625864"/>
          </a:xfrm>
        </p:grpSpPr>
        <p:grpSp>
          <p:nvGrpSpPr>
            <p:cNvPr id="721" name="グループ化 720">
              <a:extLst>
                <a:ext uri="{FF2B5EF4-FFF2-40B4-BE49-F238E27FC236}">
                  <a16:creationId xmlns:a16="http://schemas.microsoft.com/office/drawing/2014/main" id="{618F9507-8D9A-498E-9C90-81805B0938DB}"/>
                </a:ext>
              </a:extLst>
            </p:cNvPr>
            <p:cNvGrpSpPr/>
            <p:nvPr/>
          </p:nvGrpSpPr>
          <p:grpSpPr>
            <a:xfrm>
              <a:off x="4406879" y="4494295"/>
              <a:ext cx="2413107" cy="1605293"/>
              <a:chOff x="1928664" y="3068960"/>
              <a:chExt cx="2664296" cy="1772394"/>
            </a:xfrm>
          </p:grpSpPr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669B5622-FD5D-4DC4-AD40-73183C40BEBC}"/>
                  </a:ext>
                </a:extLst>
              </p:cNvPr>
              <p:cNvSpPr/>
              <p:nvPr/>
            </p:nvSpPr>
            <p:spPr>
              <a:xfrm>
                <a:off x="2000424" y="3194050"/>
                <a:ext cx="2520776" cy="164730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338683B5-7444-4A64-AB05-D8B71DFFAB9C}"/>
                  </a:ext>
                </a:extLst>
              </p:cNvPr>
              <p:cNvSpPr/>
              <p:nvPr/>
            </p:nvSpPr>
            <p:spPr>
              <a:xfrm>
                <a:off x="1928664" y="3068960"/>
                <a:ext cx="2664296" cy="165618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283673D4-CB68-4BAC-A5B5-2E3FBD1D3DA4}"/>
                </a:ext>
              </a:extLst>
            </p:cNvPr>
            <p:cNvGrpSpPr/>
            <p:nvPr/>
          </p:nvGrpSpPr>
          <p:grpSpPr>
            <a:xfrm>
              <a:off x="4802155" y="4473724"/>
              <a:ext cx="1598267" cy="1108086"/>
              <a:chOff x="5359752" y="4100319"/>
              <a:chExt cx="1598267" cy="1108086"/>
            </a:xfrm>
          </p:grpSpPr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0FAC5BE1-C224-4737-9A76-3CBACBA7A6F0}"/>
                  </a:ext>
                </a:extLst>
              </p:cNvPr>
              <p:cNvGrpSpPr/>
              <p:nvPr/>
            </p:nvGrpSpPr>
            <p:grpSpPr>
              <a:xfrm>
                <a:off x="5359752" y="4100319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90316DF3-CDE3-4DC8-A9AA-FFBD4B29E2D0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99" name="楕円 798">
                    <a:extLst>
                      <a:ext uri="{FF2B5EF4-FFF2-40B4-BE49-F238E27FC236}">
                        <a16:creationId xmlns:a16="http://schemas.microsoft.com/office/drawing/2014/main" id="{FFC156A4-F701-45D7-9FD8-1D0C787083AB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00" name="楕円 799">
                    <a:extLst>
                      <a:ext uri="{FF2B5EF4-FFF2-40B4-BE49-F238E27FC236}">
                        <a16:creationId xmlns:a16="http://schemas.microsoft.com/office/drawing/2014/main" id="{08C2BF80-7B30-4273-9AD7-D933850CEFA6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01" name="楕円 800">
                    <a:extLst>
                      <a:ext uri="{FF2B5EF4-FFF2-40B4-BE49-F238E27FC236}">
                        <a16:creationId xmlns:a16="http://schemas.microsoft.com/office/drawing/2014/main" id="{FAD7EA30-CEA0-456C-9338-382206A6AA8C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91" name="グループ化 790">
                  <a:extLst>
                    <a:ext uri="{FF2B5EF4-FFF2-40B4-BE49-F238E27FC236}">
                      <a16:creationId xmlns:a16="http://schemas.microsoft.com/office/drawing/2014/main" id="{F6866C91-BA9F-4502-863C-225C44F09164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96" name="楕円 795">
                    <a:extLst>
                      <a:ext uri="{FF2B5EF4-FFF2-40B4-BE49-F238E27FC236}">
                        <a16:creationId xmlns:a16="http://schemas.microsoft.com/office/drawing/2014/main" id="{762601A2-45E9-4CE3-ADDE-415443536F2E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7" name="楕円 796">
                    <a:extLst>
                      <a:ext uri="{FF2B5EF4-FFF2-40B4-BE49-F238E27FC236}">
                        <a16:creationId xmlns:a16="http://schemas.microsoft.com/office/drawing/2014/main" id="{B386ACDD-6031-41A5-9C4E-D332A4C00543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8" name="楕円 797">
                    <a:extLst>
                      <a:ext uri="{FF2B5EF4-FFF2-40B4-BE49-F238E27FC236}">
                        <a16:creationId xmlns:a16="http://schemas.microsoft.com/office/drawing/2014/main" id="{26AABF67-A90D-4AAD-A30E-95CA58031A1D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92" name="グループ化 791">
                  <a:extLst>
                    <a:ext uri="{FF2B5EF4-FFF2-40B4-BE49-F238E27FC236}">
                      <a16:creationId xmlns:a16="http://schemas.microsoft.com/office/drawing/2014/main" id="{7AE183D7-17EB-44D2-9405-9858264674FC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93" name="楕円 792">
                    <a:extLst>
                      <a:ext uri="{FF2B5EF4-FFF2-40B4-BE49-F238E27FC236}">
                        <a16:creationId xmlns:a16="http://schemas.microsoft.com/office/drawing/2014/main" id="{48514356-D488-4842-B0E3-A0C5ECBE6ABD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4" name="楕円 793">
                    <a:extLst>
                      <a:ext uri="{FF2B5EF4-FFF2-40B4-BE49-F238E27FC236}">
                        <a16:creationId xmlns:a16="http://schemas.microsoft.com/office/drawing/2014/main" id="{D774EFFB-4C2B-420F-A1C5-5D972B8E10B0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5" name="楕円 794">
                    <a:extLst>
                      <a:ext uri="{FF2B5EF4-FFF2-40B4-BE49-F238E27FC236}">
                        <a16:creationId xmlns:a16="http://schemas.microsoft.com/office/drawing/2014/main" id="{385DA434-D907-4DDF-ADA7-4B33485135F3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764" name="グループ化 763">
                <a:extLst>
                  <a:ext uri="{FF2B5EF4-FFF2-40B4-BE49-F238E27FC236}">
                    <a16:creationId xmlns:a16="http://schemas.microsoft.com/office/drawing/2014/main" id="{9DDBCFD4-D586-4BCB-8A78-661C956CE8C7}"/>
                  </a:ext>
                </a:extLst>
              </p:cNvPr>
              <p:cNvGrpSpPr/>
              <p:nvPr/>
            </p:nvGrpSpPr>
            <p:grpSpPr>
              <a:xfrm flipH="1">
                <a:off x="6316101" y="4100319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78" name="グループ化 777">
                  <a:extLst>
                    <a:ext uri="{FF2B5EF4-FFF2-40B4-BE49-F238E27FC236}">
                      <a16:creationId xmlns:a16="http://schemas.microsoft.com/office/drawing/2014/main" id="{0A6DFC38-4981-4CBC-8974-AE214068E61B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87" name="楕円 786">
                    <a:extLst>
                      <a:ext uri="{FF2B5EF4-FFF2-40B4-BE49-F238E27FC236}">
                        <a16:creationId xmlns:a16="http://schemas.microsoft.com/office/drawing/2014/main" id="{36E2DF52-725C-438C-A33C-AD1E59DEEB93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8" name="楕円 787">
                    <a:extLst>
                      <a:ext uri="{FF2B5EF4-FFF2-40B4-BE49-F238E27FC236}">
                        <a16:creationId xmlns:a16="http://schemas.microsoft.com/office/drawing/2014/main" id="{3A7AE205-C454-4238-97B4-E5A6F0F5F8C6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9" name="楕円 788">
                    <a:extLst>
                      <a:ext uri="{FF2B5EF4-FFF2-40B4-BE49-F238E27FC236}">
                        <a16:creationId xmlns:a16="http://schemas.microsoft.com/office/drawing/2014/main" id="{AE177FBE-1A0B-4FE5-A2CB-56324578718F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79" name="グループ化 778">
                  <a:extLst>
                    <a:ext uri="{FF2B5EF4-FFF2-40B4-BE49-F238E27FC236}">
                      <a16:creationId xmlns:a16="http://schemas.microsoft.com/office/drawing/2014/main" id="{01339196-9B64-4BEE-BDAA-32AB6658EFC4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84" name="楕円 783">
                    <a:extLst>
                      <a:ext uri="{FF2B5EF4-FFF2-40B4-BE49-F238E27FC236}">
                        <a16:creationId xmlns:a16="http://schemas.microsoft.com/office/drawing/2014/main" id="{ED0F3B84-CBDE-48C7-9A37-772678C185FF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5" name="楕円 784">
                    <a:extLst>
                      <a:ext uri="{FF2B5EF4-FFF2-40B4-BE49-F238E27FC236}">
                        <a16:creationId xmlns:a16="http://schemas.microsoft.com/office/drawing/2014/main" id="{652C21B0-2F5D-43A4-ADB8-55C01D0BCEB9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6" name="楕円 785">
                    <a:extLst>
                      <a:ext uri="{FF2B5EF4-FFF2-40B4-BE49-F238E27FC236}">
                        <a16:creationId xmlns:a16="http://schemas.microsoft.com/office/drawing/2014/main" id="{75B6CECB-B063-464F-9FEB-D8A4D29AC578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80" name="グループ化 779">
                  <a:extLst>
                    <a:ext uri="{FF2B5EF4-FFF2-40B4-BE49-F238E27FC236}">
                      <a16:creationId xmlns:a16="http://schemas.microsoft.com/office/drawing/2014/main" id="{A0347D4A-71F9-4FA3-81F7-AB0435C5B291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81" name="楕円 780">
                    <a:extLst>
                      <a:ext uri="{FF2B5EF4-FFF2-40B4-BE49-F238E27FC236}">
                        <a16:creationId xmlns:a16="http://schemas.microsoft.com/office/drawing/2014/main" id="{D3972EFE-96FD-4338-9805-7BAA94F56993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2" name="楕円 781">
                    <a:extLst>
                      <a:ext uri="{FF2B5EF4-FFF2-40B4-BE49-F238E27FC236}">
                        <a16:creationId xmlns:a16="http://schemas.microsoft.com/office/drawing/2014/main" id="{8B8183B3-E303-4D33-B9DD-193CA15072AB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3" name="楕円 782">
                    <a:extLst>
                      <a:ext uri="{FF2B5EF4-FFF2-40B4-BE49-F238E27FC236}">
                        <a16:creationId xmlns:a16="http://schemas.microsoft.com/office/drawing/2014/main" id="{C4A4CBBC-6DC0-4D60-B38C-BE8CCBFDC5B0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765" name="グループ化 764">
                <a:extLst>
                  <a:ext uri="{FF2B5EF4-FFF2-40B4-BE49-F238E27FC236}">
                    <a16:creationId xmlns:a16="http://schemas.microsoft.com/office/drawing/2014/main" id="{48FA5345-0BB7-4437-B285-BF2B703B6308}"/>
                  </a:ext>
                </a:extLst>
              </p:cNvPr>
              <p:cNvGrpSpPr/>
              <p:nvPr/>
            </p:nvGrpSpPr>
            <p:grpSpPr>
              <a:xfrm>
                <a:off x="5855052" y="4209857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66" name="グループ化 765">
                  <a:extLst>
                    <a:ext uri="{FF2B5EF4-FFF2-40B4-BE49-F238E27FC236}">
                      <a16:creationId xmlns:a16="http://schemas.microsoft.com/office/drawing/2014/main" id="{9B7A7029-688F-4C3D-9E0A-F3F363438A8C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75" name="楕円 774">
                    <a:extLst>
                      <a:ext uri="{FF2B5EF4-FFF2-40B4-BE49-F238E27FC236}">
                        <a16:creationId xmlns:a16="http://schemas.microsoft.com/office/drawing/2014/main" id="{815D1256-71C0-4391-A23D-3BDC399F6BD4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6" name="楕円 775">
                    <a:extLst>
                      <a:ext uri="{FF2B5EF4-FFF2-40B4-BE49-F238E27FC236}">
                        <a16:creationId xmlns:a16="http://schemas.microsoft.com/office/drawing/2014/main" id="{EF474D22-CCCF-44C4-99CA-7EBC2B1CFC25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7" name="楕円 776">
                    <a:extLst>
                      <a:ext uri="{FF2B5EF4-FFF2-40B4-BE49-F238E27FC236}">
                        <a16:creationId xmlns:a16="http://schemas.microsoft.com/office/drawing/2014/main" id="{EB69771A-9CB9-4845-BB03-B6966A086BD6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67" name="グループ化 766">
                  <a:extLst>
                    <a:ext uri="{FF2B5EF4-FFF2-40B4-BE49-F238E27FC236}">
                      <a16:creationId xmlns:a16="http://schemas.microsoft.com/office/drawing/2014/main" id="{80403CAE-97C9-492A-9774-7178DC4CECE9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72" name="楕円 771">
                    <a:extLst>
                      <a:ext uri="{FF2B5EF4-FFF2-40B4-BE49-F238E27FC236}">
                        <a16:creationId xmlns:a16="http://schemas.microsoft.com/office/drawing/2014/main" id="{4F991DE2-4B7F-4002-A182-22FD8E4539F9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3" name="楕円 772">
                    <a:extLst>
                      <a:ext uri="{FF2B5EF4-FFF2-40B4-BE49-F238E27FC236}">
                        <a16:creationId xmlns:a16="http://schemas.microsoft.com/office/drawing/2014/main" id="{9B6B7917-DE63-42EB-A129-B8A4F8C51C49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4" name="楕円 773">
                    <a:extLst>
                      <a:ext uri="{FF2B5EF4-FFF2-40B4-BE49-F238E27FC236}">
                        <a16:creationId xmlns:a16="http://schemas.microsoft.com/office/drawing/2014/main" id="{A44F2FBF-AF2F-4C37-B7EF-F52416F699BA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68" name="グループ化 767">
                  <a:extLst>
                    <a:ext uri="{FF2B5EF4-FFF2-40B4-BE49-F238E27FC236}">
                      <a16:creationId xmlns:a16="http://schemas.microsoft.com/office/drawing/2014/main" id="{D20AAC74-36EA-40E7-8D2F-2A8C6CBAA157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69" name="楕円 768">
                    <a:extLst>
                      <a:ext uri="{FF2B5EF4-FFF2-40B4-BE49-F238E27FC236}">
                        <a16:creationId xmlns:a16="http://schemas.microsoft.com/office/drawing/2014/main" id="{2CD9B5F2-A7BE-4490-AAE2-E5673B8AE368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0" name="楕円 769">
                    <a:extLst>
                      <a:ext uri="{FF2B5EF4-FFF2-40B4-BE49-F238E27FC236}">
                        <a16:creationId xmlns:a16="http://schemas.microsoft.com/office/drawing/2014/main" id="{1BAC95D8-211E-4CB9-A1B1-9C11CEE82E2D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1" name="楕円 770">
                    <a:extLst>
                      <a:ext uri="{FF2B5EF4-FFF2-40B4-BE49-F238E27FC236}">
                        <a16:creationId xmlns:a16="http://schemas.microsoft.com/office/drawing/2014/main" id="{F1269381-092C-40CD-B487-1D976C2794F8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723" name="グループ化 722">
              <a:extLst>
                <a:ext uri="{FF2B5EF4-FFF2-40B4-BE49-F238E27FC236}">
                  <a16:creationId xmlns:a16="http://schemas.microsoft.com/office/drawing/2014/main" id="{A87FD4FD-A942-4F24-BF58-0D35A52B2117}"/>
                </a:ext>
              </a:extLst>
            </p:cNvPr>
            <p:cNvGrpSpPr/>
            <p:nvPr/>
          </p:nvGrpSpPr>
          <p:grpSpPr>
            <a:xfrm>
              <a:off x="4802155" y="4869378"/>
              <a:ext cx="1598267" cy="1108086"/>
              <a:chOff x="5359752" y="4100319"/>
              <a:chExt cx="1598267" cy="1108086"/>
            </a:xfrm>
          </p:grpSpPr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197327CE-2123-4768-A789-6A05A3E6A207}"/>
                  </a:ext>
                </a:extLst>
              </p:cNvPr>
              <p:cNvGrpSpPr/>
              <p:nvPr/>
            </p:nvGrpSpPr>
            <p:grpSpPr>
              <a:xfrm>
                <a:off x="5359752" y="4100319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5CAAC1FF-CCF8-4BBB-B71C-7A796702EE79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60" name="楕円 759">
                    <a:extLst>
                      <a:ext uri="{FF2B5EF4-FFF2-40B4-BE49-F238E27FC236}">
                        <a16:creationId xmlns:a16="http://schemas.microsoft.com/office/drawing/2014/main" id="{EE126F88-DB82-4FEC-95D0-DD2EE76ABFEA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61" name="楕円 760">
                    <a:extLst>
                      <a:ext uri="{FF2B5EF4-FFF2-40B4-BE49-F238E27FC236}">
                        <a16:creationId xmlns:a16="http://schemas.microsoft.com/office/drawing/2014/main" id="{C7A9F838-0CAD-4153-86F7-2ECB63FE85FA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62" name="楕円 761">
                    <a:extLst>
                      <a:ext uri="{FF2B5EF4-FFF2-40B4-BE49-F238E27FC236}">
                        <a16:creationId xmlns:a16="http://schemas.microsoft.com/office/drawing/2014/main" id="{59E71AA8-56FB-4B92-ADE8-6DAB487B40EC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C9A38BD0-8C91-437B-85FA-48C11F9CB598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57" name="楕円 756">
                    <a:extLst>
                      <a:ext uri="{FF2B5EF4-FFF2-40B4-BE49-F238E27FC236}">
                        <a16:creationId xmlns:a16="http://schemas.microsoft.com/office/drawing/2014/main" id="{4F39E570-9517-403A-B9EA-FB12B91E91E5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8" name="楕円 757">
                    <a:extLst>
                      <a:ext uri="{FF2B5EF4-FFF2-40B4-BE49-F238E27FC236}">
                        <a16:creationId xmlns:a16="http://schemas.microsoft.com/office/drawing/2014/main" id="{CB6E53C7-2240-4F32-9A23-5D19709D55E1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9" name="楕円 758">
                    <a:extLst>
                      <a:ext uri="{FF2B5EF4-FFF2-40B4-BE49-F238E27FC236}">
                        <a16:creationId xmlns:a16="http://schemas.microsoft.com/office/drawing/2014/main" id="{F3575AB3-3987-4178-9FE8-3BB1F2D2DB5E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53" name="グループ化 752">
                  <a:extLst>
                    <a:ext uri="{FF2B5EF4-FFF2-40B4-BE49-F238E27FC236}">
                      <a16:creationId xmlns:a16="http://schemas.microsoft.com/office/drawing/2014/main" id="{3604CA2C-3A4B-48E8-90DA-9D9C61DAA79C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54" name="楕円 753">
                    <a:extLst>
                      <a:ext uri="{FF2B5EF4-FFF2-40B4-BE49-F238E27FC236}">
                        <a16:creationId xmlns:a16="http://schemas.microsoft.com/office/drawing/2014/main" id="{7B25CF54-E789-4B55-994C-DA2F86D9522D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5" name="楕円 754">
                    <a:extLst>
                      <a:ext uri="{FF2B5EF4-FFF2-40B4-BE49-F238E27FC236}">
                        <a16:creationId xmlns:a16="http://schemas.microsoft.com/office/drawing/2014/main" id="{12C73484-738B-410D-8997-F04379551751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6" name="楕円 755">
                    <a:extLst>
                      <a:ext uri="{FF2B5EF4-FFF2-40B4-BE49-F238E27FC236}">
                        <a16:creationId xmlns:a16="http://schemas.microsoft.com/office/drawing/2014/main" id="{282E078F-36FD-47B7-AE0F-21002AEE7CD6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09B7EDDB-6E6A-4E12-BFCF-0AB0BB3CC9B1}"/>
                  </a:ext>
                </a:extLst>
              </p:cNvPr>
              <p:cNvGrpSpPr/>
              <p:nvPr/>
            </p:nvGrpSpPr>
            <p:grpSpPr>
              <a:xfrm flipH="1">
                <a:off x="6316101" y="4100319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39" name="グループ化 738">
                  <a:extLst>
                    <a:ext uri="{FF2B5EF4-FFF2-40B4-BE49-F238E27FC236}">
                      <a16:creationId xmlns:a16="http://schemas.microsoft.com/office/drawing/2014/main" id="{9B54BE7A-17E2-43A6-AE15-A98F43B7CB98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48" name="楕円 747">
                    <a:extLst>
                      <a:ext uri="{FF2B5EF4-FFF2-40B4-BE49-F238E27FC236}">
                        <a16:creationId xmlns:a16="http://schemas.microsoft.com/office/drawing/2014/main" id="{812BF892-96A3-42C5-918E-4F8F42B5A0FD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9" name="楕円 748">
                    <a:extLst>
                      <a:ext uri="{FF2B5EF4-FFF2-40B4-BE49-F238E27FC236}">
                        <a16:creationId xmlns:a16="http://schemas.microsoft.com/office/drawing/2014/main" id="{2A609BDF-5C52-40B4-AA69-622B6119D6D4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0" name="楕円 749">
                    <a:extLst>
                      <a:ext uri="{FF2B5EF4-FFF2-40B4-BE49-F238E27FC236}">
                        <a16:creationId xmlns:a16="http://schemas.microsoft.com/office/drawing/2014/main" id="{02A15C28-187C-4721-9C61-C2BF24DACB4D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40" name="グループ化 739">
                  <a:extLst>
                    <a:ext uri="{FF2B5EF4-FFF2-40B4-BE49-F238E27FC236}">
                      <a16:creationId xmlns:a16="http://schemas.microsoft.com/office/drawing/2014/main" id="{60FD4851-118A-47C8-BB10-21AC2963C971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45" name="楕円 744">
                    <a:extLst>
                      <a:ext uri="{FF2B5EF4-FFF2-40B4-BE49-F238E27FC236}">
                        <a16:creationId xmlns:a16="http://schemas.microsoft.com/office/drawing/2014/main" id="{626B8214-3947-457D-A204-5824CB288CEB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6" name="楕円 745">
                    <a:extLst>
                      <a:ext uri="{FF2B5EF4-FFF2-40B4-BE49-F238E27FC236}">
                        <a16:creationId xmlns:a16="http://schemas.microsoft.com/office/drawing/2014/main" id="{0190F064-66C3-43D8-92A9-19911044B2F2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7" name="楕円 746">
                    <a:extLst>
                      <a:ext uri="{FF2B5EF4-FFF2-40B4-BE49-F238E27FC236}">
                        <a16:creationId xmlns:a16="http://schemas.microsoft.com/office/drawing/2014/main" id="{48DE8B0D-6B64-4C30-B742-263367FE8961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41" name="グループ化 740">
                  <a:extLst>
                    <a:ext uri="{FF2B5EF4-FFF2-40B4-BE49-F238E27FC236}">
                      <a16:creationId xmlns:a16="http://schemas.microsoft.com/office/drawing/2014/main" id="{C14C3C4A-A248-4129-B543-27A4CD120771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42" name="楕円 741">
                    <a:extLst>
                      <a:ext uri="{FF2B5EF4-FFF2-40B4-BE49-F238E27FC236}">
                        <a16:creationId xmlns:a16="http://schemas.microsoft.com/office/drawing/2014/main" id="{4502D376-2547-487F-A5DE-F99C366F641F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3" name="楕円 742">
                    <a:extLst>
                      <a:ext uri="{FF2B5EF4-FFF2-40B4-BE49-F238E27FC236}">
                        <a16:creationId xmlns:a16="http://schemas.microsoft.com/office/drawing/2014/main" id="{A2A4D2FE-3A26-4C79-B0FD-1A4B5DA9F17A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4" name="楕円 743">
                    <a:extLst>
                      <a:ext uri="{FF2B5EF4-FFF2-40B4-BE49-F238E27FC236}">
                        <a16:creationId xmlns:a16="http://schemas.microsoft.com/office/drawing/2014/main" id="{0EE348A5-DD3A-4948-89D0-1A435B038BA4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B73B7E0C-9291-4B75-BC3F-45A46BF93B87}"/>
                  </a:ext>
                </a:extLst>
              </p:cNvPr>
              <p:cNvGrpSpPr/>
              <p:nvPr/>
            </p:nvGrpSpPr>
            <p:grpSpPr>
              <a:xfrm>
                <a:off x="5855052" y="4209857"/>
                <a:ext cx="641918" cy="998548"/>
                <a:chOff x="513402" y="3228042"/>
                <a:chExt cx="756586" cy="1176922"/>
              </a:xfrm>
            </p:grpSpPr>
            <p:grpSp>
              <p:nvGrpSpPr>
                <p:cNvPr id="727" name="グループ化 726">
                  <a:extLst>
                    <a:ext uri="{FF2B5EF4-FFF2-40B4-BE49-F238E27FC236}">
                      <a16:creationId xmlns:a16="http://schemas.microsoft.com/office/drawing/2014/main" id="{197C4998-A24C-4275-A7B9-B14599FCE3A6}"/>
                    </a:ext>
                  </a:extLst>
                </p:cNvPr>
                <p:cNvGrpSpPr/>
                <p:nvPr/>
              </p:nvGrpSpPr>
              <p:grpSpPr>
                <a:xfrm rot="20278801">
                  <a:off x="513402" y="3360650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36" name="楕円 735">
                    <a:extLst>
                      <a:ext uri="{FF2B5EF4-FFF2-40B4-BE49-F238E27FC236}">
                        <a16:creationId xmlns:a16="http://schemas.microsoft.com/office/drawing/2014/main" id="{D5D2FA88-62EA-40DE-93BD-6659FC20CD0C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7" name="楕円 736">
                    <a:extLst>
                      <a:ext uri="{FF2B5EF4-FFF2-40B4-BE49-F238E27FC236}">
                        <a16:creationId xmlns:a16="http://schemas.microsoft.com/office/drawing/2014/main" id="{25E2CB57-27A7-46FE-9B39-EA573C5EB6AA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8" name="楕円 737">
                    <a:extLst>
                      <a:ext uri="{FF2B5EF4-FFF2-40B4-BE49-F238E27FC236}">
                        <a16:creationId xmlns:a16="http://schemas.microsoft.com/office/drawing/2014/main" id="{DAD524EA-05A6-497D-9738-022D900235D8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25BCDBFB-0048-4EFD-9B82-1B17680B3953}"/>
                    </a:ext>
                  </a:extLst>
                </p:cNvPr>
                <p:cNvGrpSpPr/>
                <p:nvPr/>
              </p:nvGrpSpPr>
              <p:grpSpPr>
                <a:xfrm rot="20644405">
                  <a:off x="664272" y="3228042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33" name="楕円 732">
                    <a:extLst>
                      <a:ext uri="{FF2B5EF4-FFF2-40B4-BE49-F238E27FC236}">
                        <a16:creationId xmlns:a16="http://schemas.microsoft.com/office/drawing/2014/main" id="{326A10F8-F85E-4121-B17E-CFF1A593CFCA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4" name="楕円 733">
                    <a:extLst>
                      <a:ext uri="{FF2B5EF4-FFF2-40B4-BE49-F238E27FC236}">
                        <a16:creationId xmlns:a16="http://schemas.microsoft.com/office/drawing/2014/main" id="{81EE7522-51EF-4AF1-87E5-140B3C5B2034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5" name="楕円 734">
                    <a:extLst>
                      <a:ext uri="{FF2B5EF4-FFF2-40B4-BE49-F238E27FC236}">
                        <a16:creationId xmlns:a16="http://schemas.microsoft.com/office/drawing/2014/main" id="{55726BF6-4221-4586-83D7-9F588D4365E2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29" name="グループ化 728">
                  <a:extLst>
                    <a:ext uri="{FF2B5EF4-FFF2-40B4-BE49-F238E27FC236}">
                      <a16:creationId xmlns:a16="http://schemas.microsoft.com/office/drawing/2014/main" id="{F65A148F-BE24-480B-A5A2-7354B93ED2FA}"/>
                    </a:ext>
                  </a:extLst>
                </p:cNvPr>
                <p:cNvGrpSpPr/>
                <p:nvPr/>
              </p:nvGrpSpPr>
              <p:grpSpPr>
                <a:xfrm rot="21151578">
                  <a:off x="839168" y="3296326"/>
                  <a:ext cx="430820" cy="1044314"/>
                  <a:chOff x="3827360" y="2790825"/>
                  <a:chExt cx="783411" cy="1718295"/>
                </a:xfrm>
              </p:grpSpPr>
              <p:sp>
                <p:nvSpPr>
                  <p:cNvPr id="730" name="楕円 729">
                    <a:extLst>
                      <a:ext uri="{FF2B5EF4-FFF2-40B4-BE49-F238E27FC236}">
                        <a16:creationId xmlns:a16="http://schemas.microsoft.com/office/drawing/2014/main" id="{AC521050-73A0-4554-BDAC-95372E2076A5}"/>
                      </a:ext>
                    </a:extLst>
                  </p:cNvPr>
                  <p:cNvSpPr/>
                  <p:nvPr/>
                </p:nvSpPr>
                <p:spPr>
                  <a:xfrm>
                    <a:off x="3827360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6600"/>
                      </a:gs>
                      <a:gs pos="0">
                        <a:srgbClr val="00330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1" name="楕円 730">
                    <a:extLst>
                      <a:ext uri="{FF2B5EF4-FFF2-40B4-BE49-F238E27FC236}">
                        <a16:creationId xmlns:a16="http://schemas.microsoft.com/office/drawing/2014/main" id="{72F8F19A-1528-4EA1-84F0-BBB36258D73D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3947001" y="2790825"/>
                    <a:ext cx="663770" cy="171829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2" name="楕円 731">
                    <a:extLst>
                      <a:ext uri="{FF2B5EF4-FFF2-40B4-BE49-F238E27FC236}">
                        <a16:creationId xmlns:a16="http://schemas.microsoft.com/office/drawing/2014/main" id="{D56F6704-85DA-4C75-948B-6E5A5C71428D}"/>
                      </a:ext>
                    </a:extLst>
                  </p:cNvPr>
                  <p:cNvSpPr/>
                  <p:nvPr/>
                </p:nvSpPr>
                <p:spPr>
                  <a:xfrm rot="21202347">
                    <a:off x="4297908" y="3056250"/>
                    <a:ext cx="101656" cy="11874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804" name="グループ化 803">
            <a:extLst>
              <a:ext uri="{FF2B5EF4-FFF2-40B4-BE49-F238E27FC236}">
                <a16:creationId xmlns:a16="http://schemas.microsoft.com/office/drawing/2014/main" id="{91834ED7-9C55-4775-A874-565C45CB445F}"/>
              </a:ext>
            </a:extLst>
          </p:cNvPr>
          <p:cNvGrpSpPr/>
          <p:nvPr/>
        </p:nvGrpSpPr>
        <p:grpSpPr>
          <a:xfrm>
            <a:off x="4157525" y="3023297"/>
            <a:ext cx="1650570" cy="1141972"/>
            <a:chOff x="4406879" y="2144043"/>
            <a:chExt cx="2413107" cy="1669545"/>
          </a:xfrm>
        </p:grpSpPr>
        <p:grpSp>
          <p:nvGrpSpPr>
            <p:cNvPr id="805" name="グループ化 804">
              <a:extLst>
                <a:ext uri="{FF2B5EF4-FFF2-40B4-BE49-F238E27FC236}">
                  <a16:creationId xmlns:a16="http://schemas.microsoft.com/office/drawing/2014/main" id="{966B8946-A9A9-4269-8406-A5144D9A9D01}"/>
                </a:ext>
              </a:extLst>
            </p:cNvPr>
            <p:cNvGrpSpPr/>
            <p:nvPr/>
          </p:nvGrpSpPr>
          <p:grpSpPr>
            <a:xfrm>
              <a:off x="4406879" y="2208295"/>
              <a:ext cx="2413107" cy="1605293"/>
              <a:chOff x="1928664" y="3068960"/>
              <a:chExt cx="2664296" cy="1772394"/>
            </a:xfrm>
          </p:grpSpPr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48F07389-F8A9-411B-871C-5679DC0A4920}"/>
                  </a:ext>
                </a:extLst>
              </p:cNvPr>
              <p:cNvSpPr/>
              <p:nvPr/>
            </p:nvSpPr>
            <p:spPr>
              <a:xfrm>
                <a:off x="2000424" y="3194050"/>
                <a:ext cx="2520776" cy="164730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8" name="楕円 877">
                <a:extLst>
                  <a:ext uri="{FF2B5EF4-FFF2-40B4-BE49-F238E27FC236}">
                    <a16:creationId xmlns:a16="http://schemas.microsoft.com/office/drawing/2014/main" id="{545753C0-28D8-4CD6-85BB-7B2BC19B43B6}"/>
                  </a:ext>
                </a:extLst>
              </p:cNvPr>
              <p:cNvSpPr/>
              <p:nvPr/>
            </p:nvSpPr>
            <p:spPr>
              <a:xfrm>
                <a:off x="1928664" y="3068960"/>
                <a:ext cx="2664296" cy="165618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00B8E2A7-1E76-4588-A4B3-BC8D7CFEFA94}"/>
                </a:ext>
              </a:extLst>
            </p:cNvPr>
            <p:cNvGrpSpPr/>
            <p:nvPr/>
          </p:nvGrpSpPr>
          <p:grpSpPr>
            <a:xfrm>
              <a:off x="5477390" y="2177625"/>
              <a:ext cx="800694" cy="823298"/>
              <a:chOff x="4520182" y="3808829"/>
              <a:chExt cx="891157" cy="916315"/>
            </a:xfrm>
          </p:grpSpPr>
          <p:sp>
            <p:nvSpPr>
              <p:cNvPr id="871" name="台形 870">
                <a:extLst>
                  <a:ext uri="{FF2B5EF4-FFF2-40B4-BE49-F238E27FC236}">
                    <a16:creationId xmlns:a16="http://schemas.microsoft.com/office/drawing/2014/main" id="{629B9968-0F5F-4D7A-8854-8DC751CD571E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2" name="台形 871">
                <a:extLst>
                  <a:ext uri="{FF2B5EF4-FFF2-40B4-BE49-F238E27FC236}">
                    <a16:creationId xmlns:a16="http://schemas.microsoft.com/office/drawing/2014/main" id="{2385D1B9-C6BE-4779-8960-1354C42CA068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008D534D-E46A-49AB-84A0-CB41EEE57711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1CBBC308-955C-4644-9E86-79711BBF4A53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5" name="台形 874">
                <a:extLst>
                  <a:ext uri="{FF2B5EF4-FFF2-40B4-BE49-F238E27FC236}">
                    <a16:creationId xmlns:a16="http://schemas.microsoft.com/office/drawing/2014/main" id="{E64E221D-8526-42EE-AC35-0B5AFD40967E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898F808E-59FC-479D-B972-D854141B36D0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6F36E8DC-08BA-46FF-9BC1-68BE4A8B2A56}"/>
                </a:ext>
              </a:extLst>
            </p:cNvPr>
            <p:cNvGrpSpPr/>
            <p:nvPr/>
          </p:nvGrpSpPr>
          <p:grpSpPr>
            <a:xfrm>
              <a:off x="5022576" y="2144043"/>
              <a:ext cx="800694" cy="823298"/>
              <a:chOff x="4520182" y="3808829"/>
              <a:chExt cx="891157" cy="916315"/>
            </a:xfrm>
          </p:grpSpPr>
          <p:sp>
            <p:nvSpPr>
              <p:cNvPr id="865" name="台形 864">
                <a:extLst>
                  <a:ext uri="{FF2B5EF4-FFF2-40B4-BE49-F238E27FC236}">
                    <a16:creationId xmlns:a16="http://schemas.microsoft.com/office/drawing/2014/main" id="{307900E9-3CAC-4334-93BA-26F8F6FB2A3C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6" name="台形 865">
                <a:extLst>
                  <a:ext uri="{FF2B5EF4-FFF2-40B4-BE49-F238E27FC236}">
                    <a16:creationId xmlns:a16="http://schemas.microsoft.com/office/drawing/2014/main" id="{BAEFC95A-6193-4B35-A313-343D3FEDEE5C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47B3E778-BBC3-4D1F-AF0C-099CD6141737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A0B28454-D158-4610-A216-4C006AAAFECD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9" name="台形 868">
                <a:extLst>
                  <a:ext uri="{FF2B5EF4-FFF2-40B4-BE49-F238E27FC236}">
                    <a16:creationId xmlns:a16="http://schemas.microsoft.com/office/drawing/2014/main" id="{12558F7D-F8E7-4CFD-B441-9AA8F0B502E5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BFE8228C-692C-442B-B39F-E6478BE4C59E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8" name="グループ化 807">
              <a:extLst>
                <a:ext uri="{FF2B5EF4-FFF2-40B4-BE49-F238E27FC236}">
                  <a16:creationId xmlns:a16="http://schemas.microsoft.com/office/drawing/2014/main" id="{A2869699-0661-4879-8B73-9B4DCE62469F}"/>
                </a:ext>
              </a:extLst>
            </p:cNvPr>
            <p:cNvGrpSpPr/>
            <p:nvPr/>
          </p:nvGrpSpPr>
          <p:grpSpPr>
            <a:xfrm rot="633846">
              <a:off x="5604975" y="2296228"/>
              <a:ext cx="800694" cy="823298"/>
              <a:chOff x="4520182" y="3808829"/>
              <a:chExt cx="891157" cy="916315"/>
            </a:xfrm>
          </p:grpSpPr>
          <p:sp>
            <p:nvSpPr>
              <p:cNvPr id="859" name="台形 858">
                <a:extLst>
                  <a:ext uri="{FF2B5EF4-FFF2-40B4-BE49-F238E27FC236}">
                    <a16:creationId xmlns:a16="http://schemas.microsoft.com/office/drawing/2014/main" id="{A68A3746-ADF6-493F-8962-2F4B7190DD02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0" name="台形 859">
                <a:extLst>
                  <a:ext uri="{FF2B5EF4-FFF2-40B4-BE49-F238E27FC236}">
                    <a16:creationId xmlns:a16="http://schemas.microsoft.com/office/drawing/2014/main" id="{DBC29B3B-6AFD-492B-8B6D-E1F8778DC440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DDC8CC0-F627-4CDE-8FA8-4AA1EA7AC7C2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ADFD3C19-3953-4BE3-9819-B8488C0EAFC9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3" name="台形 862">
                <a:extLst>
                  <a:ext uri="{FF2B5EF4-FFF2-40B4-BE49-F238E27FC236}">
                    <a16:creationId xmlns:a16="http://schemas.microsoft.com/office/drawing/2014/main" id="{617C1B27-66CB-42E8-90E1-38507832F010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9B55F207-9D60-49A6-B09A-A5EF851C625D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9" name="グループ化 808">
              <a:extLst>
                <a:ext uri="{FF2B5EF4-FFF2-40B4-BE49-F238E27FC236}">
                  <a16:creationId xmlns:a16="http://schemas.microsoft.com/office/drawing/2014/main" id="{B1A11B9D-16A7-40A2-9196-0E7644415627}"/>
                </a:ext>
              </a:extLst>
            </p:cNvPr>
            <p:cNvGrpSpPr/>
            <p:nvPr/>
          </p:nvGrpSpPr>
          <p:grpSpPr>
            <a:xfrm rot="19883192">
              <a:off x="4785240" y="2304625"/>
              <a:ext cx="800694" cy="823298"/>
              <a:chOff x="4520182" y="3808829"/>
              <a:chExt cx="891157" cy="916315"/>
            </a:xfrm>
          </p:grpSpPr>
          <p:sp>
            <p:nvSpPr>
              <p:cNvPr id="853" name="台形 852">
                <a:extLst>
                  <a:ext uri="{FF2B5EF4-FFF2-40B4-BE49-F238E27FC236}">
                    <a16:creationId xmlns:a16="http://schemas.microsoft.com/office/drawing/2014/main" id="{82EFBF22-6159-4DDA-9DFC-08E92E63BF5D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4" name="台形 853">
                <a:extLst>
                  <a:ext uri="{FF2B5EF4-FFF2-40B4-BE49-F238E27FC236}">
                    <a16:creationId xmlns:a16="http://schemas.microsoft.com/office/drawing/2014/main" id="{9FF703D9-C242-4D49-8C7E-FAB2D0E092C9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CE65420F-198F-41A4-8FC4-67B7EF9F8C89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8D22B072-309B-456F-9218-D1F938B274D9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7" name="台形 856">
                <a:extLst>
                  <a:ext uri="{FF2B5EF4-FFF2-40B4-BE49-F238E27FC236}">
                    <a16:creationId xmlns:a16="http://schemas.microsoft.com/office/drawing/2014/main" id="{A83CCBFA-7664-4889-B447-8A82A7D8AD2E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7ECAA35B-B5B8-430D-96EC-ECABE27A1A1A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10" name="グループ化 809">
              <a:extLst>
                <a:ext uri="{FF2B5EF4-FFF2-40B4-BE49-F238E27FC236}">
                  <a16:creationId xmlns:a16="http://schemas.microsoft.com/office/drawing/2014/main" id="{FE093749-CD83-4E22-BE8A-D6B32FEC3A8E}"/>
                </a:ext>
              </a:extLst>
            </p:cNvPr>
            <p:cNvGrpSpPr/>
            <p:nvPr/>
          </p:nvGrpSpPr>
          <p:grpSpPr>
            <a:xfrm>
              <a:off x="5293228" y="2204779"/>
              <a:ext cx="800694" cy="823298"/>
              <a:chOff x="4520182" y="3808829"/>
              <a:chExt cx="891157" cy="916315"/>
            </a:xfrm>
          </p:grpSpPr>
          <p:sp>
            <p:nvSpPr>
              <p:cNvPr id="847" name="台形 846">
                <a:extLst>
                  <a:ext uri="{FF2B5EF4-FFF2-40B4-BE49-F238E27FC236}">
                    <a16:creationId xmlns:a16="http://schemas.microsoft.com/office/drawing/2014/main" id="{396B6463-A9D8-44CE-A1B0-4ABD50215EB7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8" name="台形 847">
                <a:extLst>
                  <a:ext uri="{FF2B5EF4-FFF2-40B4-BE49-F238E27FC236}">
                    <a16:creationId xmlns:a16="http://schemas.microsoft.com/office/drawing/2014/main" id="{DFD398E6-698D-4F10-9108-2ED92DA481D9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AD775622-95DD-4B45-8A6B-C77646D5A79D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39BCE625-3B45-472A-BE22-F4B2B285263E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1" name="台形 850">
                <a:extLst>
                  <a:ext uri="{FF2B5EF4-FFF2-40B4-BE49-F238E27FC236}">
                    <a16:creationId xmlns:a16="http://schemas.microsoft.com/office/drawing/2014/main" id="{64BC7B4A-9E19-4507-AC7C-0636751BC3E9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182C54F1-9F56-4E7B-92CB-BBC9D8095AFE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11" name="グループ化 810">
              <a:extLst>
                <a:ext uri="{FF2B5EF4-FFF2-40B4-BE49-F238E27FC236}">
                  <a16:creationId xmlns:a16="http://schemas.microsoft.com/office/drawing/2014/main" id="{B54593E8-4011-4018-94C5-628EF19C3CF7}"/>
                </a:ext>
              </a:extLst>
            </p:cNvPr>
            <p:cNvGrpSpPr/>
            <p:nvPr/>
          </p:nvGrpSpPr>
          <p:grpSpPr>
            <a:xfrm>
              <a:off x="4855578" y="2601243"/>
              <a:ext cx="1620429" cy="983880"/>
              <a:chOff x="5274073" y="2461686"/>
              <a:chExt cx="1620429" cy="983880"/>
            </a:xfrm>
          </p:grpSpPr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E3327BA8-3854-40DA-B2A8-078E17B72D37}"/>
                  </a:ext>
                </a:extLst>
              </p:cNvPr>
              <p:cNvGrpSpPr/>
              <p:nvPr/>
            </p:nvGrpSpPr>
            <p:grpSpPr>
              <a:xfrm>
                <a:off x="5966223" y="2495268"/>
                <a:ext cx="800694" cy="823298"/>
                <a:chOff x="4520182" y="3808829"/>
                <a:chExt cx="891157" cy="916315"/>
              </a:xfrm>
            </p:grpSpPr>
            <p:sp>
              <p:nvSpPr>
                <p:cNvPr id="841" name="台形 840">
                  <a:extLst>
                    <a:ext uri="{FF2B5EF4-FFF2-40B4-BE49-F238E27FC236}">
                      <a16:creationId xmlns:a16="http://schemas.microsoft.com/office/drawing/2014/main" id="{C36C27C2-5841-4603-A937-68314DFE727B}"/>
                    </a:ext>
                  </a:extLst>
                </p:cNvPr>
                <p:cNvSpPr/>
                <p:nvPr/>
              </p:nvSpPr>
              <p:spPr>
                <a:xfrm rot="2700000" flipH="1">
                  <a:off x="5026047" y="4327958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2" name="台形 841">
                  <a:extLst>
                    <a:ext uri="{FF2B5EF4-FFF2-40B4-BE49-F238E27FC236}">
                      <a16:creationId xmlns:a16="http://schemas.microsoft.com/office/drawing/2014/main" id="{F3F369E3-95A2-4F0D-8885-9DFE9938A755}"/>
                    </a:ext>
                  </a:extLst>
                </p:cNvPr>
                <p:cNvSpPr/>
                <p:nvPr/>
              </p:nvSpPr>
              <p:spPr>
                <a:xfrm rot="18900000">
                  <a:off x="4804591" y="4287550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BC54A6AD-0F16-4904-89EE-9D67F5210F3C}"/>
                    </a:ext>
                  </a:extLst>
                </p:cNvPr>
                <p:cNvSpPr/>
                <p:nvPr/>
              </p:nvSpPr>
              <p:spPr>
                <a:xfrm>
                  <a:off x="4520182" y="3998232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9FE5C44E-858E-4375-94FD-C3550F603B0E}"/>
                    </a:ext>
                  </a:extLst>
                </p:cNvPr>
                <p:cNvSpPr/>
                <p:nvPr/>
              </p:nvSpPr>
              <p:spPr>
                <a:xfrm flipH="1">
                  <a:off x="4995002" y="4031388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5" name="台形 844">
                  <a:extLst>
                    <a:ext uri="{FF2B5EF4-FFF2-40B4-BE49-F238E27FC236}">
                      <a16:creationId xmlns:a16="http://schemas.microsoft.com/office/drawing/2014/main" id="{064F8D59-3F46-48C7-9CFC-235536C8E5D0}"/>
                    </a:ext>
                  </a:extLst>
                </p:cNvPr>
                <p:cNvSpPr/>
                <p:nvPr/>
              </p:nvSpPr>
              <p:spPr>
                <a:xfrm>
                  <a:off x="4880743" y="4173100"/>
                  <a:ext cx="170035" cy="552044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2400989E-3393-40CD-BFB3-39097BDFE664}"/>
                    </a:ext>
                  </a:extLst>
                </p:cNvPr>
                <p:cNvSpPr/>
                <p:nvPr/>
              </p:nvSpPr>
              <p:spPr>
                <a:xfrm>
                  <a:off x="4736281" y="3808829"/>
                  <a:ext cx="478658" cy="445120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13" name="グループ化 812">
                <a:extLst>
                  <a:ext uri="{FF2B5EF4-FFF2-40B4-BE49-F238E27FC236}">
                    <a16:creationId xmlns:a16="http://schemas.microsoft.com/office/drawing/2014/main" id="{62224180-5CB5-41CD-9207-36BEB1454285}"/>
                  </a:ext>
                </a:extLst>
              </p:cNvPr>
              <p:cNvGrpSpPr/>
              <p:nvPr/>
            </p:nvGrpSpPr>
            <p:grpSpPr>
              <a:xfrm>
                <a:off x="5511409" y="2461686"/>
                <a:ext cx="800694" cy="823298"/>
                <a:chOff x="4520182" y="3808829"/>
                <a:chExt cx="891157" cy="916315"/>
              </a:xfrm>
            </p:grpSpPr>
            <p:sp>
              <p:nvSpPr>
                <p:cNvPr id="835" name="台形 834">
                  <a:extLst>
                    <a:ext uri="{FF2B5EF4-FFF2-40B4-BE49-F238E27FC236}">
                      <a16:creationId xmlns:a16="http://schemas.microsoft.com/office/drawing/2014/main" id="{771D058B-28BF-41AE-BF78-99CB29482E17}"/>
                    </a:ext>
                  </a:extLst>
                </p:cNvPr>
                <p:cNvSpPr/>
                <p:nvPr/>
              </p:nvSpPr>
              <p:spPr>
                <a:xfrm rot="2700000" flipH="1">
                  <a:off x="5026047" y="4327958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6" name="台形 835">
                  <a:extLst>
                    <a:ext uri="{FF2B5EF4-FFF2-40B4-BE49-F238E27FC236}">
                      <a16:creationId xmlns:a16="http://schemas.microsoft.com/office/drawing/2014/main" id="{37DD9C99-F956-4B19-AB0C-2068DCFA64FF}"/>
                    </a:ext>
                  </a:extLst>
                </p:cNvPr>
                <p:cNvSpPr/>
                <p:nvPr/>
              </p:nvSpPr>
              <p:spPr>
                <a:xfrm rot="18900000">
                  <a:off x="4804591" y="4287550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F0F370E1-9044-4C9B-93CA-D2140172BA0A}"/>
                    </a:ext>
                  </a:extLst>
                </p:cNvPr>
                <p:cNvSpPr/>
                <p:nvPr/>
              </p:nvSpPr>
              <p:spPr>
                <a:xfrm>
                  <a:off x="4520182" y="3998232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E23E71A7-81E0-4285-965D-FF07CDB389E4}"/>
                    </a:ext>
                  </a:extLst>
                </p:cNvPr>
                <p:cNvSpPr/>
                <p:nvPr/>
              </p:nvSpPr>
              <p:spPr>
                <a:xfrm flipH="1">
                  <a:off x="4995002" y="4031388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9" name="台形 838">
                  <a:extLst>
                    <a:ext uri="{FF2B5EF4-FFF2-40B4-BE49-F238E27FC236}">
                      <a16:creationId xmlns:a16="http://schemas.microsoft.com/office/drawing/2014/main" id="{A838AF54-3A24-491E-B8BD-1158F27D8391}"/>
                    </a:ext>
                  </a:extLst>
                </p:cNvPr>
                <p:cNvSpPr/>
                <p:nvPr/>
              </p:nvSpPr>
              <p:spPr>
                <a:xfrm>
                  <a:off x="4880743" y="4173100"/>
                  <a:ext cx="170035" cy="552044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5B1FC8C5-D217-42B7-A11B-886340BE5131}"/>
                    </a:ext>
                  </a:extLst>
                </p:cNvPr>
                <p:cNvSpPr/>
                <p:nvPr/>
              </p:nvSpPr>
              <p:spPr>
                <a:xfrm>
                  <a:off x="4736281" y="3808829"/>
                  <a:ext cx="478658" cy="445120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9D250807-CF1C-4874-8304-755A63137ED8}"/>
                  </a:ext>
                </a:extLst>
              </p:cNvPr>
              <p:cNvGrpSpPr/>
              <p:nvPr/>
            </p:nvGrpSpPr>
            <p:grpSpPr>
              <a:xfrm rot="633846">
                <a:off x="6093808" y="2613871"/>
                <a:ext cx="800694" cy="823298"/>
                <a:chOff x="4520182" y="3808829"/>
                <a:chExt cx="891157" cy="916315"/>
              </a:xfrm>
            </p:grpSpPr>
            <p:sp>
              <p:nvSpPr>
                <p:cNvPr id="829" name="台形 828">
                  <a:extLst>
                    <a:ext uri="{FF2B5EF4-FFF2-40B4-BE49-F238E27FC236}">
                      <a16:creationId xmlns:a16="http://schemas.microsoft.com/office/drawing/2014/main" id="{2F57E5FB-D7E5-45A1-B325-B0B1B3DCFBE2}"/>
                    </a:ext>
                  </a:extLst>
                </p:cNvPr>
                <p:cNvSpPr/>
                <p:nvPr/>
              </p:nvSpPr>
              <p:spPr>
                <a:xfrm rot="2700000" flipH="1">
                  <a:off x="5026047" y="4327958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0" name="台形 829">
                  <a:extLst>
                    <a:ext uri="{FF2B5EF4-FFF2-40B4-BE49-F238E27FC236}">
                      <a16:creationId xmlns:a16="http://schemas.microsoft.com/office/drawing/2014/main" id="{157F6677-EF14-4396-9D91-62D23B16D7C6}"/>
                    </a:ext>
                  </a:extLst>
                </p:cNvPr>
                <p:cNvSpPr/>
                <p:nvPr/>
              </p:nvSpPr>
              <p:spPr>
                <a:xfrm rot="18900000">
                  <a:off x="4804591" y="4287550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7F3CE6AA-F38D-49C2-AFFC-73F1AB882AA7}"/>
                    </a:ext>
                  </a:extLst>
                </p:cNvPr>
                <p:cNvSpPr/>
                <p:nvPr/>
              </p:nvSpPr>
              <p:spPr>
                <a:xfrm>
                  <a:off x="4520182" y="3998232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3136DE39-4838-48DC-A09F-CE44B49D158F}"/>
                    </a:ext>
                  </a:extLst>
                </p:cNvPr>
                <p:cNvSpPr/>
                <p:nvPr/>
              </p:nvSpPr>
              <p:spPr>
                <a:xfrm flipH="1">
                  <a:off x="4995002" y="4031388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3" name="台形 832">
                  <a:extLst>
                    <a:ext uri="{FF2B5EF4-FFF2-40B4-BE49-F238E27FC236}">
                      <a16:creationId xmlns:a16="http://schemas.microsoft.com/office/drawing/2014/main" id="{E1EC8741-3408-4D0A-8685-3041EC90DF0D}"/>
                    </a:ext>
                  </a:extLst>
                </p:cNvPr>
                <p:cNvSpPr/>
                <p:nvPr/>
              </p:nvSpPr>
              <p:spPr>
                <a:xfrm>
                  <a:off x="4880743" y="4173100"/>
                  <a:ext cx="170035" cy="552044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6B3D297D-9198-435B-9BBF-ABAB472DDD59}"/>
                    </a:ext>
                  </a:extLst>
                </p:cNvPr>
                <p:cNvSpPr/>
                <p:nvPr/>
              </p:nvSpPr>
              <p:spPr>
                <a:xfrm>
                  <a:off x="4736281" y="3808829"/>
                  <a:ext cx="478658" cy="445120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05AA9D00-B5D8-4D6E-856A-F438887F9AE3}"/>
                  </a:ext>
                </a:extLst>
              </p:cNvPr>
              <p:cNvGrpSpPr/>
              <p:nvPr/>
            </p:nvGrpSpPr>
            <p:grpSpPr>
              <a:xfrm rot="19883192">
                <a:off x="5274073" y="2622268"/>
                <a:ext cx="800694" cy="823298"/>
                <a:chOff x="4520182" y="3808829"/>
                <a:chExt cx="891157" cy="916315"/>
              </a:xfrm>
            </p:grpSpPr>
            <p:sp>
              <p:nvSpPr>
                <p:cNvPr id="823" name="台形 822">
                  <a:extLst>
                    <a:ext uri="{FF2B5EF4-FFF2-40B4-BE49-F238E27FC236}">
                      <a16:creationId xmlns:a16="http://schemas.microsoft.com/office/drawing/2014/main" id="{177993D2-7A48-4AC7-9D9D-7CCFBFDFE720}"/>
                    </a:ext>
                  </a:extLst>
                </p:cNvPr>
                <p:cNvSpPr/>
                <p:nvPr/>
              </p:nvSpPr>
              <p:spPr>
                <a:xfrm rot="2700000" flipH="1">
                  <a:off x="5026047" y="4327958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4" name="台形 823">
                  <a:extLst>
                    <a:ext uri="{FF2B5EF4-FFF2-40B4-BE49-F238E27FC236}">
                      <a16:creationId xmlns:a16="http://schemas.microsoft.com/office/drawing/2014/main" id="{3EA99C7D-E4A7-425C-8875-A27E71662D11}"/>
                    </a:ext>
                  </a:extLst>
                </p:cNvPr>
                <p:cNvSpPr/>
                <p:nvPr/>
              </p:nvSpPr>
              <p:spPr>
                <a:xfrm rot="18900000">
                  <a:off x="4804591" y="4287550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96C1D5EB-7E15-4A44-A26A-E64CB2854C92}"/>
                    </a:ext>
                  </a:extLst>
                </p:cNvPr>
                <p:cNvSpPr/>
                <p:nvPr/>
              </p:nvSpPr>
              <p:spPr>
                <a:xfrm>
                  <a:off x="4520182" y="3998232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B3A1C477-1CE5-4E9F-A14B-6486F4926BC4}"/>
                    </a:ext>
                  </a:extLst>
                </p:cNvPr>
                <p:cNvSpPr/>
                <p:nvPr/>
              </p:nvSpPr>
              <p:spPr>
                <a:xfrm flipH="1">
                  <a:off x="4995002" y="4031388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7" name="台形 826">
                  <a:extLst>
                    <a:ext uri="{FF2B5EF4-FFF2-40B4-BE49-F238E27FC236}">
                      <a16:creationId xmlns:a16="http://schemas.microsoft.com/office/drawing/2014/main" id="{8DE2B1D2-7A00-4AC6-8EF1-FB0657572514}"/>
                    </a:ext>
                  </a:extLst>
                </p:cNvPr>
                <p:cNvSpPr/>
                <p:nvPr/>
              </p:nvSpPr>
              <p:spPr>
                <a:xfrm>
                  <a:off x="4880743" y="4173100"/>
                  <a:ext cx="170035" cy="552044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F6720842-8A93-46BF-A694-A976EF0F102C}"/>
                    </a:ext>
                  </a:extLst>
                </p:cNvPr>
                <p:cNvSpPr/>
                <p:nvPr/>
              </p:nvSpPr>
              <p:spPr>
                <a:xfrm>
                  <a:off x="4736281" y="3808829"/>
                  <a:ext cx="478658" cy="445120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E9A2D415-7665-47A5-A003-B51FA1357928}"/>
                  </a:ext>
                </a:extLst>
              </p:cNvPr>
              <p:cNvGrpSpPr/>
              <p:nvPr/>
            </p:nvGrpSpPr>
            <p:grpSpPr>
              <a:xfrm>
                <a:off x="5782061" y="2522422"/>
                <a:ext cx="800694" cy="823298"/>
                <a:chOff x="4520182" y="3808829"/>
                <a:chExt cx="891157" cy="916315"/>
              </a:xfrm>
            </p:grpSpPr>
            <p:sp>
              <p:nvSpPr>
                <p:cNvPr id="817" name="台形 816">
                  <a:extLst>
                    <a:ext uri="{FF2B5EF4-FFF2-40B4-BE49-F238E27FC236}">
                      <a16:creationId xmlns:a16="http://schemas.microsoft.com/office/drawing/2014/main" id="{3B674D0F-1D0C-4DF7-85FB-7EED635AF556}"/>
                    </a:ext>
                  </a:extLst>
                </p:cNvPr>
                <p:cNvSpPr/>
                <p:nvPr/>
              </p:nvSpPr>
              <p:spPr>
                <a:xfrm rot="2700000" flipH="1">
                  <a:off x="5026047" y="4327958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8" name="台形 817">
                  <a:extLst>
                    <a:ext uri="{FF2B5EF4-FFF2-40B4-BE49-F238E27FC236}">
                      <a16:creationId xmlns:a16="http://schemas.microsoft.com/office/drawing/2014/main" id="{969A0E05-52C8-4446-B534-E0A2C1F12A3A}"/>
                    </a:ext>
                  </a:extLst>
                </p:cNvPr>
                <p:cNvSpPr/>
                <p:nvPr/>
              </p:nvSpPr>
              <p:spPr>
                <a:xfrm rot="18900000">
                  <a:off x="4804591" y="4287550"/>
                  <a:ext cx="74638" cy="24125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BF42AAA3-21EA-4541-ADC1-082E6F957277}"/>
                    </a:ext>
                  </a:extLst>
                </p:cNvPr>
                <p:cNvSpPr/>
                <p:nvPr/>
              </p:nvSpPr>
              <p:spPr>
                <a:xfrm>
                  <a:off x="4520182" y="3998232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679D3206-CC96-43A4-967E-0AB2218686F4}"/>
                    </a:ext>
                  </a:extLst>
                </p:cNvPr>
                <p:cNvSpPr/>
                <p:nvPr/>
              </p:nvSpPr>
              <p:spPr>
                <a:xfrm flipH="1">
                  <a:off x="4995002" y="4031388"/>
                  <a:ext cx="416337" cy="387167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1" name="台形 820">
                  <a:extLst>
                    <a:ext uri="{FF2B5EF4-FFF2-40B4-BE49-F238E27FC236}">
                      <a16:creationId xmlns:a16="http://schemas.microsoft.com/office/drawing/2014/main" id="{81237F21-0701-4100-84D5-21711C12618E}"/>
                    </a:ext>
                  </a:extLst>
                </p:cNvPr>
                <p:cNvSpPr/>
                <p:nvPr/>
              </p:nvSpPr>
              <p:spPr>
                <a:xfrm>
                  <a:off x="4880743" y="4173100"/>
                  <a:ext cx="170035" cy="552044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F8EDF325-FC23-49B5-862B-2821439A43D5}"/>
                    </a:ext>
                  </a:extLst>
                </p:cNvPr>
                <p:cNvSpPr/>
                <p:nvPr/>
              </p:nvSpPr>
              <p:spPr>
                <a:xfrm>
                  <a:off x="4736281" y="3808829"/>
                  <a:ext cx="478658" cy="445120"/>
                </a:xfrm>
                <a:custGeom>
                  <a:avLst/>
                  <a:gdLst>
                    <a:gd name="connsiteX0" fmla="*/ 426709 w 731983"/>
                    <a:gd name="connsiteY0" fmla="*/ 127 h 680698"/>
                    <a:gd name="connsiteX1" fmla="*/ 523660 w 731983"/>
                    <a:gd name="connsiteY1" fmla="*/ 90901 h 680698"/>
                    <a:gd name="connsiteX2" fmla="*/ 675735 w 731983"/>
                    <a:gd name="connsiteY2" fmla="*/ 195669 h 680698"/>
                    <a:gd name="connsiteX3" fmla="*/ 731825 w 731983"/>
                    <a:gd name="connsiteY3" fmla="*/ 281941 h 680698"/>
                    <a:gd name="connsiteX4" fmla="*/ 691993 w 731983"/>
                    <a:gd name="connsiteY4" fmla="*/ 367434 h 680698"/>
                    <a:gd name="connsiteX5" fmla="*/ 700672 w 731983"/>
                    <a:gd name="connsiteY5" fmla="*/ 468422 h 680698"/>
                    <a:gd name="connsiteX6" fmla="*/ 617852 w 731983"/>
                    <a:gd name="connsiteY6" fmla="*/ 533925 h 680698"/>
                    <a:gd name="connsiteX7" fmla="*/ 616692 w 731983"/>
                    <a:gd name="connsiteY7" fmla="*/ 535925 h 680698"/>
                    <a:gd name="connsiteX8" fmla="*/ 558082 w 731983"/>
                    <a:gd name="connsiteY8" fmla="*/ 646152 h 680698"/>
                    <a:gd name="connsiteX9" fmla="*/ 418926 w 731983"/>
                    <a:gd name="connsiteY9" fmla="*/ 637636 h 680698"/>
                    <a:gd name="connsiteX10" fmla="*/ 418885 w 731983"/>
                    <a:gd name="connsiteY10" fmla="*/ 637673 h 680698"/>
                    <a:gd name="connsiteX11" fmla="*/ 381823 w 731983"/>
                    <a:gd name="connsiteY11" fmla="*/ 671013 h 680698"/>
                    <a:gd name="connsiteX12" fmla="*/ 278409 w 731983"/>
                    <a:gd name="connsiteY12" fmla="*/ 629851 h 680698"/>
                    <a:gd name="connsiteX13" fmla="*/ 212931 w 731983"/>
                    <a:gd name="connsiteY13" fmla="*/ 666844 h 680698"/>
                    <a:gd name="connsiteX14" fmla="*/ 158256 w 731983"/>
                    <a:gd name="connsiteY14" fmla="*/ 613704 h 680698"/>
                    <a:gd name="connsiteX15" fmla="*/ 83705 w 731983"/>
                    <a:gd name="connsiteY15" fmla="*/ 632667 h 680698"/>
                    <a:gd name="connsiteX16" fmla="*/ 62063 w 731983"/>
                    <a:gd name="connsiteY16" fmla="*/ 618151 h 680698"/>
                    <a:gd name="connsiteX17" fmla="*/ 37727 w 731983"/>
                    <a:gd name="connsiteY17" fmla="*/ 529183 h 680698"/>
                    <a:gd name="connsiteX18" fmla="*/ 37530 w 731983"/>
                    <a:gd name="connsiteY18" fmla="*/ 528926 h 680698"/>
                    <a:gd name="connsiteX19" fmla="*/ 9336 w 731983"/>
                    <a:gd name="connsiteY19" fmla="*/ 492185 h 680698"/>
                    <a:gd name="connsiteX20" fmla="*/ 46 w 731983"/>
                    <a:gd name="connsiteY20" fmla="*/ 439070 h 680698"/>
                    <a:gd name="connsiteX21" fmla="*/ 24320 w 731983"/>
                    <a:gd name="connsiteY21" fmla="*/ 358807 h 680698"/>
                    <a:gd name="connsiteX22" fmla="*/ 38625 w 731983"/>
                    <a:gd name="connsiteY22" fmla="*/ 229976 h 680698"/>
                    <a:gd name="connsiteX23" fmla="*/ 156010 w 731983"/>
                    <a:gd name="connsiteY23" fmla="*/ 145302 h 680698"/>
                    <a:gd name="connsiteX24" fmla="*/ 212516 w 731983"/>
                    <a:gd name="connsiteY24" fmla="*/ 60937 h 680698"/>
                    <a:gd name="connsiteX25" fmla="*/ 323215 w 731983"/>
                    <a:gd name="connsiteY25" fmla="*/ 78550 h 680698"/>
                    <a:gd name="connsiteX26" fmla="*/ 426709 w 731983"/>
                    <a:gd name="connsiteY26" fmla="*/ 127 h 68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31983" h="680698">
                      <a:moveTo>
                        <a:pt x="426709" y="127"/>
                      </a:moveTo>
                      <a:cubicBezTo>
                        <a:pt x="473765" y="-2434"/>
                        <a:pt x="512455" y="33784"/>
                        <a:pt x="523660" y="90901"/>
                      </a:cubicBezTo>
                      <a:cubicBezTo>
                        <a:pt x="594879" y="58620"/>
                        <a:pt x="663483" y="105873"/>
                        <a:pt x="675735" y="195669"/>
                      </a:cubicBezTo>
                      <a:cubicBezTo>
                        <a:pt x="710438" y="199282"/>
                        <a:pt x="734160" y="235758"/>
                        <a:pt x="731825" y="281941"/>
                      </a:cubicBezTo>
                      <a:cubicBezTo>
                        <a:pt x="730144" y="315357"/>
                        <a:pt x="715008" y="347851"/>
                        <a:pt x="691993" y="367434"/>
                      </a:cubicBezTo>
                      <a:cubicBezTo>
                        <a:pt x="710464" y="392581"/>
                        <a:pt x="713873" y="432254"/>
                        <a:pt x="700672" y="468422"/>
                      </a:cubicBezTo>
                      <a:cubicBezTo>
                        <a:pt x="685209" y="510766"/>
                        <a:pt x="650821" y="537966"/>
                        <a:pt x="617852" y="533925"/>
                      </a:cubicBezTo>
                      <a:cubicBezTo>
                        <a:pt x="617469" y="534598"/>
                        <a:pt x="617075" y="535252"/>
                        <a:pt x="616692" y="535925"/>
                      </a:cubicBezTo>
                      <a:cubicBezTo>
                        <a:pt x="609513" y="579781"/>
                        <a:pt x="588021" y="620190"/>
                        <a:pt x="558082" y="646152"/>
                      </a:cubicBezTo>
                      <a:cubicBezTo>
                        <a:pt x="510783" y="687155"/>
                        <a:pt x="452862" y="683599"/>
                        <a:pt x="418926" y="637636"/>
                      </a:cubicBezTo>
                      <a:lnTo>
                        <a:pt x="418885" y="637673"/>
                      </a:lnTo>
                      <a:lnTo>
                        <a:pt x="381823" y="671013"/>
                      </a:lnTo>
                      <a:cubicBezTo>
                        <a:pt x="342061" y="692432"/>
                        <a:pt x="297636" y="678159"/>
                        <a:pt x="278409" y="629851"/>
                      </a:cubicBezTo>
                      <a:cubicBezTo>
                        <a:pt x="260939" y="654683"/>
                        <a:pt x="236458" y="668524"/>
                        <a:pt x="212931" y="666844"/>
                      </a:cubicBezTo>
                      <a:cubicBezTo>
                        <a:pt x="187033" y="665000"/>
                        <a:pt x="166120" y="644683"/>
                        <a:pt x="158256" y="613704"/>
                      </a:cubicBezTo>
                      <a:cubicBezTo>
                        <a:pt x="134933" y="635474"/>
                        <a:pt x="107132" y="641930"/>
                        <a:pt x="83705" y="632667"/>
                      </a:cubicBezTo>
                      <a:cubicBezTo>
                        <a:pt x="75896" y="629580"/>
                        <a:pt x="68573" y="624746"/>
                        <a:pt x="62063" y="618151"/>
                      </a:cubicBezTo>
                      <a:cubicBezTo>
                        <a:pt x="42222" y="598052"/>
                        <a:pt x="33081" y="564656"/>
                        <a:pt x="37727" y="529183"/>
                      </a:cubicBezTo>
                      <a:lnTo>
                        <a:pt x="37530" y="528926"/>
                      </a:lnTo>
                      <a:lnTo>
                        <a:pt x="9336" y="492185"/>
                      </a:lnTo>
                      <a:cubicBezTo>
                        <a:pt x="2857" y="476692"/>
                        <a:pt x="-439" y="458513"/>
                        <a:pt x="46" y="439070"/>
                      </a:cubicBezTo>
                      <a:cubicBezTo>
                        <a:pt x="742" y="410840"/>
                        <a:pt x="9371" y="382290"/>
                        <a:pt x="24320" y="358807"/>
                      </a:cubicBezTo>
                      <a:cubicBezTo>
                        <a:pt x="13891" y="318316"/>
                        <a:pt x="19165" y="270862"/>
                        <a:pt x="38625" y="229976"/>
                      </a:cubicBezTo>
                      <a:cubicBezTo>
                        <a:pt x="64494" y="175621"/>
                        <a:pt x="110888" y="142155"/>
                        <a:pt x="156010" y="145302"/>
                      </a:cubicBezTo>
                      <a:cubicBezTo>
                        <a:pt x="165778" y="109666"/>
                        <a:pt x="186388" y="78909"/>
                        <a:pt x="212516" y="60937"/>
                      </a:cubicBezTo>
                      <a:cubicBezTo>
                        <a:pt x="252215" y="33624"/>
                        <a:pt x="297076" y="40768"/>
                        <a:pt x="323215" y="78550"/>
                      </a:cubicBezTo>
                      <a:cubicBezTo>
                        <a:pt x="347374" y="32157"/>
                        <a:pt x="386776" y="2302"/>
                        <a:pt x="426709" y="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879" name="グループ化 878">
            <a:extLst>
              <a:ext uri="{FF2B5EF4-FFF2-40B4-BE49-F238E27FC236}">
                <a16:creationId xmlns:a16="http://schemas.microsoft.com/office/drawing/2014/main" id="{CDD6321B-EF34-49B5-8186-49C3E254CF69}"/>
              </a:ext>
            </a:extLst>
          </p:cNvPr>
          <p:cNvGrpSpPr/>
          <p:nvPr/>
        </p:nvGrpSpPr>
        <p:grpSpPr>
          <a:xfrm>
            <a:off x="4103986" y="1133745"/>
            <a:ext cx="1687859" cy="1153488"/>
            <a:chOff x="4352365" y="95208"/>
            <a:chExt cx="2467621" cy="1686380"/>
          </a:xfrm>
        </p:grpSpPr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D70BCA3F-2610-4FA3-9200-9CD380533DCF}"/>
                </a:ext>
              </a:extLst>
            </p:cNvPr>
            <p:cNvGrpSpPr/>
            <p:nvPr/>
          </p:nvGrpSpPr>
          <p:grpSpPr>
            <a:xfrm>
              <a:off x="4406879" y="176295"/>
              <a:ext cx="2413107" cy="1605293"/>
              <a:chOff x="1928664" y="3068960"/>
              <a:chExt cx="2664296" cy="1772394"/>
            </a:xfrm>
          </p:grpSpPr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74A254EB-0470-4E95-8859-0C82FCDB3588}"/>
                  </a:ext>
                </a:extLst>
              </p:cNvPr>
              <p:cNvSpPr/>
              <p:nvPr/>
            </p:nvSpPr>
            <p:spPr>
              <a:xfrm>
                <a:off x="2000424" y="3194050"/>
                <a:ext cx="2520776" cy="164730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075D8B94-1754-4ED4-8E93-C070389D490F}"/>
                  </a:ext>
                </a:extLst>
              </p:cNvPr>
              <p:cNvSpPr/>
              <p:nvPr/>
            </p:nvSpPr>
            <p:spPr>
              <a:xfrm>
                <a:off x="1928664" y="3068960"/>
                <a:ext cx="2664296" cy="165618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59012617-890C-446A-95BA-87C3A88FA5DD}"/>
                </a:ext>
              </a:extLst>
            </p:cNvPr>
            <p:cNvGrpSpPr/>
            <p:nvPr/>
          </p:nvGrpSpPr>
          <p:grpSpPr>
            <a:xfrm>
              <a:off x="5064542" y="95208"/>
              <a:ext cx="1635890" cy="1076093"/>
              <a:chOff x="5267232" y="922861"/>
              <a:chExt cx="1635890" cy="1076093"/>
            </a:xfrm>
          </p:grpSpPr>
          <p:sp>
            <p:nvSpPr>
              <p:cNvPr id="894" name="星 12 652">
                <a:extLst>
                  <a:ext uri="{FF2B5EF4-FFF2-40B4-BE49-F238E27FC236}">
                    <a16:creationId xmlns:a16="http://schemas.microsoft.com/office/drawing/2014/main" id="{AC0C5E2A-6819-4036-B7A2-1B40F5B4662D}"/>
                  </a:ext>
                </a:extLst>
              </p:cNvPr>
              <p:cNvSpPr/>
              <p:nvPr/>
            </p:nvSpPr>
            <p:spPr bwMode="auto">
              <a:xfrm rot="9000000">
                <a:off x="5676590" y="922861"/>
                <a:ext cx="1226532" cy="878872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星 12 653">
                <a:extLst>
                  <a:ext uri="{FF2B5EF4-FFF2-40B4-BE49-F238E27FC236}">
                    <a16:creationId xmlns:a16="http://schemas.microsoft.com/office/drawing/2014/main" id="{0DFDE07C-46CE-462C-94C2-F7612EBD9F78}"/>
                  </a:ext>
                </a:extLst>
              </p:cNvPr>
              <p:cNvSpPr/>
              <p:nvPr/>
            </p:nvSpPr>
            <p:spPr bwMode="auto">
              <a:xfrm rot="1800000">
                <a:off x="5267232" y="97408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星 12 655">
                <a:extLst>
                  <a:ext uri="{FF2B5EF4-FFF2-40B4-BE49-F238E27FC236}">
                    <a16:creationId xmlns:a16="http://schemas.microsoft.com/office/drawing/2014/main" id="{8EA11957-15CF-4D7C-A04C-088443AC618E}"/>
                  </a:ext>
                </a:extLst>
              </p:cNvPr>
              <p:cNvSpPr/>
              <p:nvPr/>
            </p:nvSpPr>
            <p:spPr bwMode="auto">
              <a:xfrm rot="1800000">
                <a:off x="5647492" y="99713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星 12 652">
                <a:extLst>
                  <a:ext uri="{FF2B5EF4-FFF2-40B4-BE49-F238E27FC236}">
                    <a16:creationId xmlns:a16="http://schemas.microsoft.com/office/drawing/2014/main" id="{CD71A466-64AD-4926-9827-C8D7349A1BD7}"/>
                  </a:ext>
                </a:extLst>
              </p:cNvPr>
              <p:cNvSpPr/>
              <p:nvPr/>
            </p:nvSpPr>
            <p:spPr bwMode="auto">
              <a:xfrm rot="3496621">
                <a:off x="5322091" y="1119086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星 12 652">
                <a:extLst>
                  <a:ext uri="{FF2B5EF4-FFF2-40B4-BE49-F238E27FC236}">
                    <a16:creationId xmlns:a16="http://schemas.microsoft.com/office/drawing/2014/main" id="{809E7EA8-D916-46E0-AEB0-E2F13C52E94B}"/>
                  </a:ext>
                </a:extLst>
              </p:cNvPr>
              <p:cNvSpPr/>
              <p:nvPr/>
            </p:nvSpPr>
            <p:spPr bwMode="auto">
              <a:xfrm rot="9000000">
                <a:off x="5799716" y="1076089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D6F69BB6-037F-4E63-A3C7-5B55ABA889CF}"/>
                </a:ext>
              </a:extLst>
            </p:cNvPr>
            <p:cNvGrpSpPr/>
            <p:nvPr/>
          </p:nvGrpSpPr>
          <p:grpSpPr>
            <a:xfrm>
              <a:off x="4352365" y="315016"/>
              <a:ext cx="1635890" cy="1076093"/>
              <a:chOff x="5267232" y="922861"/>
              <a:chExt cx="1635890" cy="1076093"/>
            </a:xfrm>
          </p:grpSpPr>
          <p:sp>
            <p:nvSpPr>
              <p:cNvPr id="889" name="星 12 652">
                <a:extLst>
                  <a:ext uri="{FF2B5EF4-FFF2-40B4-BE49-F238E27FC236}">
                    <a16:creationId xmlns:a16="http://schemas.microsoft.com/office/drawing/2014/main" id="{AB0493CB-323A-4198-B585-0F17258F59DD}"/>
                  </a:ext>
                </a:extLst>
              </p:cNvPr>
              <p:cNvSpPr/>
              <p:nvPr/>
            </p:nvSpPr>
            <p:spPr bwMode="auto">
              <a:xfrm rot="9000000">
                <a:off x="5676590" y="922861"/>
                <a:ext cx="1226532" cy="878872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星 12 653">
                <a:extLst>
                  <a:ext uri="{FF2B5EF4-FFF2-40B4-BE49-F238E27FC236}">
                    <a16:creationId xmlns:a16="http://schemas.microsoft.com/office/drawing/2014/main" id="{6FF7258F-9F49-490B-8AAA-5248965651CE}"/>
                  </a:ext>
                </a:extLst>
              </p:cNvPr>
              <p:cNvSpPr/>
              <p:nvPr/>
            </p:nvSpPr>
            <p:spPr bwMode="auto">
              <a:xfrm rot="1800000">
                <a:off x="5267232" y="97408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星 12 655">
                <a:extLst>
                  <a:ext uri="{FF2B5EF4-FFF2-40B4-BE49-F238E27FC236}">
                    <a16:creationId xmlns:a16="http://schemas.microsoft.com/office/drawing/2014/main" id="{4E8BC040-8FE7-4B9D-B0B0-4A3DCE64692C}"/>
                  </a:ext>
                </a:extLst>
              </p:cNvPr>
              <p:cNvSpPr/>
              <p:nvPr/>
            </p:nvSpPr>
            <p:spPr bwMode="auto">
              <a:xfrm rot="1800000">
                <a:off x="5647492" y="99713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星 12 652">
                <a:extLst>
                  <a:ext uri="{FF2B5EF4-FFF2-40B4-BE49-F238E27FC236}">
                    <a16:creationId xmlns:a16="http://schemas.microsoft.com/office/drawing/2014/main" id="{F375EE20-CF1A-4966-8C3A-27DFC9EF6775}"/>
                  </a:ext>
                </a:extLst>
              </p:cNvPr>
              <p:cNvSpPr/>
              <p:nvPr/>
            </p:nvSpPr>
            <p:spPr bwMode="auto">
              <a:xfrm rot="3496621">
                <a:off x="5322091" y="1119086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星 12 652">
                <a:extLst>
                  <a:ext uri="{FF2B5EF4-FFF2-40B4-BE49-F238E27FC236}">
                    <a16:creationId xmlns:a16="http://schemas.microsoft.com/office/drawing/2014/main" id="{4450F44E-EDF2-41CD-B76E-4CAD137BC707}"/>
                  </a:ext>
                </a:extLst>
              </p:cNvPr>
              <p:cNvSpPr/>
              <p:nvPr/>
            </p:nvSpPr>
            <p:spPr bwMode="auto">
              <a:xfrm rot="9000000">
                <a:off x="5799716" y="1076089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3" name="グループ化 882">
              <a:extLst>
                <a:ext uri="{FF2B5EF4-FFF2-40B4-BE49-F238E27FC236}">
                  <a16:creationId xmlns:a16="http://schemas.microsoft.com/office/drawing/2014/main" id="{C2A78A5A-2ECD-4787-AC4D-5B993A559CD2}"/>
                </a:ext>
              </a:extLst>
            </p:cNvPr>
            <p:cNvGrpSpPr/>
            <p:nvPr/>
          </p:nvGrpSpPr>
          <p:grpSpPr>
            <a:xfrm>
              <a:off x="4932657" y="596370"/>
              <a:ext cx="1635890" cy="1076093"/>
              <a:chOff x="5267232" y="922861"/>
              <a:chExt cx="1635890" cy="1076093"/>
            </a:xfrm>
          </p:grpSpPr>
          <p:sp>
            <p:nvSpPr>
              <p:cNvPr id="884" name="星 12 652">
                <a:extLst>
                  <a:ext uri="{FF2B5EF4-FFF2-40B4-BE49-F238E27FC236}">
                    <a16:creationId xmlns:a16="http://schemas.microsoft.com/office/drawing/2014/main" id="{79C68865-32EF-4D1E-BD4A-9C8735D40062}"/>
                  </a:ext>
                </a:extLst>
              </p:cNvPr>
              <p:cNvSpPr/>
              <p:nvPr/>
            </p:nvSpPr>
            <p:spPr bwMode="auto">
              <a:xfrm rot="9000000">
                <a:off x="5676590" y="922861"/>
                <a:ext cx="1226532" cy="878872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星 12 653">
                <a:extLst>
                  <a:ext uri="{FF2B5EF4-FFF2-40B4-BE49-F238E27FC236}">
                    <a16:creationId xmlns:a16="http://schemas.microsoft.com/office/drawing/2014/main" id="{47421E0B-2D04-4B26-AADB-5570F115D095}"/>
                  </a:ext>
                </a:extLst>
              </p:cNvPr>
              <p:cNvSpPr/>
              <p:nvPr/>
            </p:nvSpPr>
            <p:spPr bwMode="auto">
              <a:xfrm rot="1800000">
                <a:off x="5267232" y="97408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星 12 655">
                <a:extLst>
                  <a:ext uri="{FF2B5EF4-FFF2-40B4-BE49-F238E27FC236}">
                    <a16:creationId xmlns:a16="http://schemas.microsoft.com/office/drawing/2014/main" id="{F204FD8C-1CB3-451A-9857-9E5DC0BC6862}"/>
                  </a:ext>
                </a:extLst>
              </p:cNvPr>
              <p:cNvSpPr/>
              <p:nvPr/>
            </p:nvSpPr>
            <p:spPr bwMode="auto">
              <a:xfrm rot="1800000">
                <a:off x="5647492" y="997135"/>
                <a:ext cx="1226532" cy="751626"/>
              </a:xfrm>
              <a:prstGeom prst="star12">
                <a:avLst>
                  <a:gd name="adj" fmla="val 4428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星 12 652">
                <a:extLst>
                  <a:ext uri="{FF2B5EF4-FFF2-40B4-BE49-F238E27FC236}">
                    <a16:creationId xmlns:a16="http://schemas.microsoft.com/office/drawing/2014/main" id="{D3B2213D-E447-4FDE-960D-A87F7D499CB8}"/>
                  </a:ext>
                </a:extLst>
              </p:cNvPr>
              <p:cNvSpPr/>
              <p:nvPr/>
            </p:nvSpPr>
            <p:spPr bwMode="auto">
              <a:xfrm rot="3496621">
                <a:off x="5322091" y="1119086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星 12 652">
                <a:extLst>
                  <a:ext uri="{FF2B5EF4-FFF2-40B4-BE49-F238E27FC236}">
                    <a16:creationId xmlns:a16="http://schemas.microsoft.com/office/drawing/2014/main" id="{8F2054C5-21E3-4013-90BD-4D490B4BF2E8}"/>
                  </a:ext>
                </a:extLst>
              </p:cNvPr>
              <p:cNvSpPr/>
              <p:nvPr/>
            </p:nvSpPr>
            <p:spPr bwMode="auto">
              <a:xfrm rot="9000000">
                <a:off x="5799716" y="1076089"/>
                <a:ext cx="1025159" cy="734578"/>
              </a:xfrm>
              <a:prstGeom prst="star12">
                <a:avLst>
                  <a:gd name="adj" fmla="val 43637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01" name="グループ化 900">
            <a:extLst>
              <a:ext uri="{FF2B5EF4-FFF2-40B4-BE49-F238E27FC236}">
                <a16:creationId xmlns:a16="http://schemas.microsoft.com/office/drawing/2014/main" id="{C5476019-0DEB-40C7-9FD4-A1F29D6E59B0}"/>
              </a:ext>
            </a:extLst>
          </p:cNvPr>
          <p:cNvGrpSpPr/>
          <p:nvPr/>
        </p:nvGrpSpPr>
        <p:grpSpPr>
          <a:xfrm>
            <a:off x="5950558" y="3119308"/>
            <a:ext cx="1719505" cy="1017666"/>
            <a:chOff x="7036443" y="2303681"/>
            <a:chExt cx="2304256" cy="1363743"/>
          </a:xfrm>
        </p:grpSpPr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B53E2340-9F60-4650-8998-6186718F7CA8}"/>
                </a:ext>
              </a:extLst>
            </p:cNvPr>
            <p:cNvGrpSpPr/>
            <p:nvPr/>
          </p:nvGrpSpPr>
          <p:grpSpPr>
            <a:xfrm>
              <a:off x="7036443" y="2303681"/>
              <a:ext cx="2304256" cy="1363743"/>
              <a:chOff x="2000672" y="3284984"/>
              <a:chExt cx="3528392" cy="2088232"/>
            </a:xfrm>
          </p:grpSpPr>
          <p:sp>
            <p:nvSpPr>
              <p:cNvPr id="977" name="楕円 976">
                <a:extLst>
                  <a:ext uri="{FF2B5EF4-FFF2-40B4-BE49-F238E27FC236}">
                    <a16:creationId xmlns:a16="http://schemas.microsoft.com/office/drawing/2014/main" id="{9ABCFB0B-C743-4B55-8F14-3BBFE61CBD56}"/>
                  </a:ext>
                </a:extLst>
              </p:cNvPr>
              <p:cNvSpPr/>
              <p:nvPr/>
            </p:nvSpPr>
            <p:spPr>
              <a:xfrm>
                <a:off x="2000672" y="3284984"/>
                <a:ext cx="3528392" cy="2088232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8" name="楕円 977">
                <a:extLst>
                  <a:ext uri="{FF2B5EF4-FFF2-40B4-BE49-F238E27FC236}">
                    <a16:creationId xmlns:a16="http://schemas.microsoft.com/office/drawing/2014/main" id="{BA237294-1F20-40D6-9B82-1C8A649403B4}"/>
                  </a:ext>
                </a:extLst>
              </p:cNvPr>
              <p:cNvSpPr/>
              <p:nvPr/>
            </p:nvSpPr>
            <p:spPr>
              <a:xfrm>
                <a:off x="2843436" y="3773187"/>
                <a:ext cx="1842864" cy="995754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443A9467-473A-4931-BD0A-41187B7A06F7}"/>
                </a:ext>
              </a:extLst>
            </p:cNvPr>
            <p:cNvGrpSpPr/>
            <p:nvPr/>
          </p:nvGrpSpPr>
          <p:grpSpPr>
            <a:xfrm>
              <a:off x="7268082" y="2424312"/>
              <a:ext cx="1770759" cy="663731"/>
              <a:chOff x="9263384" y="3012199"/>
              <a:chExt cx="1770759" cy="481060"/>
            </a:xfrm>
          </p:grpSpPr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C7A5F555-864B-46B7-89E0-F82911CBC602}"/>
                  </a:ext>
                </a:extLst>
              </p:cNvPr>
              <p:cNvSpPr/>
              <p:nvPr/>
            </p:nvSpPr>
            <p:spPr>
              <a:xfrm rot="20021390">
                <a:off x="10688670" y="319547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04DDDC1D-0BFB-4A86-AFC7-3292A6BFF38E}"/>
                  </a:ext>
                </a:extLst>
              </p:cNvPr>
              <p:cNvSpPr/>
              <p:nvPr/>
            </p:nvSpPr>
            <p:spPr>
              <a:xfrm rot="20021390">
                <a:off x="10094309" y="302021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43" name="グループ化 942">
                <a:extLst>
                  <a:ext uri="{FF2B5EF4-FFF2-40B4-BE49-F238E27FC236}">
                    <a16:creationId xmlns:a16="http://schemas.microsoft.com/office/drawing/2014/main" id="{0F1393F6-069F-406C-9AEE-A6B9F258E7CA}"/>
                  </a:ext>
                </a:extLst>
              </p:cNvPr>
              <p:cNvGrpSpPr/>
              <p:nvPr/>
            </p:nvGrpSpPr>
            <p:grpSpPr>
              <a:xfrm>
                <a:off x="9263384" y="313411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768D8FBC-192F-4D06-875A-580A225DEF27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F392C2FE-5184-4DF4-91AF-1E855A1A4C24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D02C2D6C-15EF-4E40-90CE-0C6502395143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2F38C033-E7C2-49D7-BA50-592C83A50BD9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AE0E93EA-9FAB-449A-BE46-30DAFB367A79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23556D0E-4383-4BD1-8A4C-9F68D828BB10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2116D14C-5E4E-4DC8-A5DC-8ECFBD6FA68D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5145153B-7152-48C8-A46E-C45DE85C1F6F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44" name="グループ化 943">
                <a:extLst>
                  <a:ext uri="{FF2B5EF4-FFF2-40B4-BE49-F238E27FC236}">
                    <a16:creationId xmlns:a16="http://schemas.microsoft.com/office/drawing/2014/main" id="{6CEFB744-E616-4357-A22D-A3F3DFD9E387}"/>
                  </a:ext>
                </a:extLst>
              </p:cNvPr>
              <p:cNvGrpSpPr/>
              <p:nvPr/>
            </p:nvGrpSpPr>
            <p:grpSpPr>
              <a:xfrm>
                <a:off x="9888224" y="313411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63F55CC5-808D-4E71-ABE3-0DDDA8D88B9F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055DE4D2-BE57-49E6-8EEA-4AF9151FCB45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3" name="フリーフォーム: 図形 962">
                  <a:extLst>
                    <a:ext uri="{FF2B5EF4-FFF2-40B4-BE49-F238E27FC236}">
                      <a16:creationId xmlns:a16="http://schemas.microsoft.com/office/drawing/2014/main" id="{732FD04B-E947-4ABD-8F23-59E2365273C2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05CF251A-719B-412B-8694-035490AF16B4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B410AAD3-B8C5-4EB6-8BFF-4A88B346E85B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187A9179-BF9B-4007-A72A-D24CF250F1C8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F14343E2-44B6-4D58-930E-B812BB693EE3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3DE2DFF1-1B31-4097-BAC7-C2C5D4E82B0B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45" name="グループ化 944">
                <a:extLst>
                  <a:ext uri="{FF2B5EF4-FFF2-40B4-BE49-F238E27FC236}">
                    <a16:creationId xmlns:a16="http://schemas.microsoft.com/office/drawing/2014/main" id="{C52FEB9B-1647-4D1A-BC4A-D4E02D9D49E2}"/>
                  </a:ext>
                </a:extLst>
              </p:cNvPr>
              <p:cNvGrpSpPr/>
              <p:nvPr/>
            </p:nvGrpSpPr>
            <p:grpSpPr>
              <a:xfrm>
                <a:off x="9591044" y="301219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A154C71E-819B-4793-8B1D-C89BFE365650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D10CAB4B-345F-4F8E-B7E3-7B4211325D6A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9266B54C-2963-4E72-9780-E47EDF5E1F6D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FE263ADD-E0BA-412C-8B19-4DBE08789ACA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1B21B594-3EDA-4B4B-A208-2113830F6BEE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4922989B-EB10-48E2-854F-E8F9ECC1660C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F6633FB2-1DD2-497E-AE25-D9DCC2546206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4582DBBD-EDC4-4C81-B072-77E19A19FF1E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66BA4A67-D1AC-49E1-97C5-C4B5DE416E41}"/>
                  </a:ext>
                </a:extLst>
              </p:cNvPr>
              <p:cNvSpPr/>
              <p:nvPr/>
            </p:nvSpPr>
            <p:spPr>
              <a:xfrm rot="11700000">
                <a:off x="9828470" y="3111534"/>
                <a:ext cx="419206" cy="9736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58ADB4F9-7998-4D93-ACA1-D9AA91B5EB47}"/>
                  </a:ext>
                </a:extLst>
              </p:cNvPr>
              <p:cNvSpPr/>
              <p:nvPr/>
            </p:nvSpPr>
            <p:spPr>
              <a:xfrm rot="10220715">
                <a:off x="9306773" y="319639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CAA98333-54D5-40BD-BC0F-6E6F30662068}"/>
                  </a:ext>
                </a:extLst>
              </p:cNvPr>
              <p:cNvSpPr/>
              <p:nvPr/>
            </p:nvSpPr>
            <p:spPr>
              <a:xfrm rot="1533265">
                <a:off x="10369490" y="3187734"/>
                <a:ext cx="419206" cy="9736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085E44A8-49C3-4360-9E94-32CDB2751DAE}"/>
                  </a:ext>
                </a:extLst>
              </p:cNvPr>
              <p:cNvSpPr/>
              <p:nvPr/>
            </p:nvSpPr>
            <p:spPr>
              <a:xfrm rot="53980">
                <a:off x="9847793" y="327259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C5A6DA4F-7DA5-494D-87AD-D0F5BEA6AE2D}"/>
                  </a:ext>
                </a:extLst>
              </p:cNvPr>
              <p:cNvSpPr/>
              <p:nvPr/>
            </p:nvSpPr>
            <p:spPr>
              <a:xfrm rot="53980">
                <a:off x="10571693" y="329545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484E0FE2-396C-46DC-97C7-D59217B18320}"/>
                  </a:ext>
                </a:extLst>
              </p:cNvPr>
              <p:cNvSpPr/>
              <p:nvPr/>
            </p:nvSpPr>
            <p:spPr>
              <a:xfrm rot="20021390">
                <a:off x="10277189" y="324119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F238F3A9-E3C9-4CDE-A005-1B11BA92275C}"/>
                  </a:ext>
                </a:extLst>
              </p:cNvPr>
              <p:cNvSpPr/>
              <p:nvPr/>
            </p:nvSpPr>
            <p:spPr>
              <a:xfrm rot="20021390">
                <a:off x="9474414" y="3249737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E9F802B6-78AA-4EC8-8F4F-A10A04652F47}"/>
                </a:ext>
              </a:extLst>
            </p:cNvPr>
            <p:cNvGrpSpPr/>
            <p:nvPr/>
          </p:nvGrpSpPr>
          <p:grpSpPr>
            <a:xfrm>
              <a:off x="7382382" y="2792612"/>
              <a:ext cx="1770759" cy="663731"/>
              <a:chOff x="9263384" y="3012199"/>
              <a:chExt cx="1770759" cy="481060"/>
            </a:xfrm>
          </p:grpSpPr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CC513910-F7CC-468F-A3BB-9366F9E6B0BB}"/>
                  </a:ext>
                </a:extLst>
              </p:cNvPr>
              <p:cNvSpPr/>
              <p:nvPr/>
            </p:nvSpPr>
            <p:spPr>
              <a:xfrm rot="20021390">
                <a:off x="10688670" y="319547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22DAA6DE-D3DE-4E2D-BDB6-BB70CD1DBC92}"/>
                  </a:ext>
                </a:extLst>
              </p:cNvPr>
              <p:cNvSpPr/>
              <p:nvPr/>
            </p:nvSpPr>
            <p:spPr>
              <a:xfrm rot="20021390">
                <a:off x="10094309" y="302021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07" name="グループ化 906">
                <a:extLst>
                  <a:ext uri="{FF2B5EF4-FFF2-40B4-BE49-F238E27FC236}">
                    <a16:creationId xmlns:a16="http://schemas.microsoft.com/office/drawing/2014/main" id="{9F117EA1-6CD2-45F3-9F59-F2C02A45A1EE}"/>
                  </a:ext>
                </a:extLst>
              </p:cNvPr>
              <p:cNvGrpSpPr/>
              <p:nvPr/>
            </p:nvGrpSpPr>
            <p:grpSpPr>
              <a:xfrm>
                <a:off x="9263384" y="313411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33" name="フリーフォーム: 図形 932">
                  <a:extLst>
                    <a:ext uri="{FF2B5EF4-FFF2-40B4-BE49-F238E27FC236}">
                      <a16:creationId xmlns:a16="http://schemas.microsoft.com/office/drawing/2014/main" id="{4FF139A6-AB06-4115-A4FB-81AEF940C668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2C262C8B-55FB-45FA-B8A5-F9E98BBA64BB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4A98C2E3-6D5F-42B0-8A60-5B863564FEF2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2A90E773-CCE9-4DB2-913B-C221CBAD4468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245A0BF9-6E53-4704-B55B-C4CDE26D6887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F251A48D-7C7C-4AD6-880F-652C75EBE1FD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70FC0976-C588-4ED9-9F83-4E5CA1471D2A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CA2984DE-7756-4789-9FE9-9D8A0162335A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77E19444-598A-4F2A-87CB-4765AB5D0E99}"/>
                  </a:ext>
                </a:extLst>
              </p:cNvPr>
              <p:cNvGrpSpPr/>
              <p:nvPr/>
            </p:nvGrpSpPr>
            <p:grpSpPr>
              <a:xfrm>
                <a:off x="9888224" y="313411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327E42FA-3EAD-4AEC-B13F-2EB299715BC6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F7E85439-F0BB-42F0-9425-65171D1A68B4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7" name="フリーフォーム: 図形 926">
                  <a:extLst>
                    <a:ext uri="{FF2B5EF4-FFF2-40B4-BE49-F238E27FC236}">
                      <a16:creationId xmlns:a16="http://schemas.microsoft.com/office/drawing/2014/main" id="{753F5002-01A2-4F10-8E29-D2A4BD24D3C9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8" name="フリーフォーム: 図形 927">
                  <a:extLst>
                    <a:ext uri="{FF2B5EF4-FFF2-40B4-BE49-F238E27FC236}">
                      <a16:creationId xmlns:a16="http://schemas.microsoft.com/office/drawing/2014/main" id="{1F91C85F-1173-453A-9FDC-9A480BC401B0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EABEBAC6-022F-4E63-9E3B-CCD6B8B15C73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B68806B0-40BC-4477-8674-AFDFBCE7EDC9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1" name="フリーフォーム: 図形 930">
                  <a:extLst>
                    <a:ext uri="{FF2B5EF4-FFF2-40B4-BE49-F238E27FC236}">
                      <a16:creationId xmlns:a16="http://schemas.microsoft.com/office/drawing/2014/main" id="{41D0C7BA-AB26-4433-B683-3FDBB2DCBD1E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90E4C991-7B9B-4912-AB4D-D4D54423DF6F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94A2D92F-45FB-4D28-8804-74E330BF0147}"/>
                  </a:ext>
                </a:extLst>
              </p:cNvPr>
              <p:cNvGrpSpPr/>
              <p:nvPr/>
            </p:nvGrpSpPr>
            <p:grpSpPr>
              <a:xfrm>
                <a:off x="9591044" y="3012199"/>
                <a:ext cx="1145919" cy="359140"/>
                <a:chOff x="7145199" y="5995763"/>
                <a:chExt cx="2105938" cy="579493"/>
              </a:xfrm>
            </p:grpSpPr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CD6BA0A4-22BA-4F42-AC4E-897D08A0A5A1}"/>
                    </a:ext>
                  </a:extLst>
                </p:cNvPr>
                <p:cNvSpPr/>
                <p:nvPr/>
              </p:nvSpPr>
              <p:spPr>
                <a:xfrm>
                  <a:off x="8341539" y="604910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ABD0B760-3BFE-4D93-B62F-EB7C8C4A8E6B}"/>
                    </a:ext>
                  </a:extLst>
                </p:cNvPr>
                <p:cNvSpPr/>
                <p:nvPr/>
              </p:nvSpPr>
              <p:spPr>
                <a:xfrm>
                  <a:off x="7906295" y="602128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F1E9A0C6-9C2C-48F6-B654-613E2D69498C}"/>
                    </a:ext>
                  </a:extLst>
                </p:cNvPr>
                <p:cNvSpPr/>
                <p:nvPr/>
              </p:nvSpPr>
              <p:spPr>
                <a:xfrm>
                  <a:off x="824157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439834CB-61A6-4770-A4BB-F7A3FEF69B1E}"/>
                    </a:ext>
                  </a:extLst>
                </p:cNvPr>
                <p:cNvSpPr/>
                <p:nvPr/>
              </p:nvSpPr>
              <p:spPr>
                <a:xfrm rot="10800000">
                  <a:off x="7319555" y="611272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84BAD759-FE8D-4307-B92F-D393D177306D}"/>
                    </a:ext>
                  </a:extLst>
                </p:cNvPr>
                <p:cNvSpPr/>
                <p:nvPr/>
              </p:nvSpPr>
              <p:spPr>
                <a:xfrm rot="10800000">
                  <a:off x="7662455" y="6143208"/>
                  <a:ext cx="794793" cy="432048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E43FC1E4-3F75-4722-801E-97DFAE1260BB}"/>
                    </a:ext>
                  </a:extLst>
                </p:cNvPr>
                <p:cNvSpPr/>
                <p:nvPr/>
              </p:nvSpPr>
              <p:spPr>
                <a:xfrm>
                  <a:off x="8440599" y="619388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1DEA64B8-5EF0-406E-BFD8-25EEA8B4731A}"/>
                    </a:ext>
                  </a:extLst>
                </p:cNvPr>
                <p:cNvSpPr/>
                <p:nvPr/>
              </p:nvSpPr>
              <p:spPr>
                <a:xfrm>
                  <a:off x="7145199" y="625484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C462D7A6-17BF-46A2-99AF-AC22EFCFEA62}"/>
                    </a:ext>
                  </a:extLst>
                </p:cNvPr>
                <p:cNvSpPr/>
                <p:nvPr/>
              </p:nvSpPr>
              <p:spPr>
                <a:xfrm rot="10800000">
                  <a:off x="7549059" y="5995763"/>
                  <a:ext cx="810538" cy="310129"/>
                </a:xfrm>
                <a:custGeom>
                  <a:avLst/>
                  <a:gdLst>
                    <a:gd name="connsiteX0" fmla="*/ 781299 w 1615562"/>
                    <a:gd name="connsiteY0" fmla="*/ 219425 h 1636043"/>
                    <a:gd name="connsiteX1" fmla="*/ 485085 w 1615562"/>
                    <a:gd name="connsiteY1" fmla="*/ 415768 h 1636043"/>
                    <a:gd name="connsiteX2" fmla="*/ 481748 w 1615562"/>
                    <a:gd name="connsiteY2" fmla="*/ 426520 h 1636043"/>
                    <a:gd name="connsiteX3" fmla="*/ 474525 w 1615562"/>
                    <a:gd name="connsiteY3" fmla="*/ 427248 h 1636043"/>
                    <a:gd name="connsiteX4" fmla="*/ 217837 w 1615562"/>
                    <a:gd name="connsiteY4" fmla="*/ 742194 h 1636043"/>
                    <a:gd name="connsiteX5" fmla="*/ 311995 w 1615562"/>
                    <a:gd name="connsiteY5" fmla="*/ 969512 h 1636043"/>
                    <a:gd name="connsiteX6" fmla="*/ 354159 w 1615562"/>
                    <a:gd name="connsiteY6" fmla="*/ 1004301 h 1636043"/>
                    <a:gd name="connsiteX7" fmla="*/ 346801 w 1615562"/>
                    <a:gd name="connsiteY7" fmla="*/ 1028006 h 1636043"/>
                    <a:gd name="connsiteX8" fmla="*/ 340269 w 1615562"/>
                    <a:gd name="connsiteY8" fmla="*/ 1092795 h 1636043"/>
                    <a:gd name="connsiteX9" fmla="*/ 661746 w 1615562"/>
                    <a:gd name="connsiteY9" fmla="*/ 1414271 h 1636043"/>
                    <a:gd name="connsiteX10" fmla="*/ 889064 w 1615562"/>
                    <a:gd name="connsiteY10" fmla="*/ 1320113 h 1636043"/>
                    <a:gd name="connsiteX11" fmla="*/ 891744 w 1615562"/>
                    <a:gd name="connsiteY11" fmla="*/ 1316865 h 1636043"/>
                    <a:gd name="connsiteX12" fmla="*/ 894767 w 1615562"/>
                    <a:gd name="connsiteY12" fmla="*/ 1319359 h 1636043"/>
                    <a:gd name="connsiteX13" fmla="*/ 1074507 w 1615562"/>
                    <a:gd name="connsiteY13" fmla="*/ 1374262 h 1636043"/>
                    <a:gd name="connsiteX14" fmla="*/ 1395984 w 1615562"/>
                    <a:gd name="connsiteY14" fmla="*/ 1052786 h 1636043"/>
                    <a:gd name="connsiteX15" fmla="*/ 1370721 w 1615562"/>
                    <a:gd name="connsiteY15" fmla="*/ 927652 h 1636043"/>
                    <a:gd name="connsiteX16" fmla="*/ 1348921 w 1615562"/>
                    <a:gd name="connsiteY16" fmla="*/ 887489 h 1636043"/>
                    <a:gd name="connsiteX17" fmla="*/ 1372462 w 1615562"/>
                    <a:gd name="connsiteY17" fmla="*/ 844118 h 1636043"/>
                    <a:gd name="connsiteX18" fmla="*/ 1397725 w 1615562"/>
                    <a:gd name="connsiteY18" fmla="*/ 718985 h 1636043"/>
                    <a:gd name="connsiteX19" fmla="*/ 1076249 w 1615562"/>
                    <a:gd name="connsiteY19" fmla="*/ 397508 h 1636043"/>
                    <a:gd name="connsiteX20" fmla="*/ 1068154 w 1615562"/>
                    <a:gd name="connsiteY20" fmla="*/ 398528 h 1636043"/>
                    <a:gd name="connsiteX21" fmla="*/ 1047872 w 1615562"/>
                    <a:gd name="connsiteY21" fmla="*/ 361161 h 1636043"/>
                    <a:gd name="connsiteX22" fmla="*/ 781299 w 1615562"/>
                    <a:gd name="connsiteY22" fmla="*/ 219425 h 1636043"/>
                    <a:gd name="connsiteX23" fmla="*/ 771520 w 1615562"/>
                    <a:gd name="connsiteY23" fmla="*/ 0 h 1636043"/>
                    <a:gd name="connsiteX24" fmla="*/ 1136526 w 1615562"/>
                    <a:gd name="connsiteY24" fmla="*/ 194072 h 1636043"/>
                    <a:gd name="connsiteX25" fmla="*/ 1164297 w 1615562"/>
                    <a:gd name="connsiteY25" fmla="*/ 245236 h 1636043"/>
                    <a:gd name="connsiteX26" fmla="*/ 1175380 w 1615562"/>
                    <a:gd name="connsiteY26" fmla="*/ 243840 h 1636043"/>
                    <a:gd name="connsiteX27" fmla="*/ 1615562 w 1615562"/>
                    <a:gd name="connsiteY27" fmla="*/ 684022 h 1636043"/>
                    <a:gd name="connsiteX28" fmla="*/ 1580971 w 1615562"/>
                    <a:gd name="connsiteY28" fmla="*/ 855361 h 1636043"/>
                    <a:gd name="connsiteX29" fmla="*/ 1548737 w 1615562"/>
                    <a:gd name="connsiteY29" fmla="*/ 914747 h 1636043"/>
                    <a:gd name="connsiteX30" fmla="*/ 1578587 w 1615562"/>
                    <a:gd name="connsiteY30" fmla="*/ 969740 h 1636043"/>
                    <a:gd name="connsiteX31" fmla="*/ 1613178 w 1615562"/>
                    <a:gd name="connsiteY31" fmla="*/ 1141079 h 1636043"/>
                    <a:gd name="connsiteX32" fmla="*/ 1172996 w 1615562"/>
                    <a:gd name="connsiteY32" fmla="*/ 1581261 h 1636043"/>
                    <a:gd name="connsiteX33" fmla="*/ 926886 w 1615562"/>
                    <a:gd name="connsiteY33" fmla="*/ 1506085 h 1636043"/>
                    <a:gd name="connsiteX34" fmla="*/ 922747 w 1615562"/>
                    <a:gd name="connsiteY34" fmla="*/ 1502670 h 1636043"/>
                    <a:gd name="connsiteX35" fmla="*/ 919078 w 1615562"/>
                    <a:gd name="connsiteY35" fmla="*/ 1507117 h 1636043"/>
                    <a:gd name="connsiteX36" fmla="*/ 607822 w 1615562"/>
                    <a:gd name="connsiteY36" fmla="*/ 1636043 h 1636043"/>
                    <a:gd name="connsiteX37" fmla="*/ 167640 w 1615562"/>
                    <a:gd name="connsiteY37" fmla="*/ 1195861 h 1636043"/>
                    <a:gd name="connsiteX38" fmla="*/ 176583 w 1615562"/>
                    <a:gd name="connsiteY38" fmla="*/ 1107149 h 1636043"/>
                    <a:gd name="connsiteX39" fmla="*/ 186658 w 1615562"/>
                    <a:gd name="connsiteY39" fmla="*/ 1074691 h 1636043"/>
                    <a:gd name="connsiteX40" fmla="*/ 128926 w 1615562"/>
                    <a:gd name="connsiteY40" fmla="*/ 1027057 h 1636043"/>
                    <a:gd name="connsiteX41" fmla="*/ 0 w 1615562"/>
                    <a:gd name="connsiteY41" fmla="*/ 715801 h 1636043"/>
                    <a:gd name="connsiteX42" fmla="*/ 351470 w 1615562"/>
                    <a:gd name="connsiteY42" fmla="*/ 284562 h 1636043"/>
                    <a:gd name="connsiteX43" fmla="*/ 361360 w 1615562"/>
                    <a:gd name="connsiteY43" fmla="*/ 283565 h 1636043"/>
                    <a:gd name="connsiteX44" fmla="*/ 365929 w 1615562"/>
                    <a:gd name="connsiteY44" fmla="*/ 268843 h 1636043"/>
                    <a:gd name="connsiteX45" fmla="*/ 771520 w 1615562"/>
                    <a:gd name="connsiteY45" fmla="*/ 0 h 1636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15562" h="1636043">
                      <a:moveTo>
                        <a:pt x="781299" y="219425"/>
                      </a:moveTo>
                      <a:cubicBezTo>
                        <a:pt x="648138" y="219425"/>
                        <a:pt x="533888" y="300386"/>
                        <a:pt x="485085" y="415768"/>
                      </a:cubicBezTo>
                      <a:lnTo>
                        <a:pt x="481748" y="426520"/>
                      </a:lnTo>
                      <a:lnTo>
                        <a:pt x="474525" y="427248"/>
                      </a:lnTo>
                      <a:cubicBezTo>
                        <a:pt x="328033" y="457225"/>
                        <a:pt x="217837" y="586840"/>
                        <a:pt x="217837" y="742194"/>
                      </a:cubicBezTo>
                      <a:cubicBezTo>
                        <a:pt x="217837" y="830967"/>
                        <a:pt x="253820" y="911337"/>
                        <a:pt x="311995" y="969512"/>
                      </a:cubicBezTo>
                      <a:lnTo>
                        <a:pt x="354159" y="1004301"/>
                      </a:lnTo>
                      <a:lnTo>
                        <a:pt x="346801" y="1028006"/>
                      </a:lnTo>
                      <a:cubicBezTo>
                        <a:pt x="342518" y="1048933"/>
                        <a:pt x="340269" y="1070601"/>
                        <a:pt x="340269" y="1092795"/>
                      </a:cubicBezTo>
                      <a:cubicBezTo>
                        <a:pt x="340269" y="1270341"/>
                        <a:pt x="484199" y="1414271"/>
                        <a:pt x="661746" y="1414271"/>
                      </a:cubicBezTo>
                      <a:cubicBezTo>
                        <a:pt x="750519" y="1414271"/>
                        <a:pt x="830889" y="1378289"/>
                        <a:pt x="889064" y="1320113"/>
                      </a:cubicBezTo>
                      <a:lnTo>
                        <a:pt x="891744" y="1316865"/>
                      </a:lnTo>
                      <a:lnTo>
                        <a:pt x="894767" y="1319359"/>
                      </a:lnTo>
                      <a:cubicBezTo>
                        <a:pt x="946075" y="1354022"/>
                        <a:pt x="1007927" y="1374262"/>
                        <a:pt x="1074507" y="1374262"/>
                      </a:cubicBezTo>
                      <a:cubicBezTo>
                        <a:pt x="1252054" y="1374262"/>
                        <a:pt x="1395984" y="1230333"/>
                        <a:pt x="1395984" y="1052786"/>
                      </a:cubicBezTo>
                      <a:cubicBezTo>
                        <a:pt x="1395984" y="1008399"/>
                        <a:pt x="1386989" y="966113"/>
                        <a:pt x="1370721" y="927652"/>
                      </a:cubicBezTo>
                      <a:lnTo>
                        <a:pt x="1348921" y="887489"/>
                      </a:lnTo>
                      <a:lnTo>
                        <a:pt x="1372462" y="844118"/>
                      </a:lnTo>
                      <a:cubicBezTo>
                        <a:pt x="1388730" y="805657"/>
                        <a:pt x="1397725" y="763372"/>
                        <a:pt x="1397725" y="718985"/>
                      </a:cubicBezTo>
                      <a:cubicBezTo>
                        <a:pt x="1397725" y="541438"/>
                        <a:pt x="1253795" y="397508"/>
                        <a:pt x="1076249" y="397508"/>
                      </a:cubicBezTo>
                      <a:lnTo>
                        <a:pt x="1068154" y="398528"/>
                      </a:lnTo>
                      <a:lnTo>
                        <a:pt x="1047872" y="361161"/>
                      </a:lnTo>
                      <a:cubicBezTo>
                        <a:pt x="990101" y="275648"/>
                        <a:pt x="892266" y="219425"/>
                        <a:pt x="781299" y="219425"/>
                      </a:cubicBezTo>
                      <a:close/>
                      <a:moveTo>
                        <a:pt x="771520" y="0"/>
                      </a:moveTo>
                      <a:cubicBezTo>
                        <a:pt x="923462" y="0"/>
                        <a:pt x="1057422" y="76983"/>
                        <a:pt x="1136526" y="194072"/>
                      </a:cubicBezTo>
                      <a:lnTo>
                        <a:pt x="1164297" y="245236"/>
                      </a:lnTo>
                      <a:lnTo>
                        <a:pt x="1175380" y="243840"/>
                      </a:lnTo>
                      <a:cubicBezTo>
                        <a:pt x="1418486" y="243840"/>
                        <a:pt x="1615562" y="440916"/>
                        <a:pt x="1615562" y="684022"/>
                      </a:cubicBezTo>
                      <a:cubicBezTo>
                        <a:pt x="1615562" y="744799"/>
                        <a:pt x="1603245" y="802698"/>
                        <a:pt x="1580971" y="855361"/>
                      </a:cubicBezTo>
                      <a:lnTo>
                        <a:pt x="1548737" y="914747"/>
                      </a:lnTo>
                      <a:lnTo>
                        <a:pt x="1578587" y="969740"/>
                      </a:lnTo>
                      <a:cubicBezTo>
                        <a:pt x="1600861" y="1022403"/>
                        <a:pt x="1613178" y="1080303"/>
                        <a:pt x="1613178" y="1141079"/>
                      </a:cubicBezTo>
                      <a:cubicBezTo>
                        <a:pt x="1613178" y="1384185"/>
                        <a:pt x="1416102" y="1581261"/>
                        <a:pt x="1172996" y="1581261"/>
                      </a:cubicBezTo>
                      <a:cubicBezTo>
                        <a:pt x="1081831" y="1581261"/>
                        <a:pt x="997140" y="1553547"/>
                        <a:pt x="926886" y="1506085"/>
                      </a:cubicBezTo>
                      <a:lnTo>
                        <a:pt x="922747" y="1502670"/>
                      </a:lnTo>
                      <a:lnTo>
                        <a:pt x="919078" y="1507117"/>
                      </a:lnTo>
                      <a:cubicBezTo>
                        <a:pt x="839421" y="1586774"/>
                        <a:pt x="729375" y="1636043"/>
                        <a:pt x="607822" y="1636043"/>
                      </a:cubicBezTo>
                      <a:cubicBezTo>
                        <a:pt x="364716" y="1636043"/>
                        <a:pt x="167640" y="1438967"/>
                        <a:pt x="167640" y="1195861"/>
                      </a:cubicBezTo>
                      <a:cubicBezTo>
                        <a:pt x="167640" y="1165473"/>
                        <a:pt x="170719" y="1135804"/>
                        <a:pt x="176583" y="1107149"/>
                      </a:cubicBezTo>
                      <a:lnTo>
                        <a:pt x="186658" y="1074691"/>
                      </a:lnTo>
                      <a:lnTo>
                        <a:pt x="128926" y="1027057"/>
                      </a:lnTo>
                      <a:cubicBezTo>
                        <a:pt x="49269" y="947400"/>
                        <a:pt x="0" y="837354"/>
                        <a:pt x="0" y="715801"/>
                      </a:cubicBezTo>
                      <a:cubicBezTo>
                        <a:pt x="0" y="503083"/>
                        <a:pt x="150886" y="325607"/>
                        <a:pt x="351470" y="284562"/>
                      </a:cubicBezTo>
                      <a:lnTo>
                        <a:pt x="361360" y="283565"/>
                      </a:lnTo>
                      <a:lnTo>
                        <a:pt x="365929" y="268843"/>
                      </a:lnTo>
                      <a:cubicBezTo>
                        <a:pt x="432753" y="110855"/>
                        <a:pt x="589190" y="0"/>
                        <a:pt x="77152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D050"/>
                    </a:gs>
                    <a:gs pos="75000">
                      <a:srgbClr val="0033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BEE16DF4-E9A5-48EB-9DE7-D2A94EE9EFF2}"/>
                  </a:ext>
                </a:extLst>
              </p:cNvPr>
              <p:cNvSpPr/>
              <p:nvPr/>
            </p:nvSpPr>
            <p:spPr>
              <a:xfrm rot="11700000">
                <a:off x="9828470" y="3111534"/>
                <a:ext cx="419206" cy="9736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6E16F227-6629-4F47-9095-33EC77712189}"/>
                  </a:ext>
                </a:extLst>
              </p:cNvPr>
              <p:cNvSpPr/>
              <p:nvPr/>
            </p:nvSpPr>
            <p:spPr>
              <a:xfrm rot="10220715">
                <a:off x="9306773" y="319639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B5B2B786-B5EF-44C9-93D1-7256973BA834}"/>
                  </a:ext>
                </a:extLst>
              </p:cNvPr>
              <p:cNvSpPr/>
              <p:nvPr/>
            </p:nvSpPr>
            <p:spPr>
              <a:xfrm rot="1533265">
                <a:off x="10369490" y="3187734"/>
                <a:ext cx="419206" cy="9736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A6D4175F-6DF7-42A9-97CB-E35CCA0387AA}"/>
                  </a:ext>
                </a:extLst>
              </p:cNvPr>
              <p:cNvSpPr/>
              <p:nvPr/>
            </p:nvSpPr>
            <p:spPr>
              <a:xfrm rot="53980">
                <a:off x="9847793" y="327259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1070C61B-04D2-49DE-936C-4424F9551928}"/>
                  </a:ext>
                </a:extLst>
              </p:cNvPr>
              <p:cNvSpPr/>
              <p:nvPr/>
            </p:nvSpPr>
            <p:spPr>
              <a:xfrm rot="53980">
                <a:off x="10571693" y="3295456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9E05AE38-3584-4A33-A538-F99AA439AC4F}"/>
                  </a:ext>
                </a:extLst>
              </p:cNvPr>
              <p:cNvSpPr/>
              <p:nvPr/>
            </p:nvSpPr>
            <p:spPr>
              <a:xfrm rot="20021390">
                <a:off x="10277189" y="3241199"/>
                <a:ext cx="234575" cy="113651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ADA2055D-B9E9-4782-B0A5-57FE000ED63C}"/>
                  </a:ext>
                </a:extLst>
              </p:cNvPr>
              <p:cNvSpPr/>
              <p:nvPr/>
            </p:nvSpPr>
            <p:spPr>
              <a:xfrm rot="20021390">
                <a:off x="9474414" y="3249737"/>
                <a:ext cx="337856" cy="96486"/>
              </a:xfrm>
              <a:custGeom>
                <a:avLst/>
                <a:gdLst>
                  <a:gd name="connsiteX0" fmla="*/ 761152 w 899976"/>
                  <a:gd name="connsiteY0" fmla="*/ 1806 h 104272"/>
                  <a:gd name="connsiteX1" fmla="*/ 867708 w 899976"/>
                  <a:gd name="connsiteY1" fmla="*/ 20418 h 104272"/>
                  <a:gd name="connsiteX2" fmla="*/ 899976 w 899976"/>
                  <a:gd name="connsiteY2" fmla="*/ 35686 h 104272"/>
                  <a:gd name="connsiteX3" fmla="*/ 893889 w 899976"/>
                  <a:gd name="connsiteY3" fmla="*/ 99081 h 104272"/>
                  <a:gd name="connsiteX4" fmla="*/ 861972 w 899976"/>
                  <a:gd name="connsiteY4" fmla="*/ 89972 h 104272"/>
                  <a:gd name="connsiteX5" fmla="*/ 461031 w 899976"/>
                  <a:gd name="connsiteY5" fmla="*/ 83169 h 104272"/>
                  <a:gd name="connsiteX6" fmla="*/ 32450 w 899976"/>
                  <a:gd name="connsiteY6" fmla="*/ 90192 h 104272"/>
                  <a:gd name="connsiteX7" fmla="*/ 0 w 899976"/>
                  <a:gd name="connsiteY7" fmla="*/ 104272 h 104272"/>
                  <a:gd name="connsiteX8" fmla="*/ 8717 w 899976"/>
                  <a:gd name="connsiteY8" fmla="*/ 13493 h 104272"/>
                  <a:gd name="connsiteX9" fmla="*/ 76286 w 899976"/>
                  <a:gd name="connsiteY9" fmla="*/ 1991 h 104272"/>
                  <a:gd name="connsiteX10" fmla="*/ 430389 w 899976"/>
                  <a:gd name="connsiteY10" fmla="*/ 3676 h 104272"/>
                  <a:gd name="connsiteX11" fmla="*/ 761152 w 899976"/>
                  <a:gd name="connsiteY11" fmla="*/ 1806 h 104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9976" h="104272">
                    <a:moveTo>
                      <a:pt x="761152" y="1806"/>
                    </a:moveTo>
                    <a:cubicBezTo>
                      <a:pt x="802105" y="4287"/>
                      <a:pt x="837074" y="9714"/>
                      <a:pt x="867708" y="20418"/>
                    </a:cubicBezTo>
                    <a:lnTo>
                      <a:pt x="899976" y="35686"/>
                    </a:lnTo>
                    <a:lnTo>
                      <a:pt x="893889" y="99081"/>
                    </a:lnTo>
                    <a:lnTo>
                      <a:pt x="861972" y="89972"/>
                    </a:lnTo>
                    <a:cubicBezTo>
                      <a:pt x="772415" y="71402"/>
                      <a:pt x="648729" y="83169"/>
                      <a:pt x="461031" y="83169"/>
                    </a:cubicBezTo>
                    <a:cubicBezTo>
                      <a:pt x="273334" y="83169"/>
                      <a:pt x="122845" y="71615"/>
                      <a:pt x="32450" y="90192"/>
                    </a:cubicBezTo>
                    <a:lnTo>
                      <a:pt x="0" y="104272"/>
                    </a:lnTo>
                    <a:lnTo>
                      <a:pt x="8717" y="13493"/>
                    </a:lnTo>
                    <a:lnTo>
                      <a:pt x="76286" y="1991"/>
                    </a:lnTo>
                    <a:cubicBezTo>
                      <a:pt x="165974" y="-3031"/>
                      <a:pt x="287382" y="3676"/>
                      <a:pt x="430389" y="3676"/>
                    </a:cubicBezTo>
                    <a:cubicBezTo>
                      <a:pt x="573397" y="3676"/>
                      <a:pt x="679245" y="-3155"/>
                      <a:pt x="761152" y="1806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99CC"/>
                  </a:gs>
                  <a:gs pos="100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9" name="グループ化 978">
            <a:extLst>
              <a:ext uri="{FF2B5EF4-FFF2-40B4-BE49-F238E27FC236}">
                <a16:creationId xmlns:a16="http://schemas.microsoft.com/office/drawing/2014/main" id="{CB49831B-87C3-41BD-8C06-63F0EDCA65D3}"/>
              </a:ext>
            </a:extLst>
          </p:cNvPr>
          <p:cNvGrpSpPr/>
          <p:nvPr/>
        </p:nvGrpSpPr>
        <p:grpSpPr>
          <a:xfrm>
            <a:off x="5971245" y="1139339"/>
            <a:ext cx="1719505" cy="1017666"/>
            <a:chOff x="7036443" y="271681"/>
            <a:chExt cx="2304256" cy="1363743"/>
          </a:xfrm>
        </p:grpSpPr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24C406CF-7859-49F6-BCEC-02B593D75B5A}"/>
                </a:ext>
              </a:extLst>
            </p:cNvPr>
            <p:cNvGrpSpPr/>
            <p:nvPr/>
          </p:nvGrpSpPr>
          <p:grpSpPr>
            <a:xfrm>
              <a:off x="7036443" y="271681"/>
              <a:ext cx="2304256" cy="1363743"/>
              <a:chOff x="2000672" y="3284984"/>
              <a:chExt cx="3528392" cy="2088232"/>
            </a:xfrm>
          </p:grpSpPr>
          <p:sp>
            <p:nvSpPr>
              <p:cNvPr id="1016" name="楕円 1015">
                <a:extLst>
                  <a:ext uri="{FF2B5EF4-FFF2-40B4-BE49-F238E27FC236}">
                    <a16:creationId xmlns:a16="http://schemas.microsoft.com/office/drawing/2014/main" id="{886DA39F-70F5-4B88-B51E-4E500A4550F3}"/>
                  </a:ext>
                </a:extLst>
              </p:cNvPr>
              <p:cNvSpPr/>
              <p:nvPr/>
            </p:nvSpPr>
            <p:spPr>
              <a:xfrm>
                <a:off x="2000672" y="3284984"/>
                <a:ext cx="3528392" cy="2088232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7" name="楕円 1016">
                <a:extLst>
                  <a:ext uri="{FF2B5EF4-FFF2-40B4-BE49-F238E27FC236}">
                    <a16:creationId xmlns:a16="http://schemas.microsoft.com/office/drawing/2014/main" id="{804F9E36-9236-45C0-870B-FB6BE5C77581}"/>
                  </a:ext>
                </a:extLst>
              </p:cNvPr>
              <p:cNvSpPr/>
              <p:nvPr/>
            </p:nvSpPr>
            <p:spPr>
              <a:xfrm>
                <a:off x="2843436" y="3773187"/>
                <a:ext cx="1842864" cy="995754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1" name="グループ化 980">
              <a:extLst>
                <a:ext uri="{FF2B5EF4-FFF2-40B4-BE49-F238E27FC236}">
                  <a16:creationId xmlns:a16="http://schemas.microsoft.com/office/drawing/2014/main" id="{CA76B64B-A4DA-48A6-B45B-800AAFB3F04C}"/>
                </a:ext>
              </a:extLst>
            </p:cNvPr>
            <p:cNvGrpSpPr/>
            <p:nvPr/>
          </p:nvGrpSpPr>
          <p:grpSpPr>
            <a:xfrm>
              <a:off x="7822065" y="414619"/>
              <a:ext cx="916452" cy="624993"/>
              <a:chOff x="4318659" y="5157889"/>
              <a:chExt cx="1636316" cy="1028341"/>
            </a:xfrm>
          </p:grpSpPr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A8EE445A-593F-4465-99AD-72FA11DE767A}"/>
                  </a:ext>
                </a:extLst>
              </p:cNvPr>
              <p:cNvSpPr/>
              <p:nvPr/>
            </p:nvSpPr>
            <p:spPr>
              <a:xfrm>
                <a:off x="4318659" y="515788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D370CF7B-D9F4-4345-9745-04C45F2F9473}"/>
                  </a:ext>
                </a:extLst>
              </p:cNvPr>
              <p:cNvSpPr/>
              <p:nvPr/>
            </p:nvSpPr>
            <p:spPr>
              <a:xfrm>
                <a:off x="4928259" y="530266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9A75F225-6FA5-49E2-B407-15573B939388}"/>
                  </a:ext>
                </a:extLst>
              </p:cNvPr>
              <p:cNvSpPr/>
              <p:nvPr/>
            </p:nvSpPr>
            <p:spPr>
              <a:xfrm>
                <a:off x="4387239" y="547030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F09CEA24-500C-4A6B-887E-7088913AFA28}"/>
                </a:ext>
              </a:extLst>
            </p:cNvPr>
            <p:cNvGrpSpPr/>
            <p:nvPr/>
          </p:nvGrpSpPr>
          <p:grpSpPr>
            <a:xfrm rot="2086532">
              <a:off x="8416888" y="557718"/>
              <a:ext cx="452909" cy="484547"/>
              <a:chOff x="3165858" y="4528629"/>
              <a:chExt cx="452909" cy="484547"/>
            </a:xfrm>
          </p:grpSpPr>
          <p:sp>
            <p:nvSpPr>
              <p:cNvPr id="1011" name="楕円 1010">
                <a:extLst>
                  <a:ext uri="{FF2B5EF4-FFF2-40B4-BE49-F238E27FC236}">
                    <a16:creationId xmlns:a16="http://schemas.microsoft.com/office/drawing/2014/main" id="{3E928DDB-76F9-4BF7-B95A-694763227239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2" name="星: 5 pt 1011">
                <a:extLst>
                  <a:ext uri="{FF2B5EF4-FFF2-40B4-BE49-F238E27FC236}">
                    <a16:creationId xmlns:a16="http://schemas.microsoft.com/office/drawing/2014/main" id="{94DB495D-AB09-4152-922C-76EF3406BBAF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3" name="グループ化 982">
              <a:extLst>
                <a:ext uri="{FF2B5EF4-FFF2-40B4-BE49-F238E27FC236}">
                  <a16:creationId xmlns:a16="http://schemas.microsoft.com/office/drawing/2014/main" id="{C2CD52EA-4F31-43EB-A6AF-1D22EED14DED}"/>
                </a:ext>
              </a:extLst>
            </p:cNvPr>
            <p:cNvGrpSpPr/>
            <p:nvPr/>
          </p:nvGrpSpPr>
          <p:grpSpPr>
            <a:xfrm rot="2125799">
              <a:off x="7114428" y="862001"/>
              <a:ext cx="1244087" cy="457091"/>
              <a:chOff x="6585850" y="6057968"/>
              <a:chExt cx="1502243" cy="457091"/>
            </a:xfrm>
          </p:grpSpPr>
          <p:grpSp>
            <p:nvGrpSpPr>
              <p:cNvPr id="1001" name="グループ化 1000">
                <a:extLst>
                  <a:ext uri="{FF2B5EF4-FFF2-40B4-BE49-F238E27FC236}">
                    <a16:creationId xmlns:a16="http://schemas.microsoft.com/office/drawing/2014/main" id="{6393A89D-1CCB-4212-8152-6A7E26D3D966}"/>
                  </a:ext>
                </a:extLst>
              </p:cNvPr>
              <p:cNvGrpSpPr/>
              <p:nvPr/>
            </p:nvGrpSpPr>
            <p:grpSpPr>
              <a:xfrm>
                <a:off x="6585850" y="6118928"/>
                <a:ext cx="1357463" cy="396131"/>
                <a:chOff x="6585850" y="6118928"/>
                <a:chExt cx="1357463" cy="396131"/>
              </a:xfrm>
            </p:grpSpPr>
            <p:grpSp>
              <p:nvGrpSpPr>
                <p:cNvPr id="1005" name="グループ化 1004">
                  <a:extLst>
                    <a:ext uri="{FF2B5EF4-FFF2-40B4-BE49-F238E27FC236}">
                      <a16:creationId xmlns:a16="http://schemas.microsoft.com/office/drawing/2014/main" id="{965DCF5E-7431-43A8-9A18-363F4BF5A270}"/>
                    </a:ext>
                  </a:extLst>
                </p:cNvPr>
                <p:cNvGrpSpPr/>
                <p:nvPr/>
              </p:nvGrpSpPr>
              <p:grpSpPr>
                <a:xfrm>
                  <a:off x="6585850" y="61189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1009" name="楕円 10">
                    <a:extLst>
                      <a:ext uri="{FF2B5EF4-FFF2-40B4-BE49-F238E27FC236}">
                        <a16:creationId xmlns:a16="http://schemas.microsoft.com/office/drawing/2014/main" id="{5A512430-FA7D-4E6B-A8DC-59C564914676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0" name="楕円 10">
                    <a:extLst>
                      <a:ext uri="{FF2B5EF4-FFF2-40B4-BE49-F238E27FC236}">
                        <a16:creationId xmlns:a16="http://schemas.microsoft.com/office/drawing/2014/main" id="{50C6754E-A3B3-4B04-96D4-23D198AE15DE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06" name="グループ化 1005">
                  <a:extLst>
                    <a:ext uri="{FF2B5EF4-FFF2-40B4-BE49-F238E27FC236}">
                      <a16:creationId xmlns:a16="http://schemas.microsoft.com/office/drawing/2014/main" id="{7DAC2BB9-76B3-4345-935F-FC3920B701DE}"/>
                    </a:ext>
                  </a:extLst>
                </p:cNvPr>
                <p:cNvGrpSpPr/>
                <p:nvPr/>
              </p:nvGrpSpPr>
              <p:grpSpPr>
                <a:xfrm>
                  <a:off x="6822070" y="62332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1007" name="楕円 10">
                    <a:extLst>
                      <a:ext uri="{FF2B5EF4-FFF2-40B4-BE49-F238E27FC236}">
                        <a16:creationId xmlns:a16="http://schemas.microsoft.com/office/drawing/2014/main" id="{6D18734B-12C1-4437-A156-25D972558CF4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8" name="楕円 10">
                    <a:extLst>
                      <a:ext uri="{FF2B5EF4-FFF2-40B4-BE49-F238E27FC236}">
                        <a16:creationId xmlns:a16="http://schemas.microsoft.com/office/drawing/2014/main" id="{3F0EFC0F-9C3E-4EA7-A434-C968CC57B2CE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52BB736E-08EA-4ED3-85AE-3BDAC8150270}"/>
                  </a:ext>
                </a:extLst>
              </p:cNvPr>
              <p:cNvGrpSpPr/>
              <p:nvPr/>
            </p:nvGrpSpPr>
            <p:grpSpPr>
              <a:xfrm>
                <a:off x="6966850" y="6057968"/>
                <a:ext cx="1121243" cy="281831"/>
                <a:chOff x="6585850" y="5775006"/>
                <a:chExt cx="1786677" cy="625754"/>
              </a:xfrm>
            </p:grpSpPr>
            <p:sp>
              <p:nvSpPr>
                <p:cNvPr id="1003" name="楕円 10">
                  <a:extLst>
                    <a:ext uri="{FF2B5EF4-FFF2-40B4-BE49-F238E27FC236}">
                      <a16:creationId xmlns:a16="http://schemas.microsoft.com/office/drawing/2014/main" id="{56416777-2A1D-47B1-A033-308F0A24C158}"/>
                    </a:ext>
                  </a:extLst>
                </p:cNvPr>
                <p:cNvSpPr/>
                <p:nvPr/>
              </p:nvSpPr>
              <p:spPr>
                <a:xfrm>
                  <a:off x="6585850" y="582834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6298">
                      <a:srgbClr val="C00000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4" name="楕円 10">
                  <a:extLst>
                    <a:ext uri="{FF2B5EF4-FFF2-40B4-BE49-F238E27FC236}">
                      <a16:creationId xmlns:a16="http://schemas.microsoft.com/office/drawing/2014/main" id="{7F72554D-D0EA-4155-9622-ECCC7F21676E}"/>
                    </a:ext>
                  </a:extLst>
                </p:cNvPr>
                <p:cNvSpPr/>
                <p:nvPr/>
              </p:nvSpPr>
              <p:spPr>
                <a:xfrm>
                  <a:off x="6585850" y="577500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99CC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84" name="グループ化 983">
              <a:extLst>
                <a:ext uri="{FF2B5EF4-FFF2-40B4-BE49-F238E27FC236}">
                  <a16:creationId xmlns:a16="http://schemas.microsoft.com/office/drawing/2014/main" id="{ACF0352F-20F5-458F-9F8B-A2B69A0569A9}"/>
                </a:ext>
              </a:extLst>
            </p:cNvPr>
            <p:cNvGrpSpPr/>
            <p:nvPr/>
          </p:nvGrpSpPr>
          <p:grpSpPr>
            <a:xfrm rot="2125799">
              <a:off x="7343028" y="646101"/>
              <a:ext cx="1244087" cy="457091"/>
              <a:chOff x="6585850" y="6057968"/>
              <a:chExt cx="1502243" cy="457091"/>
            </a:xfrm>
          </p:grpSpPr>
          <p:grpSp>
            <p:nvGrpSpPr>
              <p:cNvPr id="991" name="グループ化 990">
                <a:extLst>
                  <a:ext uri="{FF2B5EF4-FFF2-40B4-BE49-F238E27FC236}">
                    <a16:creationId xmlns:a16="http://schemas.microsoft.com/office/drawing/2014/main" id="{40F02BDF-743F-42DD-A4AF-216EE6771122}"/>
                  </a:ext>
                </a:extLst>
              </p:cNvPr>
              <p:cNvGrpSpPr/>
              <p:nvPr/>
            </p:nvGrpSpPr>
            <p:grpSpPr>
              <a:xfrm>
                <a:off x="6585850" y="6118928"/>
                <a:ext cx="1357463" cy="396131"/>
                <a:chOff x="6585850" y="6118928"/>
                <a:chExt cx="1357463" cy="396131"/>
              </a:xfrm>
            </p:grpSpPr>
            <p:grpSp>
              <p:nvGrpSpPr>
                <p:cNvPr id="995" name="グループ化 994">
                  <a:extLst>
                    <a:ext uri="{FF2B5EF4-FFF2-40B4-BE49-F238E27FC236}">
                      <a16:creationId xmlns:a16="http://schemas.microsoft.com/office/drawing/2014/main" id="{CC6EDD70-5ED9-472D-AC68-FD23B475270F}"/>
                    </a:ext>
                  </a:extLst>
                </p:cNvPr>
                <p:cNvGrpSpPr/>
                <p:nvPr/>
              </p:nvGrpSpPr>
              <p:grpSpPr>
                <a:xfrm>
                  <a:off x="6585850" y="61189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999" name="楕円 10">
                    <a:extLst>
                      <a:ext uri="{FF2B5EF4-FFF2-40B4-BE49-F238E27FC236}">
                        <a16:creationId xmlns:a16="http://schemas.microsoft.com/office/drawing/2014/main" id="{93606306-D1EC-42E3-BFA5-B055F7C9EC4A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0" name="楕円 10">
                    <a:extLst>
                      <a:ext uri="{FF2B5EF4-FFF2-40B4-BE49-F238E27FC236}">
                        <a16:creationId xmlns:a16="http://schemas.microsoft.com/office/drawing/2014/main" id="{3FA4C860-5343-4F12-AA4F-E716369AE9A5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96" name="グループ化 995">
                  <a:extLst>
                    <a:ext uri="{FF2B5EF4-FFF2-40B4-BE49-F238E27FC236}">
                      <a16:creationId xmlns:a16="http://schemas.microsoft.com/office/drawing/2014/main" id="{8011E43F-D143-4934-879B-173F7592D83F}"/>
                    </a:ext>
                  </a:extLst>
                </p:cNvPr>
                <p:cNvGrpSpPr/>
                <p:nvPr/>
              </p:nvGrpSpPr>
              <p:grpSpPr>
                <a:xfrm>
                  <a:off x="6822070" y="62332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997" name="楕円 10">
                    <a:extLst>
                      <a:ext uri="{FF2B5EF4-FFF2-40B4-BE49-F238E27FC236}">
                        <a16:creationId xmlns:a16="http://schemas.microsoft.com/office/drawing/2014/main" id="{7F4BEC9F-B1C5-4906-AB62-D7CEA100D08A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8" name="楕円 10">
                    <a:extLst>
                      <a:ext uri="{FF2B5EF4-FFF2-40B4-BE49-F238E27FC236}">
                        <a16:creationId xmlns:a16="http://schemas.microsoft.com/office/drawing/2014/main" id="{D6D35048-6605-4AAE-A2C7-86EABB3EBB77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992" name="グループ化 991">
                <a:extLst>
                  <a:ext uri="{FF2B5EF4-FFF2-40B4-BE49-F238E27FC236}">
                    <a16:creationId xmlns:a16="http://schemas.microsoft.com/office/drawing/2014/main" id="{AAD6C03A-0F4F-4EE0-A537-1295F672D645}"/>
                  </a:ext>
                </a:extLst>
              </p:cNvPr>
              <p:cNvGrpSpPr/>
              <p:nvPr/>
            </p:nvGrpSpPr>
            <p:grpSpPr>
              <a:xfrm>
                <a:off x="6966850" y="6057968"/>
                <a:ext cx="1121243" cy="281831"/>
                <a:chOff x="6585850" y="5775006"/>
                <a:chExt cx="1786677" cy="625754"/>
              </a:xfrm>
            </p:grpSpPr>
            <p:sp>
              <p:nvSpPr>
                <p:cNvPr id="993" name="楕円 10">
                  <a:extLst>
                    <a:ext uri="{FF2B5EF4-FFF2-40B4-BE49-F238E27FC236}">
                      <a16:creationId xmlns:a16="http://schemas.microsoft.com/office/drawing/2014/main" id="{615AC903-E35E-4DEA-8606-1F15B574C78D}"/>
                    </a:ext>
                  </a:extLst>
                </p:cNvPr>
                <p:cNvSpPr/>
                <p:nvPr/>
              </p:nvSpPr>
              <p:spPr>
                <a:xfrm>
                  <a:off x="6585850" y="582834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6298">
                      <a:srgbClr val="C00000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4" name="楕円 10">
                  <a:extLst>
                    <a:ext uri="{FF2B5EF4-FFF2-40B4-BE49-F238E27FC236}">
                      <a16:creationId xmlns:a16="http://schemas.microsoft.com/office/drawing/2014/main" id="{1678E539-08A3-429B-98D5-F0D5D795B19D}"/>
                    </a:ext>
                  </a:extLst>
                </p:cNvPr>
                <p:cNvSpPr/>
                <p:nvPr/>
              </p:nvSpPr>
              <p:spPr>
                <a:xfrm>
                  <a:off x="6585850" y="577500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99CC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85" name="グループ化 984">
              <a:extLst>
                <a:ext uri="{FF2B5EF4-FFF2-40B4-BE49-F238E27FC236}">
                  <a16:creationId xmlns:a16="http://schemas.microsoft.com/office/drawing/2014/main" id="{4E902135-E822-45D1-9FCE-31CE6C30F837}"/>
                </a:ext>
              </a:extLst>
            </p:cNvPr>
            <p:cNvGrpSpPr/>
            <p:nvPr/>
          </p:nvGrpSpPr>
          <p:grpSpPr>
            <a:xfrm rot="2086532">
              <a:off x="8747089" y="773618"/>
              <a:ext cx="452909" cy="484547"/>
              <a:chOff x="3165858" y="4528629"/>
              <a:chExt cx="452909" cy="484547"/>
            </a:xfrm>
          </p:grpSpPr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1758E491-4A5C-4E46-82CE-3C0FCC276598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0" name="星: 5 pt 989">
                <a:extLst>
                  <a:ext uri="{FF2B5EF4-FFF2-40B4-BE49-F238E27FC236}">
                    <a16:creationId xmlns:a16="http://schemas.microsoft.com/office/drawing/2014/main" id="{966F5ABC-392B-4A41-B902-CA5C0177CE71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6" name="グループ化 985">
              <a:extLst>
                <a:ext uri="{FF2B5EF4-FFF2-40B4-BE49-F238E27FC236}">
                  <a16:creationId xmlns:a16="http://schemas.microsoft.com/office/drawing/2014/main" id="{C822B5D4-43B2-43EC-BCDA-24BD19617E03}"/>
                </a:ext>
              </a:extLst>
            </p:cNvPr>
            <p:cNvGrpSpPr/>
            <p:nvPr/>
          </p:nvGrpSpPr>
          <p:grpSpPr>
            <a:xfrm rot="2086532">
              <a:off x="8391489" y="926019"/>
              <a:ext cx="452909" cy="484547"/>
              <a:chOff x="3165858" y="4528629"/>
              <a:chExt cx="452909" cy="484547"/>
            </a:xfrm>
          </p:grpSpPr>
          <p:sp>
            <p:nvSpPr>
              <p:cNvPr id="987" name="楕円 986">
                <a:extLst>
                  <a:ext uri="{FF2B5EF4-FFF2-40B4-BE49-F238E27FC236}">
                    <a16:creationId xmlns:a16="http://schemas.microsoft.com/office/drawing/2014/main" id="{320C9F45-5300-438F-B47B-9BBEB4480B1C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8" name="星: 5 pt 987">
                <a:extLst>
                  <a:ext uri="{FF2B5EF4-FFF2-40B4-BE49-F238E27FC236}">
                    <a16:creationId xmlns:a16="http://schemas.microsoft.com/office/drawing/2014/main" id="{70E9A8AE-25E1-4B7F-9F68-C24842879952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18" name="グループ化 1017">
            <a:extLst>
              <a:ext uri="{FF2B5EF4-FFF2-40B4-BE49-F238E27FC236}">
                <a16:creationId xmlns:a16="http://schemas.microsoft.com/office/drawing/2014/main" id="{CDA7EDE4-038D-48CB-B585-4060C0824DE4}"/>
              </a:ext>
            </a:extLst>
          </p:cNvPr>
          <p:cNvGrpSpPr/>
          <p:nvPr/>
        </p:nvGrpSpPr>
        <p:grpSpPr>
          <a:xfrm>
            <a:off x="6001279" y="5029665"/>
            <a:ext cx="1719505" cy="1017666"/>
            <a:chOff x="7036443" y="4589681"/>
            <a:chExt cx="2304256" cy="1363743"/>
          </a:xfrm>
        </p:grpSpPr>
        <p:grpSp>
          <p:nvGrpSpPr>
            <p:cNvPr id="1019" name="グループ化 1018">
              <a:extLst>
                <a:ext uri="{FF2B5EF4-FFF2-40B4-BE49-F238E27FC236}">
                  <a16:creationId xmlns:a16="http://schemas.microsoft.com/office/drawing/2014/main" id="{0D9520C9-61B7-4A06-AE09-14783F08F980}"/>
                </a:ext>
              </a:extLst>
            </p:cNvPr>
            <p:cNvGrpSpPr/>
            <p:nvPr/>
          </p:nvGrpSpPr>
          <p:grpSpPr>
            <a:xfrm>
              <a:off x="7036443" y="4589681"/>
              <a:ext cx="2304256" cy="1363743"/>
              <a:chOff x="2000672" y="3284984"/>
              <a:chExt cx="3528392" cy="2088232"/>
            </a:xfrm>
          </p:grpSpPr>
          <p:sp>
            <p:nvSpPr>
              <p:cNvPr id="1097" name="楕円 1096">
                <a:extLst>
                  <a:ext uri="{FF2B5EF4-FFF2-40B4-BE49-F238E27FC236}">
                    <a16:creationId xmlns:a16="http://schemas.microsoft.com/office/drawing/2014/main" id="{32139508-A61E-4AFB-9580-F15E3A721204}"/>
                  </a:ext>
                </a:extLst>
              </p:cNvPr>
              <p:cNvSpPr/>
              <p:nvPr/>
            </p:nvSpPr>
            <p:spPr>
              <a:xfrm>
                <a:off x="2000672" y="3284984"/>
                <a:ext cx="3528392" cy="2088232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8" name="楕円 1097">
                <a:extLst>
                  <a:ext uri="{FF2B5EF4-FFF2-40B4-BE49-F238E27FC236}">
                    <a16:creationId xmlns:a16="http://schemas.microsoft.com/office/drawing/2014/main" id="{35CEBD54-ED30-49B7-91D0-AAB6CF8FB819}"/>
                  </a:ext>
                </a:extLst>
              </p:cNvPr>
              <p:cNvSpPr/>
              <p:nvPr/>
            </p:nvSpPr>
            <p:spPr>
              <a:xfrm>
                <a:off x="2843436" y="3773187"/>
                <a:ext cx="1842864" cy="995754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20" name="グループ化 1019">
              <a:extLst>
                <a:ext uri="{FF2B5EF4-FFF2-40B4-BE49-F238E27FC236}">
                  <a16:creationId xmlns:a16="http://schemas.microsoft.com/office/drawing/2014/main" id="{9A6A01BB-D0CE-4F83-B373-D3A8BD7EF85D}"/>
                </a:ext>
              </a:extLst>
            </p:cNvPr>
            <p:cNvGrpSpPr/>
            <p:nvPr/>
          </p:nvGrpSpPr>
          <p:grpSpPr>
            <a:xfrm>
              <a:off x="7873268" y="4691333"/>
              <a:ext cx="916452" cy="492682"/>
              <a:chOff x="4318659" y="5157889"/>
              <a:chExt cx="1636316" cy="1028341"/>
            </a:xfrm>
          </p:grpSpPr>
          <p:sp>
            <p:nvSpPr>
              <p:cNvPr id="1094" name="フリーフォーム: 図形 1093">
                <a:extLst>
                  <a:ext uri="{FF2B5EF4-FFF2-40B4-BE49-F238E27FC236}">
                    <a16:creationId xmlns:a16="http://schemas.microsoft.com/office/drawing/2014/main" id="{891FE7A6-ADE7-421A-9993-3C71AF1EE12E}"/>
                  </a:ext>
                </a:extLst>
              </p:cNvPr>
              <p:cNvSpPr/>
              <p:nvPr/>
            </p:nvSpPr>
            <p:spPr>
              <a:xfrm>
                <a:off x="4318659" y="515788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5" name="フリーフォーム: 図形 1094">
                <a:extLst>
                  <a:ext uri="{FF2B5EF4-FFF2-40B4-BE49-F238E27FC236}">
                    <a16:creationId xmlns:a16="http://schemas.microsoft.com/office/drawing/2014/main" id="{CE0C7F41-BF87-4BE3-891E-C4FB18219A56}"/>
                  </a:ext>
                </a:extLst>
              </p:cNvPr>
              <p:cNvSpPr/>
              <p:nvPr/>
            </p:nvSpPr>
            <p:spPr>
              <a:xfrm>
                <a:off x="4928259" y="530266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6" name="フリーフォーム: 図形 1095">
                <a:extLst>
                  <a:ext uri="{FF2B5EF4-FFF2-40B4-BE49-F238E27FC236}">
                    <a16:creationId xmlns:a16="http://schemas.microsoft.com/office/drawing/2014/main" id="{2B2B0FA7-683C-44E3-8901-E01225DC6570}"/>
                  </a:ext>
                </a:extLst>
              </p:cNvPr>
              <p:cNvSpPr/>
              <p:nvPr/>
            </p:nvSpPr>
            <p:spPr>
              <a:xfrm>
                <a:off x="4387239" y="547030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1" name="グループ化 1020">
              <a:extLst>
                <a:ext uri="{FF2B5EF4-FFF2-40B4-BE49-F238E27FC236}">
                  <a16:creationId xmlns:a16="http://schemas.microsoft.com/office/drawing/2014/main" id="{5F51D7ED-6670-493E-9780-0A1BE472B2CD}"/>
                </a:ext>
              </a:extLst>
            </p:cNvPr>
            <p:cNvGrpSpPr/>
            <p:nvPr/>
          </p:nvGrpSpPr>
          <p:grpSpPr>
            <a:xfrm rot="1765193">
              <a:off x="8630392" y="4611687"/>
              <a:ext cx="284880" cy="947831"/>
              <a:chOff x="4561907" y="5294624"/>
              <a:chExt cx="232168" cy="1265816"/>
            </a:xfrm>
          </p:grpSpPr>
          <p:sp>
            <p:nvSpPr>
              <p:cNvPr id="1091" name="四角形: 角を丸くする 1090">
                <a:extLst>
                  <a:ext uri="{FF2B5EF4-FFF2-40B4-BE49-F238E27FC236}">
                    <a16:creationId xmlns:a16="http://schemas.microsoft.com/office/drawing/2014/main" id="{2FD4698D-4DC3-4671-8914-C8568D7BA0F6}"/>
                  </a:ext>
                </a:extLst>
              </p:cNvPr>
              <p:cNvSpPr/>
              <p:nvPr/>
            </p:nvSpPr>
            <p:spPr>
              <a:xfrm>
                <a:off x="4630830" y="5294624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000"/>
                  </a:gs>
                  <a:gs pos="50000">
                    <a:srgbClr val="FF6600"/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2" name="四角形: 角を丸くする 1091">
                <a:extLst>
                  <a:ext uri="{FF2B5EF4-FFF2-40B4-BE49-F238E27FC236}">
                    <a16:creationId xmlns:a16="http://schemas.microsoft.com/office/drawing/2014/main" id="{CFD91BD8-1016-4EAE-80C4-5F8A2EAA6073}"/>
                  </a:ext>
                </a:extLst>
              </p:cNvPr>
              <p:cNvSpPr/>
              <p:nvPr/>
            </p:nvSpPr>
            <p:spPr>
              <a:xfrm>
                <a:off x="4561907" y="5368961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6600"/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3" name="四角形: 角を丸くする 1092">
                <a:extLst>
                  <a:ext uri="{FF2B5EF4-FFF2-40B4-BE49-F238E27FC236}">
                    <a16:creationId xmlns:a16="http://schemas.microsoft.com/office/drawing/2014/main" id="{E8D8FF69-5C09-424C-B597-118905522848}"/>
                  </a:ext>
                </a:extLst>
              </p:cNvPr>
              <p:cNvSpPr/>
              <p:nvPr/>
            </p:nvSpPr>
            <p:spPr>
              <a:xfrm>
                <a:off x="4666682" y="5473736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6600"/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D9294C03-9A70-4E96-AC34-AFB7E139BC15}"/>
                </a:ext>
              </a:extLst>
            </p:cNvPr>
            <p:cNvGrpSpPr/>
            <p:nvPr/>
          </p:nvGrpSpPr>
          <p:grpSpPr>
            <a:xfrm>
              <a:off x="7929344" y="4929815"/>
              <a:ext cx="737470" cy="364868"/>
              <a:chOff x="2425137" y="5108408"/>
              <a:chExt cx="1324635" cy="655372"/>
            </a:xfrm>
          </p:grpSpPr>
          <p:sp>
            <p:nvSpPr>
              <p:cNvPr id="1070" name="四角形: 上の 2 つの角を丸める 570">
                <a:extLst>
                  <a:ext uri="{FF2B5EF4-FFF2-40B4-BE49-F238E27FC236}">
                    <a16:creationId xmlns:a16="http://schemas.microsoft.com/office/drawing/2014/main" id="{BA8D04E6-3FEA-461D-A256-A6D2EF2B70BA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1" name="四角形: 上の 2 つの角を丸める 570">
                <a:extLst>
                  <a:ext uri="{FF2B5EF4-FFF2-40B4-BE49-F238E27FC236}">
                    <a16:creationId xmlns:a16="http://schemas.microsoft.com/office/drawing/2014/main" id="{86205EDB-83BE-4011-AE20-993F64B0A41F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2" name="四角形: 上の 2 つの角を丸める 570">
                <a:extLst>
                  <a:ext uri="{FF2B5EF4-FFF2-40B4-BE49-F238E27FC236}">
                    <a16:creationId xmlns:a16="http://schemas.microsoft.com/office/drawing/2014/main" id="{63CB2525-9011-47C5-A4E1-DC3ECB6FEAE2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3" name="四角形: 上の 2 つの角を丸める 570">
                <a:extLst>
                  <a:ext uri="{FF2B5EF4-FFF2-40B4-BE49-F238E27FC236}">
                    <a16:creationId xmlns:a16="http://schemas.microsoft.com/office/drawing/2014/main" id="{861AAACE-63C7-4395-830E-BFE03F1FF356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4" name="四角形: 上の 2 つの角を丸める 570">
                <a:extLst>
                  <a:ext uri="{FF2B5EF4-FFF2-40B4-BE49-F238E27FC236}">
                    <a16:creationId xmlns:a16="http://schemas.microsoft.com/office/drawing/2014/main" id="{3456F5C5-681F-4D46-8BE7-34A42D7C0079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5" name="四角形: 上の 2 つの角を丸める 570">
                <a:extLst>
                  <a:ext uri="{FF2B5EF4-FFF2-40B4-BE49-F238E27FC236}">
                    <a16:creationId xmlns:a16="http://schemas.microsoft.com/office/drawing/2014/main" id="{327384EB-E40A-4068-A4BB-0E7905A3AA04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6" name="四角形: 上の 2 つの角を丸める 570">
                <a:extLst>
                  <a:ext uri="{FF2B5EF4-FFF2-40B4-BE49-F238E27FC236}">
                    <a16:creationId xmlns:a16="http://schemas.microsoft.com/office/drawing/2014/main" id="{CD0003E5-36AF-41FC-BA2F-8439B8DD72D6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7" name="四角形: 上の 2 つの角を丸める 570">
                <a:extLst>
                  <a:ext uri="{FF2B5EF4-FFF2-40B4-BE49-F238E27FC236}">
                    <a16:creationId xmlns:a16="http://schemas.microsoft.com/office/drawing/2014/main" id="{69F670B3-EB51-4B40-AFAF-E2FCBF8CFDC9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8" name="四角形: 上の 2 つの角を丸める 570">
                <a:extLst>
                  <a:ext uri="{FF2B5EF4-FFF2-40B4-BE49-F238E27FC236}">
                    <a16:creationId xmlns:a16="http://schemas.microsoft.com/office/drawing/2014/main" id="{7A956B05-441A-4B84-B43F-153080323017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9" name="四角形: 上の 2 つの角を丸める 570">
                <a:extLst>
                  <a:ext uri="{FF2B5EF4-FFF2-40B4-BE49-F238E27FC236}">
                    <a16:creationId xmlns:a16="http://schemas.microsoft.com/office/drawing/2014/main" id="{7DB26BDA-9B57-47EF-8815-6FBD2FBEACA0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0" name="四角形: 上の 2 つの角を丸める 570">
                <a:extLst>
                  <a:ext uri="{FF2B5EF4-FFF2-40B4-BE49-F238E27FC236}">
                    <a16:creationId xmlns:a16="http://schemas.microsoft.com/office/drawing/2014/main" id="{A37920A1-7142-4C76-86EA-59264038DB93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1" name="四角形: 上の 2 つの角を丸める 570">
                <a:extLst>
                  <a:ext uri="{FF2B5EF4-FFF2-40B4-BE49-F238E27FC236}">
                    <a16:creationId xmlns:a16="http://schemas.microsoft.com/office/drawing/2014/main" id="{00E4E354-399B-4C3F-982F-8EFFDD140B89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2" name="四角形: 上の 2 つの角を丸める 570">
                <a:extLst>
                  <a:ext uri="{FF2B5EF4-FFF2-40B4-BE49-F238E27FC236}">
                    <a16:creationId xmlns:a16="http://schemas.microsoft.com/office/drawing/2014/main" id="{EB61FB85-1F71-4CC9-B5EA-070CBF804CDE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3" name="四角形: 上の 2 つの角を丸める 570">
                <a:extLst>
                  <a:ext uri="{FF2B5EF4-FFF2-40B4-BE49-F238E27FC236}">
                    <a16:creationId xmlns:a16="http://schemas.microsoft.com/office/drawing/2014/main" id="{221D74BB-6C34-49C7-BE07-1009A75B34D6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4" name="四角形: 上の 2 つの角を丸める 570">
                <a:extLst>
                  <a:ext uri="{FF2B5EF4-FFF2-40B4-BE49-F238E27FC236}">
                    <a16:creationId xmlns:a16="http://schemas.microsoft.com/office/drawing/2014/main" id="{9E28A857-61B6-4BB6-B226-BDF7C9BEF2DE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5" name="四角形: 上の 2 つの角を丸める 570">
                <a:extLst>
                  <a:ext uri="{FF2B5EF4-FFF2-40B4-BE49-F238E27FC236}">
                    <a16:creationId xmlns:a16="http://schemas.microsoft.com/office/drawing/2014/main" id="{22634D6F-94D2-466A-B32A-A84429F430EB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6" name="四角形: 上の 2 つの角を丸める 570">
                <a:extLst>
                  <a:ext uri="{FF2B5EF4-FFF2-40B4-BE49-F238E27FC236}">
                    <a16:creationId xmlns:a16="http://schemas.microsoft.com/office/drawing/2014/main" id="{A5BF14F7-01D7-44E5-ADE2-F7D005A63740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7" name="四角形: 上の 2 つの角を丸める 570">
                <a:extLst>
                  <a:ext uri="{FF2B5EF4-FFF2-40B4-BE49-F238E27FC236}">
                    <a16:creationId xmlns:a16="http://schemas.microsoft.com/office/drawing/2014/main" id="{A87043D5-1122-4F44-8AD1-472AE1B4A0F6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8" name="四角形: 上の 2 つの角を丸める 570">
                <a:extLst>
                  <a:ext uri="{FF2B5EF4-FFF2-40B4-BE49-F238E27FC236}">
                    <a16:creationId xmlns:a16="http://schemas.microsoft.com/office/drawing/2014/main" id="{53754AA7-A7D4-4772-AA44-37040DB0E56B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9" name="四角形: 上の 2 つの角を丸める 570">
                <a:extLst>
                  <a:ext uri="{FF2B5EF4-FFF2-40B4-BE49-F238E27FC236}">
                    <a16:creationId xmlns:a16="http://schemas.microsoft.com/office/drawing/2014/main" id="{7BC6F303-9E33-41CC-BAFD-9E5923BF285C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0" name="四角形: 上の 2 つの角を丸める 570">
                <a:extLst>
                  <a:ext uri="{FF2B5EF4-FFF2-40B4-BE49-F238E27FC236}">
                    <a16:creationId xmlns:a16="http://schemas.microsoft.com/office/drawing/2014/main" id="{7D8EBC51-8B64-43B2-92D3-B46766A1AC4C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9D6EAE5E-B7E1-4080-9055-C028B8F41F19}"/>
                </a:ext>
              </a:extLst>
            </p:cNvPr>
            <p:cNvGrpSpPr/>
            <p:nvPr/>
          </p:nvGrpSpPr>
          <p:grpSpPr>
            <a:xfrm>
              <a:off x="7471200" y="4813036"/>
              <a:ext cx="815220" cy="476712"/>
              <a:chOff x="7329151" y="4198422"/>
              <a:chExt cx="815220" cy="476712"/>
            </a:xfrm>
          </p:grpSpPr>
          <p:grpSp>
            <p:nvGrpSpPr>
              <p:cNvPr id="1065" name="グループ化 1064">
                <a:extLst>
                  <a:ext uri="{FF2B5EF4-FFF2-40B4-BE49-F238E27FC236}">
                    <a16:creationId xmlns:a16="http://schemas.microsoft.com/office/drawing/2014/main" id="{45D610D4-D0CD-4823-83A0-207EF91D12F1}"/>
                  </a:ext>
                </a:extLst>
              </p:cNvPr>
              <p:cNvGrpSpPr/>
              <p:nvPr/>
            </p:nvGrpSpPr>
            <p:grpSpPr>
              <a:xfrm>
                <a:off x="7329151" y="4198422"/>
                <a:ext cx="815220" cy="476712"/>
                <a:chOff x="6157361" y="5976054"/>
                <a:chExt cx="815220" cy="476712"/>
              </a:xfrm>
            </p:grpSpPr>
            <p:sp>
              <p:nvSpPr>
                <p:cNvPr id="1067" name="楕円 819">
                  <a:extLst>
                    <a:ext uri="{FF2B5EF4-FFF2-40B4-BE49-F238E27FC236}">
                      <a16:creationId xmlns:a16="http://schemas.microsoft.com/office/drawing/2014/main" id="{E988B31E-90CF-4D97-87A3-C043789C965C}"/>
                    </a:ext>
                  </a:extLst>
                </p:cNvPr>
                <p:cNvSpPr/>
                <p:nvPr/>
              </p:nvSpPr>
              <p:spPr>
                <a:xfrm>
                  <a:off x="6392843" y="5976054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8" name="楕円 819">
                  <a:extLst>
                    <a:ext uri="{FF2B5EF4-FFF2-40B4-BE49-F238E27FC236}">
                      <a16:creationId xmlns:a16="http://schemas.microsoft.com/office/drawing/2014/main" id="{42DBE53D-8479-404E-9DD9-21D4E6B3773B}"/>
                    </a:ext>
                  </a:extLst>
                </p:cNvPr>
                <p:cNvSpPr/>
                <p:nvPr/>
              </p:nvSpPr>
              <p:spPr>
                <a:xfrm>
                  <a:off x="6564293" y="6078447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9" name="楕円 819">
                  <a:extLst>
                    <a:ext uri="{FF2B5EF4-FFF2-40B4-BE49-F238E27FC236}">
                      <a16:creationId xmlns:a16="http://schemas.microsoft.com/office/drawing/2014/main" id="{1A6573F3-2F9E-48B0-BB71-85C3754AC40A}"/>
                    </a:ext>
                  </a:extLst>
                </p:cNvPr>
                <p:cNvSpPr/>
                <p:nvPr/>
              </p:nvSpPr>
              <p:spPr>
                <a:xfrm>
                  <a:off x="6157361" y="6043542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66" name="楕円 819">
                <a:extLst>
                  <a:ext uri="{FF2B5EF4-FFF2-40B4-BE49-F238E27FC236}">
                    <a16:creationId xmlns:a16="http://schemas.microsoft.com/office/drawing/2014/main" id="{76007CEB-AFB0-4496-8E4C-F458DB2FD6EE}"/>
                  </a:ext>
                </a:extLst>
              </p:cNvPr>
              <p:cNvSpPr/>
              <p:nvPr/>
            </p:nvSpPr>
            <p:spPr>
              <a:xfrm>
                <a:off x="7486002" y="4290698"/>
                <a:ext cx="408288" cy="374319"/>
              </a:xfrm>
              <a:custGeom>
                <a:avLst/>
                <a:gdLst>
                  <a:gd name="connsiteX0" fmla="*/ 0 w 408288"/>
                  <a:gd name="connsiteY0" fmla="*/ 131200 h 262399"/>
                  <a:gd name="connsiteX1" fmla="*/ 204144 w 408288"/>
                  <a:gd name="connsiteY1" fmla="*/ 0 h 262399"/>
                  <a:gd name="connsiteX2" fmla="*/ 408288 w 408288"/>
                  <a:gd name="connsiteY2" fmla="*/ 131200 h 262399"/>
                  <a:gd name="connsiteX3" fmla="*/ 204144 w 408288"/>
                  <a:gd name="connsiteY3" fmla="*/ 262400 h 262399"/>
                  <a:gd name="connsiteX4" fmla="*/ 0 w 408288"/>
                  <a:gd name="connsiteY4" fmla="*/ 131200 h 262399"/>
                  <a:gd name="connsiteX0" fmla="*/ 0 w 408288"/>
                  <a:gd name="connsiteY0" fmla="*/ 274075 h 405275"/>
                  <a:gd name="connsiteX1" fmla="*/ 204144 w 408288"/>
                  <a:gd name="connsiteY1" fmla="*/ 0 h 405275"/>
                  <a:gd name="connsiteX2" fmla="*/ 408288 w 408288"/>
                  <a:gd name="connsiteY2" fmla="*/ 274075 h 405275"/>
                  <a:gd name="connsiteX3" fmla="*/ 204144 w 408288"/>
                  <a:gd name="connsiteY3" fmla="*/ 405275 h 405275"/>
                  <a:gd name="connsiteX4" fmla="*/ 0 w 408288"/>
                  <a:gd name="connsiteY4" fmla="*/ 274075 h 405275"/>
                  <a:gd name="connsiteX0" fmla="*/ 0 w 408288"/>
                  <a:gd name="connsiteY0" fmla="*/ 274075 h 374319"/>
                  <a:gd name="connsiteX1" fmla="*/ 204144 w 408288"/>
                  <a:gd name="connsiteY1" fmla="*/ 0 h 374319"/>
                  <a:gd name="connsiteX2" fmla="*/ 408288 w 408288"/>
                  <a:gd name="connsiteY2" fmla="*/ 274075 h 374319"/>
                  <a:gd name="connsiteX3" fmla="*/ 204144 w 408288"/>
                  <a:gd name="connsiteY3" fmla="*/ 374319 h 374319"/>
                  <a:gd name="connsiteX4" fmla="*/ 0 w 408288"/>
                  <a:gd name="connsiteY4" fmla="*/ 274075 h 37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288" h="374319">
                    <a:moveTo>
                      <a:pt x="0" y="274075"/>
                    </a:moveTo>
                    <a:cubicBezTo>
                      <a:pt x="0" y="211689"/>
                      <a:pt x="91398" y="0"/>
                      <a:pt x="204144" y="0"/>
                    </a:cubicBezTo>
                    <a:cubicBezTo>
                      <a:pt x="316890" y="0"/>
                      <a:pt x="408288" y="201615"/>
                      <a:pt x="408288" y="274075"/>
                    </a:cubicBezTo>
                    <a:cubicBezTo>
                      <a:pt x="408288" y="346535"/>
                      <a:pt x="316890" y="374319"/>
                      <a:pt x="204144" y="374319"/>
                    </a:cubicBezTo>
                    <a:cubicBezTo>
                      <a:pt x="91398" y="374319"/>
                      <a:pt x="0" y="336461"/>
                      <a:pt x="0" y="274075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A0D193B9-F1A4-43B4-A46E-FDA52D422659}"/>
                </a:ext>
              </a:extLst>
            </p:cNvPr>
            <p:cNvGrpSpPr/>
            <p:nvPr/>
          </p:nvGrpSpPr>
          <p:grpSpPr>
            <a:xfrm>
              <a:off x="7886615" y="5134914"/>
              <a:ext cx="737470" cy="364868"/>
              <a:chOff x="2425137" y="5108408"/>
              <a:chExt cx="1324635" cy="655372"/>
            </a:xfrm>
          </p:grpSpPr>
          <p:sp>
            <p:nvSpPr>
              <p:cNvPr id="1044" name="四角形: 上の 2 つの角を丸める 570">
                <a:extLst>
                  <a:ext uri="{FF2B5EF4-FFF2-40B4-BE49-F238E27FC236}">
                    <a16:creationId xmlns:a16="http://schemas.microsoft.com/office/drawing/2014/main" id="{36142864-31AE-4EDA-80AF-9F7186793F19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5" name="四角形: 上の 2 つの角を丸める 570">
                <a:extLst>
                  <a:ext uri="{FF2B5EF4-FFF2-40B4-BE49-F238E27FC236}">
                    <a16:creationId xmlns:a16="http://schemas.microsoft.com/office/drawing/2014/main" id="{06DE1B15-9A1D-478A-835C-61523ED023F7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6" name="四角形: 上の 2 つの角を丸める 570">
                <a:extLst>
                  <a:ext uri="{FF2B5EF4-FFF2-40B4-BE49-F238E27FC236}">
                    <a16:creationId xmlns:a16="http://schemas.microsoft.com/office/drawing/2014/main" id="{DBA14EB0-F020-4E5D-90A6-08BF3D9A2584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7" name="四角形: 上の 2 つの角を丸める 570">
                <a:extLst>
                  <a:ext uri="{FF2B5EF4-FFF2-40B4-BE49-F238E27FC236}">
                    <a16:creationId xmlns:a16="http://schemas.microsoft.com/office/drawing/2014/main" id="{A66428C9-BAD0-4205-9569-8F431D46AE74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8" name="四角形: 上の 2 つの角を丸める 570">
                <a:extLst>
                  <a:ext uri="{FF2B5EF4-FFF2-40B4-BE49-F238E27FC236}">
                    <a16:creationId xmlns:a16="http://schemas.microsoft.com/office/drawing/2014/main" id="{3FFC81AE-EA31-4D4F-B76B-DD7F68CE7713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9" name="四角形: 上の 2 つの角を丸める 570">
                <a:extLst>
                  <a:ext uri="{FF2B5EF4-FFF2-40B4-BE49-F238E27FC236}">
                    <a16:creationId xmlns:a16="http://schemas.microsoft.com/office/drawing/2014/main" id="{372B3D4A-A397-4D0F-BC93-AB8596B81062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0" name="四角形: 上の 2 つの角を丸める 570">
                <a:extLst>
                  <a:ext uri="{FF2B5EF4-FFF2-40B4-BE49-F238E27FC236}">
                    <a16:creationId xmlns:a16="http://schemas.microsoft.com/office/drawing/2014/main" id="{04E4C670-9183-4673-97D9-AB8FF4FCDEFC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1" name="四角形: 上の 2 つの角を丸める 570">
                <a:extLst>
                  <a:ext uri="{FF2B5EF4-FFF2-40B4-BE49-F238E27FC236}">
                    <a16:creationId xmlns:a16="http://schemas.microsoft.com/office/drawing/2014/main" id="{160C7C0D-0F52-4DCB-BDC9-99410BC70658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2" name="四角形: 上の 2 つの角を丸める 570">
                <a:extLst>
                  <a:ext uri="{FF2B5EF4-FFF2-40B4-BE49-F238E27FC236}">
                    <a16:creationId xmlns:a16="http://schemas.microsoft.com/office/drawing/2014/main" id="{0E81B7E5-E6A8-4786-92FB-3AEBB93B4A28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3" name="四角形: 上の 2 つの角を丸める 570">
                <a:extLst>
                  <a:ext uri="{FF2B5EF4-FFF2-40B4-BE49-F238E27FC236}">
                    <a16:creationId xmlns:a16="http://schemas.microsoft.com/office/drawing/2014/main" id="{80D3D48B-BF68-4640-B3A2-64788D1FA064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4" name="四角形: 上の 2 つの角を丸める 570">
                <a:extLst>
                  <a:ext uri="{FF2B5EF4-FFF2-40B4-BE49-F238E27FC236}">
                    <a16:creationId xmlns:a16="http://schemas.microsoft.com/office/drawing/2014/main" id="{37C04023-0B0B-47DB-B94E-72A99E2C680D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5" name="四角形: 上の 2 つの角を丸める 570">
                <a:extLst>
                  <a:ext uri="{FF2B5EF4-FFF2-40B4-BE49-F238E27FC236}">
                    <a16:creationId xmlns:a16="http://schemas.microsoft.com/office/drawing/2014/main" id="{2FCABF70-5355-4D98-801D-BBE9D68E2B0C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6" name="四角形: 上の 2 つの角を丸める 570">
                <a:extLst>
                  <a:ext uri="{FF2B5EF4-FFF2-40B4-BE49-F238E27FC236}">
                    <a16:creationId xmlns:a16="http://schemas.microsoft.com/office/drawing/2014/main" id="{9FB688C7-76B5-421D-B57F-18C501F7E7C5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7" name="四角形: 上の 2 つの角を丸める 570">
                <a:extLst>
                  <a:ext uri="{FF2B5EF4-FFF2-40B4-BE49-F238E27FC236}">
                    <a16:creationId xmlns:a16="http://schemas.microsoft.com/office/drawing/2014/main" id="{BE39CF1A-9123-4E05-93CF-93EA52A7D113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8" name="四角形: 上の 2 つの角を丸める 570">
                <a:extLst>
                  <a:ext uri="{FF2B5EF4-FFF2-40B4-BE49-F238E27FC236}">
                    <a16:creationId xmlns:a16="http://schemas.microsoft.com/office/drawing/2014/main" id="{BA932CEF-5C20-4F58-ABE4-DCD4FE5226BF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9" name="四角形: 上の 2 つの角を丸める 570">
                <a:extLst>
                  <a:ext uri="{FF2B5EF4-FFF2-40B4-BE49-F238E27FC236}">
                    <a16:creationId xmlns:a16="http://schemas.microsoft.com/office/drawing/2014/main" id="{3E8C2AC9-C630-4E1A-8592-E27631220186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0" name="四角形: 上の 2 つの角を丸める 570">
                <a:extLst>
                  <a:ext uri="{FF2B5EF4-FFF2-40B4-BE49-F238E27FC236}">
                    <a16:creationId xmlns:a16="http://schemas.microsoft.com/office/drawing/2014/main" id="{190299A5-412D-4FD3-821C-A6E208C30C90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1" name="四角形: 上の 2 つの角を丸める 570">
                <a:extLst>
                  <a:ext uri="{FF2B5EF4-FFF2-40B4-BE49-F238E27FC236}">
                    <a16:creationId xmlns:a16="http://schemas.microsoft.com/office/drawing/2014/main" id="{C3FB4A9E-EC98-4375-9AEC-DC7B9B5539D4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2" name="四角形: 上の 2 つの角を丸める 570">
                <a:extLst>
                  <a:ext uri="{FF2B5EF4-FFF2-40B4-BE49-F238E27FC236}">
                    <a16:creationId xmlns:a16="http://schemas.microsoft.com/office/drawing/2014/main" id="{F7F71390-105F-4FEA-85A1-EE2AE116A557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3" name="四角形: 上の 2 つの角を丸める 570">
                <a:extLst>
                  <a:ext uri="{FF2B5EF4-FFF2-40B4-BE49-F238E27FC236}">
                    <a16:creationId xmlns:a16="http://schemas.microsoft.com/office/drawing/2014/main" id="{76174231-6EF4-4931-A248-7FAFAB462FCE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4" name="四角形: 上の 2 つの角を丸める 570">
                <a:extLst>
                  <a:ext uri="{FF2B5EF4-FFF2-40B4-BE49-F238E27FC236}">
                    <a16:creationId xmlns:a16="http://schemas.microsoft.com/office/drawing/2014/main" id="{23628D14-ADFD-455A-B8C5-0CDCBFBAA661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4BB80E26-3ADB-4046-BBCF-0D59E2243B76}"/>
                </a:ext>
              </a:extLst>
            </p:cNvPr>
            <p:cNvGrpSpPr/>
            <p:nvPr/>
          </p:nvGrpSpPr>
          <p:grpSpPr>
            <a:xfrm rot="344244">
              <a:off x="7091988" y="5226004"/>
              <a:ext cx="1244087" cy="457091"/>
              <a:chOff x="6585850" y="6057968"/>
              <a:chExt cx="1502243" cy="457091"/>
            </a:xfrm>
          </p:grpSpPr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0087604E-829B-4A16-8AC9-4F9B1791C2ED}"/>
                  </a:ext>
                </a:extLst>
              </p:cNvPr>
              <p:cNvGrpSpPr/>
              <p:nvPr/>
            </p:nvGrpSpPr>
            <p:grpSpPr>
              <a:xfrm>
                <a:off x="6585850" y="6118928"/>
                <a:ext cx="1357463" cy="396131"/>
                <a:chOff x="6585850" y="6118928"/>
                <a:chExt cx="1357463" cy="396131"/>
              </a:xfrm>
            </p:grpSpPr>
            <p:grpSp>
              <p:nvGrpSpPr>
                <p:cNvPr id="1038" name="グループ化 1037">
                  <a:extLst>
                    <a:ext uri="{FF2B5EF4-FFF2-40B4-BE49-F238E27FC236}">
                      <a16:creationId xmlns:a16="http://schemas.microsoft.com/office/drawing/2014/main" id="{CE9B245C-6EA5-490A-9AFE-DC78E40B30C2}"/>
                    </a:ext>
                  </a:extLst>
                </p:cNvPr>
                <p:cNvGrpSpPr/>
                <p:nvPr/>
              </p:nvGrpSpPr>
              <p:grpSpPr>
                <a:xfrm>
                  <a:off x="6585850" y="61189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1042" name="楕円 10">
                    <a:extLst>
                      <a:ext uri="{FF2B5EF4-FFF2-40B4-BE49-F238E27FC236}">
                        <a16:creationId xmlns:a16="http://schemas.microsoft.com/office/drawing/2014/main" id="{A053790E-A636-4905-BA30-D10C6C4204BB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3" name="楕円 10">
                    <a:extLst>
                      <a:ext uri="{FF2B5EF4-FFF2-40B4-BE49-F238E27FC236}">
                        <a16:creationId xmlns:a16="http://schemas.microsoft.com/office/drawing/2014/main" id="{5CFEB0A7-539C-444E-8AA7-65BFF6D37D78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9" name="グループ化 1038">
                  <a:extLst>
                    <a:ext uri="{FF2B5EF4-FFF2-40B4-BE49-F238E27FC236}">
                      <a16:creationId xmlns:a16="http://schemas.microsoft.com/office/drawing/2014/main" id="{E4E2F473-986C-4BED-8F73-BDE748228C25}"/>
                    </a:ext>
                  </a:extLst>
                </p:cNvPr>
                <p:cNvGrpSpPr/>
                <p:nvPr/>
              </p:nvGrpSpPr>
              <p:grpSpPr>
                <a:xfrm>
                  <a:off x="6822070" y="62332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1040" name="楕円 10">
                    <a:extLst>
                      <a:ext uri="{FF2B5EF4-FFF2-40B4-BE49-F238E27FC236}">
                        <a16:creationId xmlns:a16="http://schemas.microsoft.com/office/drawing/2014/main" id="{C08C78BE-505B-49A5-90E5-0D8C93136830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1" name="楕円 10">
                    <a:extLst>
                      <a:ext uri="{FF2B5EF4-FFF2-40B4-BE49-F238E27FC236}">
                        <a16:creationId xmlns:a16="http://schemas.microsoft.com/office/drawing/2014/main" id="{6F241F6F-7505-45BB-B779-661E81E4E365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6853F0C5-66F2-44D6-991B-93D20CF2ADB0}"/>
                  </a:ext>
                </a:extLst>
              </p:cNvPr>
              <p:cNvGrpSpPr/>
              <p:nvPr/>
            </p:nvGrpSpPr>
            <p:grpSpPr>
              <a:xfrm>
                <a:off x="6966850" y="6057968"/>
                <a:ext cx="1121243" cy="281831"/>
                <a:chOff x="6585850" y="5775006"/>
                <a:chExt cx="1786677" cy="625754"/>
              </a:xfrm>
            </p:grpSpPr>
            <p:sp>
              <p:nvSpPr>
                <p:cNvPr id="1036" name="楕円 10">
                  <a:extLst>
                    <a:ext uri="{FF2B5EF4-FFF2-40B4-BE49-F238E27FC236}">
                      <a16:creationId xmlns:a16="http://schemas.microsoft.com/office/drawing/2014/main" id="{13EE1AA3-04C3-4C9B-B777-0C1964ABCDC7}"/>
                    </a:ext>
                  </a:extLst>
                </p:cNvPr>
                <p:cNvSpPr/>
                <p:nvPr/>
              </p:nvSpPr>
              <p:spPr>
                <a:xfrm>
                  <a:off x="6585850" y="582834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6298">
                      <a:srgbClr val="C00000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7" name="楕円 10">
                  <a:extLst>
                    <a:ext uri="{FF2B5EF4-FFF2-40B4-BE49-F238E27FC236}">
                      <a16:creationId xmlns:a16="http://schemas.microsoft.com/office/drawing/2014/main" id="{03CBD23F-6AB2-4416-8995-2AF1FB0B0A7F}"/>
                    </a:ext>
                  </a:extLst>
                </p:cNvPr>
                <p:cNvSpPr/>
                <p:nvPr/>
              </p:nvSpPr>
              <p:spPr>
                <a:xfrm>
                  <a:off x="6585850" y="577500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99CC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76F8D473-23AB-47EA-8A73-EC23FDF8241A}"/>
                </a:ext>
              </a:extLst>
            </p:cNvPr>
            <p:cNvGrpSpPr/>
            <p:nvPr/>
          </p:nvGrpSpPr>
          <p:grpSpPr>
            <a:xfrm rot="13764139">
              <a:off x="8481049" y="4980832"/>
              <a:ext cx="628042" cy="665762"/>
              <a:chOff x="2683965" y="4267408"/>
              <a:chExt cx="628042" cy="665762"/>
            </a:xfrm>
          </p:grpSpPr>
          <p:sp>
            <p:nvSpPr>
              <p:cNvPr id="1031" name="楕円 1030">
                <a:extLst>
                  <a:ext uri="{FF2B5EF4-FFF2-40B4-BE49-F238E27FC236}">
                    <a16:creationId xmlns:a16="http://schemas.microsoft.com/office/drawing/2014/main" id="{CEFE017C-0B0E-439A-BE64-F20E92820B5B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2" name="楕円 1031">
                <a:extLst>
                  <a:ext uri="{FF2B5EF4-FFF2-40B4-BE49-F238E27FC236}">
                    <a16:creationId xmlns:a16="http://schemas.microsoft.com/office/drawing/2014/main" id="{E881AD46-E526-46EC-BA0E-08842159E7B3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3" name="楕円 1032">
                <a:extLst>
                  <a:ext uri="{FF2B5EF4-FFF2-40B4-BE49-F238E27FC236}">
                    <a16:creationId xmlns:a16="http://schemas.microsoft.com/office/drawing/2014/main" id="{CCC27CD4-CFE6-4BC3-961D-92D019D3AA67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0B4530CA-101C-4605-AD24-4C77FFCA291F}"/>
                </a:ext>
              </a:extLst>
            </p:cNvPr>
            <p:cNvGrpSpPr/>
            <p:nvPr/>
          </p:nvGrpSpPr>
          <p:grpSpPr>
            <a:xfrm rot="13764139">
              <a:off x="8267405" y="5117564"/>
              <a:ext cx="628042" cy="665762"/>
              <a:chOff x="2683965" y="4267408"/>
              <a:chExt cx="628042" cy="665762"/>
            </a:xfrm>
          </p:grpSpPr>
          <p:sp>
            <p:nvSpPr>
              <p:cNvPr id="1028" name="楕円 1027">
                <a:extLst>
                  <a:ext uri="{FF2B5EF4-FFF2-40B4-BE49-F238E27FC236}">
                    <a16:creationId xmlns:a16="http://schemas.microsoft.com/office/drawing/2014/main" id="{03F7EF36-FB50-451B-8013-EEB2431EA1A6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9" name="楕円 1028">
                <a:extLst>
                  <a:ext uri="{FF2B5EF4-FFF2-40B4-BE49-F238E27FC236}">
                    <a16:creationId xmlns:a16="http://schemas.microsoft.com/office/drawing/2014/main" id="{37F01FFC-EF36-4125-BC6B-D2DCEE3B6E21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0" name="楕円 1029">
                <a:extLst>
                  <a:ext uri="{FF2B5EF4-FFF2-40B4-BE49-F238E27FC236}">
                    <a16:creationId xmlns:a16="http://schemas.microsoft.com/office/drawing/2014/main" id="{68D381A2-6490-43CB-8D82-224C67AB2521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99" name="グループ化 1098">
            <a:extLst>
              <a:ext uri="{FF2B5EF4-FFF2-40B4-BE49-F238E27FC236}">
                <a16:creationId xmlns:a16="http://schemas.microsoft.com/office/drawing/2014/main" id="{B0CC4111-2E55-4FE7-96B5-77A5E2BE4729}"/>
              </a:ext>
            </a:extLst>
          </p:cNvPr>
          <p:cNvGrpSpPr/>
          <p:nvPr/>
        </p:nvGrpSpPr>
        <p:grpSpPr>
          <a:xfrm>
            <a:off x="7968335" y="2953858"/>
            <a:ext cx="1463992" cy="1247191"/>
            <a:chOff x="9636969" y="2208295"/>
            <a:chExt cx="2282182" cy="1944216"/>
          </a:xfrm>
        </p:grpSpPr>
        <p:grpSp>
          <p:nvGrpSpPr>
            <p:cNvPr id="1100" name="グループ化 1099">
              <a:extLst>
                <a:ext uri="{FF2B5EF4-FFF2-40B4-BE49-F238E27FC236}">
                  <a16:creationId xmlns:a16="http://schemas.microsoft.com/office/drawing/2014/main" id="{09D9EE47-ED4C-49F6-A651-C90409CC9E06}"/>
                </a:ext>
              </a:extLst>
            </p:cNvPr>
            <p:cNvGrpSpPr/>
            <p:nvPr/>
          </p:nvGrpSpPr>
          <p:grpSpPr>
            <a:xfrm>
              <a:off x="9636969" y="2208295"/>
              <a:ext cx="2282182" cy="1944216"/>
              <a:chOff x="3462906" y="2708920"/>
              <a:chExt cx="2282182" cy="1944216"/>
            </a:xfrm>
          </p:grpSpPr>
          <p:grpSp>
            <p:nvGrpSpPr>
              <p:cNvPr id="1314" name="グループ化 1313">
                <a:extLst>
                  <a:ext uri="{FF2B5EF4-FFF2-40B4-BE49-F238E27FC236}">
                    <a16:creationId xmlns:a16="http://schemas.microsoft.com/office/drawing/2014/main" id="{2E8E88B4-191F-443A-9BC8-CC7A01291271}"/>
                  </a:ext>
                </a:extLst>
              </p:cNvPr>
              <p:cNvGrpSpPr/>
              <p:nvPr/>
            </p:nvGrpSpPr>
            <p:grpSpPr>
              <a:xfrm>
                <a:off x="3536955" y="4106008"/>
                <a:ext cx="2134084" cy="547128"/>
                <a:chOff x="3584846" y="4193930"/>
                <a:chExt cx="2808312" cy="387198"/>
              </a:xfrm>
            </p:grpSpPr>
            <p:sp>
              <p:nvSpPr>
                <p:cNvPr id="1317" name="台形 1316">
                  <a:extLst>
                    <a:ext uri="{FF2B5EF4-FFF2-40B4-BE49-F238E27FC236}">
                      <a16:creationId xmlns:a16="http://schemas.microsoft.com/office/drawing/2014/main" id="{92BC3124-5AD9-42A7-A2C0-0A14E845200A}"/>
                    </a:ext>
                  </a:extLst>
                </p:cNvPr>
                <p:cNvSpPr/>
                <p:nvPr/>
              </p:nvSpPr>
              <p:spPr>
                <a:xfrm rot="10800000">
                  <a:off x="3584846" y="4193931"/>
                  <a:ext cx="2808312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31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8" name="台形 1317">
                  <a:extLst>
                    <a:ext uri="{FF2B5EF4-FFF2-40B4-BE49-F238E27FC236}">
                      <a16:creationId xmlns:a16="http://schemas.microsoft.com/office/drawing/2014/main" id="{C4C394D1-D1E2-442F-9F2C-F5FB2D8520F2}"/>
                    </a:ext>
                  </a:extLst>
                </p:cNvPr>
                <p:cNvSpPr/>
                <p:nvPr/>
              </p:nvSpPr>
              <p:spPr>
                <a:xfrm rot="10800000">
                  <a:off x="3997016" y="4193930"/>
                  <a:ext cx="1983971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15" name="四角形: 角を丸くする 1314">
                <a:extLst>
                  <a:ext uri="{FF2B5EF4-FFF2-40B4-BE49-F238E27FC236}">
                    <a16:creationId xmlns:a16="http://schemas.microsoft.com/office/drawing/2014/main" id="{35F8C374-73DE-4AE3-888E-2BE6CE3E330C}"/>
                  </a:ext>
                </a:extLst>
              </p:cNvPr>
              <p:cNvSpPr/>
              <p:nvPr/>
            </p:nvSpPr>
            <p:spPr>
              <a:xfrm>
                <a:off x="3462906" y="2708920"/>
                <a:ext cx="2282182" cy="1539861"/>
              </a:xfrm>
              <a:prstGeom prst="roundRect">
                <a:avLst>
                  <a:gd name="adj" fmla="val 13812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6" name="四角形: 角を丸くする 1315">
                <a:extLst>
                  <a:ext uri="{FF2B5EF4-FFF2-40B4-BE49-F238E27FC236}">
                    <a16:creationId xmlns:a16="http://schemas.microsoft.com/office/drawing/2014/main" id="{8FBE71AE-A857-4726-BF0C-D6CE58A7136A}"/>
                  </a:ext>
                </a:extLst>
              </p:cNvPr>
              <p:cNvSpPr/>
              <p:nvPr/>
            </p:nvSpPr>
            <p:spPr>
              <a:xfrm>
                <a:off x="3531359" y="2781311"/>
                <a:ext cx="2145276" cy="1385958"/>
              </a:xfrm>
              <a:prstGeom prst="roundRect">
                <a:avLst>
                  <a:gd name="adj" fmla="val 10006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01" name="グループ化 1100">
              <a:extLst>
                <a:ext uri="{FF2B5EF4-FFF2-40B4-BE49-F238E27FC236}">
                  <a16:creationId xmlns:a16="http://schemas.microsoft.com/office/drawing/2014/main" id="{C93F9854-C0BF-4F61-B1F0-FDE07C5350E4}"/>
                </a:ext>
              </a:extLst>
            </p:cNvPr>
            <p:cNvGrpSpPr/>
            <p:nvPr/>
          </p:nvGrpSpPr>
          <p:grpSpPr>
            <a:xfrm>
              <a:off x="9806975" y="2265403"/>
              <a:ext cx="1942170" cy="1510786"/>
              <a:chOff x="7304303" y="4555762"/>
              <a:chExt cx="1728581" cy="1344638"/>
            </a:xfrm>
          </p:grpSpPr>
          <p:grpSp>
            <p:nvGrpSpPr>
              <p:cNvPr id="1102" name="グループ化 1101">
                <a:extLst>
                  <a:ext uri="{FF2B5EF4-FFF2-40B4-BE49-F238E27FC236}">
                    <a16:creationId xmlns:a16="http://schemas.microsoft.com/office/drawing/2014/main" id="{9D631C66-6293-4BE6-991D-7CD1138032D2}"/>
                  </a:ext>
                </a:extLst>
              </p:cNvPr>
              <p:cNvGrpSpPr/>
              <p:nvPr/>
            </p:nvGrpSpPr>
            <p:grpSpPr>
              <a:xfrm>
                <a:off x="7665273" y="4555762"/>
                <a:ext cx="963724" cy="722735"/>
                <a:chOff x="2702803" y="3892307"/>
                <a:chExt cx="963724" cy="722735"/>
              </a:xfrm>
            </p:grpSpPr>
            <p:sp>
              <p:nvSpPr>
                <p:cNvPr id="1285" name="平行四辺形 1284">
                  <a:extLst>
                    <a:ext uri="{FF2B5EF4-FFF2-40B4-BE49-F238E27FC236}">
                      <a16:creationId xmlns:a16="http://schemas.microsoft.com/office/drawing/2014/main" id="{10297D2B-BDAB-4846-8B47-C1918955F976}"/>
                    </a:ext>
                  </a:extLst>
                </p:cNvPr>
                <p:cNvSpPr/>
                <p:nvPr/>
              </p:nvSpPr>
              <p:spPr>
                <a:xfrm>
                  <a:off x="2844186" y="398145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6" name="平行四辺形 1285">
                  <a:extLst>
                    <a:ext uri="{FF2B5EF4-FFF2-40B4-BE49-F238E27FC236}">
                      <a16:creationId xmlns:a16="http://schemas.microsoft.com/office/drawing/2014/main" id="{797C96C4-3DC3-4909-8D56-F64764537185}"/>
                    </a:ext>
                  </a:extLst>
                </p:cNvPr>
                <p:cNvSpPr/>
                <p:nvPr/>
              </p:nvSpPr>
              <p:spPr>
                <a:xfrm>
                  <a:off x="2951342" y="396240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7" name="平行四辺形 1286">
                  <a:extLst>
                    <a:ext uri="{FF2B5EF4-FFF2-40B4-BE49-F238E27FC236}">
                      <a16:creationId xmlns:a16="http://schemas.microsoft.com/office/drawing/2014/main" id="{9AE044E2-2753-4008-9452-DB7DFB181251}"/>
                    </a:ext>
                  </a:extLst>
                </p:cNvPr>
                <p:cNvSpPr/>
                <p:nvPr/>
              </p:nvSpPr>
              <p:spPr>
                <a:xfrm>
                  <a:off x="2996586" y="402669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8" name="平行四辺形 1287">
                  <a:extLst>
                    <a:ext uri="{FF2B5EF4-FFF2-40B4-BE49-F238E27FC236}">
                      <a16:creationId xmlns:a16="http://schemas.microsoft.com/office/drawing/2014/main" id="{F048C1AE-9554-4E05-AA3F-D2AA1C12C168}"/>
                    </a:ext>
                  </a:extLst>
                </p:cNvPr>
                <p:cNvSpPr/>
                <p:nvPr/>
              </p:nvSpPr>
              <p:spPr>
                <a:xfrm>
                  <a:off x="3103742" y="400764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9" name="平行四辺形 1288">
                  <a:extLst>
                    <a:ext uri="{FF2B5EF4-FFF2-40B4-BE49-F238E27FC236}">
                      <a16:creationId xmlns:a16="http://schemas.microsoft.com/office/drawing/2014/main" id="{2D9C61CD-FDB5-4E68-A3BD-DF9DB59B67DF}"/>
                    </a:ext>
                  </a:extLst>
                </p:cNvPr>
                <p:cNvSpPr/>
                <p:nvPr/>
              </p:nvSpPr>
              <p:spPr>
                <a:xfrm flipH="1">
                  <a:off x="3143944" y="40698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0" name="平行四辺形 1289">
                  <a:extLst>
                    <a:ext uri="{FF2B5EF4-FFF2-40B4-BE49-F238E27FC236}">
                      <a16:creationId xmlns:a16="http://schemas.microsoft.com/office/drawing/2014/main" id="{D57CA573-01D6-47CF-911B-38E2EF4B5C73}"/>
                    </a:ext>
                  </a:extLst>
                </p:cNvPr>
                <p:cNvSpPr/>
                <p:nvPr/>
              </p:nvSpPr>
              <p:spPr>
                <a:xfrm flipH="1">
                  <a:off x="2862956" y="405081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1" name="平行四辺形 1290">
                  <a:extLst>
                    <a:ext uri="{FF2B5EF4-FFF2-40B4-BE49-F238E27FC236}">
                      <a16:creationId xmlns:a16="http://schemas.microsoft.com/office/drawing/2014/main" id="{6177570D-91D0-4F8A-B661-B2D804D0EB0B}"/>
                    </a:ext>
                  </a:extLst>
                </p:cNvPr>
                <p:cNvSpPr/>
                <p:nvPr/>
              </p:nvSpPr>
              <p:spPr>
                <a:xfrm rot="648758" flipH="1">
                  <a:off x="3338505" y="402308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2" name="平行四辺形 1291">
                  <a:extLst>
                    <a:ext uri="{FF2B5EF4-FFF2-40B4-BE49-F238E27FC236}">
                      <a16:creationId xmlns:a16="http://schemas.microsoft.com/office/drawing/2014/main" id="{5B47C549-56A9-4615-B778-F931F5CDCFF1}"/>
                    </a:ext>
                  </a:extLst>
                </p:cNvPr>
                <p:cNvSpPr/>
                <p:nvPr/>
              </p:nvSpPr>
              <p:spPr>
                <a:xfrm flipH="1">
                  <a:off x="3272531" y="40055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3" name="平行四辺形 1292">
                  <a:extLst>
                    <a:ext uri="{FF2B5EF4-FFF2-40B4-BE49-F238E27FC236}">
                      <a16:creationId xmlns:a16="http://schemas.microsoft.com/office/drawing/2014/main" id="{37A373B1-E6CA-424D-A667-4A8450519ACA}"/>
                    </a:ext>
                  </a:extLst>
                </p:cNvPr>
                <p:cNvSpPr/>
                <p:nvPr/>
              </p:nvSpPr>
              <p:spPr>
                <a:xfrm flipH="1">
                  <a:off x="3227287" y="406986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4" name="平行四辺形 1293">
                  <a:extLst>
                    <a:ext uri="{FF2B5EF4-FFF2-40B4-BE49-F238E27FC236}">
                      <a16:creationId xmlns:a16="http://schemas.microsoft.com/office/drawing/2014/main" id="{D94A524E-BF7E-48E8-9978-0FCB97232E4A}"/>
                    </a:ext>
                  </a:extLst>
                </p:cNvPr>
                <p:cNvSpPr/>
                <p:nvPr/>
              </p:nvSpPr>
              <p:spPr>
                <a:xfrm flipH="1">
                  <a:off x="3120131" y="405081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5" name="平行四辺形 1294">
                  <a:extLst>
                    <a:ext uri="{FF2B5EF4-FFF2-40B4-BE49-F238E27FC236}">
                      <a16:creationId xmlns:a16="http://schemas.microsoft.com/office/drawing/2014/main" id="{ED5192BB-3284-4023-B6FF-D102B9F51FDE}"/>
                    </a:ext>
                  </a:extLst>
                </p:cNvPr>
                <p:cNvSpPr/>
                <p:nvPr/>
              </p:nvSpPr>
              <p:spPr>
                <a:xfrm flipH="1">
                  <a:off x="2991543" y="398652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6" name="平行四辺形 1295">
                  <a:extLst>
                    <a:ext uri="{FF2B5EF4-FFF2-40B4-BE49-F238E27FC236}">
                      <a16:creationId xmlns:a16="http://schemas.microsoft.com/office/drawing/2014/main" id="{47C524AE-FB6D-4933-80BD-91AE69A4DD81}"/>
                    </a:ext>
                  </a:extLst>
                </p:cNvPr>
                <p:cNvSpPr/>
                <p:nvPr/>
              </p:nvSpPr>
              <p:spPr>
                <a:xfrm flipH="1">
                  <a:off x="2884387" y="39674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7" name="平行四辺形 1296">
                  <a:extLst>
                    <a:ext uri="{FF2B5EF4-FFF2-40B4-BE49-F238E27FC236}">
                      <a16:creationId xmlns:a16="http://schemas.microsoft.com/office/drawing/2014/main" id="{76B7048C-324A-4E58-A767-4263B5026682}"/>
                    </a:ext>
                  </a:extLst>
                </p:cNvPr>
                <p:cNvSpPr/>
                <p:nvPr/>
              </p:nvSpPr>
              <p:spPr>
                <a:xfrm rot="8438512" flipH="1">
                  <a:off x="2886240" y="417687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8" name="平行四辺形 1297">
                  <a:extLst>
                    <a:ext uri="{FF2B5EF4-FFF2-40B4-BE49-F238E27FC236}">
                      <a16:creationId xmlns:a16="http://schemas.microsoft.com/office/drawing/2014/main" id="{706FE24C-0866-41AB-9DBA-8268A61689EF}"/>
                    </a:ext>
                  </a:extLst>
                </p:cNvPr>
                <p:cNvSpPr/>
                <p:nvPr/>
              </p:nvSpPr>
              <p:spPr>
                <a:xfrm rot="6339339" flipH="1">
                  <a:off x="2803293" y="412538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9" name="平行四辺形 1298">
                  <a:extLst>
                    <a:ext uri="{FF2B5EF4-FFF2-40B4-BE49-F238E27FC236}">
                      <a16:creationId xmlns:a16="http://schemas.microsoft.com/office/drawing/2014/main" id="{00B24CF7-3112-4F8A-87D3-E14B4035E6EA}"/>
                    </a:ext>
                  </a:extLst>
                </p:cNvPr>
                <p:cNvSpPr/>
                <p:nvPr/>
              </p:nvSpPr>
              <p:spPr>
                <a:xfrm rot="7632777" flipH="1">
                  <a:off x="2988400" y="391312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0" name="平行四辺形 1299">
                  <a:extLst>
                    <a:ext uri="{FF2B5EF4-FFF2-40B4-BE49-F238E27FC236}">
                      <a16:creationId xmlns:a16="http://schemas.microsoft.com/office/drawing/2014/main" id="{85314D05-EA1B-4148-87E4-F54A6CEB91B6}"/>
                    </a:ext>
                  </a:extLst>
                </p:cNvPr>
                <p:cNvSpPr/>
                <p:nvPr/>
              </p:nvSpPr>
              <p:spPr>
                <a:xfrm rot="7632777" flipH="1">
                  <a:off x="3068377" y="3839311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1" name="平行四辺形 1300">
                  <a:extLst>
                    <a:ext uri="{FF2B5EF4-FFF2-40B4-BE49-F238E27FC236}">
                      <a16:creationId xmlns:a16="http://schemas.microsoft.com/office/drawing/2014/main" id="{2E1CE5C7-2EA8-4597-AD7A-05B7EECF576C}"/>
                    </a:ext>
                  </a:extLst>
                </p:cNvPr>
                <p:cNvSpPr/>
                <p:nvPr/>
              </p:nvSpPr>
              <p:spPr>
                <a:xfrm flipH="1">
                  <a:off x="3143944" y="3988046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2" name="平行四辺形 1301">
                  <a:extLst>
                    <a:ext uri="{FF2B5EF4-FFF2-40B4-BE49-F238E27FC236}">
                      <a16:creationId xmlns:a16="http://schemas.microsoft.com/office/drawing/2014/main" id="{06884657-106F-4A55-BBCF-D6AD0B0CB39C}"/>
                    </a:ext>
                  </a:extLst>
                </p:cNvPr>
                <p:cNvSpPr/>
                <p:nvPr/>
              </p:nvSpPr>
              <p:spPr>
                <a:xfrm rot="3764997" flipH="1">
                  <a:off x="2755800" y="40317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3" name="平行四辺形 1302">
                  <a:extLst>
                    <a:ext uri="{FF2B5EF4-FFF2-40B4-BE49-F238E27FC236}">
                      <a16:creationId xmlns:a16="http://schemas.microsoft.com/office/drawing/2014/main" id="{4B90B3AD-2672-4E36-976B-0B5B6E3198EC}"/>
                    </a:ext>
                  </a:extLst>
                </p:cNvPr>
                <p:cNvSpPr/>
                <p:nvPr/>
              </p:nvSpPr>
              <p:spPr>
                <a:xfrm rot="7632777" flipH="1">
                  <a:off x="2959733" y="396560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4" name="平行四辺形 1303">
                  <a:extLst>
                    <a:ext uri="{FF2B5EF4-FFF2-40B4-BE49-F238E27FC236}">
                      <a16:creationId xmlns:a16="http://schemas.microsoft.com/office/drawing/2014/main" id="{EA44E181-5370-43AB-9E49-8700F7906DFB}"/>
                    </a:ext>
                  </a:extLst>
                </p:cNvPr>
                <p:cNvSpPr/>
                <p:nvPr/>
              </p:nvSpPr>
              <p:spPr>
                <a:xfrm rot="2375545">
                  <a:off x="3236789" y="416728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5" name="平行四辺形 1304">
                  <a:extLst>
                    <a:ext uri="{FF2B5EF4-FFF2-40B4-BE49-F238E27FC236}">
                      <a16:creationId xmlns:a16="http://schemas.microsoft.com/office/drawing/2014/main" id="{B7AADF8F-39CE-49F8-BABB-EB6A11736C64}"/>
                    </a:ext>
                  </a:extLst>
                </p:cNvPr>
                <p:cNvSpPr/>
                <p:nvPr/>
              </p:nvSpPr>
              <p:spPr>
                <a:xfrm flipH="1">
                  <a:off x="3072436" y="410173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6" name="平行四辺形 1305">
                  <a:extLst>
                    <a:ext uri="{FF2B5EF4-FFF2-40B4-BE49-F238E27FC236}">
                      <a16:creationId xmlns:a16="http://schemas.microsoft.com/office/drawing/2014/main" id="{3545305D-D6FA-4CEF-A163-17739DB2C68E}"/>
                    </a:ext>
                  </a:extLst>
                </p:cNvPr>
                <p:cNvSpPr/>
                <p:nvPr/>
              </p:nvSpPr>
              <p:spPr>
                <a:xfrm flipH="1">
                  <a:off x="3235374" y="401915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7" name="平行四辺形 1306">
                  <a:extLst>
                    <a:ext uri="{FF2B5EF4-FFF2-40B4-BE49-F238E27FC236}">
                      <a16:creationId xmlns:a16="http://schemas.microsoft.com/office/drawing/2014/main" id="{226CDDE5-3658-416B-818A-5BA234EFA44F}"/>
                    </a:ext>
                  </a:extLst>
                </p:cNvPr>
                <p:cNvSpPr/>
                <p:nvPr/>
              </p:nvSpPr>
              <p:spPr>
                <a:xfrm rot="7632777" flipH="1">
                  <a:off x="2933324" y="4053520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8" name="平行四辺形 1307">
                  <a:extLst>
                    <a:ext uri="{FF2B5EF4-FFF2-40B4-BE49-F238E27FC236}">
                      <a16:creationId xmlns:a16="http://schemas.microsoft.com/office/drawing/2014/main" id="{3922EE8E-2065-43BB-9104-8A370E03E315}"/>
                    </a:ext>
                  </a:extLst>
                </p:cNvPr>
                <p:cNvSpPr/>
                <p:nvPr/>
              </p:nvSpPr>
              <p:spPr>
                <a:xfrm rot="2081343">
                  <a:off x="3205793" y="407407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9" name="平行四辺形 1308">
                  <a:extLst>
                    <a:ext uri="{FF2B5EF4-FFF2-40B4-BE49-F238E27FC236}">
                      <a16:creationId xmlns:a16="http://schemas.microsoft.com/office/drawing/2014/main" id="{DD03921B-BD33-42C2-9102-F6155E37C881}"/>
                    </a:ext>
                  </a:extLst>
                </p:cNvPr>
                <p:cNvSpPr/>
                <p:nvPr/>
              </p:nvSpPr>
              <p:spPr>
                <a:xfrm rot="2833524">
                  <a:off x="3158167" y="400739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0" name="平行四辺形 1309">
                  <a:extLst>
                    <a:ext uri="{FF2B5EF4-FFF2-40B4-BE49-F238E27FC236}">
                      <a16:creationId xmlns:a16="http://schemas.microsoft.com/office/drawing/2014/main" id="{CC399440-33DB-48FC-B425-8BFF5E8C4EE4}"/>
                    </a:ext>
                  </a:extLst>
                </p:cNvPr>
                <p:cNvSpPr/>
                <p:nvPr/>
              </p:nvSpPr>
              <p:spPr>
                <a:xfrm flipH="1">
                  <a:off x="3094144" y="402589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1" name="平行四辺形 1310">
                  <a:extLst>
                    <a:ext uri="{FF2B5EF4-FFF2-40B4-BE49-F238E27FC236}">
                      <a16:creationId xmlns:a16="http://schemas.microsoft.com/office/drawing/2014/main" id="{BE938549-18D1-4C09-BE29-49E08821C8C9}"/>
                    </a:ext>
                  </a:extLst>
                </p:cNvPr>
                <p:cNvSpPr/>
                <p:nvPr/>
              </p:nvSpPr>
              <p:spPr>
                <a:xfrm rot="2745005">
                  <a:off x="2966559" y="406695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2" name="平行四辺形 1311">
                  <a:extLst>
                    <a:ext uri="{FF2B5EF4-FFF2-40B4-BE49-F238E27FC236}">
                      <a16:creationId xmlns:a16="http://schemas.microsoft.com/office/drawing/2014/main" id="{305C972E-6722-4EC1-A8EF-1B37061C9347}"/>
                    </a:ext>
                  </a:extLst>
                </p:cNvPr>
                <p:cNvSpPr/>
                <p:nvPr/>
              </p:nvSpPr>
              <p:spPr>
                <a:xfrm rot="5740733" flipH="1">
                  <a:off x="3063788" y="395339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3" name="平行四辺形 1312">
                  <a:extLst>
                    <a:ext uri="{FF2B5EF4-FFF2-40B4-BE49-F238E27FC236}">
                      <a16:creationId xmlns:a16="http://schemas.microsoft.com/office/drawing/2014/main" id="{4C9623CC-1223-4B18-9F75-F386BE64EB14}"/>
                    </a:ext>
                  </a:extLst>
                </p:cNvPr>
                <p:cNvSpPr/>
                <p:nvPr/>
              </p:nvSpPr>
              <p:spPr>
                <a:xfrm rot="7484393" flipH="1">
                  <a:off x="2857666" y="423402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3" name="グループ化 1102">
                <a:extLst>
                  <a:ext uri="{FF2B5EF4-FFF2-40B4-BE49-F238E27FC236}">
                    <a16:creationId xmlns:a16="http://schemas.microsoft.com/office/drawing/2014/main" id="{DD473689-1914-4E9A-B1A0-8D8059DBC422}"/>
                  </a:ext>
                </a:extLst>
              </p:cNvPr>
              <p:cNvGrpSpPr/>
              <p:nvPr/>
            </p:nvGrpSpPr>
            <p:grpSpPr>
              <a:xfrm>
                <a:off x="7304303" y="4616695"/>
                <a:ext cx="1728581" cy="722128"/>
                <a:chOff x="9246734" y="4531488"/>
                <a:chExt cx="1728581" cy="722128"/>
              </a:xfrm>
            </p:grpSpPr>
            <p:grpSp>
              <p:nvGrpSpPr>
                <p:cNvPr id="1225" name="グループ化 1224">
                  <a:extLst>
                    <a:ext uri="{FF2B5EF4-FFF2-40B4-BE49-F238E27FC236}">
                      <a16:creationId xmlns:a16="http://schemas.microsoft.com/office/drawing/2014/main" id="{F71FF19C-A4E5-40B2-8250-E4272CFE496B}"/>
                    </a:ext>
                  </a:extLst>
                </p:cNvPr>
                <p:cNvGrpSpPr/>
                <p:nvPr/>
              </p:nvGrpSpPr>
              <p:grpSpPr>
                <a:xfrm>
                  <a:off x="9246734" y="4553164"/>
                  <a:ext cx="934011" cy="700452"/>
                  <a:chOff x="2702803" y="3892307"/>
                  <a:chExt cx="963724" cy="722735"/>
                </a:xfrm>
                <a:gradFill>
                  <a:gsLst>
                    <a:gs pos="33000">
                      <a:srgbClr val="92D050"/>
                    </a:gs>
                    <a:gs pos="100000">
                      <a:srgbClr val="006600"/>
                    </a:gs>
                  </a:gsLst>
                  <a:lin ang="0" scaled="1"/>
                </a:gradFill>
              </p:grpSpPr>
              <p:sp>
                <p:nvSpPr>
                  <p:cNvPr id="1256" name="平行四辺形 1255">
                    <a:extLst>
                      <a:ext uri="{FF2B5EF4-FFF2-40B4-BE49-F238E27FC236}">
                        <a16:creationId xmlns:a16="http://schemas.microsoft.com/office/drawing/2014/main" id="{312AEC6A-1928-4B80-BAE0-AA13863E8F9B}"/>
                      </a:ext>
                    </a:extLst>
                  </p:cNvPr>
                  <p:cNvSpPr/>
                  <p:nvPr/>
                </p:nvSpPr>
                <p:spPr>
                  <a:xfrm>
                    <a:off x="2844186" y="398145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7" name="平行四辺形 1256">
                    <a:extLst>
                      <a:ext uri="{FF2B5EF4-FFF2-40B4-BE49-F238E27FC236}">
                        <a16:creationId xmlns:a16="http://schemas.microsoft.com/office/drawing/2014/main" id="{37DDB9A5-21F1-49E1-AFE3-3A59E6268279}"/>
                      </a:ext>
                    </a:extLst>
                  </p:cNvPr>
                  <p:cNvSpPr/>
                  <p:nvPr/>
                </p:nvSpPr>
                <p:spPr>
                  <a:xfrm>
                    <a:off x="2951342" y="396240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8" name="平行四辺形 1257">
                    <a:extLst>
                      <a:ext uri="{FF2B5EF4-FFF2-40B4-BE49-F238E27FC236}">
                        <a16:creationId xmlns:a16="http://schemas.microsoft.com/office/drawing/2014/main" id="{4432F835-8494-4601-A38B-F3C2A074FEC1}"/>
                      </a:ext>
                    </a:extLst>
                  </p:cNvPr>
                  <p:cNvSpPr/>
                  <p:nvPr/>
                </p:nvSpPr>
                <p:spPr>
                  <a:xfrm>
                    <a:off x="2996586" y="402669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9" name="平行四辺形 1258">
                    <a:extLst>
                      <a:ext uri="{FF2B5EF4-FFF2-40B4-BE49-F238E27FC236}">
                        <a16:creationId xmlns:a16="http://schemas.microsoft.com/office/drawing/2014/main" id="{6DD1C3D4-E6A0-4EEC-B827-D217EE7ADEE3}"/>
                      </a:ext>
                    </a:extLst>
                  </p:cNvPr>
                  <p:cNvSpPr/>
                  <p:nvPr/>
                </p:nvSpPr>
                <p:spPr>
                  <a:xfrm>
                    <a:off x="3103742" y="400764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0" name="平行四辺形 1259">
                    <a:extLst>
                      <a:ext uri="{FF2B5EF4-FFF2-40B4-BE49-F238E27FC236}">
                        <a16:creationId xmlns:a16="http://schemas.microsoft.com/office/drawing/2014/main" id="{454D6D77-DAEB-4FB1-894A-A7E59DED063B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40698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1" name="平行四辺形 1260">
                    <a:extLst>
                      <a:ext uri="{FF2B5EF4-FFF2-40B4-BE49-F238E27FC236}">
                        <a16:creationId xmlns:a16="http://schemas.microsoft.com/office/drawing/2014/main" id="{7704AD05-E96B-47CA-9422-4F1FB9C01D0B}"/>
                      </a:ext>
                    </a:extLst>
                  </p:cNvPr>
                  <p:cNvSpPr/>
                  <p:nvPr/>
                </p:nvSpPr>
                <p:spPr>
                  <a:xfrm flipH="1">
                    <a:off x="2862956" y="405081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2" name="平行四辺形 1261">
                    <a:extLst>
                      <a:ext uri="{FF2B5EF4-FFF2-40B4-BE49-F238E27FC236}">
                        <a16:creationId xmlns:a16="http://schemas.microsoft.com/office/drawing/2014/main" id="{2CD8B8E5-CF97-40CD-9B68-B5E07B438194}"/>
                      </a:ext>
                    </a:extLst>
                  </p:cNvPr>
                  <p:cNvSpPr/>
                  <p:nvPr/>
                </p:nvSpPr>
                <p:spPr>
                  <a:xfrm rot="648758" flipH="1">
                    <a:off x="3338505" y="402308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3" name="平行四辺形 1262">
                    <a:extLst>
                      <a:ext uri="{FF2B5EF4-FFF2-40B4-BE49-F238E27FC236}">
                        <a16:creationId xmlns:a16="http://schemas.microsoft.com/office/drawing/2014/main" id="{95760BCD-C91B-4961-8370-B93D2AC04936}"/>
                      </a:ext>
                    </a:extLst>
                  </p:cNvPr>
                  <p:cNvSpPr/>
                  <p:nvPr/>
                </p:nvSpPr>
                <p:spPr>
                  <a:xfrm flipH="1">
                    <a:off x="3272531" y="40055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4" name="平行四辺形 1263">
                    <a:extLst>
                      <a:ext uri="{FF2B5EF4-FFF2-40B4-BE49-F238E27FC236}">
                        <a16:creationId xmlns:a16="http://schemas.microsoft.com/office/drawing/2014/main" id="{5AF3DD41-3150-4572-95EC-963A3B7166BF}"/>
                      </a:ext>
                    </a:extLst>
                  </p:cNvPr>
                  <p:cNvSpPr/>
                  <p:nvPr/>
                </p:nvSpPr>
                <p:spPr>
                  <a:xfrm flipH="1">
                    <a:off x="3227287" y="406986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5" name="平行四辺形 1264">
                    <a:extLst>
                      <a:ext uri="{FF2B5EF4-FFF2-40B4-BE49-F238E27FC236}">
                        <a16:creationId xmlns:a16="http://schemas.microsoft.com/office/drawing/2014/main" id="{851F1336-8F0C-47D3-9A5A-C75EDF97266B}"/>
                      </a:ext>
                    </a:extLst>
                  </p:cNvPr>
                  <p:cNvSpPr/>
                  <p:nvPr/>
                </p:nvSpPr>
                <p:spPr>
                  <a:xfrm flipH="1">
                    <a:off x="3120131" y="405081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6" name="平行四辺形 1265">
                    <a:extLst>
                      <a:ext uri="{FF2B5EF4-FFF2-40B4-BE49-F238E27FC236}">
                        <a16:creationId xmlns:a16="http://schemas.microsoft.com/office/drawing/2014/main" id="{64F24163-5B6A-49FD-9068-46DFABAAA9E8}"/>
                      </a:ext>
                    </a:extLst>
                  </p:cNvPr>
                  <p:cNvSpPr/>
                  <p:nvPr/>
                </p:nvSpPr>
                <p:spPr>
                  <a:xfrm flipH="1">
                    <a:off x="2991543" y="398652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7" name="平行四辺形 1266">
                    <a:extLst>
                      <a:ext uri="{FF2B5EF4-FFF2-40B4-BE49-F238E27FC236}">
                        <a16:creationId xmlns:a16="http://schemas.microsoft.com/office/drawing/2014/main" id="{299AAE1D-8133-4CA2-90A2-47C4C94F9230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387" y="39674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8" name="平行四辺形 1267">
                    <a:extLst>
                      <a:ext uri="{FF2B5EF4-FFF2-40B4-BE49-F238E27FC236}">
                        <a16:creationId xmlns:a16="http://schemas.microsoft.com/office/drawing/2014/main" id="{D3EC2C44-B564-4663-9C43-B3D2B818516A}"/>
                      </a:ext>
                    </a:extLst>
                  </p:cNvPr>
                  <p:cNvSpPr/>
                  <p:nvPr/>
                </p:nvSpPr>
                <p:spPr>
                  <a:xfrm rot="8438512" flipH="1">
                    <a:off x="2886240" y="417687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9" name="平行四辺形 1268">
                    <a:extLst>
                      <a:ext uri="{FF2B5EF4-FFF2-40B4-BE49-F238E27FC236}">
                        <a16:creationId xmlns:a16="http://schemas.microsoft.com/office/drawing/2014/main" id="{2846C3AD-508B-4B8F-8095-DA3B1EA77D8C}"/>
                      </a:ext>
                    </a:extLst>
                  </p:cNvPr>
                  <p:cNvSpPr/>
                  <p:nvPr/>
                </p:nvSpPr>
                <p:spPr>
                  <a:xfrm rot="6339339" flipH="1">
                    <a:off x="2803293" y="412538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0" name="平行四辺形 1269">
                    <a:extLst>
                      <a:ext uri="{FF2B5EF4-FFF2-40B4-BE49-F238E27FC236}">
                        <a16:creationId xmlns:a16="http://schemas.microsoft.com/office/drawing/2014/main" id="{73CE5E24-6F4D-470B-9D1E-8E2AE776EA71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88400" y="391312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1" name="平行四辺形 1270">
                    <a:extLst>
                      <a:ext uri="{FF2B5EF4-FFF2-40B4-BE49-F238E27FC236}">
                        <a16:creationId xmlns:a16="http://schemas.microsoft.com/office/drawing/2014/main" id="{A6FB8666-1D33-45CF-9755-769C3B1F8435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3068377" y="3839311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2" name="平行四辺形 1271">
                    <a:extLst>
                      <a:ext uri="{FF2B5EF4-FFF2-40B4-BE49-F238E27FC236}">
                        <a16:creationId xmlns:a16="http://schemas.microsoft.com/office/drawing/2014/main" id="{3EDBE6E1-3A4A-45C6-946F-8FD227F5EADA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3988046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3" name="平行四辺形 1272">
                    <a:extLst>
                      <a:ext uri="{FF2B5EF4-FFF2-40B4-BE49-F238E27FC236}">
                        <a16:creationId xmlns:a16="http://schemas.microsoft.com/office/drawing/2014/main" id="{FB6AF756-6A83-43D4-B6E0-1CA77FC2A7A0}"/>
                      </a:ext>
                    </a:extLst>
                  </p:cNvPr>
                  <p:cNvSpPr/>
                  <p:nvPr/>
                </p:nvSpPr>
                <p:spPr>
                  <a:xfrm rot="3764997" flipH="1">
                    <a:off x="2755800" y="40317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4" name="平行四辺形 1273">
                    <a:extLst>
                      <a:ext uri="{FF2B5EF4-FFF2-40B4-BE49-F238E27FC236}">
                        <a16:creationId xmlns:a16="http://schemas.microsoft.com/office/drawing/2014/main" id="{0910466C-CF24-4E04-8ABE-AA17279E3580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59733" y="396560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5" name="平行四辺形 1274">
                    <a:extLst>
                      <a:ext uri="{FF2B5EF4-FFF2-40B4-BE49-F238E27FC236}">
                        <a16:creationId xmlns:a16="http://schemas.microsoft.com/office/drawing/2014/main" id="{8F8ABD39-3857-468F-A254-D36C3AB2843D}"/>
                      </a:ext>
                    </a:extLst>
                  </p:cNvPr>
                  <p:cNvSpPr/>
                  <p:nvPr/>
                </p:nvSpPr>
                <p:spPr>
                  <a:xfrm rot="2375545">
                    <a:off x="3236789" y="416728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6" name="平行四辺形 1275">
                    <a:extLst>
                      <a:ext uri="{FF2B5EF4-FFF2-40B4-BE49-F238E27FC236}">
                        <a16:creationId xmlns:a16="http://schemas.microsoft.com/office/drawing/2014/main" id="{BA4ED25E-622C-4CE2-AEE3-0EF645C42F1A}"/>
                      </a:ext>
                    </a:extLst>
                  </p:cNvPr>
                  <p:cNvSpPr/>
                  <p:nvPr/>
                </p:nvSpPr>
                <p:spPr>
                  <a:xfrm flipH="1">
                    <a:off x="3072436" y="410173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7" name="平行四辺形 1276">
                    <a:extLst>
                      <a:ext uri="{FF2B5EF4-FFF2-40B4-BE49-F238E27FC236}">
                        <a16:creationId xmlns:a16="http://schemas.microsoft.com/office/drawing/2014/main" id="{3E91A543-83A6-40C7-A77C-9F1227E99666}"/>
                      </a:ext>
                    </a:extLst>
                  </p:cNvPr>
                  <p:cNvSpPr/>
                  <p:nvPr/>
                </p:nvSpPr>
                <p:spPr>
                  <a:xfrm flipH="1">
                    <a:off x="3235374" y="401915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8" name="平行四辺形 1277">
                    <a:extLst>
                      <a:ext uri="{FF2B5EF4-FFF2-40B4-BE49-F238E27FC236}">
                        <a16:creationId xmlns:a16="http://schemas.microsoft.com/office/drawing/2014/main" id="{D6F621FC-1614-40B3-9978-874CC669A3C4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33324" y="4053520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9" name="平行四辺形 1278">
                    <a:extLst>
                      <a:ext uri="{FF2B5EF4-FFF2-40B4-BE49-F238E27FC236}">
                        <a16:creationId xmlns:a16="http://schemas.microsoft.com/office/drawing/2014/main" id="{CD9C3B5E-67A3-43B0-85DE-B3965A60859B}"/>
                      </a:ext>
                    </a:extLst>
                  </p:cNvPr>
                  <p:cNvSpPr/>
                  <p:nvPr/>
                </p:nvSpPr>
                <p:spPr>
                  <a:xfrm rot="2081343">
                    <a:off x="3205793" y="407407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0" name="平行四辺形 1279">
                    <a:extLst>
                      <a:ext uri="{FF2B5EF4-FFF2-40B4-BE49-F238E27FC236}">
                        <a16:creationId xmlns:a16="http://schemas.microsoft.com/office/drawing/2014/main" id="{E4757F9E-C27A-4163-9F5E-DABD9D7A18DD}"/>
                      </a:ext>
                    </a:extLst>
                  </p:cNvPr>
                  <p:cNvSpPr/>
                  <p:nvPr/>
                </p:nvSpPr>
                <p:spPr>
                  <a:xfrm rot="2833524">
                    <a:off x="3158167" y="400739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1" name="平行四辺形 1280">
                    <a:extLst>
                      <a:ext uri="{FF2B5EF4-FFF2-40B4-BE49-F238E27FC236}">
                        <a16:creationId xmlns:a16="http://schemas.microsoft.com/office/drawing/2014/main" id="{1FD9FCFD-D3CC-4A05-BE8C-56539DB0AC9D}"/>
                      </a:ext>
                    </a:extLst>
                  </p:cNvPr>
                  <p:cNvSpPr/>
                  <p:nvPr/>
                </p:nvSpPr>
                <p:spPr>
                  <a:xfrm flipH="1">
                    <a:off x="3094144" y="402589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2" name="平行四辺形 1281">
                    <a:extLst>
                      <a:ext uri="{FF2B5EF4-FFF2-40B4-BE49-F238E27FC236}">
                        <a16:creationId xmlns:a16="http://schemas.microsoft.com/office/drawing/2014/main" id="{A08E2AE7-FB6D-48CB-BAE9-38391F968A68}"/>
                      </a:ext>
                    </a:extLst>
                  </p:cNvPr>
                  <p:cNvSpPr/>
                  <p:nvPr/>
                </p:nvSpPr>
                <p:spPr>
                  <a:xfrm rot="2745005">
                    <a:off x="2966559" y="406695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3" name="平行四辺形 1282">
                    <a:extLst>
                      <a:ext uri="{FF2B5EF4-FFF2-40B4-BE49-F238E27FC236}">
                        <a16:creationId xmlns:a16="http://schemas.microsoft.com/office/drawing/2014/main" id="{0864F2AE-4133-446C-BA52-07A57769F02B}"/>
                      </a:ext>
                    </a:extLst>
                  </p:cNvPr>
                  <p:cNvSpPr/>
                  <p:nvPr/>
                </p:nvSpPr>
                <p:spPr>
                  <a:xfrm rot="5740733" flipH="1">
                    <a:off x="3063788" y="395339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4" name="平行四辺形 1283">
                    <a:extLst>
                      <a:ext uri="{FF2B5EF4-FFF2-40B4-BE49-F238E27FC236}">
                        <a16:creationId xmlns:a16="http://schemas.microsoft.com/office/drawing/2014/main" id="{943F5767-7664-4F5A-807D-EC3F7014DD8D}"/>
                      </a:ext>
                    </a:extLst>
                  </p:cNvPr>
                  <p:cNvSpPr/>
                  <p:nvPr/>
                </p:nvSpPr>
                <p:spPr>
                  <a:xfrm rot="7484393" flipH="1">
                    <a:off x="2857666" y="423402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26" name="グループ化 1225">
                  <a:extLst>
                    <a:ext uri="{FF2B5EF4-FFF2-40B4-BE49-F238E27FC236}">
                      <a16:creationId xmlns:a16="http://schemas.microsoft.com/office/drawing/2014/main" id="{06AFC88E-A258-4908-B361-5C971B8ED7F1}"/>
                    </a:ext>
                  </a:extLst>
                </p:cNvPr>
                <p:cNvGrpSpPr/>
                <p:nvPr/>
              </p:nvGrpSpPr>
              <p:grpSpPr>
                <a:xfrm>
                  <a:off x="10070462" y="4531488"/>
                  <a:ext cx="904853" cy="678585"/>
                  <a:chOff x="2702803" y="3892307"/>
                  <a:chExt cx="963724" cy="722735"/>
                </a:xfrm>
                <a:gradFill>
                  <a:gsLst>
                    <a:gs pos="33000">
                      <a:srgbClr val="92D050"/>
                    </a:gs>
                    <a:gs pos="100000">
                      <a:srgbClr val="006600"/>
                    </a:gs>
                  </a:gsLst>
                  <a:lin ang="0" scaled="1"/>
                </a:gradFill>
              </p:grpSpPr>
              <p:sp>
                <p:nvSpPr>
                  <p:cNvPr id="1227" name="平行四辺形 1226">
                    <a:extLst>
                      <a:ext uri="{FF2B5EF4-FFF2-40B4-BE49-F238E27FC236}">
                        <a16:creationId xmlns:a16="http://schemas.microsoft.com/office/drawing/2014/main" id="{59AF8499-BCD6-4AD3-9DED-A4CEDF735B26}"/>
                      </a:ext>
                    </a:extLst>
                  </p:cNvPr>
                  <p:cNvSpPr/>
                  <p:nvPr/>
                </p:nvSpPr>
                <p:spPr>
                  <a:xfrm>
                    <a:off x="2844186" y="398145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28" name="平行四辺形 1227">
                    <a:extLst>
                      <a:ext uri="{FF2B5EF4-FFF2-40B4-BE49-F238E27FC236}">
                        <a16:creationId xmlns:a16="http://schemas.microsoft.com/office/drawing/2014/main" id="{F8837A66-EDD3-4F7D-BB5D-C42E447837CF}"/>
                      </a:ext>
                    </a:extLst>
                  </p:cNvPr>
                  <p:cNvSpPr/>
                  <p:nvPr/>
                </p:nvSpPr>
                <p:spPr>
                  <a:xfrm>
                    <a:off x="2951342" y="396240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29" name="平行四辺形 1228">
                    <a:extLst>
                      <a:ext uri="{FF2B5EF4-FFF2-40B4-BE49-F238E27FC236}">
                        <a16:creationId xmlns:a16="http://schemas.microsoft.com/office/drawing/2014/main" id="{6DFFC302-A603-4AEF-9FB5-5CF91F0D42D4}"/>
                      </a:ext>
                    </a:extLst>
                  </p:cNvPr>
                  <p:cNvSpPr/>
                  <p:nvPr/>
                </p:nvSpPr>
                <p:spPr>
                  <a:xfrm>
                    <a:off x="2996586" y="402669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0" name="平行四辺形 1229">
                    <a:extLst>
                      <a:ext uri="{FF2B5EF4-FFF2-40B4-BE49-F238E27FC236}">
                        <a16:creationId xmlns:a16="http://schemas.microsoft.com/office/drawing/2014/main" id="{E544C5A5-048E-49F4-9CED-A736A9F4D33E}"/>
                      </a:ext>
                    </a:extLst>
                  </p:cNvPr>
                  <p:cNvSpPr/>
                  <p:nvPr/>
                </p:nvSpPr>
                <p:spPr>
                  <a:xfrm>
                    <a:off x="3103742" y="400764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1" name="平行四辺形 1230">
                    <a:extLst>
                      <a:ext uri="{FF2B5EF4-FFF2-40B4-BE49-F238E27FC236}">
                        <a16:creationId xmlns:a16="http://schemas.microsoft.com/office/drawing/2014/main" id="{9F7E1954-FC34-4EEE-BC4E-851F8DD38AB2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40698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2" name="平行四辺形 1231">
                    <a:extLst>
                      <a:ext uri="{FF2B5EF4-FFF2-40B4-BE49-F238E27FC236}">
                        <a16:creationId xmlns:a16="http://schemas.microsoft.com/office/drawing/2014/main" id="{4995FA1F-6242-4083-B0D7-AFE1FAF96F11}"/>
                      </a:ext>
                    </a:extLst>
                  </p:cNvPr>
                  <p:cNvSpPr/>
                  <p:nvPr/>
                </p:nvSpPr>
                <p:spPr>
                  <a:xfrm flipH="1">
                    <a:off x="2862956" y="405081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3" name="平行四辺形 1232">
                    <a:extLst>
                      <a:ext uri="{FF2B5EF4-FFF2-40B4-BE49-F238E27FC236}">
                        <a16:creationId xmlns:a16="http://schemas.microsoft.com/office/drawing/2014/main" id="{58EFABF0-C829-4EC5-ABA3-5BD0835349E7}"/>
                      </a:ext>
                    </a:extLst>
                  </p:cNvPr>
                  <p:cNvSpPr/>
                  <p:nvPr/>
                </p:nvSpPr>
                <p:spPr>
                  <a:xfrm rot="648758" flipH="1">
                    <a:off x="3338505" y="402308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4" name="平行四辺形 1233">
                    <a:extLst>
                      <a:ext uri="{FF2B5EF4-FFF2-40B4-BE49-F238E27FC236}">
                        <a16:creationId xmlns:a16="http://schemas.microsoft.com/office/drawing/2014/main" id="{0C35B010-7711-4EAB-8ECB-864D640D3D24}"/>
                      </a:ext>
                    </a:extLst>
                  </p:cNvPr>
                  <p:cNvSpPr/>
                  <p:nvPr/>
                </p:nvSpPr>
                <p:spPr>
                  <a:xfrm flipH="1">
                    <a:off x="3272531" y="40055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5" name="平行四辺形 1234">
                    <a:extLst>
                      <a:ext uri="{FF2B5EF4-FFF2-40B4-BE49-F238E27FC236}">
                        <a16:creationId xmlns:a16="http://schemas.microsoft.com/office/drawing/2014/main" id="{B99915EB-43FE-420B-BFF2-BEC25A15211A}"/>
                      </a:ext>
                    </a:extLst>
                  </p:cNvPr>
                  <p:cNvSpPr/>
                  <p:nvPr/>
                </p:nvSpPr>
                <p:spPr>
                  <a:xfrm flipH="1">
                    <a:off x="3227287" y="406986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6" name="平行四辺形 1235">
                    <a:extLst>
                      <a:ext uri="{FF2B5EF4-FFF2-40B4-BE49-F238E27FC236}">
                        <a16:creationId xmlns:a16="http://schemas.microsoft.com/office/drawing/2014/main" id="{99FF3F97-9CE3-4D6E-967E-50140237B4C7}"/>
                      </a:ext>
                    </a:extLst>
                  </p:cNvPr>
                  <p:cNvSpPr/>
                  <p:nvPr/>
                </p:nvSpPr>
                <p:spPr>
                  <a:xfrm flipH="1">
                    <a:off x="3120131" y="405081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7" name="平行四辺形 1236">
                    <a:extLst>
                      <a:ext uri="{FF2B5EF4-FFF2-40B4-BE49-F238E27FC236}">
                        <a16:creationId xmlns:a16="http://schemas.microsoft.com/office/drawing/2014/main" id="{F946CF85-A67E-404D-B10E-51276B4B1541}"/>
                      </a:ext>
                    </a:extLst>
                  </p:cNvPr>
                  <p:cNvSpPr/>
                  <p:nvPr/>
                </p:nvSpPr>
                <p:spPr>
                  <a:xfrm flipH="1">
                    <a:off x="2991543" y="398652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8" name="平行四辺形 1237">
                    <a:extLst>
                      <a:ext uri="{FF2B5EF4-FFF2-40B4-BE49-F238E27FC236}">
                        <a16:creationId xmlns:a16="http://schemas.microsoft.com/office/drawing/2014/main" id="{3FC98D8C-D63C-4DAA-9DC3-253B0B26508F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387" y="39674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39" name="平行四辺形 1238">
                    <a:extLst>
                      <a:ext uri="{FF2B5EF4-FFF2-40B4-BE49-F238E27FC236}">
                        <a16:creationId xmlns:a16="http://schemas.microsoft.com/office/drawing/2014/main" id="{E167AACB-4597-4A65-8C0B-EEC3D1BD9114}"/>
                      </a:ext>
                    </a:extLst>
                  </p:cNvPr>
                  <p:cNvSpPr/>
                  <p:nvPr/>
                </p:nvSpPr>
                <p:spPr>
                  <a:xfrm rot="8438512" flipH="1">
                    <a:off x="2886240" y="417687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0" name="平行四辺形 1239">
                    <a:extLst>
                      <a:ext uri="{FF2B5EF4-FFF2-40B4-BE49-F238E27FC236}">
                        <a16:creationId xmlns:a16="http://schemas.microsoft.com/office/drawing/2014/main" id="{1A4532F0-70E8-4FB2-9680-D31606648772}"/>
                      </a:ext>
                    </a:extLst>
                  </p:cNvPr>
                  <p:cNvSpPr/>
                  <p:nvPr/>
                </p:nvSpPr>
                <p:spPr>
                  <a:xfrm rot="6339339" flipH="1">
                    <a:off x="2803293" y="412538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1" name="平行四辺形 1240">
                    <a:extLst>
                      <a:ext uri="{FF2B5EF4-FFF2-40B4-BE49-F238E27FC236}">
                        <a16:creationId xmlns:a16="http://schemas.microsoft.com/office/drawing/2014/main" id="{6DEA83C4-BEE1-48B6-B885-D0A66E6172B1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88400" y="391312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2" name="平行四辺形 1241">
                    <a:extLst>
                      <a:ext uri="{FF2B5EF4-FFF2-40B4-BE49-F238E27FC236}">
                        <a16:creationId xmlns:a16="http://schemas.microsoft.com/office/drawing/2014/main" id="{1C74AA31-A14A-44E2-ADC0-C04FA313286C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3068377" y="3839311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3" name="平行四辺形 1242">
                    <a:extLst>
                      <a:ext uri="{FF2B5EF4-FFF2-40B4-BE49-F238E27FC236}">
                        <a16:creationId xmlns:a16="http://schemas.microsoft.com/office/drawing/2014/main" id="{F8B9F24C-2FD7-48D9-A57E-8AEC3D56E958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3988046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4" name="平行四辺形 1243">
                    <a:extLst>
                      <a:ext uri="{FF2B5EF4-FFF2-40B4-BE49-F238E27FC236}">
                        <a16:creationId xmlns:a16="http://schemas.microsoft.com/office/drawing/2014/main" id="{5A24C7A3-0379-4CC1-93ED-2917834CE300}"/>
                      </a:ext>
                    </a:extLst>
                  </p:cNvPr>
                  <p:cNvSpPr/>
                  <p:nvPr/>
                </p:nvSpPr>
                <p:spPr>
                  <a:xfrm rot="3764997" flipH="1">
                    <a:off x="2755800" y="40317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5" name="平行四辺形 1244">
                    <a:extLst>
                      <a:ext uri="{FF2B5EF4-FFF2-40B4-BE49-F238E27FC236}">
                        <a16:creationId xmlns:a16="http://schemas.microsoft.com/office/drawing/2014/main" id="{59ABEF2E-27A1-4A85-A009-BB05900EAB7E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59733" y="396560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6" name="平行四辺形 1245">
                    <a:extLst>
                      <a:ext uri="{FF2B5EF4-FFF2-40B4-BE49-F238E27FC236}">
                        <a16:creationId xmlns:a16="http://schemas.microsoft.com/office/drawing/2014/main" id="{A430C317-3E0A-4F6C-9FF9-DB71E8AB2951}"/>
                      </a:ext>
                    </a:extLst>
                  </p:cNvPr>
                  <p:cNvSpPr/>
                  <p:nvPr/>
                </p:nvSpPr>
                <p:spPr>
                  <a:xfrm rot="2375545">
                    <a:off x="3236789" y="416728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7" name="平行四辺形 1246">
                    <a:extLst>
                      <a:ext uri="{FF2B5EF4-FFF2-40B4-BE49-F238E27FC236}">
                        <a16:creationId xmlns:a16="http://schemas.microsoft.com/office/drawing/2014/main" id="{0BEF1C0C-F0B0-4724-8A1D-D9AB66606ED0}"/>
                      </a:ext>
                    </a:extLst>
                  </p:cNvPr>
                  <p:cNvSpPr/>
                  <p:nvPr/>
                </p:nvSpPr>
                <p:spPr>
                  <a:xfrm flipH="1">
                    <a:off x="3072436" y="410173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8" name="平行四辺形 1247">
                    <a:extLst>
                      <a:ext uri="{FF2B5EF4-FFF2-40B4-BE49-F238E27FC236}">
                        <a16:creationId xmlns:a16="http://schemas.microsoft.com/office/drawing/2014/main" id="{1FC09FD1-9838-4A25-BBCC-3F6D016446D0}"/>
                      </a:ext>
                    </a:extLst>
                  </p:cNvPr>
                  <p:cNvSpPr/>
                  <p:nvPr/>
                </p:nvSpPr>
                <p:spPr>
                  <a:xfrm flipH="1">
                    <a:off x="3235374" y="401915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9" name="平行四辺形 1248">
                    <a:extLst>
                      <a:ext uri="{FF2B5EF4-FFF2-40B4-BE49-F238E27FC236}">
                        <a16:creationId xmlns:a16="http://schemas.microsoft.com/office/drawing/2014/main" id="{5690ED08-AAAD-4F24-ABEB-6DE9A71DB76A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33324" y="4053520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0" name="平行四辺形 1249">
                    <a:extLst>
                      <a:ext uri="{FF2B5EF4-FFF2-40B4-BE49-F238E27FC236}">
                        <a16:creationId xmlns:a16="http://schemas.microsoft.com/office/drawing/2014/main" id="{1F55291C-6E14-4FD0-92E8-ABEC86DD8E5B}"/>
                      </a:ext>
                    </a:extLst>
                  </p:cNvPr>
                  <p:cNvSpPr/>
                  <p:nvPr/>
                </p:nvSpPr>
                <p:spPr>
                  <a:xfrm rot="2081343">
                    <a:off x="3205793" y="407407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1" name="平行四辺形 1250">
                    <a:extLst>
                      <a:ext uri="{FF2B5EF4-FFF2-40B4-BE49-F238E27FC236}">
                        <a16:creationId xmlns:a16="http://schemas.microsoft.com/office/drawing/2014/main" id="{17A7CB7E-2BB1-4585-B641-DD242A057D73}"/>
                      </a:ext>
                    </a:extLst>
                  </p:cNvPr>
                  <p:cNvSpPr/>
                  <p:nvPr/>
                </p:nvSpPr>
                <p:spPr>
                  <a:xfrm rot="2833524">
                    <a:off x="3158167" y="400739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2" name="平行四辺形 1251">
                    <a:extLst>
                      <a:ext uri="{FF2B5EF4-FFF2-40B4-BE49-F238E27FC236}">
                        <a16:creationId xmlns:a16="http://schemas.microsoft.com/office/drawing/2014/main" id="{298BEA1E-5EA6-4499-B24A-0C74874C0B7E}"/>
                      </a:ext>
                    </a:extLst>
                  </p:cNvPr>
                  <p:cNvSpPr/>
                  <p:nvPr/>
                </p:nvSpPr>
                <p:spPr>
                  <a:xfrm flipH="1">
                    <a:off x="3094144" y="402589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3" name="平行四辺形 1252">
                    <a:extLst>
                      <a:ext uri="{FF2B5EF4-FFF2-40B4-BE49-F238E27FC236}">
                        <a16:creationId xmlns:a16="http://schemas.microsoft.com/office/drawing/2014/main" id="{0C620CBD-F8F7-4FC4-B064-E9409D0021AC}"/>
                      </a:ext>
                    </a:extLst>
                  </p:cNvPr>
                  <p:cNvSpPr/>
                  <p:nvPr/>
                </p:nvSpPr>
                <p:spPr>
                  <a:xfrm rot="2745005">
                    <a:off x="2966559" y="406695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4" name="平行四辺形 1253">
                    <a:extLst>
                      <a:ext uri="{FF2B5EF4-FFF2-40B4-BE49-F238E27FC236}">
                        <a16:creationId xmlns:a16="http://schemas.microsoft.com/office/drawing/2014/main" id="{7BEC118F-215C-423E-BDB3-52E15C4752A7}"/>
                      </a:ext>
                    </a:extLst>
                  </p:cNvPr>
                  <p:cNvSpPr/>
                  <p:nvPr/>
                </p:nvSpPr>
                <p:spPr>
                  <a:xfrm rot="5740733" flipH="1">
                    <a:off x="3063788" y="395339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5" name="平行四辺形 1254">
                    <a:extLst>
                      <a:ext uri="{FF2B5EF4-FFF2-40B4-BE49-F238E27FC236}">
                        <a16:creationId xmlns:a16="http://schemas.microsoft.com/office/drawing/2014/main" id="{3226214A-7197-4CC7-AD72-BD5BD4E82645}"/>
                      </a:ext>
                    </a:extLst>
                  </p:cNvPr>
                  <p:cNvSpPr/>
                  <p:nvPr/>
                </p:nvSpPr>
                <p:spPr>
                  <a:xfrm rot="7484393" flipH="1">
                    <a:off x="2857666" y="423402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04" name="グループ化 1103">
                <a:extLst>
                  <a:ext uri="{FF2B5EF4-FFF2-40B4-BE49-F238E27FC236}">
                    <a16:creationId xmlns:a16="http://schemas.microsoft.com/office/drawing/2014/main" id="{E947F412-CD73-4B9F-BF26-4C0C9C97582C}"/>
                  </a:ext>
                </a:extLst>
              </p:cNvPr>
              <p:cNvGrpSpPr/>
              <p:nvPr/>
            </p:nvGrpSpPr>
            <p:grpSpPr>
              <a:xfrm>
                <a:off x="7728776" y="5177665"/>
                <a:ext cx="963724" cy="722735"/>
                <a:chOff x="2702803" y="3892307"/>
                <a:chExt cx="963724" cy="722735"/>
              </a:xfrm>
            </p:grpSpPr>
            <p:sp>
              <p:nvSpPr>
                <p:cNvPr id="1196" name="平行四辺形 1195">
                  <a:extLst>
                    <a:ext uri="{FF2B5EF4-FFF2-40B4-BE49-F238E27FC236}">
                      <a16:creationId xmlns:a16="http://schemas.microsoft.com/office/drawing/2014/main" id="{77736873-AF28-4066-B777-0EE6E9C04C4C}"/>
                    </a:ext>
                  </a:extLst>
                </p:cNvPr>
                <p:cNvSpPr/>
                <p:nvPr/>
              </p:nvSpPr>
              <p:spPr>
                <a:xfrm>
                  <a:off x="2844186" y="398145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7" name="平行四辺形 1196">
                  <a:extLst>
                    <a:ext uri="{FF2B5EF4-FFF2-40B4-BE49-F238E27FC236}">
                      <a16:creationId xmlns:a16="http://schemas.microsoft.com/office/drawing/2014/main" id="{6123ED28-0973-4704-8167-ADF3B683144D}"/>
                    </a:ext>
                  </a:extLst>
                </p:cNvPr>
                <p:cNvSpPr/>
                <p:nvPr/>
              </p:nvSpPr>
              <p:spPr>
                <a:xfrm>
                  <a:off x="2951342" y="396240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8" name="平行四辺形 1197">
                  <a:extLst>
                    <a:ext uri="{FF2B5EF4-FFF2-40B4-BE49-F238E27FC236}">
                      <a16:creationId xmlns:a16="http://schemas.microsoft.com/office/drawing/2014/main" id="{D5984E47-EDB9-42A4-95FB-CE248E34F37B}"/>
                    </a:ext>
                  </a:extLst>
                </p:cNvPr>
                <p:cNvSpPr/>
                <p:nvPr/>
              </p:nvSpPr>
              <p:spPr>
                <a:xfrm>
                  <a:off x="2996586" y="402669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9" name="平行四辺形 1198">
                  <a:extLst>
                    <a:ext uri="{FF2B5EF4-FFF2-40B4-BE49-F238E27FC236}">
                      <a16:creationId xmlns:a16="http://schemas.microsoft.com/office/drawing/2014/main" id="{E680C883-6500-43B7-8443-3DE5D1CAC8CF}"/>
                    </a:ext>
                  </a:extLst>
                </p:cNvPr>
                <p:cNvSpPr/>
                <p:nvPr/>
              </p:nvSpPr>
              <p:spPr>
                <a:xfrm>
                  <a:off x="3103742" y="400764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0" name="平行四辺形 1199">
                  <a:extLst>
                    <a:ext uri="{FF2B5EF4-FFF2-40B4-BE49-F238E27FC236}">
                      <a16:creationId xmlns:a16="http://schemas.microsoft.com/office/drawing/2014/main" id="{5C62C292-B174-406A-B25E-1F46810A0F6B}"/>
                    </a:ext>
                  </a:extLst>
                </p:cNvPr>
                <p:cNvSpPr/>
                <p:nvPr/>
              </p:nvSpPr>
              <p:spPr>
                <a:xfrm flipH="1">
                  <a:off x="3143944" y="40698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1" name="平行四辺形 1200">
                  <a:extLst>
                    <a:ext uri="{FF2B5EF4-FFF2-40B4-BE49-F238E27FC236}">
                      <a16:creationId xmlns:a16="http://schemas.microsoft.com/office/drawing/2014/main" id="{EAF14E26-F685-4E93-96F7-3D393565BD70}"/>
                    </a:ext>
                  </a:extLst>
                </p:cNvPr>
                <p:cNvSpPr/>
                <p:nvPr/>
              </p:nvSpPr>
              <p:spPr>
                <a:xfrm flipH="1">
                  <a:off x="2862956" y="405081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2" name="平行四辺形 1201">
                  <a:extLst>
                    <a:ext uri="{FF2B5EF4-FFF2-40B4-BE49-F238E27FC236}">
                      <a16:creationId xmlns:a16="http://schemas.microsoft.com/office/drawing/2014/main" id="{E2545EC7-5439-4430-BD37-694E673DB291}"/>
                    </a:ext>
                  </a:extLst>
                </p:cNvPr>
                <p:cNvSpPr/>
                <p:nvPr/>
              </p:nvSpPr>
              <p:spPr>
                <a:xfrm rot="648758" flipH="1">
                  <a:off x="3338505" y="402308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3" name="平行四辺形 1202">
                  <a:extLst>
                    <a:ext uri="{FF2B5EF4-FFF2-40B4-BE49-F238E27FC236}">
                      <a16:creationId xmlns:a16="http://schemas.microsoft.com/office/drawing/2014/main" id="{39377E68-C64C-4E11-AAB1-98201ADF9612}"/>
                    </a:ext>
                  </a:extLst>
                </p:cNvPr>
                <p:cNvSpPr/>
                <p:nvPr/>
              </p:nvSpPr>
              <p:spPr>
                <a:xfrm flipH="1">
                  <a:off x="3272531" y="40055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4" name="平行四辺形 1203">
                  <a:extLst>
                    <a:ext uri="{FF2B5EF4-FFF2-40B4-BE49-F238E27FC236}">
                      <a16:creationId xmlns:a16="http://schemas.microsoft.com/office/drawing/2014/main" id="{1B571D6D-A3C3-4B24-9F88-B8C0AEBFFC8A}"/>
                    </a:ext>
                  </a:extLst>
                </p:cNvPr>
                <p:cNvSpPr/>
                <p:nvPr/>
              </p:nvSpPr>
              <p:spPr>
                <a:xfrm flipH="1">
                  <a:off x="3227287" y="406986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5" name="平行四辺形 1204">
                  <a:extLst>
                    <a:ext uri="{FF2B5EF4-FFF2-40B4-BE49-F238E27FC236}">
                      <a16:creationId xmlns:a16="http://schemas.microsoft.com/office/drawing/2014/main" id="{DC32843D-06D4-479D-A488-908B8C37C5C7}"/>
                    </a:ext>
                  </a:extLst>
                </p:cNvPr>
                <p:cNvSpPr/>
                <p:nvPr/>
              </p:nvSpPr>
              <p:spPr>
                <a:xfrm flipH="1">
                  <a:off x="3120131" y="405081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6" name="平行四辺形 1205">
                  <a:extLst>
                    <a:ext uri="{FF2B5EF4-FFF2-40B4-BE49-F238E27FC236}">
                      <a16:creationId xmlns:a16="http://schemas.microsoft.com/office/drawing/2014/main" id="{53BEB97F-EDDE-489E-91A3-9C1D79B8B2CA}"/>
                    </a:ext>
                  </a:extLst>
                </p:cNvPr>
                <p:cNvSpPr/>
                <p:nvPr/>
              </p:nvSpPr>
              <p:spPr>
                <a:xfrm flipH="1">
                  <a:off x="2991543" y="398652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7" name="平行四辺形 1206">
                  <a:extLst>
                    <a:ext uri="{FF2B5EF4-FFF2-40B4-BE49-F238E27FC236}">
                      <a16:creationId xmlns:a16="http://schemas.microsoft.com/office/drawing/2014/main" id="{4C40B096-A28E-41D4-A07C-2A20718362FE}"/>
                    </a:ext>
                  </a:extLst>
                </p:cNvPr>
                <p:cNvSpPr/>
                <p:nvPr/>
              </p:nvSpPr>
              <p:spPr>
                <a:xfrm flipH="1">
                  <a:off x="2884387" y="39674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8" name="平行四辺形 1207">
                  <a:extLst>
                    <a:ext uri="{FF2B5EF4-FFF2-40B4-BE49-F238E27FC236}">
                      <a16:creationId xmlns:a16="http://schemas.microsoft.com/office/drawing/2014/main" id="{E7CF71FC-16A8-471F-965C-61F2AD338258}"/>
                    </a:ext>
                  </a:extLst>
                </p:cNvPr>
                <p:cNvSpPr/>
                <p:nvPr/>
              </p:nvSpPr>
              <p:spPr>
                <a:xfrm rot="8438512" flipH="1">
                  <a:off x="2886240" y="417687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9" name="平行四辺形 1208">
                  <a:extLst>
                    <a:ext uri="{FF2B5EF4-FFF2-40B4-BE49-F238E27FC236}">
                      <a16:creationId xmlns:a16="http://schemas.microsoft.com/office/drawing/2014/main" id="{05A9F26A-4195-44F1-B707-307A6C4DF018}"/>
                    </a:ext>
                  </a:extLst>
                </p:cNvPr>
                <p:cNvSpPr/>
                <p:nvPr/>
              </p:nvSpPr>
              <p:spPr>
                <a:xfrm rot="6339339" flipH="1">
                  <a:off x="2803293" y="412538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0" name="平行四辺形 1209">
                  <a:extLst>
                    <a:ext uri="{FF2B5EF4-FFF2-40B4-BE49-F238E27FC236}">
                      <a16:creationId xmlns:a16="http://schemas.microsoft.com/office/drawing/2014/main" id="{0EE4CF55-6059-4F52-BFD8-BE021EFDDFF4}"/>
                    </a:ext>
                  </a:extLst>
                </p:cNvPr>
                <p:cNvSpPr/>
                <p:nvPr/>
              </p:nvSpPr>
              <p:spPr>
                <a:xfrm rot="7632777" flipH="1">
                  <a:off x="2988400" y="391312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1" name="平行四辺形 1210">
                  <a:extLst>
                    <a:ext uri="{FF2B5EF4-FFF2-40B4-BE49-F238E27FC236}">
                      <a16:creationId xmlns:a16="http://schemas.microsoft.com/office/drawing/2014/main" id="{9054C315-62BC-40FD-BA0F-D741AC88627B}"/>
                    </a:ext>
                  </a:extLst>
                </p:cNvPr>
                <p:cNvSpPr/>
                <p:nvPr/>
              </p:nvSpPr>
              <p:spPr>
                <a:xfrm rot="7632777" flipH="1">
                  <a:off x="3068377" y="3839311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2" name="平行四辺形 1211">
                  <a:extLst>
                    <a:ext uri="{FF2B5EF4-FFF2-40B4-BE49-F238E27FC236}">
                      <a16:creationId xmlns:a16="http://schemas.microsoft.com/office/drawing/2014/main" id="{296F1C7E-B96F-425A-8079-BC6E5E3DF546}"/>
                    </a:ext>
                  </a:extLst>
                </p:cNvPr>
                <p:cNvSpPr/>
                <p:nvPr/>
              </p:nvSpPr>
              <p:spPr>
                <a:xfrm flipH="1">
                  <a:off x="3143944" y="3988046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3" name="平行四辺形 1212">
                  <a:extLst>
                    <a:ext uri="{FF2B5EF4-FFF2-40B4-BE49-F238E27FC236}">
                      <a16:creationId xmlns:a16="http://schemas.microsoft.com/office/drawing/2014/main" id="{3471AA27-8A42-4E0A-BA91-22B678C75791}"/>
                    </a:ext>
                  </a:extLst>
                </p:cNvPr>
                <p:cNvSpPr/>
                <p:nvPr/>
              </p:nvSpPr>
              <p:spPr>
                <a:xfrm rot="3764997" flipH="1">
                  <a:off x="2755800" y="40317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4" name="平行四辺形 1213">
                  <a:extLst>
                    <a:ext uri="{FF2B5EF4-FFF2-40B4-BE49-F238E27FC236}">
                      <a16:creationId xmlns:a16="http://schemas.microsoft.com/office/drawing/2014/main" id="{482304DB-15BF-4200-B188-0EDE53A50402}"/>
                    </a:ext>
                  </a:extLst>
                </p:cNvPr>
                <p:cNvSpPr/>
                <p:nvPr/>
              </p:nvSpPr>
              <p:spPr>
                <a:xfrm rot="7632777" flipH="1">
                  <a:off x="2959733" y="396560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5" name="平行四辺形 1214">
                  <a:extLst>
                    <a:ext uri="{FF2B5EF4-FFF2-40B4-BE49-F238E27FC236}">
                      <a16:creationId xmlns:a16="http://schemas.microsoft.com/office/drawing/2014/main" id="{A52424F4-5B67-49D5-815A-D2F778593A30}"/>
                    </a:ext>
                  </a:extLst>
                </p:cNvPr>
                <p:cNvSpPr/>
                <p:nvPr/>
              </p:nvSpPr>
              <p:spPr>
                <a:xfrm rot="2375545">
                  <a:off x="3236789" y="416728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6" name="平行四辺形 1215">
                  <a:extLst>
                    <a:ext uri="{FF2B5EF4-FFF2-40B4-BE49-F238E27FC236}">
                      <a16:creationId xmlns:a16="http://schemas.microsoft.com/office/drawing/2014/main" id="{642C140A-2D9C-4572-B7BB-71E0EF9ECD2D}"/>
                    </a:ext>
                  </a:extLst>
                </p:cNvPr>
                <p:cNvSpPr/>
                <p:nvPr/>
              </p:nvSpPr>
              <p:spPr>
                <a:xfrm flipH="1">
                  <a:off x="3072436" y="410173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7" name="平行四辺形 1216">
                  <a:extLst>
                    <a:ext uri="{FF2B5EF4-FFF2-40B4-BE49-F238E27FC236}">
                      <a16:creationId xmlns:a16="http://schemas.microsoft.com/office/drawing/2014/main" id="{2B1768C8-8658-4051-8641-B1A56CCF44AE}"/>
                    </a:ext>
                  </a:extLst>
                </p:cNvPr>
                <p:cNvSpPr/>
                <p:nvPr/>
              </p:nvSpPr>
              <p:spPr>
                <a:xfrm flipH="1">
                  <a:off x="3235374" y="401915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8" name="平行四辺形 1217">
                  <a:extLst>
                    <a:ext uri="{FF2B5EF4-FFF2-40B4-BE49-F238E27FC236}">
                      <a16:creationId xmlns:a16="http://schemas.microsoft.com/office/drawing/2014/main" id="{C17FC49F-0393-44F4-9394-0BD81AAEB82F}"/>
                    </a:ext>
                  </a:extLst>
                </p:cNvPr>
                <p:cNvSpPr/>
                <p:nvPr/>
              </p:nvSpPr>
              <p:spPr>
                <a:xfrm rot="7632777" flipH="1">
                  <a:off x="2933324" y="4053520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9" name="平行四辺形 1218">
                  <a:extLst>
                    <a:ext uri="{FF2B5EF4-FFF2-40B4-BE49-F238E27FC236}">
                      <a16:creationId xmlns:a16="http://schemas.microsoft.com/office/drawing/2014/main" id="{D66ABBDB-078D-4581-8B4B-E36ABC228770}"/>
                    </a:ext>
                  </a:extLst>
                </p:cNvPr>
                <p:cNvSpPr/>
                <p:nvPr/>
              </p:nvSpPr>
              <p:spPr>
                <a:xfrm rot="2081343">
                  <a:off x="3205793" y="407407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0" name="平行四辺形 1219">
                  <a:extLst>
                    <a:ext uri="{FF2B5EF4-FFF2-40B4-BE49-F238E27FC236}">
                      <a16:creationId xmlns:a16="http://schemas.microsoft.com/office/drawing/2014/main" id="{9FB4A1C3-66D5-4C9B-90F7-A10B573DB5F7}"/>
                    </a:ext>
                  </a:extLst>
                </p:cNvPr>
                <p:cNvSpPr/>
                <p:nvPr/>
              </p:nvSpPr>
              <p:spPr>
                <a:xfrm rot="2833524">
                  <a:off x="3158167" y="400739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1" name="平行四辺形 1220">
                  <a:extLst>
                    <a:ext uri="{FF2B5EF4-FFF2-40B4-BE49-F238E27FC236}">
                      <a16:creationId xmlns:a16="http://schemas.microsoft.com/office/drawing/2014/main" id="{79D0BBA2-7469-4514-805C-303D0042A27E}"/>
                    </a:ext>
                  </a:extLst>
                </p:cNvPr>
                <p:cNvSpPr/>
                <p:nvPr/>
              </p:nvSpPr>
              <p:spPr>
                <a:xfrm flipH="1">
                  <a:off x="3094144" y="402589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2" name="平行四辺形 1221">
                  <a:extLst>
                    <a:ext uri="{FF2B5EF4-FFF2-40B4-BE49-F238E27FC236}">
                      <a16:creationId xmlns:a16="http://schemas.microsoft.com/office/drawing/2014/main" id="{A1CF56CA-C5AD-475F-BE6E-5414297C8AEA}"/>
                    </a:ext>
                  </a:extLst>
                </p:cNvPr>
                <p:cNvSpPr/>
                <p:nvPr/>
              </p:nvSpPr>
              <p:spPr>
                <a:xfrm rot="2745005">
                  <a:off x="2966559" y="406695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3" name="平行四辺形 1222">
                  <a:extLst>
                    <a:ext uri="{FF2B5EF4-FFF2-40B4-BE49-F238E27FC236}">
                      <a16:creationId xmlns:a16="http://schemas.microsoft.com/office/drawing/2014/main" id="{5CA600DA-210F-45F7-AB08-4CE0785833C3}"/>
                    </a:ext>
                  </a:extLst>
                </p:cNvPr>
                <p:cNvSpPr/>
                <p:nvPr/>
              </p:nvSpPr>
              <p:spPr>
                <a:xfrm rot="5740733" flipH="1">
                  <a:off x="3063788" y="395339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4" name="平行四辺形 1223">
                  <a:extLst>
                    <a:ext uri="{FF2B5EF4-FFF2-40B4-BE49-F238E27FC236}">
                      <a16:creationId xmlns:a16="http://schemas.microsoft.com/office/drawing/2014/main" id="{72323A4D-0B66-41EF-86BD-22318959D795}"/>
                    </a:ext>
                  </a:extLst>
                </p:cNvPr>
                <p:cNvSpPr/>
                <p:nvPr/>
              </p:nvSpPr>
              <p:spPr>
                <a:xfrm rot="7484393" flipH="1">
                  <a:off x="2857666" y="423402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87FBD9C1-0575-4743-AA86-7C8C371E1C5D}"/>
                  </a:ext>
                </a:extLst>
              </p:cNvPr>
              <p:cNvGrpSpPr/>
              <p:nvPr/>
            </p:nvGrpSpPr>
            <p:grpSpPr>
              <a:xfrm>
                <a:off x="7304303" y="5010395"/>
                <a:ext cx="1728581" cy="722128"/>
                <a:chOff x="9246734" y="4531488"/>
                <a:chExt cx="1728581" cy="722128"/>
              </a:xfrm>
            </p:grpSpPr>
            <p:grpSp>
              <p:nvGrpSpPr>
                <p:cNvPr id="1136" name="グループ化 1135">
                  <a:extLst>
                    <a:ext uri="{FF2B5EF4-FFF2-40B4-BE49-F238E27FC236}">
                      <a16:creationId xmlns:a16="http://schemas.microsoft.com/office/drawing/2014/main" id="{23ACAA1B-8874-401C-81B4-795C0D2FC087}"/>
                    </a:ext>
                  </a:extLst>
                </p:cNvPr>
                <p:cNvGrpSpPr/>
                <p:nvPr/>
              </p:nvGrpSpPr>
              <p:grpSpPr>
                <a:xfrm>
                  <a:off x="9246734" y="4553164"/>
                  <a:ext cx="934011" cy="700452"/>
                  <a:chOff x="2702803" y="3892307"/>
                  <a:chExt cx="963724" cy="722735"/>
                </a:xfrm>
                <a:gradFill>
                  <a:gsLst>
                    <a:gs pos="33000">
                      <a:srgbClr val="92D050"/>
                    </a:gs>
                    <a:gs pos="100000">
                      <a:srgbClr val="006600"/>
                    </a:gs>
                  </a:gsLst>
                  <a:lin ang="0" scaled="1"/>
                </a:gradFill>
              </p:grpSpPr>
              <p:sp>
                <p:nvSpPr>
                  <p:cNvPr id="1167" name="平行四辺形 1166">
                    <a:extLst>
                      <a:ext uri="{FF2B5EF4-FFF2-40B4-BE49-F238E27FC236}">
                        <a16:creationId xmlns:a16="http://schemas.microsoft.com/office/drawing/2014/main" id="{65D334C4-36F4-4C7B-9F1E-2DF7BDE02A6A}"/>
                      </a:ext>
                    </a:extLst>
                  </p:cNvPr>
                  <p:cNvSpPr/>
                  <p:nvPr/>
                </p:nvSpPr>
                <p:spPr>
                  <a:xfrm>
                    <a:off x="2844186" y="398145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8" name="平行四辺形 1167">
                    <a:extLst>
                      <a:ext uri="{FF2B5EF4-FFF2-40B4-BE49-F238E27FC236}">
                        <a16:creationId xmlns:a16="http://schemas.microsoft.com/office/drawing/2014/main" id="{7914F9C2-8711-45B8-9E6F-1FCFE526B80E}"/>
                      </a:ext>
                    </a:extLst>
                  </p:cNvPr>
                  <p:cNvSpPr/>
                  <p:nvPr/>
                </p:nvSpPr>
                <p:spPr>
                  <a:xfrm>
                    <a:off x="2951342" y="396240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9" name="平行四辺形 1168">
                    <a:extLst>
                      <a:ext uri="{FF2B5EF4-FFF2-40B4-BE49-F238E27FC236}">
                        <a16:creationId xmlns:a16="http://schemas.microsoft.com/office/drawing/2014/main" id="{BC45B61B-CE95-4229-AA13-3F4C08DE0CDF}"/>
                      </a:ext>
                    </a:extLst>
                  </p:cNvPr>
                  <p:cNvSpPr/>
                  <p:nvPr/>
                </p:nvSpPr>
                <p:spPr>
                  <a:xfrm>
                    <a:off x="2996586" y="402669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0" name="平行四辺形 1169">
                    <a:extLst>
                      <a:ext uri="{FF2B5EF4-FFF2-40B4-BE49-F238E27FC236}">
                        <a16:creationId xmlns:a16="http://schemas.microsoft.com/office/drawing/2014/main" id="{390F888D-4E1C-407C-8E70-7BC1090FFC48}"/>
                      </a:ext>
                    </a:extLst>
                  </p:cNvPr>
                  <p:cNvSpPr/>
                  <p:nvPr/>
                </p:nvSpPr>
                <p:spPr>
                  <a:xfrm>
                    <a:off x="3103742" y="400764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1" name="平行四辺形 1170">
                    <a:extLst>
                      <a:ext uri="{FF2B5EF4-FFF2-40B4-BE49-F238E27FC236}">
                        <a16:creationId xmlns:a16="http://schemas.microsoft.com/office/drawing/2014/main" id="{33755451-CDFE-4271-BCE4-1645DE76B45C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40698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2" name="平行四辺形 1171">
                    <a:extLst>
                      <a:ext uri="{FF2B5EF4-FFF2-40B4-BE49-F238E27FC236}">
                        <a16:creationId xmlns:a16="http://schemas.microsoft.com/office/drawing/2014/main" id="{D6FF3150-9482-4911-97A2-378C89CC6D20}"/>
                      </a:ext>
                    </a:extLst>
                  </p:cNvPr>
                  <p:cNvSpPr/>
                  <p:nvPr/>
                </p:nvSpPr>
                <p:spPr>
                  <a:xfrm flipH="1">
                    <a:off x="2862956" y="405081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3" name="平行四辺形 1172">
                    <a:extLst>
                      <a:ext uri="{FF2B5EF4-FFF2-40B4-BE49-F238E27FC236}">
                        <a16:creationId xmlns:a16="http://schemas.microsoft.com/office/drawing/2014/main" id="{F720B640-66E3-457E-B468-C6B7892D2AF0}"/>
                      </a:ext>
                    </a:extLst>
                  </p:cNvPr>
                  <p:cNvSpPr/>
                  <p:nvPr/>
                </p:nvSpPr>
                <p:spPr>
                  <a:xfrm rot="648758" flipH="1">
                    <a:off x="3338505" y="402308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4" name="平行四辺形 1173">
                    <a:extLst>
                      <a:ext uri="{FF2B5EF4-FFF2-40B4-BE49-F238E27FC236}">
                        <a16:creationId xmlns:a16="http://schemas.microsoft.com/office/drawing/2014/main" id="{1AEDE8A1-0132-4180-8F1C-1F9A06BE0A90}"/>
                      </a:ext>
                    </a:extLst>
                  </p:cNvPr>
                  <p:cNvSpPr/>
                  <p:nvPr/>
                </p:nvSpPr>
                <p:spPr>
                  <a:xfrm flipH="1">
                    <a:off x="3272531" y="40055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5" name="平行四辺形 1174">
                    <a:extLst>
                      <a:ext uri="{FF2B5EF4-FFF2-40B4-BE49-F238E27FC236}">
                        <a16:creationId xmlns:a16="http://schemas.microsoft.com/office/drawing/2014/main" id="{7685704C-65EA-4272-A583-26013E2765EE}"/>
                      </a:ext>
                    </a:extLst>
                  </p:cNvPr>
                  <p:cNvSpPr/>
                  <p:nvPr/>
                </p:nvSpPr>
                <p:spPr>
                  <a:xfrm flipH="1">
                    <a:off x="3227287" y="406986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6" name="平行四辺形 1175">
                    <a:extLst>
                      <a:ext uri="{FF2B5EF4-FFF2-40B4-BE49-F238E27FC236}">
                        <a16:creationId xmlns:a16="http://schemas.microsoft.com/office/drawing/2014/main" id="{F0454647-6FE4-4247-BC8B-116FCD886B9B}"/>
                      </a:ext>
                    </a:extLst>
                  </p:cNvPr>
                  <p:cNvSpPr/>
                  <p:nvPr/>
                </p:nvSpPr>
                <p:spPr>
                  <a:xfrm flipH="1">
                    <a:off x="3120131" y="405081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7" name="平行四辺形 1176">
                    <a:extLst>
                      <a:ext uri="{FF2B5EF4-FFF2-40B4-BE49-F238E27FC236}">
                        <a16:creationId xmlns:a16="http://schemas.microsoft.com/office/drawing/2014/main" id="{F19EA70C-C8DB-434C-9ECA-93290B803003}"/>
                      </a:ext>
                    </a:extLst>
                  </p:cNvPr>
                  <p:cNvSpPr/>
                  <p:nvPr/>
                </p:nvSpPr>
                <p:spPr>
                  <a:xfrm flipH="1">
                    <a:off x="2991543" y="398652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8" name="平行四辺形 1177">
                    <a:extLst>
                      <a:ext uri="{FF2B5EF4-FFF2-40B4-BE49-F238E27FC236}">
                        <a16:creationId xmlns:a16="http://schemas.microsoft.com/office/drawing/2014/main" id="{7CAA6AFF-8AC5-49A1-9C77-72EB76BC44D6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387" y="39674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9" name="平行四辺形 1178">
                    <a:extLst>
                      <a:ext uri="{FF2B5EF4-FFF2-40B4-BE49-F238E27FC236}">
                        <a16:creationId xmlns:a16="http://schemas.microsoft.com/office/drawing/2014/main" id="{257186A3-22C5-4574-BC2B-00DA8A6F22FD}"/>
                      </a:ext>
                    </a:extLst>
                  </p:cNvPr>
                  <p:cNvSpPr/>
                  <p:nvPr/>
                </p:nvSpPr>
                <p:spPr>
                  <a:xfrm rot="8438512" flipH="1">
                    <a:off x="2886240" y="417687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0" name="平行四辺形 1179">
                    <a:extLst>
                      <a:ext uri="{FF2B5EF4-FFF2-40B4-BE49-F238E27FC236}">
                        <a16:creationId xmlns:a16="http://schemas.microsoft.com/office/drawing/2014/main" id="{9A697A44-B899-4E34-8AC6-F06DD77D881D}"/>
                      </a:ext>
                    </a:extLst>
                  </p:cNvPr>
                  <p:cNvSpPr/>
                  <p:nvPr/>
                </p:nvSpPr>
                <p:spPr>
                  <a:xfrm rot="6339339" flipH="1">
                    <a:off x="2803293" y="412538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1" name="平行四辺形 1180">
                    <a:extLst>
                      <a:ext uri="{FF2B5EF4-FFF2-40B4-BE49-F238E27FC236}">
                        <a16:creationId xmlns:a16="http://schemas.microsoft.com/office/drawing/2014/main" id="{4409D98D-A1CB-4999-9DFB-07175E78EAA0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88400" y="391312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2" name="平行四辺形 1181">
                    <a:extLst>
                      <a:ext uri="{FF2B5EF4-FFF2-40B4-BE49-F238E27FC236}">
                        <a16:creationId xmlns:a16="http://schemas.microsoft.com/office/drawing/2014/main" id="{2F96DBF7-62FA-4060-AA9D-A00D9AD02B4B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3068377" y="3839311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3" name="平行四辺形 1182">
                    <a:extLst>
                      <a:ext uri="{FF2B5EF4-FFF2-40B4-BE49-F238E27FC236}">
                        <a16:creationId xmlns:a16="http://schemas.microsoft.com/office/drawing/2014/main" id="{A5325775-F3E5-4817-85F0-D974E964EAED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3988046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4" name="平行四辺形 1183">
                    <a:extLst>
                      <a:ext uri="{FF2B5EF4-FFF2-40B4-BE49-F238E27FC236}">
                        <a16:creationId xmlns:a16="http://schemas.microsoft.com/office/drawing/2014/main" id="{D57D9534-F0D6-4E6D-9DE8-AA0945AC4289}"/>
                      </a:ext>
                    </a:extLst>
                  </p:cNvPr>
                  <p:cNvSpPr/>
                  <p:nvPr/>
                </p:nvSpPr>
                <p:spPr>
                  <a:xfrm rot="3764997" flipH="1">
                    <a:off x="2755800" y="40317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5" name="平行四辺形 1184">
                    <a:extLst>
                      <a:ext uri="{FF2B5EF4-FFF2-40B4-BE49-F238E27FC236}">
                        <a16:creationId xmlns:a16="http://schemas.microsoft.com/office/drawing/2014/main" id="{BE3BE831-AFF0-4169-832F-6B9B1EF0D1A2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59733" y="396560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6" name="平行四辺形 1185">
                    <a:extLst>
                      <a:ext uri="{FF2B5EF4-FFF2-40B4-BE49-F238E27FC236}">
                        <a16:creationId xmlns:a16="http://schemas.microsoft.com/office/drawing/2014/main" id="{CE068BB2-38C0-4BE0-99DD-50C146D8340C}"/>
                      </a:ext>
                    </a:extLst>
                  </p:cNvPr>
                  <p:cNvSpPr/>
                  <p:nvPr/>
                </p:nvSpPr>
                <p:spPr>
                  <a:xfrm rot="2375545">
                    <a:off x="3236789" y="416728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7" name="平行四辺形 1186">
                    <a:extLst>
                      <a:ext uri="{FF2B5EF4-FFF2-40B4-BE49-F238E27FC236}">
                        <a16:creationId xmlns:a16="http://schemas.microsoft.com/office/drawing/2014/main" id="{2CB3D4E2-CBC2-409F-830B-AF3BD720F990}"/>
                      </a:ext>
                    </a:extLst>
                  </p:cNvPr>
                  <p:cNvSpPr/>
                  <p:nvPr/>
                </p:nvSpPr>
                <p:spPr>
                  <a:xfrm flipH="1">
                    <a:off x="3072436" y="410173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8" name="平行四辺形 1187">
                    <a:extLst>
                      <a:ext uri="{FF2B5EF4-FFF2-40B4-BE49-F238E27FC236}">
                        <a16:creationId xmlns:a16="http://schemas.microsoft.com/office/drawing/2014/main" id="{EB55586E-8164-4946-A561-7439D78A905E}"/>
                      </a:ext>
                    </a:extLst>
                  </p:cNvPr>
                  <p:cNvSpPr/>
                  <p:nvPr/>
                </p:nvSpPr>
                <p:spPr>
                  <a:xfrm flipH="1">
                    <a:off x="3235374" y="401915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9" name="平行四辺形 1188">
                    <a:extLst>
                      <a:ext uri="{FF2B5EF4-FFF2-40B4-BE49-F238E27FC236}">
                        <a16:creationId xmlns:a16="http://schemas.microsoft.com/office/drawing/2014/main" id="{95DF4C26-F815-4D70-8622-E58BE414D022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33324" y="4053520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0" name="平行四辺形 1189">
                    <a:extLst>
                      <a:ext uri="{FF2B5EF4-FFF2-40B4-BE49-F238E27FC236}">
                        <a16:creationId xmlns:a16="http://schemas.microsoft.com/office/drawing/2014/main" id="{61C62355-CBA5-4CF8-9445-74C0CA68ACA5}"/>
                      </a:ext>
                    </a:extLst>
                  </p:cNvPr>
                  <p:cNvSpPr/>
                  <p:nvPr/>
                </p:nvSpPr>
                <p:spPr>
                  <a:xfrm rot="2081343">
                    <a:off x="3205793" y="407407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1" name="平行四辺形 1190">
                    <a:extLst>
                      <a:ext uri="{FF2B5EF4-FFF2-40B4-BE49-F238E27FC236}">
                        <a16:creationId xmlns:a16="http://schemas.microsoft.com/office/drawing/2014/main" id="{6EDDEF5D-5B8F-438A-B38B-28336C59B737}"/>
                      </a:ext>
                    </a:extLst>
                  </p:cNvPr>
                  <p:cNvSpPr/>
                  <p:nvPr/>
                </p:nvSpPr>
                <p:spPr>
                  <a:xfrm rot="2833524">
                    <a:off x="3158167" y="400739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2" name="平行四辺形 1191">
                    <a:extLst>
                      <a:ext uri="{FF2B5EF4-FFF2-40B4-BE49-F238E27FC236}">
                        <a16:creationId xmlns:a16="http://schemas.microsoft.com/office/drawing/2014/main" id="{87C17152-654F-4250-A712-86A4897D56B8}"/>
                      </a:ext>
                    </a:extLst>
                  </p:cNvPr>
                  <p:cNvSpPr/>
                  <p:nvPr/>
                </p:nvSpPr>
                <p:spPr>
                  <a:xfrm flipH="1">
                    <a:off x="3094144" y="402589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3" name="平行四辺形 1192">
                    <a:extLst>
                      <a:ext uri="{FF2B5EF4-FFF2-40B4-BE49-F238E27FC236}">
                        <a16:creationId xmlns:a16="http://schemas.microsoft.com/office/drawing/2014/main" id="{93C86949-2E4D-4652-B4B7-EF4C689C4EB2}"/>
                      </a:ext>
                    </a:extLst>
                  </p:cNvPr>
                  <p:cNvSpPr/>
                  <p:nvPr/>
                </p:nvSpPr>
                <p:spPr>
                  <a:xfrm rot="2745005">
                    <a:off x="2966559" y="406695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4" name="平行四辺形 1193">
                    <a:extLst>
                      <a:ext uri="{FF2B5EF4-FFF2-40B4-BE49-F238E27FC236}">
                        <a16:creationId xmlns:a16="http://schemas.microsoft.com/office/drawing/2014/main" id="{5D03C80A-7F9A-4A98-825E-6574D8D970DF}"/>
                      </a:ext>
                    </a:extLst>
                  </p:cNvPr>
                  <p:cNvSpPr/>
                  <p:nvPr/>
                </p:nvSpPr>
                <p:spPr>
                  <a:xfrm rot="5740733" flipH="1">
                    <a:off x="3063788" y="395339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5" name="平行四辺形 1194">
                    <a:extLst>
                      <a:ext uri="{FF2B5EF4-FFF2-40B4-BE49-F238E27FC236}">
                        <a16:creationId xmlns:a16="http://schemas.microsoft.com/office/drawing/2014/main" id="{5DEFCC25-43DB-48BC-94FC-FC37D68189DF}"/>
                      </a:ext>
                    </a:extLst>
                  </p:cNvPr>
                  <p:cNvSpPr/>
                  <p:nvPr/>
                </p:nvSpPr>
                <p:spPr>
                  <a:xfrm rot="7484393" flipH="1">
                    <a:off x="2857666" y="423402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690DCE5B-A101-481E-BB24-9FBB902CEB9D}"/>
                    </a:ext>
                  </a:extLst>
                </p:cNvPr>
                <p:cNvGrpSpPr/>
                <p:nvPr/>
              </p:nvGrpSpPr>
              <p:grpSpPr>
                <a:xfrm>
                  <a:off x="10070462" y="4531488"/>
                  <a:ext cx="904853" cy="678585"/>
                  <a:chOff x="2702803" y="3892307"/>
                  <a:chExt cx="963724" cy="722735"/>
                </a:xfrm>
                <a:gradFill>
                  <a:gsLst>
                    <a:gs pos="33000">
                      <a:srgbClr val="92D050"/>
                    </a:gs>
                    <a:gs pos="100000">
                      <a:srgbClr val="006600"/>
                    </a:gs>
                  </a:gsLst>
                  <a:lin ang="0" scaled="1"/>
                </a:gradFill>
              </p:grpSpPr>
              <p:sp>
                <p:nvSpPr>
                  <p:cNvPr id="1138" name="平行四辺形 1137">
                    <a:extLst>
                      <a:ext uri="{FF2B5EF4-FFF2-40B4-BE49-F238E27FC236}">
                        <a16:creationId xmlns:a16="http://schemas.microsoft.com/office/drawing/2014/main" id="{653BEF24-2F71-40B2-A685-03ABB19295C9}"/>
                      </a:ext>
                    </a:extLst>
                  </p:cNvPr>
                  <p:cNvSpPr/>
                  <p:nvPr/>
                </p:nvSpPr>
                <p:spPr>
                  <a:xfrm>
                    <a:off x="2844186" y="398145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39" name="平行四辺形 1138">
                    <a:extLst>
                      <a:ext uri="{FF2B5EF4-FFF2-40B4-BE49-F238E27FC236}">
                        <a16:creationId xmlns:a16="http://schemas.microsoft.com/office/drawing/2014/main" id="{77C61AF0-EC14-4693-A303-43E3B9240328}"/>
                      </a:ext>
                    </a:extLst>
                  </p:cNvPr>
                  <p:cNvSpPr/>
                  <p:nvPr/>
                </p:nvSpPr>
                <p:spPr>
                  <a:xfrm>
                    <a:off x="2951342" y="3962400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0" name="平行四辺形 1139">
                    <a:extLst>
                      <a:ext uri="{FF2B5EF4-FFF2-40B4-BE49-F238E27FC236}">
                        <a16:creationId xmlns:a16="http://schemas.microsoft.com/office/drawing/2014/main" id="{CDFDA829-B8C1-47BE-B0EC-B606A1B02C41}"/>
                      </a:ext>
                    </a:extLst>
                  </p:cNvPr>
                  <p:cNvSpPr/>
                  <p:nvPr/>
                </p:nvSpPr>
                <p:spPr>
                  <a:xfrm>
                    <a:off x="2996586" y="402669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1" name="平行四辺形 1140">
                    <a:extLst>
                      <a:ext uri="{FF2B5EF4-FFF2-40B4-BE49-F238E27FC236}">
                        <a16:creationId xmlns:a16="http://schemas.microsoft.com/office/drawing/2014/main" id="{239828C2-D887-4316-84BF-CC3E72103B3D}"/>
                      </a:ext>
                    </a:extLst>
                  </p:cNvPr>
                  <p:cNvSpPr/>
                  <p:nvPr/>
                </p:nvSpPr>
                <p:spPr>
                  <a:xfrm>
                    <a:off x="3103742" y="4007643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2" name="平行四辺形 1141">
                    <a:extLst>
                      <a:ext uri="{FF2B5EF4-FFF2-40B4-BE49-F238E27FC236}">
                        <a16:creationId xmlns:a16="http://schemas.microsoft.com/office/drawing/2014/main" id="{4936D3E9-30EA-4BA1-AD7F-00031B9E36F2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40698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3" name="平行四辺形 1142">
                    <a:extLst>
                      <a:ext uri="{FF2B5EF4-FFF2-40B4-BE49-F238E27FC236}">
                        <a16:creationId xmlns:a16="http://schemas.microsoft.com/office/drawing/2014/main" id="{BB0CD81C-932F-42B3-89FA-E623F94184E7}"/>
                      </a:ext>
                    </a:extLst>
                  </p:cNvPr>
                  <p:cNvSpPr/>
                  <p:nvPr/>
                </p:nvSpPr>
                <p:spPr>
                  <a:xfrm flipH="1">
                    <a:off x="2862956" y="405081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4" name="平行四辺形 1143">
                    <a:extLst>
                      <a:ext uri="{FF2B5EF4-FFF2-40B4-BE49-F238E27FC236}">
                        <a16:creationId xmlns:a16="http://schemas.microsoft.com/office/drawing/2014/main" id="{814FC8DD-71C0-45FC-9E7A-93C5C1057049}"/>
                      </a:ext>
                    </a:extLst>
                  </p:cNvPr>
                  <p:cNvSpPr/>
                  <p:nvPr/>
                </p:nvSpPr>
                <p:spPr>
                  <a:xfrm rot="648758" flipH="1">
                    <a:off x="3338505" y="402308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5" name="平行四辺形 1144">
                    <a:extLst>
                      <a:ext uri="{FF2B5EF4-FFF2-40B4-BE49-F238E27FC236}">
                        <a16:creationId xmlns:a16="http://schemas.microsoft.com/office/drawing/2014/main" id="{5A7CF686-BC4C-491B-BC7C-8F94FF5A0595}"/>
                      </a:ext>
                    </a:extLst>
                  </p:cNvPr>
                  <p:cNvSpPr/>
                  <p:nvPr/>
                </p:nvSpPr>
                <p:spPr>
                  <a:xfrm flipH="1">
                    <a:off x="3272531" y="40055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6" name="平行四辺形 1145">
                    <a:extLst>
                      <a:ext uri="{FF2B5EF4-FFF2-40B4-BE49-F238E27FC236}">
                        <a16:creationId xmlns:a16="http://schemas.microsoft.com/office/drawing/2014/main" id="{F90F35AF-E186-4251-B253-A6C5D17D6669}"/>
                      </a:ext>
                    </a:extLst>
                  </p:cNvPr>
                  <p:cNvSpPr/>
                  <p:nvPr/>
                </p:nvSpPr>
                <p:spPr>
                  <a:xfrm flipH="1">
                    <a:off x="3227287" y="406986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7" name="平行四辺形 1146">
                    <a:extLst>
                      <a:ext uri="{FF2B5EF4-FFF2-40B4-BE49-F238E27FC236}">
                        <a16:creationId xmlns:a16="http://schemas.microsoft.com/office/drawing/2014/main" id="{4A3E975F-F261-4CAA-AF6A-16FCBD1B5FA6}"/>
                      </a:ext>
                    </a:extLst>
                  </p:cNvPr>
                  <p:cNvSpPr/>
                  <p:nvPr/>
                </p:nvSpPr>
                <p:spPr>
                  <a:xfrm flipH="1">
                    <a:off x="3120131" y="405081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8" name="平行四辺形 1147">
                    <a:extLst>
                      <a:ext uri="{FF2B5EF4-FFF2-40B4-BE49-F238E27FC236}">
                        <a16:creationId xmlns:a16="http://schemas.microsoft.com/office/drawing/2014/main" id="{9D45DBA2-9242-4349-8513-5E4D9C6D14FF}"/>
                      </a:ext>
                    </a:extLst>
                  </p:cNvPr>
                  <p:cNvSpPr/>
                  <p:nvPr/>
                </p:nvSpPr>
                <p:spPr>
                  <a:xfrm flipH="1">
                    <a:off x="2991543" y="398652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9" name="平行四辺形 1148">
                    <a:extLst>
                      <a:ext uri="{FF2B5EF4-FFF2-40B4-BE49-F238E27FC236}">
                        <a16:creationId xmlns:a16="http://schemas.microsoft.com/office/drawing/2014/main" id="{290A9AB5-44B1-4E65-A4C2-598900DE2D2E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387" y="3967475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0" name="平行四辺形 1149">
                    <a:extLst>
                      <a:ext uri="{FF2B5EF4-FFF2-40B4-BE49-F238E27FC236}">
                        <a16:creationId xmlns:a16="http://schemas.microsoft.com/office/drawing/2014/main" id="{4CCEAC33-9EC9-44B0-AFB9-B76B1A46F5B8}"/>
                      </a:ext>
                    </a:extLst>
                  </p:cNvPr>
                  <p:cNvSpPr/>
                  <p:nvPr/>
                </p:nvSpPr>
                <p:spPr>
                  <a:xfrm rot="8438512" flipH="1">
                    <a:off x="2886240" y="417687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1" name="平行四辺形 1150">
                    <a:extLst>
                      <a:ext uri="{FF2B5EF4-FFF2-40B4-BE49-F238E27FC236}">
                        <a16:creationId xmlns:a16="http://schemas.microsoft.com/office/drawing/2014/main" id="{BA1042F8-0512-4CA7-BB5B-27C2D4858FBB}"/>
                      </a:ext>
                    </a:extLst>
                  </p:cNvPr>
                  <p:cNvSpPr/>
                  <p:nvPr/>
                </p:nvSpPr>
                <p:spPr>
                  <a:xfrm rot="6339339" flipH="1">
                    <a:off x="2803293" y="412538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2" name="平行四辺形 1151">
                    <a:extLst>
                      <a:ext uri="{FF2B5EF4-FFF2-40B4-BE49-F238E27FC236}">
                        <a16:creationId xmlns:a16="http://schemas.microsoft.com/office/drawing/2014/main" id="{B96D6CBE-DC48-4D3D-9A79-52CFBF083381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88400" y="391312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3" name="平行四辺形 1152">
                    <a:extLst>
                      <a:ext uri="{FF2B5EF4-FFF2-40B4-BE49-F238E27FC236}">
                        <a16:creationId xmlns:a16="http://schemas.microsoft.com/office/drawing/2014/main" id="{0FB9DD57-A89D-462F-8A8A-E6FE7A2FC5D8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3068377" y="3839311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4" name="平行四辺形 1153">
                    <a:extLst>
                      <a:ext uri="{FF2B5EF4-FFF2-40B4-BE49-F238E27FC236}">
                        <a16:creationId xmlns:a16="http://schemas.microsoft.com/office/drawing/2014/main" id="{D07C61E3-8A06-41F3-8F13-F995B1352F9B}"/>
                      </a:ext>
                    </a:extLst>
                  </p:cNvPr>
                  <p:cNvSpPr/>
                  <p:nvPr/>
                </p:nvSpPr>
                <p:spPr>
                  <a:xfrm flipH="1">
                    <a:off x="3143944" y="3988046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5" name="平行四辺形 1154">
                    <a:extLst>
                      <a:ext uri="{FF2B5EF4-FFF2-40B4-BE49-F238E27FC236}">
                        <a16:creationId xmlns:a16="http://schemas.microsoft.com/office/drawing/2014/main" id="{0DF9A45C-BAB1-4CF7-81DD-398027EB9E15}"/>
                      </a:ext>
                    </a:extLst>
                  </p:cNvPr>
                  <p:cNvSpPr/>
                  <p:nvPr/>
                </p:nvSpPr>
                <p:spPr>
                  <a:xfrm rot="3764997" flipH="1">
                    <a:off x="2755800" y="403176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6" name="平行四辺形 1155">
                    <a:extLst>
                      <a:ext uri="{FF2B5EF4-FFF2-40B4-BE49-F238E27FC236}">
                        <a16:creationId xmlns:a16="http://schemas.microsoft.com/office/drawing/2014/main" id="{A8A0B7AA-19A1-4FA3-84C5-E0B125071E75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59733" y="396560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7" name="平行四辺形 1156">
                    <a:extLst>
                      <a:ext uri="{FF2B5EF4-FFF2-40B4-BE49-F238E27FC236}">
                        <a16:creationId xmlns:a16="http://schemas.microsoft.com/office/drawing/2014/main" id="{E52E7F25-E027-4762-9069-73320FF7A992}"/>
                      </a:ext>
                    </a:extLst>
                  </p:cNvPr>
                  <p:cNvSpPr/>
                  <p:nvPr/>
                </p:nvSpPr>
                <p:spPr>
                  <a:xfrm rot="2375545">
                    <a:off x="3236789" y="4167288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8" name="平行四辺形 1157">
                    <a:extLst>
                      <a:ext uri="{FF2B5EF4-FFF2-40B4-BE49-F238E27FC236}">
                        <a16:creationId xmlns:a16="http://schemas.microsoft.com/office/drawing/2014/main" id="{6742E1B5-C595-4416-BDDF-61BD12051E43}"/>
                      </a:ext>
                    </a:extLst>
                  </p:cNvPr>
                  <p:cNvSpPr/>
                  <p:nvPr/>
                </p:nvSpPr>
                <p:spPr>
                  <a:xfrm flipH="1">
                    <a:off x="3072436" y="410173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9" name="平行四辺形 1158">
                    <a:extLst>
                      <a:ext uri="{FF2B5EF4-FFF2-40B4-BE49-F238E27FC236}">
                        <a16:creationId xmlns:a16="http://schemas.microsoft.com/office/drawing/2014/main" id="{F91861D6-19A8-4188-B0B7-40B456B0488A}"/>
                      </a:ext>
                    </a:extLst>
                  </p:cNvPr>
                  <p:cNvSpPr/>
                  <p:nvPr/>
                </p:nvSpPr>
                <p:spPr>
                  <a:xfrm flipH="1">
                    <a:off x="3235374" y="4019159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0" name="平行四辺形 1159">
                    <a:extLst>
                      <a:ext uri="{FF2B5EF4-FFF2-40B4-BE49-F238E27FC236}">
                        <a16:creationId xmlns:a16="http://schemas.microsoft.com/office/drawing/2014/main" id="{CD0E545C-4750-4C05-8CA5-23E7C87C53DE}"/>
                      </a:ext>
                    </a:extLst>
                  </p:cNvPr>
                  <p:cNvSpPr/>
                  <p:nvPr/>
                </p:nvSpPr>
                <p:spPr>
                  <a:xfrm rot="7632777" flipH="1">
                    <a:off x="2933324" y="4053520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1" name="平行四辺形 1160">
                    <a:extLst>
                      <a:ext uri="{FF2B5EF4-FFF2-40B4-BE49-F238E27FC236}">
                        <a16:creationId xmlns:a16="http://schemas.microsoft.com/office/drawing/2014/main" id="{42F00408-6A20-483B-83DC-EC47B9F3E032}"/>
                      </a:ext>
                    </a:extLst>
                  </p:cNvPr>
                  <p:cNvSpPr/>
                  <p:nvPr/>
                </p:nvSpPr>
                <p:spPr>
                  <a:xfrm rot="2081343">
                    <a:off x="3205793" y="4074072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2" name="平行四辺形 1161">
                    <a:extLst>
                      <a:ext uri="{FF2B5EF4-FFF2-40B4-BE49-F238E27FC236}">
                        <a16:creationId xmlns:a16="http://schemas.microsoft.com/office/drawing/2014/main" id="{35EB5753-2386-473A-8D92-9E3BAC1DBCCD}"/>
                      </a:ext>
                    </a:extLst>
                  </p:cNvPr>
                  <p:cNvSpPr/>
                  <p:nvPr/>
                </p:nvSpPr>
                <p:spPr>
                  <a:xfrm rot="2833524">
                    <a:off x="3158167" y="4007397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3" name="平行四辺形 1162">
                    <a:extLst>
                      <a:ext uri="{FF2B5EF4-FFF2-40B4-BE49-F238E27FC236}">
                        <a16:creationId xmlns:a16="http://schemas.microsoft.com/office/drawing/2014/main" id="{F0F4C90F-1ED1-4ECE-A9D6-E2D7127A653A}"/>
                      </a:ext>
                    </a:extLst>
                  </p:cNvPr>
                  <p:cNvSpPr/>
                  <p:nvPr/>
                </p:nvSpPr>
                <p:spPr>
                  <a:xfrm flipH="1">
                    <a:off x="3094144" y="402589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4" name="平行四辺形 1163">
                    <a:extLst>
                      <a:ext uri="{FF2B5EF4-FFF2-40B4-BE49-F238E27FC236}">
                        <a16:creationId xmlns:a16="http://schemas.microsoft.com/office/drawing/2014/main" id="{21FA5FC1-3AFF-4630-BD94-B54526C489B3}"/>
                      </a:ext>
                    </a:extLst>
                  </p:cNvPr>
                  <p:cNvSpPr/>
                  <p:nvPr/>
                </p:nvSpPr>
                <p:spPr>
                  <a:xfrm rot="2745005">
                    <a:off x="2966559" y="4066951"/>
                    <a:ext cx="328022" cy="434016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5" name="平行四辺形 1164">
                    <a:extLst>
                      <a:ext uri="{FF2B5EF4-FFF2-40B4-BE49-F238E27FC236}">
                        <a16:creationId xmlns:a16="http://schemas.microsoft.com/office/drawing/2014/main" id="{9BB2933F-54FE-4B71-B1EB-31D7253BE4C7}"/>
                      </a:ext>
                    </a:extLst>
                  </p:cNvPr>
                  <p:cNvSpPr/>
                  <p:nvPr/>
                </p:nvSpPr>
                <p:spPr>
                  <a:xfrm rot="5740733" flipH="1">
                    <a:off x="3063788" y="3953399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6" name="平行四辺形 1165">
                    <a:extLst>
                      <a:ext uri="{FF2B5EF4-FFF2-40B4-BE49-F238E27FC236}">
                        <a16:creationId xmlns:a16="http://schemas.microsoft.com/office/drawing/2014/main" id="{7C55CA90-427A-4596-968D-E367D2895840}"/>
                      </a:ext>
                    </a:extLst>
                  </p:cNvPr>
                  <p:cNvSpPr/>
                  <p:nvPr/>
                </p:nvSpPr>
                <p:spPr>
                  <a:xfrm rot="7484393" flipH="1">
                    <a:off x="2857666" y="4234024"/>
                    <a:ext cx="328022" cy="434014"/>
                  </a:xfrm>
                  <a:prstGeom prst="parallelogram">
                    <a:avLst>
                      <a:gd name="adj" fmla="val 86909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10780E6D-FE70-4401-BC20-BA6A14EF3891}"/>
                  </a:ext>
                </a:extLst>
              </p:cNvPr>
              <p:cNvGrpSpPr/>
              <p:nvPr/>
            </p:nvGrpSpPr>
            <p:grpSpPr>
              <a:xfrm>
                <a:off x="7703634" y="4860214"/>
                <a:ext cx="963724" cy="722735"/>
                <a:chOff x="2702803" y="3892307"/>
                <a:chExt cx="963724" cy="722735"/>
              </a:xfrm>
            </p:grpSpPr>
            <p:sp>
              <p:nvSpPr>
                <p:cNvPr id="1107" name="平行四辺形 1106">
                  <a:extLst>
                    <a:ext uri="{FF2B5EF4-FFF2-40B4-BE49-F238E27FC236}">
                      <a16:creationId xmlns:a16="http://schemas.microsoft.com/office/drawing/2014/main" id="{87BDBC24-969A-4D84-89F2-8C3BD150E747}"/>
                    </a:ext>
                  </a:extLst>
                </p:cNvPr>
                <p:cNvSpPr/>
                <p:nvPr/>
              </p:nvSpPr>
              <p:spPr>
                <a:xfrm>
                  <a:off x="2844186" y="398145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8" name="平行四辺形 1107">
                  <a:extLst>
                    <a:ext uri="{FF2B5EF4-FFF2-40B4-BE49-F238E27FC236}">
                      <a16:creationId xmlns:a16="http://schemas.microsoft.com/office/drawing/2014/main" id="{0775B5BD-BFDB-401C-AC4F-881700CA08A5}"/>
                    </a:ext>
                  </a:extLst>
                </p:cNvPr>
                <p:cNvSpPr/>
                <p:nvPr/>
              </p:nvSpPr>
              <p:spPr>
                <a:xfrm>
                  <a:off x="2951342" y="396240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9" name="平行四辺形 1108">
                  <a:extLst>
                    <a:ext uri="{FF2B5EF4-FFF2-40B4-BE49-F238E27FC236}">
                      <a16:creationId xmlns:a16="http://schemas.microsoft.com/office/drawing/2014/main" id="{209CC525-431A-4C9B-90F6-3181C886EB43}"/>
                    </a:ext>
                  </a:extLst>
                </p:cNvPr>
                <p:cNvSpPr/>
                <p:nvPr/>
              </p:nvSpPr>
              <p:spPr>
                <a:xfrm>
                  <a:off x="2996586" y="402669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0" name="平行四辺形 1109">
                  <a:extLst>
                    <a:ext uri="{FF2B5EF4-FFF2-40B4-BE49-F238E27FC236}">
                      <a16:creationId xmlns:a16="http://schemas.microsoft.com/office/drawing/2014/main" id="{37CAA958-5BBD-43FB-B3DC-D488A218BB0F}"/>
                    </a:ext>
                  </a:extLst>
                </p:cNvPr>
                <p:cNvSpPr/>
                <p:nvPr/>
              </p:nvSpPr>
              <p:spPr>
                <a:xfrm>
                  <a:off x="3103742" y="400764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1" name="平行四辺形 1110">
                  <a:extLst>
                    <a:ext uri="{FF2B5EF4-FFF2-40B4-BE49-F238E27FC236}">
                      <a16:creationId xmlns:a16="http://schemas.microsoft.com/office/drawing/2014/main" id="{D2298B9A-8AC2-47D0-8D54-34F32F42FB0F}"/>
                    </a:ext>
                  </a:extLst>
                </p:cNvPr>
                <p:cNvSpPr/>
                <p:nvPr/>
              </p:nvSpPr>
              <p:spPr>
                <a:xfrm flipH="1">
                  <a:off x="3143944" y="40698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2" name="平行四辺形 1111">
                  <a:extLst>
                    <a:ext uri="{FF2B5EF4-FFF2-40B4-BE49-F238E27FC236}">
                      <a16:creationId xmlns:a16="http://schemas.microsoft.com/office/drawing/2014/main" id="{92225D73-6858-4122-BECF-968BAA37FB9B}"/>
                    </a:ext>
                  </a:extLst>
                </p:cNvPr>
                <p:cNvSpPr/>
                <p:nvPr/>
              </p:nvSpPr>
              <p:spPr>
                <a:xfrm flipH="1">
                  <a:off x="2862956" y="405081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3" name="平行四辺形 1112">
                  <a:extLst>
                    <a:ext uri="{FF2B5EF4-FFF2-40B4-BE49-F238E27FC236}">
                      <a16:creationId xmlns:a16="http://schemas.microsoft.com/office/drawing/2014/main" id="{EED8E817-6F1A-4167-A214-BDAAEFBC0F08}"/>
                    </a:ext>
                  </a:extLst>
                </p:cNvPr>
                <p:cNvSpPr/>
                <p:nvPr/>
              </p:nvSpPr>
              <p:spPr>
                <a:xfrm rot="648758" flipH="1">
                  <a:off x="3338505" y="402308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4" name="平行四辺形 1113">
                  <a:extLst>
                    <a:ext uri="{FF2B5EF4-FFF2-40B4-BE49-F238E27FC236}">
                      <a16:creationId xmlns:a16="http://schemas.microsoft.com/office/drawing/2014/main" id="{7E073A58-37F8-4E18-AEEF-D252EE4D3A89}"/>
                    </a:ext>
                  </a:extLst>
                </p:cNvPr>
                <p:cNvSpPr/>
                <p:nvPr/>
              </p:nvSpPr>
              <p:spPr>
                <a:xfrm flipH="1">
                  <a:off x="3272531" y="40055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5" name="平行四辺形 1114">
                  <a:extLst>
                    <a:ext uri="{FF2B5EF4-FFF2-40B4-BE49-F238E27FC236}">
                      <a16:creationId xmlns:a16="http://schemas.microsoft.com/office/drawing/2014/main" id="{5CEE1061-8CCC-42B5-A184-0F3993112F2D}"/>
                    </a:ext>
                  </a:extLst>
                </p:cNvPr>
                <p:cNvSpPr/>
                <p:nvPr/>
              </p:nvSpPr>
              <p:spPr>
                <a:xfrm flipH="1">
                  <a:off x="3227287" y="406986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6" name="平行四辺形 1115">
                  <a:extLst>
                    <a:ext uri="{FF2B5EF4-FFF2-40B4-BE49-F238E27FC236}">
                      <a16:creationId xmlns:a16="http://schemas.microsoft.com/office/drawing/2014/main" id="{27B08217-E3F3-4F93-ABD8-231D329E7F81}"/>
                    </a:ext>
                  </a:extLst>
                </p:cNvPr>
                <p:cNvSpPr/>
                <p:nvPr/>
              </p:nvSpPr>
              <p:spPr>
                <a:xfrm flipH="1">
                  <a:off x="3120131" y="405081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7" name="平行四辺形 1116">
                  <a:extLst>
                    <a:ext uri="{FF2B5EF4-FFF2-40B4-BE49-F238E27FC236}">
                      <a16:creationId xmlns:a16="http://schemas.microsoft.com/office/drawing/2014/main" id="{E086E2D7-BA5E-4C29-B12C-E32ED053767A}"/>
                    </a:ext>
                  </a:extLst>
                </p:cNvPr>
                <p:cNvSpPr/>
                <p:nvPr/>
              </p:nvSpPr>
              <p:spPr>
                <a:xfrm flipH="1">
                  <a:off x="2991543" y="398652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8" name="平行四辺形 1117">
                  <a:extLst>
                    <a:ext uri="{FF2B5EF4-FFF2-40B4-BE49-F238E27FC236}">
                      <a16:creationId xmlns:a16="http://schemas.microsoft.com/office/drawing/2014/main" id="{F9A85FA9-A84C-41C1-965E-95190591779C}"/>
                    </a:ext>
                  </a:extLst>
                </p:cNvPr>
                <p:cNvSpPr/>
                <p:nvPr/>
              </p:nvSpPr>
              <p:spPr>
                <a:xfrm flipH="1">
                  <a:off x="2884387" y="39674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9" name="平行四辺形 1118">
                  <a:extLst>
                    <a:ext uri="{FF2B5EF4-FFF2-40B4-BE49-F238E27FC236}">
                      <a16:creationId xmlns:a16="http://schemas.microsoft.com/office/drawing/2014/main" id="{6A035637-B0CB-4DC8-BA8F-E03C5C68EFF9}"/>
                    </a:ext>
                  </a:extLst>
                </p:cNvPr>
                <p:cNvSpPr/>
                <p:nvPr/>
              </p:nvSpPr>
              <p:spPr>
                <a:xfrm rot="8438512" flipH="1">
                  <a:off x="2886240" y="417687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0" name="平行四辺形 1119">
                  <a:extLst>
                    <a:ext uri="{FF2B5EF4-FFF2-40B4-BE49-F238E27FC236}">
                      <a16:creationId xmlns:a16="http://schemas.microsoft.com/office/drawing/2014/main" id="{4DC8755A-962E-43D8-8EF0-B7B2ED5652BD}"/>
                    </a:ext>
                  </a:extLst>
                </p:cNvPr>
                <p:cNvSpPr/>
                <p:nvPr/>
              </p:nvSpPr>
              <p:spPr>
                <a:xfrm rot="6339339" flipH="1">
                  <a:off x="2803293" y="412538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1" name="平行四辺形 1120">
                  <a:extLst>
                    <a:ext uri="{FF2B5EF4-FFF2-40B4-BE49-F238E27FC236}">
                      <a16:creationId xmlns:a16="http://schemas.microsoft.com/office/drawing/2014/main" id="{3FD0B1E2-41E4-4635-B70B-E2CBA40E5E43}"/>
                    </a:ext>
                  </a:extLst>
                </p:cNvPr>
                <p:cNvSpPr/>
                <p:nvPr/>
              </p:nvSpPr>
              <p:spPr>
                <a:xfrm rot="7632777" flipH="1">
                  <a:off x="2988400" y="391312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2" name="平行四辺形 1121">
                  <a:extLst>
                    <a:ext uri="{FF2B5EF4-FFF2-40B4-BE49-F238E27FC236}">
                      <a16:creationId xmlns:a16="http://schemas.microsoft.com/office/drawing/2014/main" id="{BCC6FBE2-186F-4621-B0BD-D717FBEF6B49}"/>
                    </a:ext>
                  </a:extLst>
                </p:cNvPr>
                <p:cNvSpPr/>
                <p:nvPr/>
              </p:nvSpPr>
              <p:spPr>
                <a:xfrm rot="7632777" flipH="1">
                  <a:off x="3068377" y="3839311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3" name="平行四辺形 1122">
                  <a:extLst>
                    <a:ext uri="{FF2B5EF4-FFF2-40B4-BE49-F238E27FC236}">
                      <a16:creationId xmlns:a16="http://schemas.microsoft.com/office/drawing/2014/main" id="{A1DB1FDD-C52C-4886-A9F8-03FBC12EEDAF}"/>
                    </a:ext>
                  </a:extLst>
                </p:cNvPr>
                <p:cNvSpPr/>
                <p:nvPr/>
              </p:nvSpPr>
              <p:spPr>
                <a:xfrm flipH="1">
                  <a:off x="3143944" y="3988046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4" name="平行四辺形 1123">
                  <a:extLst>
                    <a:ext uri="{FF2B5EF4-FFF2-40B4-BE49-F238E27FC236}">
                      <a16:creationId xmlns:a16="http://schemas.microsoft.com/office/drawing/2014/main" id="{92CD25DE-CDBA-446C-B22C-31F83BE869DC}"/>
                    </a:ext>
                  </a:extLst>
                </p:cNvPr>
                <p:cNvSpPr/>
                <p:nvPr/>
              </p:nvSpPr>
              <p:spPr>
                <a:xfrm rot="3764997" flipH="1">
                  <a:off x="2755800" y="40317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5" name="平行四辺形 1124">
                  <a:extLst>
                    <a:ext uri="{FF2B5EF4-FFF2-40B4-BE49-F238E27FC236}">
                      <a16:creationId xmlns:a16="http://schemas.microsoft.com/office/drawing/2014/main" id="{FCC1C60F-91D7-45D2-92D6-C9706C10E105}"/>
                    </a:ext>
                  </a:extLst>
                </p:cNvPr>
                <p:cNvSpPr/>
                <p:nvPr/>
              </p:nvSpPr>
              <p:spPr>
                <a:xfrm rot="7632777" flipH="1">
                  <a:off x="2959733" y="396560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6" name="平行四辺形 1125">
                  <a:extLst>
                    <a:ext uri="{FF2B5EF4-FFF2-40B4-BE49-F238E27FC236}">
                      <a16:creationId xmlns:a16="http://schemas.microsoft.com/office/drawing/2014/main" id="{B70C30F9-6295-4819-8670-A1E2237A2CAC}"/>
                    </a:ext>
                  </a:extLst>
                </p:cNvPr>
                <p:cNvSpPr/>
                <p:nvPr/>
              </p:nvSpPr>
              <p:spPr>
                <a:xfrm rot="2375545">
                  <a:off x="3236789" y="416728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7" name="平行四辺形 1126">
                  <a:extLst>
                    <a:ext uri="{FF2B5EF4-FFF2-40B4-BE49-F238E27FC236}">
                      <a16:creationId xmlns:a16="http://schemas.microsoft.com/office/drawing/2014/main" id="{E48ADB14-B043-4EDA-AC1D-DE0D81C236C1}"/>
                    </a:ext>
                  </a:extLst>
                </p:cNvPr>
                <p:cNvSpPr/>
                <p:nvPr/>
              </p:nvSpPr>
              <p:spPr>
                <a:xfrm flipH="1">
                  <a:off x="3072436" y="410173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8" name="平行四辺形 1127">
                  <a:extLst>
                    <a:ext uri="{FF2B5EF4-FFF2-40B4-BE49-F238E27FC236}">
                      <a16:creationId xmlns:a16="http://schemas.microsoft.com/office/drawing/2014/main" id="{05BC91FC-38FC-4D3D-B395-3B528FD9EF66}"/>
                    </a:ext>
                  </a:extLst>
                </p:cNvPr>
                <p:cNvSpPr/>
                <p:nvPr/>
              </p:nvSpPr>
              <p:spPr>
                <a:xfrm flipH="1">
                  <a:off x="3235374" y="401915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9" name="平行四辺形 1128">
                  <a:extLst>
                    <a:ext uri="{FF2B5EF4-FFF2-40B4-BE49-F238E27FC236}">
                      <a16:creationId xmlns:a16="http://schemas.microsoft.com/office/drawing/2014/main" id="{1F992F4E-67BA-48D4-A68F-7010E5714170}"/>
                    </a:ext>
                  </a:extLst>
                </p:cNvPr>
                <p:cNvSpPr/>
                <p:nvPr/>
              </p:nvSpPr>
              <p:spPr>
                <a:xfrm rot="7632777" flipH="1">
                  <a:off x="2933324" y="4053520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0" name="平行四辺形 1129">
                  <a:extLst>
                    <a:ext uri="{FF2B5EF4-FFF2-40B4-BE49-F238E27FC236}">
                      <a16:creationId xmlns:a16="http://schemas.microsoft.com/office/drawing/2014/main" id="{2BC266B2-42C7-4FDB-9379-093DC88D2C40}"/>
                    </a:ext>
                  </a:extLst>
                </p:cNvPr>
                <p:cNvSpPr/>
                <p:nvPr/>
              </p:nvSpPr>
              <p:spPr>
                <a:xfrm rot="2081343">
                  <a:off x="3205793" y="407407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1" name="平行四辺形 1130">
                  <a:extLst>
                    <a:ext uri="{FF2B5EF4-FFF2-40B4-BE49-F238E27FC236}">
                      <a16:creationId xmlns:a16="http://schemas.microsoft.com/office/drawing/2014/main" id="{937E0361-6F81-4B71-8170-9F07D5E79A81}"/>
                    </a:ext>
                  </a:extLst>
                </p:cNvPr>
                <p:cNvSpPr/>
                <p:nvPr/>
              </p:nvSpPr>
              <p:spPr>
                <a:xfrm rot="2833524">
                  <a:off x="3158167" y="400739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2" name="平行四辺形 1131">
                  <a:extLst>
                    <a:ext uri="{FF2B5EF4-FFF2-40B4-BE49-F238E27FC236}">
                      <a16:creationId xmlns:a16="http://schemas.microsoft.com/office/drawing/2014/main" id="{0A9EDD21-FFE0-4AAB-BA84-87B303F01EDB}"/>
                    </a:ext>
                  </a:extLst>
                </p:cNvPr>
                <p:cNvSpPr/>
                <p:nvPr/>
              </p:nvSpPr>
              <p:spPr>
                <a:xfrm flipH="1">
                  <a:off x="3094144" y="402589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3" name="平行四辺形 1132">
                  <a:extLst>
                    <a:ext uri="{FF2B5EF4-FFF2-40B4-BE49-F238E27FC236}">
                      <a16:creationId xmlns:a16="http://schemas.microsoft.com/office/drawing/2014/main" id="{0FD15211-43CB-4290-8243-8BBAED1121DE}"/>
                    </a:ext>
                  </a:extLst>
                </p:cNvPr>
                <p:cNvSpPr/>
                <p:nvPr/>
              </p:nvSpPr>
              <p:spPr>
                <a:xfrm rot="2745005">
                  <a:off x="2966559" y="406695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4" name="平行四辺形 1133">
                  <a:extLst>
                    <a:ext uri="{FF2B5EF4-FFF2-40B4-BE49-F238E27FC236}">
                      <a16:creationId xmlns:a16="http://schemas.microsoft.com/office/drawing/2014/main" id="{F4CE3319-33A7-4EAF-A1C1-0ECC4DC85B98}"/>
                    </a:ext>
                  </a:extLst>
                </p:cNvPr>
                <p:cNvSpPr/>
                <p:nvPr/>
              </p:nvSpPr>
              <p:spPr>
                <a:xfrm rot="5740733" flipH="1">
                  <a:off x="3063788" y="395339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5" name="平行四辺形 1134">
                  <a:extLst>
                    <a:ext uri="{FF2B5EF4-FFF2-40B4-BE49-F238E27FC236}">
                      <a16:creationId xmlns:a16="http://schemas.microsoft.com/office/drawing/2014/main" id="{FB44B7CE-F75A-47C9-82D9-A076478FE4C9}"/>
                    </a:ext>
                  </a:extLst>
                </p:cNvPr>
                <p:cNvSpPr/>
                <p:nvPr/>
              </p:nvSpPr>
              <p:spPr>
                <a:xfrm rot="7484393" flipH="1">
                  <a:off x="2857666" y="423402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adFill flip="none" rotWithShape="1">
                  <a:gsLst>
                    <a:gs pos="0">
                      <a:srgbClr val="66FF33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319" name="グループ化 1318">
            <a:extLst>
              <a:ext uri="{FF2B5EF4-FFF2-40B4-BE49-F238E27FC236}">
                <a16:creationId xmlns:a16="http://schemas.microsoft.com/office/drawing/2014/main" id="{298BCA63-1BFC-45DE-942F-3DC3B2C30741}"/>
              </a:ext>
            </a:extLst>
          </p:cNvPr>
          <p:cNvGrpSpPr/>
          <p:nvPr/>
        </p:nvGrpSpPr>
        <p:grpSpPr>
          <a:xfrm>
            <a:off x="7968335" y="4909075"/>
            <a:ext cx="1463992" cy="1247191"/>
            <a:chOff x="9636969" y="4494295"/>
            <a:chExt cx="2282182" cy="1944216"/>
          </a:xfrm>
        </p:grpSpPr>
        <p:grpSp>
          <p:nvGrpSpPr>
            <p:cNvPr id="1320" name="グループ化 1319">
              <a:extLst>
                <a:ext uri="{FF2B5EF4-FFF2-40B4-BE49-F238E27FC236}">
                  <a16:creationId xmlns:a16="http://schemas.microsoft.com/office/drawing/2014/main" id="{5387E43E-501D-4144-87C7-250B69E2115A}"/>
                </a:ext>
              </a:extLst>
            </p:cNvPr>
            <p:cNvGrpSpPr/>
            <p:nvPr/>
          </p:nvGrpSpPr>
          <p:grpSpPr>
            <a:xfrm>
              <a:off x="9636969" y="4494295"/>
              <a:ext cx="2282182" cy="1944216"/>
              <a:chOff x="3462906" y="2708920"/>
              <a:chExt cx="2282182" cy="1944216"/>
            </a:xfrm>
          </p:grpSpPr>
          <p:grpSp>
            <p:nvGrpSpPr>
              <p:cNvPr id="1499" name="グループ化 1498">
                <a:extLst>
                  <a:ext uri="{FF2B5EF4-FFF2-40B4-BE49-F238E27FC236}">
                    <a16:creationId xmlns:a16="http://schemas.microsoft.com/office/drawing/2014/main" id="{F44A5EE7-9C86-4463-A19A-4B12A85C285C}"/>
                  </a:ext>
                </a:extLst>
              </p:cNvPr>
              <p:cNvGrpSpPr/>
              <p:nvPr/>
            </p:nvGrpSpPr>
            <p:grpSpPr>
              <a:xfrm>
                <a:off x="3536955" y="4106008"/>
                <a:ext cx="2134084" cy="547128"/>
                <a:chOff x="3584846" y="4193930"/>
                <a:chExt cx="2808312" cy="387198"/>
              </a:xfrm>
            </p:grpSpPr>
            <p:sp>
              <p:nvSpPr>
                <p:cNvPr id="1502" name="台形 1501">
                  <a:extLst>
                    <a:ext uri="{FF2B5EF4-FFF2-40B4-BE49-F238E27FC236}">
                      <a16:creationId xmlns:a16="http://schemas.microsoft.com/office/drawing/2014/main" id="{E2A96AF3-8343-4132-B30C-0B46A8D8051F}"/>
                    </a:ext>
                  </a:extLst>
                </p:cNvPr>
                <p:cNvSpPr/>
                <p:nvPr/>
              </p:nvSpPr>
              <p:spPr>
                <a:xfrm rot="10800000">
                  <a:off x="3584846" y="4193931"/>
                  <a:ext cx="2808312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3" name="台形 1502">
                  <a:extLst>
                    <a:ext uri="{FF2B5EF4-FFF2-40B4-BE49-F238E27FC236}">
                      <a16:creationId xmlns:a16="http://schemas.microsoft.com/office/drawing/2014/main" id="{A5EBD60B-6D0A-47A1-9F37-30CBB3D79563}"/>
                    </a:ext>
                  </a:extLst>
                </p:cNvPr>
                <p:cNvSpPr/>
                <p:nvPr/>
              </p:nvSpPr>
              <p:spPr>
                <a:xfrm rot="10800000">
                  <a:off x="3997016" y="4193930"/>
                  <a:ext cx="1983971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00" name="四角形: 角を丸くする 1499">
                <a:extLst>
                  <a:ext uri="{FF2B5EF4-FFF2-40B4-BE49-F238E27FC236}">
                    <a16:creationId xmlns:a16="http://schemas.microsoft.com/office/drawing/2014/main" id="{2CC4A387-F740-46D7-A4A0-01EBFD6F7D24}"/>
                  </a:ext>
                </a:extLst>
              </p:cNvPr>
              <p:cNvSpPr/>
              <p:nvPr/>
            </p:nvSpPr>
            <p:spPr>
              <a:xfrm>
                <a:off x="3462906" y="2708920"/>
                <a:ext cx="2282182" cy="1539861"/>
              </a:xfrm>
              <a:prstGeom prst="roundRect">
                <a:avLst>
                  <a:gd name="adj" fmla="val 13812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1" name="四角形: 角を丸くする 1500">
                <a:extLst>
                  <a:ext uri="{FF2B5EF4-FFF2-40B4-BE49-F238E27FC236}">
                    <a16:creationId xmlns:a16="http://schemas.microsoft.com/office/drawing/2014/main" id="{9C352115-66AD-4ED7-B018-8E23F473031F}"/>
                  </a:ext>
                </a:extLst>
              </p:cNvPr>
              <p:cNvSpPr/>
              <p:nvPr/>
            </p:nvSpPr>
            <p:spPr>
              <a:xfrm>
                <a:off x="3531359" y="2781311"/>
                <a:ext cx="2145276" cy="1385958"/>
              </a:xfrm>
              <a:prstGeom prst="roundRect">
                <a:avLst>
                  <a:gd name="adj" fmla="val 10006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21" name="グループ化 1320">
              <a:extLst>
                <a:ext uri="{FF2B5EF4-FFF2-40B4-BE49-F238E27FC236}">
                  <a16:creationId xmlns:a16="http://schemas.microsoft.com/office/drawing/2014/main" id="{3E207531-4180-4FF4-BC13-9A21E78663EA}"/>
                </a:ext>
              </a:extLst>
            </p:cNvPr>
            <p:cNvGrpSpPr/>
            <p:nvPr/>
          </p:nvGrpSpPr>
          <p:grpSpPr>
            <a:xfrm>
              <a:off x="9925310" y="4684258"/>
              <a:ext cx="1701785" cy="750465"/>
              <a:chOff x="9925311" y="4684258"/>
              <a:chExt cx="1410570" cy="622043"/>
            </a:xfrm>
          </p:grpSpPr>
          <p:grpSp>
            <p:nvGrpSpPr>
              <p:cNvPr id="1411" name="グループ化 1410">
                <a:extLst>
                  <a:ext uri="{FF2B5EF4-FFF2-40B4-BE49-F238E27FC236}">
                    <a16:creationId xmlns:a16="http://schemas.microsoft.com/office/drawing/2014/main" id="{0EA3F4E0-E26C-46FA-B435-0DC3D2EBE5A8}"/>
                  </a:ext>
                </a:extLst>
              </p:cNvPr>
              <p:cNvGrpSpPr/>
              <p:nvPr/>
            </p:nvGrpSpPr>
            <p:grpSpPr>
              <a:xfrm>
                <a:off x="9925311" y="4684258"/>
                <a:ext cx="737470" cy="364868"/>
                <a:chOff x="2425137" y="5108408"/>
                <a:chExt cx="1324635" cy="655372"/>
              </a:xfrm>
            </p:grpSpPr>
            <p:sp>
              <p:nvSpPr>
                <p:cNvPr id="1478" name="四角形: 上の 2 つの角を丸める 570">
                  <a:extLst>
                    <a:ext uri="{FF2B5EF4-FFF2-40B4-BE49-F238E27FC236}">
                      <a16:creationId xmlns:a16="http://schemas.microsoft.com/office/drawing/2014/main" id="{3EC4C2AF-750F-4F48-8BC2-82B35CF1688D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9" name="四角形: 上の 2 つの角を丸める 570">
                  <a:extLst>
                    <a:ext uri="{FF2B5EF4-FFF2-40B4-BE49-F238E27FC236}">
                      <a16:creationId xmlns:a16="http://schemas.microsoft.com/office/drawing/2014/main" id="{120532D4-8FFD-4CEF-8A5F-A69797275DBF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0" name="四角形: 上の 2 つの角を丸める 570">
                  <a:extLst>
                    <a:ext uri="{FF2B5EF4-FFF2-40B4-BE49-F238E27FC236}">
                      <a16:creationId xmlns:a16="http://schemas.microsoft.com/office/drawing/2014/main" id="{470B70C1-A083-472F-B78C-2574BFFE8407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1" name="四角形: 上の 2 つの角を丸める 570">
                  <a:extLst>
                    <a:ext uri="{FF2B5EF4-FFF2-40B4-BE49-F238E27FC236}">
                      <a16:creationId xmlns:a16="http://schemas.microsoft.com/office/drawing/2014/main" id="{8713D30E-1B74-46BA-80E6-DF67841B7D12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2" name="四角形: 上の 2 つの角を丸める 570">
                  <a:extLst>
                    <a:ext uri="{FF2B5EF4-FFF2-40B4-BE49-F238E27FC236}">
                      <a16:creationId xmlns:a16="http://schemas.microsoft.com/office/drawing/2014/main" id="{D10A90DF-BC1D-423A-B718-BD8D6319A7F2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3" name="四角形: 上の 2 つの角を丸める 570">
                  <a:extLst>
                    <a:ext uri="{FF2B5EF4-FFF2-40B4-BE49-F238E27FC236}">
                      <a16:creationId xmlns:a16="http://schemas.microsoft.com/office/drawing/2014/main" id="{8051B1A6-E885-41C0-A97D-AED3FAE6DB7E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4" name="四角形: 上の 2 つの角を丸める 570">
                  <a:extLst>
                    <a:ext uri="{FF2B5EF4-FFF2-40B4-BE49-F238E27FC236}">
                      <a16:creationId xmlns:a16="http://schemas.microsoft.com/office/drawing/2014/main" id="{6D9DB361-239E-4FA6-8CD1-494DAE0E936A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5" name="四角形: 上の 2 つの角を丸める 570">
                  <a:extLst>
                    <a:ext uri="{FF2B5EF4-FFF2-40B4-BE49-F238E27FC236}">
                      <a16:creationId xmlns:a16="http://schemas.microsoft.com/office/drawing/2014/main" id="{4AA73A1F-EE0C-4C44-A9CD-5E754EACFC93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6" name="四角形: 上の 2 つの角を丸める 570">
                  <a:extLst>
                    <a:ext uri="{FF2B5EF4-FFF2-40B4-BE49-F238E27FC236}">
                      <a16:creationId xmlns:a16="http://schemas.microsoft.com/office/drawing/2014/main" id="{B29E08FE-92B9-47A8-9838-E12F2463D900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7" name="四角形: 上の 2 つの角を丸める 570">
                  <a:extLst>
                    <a:ext uri="{FF2B5EF4-FFF2-40B4-BE49-F238E27FC236}">
                      <a16:creationId xmlns:a16="http://schemas.microsoft.com/office/drawing/2014/main" id="{EF70ACD5-18FF-4C2C-B2F1-08B3D5F3BA28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8" name="四角形: 上の 2 つの角を丸める 570">
                  <a:extLst>
                    <a:ext uri="{FF2B5EF4-FFF2-40B4-BE49-F238E27FC236}">
                      <a16:creationId xmlns:a16="http://schemas.microsoft.com/office/drawing/2014/main" id="{08E99F7F-8299-482A-9F68-C9AEFF4415A4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9" name="四角形: 上の 2 つの角を丸める 570">
                  <a:extLst>
                    <a:ext uri="{FF2B5EF4-FFF2-40B4-BE49-F238E27FC236}">
                      <a16:creationId xmlns:a16="http://schemas.microsoft.com/office/drawing/2014/main" id="{1D14D4E8-7E38-47C5-A673-B6B23006C314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0" name="四角形: 上の 2 つの角を丸める 570">
                  <a:extLst>
                    <a:ext uri="{FF2B5EF4-FFF2-40B4-BE49-F238E27FC236}">
                      <a16:creationId xmlns:a16="http://schemas.microsoft.com/office/drawing/2014/main" id="{22CD2F02-B572-4547-B1F9-5DDC0105ECCE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1" name="四角形: 上の 2 つの角を丸める 570">
                  <a:extLst>
                    <a:ext uri="{FF2B5EF4-FFF2-40B4-BE49-F238E27FC236}">
                      <a16:creationId xmlns:a16="http://schemas.microsoft.com/office/drawing/2014/main" id="{F051572A-0E36-4AF3-82CA-1EA150F74739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2" name="四角形: 上の 2 つの角を丸める 570">
                  <a:extLst>
                    <a:ext uri="{FF2B5EF4-FFF2-40B4-BE49-F238E27FC236}">
                      <a16:creationId xmlns:a16="http://schemas.microsoft.com/office/drawing/2014/main" id="{CB548DBB-E7B6-47E3-A7E9-B3D2F0559E05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3" name="四角形: 上の 2 つの角を丸める 570">
                  <a:extLst>
                    <a:ext uri="{FF2B5EF4-FFF2-40B4-BE49-F238E27FC236}">
                      <a16:creationId xmlns:a16="http://schemas.microsoft.com/office/drawing/2014/main" id="{E005B322-D3E3-45CB-81A3-8A218E19F181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4" name="四角形: 上の 2 つの角を丸める 570">
                  <a:extLst>
                    <a:ext uri="{FF2B5EF4-FFF2-40B4-BE49-F238E27FC236}">
                      <a16:creationId xmlns:a16="http://schemas.microsoft.com/office/drawing/2014/main" id="{A9A57811-7813-4E33-ACC2-546FBBC83D68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5" name="四角形: 上の 2 つの角を丸める 570">
                  <a:extLst>
                    <a:ext uri="{FF2B5EF4-FFF2-40B4-BE49-F238E27FC236}">
                      <a16:creationId xmlns:a16="http://schemas.microsoft.com/office/drawing/2014/main" id="{3F00D489-052A-4C28-9609-B08AEFB92C49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6" name="四角形: 上の 2 つの角を丸める 570">
                  <a:extLst>
                    <a:ext uri="{FF2B5EF4-FFF2-40B4-BE49-F238E27FC236}">
                      <a16:creationId xmlns:a16="http://schemas.microsoft.com/office/drawing/2014/main" id="{97C00B96-C1A0-4FC6-8A9F-D28D356E8504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7" name="四角形: 上の 2 つの角を丸める 570">
                  <a:extLst>
                    <a:ext uri="{FF2B5EF4-FFF2-40B4-BE49-F238E27FC236}">
                      <a16:creationId xmlns:a16="http://schemas.microsoft.com/office/drawing/2014/main" id="{AB9FBDDE-3BE4-443E-B70A-4846C35C0088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98" name="四角形: 上の 2 つの角を丸める 570">
                  <a:extLst>
                    <a:ext uri="{FF2B5EF4-FFF2-40B4-BE49-F238E27FC236}">
                      <a16:creationId xmlns:a16="http://schemas.microsoft.com/office/drawing/2014/main" id="{7723A189-094E-4800-989F-465A13C37A35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12" name="グループ化 1411">
                <a:extLst>
                  <a:ext uri="{FF2B5EF4-FFF2-40B4-BE49-F238E27FC236}">
                    <a16:creationId xmlns:a16="http://schemas.microsoft.com/office/drawing/2014/main" id="{D587B633-EE6B-447E-9DAE-AC19DEFBF6AE}"/>
                  </a:ext>
                </a:extLst>
              </p:cNvPr>
              <p:cNvGrpSpPr/>
              <p:nvPr/>
            </p:nvGrpSpPr>
            <p:grpSpPr>
              <a:xfrm rot="10800000">
                <a:off x="9925311" y="4941433"/>
                <a:ext cx="737470" cy="364868"/>
                <a:chOff x="2425137" y="5108408"/>
                <a:chExt cx="1324635" cy="655372"/>
              </a:xfrm>
            </p:grpSpPr>
            <p:sp>
              <p:nvSpPr>
                <p:cNvPr id="1457" name="四角形: 上の 2 つの角を丸める 570">
                  <a:extLst>
                    <a:ext uri="{FF2B5EF4-FFF2-40B4-BE49-F238E27FC236}">
                      <a16:creationId xmlns:a16="http://schemas.microsoft.com/office/drawing/2014/main" id="{25A96916-3430-4019-B729-DAE166419311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8" name="四角形: 上の 2 つの角を丸める 570">
                  <a:extLst>
                    <a:ext uri="{FF2B5EF4-FFF2-40B4-BE49-F238E27FC236}">
                      <a16:creationId xmlns:a16="http://schemas.microsoft.com/office/drawing/2014/main" id="{644E272C-F8A8-481A-ADE5-35F538ADD517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9" name="四角形: 上の 2 つの角を丸める 570">
                  <a:extLst>
                    <a:ext uri="{FF2B5EF4-FFF2-40B4-BE49-F238E27FC236}">
                      <a16:creationId xmlns:a16="http://schemas.microsoft.com/office/drawing/2014/main" id="{2F81830B-BE31-4E06-B599-E957A909BF4C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0" name="四角形: 上の 2 つの角を丸める 570">
                  <a:extLst>
                    <a:ext uri="{FF2B5EF4-FFF2-40B4-BE49-F238E27FC236}">
                      <a16:creationId xmlns:a16="http://schemas.microsoft.com/office/drawing/2014/main" id="{52CA7681-5804-474D-8139-4F3AE83266D4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1" name="四角形: 上の 2 つの角を丸める 570">
                  <a:extLst>
                    <a:ext uri="{FF2B5EF4-FFF2-40B4-BE49-F238E27FC236}">
                      <a16:creationId xmlns:a16="http://schemas.microsoft.com/office/drawing/2014/main" id="{EE6C88F5-AAE3-4931-9E53-9FC030B7168E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2" name="四角形: 上の 2 つの角を丸める 570">
                  <a:extLst>
                    <a:ext uri="{FF2B5EF4-FFF2-40B4-BE49-F238E27FC236}">
                      <a16:creationId xmlns:a16="http://schemas.microsoft.com/office/drawing/2014/main" id="{29B304EB-A1A3-4DAA-BEF4-E0D5DE199D1A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3" name="四角形: 上の 2 つの角を丸める 570">
                  <a:extLst>
                    <a:ext uri="{FF2B5EF4-FFF2-40B4-BE49-F238E27FC236}">
                      <a16:creationId xmlns:a16="http://schemas.microsoft.com/office/drawing/2014/main" id="{0985216F-B7C6-4BA3-B6BE-100596B5F3C8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4" name="四角形: 上の 2 つの角を丸める 570">
                  <a:extLst>
                    <a:ext uri="{FF2B5EF4-FFF2-40B4-BE49-F238E27FC236}">
                      <a16:creationId xmlns:a16="http://schemas.microsoft.com/office/drawing/2014/main" id="{F9328DEB-760F-4BE1-802B-67B84E1BA34C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5" name="四角形: 上の 2 つの角を丸める 570">
                  <a:extLst>
                    <a:ext uri="{FF2B5EF4-FFF2-40B4-BE49-F238E27FC236}">
                      <a16:creationId xmlns:a16="http://schemas.microsoft.com/office/drawing/2014/main" id="{3D6B4378-95CC-4308-BFE7-7B46DDDA2BC6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6" name="四角形: 上の 2 つの角を丸める 570">
                  <a:extLst>
                    <a:ext uri="{FF2B5EF4-FFF2-40B4-BE49-F238E27FC236}">
                      <a16:creationId xmlns:a16="http://schemas.microsoft.com/office/drawing/2014/main" id="{18687F3A-EFEA-46EE-BFB0-D444585B832F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7" name="四角形: 上の 2 つの角を丸める 570">
                  <a:extLst>
                    <a:ext uri="{FF2B5EF4-FFF2-40B4-BE49-F238E27FC236}">
                      <a16:creationId xmlns:a16="http://schemas.microsoft.com/office/drawing/2014/main" id="{4AED08AD-A9F2-4AFB-8252-3E55F3BF4E1C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8" name="四角形: 上の 2 つの角を丸める 570">
                  <a:extLst>
                    <a:ext uri="{FF2B5EF4-FFF2-40B4-BE49-F238E27FC236}">
                      <a16:creationId xmlns:a16="http://schemas.microsoft.com/office/drawing/2014/main" id="{E1294BBC-83B4-4A9C-82FC-753E7333100A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9" name="四角形: 上の 2 つの角を丸める 570">
                  <a:extLst>
                    <a:ext uri="{FF2B5EF4-FFF2-40B4-BE49-F238E27FC236}">
                      <a16:creationId xmlns:a16="http://schemas.microsoft.com/office/drawing/2014/main" id="{2E4DE884-AB67-4FDC-8110-0A09B7E74862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0" name="四角形: 上の 2 つの角を丸める 570">
                  <a:extLst>
                    <a:ext uri="{FF2B5EF4-FFF2-40B4-BE49-F238E27FC236}">
                      <a16:creationId xmlns:a16="http://schemas.microsoft.com/office/drawing/2014/main" id="{4D9EADC8-72C1-42E6-A5A7-70BEC635DA5C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1" name="四角形: 上の 2 つの角を丸める 570">
                  <a:extLst>
                    <a:ext uri="{FF2B5EF4-FFF2-40B4-BE49-F238E27FC236}">
                      <a16:creationId xmlns:a16="http://schemas.microsoft.com/office/drawing/2014/main" id="{B3771FF0-D979-4EC4-AEB2-199E4520EAAB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2" name="四角形: 上の 2 つの角を丸める 570">
                  <a:extLst>
                    <a:ext uri="{FF2B5EF4-FFF2-40B4-BE49-F238E27FC236}">
                      <a16:creationId xmlns:a16="http://schemas.microsoft.com/office/drawing/2014/main" id="{4CF2B259-F6EE-44D0-B250-2F1B137BBC14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3" name="四角形: 上の 2 つの角を丸める 570">
                  <a:extLst>
                    <a:ext uri="{FF2B5EF4-FFF2-40B4-BE49-F238E27FC236}">
                      <a16:creationId xmlns:a16="http://schemas.microsoft.com/office/drawing/2014/main" id="{35821B37-3CB3-4ADB-BD7B-AC059DF4FD71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4" name="四角形: 上の 2 つの角を丸める 570">
                  <a:extLst>
                    <a:ext uri="{FF2B5EF4-FFF2-40B4-BE49-F238E27FC236}">
                      <a16:creationId xmlns:a16="http://schemas.microsoft.com/office/drawing/2014/main" id="{54FCA5E6-06E7-4007-9B4C-625AE3CD6B02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5" name="四角形: 上の 2 つの角を丸める 570">
                  <a:extLst>
                    <a:ext uri="{FF2B5EF4-FFF2-40B4-BE49-F238E27FC236}">
                      <a16:creationId xmlns:a16="http://schemas.microsoft.com/office/drawing/2014/main" id="{DDFB235B-6A84-4D41-A925-10823072C919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6" name="四角形: 上の 2 つの角を丸める 570">
                  <a:extLst>
                    <a:ext uri="{FF2B5EF4-FFF2-40B4-BE49-F238E27FC236}">
                      <a16:creationId xmlns:a16="http://schemas.microsoft.com/office/drawing/2014/main" id="{12569F8D-EBDC-4CF0-B32F-1B5D42ECD8F9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7" name="四角形: 上の 2 つの角を丸める 570">
                  <a:extLst>
                    <a:ext uri="{FF2B5EF4-FFF2-40B4-BE49-F238E27FC236}">
                      <a16:creationId xmlns:a16="http://schemas.microsoft.com/office/drawing/2014/main" id="{565E23E9-840C-4E6A-99A5-FBBE06FCC6B4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13" name="グループ化 1412">
                <a:extLst>
                  <a:ext uri="{FF2B5EF4-FFF2-40B4-BE49-F238E27FC236}">
                    <a16:creationId xmlns:a16="http://schemas.microsoft.com/office/drawing/2014/main" id="{6A283404-7795-42B7-A7BA-AB626C798C92}"/>
                  </a:ext>
                </a:extLst>
              </p:cNvPr>
              <p:cNvGrpSpPr/>
              <p:nvPr/>
            </p:nvGrpSpPr>
            <p:grpSpPr>
              <a:xfrm>
                <a:off x="10598411" y="4684258"/>
                <a:ext cx="737470" cy="364868"/>
                <a:chOff x="2425137" y="5108408"/>
                <a:chExt cx="1324635" cy="655372"/>
              </a:xfrm>
            </p:grpSpPr>
            <p:sp>
              <p:nvSpPr>
                <p:cNvPr id="1436" name="四角形: 上の 2 つの角を丸める 570">
                  <a:extLst>
                    <a:ext uri="{FF2B5EF4-FFF2-40B4-BE49-F238E27FC236}">
                      <a16:creationId xmlns:a16="http://schemas.microsoft.com/office/drawing/2014/main" id="{EAB0E0BC-AEEA-4EEA-85A8-C3B7CE015D42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7" name="四角形: 上の 2 つの角を丸める 570">
                  <a:extLst>
                    <a:ext uri="{FF2B5EF4-FFF2-40B4-BE49-F238E27FC236}">
                      <a16:creationId xmlns:a16="http://schemas.microsoft.com/office/drawing/2014/main" id="{7FA44B4B-4C63-4FDE-B5AB-34F77EAC1504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8" name="四角形: 上の 2 つの角を丸める 570">
                  <a:extLst>
                    <a:ext uri="{FF2B5EF4-FFF2-40B4-BE49-F238E27FC236}">
                      <a16:creationId xmlns:a16="http://schemas.microsoft.com/office/drawing/2014/main" id="{FC289DC1-833D-4F5D-A6BE-CD6557CF0234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9" name="四角形: 上の 2 つの角を丸める 570">
                  <a:extLst>
                    <a:ext uri="{FF2B5EF4-FFF2-40B4-BE49-F238E27FC236}">
                      <a16:creationId xmlns:a16="http://schemas.microsoft.com/office/drawing/2014/main" id="{758AAD00-C14B-464D-BF4D-6EACDB8B2013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0" name="四角形: 上の 2 つの角を丸める 570">
                  <a:extLst>
                    <a:ext uri="{FF2B5EF4-FFF2-40B4-BE49-F238E27FC236}">
                      <a16:creationId xmlns:a16="http://schemas.microsoft.com/office/drawing/2014/main" id="{FC5981F9-4E72-4974-B583-BA09676C62DB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1" name="四角形: 上の 2 つの角を丸める 570">
                  <a:extLst>
                    <a:ext uri="{FF2B5EF4-FFF2-40B4-BE49-F238E27FC236}">
                      <a16:creationId xmlns:a16="http://schemas.microsoft.com/office/drawing/2014/main" id="{EDC6CF13-32BA-4EC0-9D12-E06966B56D23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2" name="四角形: 上の 2 つの角を丸める 570">
                  <a:extLst>
                    <a:ext uri="{FF2B5EF4-FFF2-40B4-BE49-F238E27FC236}">
                      <a16:creationId xmlns:a16="http://schemas.microsoft.com/office/drawing/2014/main" id="{1DA4ED8E-CAB9-4757-AA2E-F562EDC7C51F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3" name="四角形: 上の 2 つの角を丸める 570">
                  <a:extLst>
                    <a:ext uri="{FF2B5EF4-FFF2-40B4-BE49-F238E27FC236}">
                      <a16:creationId xmlns:a16="http://schemas.microsoft.com/office/drawing/2014/main" id="{DED84A8E-9388-4FF7-8CA4-0C4214475C73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4" name="四角形: 上の 2 つの角を丸める 570">
                  <a:extLst>
                    <a:ext uri="{FF2B5EF4-FFF2-40B4-BE49-F238E27FC236}">
                      <a16:creationId xmlns:a16="http://schemas.microsoft.com/office/drawing/2014/main" id="{A3B9007A-0C43-499C-95D7-FB91B4D0485E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5" name="四角形: 上の 2 つの角を丸める 570">
                  <a:extLst>
                    <a:ext uri="{FF2B5EF4-FFF2-40B4-BE49-F238E27FC236}">
                      <a16:creationId xmlns:a16="http://schemas.microsoft.com/office/drawing/2014/main" id="{32DE7668-E51F-4BEA-BE17-ABADAE3BEBCB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6" name="四角形: 上の 2 つの角を丸める 570">
                  <a:extLst>
                    <a:ext uri="{FF2B5EF4-FFF2-40B4-BE49-F238E27FC236}">
                      <a16:creationId xmlns:a16="http://schemas.microsoft.com/office/drawing/2014/main" id="{D58BC975-3A16-4A5F-99A9-15161CFF6AD4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7" name="四角形: 上の 2 つの角を丸める 570">
                  <a:extLst>
                    <a:ext uri="{FF2B5EF4-FFF2-40B4-BE49-F238E27FC236}">
                      <a16:creationId xmlns:a16="http://schemas.microsoft.com/office/drawing/2014/main" id="{DA1DCCF7-9D36-460C-996E-CDA1289DFD00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8" name="四角形: 上の 2 つの角を丸める 570">
                  <a:extLst>
                    <a:ext uri="{FF2B5EF4-FFF2-40B4-BE49-F238E27FC236}">
                      <a16:creationId xmlns:a16="http://schemas.microsoft.com/office/drawing/2014/main" id="{05A85DE7-197C-4E05-A576-70422D10C332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9" name="四角形: 上の 2 つの角を丸める 570">
                  <a:extLst>
                    <a:ext uri="{FF2B5EF4-FFF2-40B4-BE49-F238E27FC236}">
                      <a16:creationId xmlns:a16="http://schemas.microsoft.com/office/drawing/2014/main" id="{B0A99B56-0B66-4A72-A6D0-541905FFBA94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0" name="四角形: 上の 2 つの角を丸める 570">
                  <a:extLst>
                    <a:ext uri="{FF2B5EF4-FFF2-40B4-BE49-F238E27FC236}">
                      <a16:creationId xmlns:a16="http://schemas.microsoft.com/office/drawing/2014/main" id="{33BC76CB-5F17-4747-9F33-B270EF3014BD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1" name="四角形: 上の 2 つの角を丸める 570">
                  <a:extLst>
                    <a:ext uri="{FF2B5EF4-FFF2-40B4-BE49-F238E27FC236}">
                      <a16:creationId xmlns:a16="http://schemas.microsoft.com/office/drawing/2014/main" id="{0C88229A-67DB-43C3-A4FF-5134E37D6F3C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2" name="四角形: 上の 2 つの角を丸める 570">
                  <a:extLst>
                    <a:ext uri="{FF2B5EF4-FFF2-40B4-BE49-F238E27FC236}">
                      <a16:creationId xmlns:a16="http://schemas.microsoft.com/office/drawing/2014/main" id="{AFE951BB-E377-4E3F-A69C-BA665AAF1390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3" name="四角形: 上の 2 つの角を丸める 570">
                  <a:extLst>
                    <a:ext uri="{FF2B5EF4-FFF2-40B4-BE49-F238E27FC236}">
                      <a16:creationId xmlns:a16="http://schemas.microsoft.com/office/drawing/2014/main" id="{CA991AF9-9E19-4468-98B8-DFD8CBE03FFD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4" name="四角形: 上の 2 つの角を丸める 570">
                  <a:extLst>
                    <a:ext uri="{FF2B5EF4-FFF2-40B4-BE49-F238E27FC236}">
                      <a16:creationId xmlns:a16="http://schemas.microsoft.com/office/drawing/2014/main" id="{2490CEA5-8B9B-477A-952F-285C52F4BC22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5" name="四角形: 上の 2 つの角を丸める 570">
                  <a:extLst>
                    <a:ext uri="{FF2B5EF4-FFF2-40B4-BE49-F238E27FC236}">
                      <a16:creationId xmlns:a16="http://schemas.microsoft.com/office/drawing/2014/main" id="{603FD092-A099-45E7-AB14-1DA04BAA7BDE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6" name="四角形: 上の 2 つの角を丸める 570">
                  <a:extLst>
                    <a:ext uri="{FF2B5EF4-FFF2-40B4-BE49-F238E27FC236}">
                      <a16:creationId xmlns:a16="http://schemas.microsoft.com/office/drawing/2014/main" id="{42250C59-128B-4581-9B25-2C29CF69EE7C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14" name="グループ化 1413">
                <a:extLst>
                  <a:ext uri="{FF2B5EF4-FFF2-40B4-BE49-F238E27FC236}">
                    <a16:creationId xmlns:a16="http://schemas.microsoft.com/office/drawing/2014/main" id="{258F0BF0-6DB1-4682-BFD8-C3ED07513221}"/>
                  </a:ext>
                </a:extLst>
              </p:cNvPr>
              <p:cNvGrpSpPr/>
              <p:nvPr/>
            </p:nvGrpSpPr>
            <p:grpSpPr>
              <a:xfrm rot="10800000">
                <a:off x="10598411" y="4941433"/>
                <a:ext cx="737470" cy="364868"/>
                <a:chOff x="2425137" y="5108408"/>
                <a:chExt cx="1324635" cy="655372"/>
              </a:xfrm>
            </p:grpSpPr>
            <p:sp>
              <p:nvSpPr>
                <p:cNvPr id="1415" name="四角形: 上の 2 つの角を丸める 570">
                  <a:extLst>
                    <a:ext uri="{FF2B5EF4-FFF2-40B4-BE49-F238E27FC236}">
                      <a16:creationId xmlns:a16="http://schemas.microsoft.com/office/drawing/2014/main" id="{E233A340-9D0E-45A8-87E1-0517DEE040AD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6" name="四角形: 上の 2 つの角を丸める 570">
                  <a:extLst>
                    <a:ext uri="{FF2B5EF4-FFF2-40B4-BE49-F238E27FC236}">
                      <a16:creationId xmlns:a16="http://schemas.microsoft.com/office/drawing/2014/main" id="{E501472E-3D87-402D-AD92-ED27C55DC0E0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7" name="四角形: 上の 2 つの角を丸める 570">
                  <a:extLst>
                    <a:ext uri="{FF2B5EF4-FFF2-40B4-BE49-F238E27FC236}">
                      <a16:creationId xmlns:a16="http://schemas.microsoft.com/office/drawing/2014/main" id="{4B0A6AC2-8065-4D2F-AE25-C0A9C5DD43F4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8" name="四角形: 上の 2 つの角を丸める 570">
                  <a:extLst>
                    <a:ext uri="{FF2B5EF4-FFF2-40B4-BE49-F238E27FC236}">
                      <a16:creationId xmlns:a16="http://schemas.microsoft.com/office/drawing/2014/main" id="{655F302F-241A-487C-A39A-DFED35B53C9A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9" name="四角形: 上の 2 つの角を丸める 570">
                  <a:extLst>
                    <a:ext uri="{FF2B5EF4-FFF2-40B4-BE49-F238E27FC236}">
                      <a16:creationId xmlns:a16="http://schemas.microsoft.com/office/drawing/2014/main" id="{319E558D-28F4-4E08-9C53-1F8EEB8126D7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0" name="四角形: 上の 2 つの角を丸める 570">
                  <a:extLst>
                    <a:ext uri="{FF2B5EF4-FFF2-40B4-BE49-F238E27FC236}">
                      <a16:creationId xmlns:a16="http://schemas.microsoft.com/office/drawing/2014/main" id="{8597B423-F717-41C6-8767-3430F5C72208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1" name="四角形: 上の 2 つの角を丸める 570">
                  <a:extLst>
                    <a:ext uri="{FF2B5EF4-FFF2-40B4-BE49-F238E27FC236}">
                      <a16:creationId xmlns:a16="http://schemas.microsoft.com/office/drawing/2014/main" id="{A4418B50-6DD6-445A-B24F-5513CB5D6970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2" name="四角形: 上の 2 つの角を丸める 570">
                  <a:extLst>
                    <a:ext uri="{FF2B5EF4-FFF2-40B4-BE49-F238E27FC236}">
                      <a16:creationId xmlns:a16="http://schemas.microsoft.com/office/drawing/2014/main" id="{AEDF7BAD-CF6B-4135-BC34-8CC269AAA232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3" name="四角形: 上の 2 つの角を丸める 570">
                  <a:extLst>
                    <a:ext uri="{FF2B5EF4-FFF2-40B4-BE49-F238E27FC236}">
                      <a16:creationId xmlns:a16="http://schemas.microsoft.com/office/drawing/2014/main" id="{9C9805A3-C579-48DB-8B45-3382798F8F83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4" name="四角形: 上の 2 つの角を丸める 570">
                  <a:extLst>
                    <a:ext uri="{FF2B5EF4-FFF2-40B4-BE49-F238E27FC236}">
                      <a16:creationId xmlns:a16="http://schemas.microsoft.com/office/drawing/2014/main" id="{A784D8A4-BD5D-4B95-9B8C-12D2D8E95A89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5" name="四角形: 上の 2 つの角を丸める 570">
                  <a:extLst>
                    <a:ext uri="{FF2B5EF4-FFF2-40B4-BE49-F238E27FC236}">
                      <a16:creationId xmlns:a16="http://schemas.microsoft.com/office/drawing/2014/main" id="{E8E737A5-6530-47A0-AF06-37C785A4F68D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6" name="四角形: 上の 2 つの角を丸める 570">
                  <a:extLst>
                    <a:ext uri="{FF2B5EF4-FFF2-40B4-BE49-F238E27FC236}">
                      <a16:creationId xmlns:a16="http://schemas.microsoft.com/office/drawing/2014/main" id="{4F960B73-BA3D-43F6-A27B-025C963BE5CC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7" name="四角形: 上の 2 つの角を丸める 570">
                  <a:extLst>
                    <a:ext uri="{FF2B5EF4-FFF2-40B4-BE49-F238E27FC236}">
                      <a16:creationId xmlns:a16="http://schemas.microsoft.com/office/drawing/2014/main" id="{F5F44321-47D9-4244-90C9-F3F02C3F3DE5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8" name="四角形: 上の 2 つの角を丸める 570">
                  <a:extLst>
                    <a:ext uri="{FF2B5EF4-FFF2-40B4-BE49-F238E27FC236}">
                      <a16:creationId xmlns:a16="http://schemas.microsoft.com/office/drawing/2014/main" id="{8E0F3289-B21F-4D9A-B6CF-6D21F21222C3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9" name="四角形: 上の 2 つの角を丸める 570">
                  <a:extLst>
                    <a:ext uri="{FF2B5EF4-FFF2-40B4-BE49-F238E27FC236}">
                      <a16:creationId xmlns:a16="http://schemas.microsoft.com/office/drawing/2014/main" id="{87F3B437-7F2D-4743-B5BF-39295AEF8224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0" name="四角形: 上の 2 つの角を丸める 570">
                  <a:extLst>
                    <a:ext uri="{FF2B5EF4-FFF2-40B4-BE49-F238E27FC236}">
                      <a16:creationId xmlns:a16="http://schemas.microsoft.com/office/drawing/2014/main" id="{1FF91CC3-D277-411F-864F-C93037A32D14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1" name="四角形: 上の 2 つの角を丸める 570">
                  <a:extLst>
                    <a:ext uri="{FF2B5EF4-FFF2-40B4-BE49-F238E27FC236}">
                      <a16:creationId xmlns:a16="http://schemas.microsoft.com/office/drawing/2014/main" id="{AF78E14C-6991-4971-A779-B93B4CEC2F3F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2" name="四角形: 上の 2 つの角を丸める 570">
                  <a:extLst>
                    <a:ext uri="{FF2B5EF4-FFF2-40B4-BE49-F238E27FC236}">
                      <a16:creationId xmlns:a16="http://schemas.microsoft.com/office/drawing/2014/main" id="{B91C871C-9754-4A24-AFBA-B3C1B644B62A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3" name="四角形: 上の 2 つの角を丸める 570">
                  <a:extLst>
                    <a:ext uri="{FF2B5EF4-FFF2-40B4-BE49-F238E27FC236}">
                      <a16:creationId xmlns:a16="http://schemas.microsoft.com/office/drawing/2014/main" id="{A77FBCD4-6585-4A9B-A093-16E258E52BDC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4" name="四角形: 上の 2 つの角を丸める 570">
                  <a:extLst>
                    <a:ext uri="{FF2B5EF4-FFF2-40B4-BE49-F238E27FC236}">
                      <a16:creationId xmlns:a16="http://schemas.microsoft.com/office/drawing/2014/main" id="{A7D7BA4C-7D5F-4FC1-89DC-9F140AEDFA29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5" name="四角形: 上の 2 つの角を丸める 570">
                  <a:extLst>
                    <a:ext uri="{FF2B5EF4-FFF2-40B4-BE49-F238E27FC236}">
                      <a16:creationId xmlns:a16="http://schemas.microsoft.com/office/drawing/2014/main" id="{C392E316-F926-4856-A88E-769FC67A30DE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22" name="グループ化 1321">
              <a:extLst>
                <a:ext uri="{FF2B5EF4-FFF2-40B4-BE49-F238E27FC236}">
                  <a16:creationId xmlns:a16="http://schemas.microsoft.com/office/drawing/2014/main" id="{80FFA69A-578E-437C-82D6-724CC2259ACF}"/>
                </a:ext>
              </a:extLst>
            </p:cNvPr>
            <p:cNvGrpSpPr/>
            <p:nvPr/>
          </p:nvGrpSpPr>
          <p:grpSpPr>
            <a:xfrm>
              <a:off x="9925310" y="5146220"/>
              <a:ext cx="1701785" cy="750465"/>
              <a:chOff x="9925311" y="4684258"/>
              <a:chExt cx="1410570" cy="622043"/>
            </a:xfrm>
          </p:grpSpPr>
          <p:grpSp>
            <p:nvGrpSpPr>
              <p:cNvPr id="1323" name="グループ化 1322">
                <a:extLst>
                  <a:ext uri="{FF2B5EF4-FFF2-40B4-BE49-F238E27FC236}">
                    <a16:creationId xmlns:a16="http://schemas.microsoft.com/office/drawing/2014/main" id="{A62752A4-E561-4108-B3CC-CB2750BD8638}"/>
                  </a:ext>
                </a:extLst>
              </p:cNvPr>
              <p:cNvGrpSpPr/>
              <p:nvPr/>
            </p:nvGrpSpPr>
            <p:grpSpPr>
              <a:xfrm>
                <a:off x="9925311" y="4684258"/>
                <a:ext cx="737470" cy="364868"/>
                <a:chOff x="2425137" y="5108408"/>
                <a:chExt cx="1324635" cy="655372"/>
              </a:xfrm>
            </p:grpSpPr>
            <p:sp>
              <p:nvSpPr>
                <p:cNvPr id="1390" name="四角形: 上の 2 つの角を丸める 570">
                  <a:extLst>
                    <a:ext uri="{FF2B5EF4-FFF2-40B4-BE49-F238E27FC236}">
                      <a16:creationId xmlns:a16="http://schemas.microsoft.com/office/drawing/2014/main" id="{21EC97B6-9B22-4E6F-8E3F-256EAAC48101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1" name="四角形: 上の 2 つの角を丸める 570">
                  <a:extLst>
                    <a:ext uri="{FF2B5EF4-FFF2-40B4-BE49-F238E27FC236}">
                      <a16:creationId xmlns:a16="http://schemas.microsoft.com/office/drawing/2014/main" id="{079D844F-496E-4D94-87F6-CCD6820FBFAC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2" name="四角形: 上の 2 つの角を丸める 570">
                  <a:extLst>
                    <a:ext uri="{FF2B5EF4-FFF2-40B4-BE49-F238E27FC236}">
                      <a16:creationId xmlns:a16="http://schemas.microsoft.com/office/drawing/2014/main" id="{3CD8C660-0B9A-4B04-8CAD-202E51B134D0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3" name="四角形: 上の 2 つの角を丸める 570">
                  <a:extLst>
                    <a:ext uri="{FF2B5EF4-FFF2-40B4-BE49-F238E27FC236}">
                      <a16:creationId xmlns:a16="http://schemas.microsoft.com/office/drawing/2014/main" id="{56416034-CA7A-47E1-BC07-2FC56933D446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4" name="四角形: 上の 2 つの角を丸める 570">
                  <a:extLst>
                    <a:ext uri="{FF2B5EF4-FFF2-40B4-BE49-F238E27FC236}">
                      <a16:creationId xmlns:a16="http://schemas.microsoft.com/office/drawing/2014/main" id="{A25CA486-F6FE-4259-83F1-2B74C57FFC7C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5" name="四角形: 上の 2 つの角を丸める 570">
                  <a:extLst>
                    <a:ext uri="{FF2B5EF4-FFF2-40B4-BE49-F238E27FC236}">
                      <a16:creationId xmlns:a16="http://schemas.microsoft.com/office/drawing/2014/main" id="{60272790-F453-4251-8B46-B53B06079C1E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6" name="四角形: 上の 2 つの角を丸める 570">
                  <a:extLst>
                    <a:ext uri="{FF2B5EF4-FFF2-40B4-BE49-F238E27FC236}">
                      <a16:creationId xmlns:a16="http://schemas.microsoft.com/office/drawing/2014/main" id="{F95466DE-8179-4890-A1F4-A358A9AC469A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7" name="四角形: 上の 2 つの角を丸める 570">
                  <a:extLst>
                    <a:ext uri="{FF2B5EF4-FFF2-40B4-BE49-F238E27FC236}">
                      <a16:creationId xmlns:a16="http://schemas.microsoft.com/office/drawing/2014/main" id="{9D8B60B2-8D18-4B6B-80C9-D20FD5E707A5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8" name="四角形: 上の 2 つの角を丸める 570">
                  <a:extLst>
                    <a:ext uri="{FF2B5EF4-FFF2-40B4-BE49-F238E27FC236}">
                      <a16:creationId xmlns:a16="http://schemas.microsoft.com/office/drawing/2014/main" id="{AC536E83-187D-427C-8D71-EDC3149C2778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9" name="四角形: 上の 2 つの角を丸める 570">
                  <a:extLst>
                    <a:ext uri="{FF2B5EF4-FFF2-40B4-BE49-F238E27FC236}">
                      <a16:creationId xmlns:a16="http://schemas.microsoft.com/office/drawing/2014/main" id="{548C1FB0-BFCB-491E-9BD5-432862E3659B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0" name="四角形: 上の 2 つの角を丸める 570">
                  <a:extLst>
                    <a:ext uri="{FF2B5EF4-FFF2-40B4-BE49-F238E27FC236}">
                      <a16:creationId xmlns:a16="http://schemas.microsoft.com/office/drawing/2014/main" id="{1EBFC4DB-2EF3-46DB-B707-EEB1AA70EEB2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1" name="四角形: 上の 2 つの角を丸める 570">
                  <a:extLst>
                    <a:ext uri="{FF2B5EF4-FFF2-40B4-BE49-F238E27FC236}">
                      <a16:creationId xmlns:a16="http://schemas.microsoft.com/office/drawing/2014/main" id="{3A0DD27D-6D96-4C9B-AFB5-8EACEFA3BF71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2" name="四角形: 上の 2 つの角を丸める 570">
                  <a:extLst>
                    <a:ext uri="{FF2B5EF4-FFF2-40B4-BE49-F238E27FC236}">
                      <a16:creationId xmlns:a16="http://schemas.microsoft.com/office/drawing/2014/main" id="{D2EB103E-BC24-4DED-AF2E-78B57FA2D563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3" name="四角形: 上の 2 つの角を丸める 570">
                  <a:extLst>
                    <a:ext uri="{FF2B5EF4-FFF2-40B4-BE49-F238E27FC236}">
                      <a16:creationId xmlns:a16="http://schemas.microsoft.com/office/drawing/2014/main" id="{60E83D5B-3E06-403A-84D7-A2D089C963B8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4" name="四角形: 上の 2 つの角を丸める 570">
                  <a:extLst>
                    <a:ext uri="{FF2B5EF4-FFF2-40B4-BE49-F238E27FC236}">
                      <a16:creationId xmlns:a16="http://schemas.microsoft.com/office/drawing/2014/main" id="{F6769103-73D7-40BE-AE1F-6EB9CA6F2162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5" name="四角形: 上の 2 つの角を丸める 570">
                  <a:extLst>
                    <a:ext uri="{FF2B5EF4-FFF2-40B4-BE49-F238E27FC236}">
                      <a16:creationId xmlns:a16="http://schemas.microsoft.com/office/drawing/2014/main" id="{B53409F9-D4A1-46C0-836D-947F4F0BFCF7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6" name="四角形: 上の 2 つの角を丸める 570">
                  <a:extLst>
                    <a:ext uri="{FF2B5EF4-FFF2-40B4-BE49-F238E27FC236}">
                      <a16:creationId xmlns:a16="http://schemas.microsoft.com/office/drawing/2014/main" id="{542A1310-8DA0-43B0-8F2F-27145F9183A8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7" name="四角形: 上の 2 つの角を丸める 570">
                  <a:extLst>
                    <a:ext uri="{FF2B5EF4-FFF2-40B4-BE49-F238E27FC236}">
                      <a16:creationId xmlns:a16="http://schemas.microsoft.com/office/drawing/2014/main" id="{3CBA0B04-52FE-4A75-B37C-195DC6FD6B23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8" name="四角形: 上の 2 つの角を丸める 570">
                  <a:extLst>
                    <a:ext uri="{FF2B5EF4-FFF2-40B4-BE49-F238E27FC236}">
                      <a16:creationId xmlns:a16="http://schemas.microsoft.com/office/drawing/2014/main" id="{670B2A5A-9C48-45B1-9121-C822DA30F5C4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9" name="四角形: 上の 2 つの角を丸める 570">
                  <a:extLst>
                    <a:ext uri="{FF2B5EF4-FFF2-40B4-BE49-F238E27FC236}">
                      <a16:creationId xmlns:a16="http://schemas.microsoft.com/office/drawing/2014/main" id="{9DE856A3-5FCE-41B6-8124-44C52D5DBBF7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0" name="四角形: 上の 2 つの角を丸める 570">
                  <a:extLst>
                    <a:ext uri="{FF2B5EF4-FFF2-40B4-BE49-F238E27FC236}">
                      <a16:creationId xmlns:a16="http://schemas.microsoft.com/office/drawing/2014/main" id="{BCEE4B0C-17E6-4CD6-A432-8EEC029D15F0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24" name="グループ化 1323">
                <a:extLst>
                  <a:ext uri="{FF2B5EF4-FFF2-40B4-BE49-F238E27FC236}">
                    <a16:creationId xmlns:a16="http://schemas.microsoft.com/office/drawing/2014/main" id="{EDC13973-F924-4324-A0D9-6227588C0885}"/>
                  </a:ext>
                </a:extLst>
              </p:cNvPr>
              <p:cNvGrpSpPr/>
              <p:nvPr/>
            </p:nvGrpSpPr>
            <p:grpSpPr>
              <a:xfrm rot="10800000">
                <a:off x="9925311" y="4941433"/>
                <a:ext cx="737470" cy="364868"/>
                <a:chOff x="2425137" y="5108408"/>
                <a:chExt cx="1324635" cy="655372"/>
              </a:xfrm>
            </p:grpSpPr>
            <p:sp>
              <p:nvSpPr>
                <p:cNvPr id="1369" name="四角形: 上の 2 つの角を丸める 570">
                  <a:extLst>
                    <a:ext uri="{FF2B5EF4-FFF2-40B4-BE49-F238E27FC236}">
                      <a16:creationId xmlns:a16="http://schemas.microsoft.com/office/drawing/2014/main" id="{2A111396-E12F-4389-BAD5-FE0EF3F38537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0" name="四角形: 上の 2 つの角を丸める 570">
                  <a:extLst>
                    <a:ext uri="{FF2B5EF4-FFF2-40B4-BE49-F238E27FC236}">
                      <a16:creationId xmlns:a16="http://schemas.microsoft.com/office/drawing/2014/main" id="{78F802F0-30DF-4FF9-BBC0-734E8A1AAA2A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1" name="四角形: 上の 2 つの角を丸める 570">
                  <a:extLst>
                    <a:ext uri="{FF2B5EF4-FFF2-40B4-BE49-F238E27FC236}">
                      <a16:creationId xmlns:a16="http://schemas.microsoft.com/office/drawing/2014/main" id="{7E8B1F43-7801-4DB8-AFE2-9A7A9C7BF580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2" name="四角形: 上の 2 つの角を丸める 570">
                  <a:extLst>
                    <a:ext uri="{FF2B5EF4-FFF2-40B4-BE49-F238E27FC236}">
                      <a16:creationId xmlns:a16="http://schemas.microsoft.com/office/drawing/2014/main" id="{0F7933C3-5F3E-40F8-B273-ECE75BC405D0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3" name="四角形: 上の 2 つの角を丸める 570">
                  <a:extLst>
                    <a:ext uri="{FF2B5EF4-FFF2-40B4-BE49-F238E27FC236}">
                      <a16:creationId xmlns:a16="http://schemas.microsoft.com/office/drawing/2014/main" id="{390676CD-3ADD-4B8F-8C41-AEFC6F0ED9C6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4" name="四角形: 上の 2 つの角を丸める 570">
                  <a:extLst>
                    <a:ext uri="{FF2B5EF4-FFF2-40B4-BE49-F238E27FC236}">
                      <a16:creationId xmlns:a16="http://schemas.microsoft.com/office/drawing/2014/main" id="{3B633E8B-42BE-4FBF-957B-9A800BF7EC84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5" name="四角形: 上の 2 つの角を丸める 570">
                  <a:extLst>
                    <a:ext uri="{FF2B5EF4-FFF2-40B4-BE49-F238E27FC236}">
                      <a16:creationId xmlns:a16="http://schemas.microsoft.com/office/drawing/2014/main" id="{AD3ADA0D-750B-4FC7-84F1-9CFDC52F3B2F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6" name="四角形: 上の 2 つの角を丸める 570">
                  <a:extLst>
                    <a:ext uri="{FF2B5EF4-FFF2-40B4-BE49-F238E27FC236}">
                      <a16:creationId xmlns:a16="http://schemas.microsoft.com/office/drawing/2014/main" id="{FA05C7AA-12A3-46B8-954C-B445D7C0E533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7" name="四角形: 上の 2 つの角を丸める 570">
                  <a:extLst>
                    <a:ext uri="{FF2B5EF4-FFF2-40B4-BE49-F238E27FC236}">
                      <a16:creationId xmlns:a16="http://schemas.microsoft.com/office/drawing/2014/main" id="{4C06272B-134F-4B54-A60C-29F3364D37F6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8" name="四角形: 上の 2 つの角を丸める 570">
                  <a:extLst>
                    <a:ext uri="{FF2B5EF4-FFF2-40B4-BE49-F238E27FC236}">
                      <a16:creationId xmlns:a16="http://schemas.microsoft.com/office/drawing/2014/main" id="{1AC0F2E0-0EA8-4246-B0E6-7FF965537672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9" name="四角形: 上の 2 つの角を丸める 570">
                  <a:extLst>
                    <a:ext uri="{FF2B5EF4-FFF2-40B4-BE49-F238E27FC236}">
                      <a16:creationId xmlns:a16="http://schemas.microsoft.com/office/drawing/2014/main" id="{1934DC3B-5703-414F-8067-00388C4ACB21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0" name="四角形: 上の 2 つの角を丸める 570">
                  <a:extLst>
                    <a:ext uri="{FF2B5EF4-FFF2-40B4-BE49-F238E27FC236}">
                      <a16:creationId xmlns:a16="http://schemas.microsoft.com/office/drawing/2014/main" id="{6872F5FE-0A36-4AA8-AB3C-F5E1CBD46E23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1" name="四角形: 上の 2 つの角を丸める 570">
                  <a:extLst>
                    <a:ext uri="{FF2B5EF4-FFF2-40B4-BE49-F238E27FC236}">
                      <a16:creationId xmlns:a16="http://schemas.microsoft.com/office/drawing/2014/main" id="{76618B19-08FA-4332-858D-FFD9EF01385E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2" name="四角形: 上の 2 つの角を丸める 570">
                  <a:extLst>
                    <a:ext uri="{FF2B5EF4-FFF2-40B4-BE49-F238E27FC236}">
                      <a16:creationId xmlns:a16="http://schemas.microsoft.com/office/drawing/2014/main" id="{86288DED-588B-48B5-B33B-335A7BD48135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3" name="四角形: 上の 2 つの角を丸める 570">
                  <a:extLst>
                    <a:ext uri="{FF2B5EF4-FFF2-40B4-BE49-F238E27FC236}">
                      <a16:creationId xmlns:a16="http://schemas.microsoft.com/office/drawing/2014/main" id="{F98C839E-D550-4FEE-805B-CA597FA60951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4" name="四角形: 上の 2 つの角を丸める 570">
                  <a:extLst>
                    <a:ext uri="{FF2B5EF4-FFF2-40B4-BE49-F238E27FC236}">
                      <a16:creationId xmlns:a16="http://schemas.microsoft.com/office/drawing/2014/main" id="{56D43073-F40D-4AAB-B813-764395571253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5" name="四角形: 上の 2 つの角を丸める 570">
                  <a:extLst>
                    <a:ext uri="{FF2B5EF4-FFF2-40B4-BE49-F238E27FC236}">
                      <a16:creationId xmlns:a16="http://schemas.microsoft.com/office/drawing/2014/main" id="{B09837EC-D9FC-4706-9FC8-EDBB650FB1CA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6" name="四角形: 上の 2 つの角を丸める 570">
                  <a:extLst>
                    <a:ext uri="{FF2B5EF4-FFF2-40B4-BE49-F238E27FC236}">
                      <a16:creationId xmlns:a16="http://schemas.microsoft.com/office/drawing/2014/main" id="{DB8BCF98-F2BF-4AF5-9F74-DC7A05079DFD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7" name="四角形: 上の 2 つの角を丸める 570">
                  <a:extLst>
                    <a:ext uri="{FF2B5EF4-FFF2-40B4-BE49-F238E27FC236}">
                      <a16:creationId xmlns:a16="http://schemas.microsoft.com/office/drawing/2014/main" id="{AC71C0B9-C452-478A-A458-2F10FF66C736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8" name="四角形: 上の 2 つの角を丸める 570">
                  <a:extLst>
                    <a:ext uri="{FF2B5EF4-FFF2-40B4-BE49-F238E27FC236}">
                      <a16:creationId xmlns:a16="http://schemas.microsoft.com/office/drawing/2014/main" id="{7CE13971-0389-485E-9E15-1F1A280D8946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9" name="四角形: 上の 2 つの角を丸める 570">
                  <a:extLst>
                    <a:ext uri="{FF2B5EF4-FFF2-40B4-BE49-F238E27FC236}">
                      <a16:creationId xmlns:a16="http://schemas.microsoft.com/office/drawing/2014/main" id="{27B454DD-4CD0-4FD1-BF5E-8A9D779BD79E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25" name="グループ化 1324">
                <a:extLst>
                  <a:ext uri="{FF2B5EF4-FFF2-40B4-BE49-F238E27FC236}">
                    <a16:creationId xmlns:a16="http://schemas.microsoft.com/office/drawing/2014/main" id="{E847AB70-E6EC-4F07-92D9-BCEBE58823EA}"/>
                  </a:ext>
                </a:extLst>
              </p:cNvPr>
              <p:cNvGrpSpPr/>
              <p:nvPr/>
            </p:nvGrpSpPr>
            <p:grpSpPr>
              <a:xfrm>
                <a:off x="10598411" y="4684258"/>
                <a:ext cx="737470" cy="364868"/>
                <a:chOff x="2425137" y="5108408"/>
                <a:chExt cx="1324635" cy="655372"/>
              </a:xfrm>
            </p:grpSpPr>
            <p:sp>
              <p:nvSpPr>
                <p:cNvPr id="1348" name="四角形: 上の 2 つの角を丸める 570">
                  <a:extLst>
                    <a:ext uri="{FF2B5EF4-FFF2-40B4-BE49-F238E27FC236}">
                      <a16:creationId xmlns:a16="http://schemas.microsoft.com/office/drawing/2014/main" id="{BA24CDA2-ECDD-4388-9808-8E06839E4B96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9" name="四角形: 上の 2 つの角を丸める 570">
                  <a:extLst>
                    <a:ext uri="{FF2B5EF4-FFF2-40B4-BE49-F238E27FC236}">
                      <a16:creationId xmlns:a16="http://schemas.microsoft.com/office/drawing/2014/main" id="{076D7B1A-B32F-4E6A-BB73-BB2906BF2FC7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0" name="四角形: 上の 2 つの角を丸める 570">
                  <a:extLst>
                    <a:ext uri="{FF2B5EF4-FFF2-40B4-BE49-F238E27FC236}">
                      <a16:creationId xmlns:a16="http://schemas.microsoft.com/office/drawing/2014/main" id="{AF62514A-ABE0-4FE3-9AE2-D3091C3ADF36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1" name="四角形: 上の 2 つの角を丸める 570">
                  <a:extLst>
                    <a:ext uri="{FF2B5EF4-FFF2-40B4-BE49-F238E27FC236}">
                      <a16:creationId xmlns:a16="http://schemas.microsoft.com/office/drawing/2014/main" id="{BDD429A0-1A33-46C1-AD56-E7C4D1FA2830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2" name="四角形: 上の 2 つの角を丸める 570">
                  <a:extLst>
                    <a:ext uri="{FF2B5EF4-FFF2-40B4-BE49-F238E27FC236}">
                      <a16:creationId xmlns:a16="http://schemas.microsoft.com/office/drawing/2014/main" id="{796C7C62-6773-4279-A032-16BD13D03013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3" name="四角形: 上の 2 つの角を丸める 570">
                  <a:extLst>
                    <a:ext uri="{FF2B5EF4-FFF2-40B4-BE49-F238E27FC236}">
                      <a16:creationId xmlns:a16="http://schemas.microsoft.com/office/drawing/2014/main" id="{4C0D0D95-A102-4B14-984E-7B8686618653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4" name="四角形: 上の 2 つの角を丸める 570">
                  <a:extLst>
                    <a:ext uri="{FF2B5EF4-FFF2-40B4-BE49-F238E27FC236}">
                      <a16:creationId xmlns:a16="http://schemas.microsoft.com/office/drawing/2014/main" id="{E427A092-9CD1-4F99-ABE4-5A2A1DFAEF16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5" name="四角形: 上の 2 つの角を丸める 570">
                  <a:extLst>
                    <a:ext uri="{FF2B5EF4-FFF2-40B4-BE49-F238E27FC236}">
                      <a16:creationId xmlns:a16="http://schemas.microsoft.com/office/drawing/2014/main" id="{5BDF0AD7-A2F3-401D-97FE-720279D28DA5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6" name="四角形: 上の 2 つの角を丸める 570">
                  <a:extLst>
                    <a:ext uri="{FF2B5EF4-FFF2-40B4-BE49-F238E27FC236}">
                      <a16:creationId xmlns:a16="http://schemas.microsoft.com/office/drawing/2014/main" id="{AF92DBE3-AB27-4ECA-AB30-D4C29FB9FF19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7" name="四角形: 上の 2 つの角を丸める 570">
                  <a:extLst>
                    <a:ext uri="{FF2B5EF4-FFF2-40B4-BE49-F238E27FC236}">
                      <a16:creationId xmlns:a16="http://schemas.microsoft.com/office/drawing/2014/main" id="{E51A7FBC-3C6F-4151-AF08-B9580F6E87B1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8" name="四角形: 上の 2 つの角を丸める 570">
                  <a:extLst>
                    <a:ext uri="{FF2B5EF4-FFF2-40B4-BE49-F238E27FC236}">
                      <a16:creationId xmlns:a16="http://schemas.microsoft.com/office/drawing/2014/main" id="{91BFACAF-7F8C-4D6A-9B15-2FE64CBD3375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9" name="四角形: 上の 2 つの角を丸める 570">
                  <a:extLst>
                    <a:ext uri="{FF2B5EF4-FFF2-40B4-BE49-F238E27FC236}">
                      <a16:creationId xmlns:a16="http://schemas.microsoft.com/office/drawing/2014/main" id="{D752E968-A885-46B3-AF1A-414E0D6A31EF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0" name="四角形: 上の 2 つの角を丸める 570">
                  <a:extLst>
                    <a:ext uri="{FF2B5EF4-FFF2-40B4-BE49-F238E27FC236}">
                      <a16:creationId xmlns:a16="http://schemas.microsoft.com/office/drawing/2014/main" id="{588ACA01-0C07-4352-93D4-4EDB78305122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1" name="四角形: 上の 2 つの角を丸める 570">
                  <a:extLst>
                    <a:ext uri="{FF2B5EF4-FFF2-40B4-BE49-F238E27FC236}">
                      <a16:creationId xmlns:a16="http://schemas.microsoft.com/office/drawing/2014/main" id="{6716CB33-B90A-4668-A99B-EE500FF98D6E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2" name="四角形: 上の 2 つの角を丸める 570">
                  <a:extLst>
                    <a:ext uri="{FF2B5EF4-FFF2-40B4-BE49-F238E27FC236}">
                      <a16:creationId xmlns:a16="http://schemas.microsoft.com/office/drawing/2014/main" id="{91E27FF7-A9CA-47C1-B626-6B4361969438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3" name="四角形: 上の 2 つの角を丸める 570">
                  <a:extLst>
                    <a:ext uri="{FF2B5EF4-FFF2-40B4-BE49-F238E27FC236}">
                      <a16:creationId xmlns:a16="http://schemas.microsoft.com/office/drawing/2014/main" id="{30D362F4-45D5-4077-AB40-7453766E964D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4" name="四角形: 上の 2 つの角を丸める 570">
                  <a:extLst>
                    <a:ext uri="{FF2B5EF4-FFF2-40B4-BE49-F238E27FC236}">
                      <a16:creationId xmlns:a16="http://schemas.microsoft.com/office/drawing/2014/main" id="{EC1BFA05-934E-467F-9A89-477F1EFC81DD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5" name="四角形: 上の 2 つの角を丸める 570">
                  <a:extLst>
                    <a:ext uri="{FF2B5EF4-FFF2-40B4-BE49-F238E27FC236}">
                      <a16:creationId xmlns:a16="http://schemas.microsoft.com/office/drawing/2014/main" id="{C9DB02E8-9C65-4BC4-A169-4159C4DC49E5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6" name="四角形: 上の 2 つの角を丸める 570">
                  <a:extLst>
                    <a:ext uri="{FF2B5EF4-FFF2-40B4-BE49-F238E27FC236}">
                      <a16:creationId xmlns:a16="http://schemas.microsoft.com/office/drawing/2014/main" id="{E59CC271-66D4-44AD-BF3E-413CF1CB126B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7" name="四角形: 上の 2 つの角を丸める 570">
                  <a:extLst>
                    <a:ext uri="{FF2B5EF4-FFF2-40B4-BE49-F238E27FC236}">
                      <a16:creationId xmlns:a16="http://schemas.microsoft.com/office/drawing/2014/main" id="{F773B931-1ED9-47D9-B40C-C423A5ADAF2D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8" name="四角形: 上の 2 つの角を丸める 570">
                  <a:extLst>
                    <a:ext uri="{FF2B5EF4-FFF2-40B4-BE49-F238E27FC236}">
                      <a16:creationId xmlns:a16="http://schemas.microsoft.com/office/drawing/2014/main" id="{EB3ABA13-800E-4DB8-9020-83FFA973E944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26" name="グループ化 1325">
                <a:extLst>
                  <a:ext uri="{FF2B5EF4-FFF2-40B4-BE49-F238E27FC236}">
                    <a16:creationId xmlns:a16="http://schemas.microsoft.com/office/drawing/2014/main" id="{CF07D14C-5551-438F-8A3C-66C4D7B055BB}"/>
                  </a:ext>
                </a:extLst>
              </p:cNvPr>
              <p:cNvGrpSpPr/>
              <p:nvPr/>
            </p:nvGrpSpPr>
            <p:grpSpPr>
              <a:xfrm rot="10800000">
                <a:off x="10598411" y="4941433"/>
                <a:ext cx="737470" cy="364868"/>
                <a:chOff x="2425137" y="5108408"/>
                <a:chExt cx="1324635" cy="655372"/>
              </a:xfrm>
            </p:grpSpPr>
            <p:sp>
              <p:nvSpPr>
                <p:cNvPr id="1327" name="四角形: 上の 2 つの角を丸める 570">
                  <a:extLst>
                    <a:ext uri="{FF2B5EF4-FFF2-40B4-BE49-F238E27FC236}">
                      <a16:creationId xmlns:a16="http://schemas.microsoft.com/office/drawing/2014/main" id="{93B07AD6-5103-4CFC-9688-FEED12EBF7FB}"/>
                    </a:ext>
                  </a:extLst>
                </p:cNvPr>
                <p:cNvSpPr/>
                <p:nvPr/>
              </p:nvSpPr>
              <p:spPr>
                <a:xfrm rot="20762720">
                  <a:off x="2628055" y="5108408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8" name="四角形: 上の 2 つの角を丸める 570">
                  <a:extLst>
                    <a:ext uri="{FF2B5EF4-FFF2-40B4-BE49-F238E27FC236}">
                      <a16:creationId xmlns:a16="http://schemas.microsoft.com/office/drawing/2014/main" id="{613CB9BD-A26E-4596-B3B8-3F568F0CF9AB}"/>
                    </a:ext>
                  </a:extLst>
                </p:cNvPr>
                <p:cNvSpPr/>
                <p:nvPr/>
              </p:nvSpPr>
              <p:spPr>
                <a:xfrm rot="1361130">
                  <a:off x="2761405" y="5232233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9" name="四角形: 上の 2 つの角を丸める 570">
                  <a:extLst>
                    <a:ext uri="{FF2B5EF4-FFF2-40B4-BE49-F238E27FC236}">
                      <a16:creationId xmlns:a16="http://schemas.microsoft.com/office/drawing/2014/main" id="{AF1204C8-9292-436A-A932-250ACACB1213}"/>
                    </a:ext>
                  </a:extLst>
                </p:cNvPr>
                <p:cNvSpPr/>
                <p:nvPr/>
              </p:nvSpPr>
              <p:spPr>
                <a:xfrm rot="5400000">
                  <a:off x="2471607" y="522297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0" name="四角形: 上の 2 つの角を丸める 570">
                  <a:extLst>
                    <a:ext uri="{FF2B5EF4-FFF2-40B4-BE49-F238E27FC236}">
                      <a16:creationId xmlns:a16="http://schemas.microsoft.com/office/drawing/2014/main" id="{5346FFFC-057F-4B02-BEEA-D5C121F0973C}"/>
                    </a:ext>
                  </a:extLst>
                </p:cNvPr>
                <p:cNvSpPr/>
                <p:nvPr/>
              </p:nvSpPr>
              <p:spPr>
                <a:xfrm rot="7598410">
                  <a:off x="2604957" y="534680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1" name="四角形: 上の 2 つの角を丸める 570">
                  <a:extLst>
                    <a:ext uri="{FF2B5EF4-FFF2-40B4-BE49-F238E27FC236}">
                      <a16:creationId xmlns:a16="http://schemas.microsoft.com/office/drawing/2014/main" id="{313DE5DA-5481-4B90-B613-263EB0169651}"/>
                    </a:ext>
                  </a:extLst>
                </p:cNvPr>
                <p:cNvSpPr/>
                <p:nvPr/>
              </p:nvSpPr>
              <p:spPr>
                <a:xfrm rot="5400000">
                  <a:off x="2876197" y="517179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2" name="四角形: 上の 2 つの角を丸める 570">
                  <a:extLst>
                    <a:ext uri="{FF2B5EF4-FFF2-40B4-BE49-F238E27FC236}">
                      <a16:creationId xmlns:a16="http://schemas.microsoft.com/office/drawing/2014/main" id="{248FB19E-EED7-4A5E-AB12-78B414CD005D}"/>
                    </a:ext>
                  </a:extLst>
                </p:cNvPr>
                <p:cNvSpPr/>
                <p:nvPr/>
              </p:nvSpPr>
              <p:spPr>
                <a:xfrm rot="7598410">
                  <a:off x="3009547" y="529562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3" name="四角形: 上の 2 つの角を丸める 570">
                  <a:extLst>
                    <a:ext uri="{FF2B5EF4-FFF2-40B4-BE49-F238E27FC236}">
                      <a16:creationId xmlns:a16="http://schemas.microsoft.com/office/drawing/2014/main" id="{FDC78ACD-FF17-4AEE-8CB4-3B716E04FC1B}"/>
                    </a:ext>
                  </a:extLst>
                </p:cNvPr>
                <p:cNvSpPr/>
                <p:nvPr/>
              </p:nvSpPr>
              <p:spPr>
                <a:xfrm rot="11637280">
                  <a:off x="2719749" y="528636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4" name="四角形: 上の 2 つの角を丸める 570">
                  <a:extLst>
                    <a:ext uri="{FF2B5EF4-FFF2-40B4-BE49-F238E27FC236}">
                      <a16:creationId xmlns:a16="http://schemas.microsoft.com/office/drawing/2014/main" id="{F5BB3AE3-C26D-4505-B05E-889D7D4766D1}"/>
                    </a:ext>
                  </a:extLst>
                </p:cNvPr>
                <p:cNvSpPr/>
                <p:nvPr/>
              </p:nvSpPr>
              <p:spPr>
                <a:xfrm rot="13835690">
                  <a:off x="2853099" y="5410192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5" name="四角形: 上の 2 つの角を丸める 570">
                  <a:extLst>
                    <a:ext uri="{FF2B5EF4-FFF2-40B4-BE49-F238E27FC236}">
                      <a16:creationId xmlns:a16="http://schemas.microsoft.com/office/drawing/2014/main" id="{3E6D5BE9-E906-4DEB-911E-3E6090130868}"/>
                    </a:ext>
                  </a:extLst>
                </p:cNvPr>
                <p:cNvSpPr/>
                <p:nvPr/>
              </p:nvSpPr>
              <p:spPr>
                <a:xfrm rot="3577822">
                  <a:off x="3496197" y="5279177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6" name="四角形: 上の 2 つの角を丸める 570">
                  <a:extLst>
                    <a:ext uri="{FF2B5EF4-FFF2-40B4-BE49-F238E27FC236}">
                      <a16:creationId xmlns:a16="http://schemas.microsoft.com/office/drawing/2014/main" id="{603318E8-ABA7-4C83-923B-E94FFBE41BBC}"/>
                    </a:ext>
                  </a:extLst>
                </p:cNvPr>
                <p:cNvSpPr/>
                <p:nvPr/>
              </p:nvSpPr>
              <p:spPr>
                <a:xfrm rot="5776232">
                  <a:off x="3310016" y="515874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7" name="四角形: 上の 2 つの角を丸める 570">
                  <a:extLst>
                    <a:ext uri="{FF2B5EF4-FFF2-40B4-BE49-F238E27FC236}">
                      <a16:creationId xmlns:a16="http://schemas.microsoft.com/office/drawing/2014/main" id="{ADADF30E-9C7B-4233-8C37-FF20FA3302D1}"/>
                    </a:ext>
                  </a:extLst>
                </p:cNvPr>
                <p:cNvSpPr/>
                <p:nvPr/>
              </p:nvSpPr>
              <p:spPr>
                <a:xfrm rot="9815102">
                  <a:off x="3020218" y="5149491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8" name="四角形: 上の 2 つの角を丸める 570">
                  <a:extLst>
                    <a:ext uri="{FF2B5EF4-FFF2-40B4-BE49-F238E27FC236}">
                      <a16:creationId xmlns:a16="http://schemas.microsoft.com/office/drawing/2014/main" id="{3259ED70-529E-4497-881E-C6CA936F6042}"/>
                    </a:ext>
                  </a:extLst>
                </p:cNvPr>
                <p:cNvSpPr/>
                <p:nvPr/>
              </p:nvSpPr>
              <p:spPr>
                <a:xfrm rot="12013512">
                  <a:off x="3153568" y="527331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9" name="四角形: 上の 2 つの角を丸める 570">
                  <a:extLst>
                    <a:ext uri="{FF2B5EF4-FFF2-40B4-BE49-F238E27FC236}">
                      <a16:creationId xmlns:a16="http://schemas.microsoft.com/office/drawing/2014/main" id="{14DD56BD-1010-4C13-A7C5-044647086E86}"/>
                    </a:ext>
                  </a:extLst>
                </p:cNvPr>
                <p:cNvSpPr/>
                <p:nvPr/>
              </p:nvSpPr>
              <p:spPr>
                <a:xfrm rot="13023699">
                  <a:off x="2975718" y="5332246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0" name="四角形: 上の 2 つの角を丸める 570">
                  <a:extLst>
                    <a:ext uri="{FF2B5EF4-FFF2-40B4-BE49-F238E27FC236}">
                      <a16:creationId xmlns:a16="http://schemas.microsoft.com/office/drawing/2014/main" id="{5AC82BF9-7854-4162-8A62-16EB6F4EBE6E}"/>
                    </a:ext>
                  </a:extLst>
                </p:cNvPr>
                <p:cNvSpPr/>
                <p:nvPr/>
              </p:nvSpPr>
              <p:spPr>
                <a:xfrm rot="17062569">
                  <a:off x="3090510" y="527180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1" name="四角形: 上の 2 つの角を丸める 570">
                  <a:extLst>
                    <a:ext uri="{FF2B5EF4-FFF2-40B4-BE49-F238E27FC236}">
                      <a16:creationId xmlns:a16="http://schemas.microsoft.com/office/drawing/2014/main" id="{3ADF754C-3BFA-4BDC-8650-D2052F90BF20}"/>
                    </a:ext>
                  </a:extLst>
                </p:cNvPr>
                <p:cNvSpPr/>
                <p:nvPr/>
              </p:nvSpPr>
              <p:spPr>
                <a:xfrm rot="19260979">
                  <a:off x="3223860" y="5395634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2" name="四角形: 上の 2 つの角を丸める 570">
                  <a:extLst>
                    <a:ext uri="{FF2B5EF4-FFF2-40B4-BE49-F238E27FC236}">
                      <a16:creationId xmlns:a16="http://schemas.microsoft.com/office/drawing/2014/main" id="{0AFD3BAB-9A82-4C35-A8CD-151F82FCDD43}"/>
                    </a:ext>
                  </a:extLst>
                </p:cNvPr>
                <p:cNvSpPr/>
                <p:nvPr/>
              </p:nvSpPr>
              <p:spPr>
                <a:xfrm rot="1699849">
                  <a:off x="2934062" y="53863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3" name="四角形: 上の 2 つの角を丸める 570">
                  <a:extLst>
                    <a:ext uri="{FF2B5EF4-FFF2-40B4-BE49-F238E27FC236}">
                      <a16:creationId xmlns:a16="http://schemas.microsoft.com/office/drawing/2014/main" id="{E413F6AB-B61A-4BD7-B97F-9A98AC4DAA06}"/>
                    </a:ext>
                  </a:extLst>
                </p:cNvPr>
                <p:cNvSpPr/>
                <p:nvPr/>
              </p:nvSpPr>
              <p:spPr>
                <a:xfrm rot="3898259">
                  <a:off x="3067412" y="55102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4" name="四角形: 上の 2 つの角を丸める 570">
                  <a:extLst>
                    <a:ext uri="{FF2B5EF4-FFF2-40B4-BE49-F238E27FC236}">
                      <a16:creationId xmlns:a16="http://schemas.microsoft.com/office/drawing/2014/main" id="{864A7A08-1550-4E29-95EE-5707B0E73F0F}"/>
                    </a:ext>
                  </a:extLst>
                </p:cNvPr>
                <p:cNvSpPr/>
                <p:nvPr/>
              </p:nvSpPr>
              <p:spPr>
                <a:xfrm rot="17438801">
                  <a:off x="3485982" y="54650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5" name="四角形: 上の 2 つの角を丸める 570">
                  <a:extLst>
                    <a:ext uri="{FF2B5EF4-FFF2-40B4-BE49-F238E27FC236}">
                      <a16:creationId xmlns:a16="http://schemas.microsoft.com/office/drawing/2014/main" id="{29F6F898-5286-4A5B-8E5D-1D7B5416405F}"/>
                    </a:ext>
                  </a:extLst>
                </p:cNvPr>
                <p:cNvSpPr/>
                <p:nvPr/>
              </p:nvSpPr>
              <p:spPr>
                <a:xfrm rot="2076081">
                  <a:off x="3367881" y="5373329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6" name="四角形: 上の 2 つの角を丸める 570">
                  <a:extLst>
                    <a:ext uri="{FF2B5EF4-FFF2-40B4-BE49-F238E27FC236}">
                      <a16:creationId xmlns:a16="http://schemas.microsoft.com/office/drawing/2014/main" id="{6D438E3F-5D5B-4031-9347-48C6B0D0196D}"/>
                    </a:ext>
                  </a:extLst>
                </p:cNvPr>
                <p:cNvSpPr/>
                <p:nvPr/>
              </p:nvSpPr>
              <p:spPr>
                <a:xfrm rot="3898259">
                  <a:off x="2424475" y="5424480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7" name="四角形: 上の 2 つの角を丸める 570">
                  <a:extLst>
                    <a:ext uri="{FF2B5EF4-FFF2-40B4-BE49-F238E27FC236}">
                      <a16:creationId xmlns:a16="http://schemas.microsoft.com/office/drawing/2014/main" id="{30CE2990-2CB3-4D65-8BDF-6FDEA5E6DB9F}"/>
                    </a:ext>
                  </a:extLst>
                </p:cNvPr>
                <p:cNvSpPr/>
                <p:nvPr/>
              </p:nvSpPr>
              <p:spPr>
                <a:xfrm rot="1699849">
                  <a:off x="2686412" y="5472105"/>
                  <a:ext cx="254237" cy="252913"/>
                </a:xfrm>
                <a:custGeom>
                  <a:avLst/>
                  <a:gdLst>
                    <a:gd name="connsiteX0" fmla="*/ 152403 w 914400"/>
                    <a:gd name="connsiteY0" fmla="*/ 0 h 914400"/>
                    <a:gd name="connsiteX1" fmla="*/ 761997 w 914400"/>
                    <a:gd name="connsiteY1" fmla="*/ 0 h 914400"/>
                    <a:gd name="connsiteX2" fmla="*/ 914400 w 914400"/>
                    <a:gd name="connsiteY2" fmla="*/ 152403 h 914400"/>
                    <a:gd name="connsiteX3" fmla="*/ 914400 w 914400"/>
                    <a:gd name="connsiteY3" fmla="*/ 914400 h 914400"/>
                    <a:gd name="connsiteX4" fmla="*/ 914400 w 914400"/>
                    <a:gd name="connsiteY4" fmla="*/ 914400 h 914400"/>
                    <a:gd name="connsiteX5" fmla="*/ 0 w 914400"/>
                    <a:gd name="connsiteY5" fmla="*/ 914400 h 914400"/>
                    <a:gd name="connsiteX6" fmla="*/ 0 w 914400"/>
                    <a:gd name="connsiteY6" fmla="*/ 914400 h 914400"/>
                    <a:gd name="connsiteX7" fmla="*/ 0 w 914400"/>
                    <a:gd name="connsiteY7" fmla="*/ 152403 h 914400"/>
                    <a:gd name="connsiteX8" fmla="*/ 152403 w 914400"/>
                    <a:gd name="connsiteY8" fmla="*/ 0 h 914400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914400 w 914400"/>
                    <a:gd name="connsiteY4" fmla="*/ 914400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914400 w 914400"/>
                    <a:gd name="connsiteY3" fmla="*/ 914400 h 923925"/>
                    <a:gd name="connsiteX4" fmla="*/ 804863 w 914400"/>
                    <a:gd name="connsiteY4" fmla="*/ 909638 h 923925"/>
                    <a:gd name="connsiteX5" fmla="*/ 0 w 914400"/>
                    <a:gd name="connsiteY5" fmla="*/ 914400 h 923925"/>
                    <a:gd name="connsiteX6" fmla="*/ 85725 w 914400"/>
                    <a:gd name="connsiteY6" fmla="*/ 923925 h 923925"/>
                    <a:gd name="connsiteX7" fmla="*/ 0 w 914400"/>
                    <a:gd name="connsiteY7" fmla="*/ 152403 h 923925"/>
                    <a:gd name="connsiteX8" fmla="*/ 152403 w 914400"/>
                    <a:gd name="connsiteY8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0 w 914400"/>
                    <a:gd name="connsiteY4" fmla="*/ 914400 h 923925"/>
                    <a:gd name="connsiteX5" fmla="*/ 85725 w 914400"/>
                    <a:gd name="connsiteY5" fmla="*/ 923925 h 923925"/>
                    <a:gd name="connsiteX6" fmla="*/ 0 w 914400"/>
                    <a:gd name="connsiteY6" fmla="*/ 152403 h 923925"/>
                    <a:gd name="connsiteX7" fmla="*/ 152403 w 914400"/>
                    <a:gd name="connsiteY7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23925"/>
                    <a:gd name="connsiteX1" fmla="*/ 761997 w 914400"/>
                    <a:gd name="connsiteY1" fmla="*/ 0 h 923925"/>
                    <a:gd name="connsiteX2" fmla="*/ 914400 w 914400"/>
                    <a:gd name="connsiteY2" fmla="*/ 152403 h 923925"/>
                    <a:gd name="connsiteX3" fmla="*/ 804863 w 914400"/>
                    <a:gd name="connsiteY3" fmla="*/ 909638 h 923925"/>
                    <a:gd name="connsiteX4" fmla="*/ 85725 w 914400"/>
                    <a:gd name="connsiteY4" fmla="*/ 923925 h 923925"/>
                    <a:gd name="connsiteX5" fmla="*/ 0 w 914400"/>
                    <a:gd name="connsiteY5" fmla="*/ 152403 h 923925"/>
                    <a:gd name="connsiteX6" fmla="*/ 152403 w 914400"/>
                    <a:gd name="connsiteY6" fmla="*/ 0 h 923925"/>
                    <a:gd name="connsiteX0" fmla="*/ 152403 w 914400"/>
                    <a:gd name="connsiteY0" fmla="*/ 0 h 909638"/>
                    <a:gd name="connsiteX1" fmla="*/ 761997 w 914400"/>
                    <a:gd name="connsiteY1" fmla="*/ 0 h 909638"/>
                    <a:gd name="connsiteX2" fmla="*/ 914400 w 914400"/>
                    <a:gd name="connsiteY2" fmla="*/ 152403 h 909638"/>
                    <a:gd name="connsiteX3" fmla="*/ 804863 w 914400"/>
                    <a:gd name="connsiteY3" fmla="*/ 909638 h 909638"/>
                    <a:gd name="connsiteX4" fmla="*/ 90487 w 914400"/>
                    <a:gd name="connsiteY4" fmla="*/ 909638 h 909638"/>
                    <a:gd name="connsiteX5" fmla="*/ 0 w 914400"/>
                    <a:gd name="connsiteY5" fmla="*/ 152403 h 909638"/>
                    <a:gd name="connsiteX6" fmla="*/ 152403 w 914400"/>
                    <a:gd name="connsiteY6" fmla="*/ 0 h 90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400" h="909638">
                      <a:moveTo>
                        <a:pt x="152403" y="0"/>
                      </a:moveTo>
                      <a:lnTo>
                        <a:pt x="761997" y="0"/>
                      </a:lnTo>
                      <a:cubicBezTo>
                        <a:pt x="846167" y="0"/>
                        <a:pt x="914400" y="68233"/>
                        <a:pt x="914400" y="152403"/>
                      </a:cubicBezTo>
                      <a:lnTo>
                        <a:pt x="804863" y="909638"/>
                      </a:lnTo>
                      <a:lnTo>
                        <a:pt x="90487" y="909638"/>
                      </a:lnTo>
                      <a:lnTo>
                        <a:pt x="0" y="152403"/>
                      </a:lnTo>
                      <a:cubicBezTo>
                        <a:pt x="0" y="68233"/>
                        <a:pt x="68233" y="0"/>
                        <a:pt x="15240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504" name="グループ化 1503">
            <a:extLst>
              <a:ext uri="{FF2B5EF4-FFF2-40B4-BE49-F238E27FC236}">
                <a16:creationId xmlns:a16="http://schemas.microsoft.com/office/drawing/2014/main" id="{B876F484-AA3B-401A-B638-BAD774F71810}"/>
              </a:ext>
            </a:extLst>
          </p:cNvPr>
          <p:cNvGrpSpPr/>
          <p:nvPr/>
        </p:nvGrpSpPr>
        <p:grpSpPr>
          <a:xfrm>
            <a:off x="7968335" y="1036960"/>
            <a:ext cx="1463992" cy="1247191"/>
            <a:chOff x="9636969" y="176295"/>
            <a:chExt cx="2282182" cy="1944216"/>
          </a:xfrm>
        </p:grpSpPr>
        <p:grpSp>
          <p:nvGrpSpPr>
            <p:cNvPr id="1505" name="グループ化 1504">
              <a:extLst>
                <a:ext uri="{FF2B5EF4-FFF2-40B4-BE49-F238E27FC236}">
                  <a16:creationId xmlns:a16="http://schemas.microsoft.com/office/drawing/2014/main" id="{60F38FE6-CFAB-4CDB-AC50-9A8CDB933D06}"/>
                </a:ext>
              </a:extLst>
            </p:cNvPr>
            <p:cNvGrpSpPr/>
            <p:nvPr/>
          </p:nvGrpSpPr>
          <p:grpSpPr>
            <a:xfrm>
              <a:off x="9636969" y="176295"/>
              <a:ext cx="2282182" cy="1944216"/>
              <a:chOff x="3462906" y="2708920"/>
              <a:chExt cx="2282182" cy="1944216"/>
            </a:xfrm>
          </p:grpSpPr>
          <p:grpSp>
            <p:nvGrpSpPr>
              <p:cNvPr id="1723" name="グループ化 1722">
                <a:extLst>
                  <a:ext uri="{FF2B5EF4-FFF2-40B4-BE49-F238E27FC236}">
                    <a16:creationId xmlns:a16="http://schemas.microsoft.com/office/drawing/2014/main" id="{8B43DED6-020A-442A-8D6F-FFF72A33422A}"/>
                  </a:ext>
                </a:extLst>
              </p:cNvPr>
              <p:cNvGrpSpPr/>
              <p:nvPr/>
            </p:nvGrpSpPr>
            <p:grpSpPr>
              <a:xfrm>
                <a:off x="3536955" y="4106008"/>
                <a:ext cx="2134084" cy="547128"/>
                <a:chOff x="3584846" y="4193930"/>
                <a:chExt cx="2808312" cy="387198"/>
              </a:xfrm>
            </p:grpSpPr>
            <p:sp>
              <p:nvSpPr>
                <p:cNvPr id="1726" name="台形 1725">
                  <a:extLst>
                    <a:ext uri="{FF2B5EF4-FFF2-40B4-BE49-F238E27FC236}">
                      <a16:creationId xmlns:a16="http://schemas.microsoft.com/office/drawing/2014/main" id="{95EFDC59-64F4-44B3-B025-A3E4BC5E9A54}"/>
                    </a:ext>
                  </a:extLst>
                </p:cNvPr>
                <p:cNvSpPr/>
                <p:nvPr/>
              </p:nvSpPr>
              <p:spPr>
                <a:xfrm rot="10800000">
                  <a:off x="3584846" y="4193931"/>
                  <a:ext cx="2808312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31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7" name="台形 1726">
                  <a:extLst>
                    <a:ext uri="{FF2B5EF4-FFF2-40B4-BE49-F238E27FC236}">
                      <a16:creationId xmlns:a16="http://schemas.microsoft.com/office/drawing/2014/main" id="{842702A3-7A5F-4918-A1CD-BE2306438196}"/>
                    </a:ext>
                  </a:extLst>
                </p:cNvPr>
                <p:cNvSpPr/>
                <p:nvPr/>
              </p:nvSpPr>
              <p:spPr>
                <a:xfrm rot="10800000">
                  <a:off x="3997016" y="4193930"/>
                  <a:ext cx="1983971" cy="387197"/>
                </a:xfrm>
                <a:prstGeom prst="trapezoid">
                  <a:avLst>
                    <a:gd name="adj" fmla="val 109657"/>
                  </a:avLst>
                </a:prstGeom>
                <a:gradFill>
                  <a:gsLst>
                    <a:gs pos="100000">
                      <a:schemeClr val="bg1"/>
                    </a:gs>
                    <a:gs pos="5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24" name="四角形: 角を丸くする 1723">
                <a:extLst>
                  <a:ext uri="{FF2B5EF4-FFF2-40B4-BE49-F238E27FC236}">
                    <a16:creationId xmlns:a16="http://schemas.microsoft.com/office/drawing/2014/main" id="{6291E4BA-4655-40D4-904A-41417DC50884}"/>
                  </a:ext>
                </a:extLst>
              </p:cNvPr>
              <p:cNvSpPr/>
              <p:nvPr/>
            </p:nvSpPr>
            <p:spPr>
              <a:xfrm>
                <a:off x="3462906" y="2708920"/>
                <a:ext cx="2282182" cy="1539861"/>
              </a:xfrm>
              <a:prstGeom prst="roundRect">
                <a:avLst>
                  <a:gd name="adj" fmla="val 13812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5" name="四角形: 角を丸くする 1724">
                <a:extLst>
                  <a:ext uri="{FF2B5EF4-FFF2-40B4-BE49-F238E27FC236}">
                    <a16:creationId xmlns:a16="http://schemas.microsoft.com/office/drawing/2014/main" id="{4C371A2E-4DDA-4C63-A8AD-993C44B9AEEA}"/>
                  </a:ext>
                </a:extLst>
              </p:cNvPr>
              <p:cNvSpPr/>
              <p:nvPr/>
            </p:nvSpPr>
            <p:spPr>
              <a:xfrm>
                <a:off x="3531359" y="2781311"/>
                <a:ext cx="2145276" cy="1385958"/>
              </a:xfrm>
              <a:prstGeom prst="roundRect">
                <a:avLst>
                  <a:gd name="adj" fmla="val 10006"/>
                </a:avLst>
              </a:prstGeom>
              <a:gradFill>
                <a:gsLst>
                  <a:gs pos="100000">
                    <a:schemeClr val="bg1"/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06" name="グループ化 1505">
              <a:extLst>
                <a:ext uri="{FF2B5EF4-FFF2-40B4-BE49-F238E27FC236}">
                  <a16:creationId xmlns:a16="http://schemas.microsoft.com/office/drawing/2014/main" id="{6DA65ECF-DB34-4DC5-960B-051642DA37DB}"/>
                </a:ext>
              </a:extLst>
            </p:cNvPr>
            <p:cNvGrpSpPr/>
            <p:nvPr/>
          </p:nvGrpSpPr>
          <p:grpSpPr>
            <a:xfrm rot="10800000">
              <a:off x="10016151" y="785806"/>
              <a:ext cx="1403586" cy="260919"/>
              <a:chOff x="7366474" y="4702333"/>
              <a:chExt cx="3051377" cy="457196"/>
            </a:xfrm>
          </p:grpSpPr>
          <p:grpSp>
            <p:nvGrpSpPr>
              <p:cNvPr id="1693" name="グループ化 1692">
                <a:extLst>
                  <a:ext uri="{FF2B5EF4-FFF2-40B4-BE49-F238E27FC236}">
                    <a16:creationId xmlns:a16="http://schemas.microsoft.com/office/drawing/2014/main" id="{39B5A0CB-B669-4AB7-97DE-4681FBCF3FE5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21" name="月 1720">
                  <a:extLst>
                    <a:ext uri="{FF2B5EF4-FFF2-40B4-BE49-F238E27FC236}">
                      <a16:creationId xmlns:a16="http://schemas.microsoft.com/office/drawing/2014/main" id="{FAF4E80F-C3D1-4D9F-805F-FC6AB795D9C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22" name="月 1721">
                  <a:extLst>
                    <a:ext uri="{FF2B5EF4-FFF2-40B4-BE49-F238E27FC236}">
                      <a16:creationId xmlns:a16="http://schemas.microsoft.com/office/drawing/2014/main" id="{0568D543-0013-463E-B04D-8D8D942DA84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4" name="グループ化 1693">
                <a:extLst>
                  <a:ext uri="{FF2B5EF4-FFF2-40B4-BE49-F238E27FC236}">
                    <a16:creationId xmlns:a16="http://schemas.microsoft.com/office/drawing/2014/main" id="{1B77AD4A-4D77-4826-B800-A859A79EAF06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19" name="月 1718">
                  <a:extLst>
                    <a:ext uri="{FF2B5EF4-FFF2-40B4-BE49-F238E27FC236}">
                      <a16:creationId xmlns:a16="http://schemas.microsoft.com/office/drawing/2014/main" id="{026190AE-3838-4FDC-9320-7C7D2C47087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20" name="月 1719">
                  <a:extLst>
                    <a:ext uri="{FF2B5EF4-FFF2-40B4-BE49-F238E27FC236}">
                      <a16:creationId xmlns:a16="http://schemas.microsoft.com/office/drawing/2014/main" id="{07C3EA8E-7E8F-433E-9EFF-551512ECFDD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5" name="グループ化 1694">
                <a:extLst>
                  <a:ext uri="{FF2B5EF4-FFF2-40B4-BE49-F238E27FC236}">
                    <a16:creationId xmlns:a16="http://schemas.microsoft.com/office/drawing/2014/main" id="{54831B06-94E2-454D-87E2-2D587741C650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17" name="月 1716">
                  <a:extLst>
                    <a:ext uri="{FF2B5EF4-FFF2-40B4-BE49-F238E27FC236}">
                      <a16:creationId xmlns:a16="http://schemas.microsoft.com/office/drawing/2014/main" id="{4FA8D2FD-0E21-45BF-B7D2-B55BAB2C153F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18" name="月 1717">
                  <a:extLst>
                    <a:ext uri="{FF2B5EF4-FFF2-40B4-BE49-F238E27FC236}">
                      <a16:creationId xmlns:a16="http://schemas.microsoft.com/office/drawing/2014/main" id="{C3F53904-F590-428C-87FF-0F71792E8C9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6" name="グループ化 1695">
                <a:extLst>
                  <a:ext uri="{FF2B5EF4-FFF2-40B4-BE49-F238E27FC236}">
                    <a16:creationId xmlns:a16="http://schemas.microsoft.com/office/drawing/2014/main" id="{1495635E-2B54-4E60-B8C8-303AB2B4F275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15" name="月 1714">
                  <a:extLst>
                    <a:ext uri="{FF2B5EF4-FFF2-40B4-BE49-F238E27FC236}">
                      <a16:creationId xmlns:a16="http://schemas.microsoft.com/office/drawing/2014/main" id="{3665A836-B590-4E16-BE82-92666645B83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16" name="月 1715">
                  <a:extLst>
                    <a:ext uri="{FF2B5EF4-FFF2-40B4-BE49-F238E27FC236}">
                      <a16:creationId xmlns:a16="http://schemas.microsoft.com/office/drawing/2014/main" id="{A0D32831-5432-4F4B-87CE-4B31D095138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7" name="グループ化 1696">
                <a:extLst>
                  <a:ext uri="{FF2B5EF4-FFF2-40B4-BE49-F238E27FC236}">
                    <a16:creationId xmlns:a16="http://schemas.microsoft.com/office/drawing/2014/main" id="{A36110DA-B29A-4162-9853-58A7D0766FE3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13" name="月 1712">
                  <a:extLst>
                    <a:ext uri="{FF2B5EF4-FFF2-40B4-BE49-F238E27FC236}">
                      <a16:creationId xmlns:a16="http://schemas.microsoft.com/office/drawing/2014/main" id="{BDDA87D1-56E8-47F8-A838-619C119F20E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14" name="月 1713">
                  <a:extLst>
                    <a:ext uri="{FF2B5EF4-FFF2-40B4-BE49-F238E27FC236}">
                      <a16:creationId xmlns:a16="http://schemas.microsoft.com/office/drawing/2014/main" id="{E2FAF7F9-354F-49EF-B07B-42ABA4A0D57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8" name="グループ化 1697">
                <a:extLst>
                  <a:ext uri="{FF2B5EF4-FFF2-40B4-BE49-F238E27FC236}">
                    <a16:creationId xmlns:a16="http://schemas.microsoft.com/office/drawing/2014/main" id="{3AF2A97F-B94E-4389-9C80-04EEA5D29404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11" name="月 1710">
                  <a:extLst>
                    <a:ext uri="{FF2B5EF4-FFF2-40B4-BE49-F238E27FC236}">
                      <a16:creationId xmlns:a16="http://schemas.microsoft.com/office/drawing/2014/main" id="{DFA13969-F315-414C-A146-A106395C033F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12" name="月 1711">
                  <a:extLst>
                    <a:ext uri="{FF2B5EF4-FFF2-40B4-BE49-F238E27FC236}">
                      <a16:creationId xmlns:a16="http://schemas.microsoft.com/office/drawing/2014/main" id="{7D938474-52C6-4D20-8567-F00D436343F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9" name="グループ化 1698">
                <a:extLst>
                  <a:ext uri="{FF2B5EF4-FFF2-40B4-BE49-F238E27FC236}">
                    <a16:creationId xmlns:a16="http://schemas.microsoft.com/office/drawing/2014/main" id="{45E3CE85-438E-42F8-8E4F-6887E3E36A61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09" name="月 1708">
                  <a:extLst>
                    <a:ext uri="{FF2B5EF4-FFF2-40B4-BE49-F238E27FC236}">
                      <a16:creationId xmlns:a16="http://schemas.microsoft.com/office/drawing/2014/main" id="{D4672A1D-5780-489A-955A-965B4000FEC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10" name="月 1709">
                  <a:extLst>
                    <a:ext uri="{FF2B5EF4-FFF2-40B4-BE49-F238E27FC236}">
                      <a16:creationId xmlns:a16="http://schemas.microsoft.com/office/drawing/2014/main" id="{705E6990-5ABF-42F7-9195-2C601CB436A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00" name="グループ化 1699">
                <a:extLst>
                  <a:ext uri="{FF2B5EF4-FFF2-40B4-BE49-F238E27FC236}">
                    <a16:creationId xmlns:a16="http://schemas.microsoft.com/office/drawing/2014/main" id="{9701CBC7-7AD0-4CA0-BC81-44D33272A693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07" name="月 1706">
                  <a:extLst>
                    <a:ext uri="{FF2B5EF4-FFF2-40B4-BE49-F238E27FC236}">
                      <a16:creationId xmlns:a16="http://schemas.microsoft.com/office/drawing/2014/main" id="{44A80A98-61D5-44B6-89CA-A888ABF56FB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08" name="月 1707">
                  <a:extLst>
                    <a:ext uri="{FF2B5EF4-FFF2-40B4-BE49-F238E27FC236}">
                      <a16:creationId xmlns:a16="http://schemas.microsoft.com/office/drawing/2014/main" id="{FC7EC598-32B6-4338-BD25-EF0B9485454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01" name="グループ化 1700">
                <a:extLst>
                  <a:ext uri="{FF2B5EF4-FFF2-40B4-BE49-F238E27FC236}">
                    <a16:creationId xmlns:a16="http://schemas.microsoft.com/office/drawing/2014/main" id="{B65CEA95-B090-4953-969B-515A54B6C43C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05" name="月 1704">
                  <a:extLst>
                    <a:ext uri="{FF2B5EF4-FFF2-40B4-BE49-F238E27FC236}">
                      <a16:creationId xmlns:a16="http://schemas.microsoft.com/office/drawing/2014/main" id="{43A705C8-5244-42BD-B6D3-6647BBDE59D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06" name="月 1705">
                  <a:extLst>
                    <a:ext uri="{FF2B5EF4-FFF2-40B4-BE49-F238E27FC236}">
                      <a16:creationId xmlns:a16="http://schemas.microsoft.com/office/drawing/2014/main" id="{8C1F7F0D-C92B-4F9D-9ED5-CA928901809E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02" name="グループ化 1701">
                <a:extLst>
                  <a:ext uri="{FF2B5EF4-FFF2-40B4-BE49-F238E27FC236}">
                    <a16:creationId xmlns:a16="http://schemas.microsoft.com/office/drawing/2014/main" id="{A663E00B-87D8-4290-9D3F-A816FD0B5888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703" name="月 1702">
                  <a:extLst>
                    <a:ext uri="{FF2B5EF4-FFF2-40B4-BE49-F238E27FC236}">
                      <a16:creationId xmlns:a16="http://schemas.microsoft.com/office/drawing/2014/main" id="{599B6DB3-BF5A-4E1C-99A0-72555916DB4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04" name="月 1703">
                  <a:extLst>
                    <a:ext uri="{FF2B5EF4-FFF2-40B4-BE49-F238E27FC236}">
                      <a16:creationId xmlns:a16="http://schemas.microsoft.com/office/drawing/2014/main" id="{8FAC4302-E659-40C3-91B3-C5E9DC06D41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07" name="グループ化 1506">
              <a:extLst>
                <a:ext uri="{FF2B5EF4-FFF2-40B4-BE49-F238E27FC236}">
                  <a16:creationId xmlns:a16="http://schemas.microsoft.com/office/drawing/2014/main" id="{6F7FCC92-22B7-4F17-BF45-23DEF1EBD91A}"/>
                </a:ext>
              </a:extLst>
            </p:cNvPr>
            <p:cNvGrpSpPr/>
            <p:nvPr/>
          </p:nvGrpSpPr>
          <p:grpSpPr>
            <a:xfrm>
              <a:off x="9806994" y="946851"/>
              <a:ext cx="1965906" cy="318099"/>
              <a:chOff x="7366474" y="4702333"/>
              <a:chExt cx="3051377" cy="457196"/>
            </a:xfrm>
          </p:grpSpPr>
          <p:grpSp>
            <p:nvGrpSpPr>
              <p:cNvPr id="1663" name="グループ化 1662">
                <a:extLst>
                  <a:ext uri="{FF2B5EF4-FFF2-40B4-BE49-F238E27FC236}">
                    <a16:creationId xmlns:a16="http://schemas.microsoft.com/office/drawing/2014/main" id="{75379889-350B-40DF-9919-225F91E3FA5B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91" name="月 1690">
                  <a:extLst>
                    <a:ext uri="{FF2B5EF4-FFF2-40B4-BE49-F238E27FC236}">
                      <a16:creationId xmlns:a16="http://schemas.microsoft.com/office/drawing/2014/main" id="{0B7EEAEC-CBD7-488E-B46A-78EB1CF68C4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92" name="月 1691">
                  <a:extLst>
                    <a:ext uri="{FF2B5EF4-FFF2-40B4-BE49-F238E27FC236}">
                      <a16:creationId xmlns:a16="http://schemas.microsoft.com/office/drawing/2014/main" id="{6C862D01-D3F6-4932-946C-8028F69F98C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4" name="グループ化 1663">
                <a:extLst>
                  <a:ext uri="{FF2B5EF4-FFF2-40B4-BE49-F238E27FC236}">
                    <a16:creationId xmlns:a16="http://schemas.microsoft.com/office/drawing/2014/main" id="{236A6541-9371-4546-8A59-894DC3C1BB3B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89" name="月 1688">
                  <a:extLst>
                    <a:ext uri="{FF2B5EF4-FFF2-40B4-BE49-F238E27FC236}">
                      <a16:creationId xmlns:a16="http://schemas.microsoft.com/office/drawing/2014/main" id="{C80D68F2-86CE-4A8C-B38A-E39B80E45EAF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90" name="月 1689">
                  <a:extLst>
                    <a:ext uri="{FF2B5EF4-FFF2-40B4-BE49-F238E27FC236}">
                      <a16:creationId xmlns:a16="http://schemas.microsoft.com/office/drawing/2014/main" id="{FF9BE7B9-5CA5-4190-9904-612F4CBA848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5" name="グループ化 1664">
                <a:extLst>
                  <a:ext uri="{FF2B5EF4-FFF2-40B4-BE49-F238E27FC236}">
                    <a16:creationId xmlns:a16="http://schemas.microsoft.com/office/drawing/2014/main" id="{6D6BE414-2B77-4073-9C0A-D7DCCDECFC82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87" name="月 1686">
                  <a:extLst>
                    <a:ext uri="{FF2B5EF4-FFF2-40B4-BE49-F238E27FC236}">
                      <a16:creationId xmlns:a16="http://schemas.microsoft.com/office/drawing/2014/main" id="{C84D5EB2-C57D-48D7-ADEB-F655EFC22B68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8" name="月 1687">
                  <a:extLst>
                    <a:ext uri="{FF2B5EF4-FFF2-40B4-BE49-F238E27FC236}">
                      <a16:creationId xmlns:a16="http://schemas.microsoft.com/office/drawing/2014/main" id="{397D9AEF-AFD3-45CA-9E7C-652F9CD3E7C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6" name="グループ化 1665">
                <a:extLst>
                  <a:ext uri="{FF2B5EF4-FFF2-40B4-BE49-F238E27FC236}">
                    <a16:creationId xmlns:a16="http://schemas.microsoft.com/office/drawing/2014/main" id="{0A646326-1E5D-4B1E-9031-D4B2ACDE2508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85" name="月 1684">
                  <a:extLst>
                    <a:ext uri="{FF2B5EF4-FFF2-40B4-BE49-F238E27FC236}">
                      <a16:creationId xmlns:a16="http://schemas.microsoft.com/office/drawing/2014/main" id="{99700B32-0C64-419D-A9D9-75437C20D72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6" name="月 1685">
                  <a:extLst>
                    <a:ext uri="{FF2B5EF4-FFF2-40B4-BE49-F238E27FC236}">
                      <a16:creationId xmlns:a16="http://schemas.microsoft.com/office/drawing/2014/main" id="{7F7407EE-EBB8-4998-AC9A-2E85E31FA79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7" name="グループ化 1666">
                <a:extLst>
                  <a:ext uri="{FF2B5EF4-FFF2-40B4-BE49-F238E27FC236}">
                    <a16:creationId xmlns:a16="http://schemas.microsoft.com/office/drawing/2014/main" id="{047EB97A-24EC-4C09-A530-223ABCC7517B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83" name="月 1682">
                  <a:extLst>
                    <a:ext uri="{FF2B5EF4-FFF2-40B4-BE49-F238E27FC236}">
                      <a16:creationId xmlns:a16="http://schemas.microsoft.com/office/drawing/2014/main" id="{6E8B3198-8AE7-4FEA-BA99-57339CC6E00B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4" name="月 1683">
                  <a:extLst>
                    <a:ext uri="{FF2B5EF4-FFF2-40B4-BE49-F238E27FC236}">
                      <a16:creationId xmlns:a16="http://schemas.microsoft.com/office/drawing/2014/main" id="{5433AB89-EC52-44A3-A64A-F7FE588548F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8" name="グループ化 1667">
                <a:extLst>
                  <a:ext uri="{FF2B5EF4-FFF2-40B4-BE49-F238E27FC236}">
                    <a16:creationId xmlns:a16="http://schemas.microsoft.com/office/drawing/2014/main" id="{A0E14513-9068-4475-85F5-A3A46DF19E55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81" name="月 1680">
                  <a:extLst>
                    <a:ext uri="{FF2B5EF4-FFF2-40B4-BE49-F238E27FC236}">
                      <a16:creationId xmlns:a16="http://schemas.microsoft.com/office/drawing/2014/main" id="{B374C810-5428-4AFC-BB0F-539F0ED9155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2" name="月 1681">
                  <a:extLst>
                    <a:ext uri="{FF2B5EF4-FFF2-40B4-BE49-F238E27FC236}">
                      <a16:creationId xmlns:a16="http://schemas.microsoft.com/office/drawing/2014/main" id="{CFE5CBF8-6CD0-4927-8E40-7EFD20CC593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69" name="グループ化 1668">
                <a:extLst>
                  <a:ext uri="{FF2B5EF4-FFF2-40B4-BE49-F238E27FC236}">
                    <a16:creationId xmlns:a16="http://schemas.microsoft.com/office/drawing/2014/main" id="{6DE907B6-9F24-4D85-8CD9-00F567515EC9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79" name="月 1678">
                  <a:extLst>
                    <a:ext uri="{FF2B5EF4-FFF2-40B4-BE49-F238E27FC236}">
                      <a16:creationId xmlns:a16="http://schemas.microsoft.com/office/drawing/2014/main" id="{C82841FE-A4D6-4B13-A11E-87DBAAC1368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0" name="月 1679">
                  <a:extLst>
                    <a:ext uri="{FF2B5EF4-FFF2-40B4-BE49-F238E27FC236}">
                      <a16:creationId xmlns:a16="http://schemas.microsoft.com/office/drawing/2014/main" id="{DAF925A9-D554-4D8A-A7C9-D6B21B45666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70" name="グループ化 1669">
                <a:extLst>
                  <a:ext uri="{FF2B5EF4-FFF2-40B4-BE49-F238E27FC236}">
                    <a16:creationId xmlns:a16="http://schemas.microsoft.com/office/drawing/2014/main" id="{FB82A8B4-8F21-4F60-8BE3-5D8EACFF9A9F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77" name="月 1676">
                  <a:extLst>
                    <a:ext uri="{FF2B5EF4-FFF2-40B4-BE49-F238E27FC236}">
                      <a16:creationId xmlns:a16="http://schemas.microsoft.com/office/drawing/2014/main" id="{5E6F25FB-7DF2-455C-8DBC-6760DD27DA8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8" name="月 1677">
                  <a:extLst>
                    <a:ext uri="{FF2B5EF4-FFF2-40B4-BE49-F238E27FC236}">
                      <a16:creationId xmlns:a16="http://schemas.microsoft.com/office/drawing/2014/main" id="{9DCB9AC7-F103-41C7-A0DD-6D980F7F4FE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71" name="グループ化 1670">
                <a:extLst>
                  <a:ext uri="{FF2B5EF4-FFF2-40B4-BE49-F238E27FC236}">
                    <a16:creationId xmlns:a16="http://schemas.microsoft.com/office/drawing/2014/main" id="{53087E26-7CDE-4E65-89F8-33D499669682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75" name="月 1674">
                  <a:extLst>
                    <a:ext uri="{FF2B5EF4-FFF2-40B4-BE49-F238E27FC236}">
                      <a16:creationId xmlns:a16="http://schemas.microsoft.com/office/drawing/2014/main" id="{AEDA98C7-E202-45DD-A99F-A3CB82A0F79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6" name="月 1675">
                  <a:extLst>
                    <a:ext uri="{FF2B5EF4-FFF2-40B4-BE49-F238E27FC236}">
                      <a16:creationId xmlns:a16="http://schemas.microsoft.com/office/drawing/2014/main" id="{68C4D84F-27A0-4CBA-B657-9D850F77F8B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72" name="グループ化 1671">
                <a:extLst>
                  <a:ext uri="{FF2B5EF4-FFF2-40B4-BE49-F238E27FC236}">
                    <a16:creationId xmlns:a16="http://schemas.microsoft.com/office/drawing/2014/main" id="{5A6CD9F3-FDFA-4653-BB6A-105F6A91DDA9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73" name="月 1672">
                  <a:extLst>
                    <a:ext uri="{FF2B5EF4-FFF2-40B4-BE49-F238E27FC236}">
                      <a16:creationId xmlns:a16="http://schemas.microsoft.com/office/drawing/2014/main" id="{A8E966FF-3DEC-44EA-AD47-AF76AE5C3A8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4" name="月 1673">
                  <a:extLst>
                    <a:ext uri="{FF2B5EF4-FFF2-40B4-BE49-F238E27FC236}">
                      <a16:creationId xmlns:a16="http://schemas.microsoft.com/office/drawing/2014/main" id="{883A4B44-5B54-45B4-94CE-5C33E23686A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08" name="グループ化 1507">
              <a:extLst>
                <a:ext uri="{FF2B5EF4-FFF2-40B4-BE49-F238E27FC236}">
                  <a16:creationId xmlns:a16="http://schemas.microsoft.com/office/drawing/2014/main" id="{ADA15FFB-FD7B-411E-B2E3-B67B2FEE7753}"/>
                </a:ext>
              </a:extLst>
            </p:cNvPr>
            <p:cNvGrpSpPr/>
            <p:nvPr/>
          </p:nvGrpSpPr>
          <p:grpSpPr>
            <a:xfrm>
              <a:off x="9830889" y="503096"/>
              <a:ext cx="1965906" cy="318099"/>
              <a:chOff x="7366474" y="4702333"/>
              <a:chExt cx="3051377" cy="457196"/>
            </a:xfrm>
          </p:grpSpPr>
          <p:grpSp>
            <p:nvGrpSpPr>
              <p:cNvPr id="1633" name="グループ化 1632">
                <a:extLst>
                  <a:ext uri="{FF2B5EF4-FFF2-40B4-BE49-F238E27FC236}">
                    <a16:creationId xmlns:a16="http://schemas.microsoft.com/office/drawing/2014/main" id="{CF917498-20CA-4DFF-9281-54F738B3BF35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61" name="月 1660">
                  <a:extLst>
                    <a:ext uri="{FF2B5EF4-FFF2-40B4-BE49-F238E27FC236}">
                      <a16:creationId xmlns:a16="http://schemas.microsoft.com/office/drawing/2014/main" id="{57EF9782-FAF0-43E7-A653-F917D1FE4B6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62" name="月 1661">
                  <a:extLst>
                    <a:ext uri="{FF2B5EF4-FFF2-40B4-BE49-F238E27FC236}">
                      <a16:creationId xmlns:a16="http://schemas.microsoft.com/office/drawing/2014/main" id="{64627792-F04D-46D0-823D-F78A5E7C207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4" name="グループ化 1633">
                <a:extLst>
                  <a:ext uri="{FF2B5EF4-FFF2-40B4-BE49-F238E27FC236}">
                    <a16:creationId xmlns:a16="http://schemas.microsoft.com/office/drawing/2014/main" id="{B523FBE1-F885-4867-BEE6-B83F6CC60AA4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59" name="月 1658">
                  <a:extLst>
                    <a:ext uri="{FF2B5EF4-FFF2-40B4-BE49-F238E27FC236}">
                      <a16:creationId xmlns:a16="http://schemas.microsoft.com/office/drawing/2014/main" id="{33EB0F0A-1B88-4CF2-A44B-17D64F23A8A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60" name="月 1659">
                  <a:extLst>
                    <a:ext uri="{FF2B5EF4-FFF2-40B4-BE49-F238E27FC236}">
                      <a16:creationId xmlns:a16="http://schemas.microsoft.com/office/drawing/2014/main" id="{CB7FB6D8-14CB-4C89-AB83-F5C40507A4A9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5" name="グループ化 1634">
                <a:extLst>
                  <a:ext uri="{FF2B5EF4-FFF2-40B4-BE49-F238E27FC236}">
                    <a16:creationId xmlns:a16="http://schemas.microsoft.com/office/drawing/2014/main" id="{03F2F6CF-2ACB-4E74-93D3-194C05A31F7A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57" name="月 1656">
                  <a:extLst>
                    <a:ext uri="{FF2B5EF4-FFF2-40B4-BE49-F238E27FC236}">
                      <a16:creationId xmlns:a16="http://schemas.microsoft.com/office/drawing/2014/main" id="{73EFD355-0A4D-4392-B22B-36477306363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8" name="月 1657">
                  <a:extLst>
                    <a:ext uri="{FF2B5EF4-FFF2-40B4-BE49-F238E27FC236}">
                      <a16:creationId xmlns:a16="http://schemas.microsoft.com/office/drawing/2014/main" id="{74D13374-A1EB-471E-B120-3CED8CFD8DB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6" name="グループ化 1635">
                <a:extLst>
                  <a:ext uri="{FF2B5EF4-FFF2-40B4-BE49-F238E27FC236}">
                    <a16:creationId xmlns:a16="http://schemas.microsoft.com/office/drawing/2014/main" id="{DB45BF36-82ED-4BE2-877A-31CF3918B016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55" name="月 1654">
                  <a:extLst>
                    <a:ext uri="{FF2B5EF4-FFF2-40B4-BE49-F238E27FC236}">
                      <a16:creationId xmlns:a16="http://schemas.microsoft.com/office/drawing/2014/main" id="{14FFD124-77D5-4901-9364-14936BE6D19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6" name="月 1655">
                  <a:extLst>
                    <a:ext uri="{FF2B5EF4-FFF2-40B4-BE49-F238E27FC236}">
                      <a16:creationId xmlns:a16="http://schemas.microsoft.com/office/drawing/2014/main" id="{C103C339-1C79-4963-98B1-28C6DF91689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7" name="グループ化 1636">
                <a:extLst>
                  <a:ext uri="{FF2B5EF4-FFF2-40B4-BE49-F238E27FC236}">
                    <a16:creationId xmlns:a16="http://schemas.microsoft.com/office/drawing/2014/main" id="{F675A3DD-8D2C-464C-A3E8-B3D63881BDB5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53" name="月 1652">
                  <a:extLst>
                    <a:ext uri="{FF2B5EF4-FFF2-40B4-BE49-F238E27FC236}">
                      <a16:creationId xmlns:a16="http://schemas.microsoft.com/office/drawing/2014/main" id="{A4176F98-C842-44A5-9BBA-C7B906DB6D7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4" name="月 1653">
                  <a:extLst>
                    <a:ext uri="{FF2B5EF4-FFF2-40B4-BE49-F238E27FC236}">
                      <a16:creationId xmlns:a16="http://schemas.microsoft.com/office/drawing/2014/main" id="{FD6FCA9F-52A2-440F-8230-A68C6BE9A75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8" name="グループ化 1637">
                <a:extLst>
                  <a:ext uri="{FF2B5EF4-FFF2-40B4-BE49-F238E27FC236}">
                    <a16:creationId xmlns:a16="http://schemas.microsoft.com/office/drawing/2014/main" id="{783D7532-DBAC-47D7-BB94-7C90AF948310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51" name="月 1650">
                  <a:extLst>
                    <a:ext uri="{FF2B5EF4-FFF2-40B4-BE49-F238E27FC236}">
                      <a16:creationId xmlns:a16="http://schemas.microsoft.com/office/drawing/2014/main" id="{94404551-592F-4409-A666-DD6526B769A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2" name="月 1651">
                  <a:extLst>
                    <a:ext uri="{FF2B5EF4-FFF2-40B4-BE49-F238E27FC236}">
                      <a16:creationId xmlns:a16="http://schemas.microsoft.com/office/drawing/2014/main" id="{5DA289EA-8829-4563-8ACA-1F82B88DBEB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39" name="グループ化 1638">
                <a:extLst>
                  <a:ext uri="{FF2B5EF4-FFF2-40B4-BE49-F238E27FC236}">
                    <a16:creationId xmlns:a16="http://schemas.microsoft.com/office/drawing/2014/main" id="{6F731C09-595F-46A7-A928-EA22F450D772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49" name="月 1648">
                  <a:extLst>
                    <a:ext uri="{FF2B5EF4-FFF2-40B4-BE49-F238E27FC236}">
                      <a16:creationId xmlns:a16="http://schemas.microsoft.com/office/drawing/2014/main" id="{1B1428FD-0012-4674-B261-FA93644BF9A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0" name="月 1649">
                  <a:extLst>
                    <a:ext uri="{FF2B5EF4-FFF2-40B4-BE49-F238E27FC236}">
                      <a16:creationId xmlns:a16="http://schemas.microsoft.com/office/drawing/2014/main" id="{12471113-CFD7-41B4-BC56-AE97D33B05D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40" name="グループ化 1639">
                <a:extLst>
                  <a:ext uri="{FF2B5EF4-FFF2-40B4-BE49-F238E27FC236}">
                    <a16:creationId xmlns:a16="http://schemas.microsoft.com/office/drawing/2014/main" id="{8920DE62-F300-491F-9047-3DB6226A74BA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47" name="月 1646">
                  <a:extLst>
                    <a:ext uri="{FF2B5EF4-FFF2-40B4-BE49-F238E27FC236}">
                      <a16:creationId xmlns:a16="http://schemas.microsoft.com/office/drawing/2014/main" id="{EAFA51BA-3C75-4897-A40D-7A93DD2541C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8" name="月 1647">
                  <a:extLst>
                    <a:ext uri="{FF2B5EF4-FFF2-40B4-BE49-F238E27FC236}">
                      <a16:creationId xmlns:a16="http://schemas.microsoft.com/office/drawing/2014/main" id="{1244C99A-DDA8-4133-AC7C-A69C8153D64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41" name="グループ化 1640">
                <a:extLst>
                  <a:ext uri="{FF2B5EF4-FFF2-40B4-BE49-F238E27FC236}">
                    <a16:creationId xmlns:a16="http://schemas.microsoft.com/office/drawing/2014/main" id="{D1F66F0C-3D80-43D2-B5FE-AFF3978723CB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45" name="月 1644">
                  <a:extLst>
                    <a:ext uri="{FF2B5EF4-FFF2-40B4-BE49-F238E27FC236}">
                      <a16:creationId xmlns:a16="http://schemas.microsoft.com/office/drawing/2014/main" id="{49C26D8F-2B82-49EA-B24B-A789DCAFC82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6" name="月 1645">
                  <a:extLst>
                    <a:ext uri="{FF2B5EF4-FFF2-40B4-BE49-F238E27FC236}">
                      <a16:creationId xmlns:a16="http://schemas.microsoft.com/office/drawing/2014/main" id="{F3BB1367-E469-47F0-866E-19C40719118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42" name="グループ化 1641">
                <a:extLst>
                  <a:ext uri="{FF2B5EF4-FFF2-40B4-BE49-F238E27FC236}">
                    <a16:creationId xmlns:a16="http://schemas.microsoft.com/office/drawing/2014/main" id="{95A9EA3A-69FB-443B-B2D3-5AFF2F43CC17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43" name="月 1642">
                  <a:extLst>
                    <a:ext uri="{FF2B5EF4-FFF2-40B4-BE49-F238E27FC236}">
                      <a16:creationId xmlns:a16="http://schemas.microsoft.com/office/drawing/2014/main" id="{B2FA92D0-BCD1-48F9-8A72-F496A4BD0E3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4" name="月 1643">
                  <a:extLst>
                    <a:ext uri="{FF2B5EF4-FFF2-40B4-BE49-F238E27FC236}">
                      <a16:creationId xmlns:a16="http://schemas.microsoft.com/office/drawing/2014/main" id="{BD05670D-4113-4A47-A63F-3A1C3CC26A2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09" name="グループ化 1508">
              <a:extLst>
                <a:ext uri="{FF2B5EF4-FFF2-40B4-BE49-F238E27FC236}">
                  <a16:creationId xmlns:a16="http://schemas.microsoft.com/office/drawing/2014/main" id="{FB38C77D-6FD4-44A1-896B-C9C38F09A04B}"/>
                </a:ext>
              </a:extLst>
            </p:cNvPr>
            <p:cNvGrpSpPr/>
            <p:nvPr/>
          </p:nvGrpSpPr>
          <p:grpSpPr>
            <a:xfrm rot="10800000">
              <a:off x="10081146" y="1141050"/>
              <a:ext cx="1403586" cy="260919"/>
              <a:chOff x="7366474" y="4702333"/>
              <a:chExt cx="3051377" cy="457196"/>
            </a:xfrm>
          </p:grpSpPr>
          <p:grpSp>
            <p:nvGrpSpPr>
              <p:cNvPr id="1603" name="グループ化 1602">
                <a:extLst>
                  <a:ext uri="{FF2B5EF4-FFF2-40B4-BE49-F238E27FC236}">
                    <a16:creationId xmlns:a16="http://schemas.microsoft.com/office/drawing/2014/main" id="{E53A99A0-E097-4733-B0AA-7614CB10C72B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31" name="月 1630">
                  <a:extLst>
                    <a:ext uri="{FF2B5EF4-FFF2-40B4-BE49-F238E27FC236}">
                      <a16:creationId xmlns:a16="http://schemas.microsoft.com/office/drawing/2014/main" id="{BE172971-FC73-4FDA-96B3-38C970515C6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2" name="月 1631">
                  <a:extLst>
                    <a:ext uri="{FF2B5EF4-FFF2-40B4-BE49-F238E27FC236}">
                      <a16:creationId xmlns:a16="http://schemas.microsoft.com/office/drawing/2014/main" id="{5C2C4CDD-1342-440D-AC36-7F5C1FB69B0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4" name="グループ化 1603">
                <a:extLst>
                  <a:ext uri="{FF2B5EF4-FFF2-40B4-BE49-F238E27FC236}">
                    <a16:creationId xmlns:a16="http://schemas.microsoft.com/office/drawing/2014/main" id="{1F8768CE-9BD4-43DD-8F10-76A98A6FD8D6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29" name="月 1628">
                  <a:extLst>
                    <a:ext uri="{FF2B5EF4-FFF2-40B4-BE49-F238E27FC236}">
                      <a16:creationId xmlns:a16="http://schemas.microsoft.com/office/drawing/2014/main" id="{69BD0BA7-C7CD-43D6-9C8D-44ABBAF59D5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0" name="月 1629">
                  <a:extLst>
                    <a:ext uri="{FF2B5EF4-FFF2-40B4-BE49-F238E27FC236}">
                      <a16:creationId xmlns:a16="http://schemas.microsoft.com/office/drawing/2014/main" id="{92CFDA34-18F4-42E4-91C8-8AACED279BB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5" name="グループ化 1604">
                <a:extLst>
                  <a:ext uri="{FF2B5EF4-FFF2-40B4-BE49-F238E27FC236}">
                    <a16:creationId xmlns:a16="http://schemas.microsoft.com/office/drawing/2014/main" id="{904345EE-0578-46D6-B57F-64B0A1613E11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27" name="月 1626">
                  <a:extLst>
                    <a:ext uri="{FF2B5EF4-FFF2-40B4-BE49-F238E27FC236}">
                      <a16:creationId xmlns:a16="http://schemas.microsoft.com/office/drawing/2014/main" id="{09BE230B-D393-4AC6-AE13-6E61D0162AF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8" name="月 1627">
                  <a:extLst>
                    <a:ext uri="{FF2B5EF4-FFF2-40B4-BE49-F238E27FC236}">
                      <a16:creationId xmlns:a16="http://schemas.microsoft.com/office/drawing/2014/main" id="{FEB5845B-0512-4D02-B77C-72FCB1DFF6C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6" name="グループ化 1605">
                <a:extLst>
                  <a:ext uri="{FF2B5EF4-FFF2-40B4-BE49-F238E27FC236}">
                    <a16:creationId xmlns:a16="http://schemas.microsoft.com/office/drawing/2014/main" id="{439D7067-F89B-49FE-AAB2-C86FD7B178F3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25" name="月 1624">
                  <a:extLst>
                    <a:ext uri="{FF2B5EF4-FFF2-40B4-BE49-F238E27FC236}">
                      <a16:creationId xmlns:a16="http://schemas.microsoft.com/office/drawing/2014/main" id="{FABF4E19-C00A-4B02-8CD6-E32BEA8952E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6" name="月 1625">
                  <a:extLst>
                    <a:ext uri="{FF2B5EF4-FFF2-40B4-BE49-F238E27FC236}">
                      <a16:creationId xmlns:a16="http://schemas.microsoft.com/office/drawing/2014/main" id="{DBCA63FA-5072-4118-88EA-3776ED1EC7B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7" name="グループ化 1606">
                <a:extLst>
                  <a:ext uri="{FF2B5EF4-FFF2-40B4-BE49-F238E27FC236}">
                    <a16:creationId xmlns:a16="http://schemas.microsoft.com/office/drawing/2014/main" id="{D185948D-36F1-4E2A-985D-609285813369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23" name="月 1622">
                  <a:extLst>
                    <a:ext uri="{FF2B5EF4-FFF2-40B4-BE49-F238E27FC236}">
                      <a16:creationId xmlns:a16="http://schemas.microsoft.com/office/drawing/2014/main" id="{8BC3F5FB-939F-492A-854C-79E4924450C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4" name="月 1623">
                  <a:extLst>
                    <a:ext uri="{FF2B5EF4-FFF2-40B4-BE49-F238E27FC236}">
                      <a16:creationId xmlns:a16="http://schemas.microsoft.com/office/drawing/2014/main" id="{29D1C643-C101-41E3-AF1F-84B6CE46CFC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8" name="グループ化 1607">
                <a:extLst>
                  <a:ext uri="{FF2B5EF4-FFF2-40B4-BE49-F238E27FC236}">
                    <a16:creationId xmlns:a16="http://schemas.microsoft.com/office/drawing/2014/main" id="{0088A634-8FE5-4B4C-8876-DA0E9125EA58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21" name="月 1620">
                  <a:extLst>
                    <a:ext uri="{FF2B5EF4-FFF2-40B4-BE49-F238E27FC236}">
                      <a16:creationId xmlns:a16="http://schemas.microsoft.com/office/drawing/2014/main" id="{A214BC38-10CB-43DD-AEBF-BA43C45CE44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2" name="月 1621">
                  <a:extLst>
                    <a:ext uri="{FF2B5EF4-FFF2-40B4-BE49-F238E27FC236}">
                      <a16:creationId xmlns:a16="http://schemas.microsoft.com/office/drawing/2014/main" id="{C9FD8426-1969-4EBB-B2C7-00F55B0DFA6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09" name="グループ化 1608">
                <a:extLst>
                  <a:ext uri="{FF2B5EF4-FFF2-40B4-BE49-F238E27FC236}">
                    <a16:creationId xmlns:a16="http://schemas.microsoft.com/office/drawing/2014/main" id="{F68ACE5A-5B04-4EBC-9B05-9FA533EBB8DF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19" name="月 1618">
                  <a:extLst>
                    <a:ext uri="{FF2B5EF4-FFF2-40B4-BE49-F238E27FC236}">
                      <a16:creationId xmlns:a16="http://schemas.microsoft.com/office/drawing/2014/main" id="{E95D8547-457F-447E-99B1-EFBB94557DC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0" name="月 1619">
                  <a:extLst>
                    <a:ext uri="{FF2B5EF4-FFF2-40B4-BE49-F238E27FC236}">
                      <a16:creationId xmlns:a16="http://schemas.microsoft.com/office/drawing/2014/main" id="{CB8CA920-96CC-495F-A0F5-D4434B7DAEA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10" name="グループ化 1609">
                <a:extLst>
                  <a:ext uri="{FF2B5EF4-FFF2-40B4-BE49-F238E27FC236}">
                    <a16:creationId xmlns:a16="http://schemas.microsoft.com/office/drawing/2014/main" id="{FA611B05-CA65-44AC-9FEF-EF6381E7D35A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17" name="月 1616">
                  <a:extLst>
                    <a:ext uri="{FF2B5EF4-FFF2-40B4-BE49-F238E27FC236}">
                      <a16:creationId xmlns:a16="http://schemas.microsoft.com/office/drawing/2014/main" id="{69C3A333-DBDE-4C09-9422-67D0F0681AB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8" name="月 1617">
                  <a:extLst>
                    <a:ext uri="{FF2B5EF4-FFF2-40B4-BE49-F238E27FC236}">
                      <a16:creationId xmlns:a16="http://schemas.microsoft.com/office/drawing/2014/main" id="{58912FE2-5025-444F-9E19-90308716A69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11" name="グループ化 1610">
                <a:extLst>
                  <a:ext uri="{FF2B5EF4-FFF2-40B4-BE49-F238E27FC236}">
                    <a16:creationId xmlns:a16="http://schemas.microsoft.com/office/drawing/2014/main" id="{59AF9290-D98D-43A1-999D-5F67F359D549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15" name="月 1614">
                  <a:extLst>
                    <a:ext uri="{FF2B5EF4-FFF2-40B4-BE49-F238E27FC236}">
                      <a16:creationId xmlns:a16="http://schemas.microsoft.com/office/drawing/2014/main" id="{CE67FD39-7BFD-4578-B111-B144796D782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6" name="月 1615">
                  <a:extLst>
                    <a:ext uri="{FF2B5EF4-FFF2-40B4-BE49-F238E27FC236}">
                      <a16:creationId xmlns:a16="http://schemas.microsoft.com/office/drawing/2014/main" id="{BF322AE9-F22E-459F-93CA-A97D3341E1A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12" name="グループ化 1611">
                <a:extLst>
                  <a:ext uri="{FF2B5EF4-FFF2-40B4-BE49-F238E27FC236}">
                    <a16:creationId xmlns:a16="http://schemas.microsoft.com/office/drawing/2014/main" id="{8B66A3B7-C90D-4EF3-9619-9DF0F7C962F9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13" name="月 1612">
                  <a:extLst>
                    <a:ext uri="{FF2B5EF4-FFF2-40B4-BE49-F238E27FC236}">
                      <a16:creationId xmlns:a16="http://schemas.microsoft.com/office/drawing/2014/main" id="{2813230F-498E-4537-9FDF-66A0DD48CCB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4" name="月 1613">
                  <a:extLst>
                    <a:ext uri="{FF2B5EF4-FFF2-40B4-BE49-F238E27FC236}">
                      <a16:creationId xmlns:a16="http://schemas.microsoft.com/office/drawing/2014/main" id="{E5677CED-B756-4FF5-8703-78029256349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10" name="グループ化 1509">
              <a:extLst>
                <a:ext uri="{FF2B5EF4-FFF2-40B4-BE49-F238E27FC236}">
                  <a16:creationId xmlns:a16="http://schemas.microsoft.com/office/drawing/2014/main" id="{C8E35815-1C78-4567-B86B-04B664ED7AA1}"/>
                </a:ext>
              </a:extLst>
            </p:cNvPr>
            <p:cNvGrpSpPr/>
            <p:nvPr/>
          </p:nvGrpSpPr>
          <p:grpSpPr>
            <a:xfrm>
              <a:off x="10305617" y="483090"/>
              <a:ext cx="1403586" cy="260919"/>
              <a:chOff x="7366474" y="4702333"/>
              <a:chExt cx="3051377" cy="457196"/>
            </a:xfrm>
          </p:grpSpPr>
          <p:grpSp>
            <p:nvGrpSpPr>
              <p:cNvPr id="1573" name="グループ化 1572">
                <a:extLst>
                  <a:ext uri="{FF2B5EF4-FFF2-40B4-BE49-F238E27FC236}">
                    <a16:creationId xmlns:a16="http://schemas.microsoft.com/office/drawing/2014/main" id="{6DA87B77-2639-42E9-A566-454A34186D2B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01" name="月 1600">
                  <a:extLst>
                    <a:ext uri="{FF2B5EF4-FFF2-40B4-BE49-F238E27FC236}">
                      <a16:creationId xmlns:a16="http://schemas.microsoft.com/office/drawing/2014/main" id="{604B7954-3792-440C-8F88-1C1C68C0783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2" name="月 1601">
                  <a:extLst>
                    <a:ext uri="{FF2B5EF4-FFF2-40B4-BE49-F238E27FC236}">
                      <a16:creationId xmlns:a16="http://schemas.microsoft.com/office/drawing/2014/main" id="{339F6F83-4C09-4E3B-A5B2-8E1E97379E6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4" name="グループ化 1573">
                <a:extLst>
                  <a:ext uri="{FF2B5EF4-FFF2-40B4-BE49-F238E27FC236}">
                    <a16:creationId xmlns:a16="http://schemas.microsoft.com/office/drawing/2014/main" id="{2A8801DA-CD1B-4DB5-A088-34080EB5D08F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99" name="月 1598">
                  <a:extLst>
                    <a:ext uri="{FF2B5EF4-FFF2-40B4-BE49-F238E27FC236}">
                      <a16:creationId xmlns:a16="http://schemas.microsoft.com/office/drawing/2014/main" id="{17243803-6F29-4D63-9918-16ECA83F9D5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0" name="月 1599">
                  <a:extLst>
                    <a:ext uri="{FF2B5EF4-FFF2-40B4-BE49-F238E27FC236}">
                      <a16:creationId xmlns:a16="http://schemas.microsoft.com/office/drawing/2014/main" id="{3FD3D064-FDB6-43D7-8B93-EC06583E429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5" name="グループ化 1574">
                <a:extLst>
                  <a:ext uri="{FF2B5EF4-FFF2-40B4-BE49-F238E27FC236}">
                    <a16:creationId xmlns:a16="http://schemas.microsoft.com/office/drawing/2014/main" id="{BA36F008-2DFF-4B21-9195-4504C072DE8E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97" name="月 1596">
                  <a:extLst>
                    <a:ext uri="{FF2B5EF4-FFF2-40B4-BE49-F238E27FC236}">
                      <a16:creationId xmlns:a16="http://schemas.microsoft.com/office/drawing/2014/main" id="{C04D2C16-A2C1-4DC4-BE54-2D0BF365FED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8" name="月 1597">
                  <a:extLst>
                    <a:ext uri="{FF2B5EF4-FFF2-40B4-BE49-F238E27FC236}">
                      <a16:creationId xmlns:a16="http://schemas.microsoft.com/office/drawing/2014/main" id="{A5D1533F-14E7-4038-B0D5-3C822C3042D3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6" name="グループ化 1575">
                <a:extLst>
                  <a:ext uri="{FF2B5EF4-FFF2-40B4-BE49-F238E27FC236}">
                    <a16:creationId xmlns:a16="http://schemas.microsoft.com/office/drawing/2014/main" id="{D6DD3DB5-EB1E-4F37-8BD3-CC05E5B23703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95" name="月 1594">
                  <a:extLst>
                    <a:ext uri="{FF2B5EF4-FFF2-40B4-BE49-F238E27FC236}">
                      <a16:creationId xmlns:a16="http://schemas.microsoft.com/office/drawing/2014/main" id="{08D4ED17-2C5F-4FB1-9BA1-4D9807798F1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6" name="月 1595">
                  <a:extLst>
                    <a:ext uri="{FF2B5EF4-FFF2-40B4-BE49-F238E27FC236}">
                      <a16:creationId xmlns:a16="http://schemas.microsoft.com/office/drawing/2014/main" id="{AD5A939C-982C-4D39-AA8C-A14FCE5524A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7" name="グループ化 1576">
                <a:extLst>
                  <a:ext uri="{FF2B5EF4-FFF2-40B4-BE49-F238E27FC236}">
                    <a16:creationId xmlns:a16="http://schemas.microsoft.com/office/drawing/2014/main" id="{03631168-8484-4A72-AA7F-4E9B08EF187F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93" name="月 1592">
                  <a:extLst>
                    <a:ext uri="{FF2B5EF4-FFF2-40B4-BE49-F238E27FC236}">
                      <a16:creationId xmlns:a16="http://schemas.microsoft.com/office/drawing/2014/main" id="{C26992D2-D5A8-41B4-9683-7AB3E11DB61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4" name="月 1593">
                  <a:extLst>
                    <a:ext uri="{FF2B5EF4-FFF2-40B4-BE49-F238E27FC236}">
                      <a16:creationId xmlns:a16="http://schemas.microsoft.com/office/drawing/2014/main" id="{4DDD502A-B6B3-49B3-B361-4C22A554D929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8" name="グループ化 1577">
                <a:extLst>
                  <a:ext uri="{FF2B5EF4-FFF2-40B4-BE49-F238E27FC236}">
                    <a16:creationId xmlns:a16="http://schemas.microsoft.com/office/drawing/2014/main" id="{14AECF63-F7E1-4974-A1F0-C52FE826FB61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91" name="月 1590">
                  <a:extLst>
                    <a:ext uri="{FF2B5EF4-FFF2-40B4-BE49-F238E27FC236}">
                      <a16:creationId xmlns:a16="http://schemas.microsoft.com/office/drawing/2014/main" id="{D1407611-5398-4484-A478-C604DD0F054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2" name="月 1591">
                  <a:extLst>
                    <a:ext uri="{FF2B5EF4-FFF2-40B4-BE49-F238E27FC236}">
                      <a16:creationId xmlns:a16="http://schemas.microsoft.com/office/drawing/2014/main" id="{950B2A89-C362-4D07-BACD-D2BE1B6788A9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9" name="グループ化 1578">
                <a:extLst>
                  <a:ext uri="{FF2B5EF4-FFF2-40B4-BE49-F238E27FC236}">
                    <a16:creationId xmlns:a16="http://schemas.microsoft.com/office/drawing/2014/main" id="{A9C54C3E-C414-4C6A-9E7F-58C5D2E26A82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89" name="月 1588">
                  <a:extLst>
                    <a:ext uri="{FF2B5EF4-FFF2-40B4-BE49-F238E27FC236}">
                      <a16:creationId xmlns:a16="http://schemas.microsoft.com/office/drawing/2014/main" id="{60C17024-41F8-41C6-AE49-3845FDAC12C8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0" name="月 1589">
                  <a:extLst>
                    <a:ext uri="{FF2B5EF4-FFF2-40B4-BE49-F238E27FC236}">
                      <a16:creationId xmlns:a16="http://schemas.microsoft.com/office/drawing/2014/main" id="{ADF6D3B2-09AF-4922-A841-BFE2B8ABB1E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80" name="グループ化 1579">
                <a:extLst>
                  <a:ext uri="{FF2B5EF4-FFF2-40B4-BE49-F238E27FC236}">
                    <a16:creationId xmlns:a16="http://schemas.microsoft.com/office/drawing/2014/main" id="{04020EEA-0E35-4AD5-AFFA-A42AB5A2E9CA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87" name="月 1586">
                  <a:extLst>
                    <a:ext uri="{FF2B5EF4-FFF2-40B4-BE49-F238E27FC236}">
                      <a16:creationId xmlns:a16="http://schemas.microsoft.com/office/drawing/2014/main" id="{77AB7729-39FD-44D8-85C1-6BDDB9712FD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8" name="月 1587">
                  <a:extLst>
                    <a:ext uri="{FF2B5EF4-FFF2-40B4-BE49-F238E27FC236}">
                      <a16:creationId xmlns:a16="http://schemas.microsoft.com/office/drawing/2014/main" id="{3BDA45E0-280F-4075-A90B-35B41080C38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81" name="グループ化 1580">
                <a:extLst>
                  <a:ext uri="{FF2B5EF4-FFF2-40B4-BE49-F238E27FC236}">
                    <a16:creationId xmlns:a16="http://schemas.microsoft.com/office/drawing/2014/main" id="{C6E5BC81-9AB5-4F0E-B998-1C8052ADD88B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85" name="月 1584">
                  <a:extLst>
                    <a:ext uri="{FF2B5EF4-FFF2-40B4-BE49-F238E27FC236}">
                      <a16:creationId xmlns:a16="http://schemas.microsoft.com/office/drawing/2014/main" id="{DC30C4A9-57C2-4290-8357-91C8D082A978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6" name="月 1585">
                  <a:extLst>
                    <a:ext uri="{FF2B5EF4-FFF2-40B4-BE49-F238E27FC236}">
                      <a16:creationId xmlns:a16="http://schemas.microsoft.com/office/drawing/2014/main" id="{11E6AE93-DC20-4199-B09E-34F97DD46D4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82" name="グループ化 1581">
                <a:extLst>
                  <a:ext uri="{FF2B5EF4-FFF2-40B4-BE49-F238E27FC236}">
                    <a16:creationId xmlns:a16="http://schemas.microsoft.com/office/drawing/2014/main" id="{573B8D74-A0ED-446C-9BD2-5532C5E2B3DE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83" name="月 1582">
                  <a:extLst>
                    <a:ext uri="{FF2B5EF4-FFF2-40B4-BE49-F238E27FC236}">
                      <a16:creationId xmlns:a16="http://schemas.microsoft.com/office/drawing/2014/main" id="{80D06C44-8242-4965-B5B7-AFABF7BB7BAB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4" name="月 1583">
                  <a:extLst>
                    <a:ext uri="{FF2B5EF4-FFF2-40B4-BE49-F238E27FC236}">
                      <a16:creationId xmlns:a16="http://schemas.microsoft.com/office/drawing/2014/main" id="{E6950C6A-34CC-44DF-A447-38107C77C90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11" name="グループ化 1510">
              <a:extLst>
                <a:ext uri="{FF2B5EF4-FFF2-40B4-BE49-F238E27FC236}">
                  <a16:creationId xmlns:a16="http://schemas.microsoft.com/office/drawing/2014/main" id="{3CAE9AEA-7B6A-44BB-8B99-ECB7B9485B7A}"/>
                </a:ext>
              </a:extLst>
            </p:cNvPr>
            <p:cNvGrpSpPr/>
            <p:nvPr/>
          </p:nvGrpSpPr>
          <p:grpSpPr>
            <a:xfrm>
              <a:off x="10023932" y="801170"/>
              <a:ext cx="1403586" cy="260919"/>
              <a:chOff x="7366474" y="4702333"/>
              <a:chExt cx="3051377" cy="457196"/>
            </a:xfrm>
          </p:grpSpPr>
          <p:grpSp>
            <p:nvGrpSpPr>
              <p:cNvPr id="1543" name="グループ化 1542">
                <a:extLst>
                  <a:ext uri="{FF2B5EF4-FFF2-40B4-BE49-F238E27FC236}">
                    <a16:creationId xmlns:a16="http://schemas.microsoft.com/office/drawing/2014/main" id="{24441519-0BBF-4234-B445-BA2731360CF1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71" name="月 1570">
                  <a:extLst>
                    <a:ext uri="{FF2B5EF4-FFF2-40B4-BE49-F238E27FC236}">
                      <a16:creationId xmlns:a16="http://schemas.microsoft.com/office/drawing/2014/main" id="{F1A89F44-8574-4D9D-AD91-98DA58BB425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2" name="月 1571">
                  <a:extLst>
                    <a:ext uri="{FF2B5EF4-FFF2-40B4-BE49-F238E27FC236}">
                      <a16:creationId xmlns:a16="http://schemas.microsoft.com/office/drawing/2014/main" id="{AE6D5619-EFB1-4656-AA6B-442BC0381B2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4" name="グループ化 1543">
                <a:extLst>
                  <a:ext uri="{FF2B5EF4-FFF2-40B4-BE49-F238E27FC236}">
                    <a16:creationId xmlns:a16="http://schemas.microsoft.com/office/drawing/2014/main" id="{6A4749AE-E8E5-44CE-B855-2B8F4F03E700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69" name="月 1568">
                  <a:extLst>
                    <a:ext uri="{FF2B5EF4-FFF2-40B4-BE49-F238E27FC236}">
                      <a16:creationId xmlns:a16="http://schemas.microsoft.com/office/drawing/2014/main" id="{EB43CE05-1098-4743-BA6C-93D5EE9D25E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0" name="月 1569">
                  <a:extLst>
                    <a:ext uri="{FF2B5EF4-FFF2-40B4-BE49-F238E27FC236}">
                      <a16:creationId xmlns:a16="http://schemas.microsoft.com/office/drawing/2014/main" id="{E6AA3C30-99AC-45A1-8E3E-B78649A0F19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5" name="グループ化 1544">
                <a:extLst>
                  <a:ext uri="{FF2B5EF4-FFF2-40B4-BE49-F238E27FC236}">
                    <a16:creationId xmlns:a16="http://schemas.microsoft.com/office/drawing/2014/main" id="{3C43C2C6-A679-4409-A2FF-51CECC3EB4D1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67" name="月 1566">
                  <a:extLst>
                    <a:ext uri="{FF2B5EF4-FFF2-40B4-BE49-F238E27FC236}">
                      <a16:creationId xmlns:a16="http://schemas.microsoft.com/office/drawing/2014/main" id="{3D833D19-5C79-4F2C-9BB3-560F79DFB4D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8" name="月 1567">
                  <a:extLst>
                    <a:ext uri="{FF2B5EF4-FFF2-40B4-BE49-F238E27FC236}">
                      <a16:creationId xmlns:a16="http://schemas.microsoft.com/office/drawing/2014/main" id="{7DA33C99-531D-4C01-961A-4E74EEF8495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6" name="グループ化 1545">
                <a:extLst>
                  <a:ext uri="{FF2B5EF4-FFF2-40B4-BE49-F238E27FC236}">
                    <a16:creationId xmlns:a16="http://schemas.microsoft.com/office/drawing/2014/main" id="{6AF5C243-CCEA-4262-8C66-333C6BB4CEFC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65" name="月 1564">
                  <a:extLst>
                    <a:ext uri="{FF2B5EF4-FFF2-40B4-BE49-F238E27FC236}">
                      <a16:creationId xmlns:a16="http://schemas.microsoft.com/office/drawing/2014/main" id="{4CAEA6A5-F355-4619-9BA2-6AA53EF3351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6" name="月 1565">
                  <a:extLst>
                    <a:ext uri="{FF2B5EF4-FFF2-40B4-BE49-F238E27FC236}">
                      <a16:creationId xmlns:a16="http://schemas.microsoft.com/office/drawing/2014/main" id="{0B565644-E966-4D92-B736-C818FDD50B4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7" name="グループ化 1546">
                <a:extLst>
                  <a:ext uri="{FF2B5EF4-FFF2-40B4-BE49-F238E27FC236}">
                    <a16:creationId xmlns:a16="http://schemas.microsoft.com/office/drawing/2014/main" id="{99EBDF48-1120-4EE0-91F0-219579627D2C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63" name="月 1562">
                  <a:extLst>
                    <a:ext uri="{FF2B5EF4-FFF2-40B4-BE49-F238E27FC236}">
                      <a16:creationId xmlns:a16="http://schemas.microsoft.com/office/drawing/2014/main" id="{D6F30B92-64AF-4927-88E9-5E536777ABC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4" name="月 1563">
                  <a:extLst>
                    <a:ext uri="{FF2B5EF4-FFF2-40B4-BE49-F238E27FC236}">
                      <a16:creationId xmlns:a16="http://schemas.microsoft.com/office/drawing/2014/main" id="{46BBCECD-5ED7-441F-AD31-14543D9A6DB9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8" name="グループ化 1547">
                <a:extLst>
                  <a:ext uri="{FF2B5EF4-FFF2-40B4-BE49-F238E27FC236}">
                    <a16:creationId xmlns:a16="http://schemas.microsoft.com/office/drawing/2014/main" id="{1385CF7A-3E9C-496B-9910-E394DB5802D0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61" name="月 1560">
                  <a:extLst>
                    <a:ext uri="{FF2B5EF4-FFF2-40B4-BE49-F238E27FC236}">
                      <a16:creationId xmlns:a16="http://schemas.microsoft.com/office/drawing/2014/main" id="{FF596B83-56AF-475F-A501-C1D98FC2CCF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2" name="月 1561">
                  <a:extLst>
                    <a:ext uri="{FF2B5EF4-FFF2-40B4-BE49-F238E27FC236}">
                      <a16:creationId xmlns:a16="http://schemas.microsoft.com/office/drawing/2014/main" id="{54E9DDA8-511B-4100-90EE-004A37062D9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9" name="グループ化 1548">
                <a:extLst>
                  <a:ext uri="{FF2B5EF4-FFF2-40B4-BE49-F238E27FC236}">
                    <a16:creationId xmlns:a16="http://schemas.microsoft.com/office/drawing/2014/main" id="{28812B88-EA4C-4238-99FF-9BD4C8EE8C97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59" name="月 1558">
                  <a:extLst>
                    <a:ext uri="{FF2B5EF4-FFF2-40B4-BE49-F238E27FC236}">
                      <a16:creationId xmlns:a16="http://schemas.microsoft.com/office/drawing/2014/main" id="{7766348C-A38F-48A3-8A2A-335F89F6808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0" name="月 1559">
                  <a:extLst>
                    <a:ext uri="{FF2B5EF4-FFF2-40B4-BE49-F238E27FC236}">
                      <a16:creationId xmlns:a16="http://schemas.microsoft.com/office/drawing/2014/main" id="{4B6FDA3D-EF33-4A7B-BB33-8B467160AB4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50" name="グループ化 1549">
                <a:extLst>
                  <a:ext uri="{FF2B5EF4-FFF2-40B4-BE49-F238E27FC236}">
                    <a16:creationId xmlns:a16="http://schemas.microsoft.com/office/drawing/2014/main" id="{611F465E-E058-44CF-9994-8B9E6F9A0B52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57" name="月 1556">
                  <a:extLst>
                    <a:ext uri="{FF2B5EF4-FFF2-40B4-BE49-F238E27FC236}">
                      <a16:creationId xmlns:a16="http://schemas.microsoft.com/office/drawing/2014/main" id="{FD46475C-98C0-4336-97FB-ACA1D090BB78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8" name="月 1557">
                  <a:extLst>
                    <a:ext uri="{FF2B5EF4-FFF2-40B4-BE49-F238E27FC236}">
                      <a16:creationId xmlns:a16="http://schemas.microsoft.com/office/drawing/2014/main" id="{29AB6BCA-6A54-4727-AF13-2815905FA77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51" name="グループ化 1550">
                <a:extLst>
                  <a:ext uri="{FF2B5EF4-FFF2-40B4-BE49-F238E27FC236}">
                    <a16:creationId xmlns:a16="http://schemas.microsoft.com/office/drawing/2014/main" id="{DBA9773E-0EC3-4447-90E8-3A877614CCCE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55" name="月 1554">
                  <a:extLst>
                    <a:ext uri="{FF2B5EF4-FFF2-40B4-BE49-F238E27FC236}">
                      <a16:creationId xmlns:a16="http://schemas.microsoft.com/office/drawing/2014/main" id="{A3BE60AB-85B5-4BFD-8E65-69B15F7ACAE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6" name="月 1555">
                  <a:extLst>
                    <a:ext uri="{FF2B5EF4-FFF2-40B4-BE49-F238E27FC236}">
                      <a16:creationId xmlns:a16="http://schemas.microsoft.com/office/drawing/2014/main" id="{F550CF25-8DB2-4C0C-9655-A0BDF5FF8BF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52" name="グループ化 1551">
                <a:extLst>
                  <a:ext uri="{FF2B5EF4-FFF2-40B4-BE49-F238E27FC236}">
                    <a16:creationId xmlns:a16="http://schemas.microsoft.com/office/drawing/2014/main" id="{D495A453-F530-4302-8155-14E7DC4CB182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53" name="月 1552">
                  <a:extLst>
                    <a:ext uri="{FF2B5EF4-FFF2-40B4-BE49-F238E27FC236}">
                      <a16:creationId xmlns:a16="http://schemas.microsoft.com/office/drawing/2014/main" id="{D8CC8483-7CC7-43F0-B610-0EECBA72B59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4" name="月 1553">
                  <a:extLst>
                    <a:ext uri="{FF2B5EF4-FFF2-40B4-BE49-F238E27FC236}">
                      <a16:creationId xmlns:a16="http://schemas.microsoft.com/office/drawing/2014/main" id="{323CD001-8961-45A9-823B-BE0ADD08CCB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512" name="グループ化 1511">
              <a:extLst>
                <a:ext uri="{FF2B5EF4-FFF2-40B4-BE49-F238E27FC236}">
                  <a16:creationId xmlns:a16="http://schemas.microsoft.com/office/drawing/2014/main" id="{62276D9D-7102-48FA-99EC-62A3A7169CE2}"/>
                </a:ext>
              </a:extLst>
            </p:cNvPr>
            <p:cNvGrpSpPr/>
            <p:nvPr/>
          </p:nvGrpSpPr>
          <p:grpSpPr>
            <a:xfrm>
              <a:off x="9806994" y="1226251"/>
              <a:ext cx="1965906" cy="318099"/>
              <a:chOff x="7366474" y="4702333"/>
              <a:chExt cx="3051377" cy="457196"/>
            </a:xfrm>
          </p:grpSpPr>
          <p:grpSp>
            <p:nvGrpSpPr>
              <p:cNvPr id="1513" name="グループ化 1512">
                <a:extLst>
                  <a:ext uri="{FF2B5EF4-FFF2-40B4-BE49-F238E27FC236}">
                    <a16:creationId xmlns:a16="http://schemas.microsoft.com/office/drawing/2014/main" id="{081C2D7A-C753-436E-A128-3E72F4160DE1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41" name="月 1540">
                  <a:extLst>
                    <a:ext uri="{FF2B5EF4-FFF2-40B4-BE49-F238E27FC236}">
                      <a16:creationId xmlns:a16="http://schemas.microsoft.com/office/drawing/2014/main" id="{868ADE69-2BD8-452E-850F-6E25A86B812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2" name="月 1541">
                  <a:extLst>
                    <a:ext uri="{FF2B5EF4-FFF2-40B4-BE49-F238E27FC236}">
                      <a16:creationId xmlns:a16="http://schemas.microsoft.com/office/drawing/2014/main" id="{196A591D-AA0C-48EE-8226-A5B7DDBC33F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4" name="グループ化 1513">
                <a:extLst>
                  <a:ext uri="{FF2B5EF4-FFF2-40B4-BE49-F238E27FC236}">
                    <a16:creationId xmlns:a16="http://schemas.microsoft.com/office/drawing/2014/main" id="{B91EB0C6-4F97-4E95-AC73-CC8961C4FC79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39" name="月 1538">
                  <a:extLst>
                    <a:ext uri="{FF2B5EF4-FFF2-40B4-BE49-F238E27FC236}">
                      <a16:creationId xmlns:a16="http://schemas.microsoft.com/office/drawing/2014/main" id="{EFC1FD5A-2C81-45AC-B599-E2B7D658048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0" name="月 1539">
                  <a:extLst>
                    <a:ext uri="{FF2B5EF4-FFF2-40B4-BE49-F238E27FC236}">
                      <a16:creationId xmlns:a16="http://schemas.microsoft.com/office/drawing/2014/main" id="{4BD9F696-E11A-43CC-832E-79B7AC51684D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5" name="グループ化 1514">
                <a:extLst>
                  <a:ext uri="{FF2B5EF4-FFF2-40B4-BE49-F238E27FC236}">
                    <a16:creationId xmlns:a16="http://schemas.microsoft.com/office/drawing/2014/main" id="{B7567F56-57CB-4E6C-AF2E-60B53ACAD990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37" name="月 1536">
                  <a:extLst>
                    <a:ext uri="{FF2B5EF4-FFF2-40B4-BE49-F238E27FC236}">
                      <a16:creationId xmlns:a16="http://schemas.microsoft.com/office/drawing/2014/main" id="{A6BAC122-713F-4331-89A0-9CAB76653F61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8" name="月 1537">
                  <a:extLst>
                    <a:ext uri="{FF2B5EF4-FFF2-40B4-BE49-F238E27FC236}">
                      <a16:creationId xmlns:a16="http://schemas.microsoft.com/office/drawing/2014/main" id="{51B72070-B421-41C9-BDBC-4DC0B460578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6" name="グループ化 1515">
                <a:extLst>
                  <a:ext uri="{FF2B5EF4-FFF2-40B4-BE49-F238E27FC236}">
                    <a16:creationId xmlns:a16="http://schemas.microsoft.com/office/drawing/2014/main" id="{CB9EC6D8-8BE9-4509-B494-BE2793B23046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35" name="月 1534">
                  <a:extLst>
                    <a:ext uri="{FF2B5EF4-FFF2-40B4-BE49-F238E27FC236}">
                      <a16:creationId xmlns:a16="http://schemas.microsoft.com/office/drawing/2014/main" id="{86C854EF-8063-46B5-81E6-F0A05D37171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6" name="月 1535">
                  <a:extLst>
                    <a:ext uri="{FF2B5EF4-FFF2-40B4-BE49-F238E27FC236}">
                      <a16:creationId xmlns:a16="http://schemas.microsoft.com/office/drawing/2014/main" id="{AA97C45E-2FA4-47A2-A2AB-4C3C40A66D9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7" name="グループ化 1516">
                <a:extLst>
                  <a:ext uri="{FF2B5EF4-FFF2-40B4-BE49-F238E27FC236}">
                    <a16:creationId xmlns:a16="http://schemas.microsoft.com/office/drawing/2014/main" id="{D2CB687E-8EBB-4E9C-B4A9-8688828D8805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33" name="月 1532">
                  <a:extLst>
                    <a:ext uri="{FF2B5EF4-FFF2-40B4-BE49-F238E27FC236}">
                      <a16:creationId xmlns:a16="http://schemas.microsoft.com/office/drawing/2014/main" id="{3C5E6610-1BDA-4ED7-A777-38153AE274FF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4" name="月 1533">
                  <a:extLst>
                    <a:ext uri="{FF2B5EF4-FFF2-40B4-BE49-F238E27FC236}">
                      <a16:creationId xmlns:a16="http://schemas.microsoft.com/office/drawing/2014/main" id="{E2D0E729-EF80-4721-8E03-69850206682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8" name="グループ化 1517">
                <a:extLst>
                  <a:ext uri="{FF2B5EF4-FFF2-40B4-BE49-F238E27FC236}">
                    <a16:creationId xmlns:a16="http://schemas.microsoft.com/office/drawing/2014/main" id="{B9BF2902-5911-46CC-9240-06C637A27D26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31" name="月 1530">
                  <a:extLst>
                    <a:ext uri="{FF2B5EF4-FFF2-40B4-BE49-F238E27FC236}">
                      <a16:creationId xmlns:a16="http://schemas.microsoft.com/office/drawing/2014/main" id="{BEE868C8-FC49-4984-A5FC-696BD15F78C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2" name="月 1531">
                  <a:extLst>
                    <a:ext uri="{FF2B5EF4-FFF2-40B4-BE49-F238E27FC236}">
                      <a16:creationId xmlns:a16="http://schemas.microsoft.com/office/drawing/2014/main" id="{1FDD0622-8552-4040-B54F-F1554F7EA7C5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19" name="グループ化 1518">
                <a:extLst>
                  <a:ext uri="{FF2B5EF4-FFF2-40B4-BE49-F238E27FC236}">
                    <a16:creationId xmlns:a16="http://schemas.microsoft.com/office/drawing/2014/main" id="{13A0882E-7C6F-4F56-9749-08DBA8CF4897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29" name="月 1528">
                  <a:extLst>
                    <a:ext uri="{FF2B5EF4-FFF2-40B4-BE49-F238E27FC236}">
                      <a16:creationId xmlns:a16="http://schemas.microsoft.com/office/drawing/2014/main" id="{715DAD18-E3A3-405D-9017-5B1997905B4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0" name="月 1529">
                  <a:extLst>
                    <a:ext uri="{FF2B5EF4-FFF2-40B4-BE49-F238E27FC236}">
                      <a16:creationId xmlns:a16="http://schemas.microsoft.com/office/drawing/2014/main" id="{4DE469A1-2FE0-4A3E-9E55-61C0483EAAB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20" name="グループ化 1519">
                <a:extLst>
                  <a:ext uri="{FF2B5EF4-FFF2-40B4-BE49-F238E27FC236}">
                    <a16:creationId xmlns:a16="http://schemas.microsoft.com/office/drawing/2014/main" id="{E1F3DD64-B36B-455F-AB9F-9D7D9CE0AA24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27" name="月 1526">
                  <a:extLst>
                    <a:ext uri="{FF2B5EF4-FFF2-40B4-BE49-F238E27FC236}">
                      <a16:creationId xmlns:a16="http://schemas.microsoft.com/office/drawing/2014/main" id="{0AD7B31A-B3AF-4931-8D02-62921CE3E38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8" name="月 1527">
                  <a:extLst>
                    <a:ext uri="{FF2B5EF4-FFF2-40B4-BE49-F238E27FC236}">
                      <a16:creationId xmlns:a16="http://schemas.microsoft.com/office/drawing/2014/main" id="{9190082C-427F-426E-BB28-E9BA3575D16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21" name="グループ化 1520">
                <a:extLst>
                  <a:ext uri="{FF2B5EF4-FFF2-40B4-BE49-F238E27FC236}">
                    <a16:creationId xmlns:a16="http://schemas.microsoft.com/office/drawing/2014/main" id="{47CE4BAB-B0B3-4653-B844-5A3DC5C396BF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25" name="月 1524">
                  <a:extLst>
                    <a:ext uri="{FF2B5EF4-FFF2-40B4-BE49-F238E27FC236}">
                      <a16:creationId xmlns:a16="http://schemas.microsoft.com/office/drawing/2014/main" id="{030442C4-7E2B-4CC7-B2A2-8E720F68F3C5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6" name="月 1525">
                  <a:extLst>
                    <a:ext uri="{FF2B5EF4-FFF2-40B4-BE49-F238E27FC236}">
                      <a16:creationId xmlns:a16="http://schemas.microsoft.com/office/drawing/2014/main" id="{062E554D-C5CC-47CA-9C39-6F918910883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22" name="グループ化 1521">
                <a:extLst>
                  <a:ext uri="{FF2B5EF4-FFF2-40B4-BE49-F238E27FC236}">
                    <a16:creationId xmlns:a16="http://schemas.microsoft.com/office/drawing/2014/main" id="{C9AC10DA-202B-4E62-BAA0-4FE0174E58C8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523" name="月 1522">
                  <a:extLst>
                    <a:ext uri="{FF2B5EF4-FFF2-40B4-BE49-F238E27FC236}">
                      <a16:creationId xmlns:a16="http://schemas.microsoft.com/office/drawing/2014/main" id="{2ACF9B56-62FE-4F1F-B9FC-60E060EBA54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4" name="月 1523">
                  <a:extLst>
                    <a:ext uri="{FF2B5EF4-FFF2-40B4-BE49-F238E27FC236}">
                      <a16:creationId xmlns:a16="http://schemas.microsoft.com/office/drawing/2014/main" id="{AD494850-38CC-499B-B9EC-20C4DB9C059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0249750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pptx632_サラダのイラスト2</dc:title>
  <dc:subject>pptx632_サラダのイラスト2</dc:subject>
  <dc:creator>http://www.digipot.net</dc:creator>
  <cp:lastModifiedBy/>
  <cp:revision>1</cp:revision>
  <dcterms:created xsi:type="dcterms:W3CDTF">2014-01-30T05:12:09Z</dcterms:created>
  <dcterms:modified xsi:type="dcterms:W3CDTF">2017-09-01T01:23:06Z</dcterms:modified>
  <cp:category/>
  <cp:version>1</cp:version>
</cp:coreProperties>
</file>