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7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9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A1B9869-D516-4CA7-B135-49B3F883F7C5}"/>
              </a:ext>
            </a:extLst>
          </p:cNvPr>
          <p:cNvGrpSpPr/>
          <p:nvPr/>
        </p:nvGrpSpPr>
        <p:grpSpPr>
          <a:xfrm>
            <a:off x="6033120" y="4869160"/>
            <a:ext cx="1580504" cy="1432182"/>
            <a:chOff x="7252068" y="3997073"/>
            <a:chExt cx="1580504" cy="143218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91AB58B-63B2-4912-B204-D341A6F63E62}"/>
                </a:ext>
              </a:extLst>
            </p:cNvPr>
            <p:cNvGrpSpPr/>
            <p:nvPr/>
          </p:nvGrpSpPr>
          <p:grpSpPr>
            <a:xfrm>
              <a:off x="7731219" y="4076719"/>
              <a:ext cx="916452" cy="492682"/>
              <a:chOff x="4318659" y="5157889"/>
              <a:chExt cx="1636316" cy="1028341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A1B3329-C4B6-47F0-91EC-215F63B4EA95}"/>
                  </a:ext>
                </a:extLst>
              </p:cNvPr>
              <p:cNvSpPr/>
              <p:nvPr/>
            </p:nvSpPr>
            <p:spPr>
              <a:xfrm>
                <a:off x="4318659" y="515788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0BAF687-1D98-48FB-B420-0074FD7A9CDF}"/>
                  </a:ext>
                </a:extLst>
              </p:cNvPr>
              <p:cNvSpPr/>
              <p:nvPr/>
            </p:nvSpPr>
            <p:spPr>
              <a:xfrm>
                <a:off x="4928259" y="530266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974689C0-6579-4A5D-A04A-17C1ED4B51D4}"/>
                  </a:ext>
                </a:extLst>
              </p:cNvPr>
              <p:cNvSpPr/>
              <p:nvPr/>
            </p:nvSpPr>
            <p:spPr>
              <a:xfrm>
                <a:off x="4387239" y="547030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5B2924C-2FE7-4BFA-B037-F83BD8AA2AA5}"/>
                </a:ext>
              </a:extLst>
            </p:cNvPr>
            <p:cNvGrpSpPr/>
            <p:nvPr/>
          </p:nvGrpSpPr>
          <p:grpSpPr>
            <a:xfrm rot="1765193">
              <a:off x="8488343" y="3997073"/>
              <a:ext cx="284880" cy="947831"/>
              <a:chOff x="4561907" y="5294624"/>
              <a:chExt cx="232168" cy="1265816"/>
            </a:xfrm>
          </p:grpSpPr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609F0437-BEFE-48C2-8385-26A6ADBAEEFE}"/>
                  </a:ext>
                </a:extLst>
              </p:cNvPr>
              <p:cNvSpPr/>
              <p:nvPr/>
            </p:nvSpPr>
            <p:spPr>
              <a:xfrm>
                <a:off x="4630830" y="5294624"/>
                <a:ext cx="127393" cy="1086704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000"/>
                  </a:gs>
                  <a:gs pos="50000">
                    <a:srgbClr val="FF66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A03613F6-B38E-4BBE-91EE-6E14EC022145}"/>
                  </a:ext>
                </a:extLst>
              </p:cNvPr>
              <p:cNvSpPr/>
              <p:nvPr/>
            </p:nvSpPr>
            <p:spPr>
              <a:xfrm>
                <a:off x="4561907" y="5368961"/>
                <a:ext cx="127393" cy="1086704"/>
              </a:xfrm>
              <a:prstGeom prst="roundRect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66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1A43A221-9157-4D36-A373-E45AF314C62B}"/>
                  </a:ext>
                </a:extLst>
              </p:cNvPr>
              <p:cNvSpPr/>
              <p:nvPr/>
            </p:nvSpPr>
            <p:spPr>
              <a:xfrm>
                <a:off x="4666682" y="5473736"/>
                <a:ext cx="127393" cy="1086704"/>
              </a:xfrm>
              <a:prstGeom prst="roundRect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66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182DD34-C594-4993-9522-6777D7C449B0}"/>
                </a:ext>
              </a:extLst>
            </p:cNvPr>
            <p:cNvGrpSpPr/>
            <p:nvPr/>
          </p:nvGrpSpPr>
          <p:grpSpPr>
            <a:xfrm>
              <a:off x="7787295" y="4315201"/>
              <a:ext cx="737470" cy="364868"/>
              <a:chOff x="2425137" y="5108408"/>
              <a:chExt cx="1324635" cy="655372"/>
            </a:xfrm>
          </p:grpSpPr>
          <p:sp>
            <p:nvSpPr>
              <p:cNvPr id="17" name="四角形: 上の 2 つの角を丸める 570">
                <a:extLst>
                  <a:ext uri="{FF2B5EF4-FFF2-40B4-BE49-F238E27FC236}">
                    <a16:creationId xmlns:a16="http://schemas.microsoft.com/office/drawing/2014/main" id="{C0C3AEBB-EE5D-4DB1-BA6A-3EA09F597C4C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四角形: 上の 2 つの角を丸める 570">
                <a:extLst>
                  <a:ext uri="{FF2B5EF4-FFF2-40B4-BE49-F238E27FC236}">
                    <a16:creationId xmlns:a16="http://schemas.microsoft.com/office/drawing/2014/main" id="{690F7126-BC62-4D8F-9CF2-720CE419114B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四角形: 上の 2 つの角を丸める 570">
                <a:extLst>
                  <a:ext uri="{FF2B5EF4-FFF2-40B4-BE49-F238E27FC236}">
                    <a16:creationId xmlns:a16="http://schemas.microsoft.com/office/drawing/2014/main" id="{10F07A37-8CB0-44AB-B1D2-BEED003767D4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四角形: 上の 2 つの角を丸める 570">
                <a:extLst>
                  <a:ext uri="{FF2B5EF4-FFF2-40B4-BE49-F238E27FC236}">
                    <a16:creationId xmlns:a16="http://schemas.microsoft.com/office/drawing/2014/main" id="{B9DB0C33-A012-4039-B98F-5AB3E72908EA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四角形: 上の 2 つの角を丸める 570">
                <a:extLst>
                  <a:ext uri="{FF2B5EF4-FFF2-40B4-BE49-F238E27FC236}">
                    <a16:creationId xmlns:a16="http://schemas.microsoft.com/office/drawing/2014/main" id="{911F1D42-F373-4F30-9294-BF9F2EEA5D46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四角形: 上の 2 つの角を丸める 570">
                <a:extLst>
                  <a:ext uri="{FF2B5EF4-FFF2-40B4-BE49-F238E27FC236}">
                    <a16:creationId xmlns:a16="http://schemas.microsoft.com/office/drawing/2014/main" id="{F015C6A6-3CD0-41E0-BFCB-836FCD35C282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四角形: 上の 2 つの角を丸める 570">
                <a:extLst>
                  <a:ext uri="{FF2B5EF4-FFF2-40B4-BE49-F238E27FC236}">
                    <a16:creationId xmlns:a16="http://schemas.microsoft.com/office/drawing/2014/main" id="{6445F32E-C3B2-4E6B-A472-23A57EE33318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四角形: 上の 2 つの角を丸める 570">
                <a:extLst>
                  <a:ext uri="{FF2B5EF4-FFF2-40B4-BE49-F238E27FC236}">
                    <a16:creationId xmlns:a16="http://schemas.microsoft.com/office/drawing/2014/main" id="{F43FE76C-2464-4A8A-9707-17B2F445701A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四角形: 上の 2 つの角を丸める 570">
                <a:extLst>
                  <a:ext uri="{FF2B5EF4-FFF2-40B4-BE49-F238E27FC236}">
                    <a16:creationId xmlns:a16="http://schemas.microsoft.com/office/drawing/2014/main" id="{EBC76E20-1E58-4E53-8243-48CA0922016A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四角形: 上の 2 つの角を丸める 570">
                <a:extLst>
                  <a:ext uri="{FF2B5EF4-FFF2-40B4-BE49-F238E27FC236}">
                    <a16:creationId xmlns:a16="http://schemas.microsoft.com/office/drawing/2014/main" id="{7CBEF830-9C80-45CA-A28F-BC7A48430BDD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四角形: 上の 2 つの角を丸める 570">
                <a:extLst>
                  <a:ext uri="{FF2B5EF4-FFF2-40B4-BE49-F238E27FC236}">
                    <a16:creationId xmlns:a16="http://schemas.microsoft.com/office/drawing/2014/main" id="{10FEE886-25B6-4D4A-8785-D8F35D58D711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四角形: 上の 2 つの角を丸める 570">
                <a:extLst>
                  <a:ext uri="{FF2B5EF4-FFF2-40B4-BE49-F238E27FC236}">
                    <a16:creationId xmlns:a16="http://schemas.microsoft.com/office/drawing/2014/main" id="{5B006591-3EA3-4D04-A16C-BB7A7699CC58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四角形: 上の 2 つの角を丸める 570">
                <a:extLst>
                  <a:ext uri="{FF2B5EF4-FFF2-40B4-BE49-F238E27FC236}">
                    <a16:creationId xmlns:a16="http://schemas.microsoft.com/office/drawing/2014/main" id="{76447B8E-3A49-45CD-9F0C-071104334E1E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四角形: 上の 2 つの角を丸める 570">
                <a:extLst>
                  <a:ext uri="{FF2B5EF4-FFF2-40B4-BE49-F238E27FC236}">
                    <a16:creationId xmlns:a16="http://schemas.microsoft.com/office/drawing/2014/main" id="{7D8FB348-DCA5-4F6B-B4AA-ED6BD6D74DF2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四角形: 上の 2 つの角を丸める 570">
                <a:extLst>
                  <a:ext uri="{FF2B5EF4-FFF2-40B4-BE49-F238E27FC236}">
                    <a16:creationId xmlns:a16="http://schemas.microsoft.com/office/drawing/2014/main" id="{7C8CB78E-C826-4D89-BF13-89164BCBC0CE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四角形: 上の 2 つの角を丸める 570">
                <a:extLst>
                  <a:ext uri="{FF2B5EF4-FFF2-40B4-BE49-F238E27FC236}">
                    <a16:creationId xmlns:a16="http://schemas.microsoft.com/office/drawing/2014/main" id="{208E73BF-5277-4DF8-AF66-D4F62630AD98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四角形: 上の 2 つの角を丸める 570">
                <a:extLst>
                  <a:ext uri="{FF2B5EF4-FFF2-40B4-BE49-F238E27FC236}">
                    <a16:creationId xmlns:a16="http://schemas.microsoft.com/office/drawing/2014/main" id="{5A6C4D38-FC79-449D-90B6-C7226DFA2D73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四角形: 上の 2 つの角を丸める 570">
                <a:extLst>
                  <a:ext uri="{FF2B5EF4-FFF2-40B4-BE49-F238E27FC236}">
                    <a16:creationId xmlns:a16="http://schemas.microsoft.com/office/drawing/2014/main" id="{D8B39987-87D3-45AA-8426-343DC24F8A24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四角形: 上の 2 つの角を丸める 570">
                <a:extLst>
                  <a:ext uri="{FF2B5EF4-FFF2-40B4-BE49-F238E27FC236}">
                    <a16:creationId xmlns:a16="http://schemas.microsoft.com/office/drawing/2014/main" id="{423F3907-CAA9-45E5-A038-2DBBDD9AC705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四角形: 上の 2 つの角を丸める 570">
                <a:extLst>
                  <a:ext uri="{FF2B5EF4-FFF2-40B4-BE49-F238E27FC236}">
                    <a16:creationId xmlns:a16="http://schemas.microsoft.com/office/drawing/2014/main" id="{6D384826-9B3D-40CF-BA3C-BBFC2D67AD29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四角形: 上の 2 つの角を丸める 570">
                <a:extLst>
                  <a:ext uri="{FF2B5EF4-FFF2-40B4-BE49-F238E27FC236}">
                    <a16:creationId xmlns:a16="http://schemas.microsoft.com/office/drawing/2014/main" id="{D7EA1351-78A3-4183-93F7-4F7DC661D98A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B1CF243-FC94-4886-BF39-4911F3736553}"/>
                </a:ext>
              </a:extLst>
            </p:cNvPr>
            <p:cNvGrpSpPr/>
            <p:nvPr/>
          </p:nvGrpSpPr>
          <p:grpSpPr>
            <a:xfrm>
              <a:off x="7329151" y="4198422"/>
              <a:ext cx="815220" cy="476712"/>
              <a:chOff x="7329151" y="4198422"/>
              <a:chExt cx="815220" cy="476712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B2A90F1E-9CFA-4B5D-818C-14612BEE145D}"/>
                  </a:ext>
                </a:extLst>
              </p:cNvPr>
              <p:cNvGrpSpPr/>
              <p:nvPr/>
            </p:nvGrpSpPr>
            <p:grpSpPr>
              <a:xfrm>
                <a:off x="7329151" y="4198422"/>
                <a:ext cx="815220" cy="476712"/>
                <a:chOff x="6157361" y="5976054"/>
                <a:chExt cx="815220" cy="476712"/>
              </a:xfrm>
            </p:grpSpPr>
            <p:sp>
              <p:nvSpPr>
                <p:cNvPr id="14" name="楕円 819">
                  <a:extLst>
                    <a:ext uri="{FF2B5EF4-FFF2-40B4-BE49-F238E27FC236}">
                      <a16:creationId xmlns:a16="http://schemas.microsoft.com/office/drawing/2014/main" id="{1553C02C-398E-40D7-BE7A-66525D805540}"/>
                    </a:ext>
                  </a:extLst>
                </p:cNvPr>
                <p:cNvSpPr/>
                <p:nvPr/>
              </p:nvSpPr>
              <p:spPr>
                <a:xfrm>
                  <a:off x="6392843" y="5976054"/>
                  <a:ext cx="408288" cy="374319"/>
                </a:xfrm>
                <a:custGeom>
                  <a:avLst/>
                  <a:gdLst>
                    <a:gd name="connsiteX0" fmla="*/ 0 w 408288"/>
                    <a:gd name="connsiteY0" fmla="*/ 131200 h 262399"/>
                    <a:gd name="connsiteX1" fmla="*/ 204144 w 408288"/>
                    <a:gd name="connsiteY1" fmla="*/ 0 h 262399"/>
                    <a:gd name="connsiteX2" fmla="*/ 408288 w 408288"/>
                    <a:gd name="connsiteY2" fmla="*/ 131200 h 262399"/>
                    <a:gd name="connsiteX3" fmla="*/ 204144 w 408288"/>
                    <a:gd name="connsiteY3" fmla="*/ 262400 h 262399"/>
                    <a:gd name="connsiteX4" fmla="*/ 0 w 408288"/>
                    <a:gd name="connsiteY4" fmla="*/ 131200 h 262399"/>
                    <a:gd name="connsiteX0" fmla="*/ 0 w 408288"/>
                    <a:gd name="connsiteY0" fmla="*/ 274075 h 405275"/>
                    <a:gd name="connsiteX1" fmla="*/ 204144 w 408288"/>
                    <a:gd name="connsiteY1" fmla="*/ 0 h 405275"/>
                    <a:gd name="connsiteX2" fmla="*/ 408288 w 408288"/>
                    <a:gd name="connsiteY2" fmla="*/ 274075 h 405275"/>
                    <a:gd name="connsiteX3" fmla="*/ 204144 w 408288"/>
                    <a:gd name="connsiteY3" fmla="*/ 405275 h 405275"/>
                    <a:gd name="connsiteX4" fmla="*/ 0 w 408288"/>
                    <a:gd name="connsiteY4" fmla="*/ 274075 h 405275"/>
                    <a:gd name="connsiteX0" fmla="*/ 0 w 408288"/>
                    <a:gd name="connsiteY0" fmla="*/ 274075 h 374319"/>
                    <a:gd name="connsiteX1" fmla="*/ 204144 w 408288"/>
                    <a:gd name="connsiteY1" fmla="*/ 0 h 374319"/>
                    <a:gd name="connsiteX2" fmla="*/ 408288 w 408288"/>
                    <a:gd name="connsiteY2" fmla="*/ 274075 h 374319"/>
                    <a:gd name="connsiteX3" fmla="*/ 204144 w 408288"/>
                    <a:gd name="connsiteY3" fmla="*/ 374319 h 374319"/>
                    <a:gd name="connsiteX4" fmla="*/ 0 w 408288"/>
                    <a:gd name="connsiteY4" fmla="*/ 274075 h 374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288" h="374319">
                      <a:moveTo>
                        <a:pt x="0" y="274075"/>
                      </a:moveTo>
                      <a:cubicBezTo>
                        <a:pt x="0" y="211689"/>
                        <a:pt x="91398" y="0"/>
                        <a:pt x="204144" y="0"/>
                      </a:cubicBezTo>
                      <a:cubicBezTo>
                        <a:pt x="316890" y="0"/>
                        <a:pt x="408288" y="201615"/>
                        <a:pt x="408288" y="274075"/>
                      </a:cubicBezTo>
                      <a:cubicBezTo>
                        <a:pt x="408288" y="346535"/>
                        <a:pt x="316890" y="374319"/>
                        <a:pt x="204144" y="374319"/>
                      </a:cubicBezTo>
                      <a:cubicBezTo>
                        <a:pt x="91398" y="374319"/>
                        <a:pt x="0" y="336461"/>
                        <a:pt x="0" y="27407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楕円 819">
                  <a:extLst>
                    <a:ext uri="{FF2B5EF4-FFF2-40B4-BE49-F238E27FC236}">
                      <a16:creationId xmlns:a16="http://schemas.microsoft.com/office/drawing/2014/main" id="{A8E224E8-F3C5-4F11-AE1A-563D8E7D7277}"/>
                    </a:ext>
                  </a:extLst>
                </p:cNvPr>
                <p:cNvSpPr/>
                <p:nvPr/>
              </p:nvSpPr>
              <p:spPr>
                <a:xfrm>
                  <a:off x="6564293" y="6078447"/>
                  <a:ext cx="408288" cy="374319"/>
                </a:xfrm>
                <a:custGeom>
                  <a:avLst/>
                  <a:gdLst>
                    <a:gd name="connsiteX0" fmla="*/ 0 w 408288"/>
                    <a:gd name="connsiteY0" fmla="*/ 131200 h 262399"/>
                    <a:gd name="connsiteX1" fmla="*/ 204144 w 408288"/>
                    <a:gd name="connsiteY1" fmla="*/ 0 h 262399"/>
                    <a:gd name="connsiteX2" fmla="*/ 408288 w 408288"/>
                    <a:gd name="connsiteY2" fmla="*/ 131200 h 262399"/>
                    <a:gd name="connsiteX3" fmla="*/ 204144 w 408288"/>
                    <a:gd name="connsiteY3" fmla="*/ 262400 h 262399"/>
                    <a:gd name="connsiteX4" fmla="*/ 0 w 408288"/>
                    <a:gd name="connsiteY4" fmla="*/ 131200 h 262399"/>
                    <a:gd name="connsiteX0" fmla="*/ 0 w 408288"/>
                    <a:gd name="connsiteY0" fmla="*/ 274075 h 405275"/>
                    <a:gd name="connsiteX1" fmla="*/ 204144 w 408288"/>
                    <a:gd name="connsiteY1" fmla="*/ 0 h 405275"/>
                    <a:gd name="connsiteX2" fmla="*/ 408288 w 408288"/>
                    <a:gd name="connsiteY2" fmla="*/ 274075 h 405275"/>
                    <a:gd name="connsiteX3" fmla="*/ 204144 w 408288"/>
                    <a:gd name="connsiteY3" fmla="*/ 405275 h 405275"/>
                    <a:gd name="connsiteX4" fmla="*/ 0 w 408288"/>
                    <a:gd name="connsiteY4" fmla="*/ 274075 h 405275"/>
                    <a:gd name="connsiteX0" fmla="*/ 0 w 408288"/>
                    <a:gd name="connsiteY0" fmla="*/ 274075 h 374319"/>
                    <a:gd name="connsiteX1" fmla="*/ 204144 w 408288"/>
                    <a:gd name="connsiteY1" fmla="*/ 0 h 374319"/>
                    <a:gd name="connsiteX2" fmla="*/ 408288 w 408288"/>
                    <a:gd name="connsiteY2" fmla="*/ 274075 h 374319"/>
                    <a:gd name="connsiteX3" fmla="*/ 204144 w 408288"/>
                    <a:gd name="connsiteY3" fmla="*/ 374319 h 374319"/>
                    <a:gd name="connsiteX4" fmla="*/ 0 w 408288"/>
                    <a:gd name="connsiteY4" fmla="*/ 274075 h 374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288" h="374319">
                      <a:moveTo>
                        <a:pt x="0" y="274075"/>
                      </a:moveTo>
                      <a:cubicBezTo>
                        <a:pt x="0" y="211689"/>
                        <a:pt x="91398" y="0"/>
                        <a:pt x="204144" y="0"/>
                      </a:cubicBezTo>
                      <a:cubicBezTo>
                        <a:pt x="316890" y="0"/>
                        <a:pt x="408288" y="201615"/>
                        <a:pt x="408288" y="274075"/>
                      </a:cubicBezTo>
                      <a:cubicBezTo>
                        <a:pt x="408288" y="346535"/>
                        <a:pt x="316890" y="374319"/>
                        <a:pt x="204144" y="374319"/>
                      </a:cubicBezTo>
                      <a:cubicBezTo>
                        <a:pt x="91398" y="374319"/>
                        <a:pt x="0" y="336461"/>
                        <a:pt x="0" y="274075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楕円 819">
                  <a:extLst>
                    <a:ext uri="{FF2B5EF4-FFF2-40B4-BE49-F238E27FC236}">
                      <a16:creationId xmlns:a16="http://schemas.microsoft.com/office/drawing/2014/main" id="{8FA0A8CA-1AF6-41D3-953E-4FBBBDA135AA}"/>
                    </a:ext>
                  </a:extLst>
                </p:cNvPr>
                <p:cNvSpPr/>
                <p:nvPr/>
              </p:nvSpPr>
              <p:spPr>
                <a:xfrm>
                  <a:off x="6157361" y="6043542"/>
                  <a:ext cx="408288" cy="374319"/>
                </a:xfrm>
                <a:custGeom>
                  <a:avLst/>
                  <a:gdLst>
                    <a:gd name="connsiteX0" fmla="*/ 0 w 408288"/>
                    <a:gd name="connsiteY0" fmla="*/ 131200 h 262399"/>
                    <a:gd name="connsiteX1" fmla="*/ 204144 w 408288"/>
                    <a:gd name="connsiteY1" fmla="*/ 0 h 262399"/>
                    <a:gd name="connsiteX2" fmla="*/ 408288 w 408288"/>
                    <a:gd name="connsiteY2" fmla="*/ 131200 h 262399"/>
                    <a:gd name="connsiteX3" fmla="*/ 204144 w 408288"/>
                    <a:gd name="connsiteY3" fmla="*/ 262400 h 262399"/>
                    <a:gd name="connsiteX4" fmla="*/ 0 w 408288"/>
                    <a:gd name="connsiteY4" fmla="*/ 131200 h 262399"/>
                    <a:gd name="connsiteX0" fmla="*/ 0 w 408288"/>
                    <a:gd name="connsiteY0" fmla="*/ 274075 h 405275"/>
                    <a:gd name="connsiteX1" fmla="*/ 204144 w 408288"/>
                    <a:gd name="connsiteY1" fmla="*/ 0 h 405275"/>
                    <a:gd name="connsiteX2" fmla="*/ 408288 w 408288"/>
                    <a:gd name="connsiteY2" fmla="*/ 274075 h 405275"/>
                    <a:gd name="connsiteX3" fmla="*/ 204144 w 408288"/>
                    <a:gd name="connsiteY3" fmla="*/ 405275 h 405275"/>
                    <a:gd name="connsiteX4" fmla="*/ 0 w 408288"/>
                    <a:gd name="connsiteY4" fmla="*/ 274075 h 405275"/>
                    <a:gd name="connsiteX0" fmla="*/ 0 w 408288"/>
                    <a:gd name="connsiteY0" fmla="*/ 274075 h 374319"/>
                    <a:gd name="connsiteX1" fmla="*/ 204144 w 408288"/>
                    <a:gd name="connsiteY1" fmla="*/ 0 h 374319"/>
                    <a:gd name="connsiteX2" fmla="*/ 408288 w 408288"/>
                    <a:gd name="connsiteY2" fmla="*/ 274075 h 374319"/>
                    <a:gd name="connsiteX3" fmla="*/ 204144 w 408288"/>
                    <a:gd name="connsiteY3" fmla="*/ 374319 h 374319"/>
                    <a:gd name="connsiteX4" fmla="*/ 0 w 408288"/>
                    <a:gd name="connsiteY4" fmla="*/ 274075 h 374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288" h="374319">
                      <a:moveTo>
                        <a:pt x="0" y="274075"/>
                      </a:moveTo>
                      <a:cubicBezTo>
                        <a:pt x="0" y="211689"/>
                        <a:pt x="91398" y="0"/>
                        <a:pt x="204144" y="0"/>
                      </a:cubicBezTo>
                      <a:cubicBezTo>
                        <a:pt x="316890" y="0"/>
                        <a:pt x="408288" y="201615"/>
                        <a:pt x="408288" y="274075"/>
                      </a:cubicBezTo>
                      <a:cubicBezTo>
                        <a:pt x="408288" y="346535"/>
                        <a:pt x="316890" y="374319"/>
                        <a:pt x="204144" y="374319"/>
                      </a:cubicBezTo>
                      <a:cubicBezTo>
                        <a:pt x="91398" y="374319"/>
                        <a:pt x="0" y="336461"/>
                        <a:pt x="0" y="274075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" name="楕円 819">
                <a:extLst>
                  <a:ext uri="{FF2B5EF4-FFF2-40B4-BE49-F238E27FC236}">
                    <a16:creationId xmlns:a16="http://schemas.microsoft.com/office/drawing/2014/main" id="{C0ABEA09-B166-4CDB-8B0D-97970C5EE4A1}"/>
                  </a:ext>
                </a:extLst>
              </p:cNvPr>
              <p:cNvSpPr/>
              <p:nvPr/>
            </p:nvSpPr>
            <p:spPr>
              <a:xfrm>
                <a:off x="7486002" y="4290698"/>
                <a:ext cx="408288" cy="374319"/>
              </a:xfrm>
              <a:custGeom>
                <a:avLst/>
                <a:gdLst>
                  <a:gd name="connsiteX0" fmla="*/ 0 w 408288"/>
                  <a:gd name="connsiteY0" fmla="*/ 131200 h 262399"/>
                  <a:gd name="connsiteX1" fmla="*/ 204144 w 408288"/>
                  <a:gd name="connsiteY1" fmla="*/ 0 h 262399"/>
                  <a:gd name="connsiteX2" fmla="*/ 408288 w 408288"/>
                  <a:gd name="connsiteY2" fmla="*/ 131200 h 262399"/>
                  <a:gd name="connsiteX3" fmla="*/ 204144 w 408288"/>
                  <a:gd name="connsiteY3" fmla="*/ 262400 h 262399"/>
                  <a:gd name="connsiteX4" fmla="*/ 0 w 408288"/>
                  <a:gd name="connsiteY4" fmla="*/ 131200 h 262399"/>
                  <a:gd name="connsiteX0" fmla="*/ 0 w 408288"/>
                  <a:gd name="connsiteY0" fmla="*/ 274075 h 405275"/>
                  <a:gd name="connsiteX1" fmla="*/ 204144 w 408288"/>
                  <a:gd name="connsiteY1" fmla="*/ 0 h 405275"/>
                  <a:gd name="connsiteX2" fmla="*/ 408288 w 408288"/>
                  <a:gd name="connsiteY2" fmla="*/ 274075 h 405275"/>
                  <a:gd name="connsiteX3" fmla="*/ 204144 w 408288"/>
                  <a:gd name="connsiteY3" fmla="*/ 405275 h 405275"/>
                  <a:gd name="connsiteX4" fmla="*/ 0 w 408288"/>
                  <a:gd name="connsiteY4" fmla="*/ 274075 h 405275"/>
                  <a:gd name="connsiteX0" fmla="*/ 0 w 408288"/>
                  <a:gd name="connsiteY0" fmla="*/ 274075 h 374319"/>
                  <a:gd name="connsiteX1" fmla="*/ 204144 w 408288"/>
                  <a:gd name="connsiteY1" fmla="*/ 0 h 374319"/>
                  <a:gd name="connsiteX2" fmla="*/ 408288 w 408288"/>
                  <a:gd name="connsiteY2" fmla="*/ 274075 h 374319"/>
                  <a:gd name="connsiteX3" fmla="*/ 204144 w 408288"/>
                  <a:gd name="connsiteY3" fmla="*/ 374319 h 374319"/>
                  <a:gd name="connsiteX4" fmla="*/ 0 w 408288"/>
                  <a:gd name="connsiteY4" fmla="*/ 274075 h 37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288" h="374319">
                    <a:moveTo>
                      <a:pt x="0" y="274075"/>
                    </a:moveTo>
                    <a:cubicBezTo>
                      <a:pt x="0" y="211689"/>
                      <a:pt x="91398" y="0"/>
                      <a:pt x="204144" y="0"/>
                    </a:cubicBezTo>
                    <a:cubicBezTo>
                      <a:pt x="316890" y="0"/>
                      <a:pt x="408288" y="201615"/>
                      <a:pt x="408288" y="274075"/>
                    </a:cubicBezTo>
                    <a:cubicBezTo>
                      <a:pt x="408288" y="346535"/>
                      <a:pt x="316890" y="374319"/>
                      <a:pt x="204144" y="374319"/>
                    </a:cubicBezTo>
                    <a:cubicBezTo>
                      <a:pt x="91398" y="374319"/>
                      <a:pt x="0" y="336461"/>
                      <a:pt x="0" y="274075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80FDFDB-42D5-4536-934A-19A03E89F99D}"/>
                </a:ext>
              </a:extLst>
            </p:cNvPr>
            <p:cNvGrpSpPr/>
            <p:nvPr/>
          </p:nvGrpSpPr>
          <p:grpSpPr>
            <a:xfrm>
              <a:off x="7252068" y="4528736"/>
              <a:ext cx="1580504" cy="900519"/>
              <a:chOff x="7252068" y="1335956"/>
              <a:chExt cx="1580504" cy="900519"/>
            </a:xfrm>
          </p:grpSpPr>
          <p:sp>
            <p:nvSpPr>
              <p:cNvPr id="8" name="台形 7">
                <a:extLst>
                  <a:ext uri="{FF2B5EF4-FFF2-40B4-BE49-F238E27FC236}">
                    <a16:creationId xmlns:a16="http://schemas.microsoft.com/office/drawing/2014/main" id="{23CC77D6-BB6F-4F63-A856-5F6309B90D49}"/>
                  </a:ext>
                </a:extLst>
              </p:cNvPr>
              <p:cNvSpPr/>
              <p:nvPr/>
            </p:nvSpPr>
            <p:spPr>
              <a:xfrm>
                <a:off x="7819685" y="2126919"/>
                <a:ext cx="462304" cy="109556"/>
              </a:xfrm>
              <a:prstGeom prst="trapezoid">
                <a:avLst/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台形 8">
                <a:extLst>
                  <a:ext uri="{FF2B5EF4-FFF2-40B4-BE49-F238E27FC236}">
                    <a16:creationId xmlns:a16="http://schemas.microsoft.com/office/drawing/2014/main" id="{CF62067B-1B0A-48C8-AE40-08CC888B8146}"/>
                  </a:ext>
                </a:extLst>
              </p:cNvPr>
              <p:cNvSpPr/>
              <p:nvPr/>
            </p:nvSpPr>
            <p:spPr>
              <a:xfrm rot="10800000">
                <a:off x="7252068" y="1335956"/>
                <a:ext cx="1580504" cy="823498"/>
              </a:xfrm>
              <a:prstGeom prst="trapezoid">
                <a:avLst>
                  <a:gd name="adj" fmla="val 65531"/>
                </a:avLst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3FD980AE-E150-4C5A-A035-AEFD84564093}"/>
                  </a:ext>
                </a:extLst>
              </p:cNvPr>
              <p:cNvSpPr/>
              <p:nvPr/>
            </p:nvSpPr>
            <p:spPr>
              <a:xfrm rot="10800000">
                <a:off x="7400588" y="1335956"/>
                <a:ext cx="1300500" cy="823498"/>
              </a:xfrm>
              <a:prstGeom prst="trapezoid">
                <a:avLst>
                  <a:gd name="adj" fmla="val 58012"/>
                </a:avLst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B2C74FC9-A164-4D50-87C8-8E688D201D71}"/>
                  </a:ext>
                </a:extLst>
              </p:cNvPr>
              <p:cNvSpPr/>
              <p:nvPr/>
            </p:nvSpPr>
            <p:spPr>
              <a:xfrm rot="10800000">
                <a:off x="7707094" y="1335956"/>
                <a:ext cx="643276" cy="823498"/>
              </a:xfrm>
              <a:prstGeom prst="trapezoid">
                <a:avLst>
                  <a:gd name="adj" fmla="val 41465"/>
                </a:avLst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CF60CDA7-3A8B-4A95-A24F-FAB727AD5D8E}"/>
              </a:ext>
            </a:extLst>
          </p:cNvPr>
          <p:cNvGrpSpPr/>
          <p:nvPr/>
        </p:nvGrpSpPr>
        <p:grpSpPr>
          <a:xfrm>
            <a:off x="5751940" y="3011929"/>
            <a:ext cx="1861684" cy="1354542"/>
            <a:chOff x="6970888" y="2474513"/>
            <a:chExt cx="1861684" cy="1354542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4B510B51-D93E-4A72-843A-745DBBB5CC1A}"/>
                </a:ext>
              </a:extLst>
            </p:cNvPr>
            <p:cNvGrpSpPr/>
            <p:nvPr/>
          </p:nvGrpSpPr>
          <p:grpSpPr>
            <a:xfrm>
              <a:off x="7731219" y="2474513"/>
              <a:ext cx="916452" cy="624993"/>
              <a:chOff x="4318659" y="5157889"/>
              <a:chExt cx="1636316" cy="1028341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BDBB2E37-0B2C-481C-A39E-351942F478FD}"/>
                  </a:ext>
                </a:extLst>
              </p:cNvPr>
              <p:cNvSpPr/>
              <p:nvPr/>
            </p:nvSpPr>
            <p:spPr>
              <a:xfrm>
                <a:off x="4318659" y="515788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6DADBC9-0BE5-4B89-84FB-1670C87EB714}"/>
                  </a:ext>
                </a:extLst>
              </p:cNvPr>
              <p:cNvSpPr/>
              <p:nvPr/>
            </p:nvSpPr>
            <p:spPr>
              <a:xfrm>
                <a:off x="4928259" y="530266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2C4A9631-D570-479D-8BE5-17D219C02A70}"/>
                  </a:ext>
                </a:extLst>
              </p:cNvPr>
              <p:cNvSpPr/>
              <p:nvPr/>
            </p:nvSpPr>
            <p:spPr>
              <a:xfrm>
                <a:off x="4387239" y="547030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11714181-2E94-4C7E-A282-C6BE4BE3179D}"/>
                </a:ext>
              </a:extLst>
            </p:cNvPr>
            <p:cNvGrpSpPr/>
            <p:nvPr/>
          </p:nvGrpSpPr>
          <p:grpSpPr>
            <a:xfrm rot="2086532">
              <a:off x="8326042" y="2617612"/>
              <a:ext cx="452909" cy="484547"/>
              <a:chOff x="3165858" y="4528629"/>
              <a:chExt cx="452909" cy="484547"/>
            </a:xfrm>
          </p:grpSpPr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BEC6A5F9-2F06-434F-9A05-96EF8D24B9CB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星: 5 pt 63">
                <a:extLst>
                  <a:ext uri="{FF2B5EF4-FFF2-40B4-BE49-F238E27FC236}">
                    <a16:creationId xmlns:a16="http://schemas.microsoft.com/office/drawing/2014/main" id="{9F447D1D-3902-44E0-890D-57D7E938AEB0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13B2993D-5D0D-4280-959B-22D5B482C636}"/>
                </a:ext>
              </a:extLst>
            </p:cNvPr>
            <p:cNvGrpSpPr/>
            <p:nvPr/>
          </p:nvGrpSpPr>
          <p:grpSpPr>
            <a:xfrm rot="2125799">
              <a:off x="6970888" y="2719634"/>
              <a:ext cx="1413389" cy="457091"/>
              <a:chOff x="6585850" y="6057968"/>
              <a:chExt cx="1502243" cy="457091"/>
            </a:xfrm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186059B9-0592-4A95-B1CF-E4ADD8A81502}"/>
                  </a:ext>
                </a:extLst>
              </p:cNvPr>
              <p:cNvGrpSpPr/>
              <p:nvPr/>
            </p:nvGrpSpPr>
            <p:grpSpPr>
              <a:xfrm>
                <a:off x="6585850" y="6118928"/>
                <a:ext cx="1357463" cy="396131"/>
                <a:chOff x="6585850" y="6118928"/>
                <a:chExt cx="1357463" cy="396131"/>
              </a:xfrm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312AFF4D-572F-46C9-BDF9-4108D011C1C7}"/>
                    </a:ext>
                  </a:extLst>
                </p:cNvPr>
                <p:cNvGrpSpPr/>
                <p:nvPr/>
              </p:nvGrpSpPr>
              <p:grpSpPr>
                <a:xfrm>
                  <a:off x="6585850" y="6118928"/>
                  <a:ext cx="1121243" cy="281831"/>
                  <a:chOff x="6585850" y="5775006"/>
                  <a:chExt cx="1786677" cy="625754"/>
                </a:xfrm>
              </p:grpSpPr>
              <p:sp>
                <p:nvSpPr>
                  <p:cNvPr id="61" name="楕円 10">
                    <a:extLst>
                      <a:ext uri="{FF2B5EF4-FFF2-40B4-BE49-F238E27FC236}">
                        <a16:creationId xmlns:a16="http://schemas.microsoft.com/office/drawing/2014/main" id="{88D3E513-FDBA-4F76-86F9-ACBB3ADF2CD4}"/>
                      </a:ext>
                    </a:extLst>
                  </p:cNvPr>
                  <p:cNvSpPr/>
                  <p:nvPr/>
                </p:nvSpPr>
                <p:spPr>
                  <a:xfrm>
                    <a:off x="6585850" y="582834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6298">
                        <a:srgbClr val="C00000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2" name="楕円 10">
                    <a:extLst>
                      <a:ext uri="{FF2B5EF4-FFF2-40B4-BE49-F238E27FC236}">
                        <a16:creationId xmlns:a16="http://schemas.microsoft.com/office/drawing/2014/main" id="{C2FA2168-45AB-4414-82B3-2C9D1C60030D}"/>
                      </a:ext>
                    </a:extLst>
                  </p:cNvPr>
                  <p:cNvSpPr/>
                  <p:nvPr/>
                </p:nvSpPr>
                <p:spPr>
                  <a:xfrm>
                    <a:off x="6585850" y="577500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3000">
                        <a:srgbClr val="FF99CC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A7B269A0-D625-45CB-B242-0EA30E7FC700}"/>
                    </a:ext>
                  </a:extLst>
                </p:cNvPr>
                <p:cNvGrpSpPr/>
                <p:nvPr/>
              </p:nvGrpSpPr>
              <p:grpSpPr>
                <a:xfrm>
                  <a:off x="6822070" y="6233228"/>
                  <a:ext cx="1121243" cy="281831"/>
                  <a:chOff x="6585850" y="5775006"/>
                  <a:chExt cx="1786677" cy="625754"/>
                </a:xfrm>
              </p:grpSpPr>
              <p:sp>
                <p:nvSpPr>
                  <p:cNvPr id="59" name="楕円 10">
                    <a:extLst>
                      <a:ext uri="{FF2B5EF4-FFF2-40B4-BE49-F238E27FC236}">
                        <a16:creationId xmlns:a16="http://schemas.microsoft.com/office/drawing/2014/main" id="{C2C5113E-E5A6-4DB4-9B95-559130A3CDF7}"/>
                      </a:ext>
                    </a:extLst>
                  </p:cNvPr>
                  <p:cNvSpPr/>
                  <p:nvPr/>
                </p:nvSpPr>
                <p:spPr>
                  <a:xfrm>
                    <a:off x="6585850" y="582834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6298">
                        <a:srgbClr val="C00000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0" name="楕円 10">
                    <a:extLst>
                      <a:ext uri="{FF2B5EF4-FFF2-40B4-BE49-F238E27FC236}">
                        <a16:creationId xmlns:a16="http://schemas.microsoft.com/office/drawing/2014/main" id="{18D0E382-0D32-4E74-A867-7865BA42F6D6}"/>
                      </a:ext>
                    </a:extLst>
                  </p:cNvPr>
                  <p:cNvSpPr/>
                  <p:nvPr/>
                </p:nvSpPr>
                <p:spPr>
                  <a:xfrm>
                    <a:off x="6585850" y="577500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3000">
                        <a:srgbClr val="FF99CC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EF1F1AA2-CFDF-44EF-8C89-6D7B53A561BB}"/>
                  </a:ext>
                </a:extLst>
              </p:cNvPr>
              <p:cNvGrpSpPr/>
              <p:nvPr/>
            </p:nvGrpSpPr>
            <p:grpSpPr>
              <a:xfrm>
                <a:off x="6966850" y="6057968"/>
                <a:ext cx="1121243" cy="281831"/>
                <a:chOff x="6585850" y="5775006"/>
                <a:chExt cx="1786677" cy="625754"/>
              </a:xfrm>
            </p:grpSpPr>
            <p:sp>
              <p:nvSpPr>
                <p:cNvPr id="55" name="楕円 10">
                  <a:extLst>
                    <a:ext uri="{FF2B5EF4-FFF2-40B4-BE49-F238E27FC236}">
                      <a16:creationId xmlns:a16="http://schemas.microsoft.com/office/drawing/2014/main" id="{D130082F-4EA1-4C79-BC3B-00BD37165F11}"/>
                    </a:ext>
                  </a:extLst>
                </p:cNvPr>
                <p:cNvSpPr/>
                <p:nvPr/>
              </p:nvSpPr>
              <p:spPr>
                <a:xfrm>
                  <a:off x="6585850" y="5828346"/>
                  <a:ext cx="1786677" cy="572414"/>
                </a:xfrm>
                <a:custGeom>
                  <a:avLst/>
                  <a:gdLst>
                    <a:gd name="connsiteX0" fmla="*/ 0 w 1754208"/>
                    <a:gd name="connsiteY0" fmla="*/ 324036 h 648072"/>
                    <a:gd name="connsiteX1" fmla="*/ 877104 w 1754208"/>
                    <a:gd name="connsiteY1" fmla="*/ 0 h 648072"/>
                    <a:gd name="connsiteX2" fmla="*/ 1754208 w 1754208"/>
                    <a:gd name="connsiteY2" fmla="*/ 324036 h 648072"/>
                    <a:gd name="connsiteX3" fmla="*/ 877104 w 1754208"/>
                    <a:gd name="connsiteY3" fmla="*/ 648072 h 648072"/>
                    <a:gd name="connsiteX4" fmla="*/ 0 w 1754208"/>
                    <a:gd name="connsiteY4" fmla="*/ 324036 h 648072"/>
                    <a:gd name="connsiteX0" fmla="*/ 0 w 1754208"/>
                    <a:gd name="connsiteY0" fmla="*/ 150697 h 474733"/>
                    <a:gd name="connsiteX1" fmla="*/ 877104 w 1754208"/>
                    <a:gd name="connsiteY1" fmla="*/ 1921 h 474733"/>
                    <a:gd name="connsiteX2" fmla="*/ 1754208 w 1754208"/>
                    <a:gd name="connsiteY2" fmla="*/ 150697 h 474733"/>
                    <a:gd name="connsiteX3" fmla="*/ 877104 w 1754208"/>
                    <a:gd name="connsiteY3" fmla="*/ 474733 h 474733"/>
                    <a:gd name="connsiteX4" fmla="*/ 0 w 1754208"/>
                    <a:gd name="connsiteY4" fmla="*/ 150697 h 474733"/>
                    <a:gd name="connsiteX0" fmla="*/ 3 w 1754211"/>
                    <a:gd name="connsiteY0" fmla="*/ 150697 h 566173"/>
                    <a:gd name="connsiteX1" fmla="*/ 877107 w 1754211"/>
                    <a:gd name="connsiteY1" fmla="*/ 1921 h 566173"/>
                    <a:gd name="connsiteX2" fmla="*/ 1754211 w 1754211"/>
                    <a:gd name="connsiteY2" fmla="*/ 150697 h 566173"/>
                    <a:gd name="connsiteX3" fmla="*/ 869487 w 1754211"/>
                    <a:gd name="connsiteY3" fmla="*/ 566173 h 566173"/>
                    <a:gd name="connsiteX4" fmla="*/ 3 w 1754211"/>
                    <a:gd name="connsiteY4" fmla="*/ 150697 h 566173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86677"/>
                    <a:gd name="connsiteY0" fmla="*/ 156938 h 572414"/>
                    <a:gd name="connsiteX1" fmla="*/ 881707 w 1786677"/>
                    <a:gd name="connsiteY1" fmla="*/ 8162 h 572414"/>
                    <a:gd name="connsiteX2" fmla="*/ 1758811 w 1786677"/>
                    <a:gd name="connsiteY2" fmla="*/ 156938 h 572414"/>
                    <a:gd name="connsiteX3" fmla="*/ 874087 w 1786677"/>
                    <a:gd name="connsiteY3" fmla="*/ 572414 h 572414"/>
                    <a:gd name="connsiteX4" fmla="*/ 4603 w 1786677"/>
                    <a:gd name="connsiteY4" fmla="*/ 156938 h 57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6677" h="572414">
                      <a:moveTo>
                        <a:pt x="4603" y="156938"/>
                      </a:moveTo>
                      <a:cubicBezTo>
                        <a:pt x="59213" y="-51404"/>
                        <a:pt x="397296" y="8162"/>
                        <a:pt x="881707" y="8162"/>
                      </a:cubicBezTo>
                      <a:cubicBezTo>
                        <a:pt x="1366118" y="8162"/>
                        <a:pt x="1598791" y="-52502"/>
                        <a:pt x="1758811" y="156938"/>
                      </a:cubicBezTo>
                      <a:cubicBezTo>
                        <a:pt x="1918831" y="366378"/>
                        <a:pt x="1358498" y="572414"/>
                        <a:pt x="874087" y="572414"/>
                      </a:cubicBezTo>
                      <a:cubicBezTo>
                        <a:pt x="389676" y="572414"/>
                        <a:pt x="-50007" y="365280"/>
                        <a:pt x="4603" y="1569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6298">
                      <a:srgbClr val="C00000"/>
                    </a:gs>
                    <a:gs pos="100000">
                      <a:srgbClr val="FF66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楕円 10">
                  <a:extLst>
                    <a:ext uri="{FF2B5EF4-FFF2-40B4-BE49-F238E27FC236}">
                      <a16:creationId xmlns:a16="http://schemas.microsoft.com/office/drawing/2014/main" id="{AD3386E3-16BB-4C7A-A3C4-9C8892829351}"/>
                    </a:ext>
                  </a:extLst>
                </p:cNvPr>
                <p:cNvSpPr/>
                <p:nvPr/>
              </p:nvSpPr>
              <p:spPr>
                <a:xfrm>
                  <a:off x="6585850" y="5775006"/>
                  <a:ext cx="1786677" cy="572414"/>
                </a:xfrm>
                <a:custGeom>
                  <a:avLst/>
                  <a:gdLst>
                    <a:gd name="connsiteX0" fmla="*/ 0 w 1754208"/>
                    <a:gd name="connsiteY0" fmla="*/ 324036 h 648072"/>
                    <a:gd name="connsiteX1" fmla="*/ 877104 w 1754208"/>
                    <a:gd name="connsiteY1" fmla="*/ 0 h 648072"/>
                    <a:gd name="connsiteX2" fmla="*/ 1754208 w 1754208"/>
                    <a:gd name="connsiteY2" fmla="*/ 324036 h 648072"/>
                    <a:gd name="connsiteX3" fmla="*/ 877104 w 1754208"/>
                    <a:gd name="connsiteY3" fmla="*/ 648072 h 648072"/>
                    <a:gd name="connsiteX4" fmla="*/ 0 w 1754208"/>
                    <a:gd name="connsiteY4" fmla="*/ 324036 h 648072"/>
                    <a:gd name="connsiteX0" fmla="*/ 0 w 1754208"/>
                    <a:gd name="connsiteY0" fmla="*/ 150697 h 474733"/>
                    <a:gd name="connsiteX1" fmla="*/ 877104 w 1754208"/>
                    <a:gd name="connsiteY1" fmla="*/ 1921 h 474733"/>
                    <a:gd name="connsiteX2" fmla="*/ 1754208 w 1754208"/>
                    <a:gd name="connsiteY2" fmla="*/ 150697 h 474733"/>
                    <a:gd name="connsiteX3" fmla="*/ 877104 w 1754208"/>
                    <a:gd name="connsiteY3" fmla="*/ 474733 h 474733"/>
                    <a:gd name="connsiteX4" fmla="*/ 0 w 1754208"/>
                    <a:gd name="connsiteY4" fmla="*/ 150697 h 474733"/>
                    <a:gd name="connsiteX0" fmla="*/ 3 w 1754211"/>
                    <a:gd name="connsiteY0" fmla="*/ 150697 h 566173"/>
                    <a:gd name="connsiteX1" fmla="*/ 877107 w 1754211"/>
                    <a:gd name="connsiteY1" fmla="*/ 1921 h 566173"/>
                    <a:gd name="connsiteX2" fmla="*/ 1754211 w 1754211"/>
                    <a:gd name="connsiteY2" fmla="*/ 150697 h 566173"/>
                    <a:gd name="connsiteX3" fmla="*/ 869487 w 1754211"/>
                    <a:gd name="connsiteY3" fmla="*/ 566173 h 566173"/>
                    <a:gd name="connsiteX4" fmla="*/ 3 w 1754211"/>
                    <a:gd name="connsiteY4" fmla="*/ 150697 h 566173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86677"/>
                    <a:gd name="connsiteY0" fmla="*/ 156938 h 572414"/>
                    <a:gd name="connsiteX1" fmla="*/ 881707 w 1786677"/>
                    <a:gd name="connsiteY1" fmla="*/ 8162 h 572414"/>
                    <a:gd name="connsiteX2" fmla="*/ 1758811 w 1786677"/>
                    <a:gd name="connsiteY2" fmla="*/ 156938 h 572414"/>
                    <a:gd name="connsiteX3" fmla="*/ 874087 w 1786677"/>
                    <a:gd name="connsiteY3" fmla="*/ 572414 h 572414"/>
                    <a:gd name="connsiteX4" fmla="*/ 4603 w 1786677"/>
                    <a:gd name="connsiteY4" fmla="*/ 156938 h 57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6677" h="572414">
                      <a:moveTo>
                        <a:pt x="4603" y="156938"/>
                      </a:moveTo>
                      <a:cubicBezTo>
                        <a:pt x="59213" y="-51404"/>
                        <a:pt x="397296" y="8162"/>
                        <a:pt x="881707" y="8162"/>
                      </a:cubicBezTo>
                      <a:cubicBezTo>
                        <a:pt x="1366118" y="8162"/>
                        <a:pt x="1598791" y="-52502"/>
                        <a:pt x="1758811" y="156938"/>
                      </a:cubicBezTo>
                      <a:cubicBezTo>
                        <a:pt x="1918831" y="366378"/>
                        <a:pt x="1358498" y="572414"/>
                        <a:pt x="874087" y="572414"/>
                      </a:cubicBezTo>
                      <a:cubicBezTo>
                        <a:pt x="389676" y="572414"/>
                        <a:pt x="-50007" y="365280"/>
                        <a:pt x="4603" y="1569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99CC"/>
                    </a:gs>
                    <a:gs pos="100000">
                      <a:srgbClr val="FF66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5B03407B-A571-4F64-8D98-8333DC83B760}"/>
                </a:ext>
              </a:extLst>
            </p:cNvPr>
            <p:cNvGrpSpPr/>
            <p:nvPr/>
          </p:nvGrpSpPr>
          <p:grpSpPr>
            <a:xfrm>
              <a:off x="7252068" y="2928536"/>
              <a:ext cx="1580504" cy="900519"/>
              <a:chOff x="7252068" y="1335956"/>
              <a:chExt cx="1580504" cy="900519"/>
            </a:xfrm>
          </p:grpSpPr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C1D3109C-BE2F-48E1-B019-940F4036B5D1}"/>
                  </a:ext>
                </a:extLst>
              </p:cNvPr>
              <p:cNvSpPr/>
              <p:nvPr/>
            </p:nvSpPr>
            <p:spPr>
              <a:xfrm>
                <a:off x="7819685" y="2126919"/>
                <a:ext cx="462304" cy="109556"/>
              </a:xfrm>
              <a:prstGeom prst="trapezoid">
                <a:avLst/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76AB1A9D-A52D-4BB5-8B05-3E857BF935F8}"/>
                  </a:ext>
                </a:extLst>
              </p:cNvPr>
              <p:cNvSpPr/>
              <p:nvPr/>
            </p:nvSpPr>
            <p:spPr>
              <a:xfrm rot="10800000">
                <a:off x="7252068" y="1335956"/>
                <a:ext cx="1580504" cy="823498"/>
              </a:xfrm>
              <a:prstGeom prst="trapezoid">
                <a:avLst>
                  <a:gd name="adj" fmla="val 65531"/>
                </a:avLst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台形 50">
                <a:extLst>
                  <a:ext uri="{FF2B5EF4-FFF2-40B4-BE49-F238E27FC236}">
                    <a16:creationId xmlns:a16="http://schemas.microsoft.com/office/drawing/2014/main" id="{AF09B358-AE7C-4F62-9F86-E74857B57829}"/>
                  </a:ext>
                </a:extLst>
              </p:cNvPr>
              <p:cNvSpPr/>
              <p:nvPr/>
            </p:nvSpPr>
            <p:spPr>
              <a:xfrm rot="10800000">
                <a:off x="7400588" y="1335956"/>
                <a:ext cx="1300500" cy="823498"/>
              </a:xfrm>
              <a:prstGeom prst="trapezoid">
                <a:avLst>
                  <a:gd name="adj" fmla="val 58012"/>
                </a:avLst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14ED302E-F023-48F2-A524-5693BD2A75C8}"/>
                  </a:ext>
                </a:extLst>
              </p:cNvPr>
              <p:cNvSpPr/>
              <p:nvPr/>
            </p:nvSpPr>
            <p:spPr>
              <a:xfrm rot="10800000">
                <a:off x="7707094" y="1335956"/>
                <a:ext cx="643276" cy="823498"/>
              </a:xfrm>
              <a:prstGeom prst="trapezoid">
                <a:avLst>
                  <a:gd name="adj" fmla="val 41465"/>
                </a:avLst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B41B2A93-63EB-46B4-8DF8-E7DE2BA4607E}"/>
              </a:ext>
            </a:extLst>
          </p:cNvPr>
          <p:cNvGrpSpPr/>
          <p:nvPr/>
        </p:nvGrpSpPr>
        <p:grpSpPr>
          <a:xfrm>
            <a:off x="6033120" y="689051"/>
            <a:ext cx="1761695" cy="1729932"/>
            <a:chOff x="7252068" y="506543"/>
            <a:chExt cx="1761695" cy="1729932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681721B5-B726-4EF2-9CF2-299B484274B0}"/>
                </a:ext>
              </a:extLst>
            </p:cNvPr>
            <p:cNvGrpSpPr/>
            <p:nvPr/>
          </p:nvGrpSpPr>
          <p:grpSpPr>
            <a:xfrm>
              <a:off x="7277229" y="506543"/>
              <a:ext cx="1736534" cy="1255592"/>
              <a:chOff x="7277229" y="506543"/>
              <a:chExt cx="1736534" cy="1255592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140AB88A-F09E-45EA-8A01-5503C985C800}"/>
                  </a:ext>
                </a:extLst>
              </p:cNvPr>
              <p:cNvGrpSpPr/>
              <p:nvPr/>
            </p:nvGrpSpPr>
            <p:grpSpPr>
              <a:xfrm rot="19175505">
                <a:off x="7780453" y="506543"/>
                <a:ext cx="206912" cy="1255592"/>
                <a:chOff x="2920962" y="3945676"/>
                <a:chExt cx="219487" cy="1331902"/>
              </a:xfrm>
            </p:grpSpPr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7A1C8C2F-E6FF-46FA-8597-8D66C6562F4B}"/>
                    </a:ext>
                  </a:extLst>
                </p:cNvPr>
                <p:cNvGrpSpPr/>
                <p:nvPr/>
              </p:nvGrpSpPr>
              <p:grpSpPr>
                <a:xfrm rot="1745524">
                  <a:off x="2963823" y="4074266"/>
                  <a:ext cx="176626" cy="1203312"/>
                  <a:chOff x="7490838" y="3755570"/>
                  <a:chExt cx="192640" cy="1312413"/>
                </a:xfrm>
              </p:grpSpPr>
              <p:sp>
                <p:nvSpPr>
                  <p:cNvPr id="150" name="矢印: 五方向 149">
                    <a:extLst>
                      <a:ext uri="{FF2B5EF4-FFF2-40B4-BE49-F238E27FC236}">
                        <a16:creationId xmlns:a16="http://schemas.microsoft.com/office/drawing/2014/main" id="{4999C296-3D65-4927-9A5F-5E3821A9F18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31339" y="4326293"/>
                    <a:ext cx="1312413" cy="170967"/>
                  </a:xfrm>
                  <a:prstGeom prst="homePlate">
                    <a:avLst>
                      <a:gd name="adj" fmla="val 95035"/>
                    </a:avLst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51" name="グループ化 150">
                    <a:extLst>
                      <a:ext uri="{FF2B5EF4-FFF2-40B4-BE49-F238E27FC236}">
                        <a16:creationId xmlns:a16="http://schemas.microsoft.com/office/drawing/2014/main" id="{D2EE0B1E-5B16-4A60-A3C0-A63E64A62FB2}"/>
                      </a:ext>
                    </a:extLst>
                  </p:cNvPr>
                  <p:cNvGrpSpPr/>
                  <p:nvPr/>
                </p:nvGrpSpPr>
                <p:grpSpPr>
                  <a:xfrm>
                    <a:off x="7490838" y="3946729"/>
                    <a:ext cx="192640" cy="163704"/>
                    <a:chOff x="7490838" y="3946729"/>
                    <a:chExt cx="192640" cy="163704"/>
                  </a:xfrm>
                </p:grpSpPr>
                <p:sp>
                  <p:nvSpPr>
                    <p:cNvPr id="160" name="二等辺三角形 159">
                      <a:extLst>
                        <a:ext uri="{FF2B5EF4-FFF2-40B4-BE49-F238E27FC236}">
                          <a16:creationId xmlns:a16="http://schemas.microsoft.com/office/drawing/2014/main" id="{5E7DB926-0320-4F8B-BA8B-1262207EB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90838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61" name="二等辺三角形 160">
                      <a:extLst>
                        <a:ext uri="{FF2B5EF4-FFF2-40B4-BE49-F238E27FC236}">
                          <a16:creationId xmlns:a16="http://schemas.microsoft.com/office/drawing/2014/main" id="{7DADD55F-068F-4469-B063-8CB2B4D547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7994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62" name="二等辺三角形 161">
                      <a:extLst>
                        <a:ext uri="{FF2B5EF4-FFF2-40B4-BE49-F238E27FC236}">
                          <a16:creationId xmlns:a16="http://schemas.microsoft.com/office/drawing/2014/main" id="{417B13A6-0D03-45C0-86F3-801EE256B6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1365" y="3974671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52" name="グループ化 151">
                    <a:extLst>
                      <a:ext uri="{FF2B5EF4-FFF2-40B4-BE49-F238E27FC236}">
                        <a16:creationId xmlns:a16="http://schemas.microsoft.com/office/drawing/2014/main" id="{323A5E02-65C1-401C-B6CB-9AD818E96424}"/>
                      </a:ext>
                    </a:extLst>
                  </p:cNvPr>
                  <p:cNvGrpSpPr/>
                  <p:nvPr/>
                </p:nvGrpSpPr>
                <p:grpSpPr>
                  <a:xfrm>
                    <a:off x="7490838" y="4254704"/>
                    <a:ext cx="192640" cy="163704"/>
                    <a:chOff x="7490838" y="3946729"/>
                    <a:chExt cx="192640" cy="163704"/>
                  </a:xfrm>
                </p:grpSpPr>
                <p:sp>
                  <p:nvSpPr>
                    <p:cNvPr id="157" name="二等辺三角形 156">
                      <a:extLst>
                        <a:ext uri="{FF2B5EF4-FFF2-40B4-BE49-F238E27FC236}">
                          <a16:creationId xmlns:a16="http://schemas.microsoft.com/office/drawing/2014/main" id="{1814DB89-E5C7-473C-AC91-5F90B29536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90838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58" name="二等辺三角形 157">
                      <a:extLst>
                        <a:ext uri="{FF2B5EF4-FFF2-40B4-BE49-F238E27FC236}">
                          <a16:creationId xmlns:a16="http://schemas.microsoft.com/office/drawing/2014/main" id="{48C70688-7200-4A9C-B321-F8F3BDEEE3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7994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59" name="二等辺三角形 158">
                      <a:extLst>
                        <a:ext uri="{FF2B5EF4-FFF2-40B4-BE49-F238E27FC236}">
                          <a16:creationId xmlns:a16="http://schemas.microsoft.com/office/drawing/2014/main" id="{D9E151DB-87A6-44D1-88F4-481A20D769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1365" y="3974671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53" name="グループ化 152">
                    <a:extLst>
                      <a:ext uri="{FF2B5EF4-FFF2-40B4-BE49-F238E27FC236}">
                        <a16:creationId xmlns:a16="http://schemas.microsoft.com/office/drawing/2014/main" id="{1504F862-CE1D-4EC9-B949-CD4F7BB34C10}"/>
                      </a:ext>
                    </a:extLst>
                  </p:cNvPr>
                  <p:cNvGrpSpPr/>
                  <p:nvPr/>
                </p:nvGrpSpPr>
                <p:grpSpPr>
                  <a:xfrm>
                    <a:off x="7490838" y="4556329"/>
                    <a:ext cx="192640" cy="163704"/>
                    <a:chOff x="7490838" y="3946729"/>
                    <a:chExt cx="192640" cy="163704"/>
                  </a:xfrm>
                </p:grpSpPr>
                <p:sp>
                  <p:nvSpPr>
                    <p:cNvPr id="154" name="二等辺三角形 153">
                      <a:extLst>
                        <a:ext uri="{FF2B5EF4-FFF2-40B4-BE49-F238E27FC236}">
                          <a16:creationId xmlns:a16="http://schemas.microsoft.com/office/drawing/2014/main" id="{ADA9CA89-DC10-4C21-A684-464B4C0678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90838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55" name="二等辺三角形 154">
                      <a:extLst>
                        <a:ext uri="{FF2B5EF4-FFF2-40B4-BE49-F238E27FC236}">
                          <a16:creationId xmlns:a16="http://schemas.microsoft.com/office/drawing/2014/main" id="{BFB5D1DD-A846-4FB1-A636-BE7509C234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7994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56" name="二等辺三角形 155">
                      <a:extLst>
                        <a:ext uri="{FF2B5EF4-FFF2-40B4-BE49-F238E27FC236}">
                          <a16:creationId xmlns:a16="http://schemas.microsoft.com/office/drawing/2014/main" id="{FF6CAFCA-9B2E-4F8D-99BF-E8AB48D27E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1365" y="3974671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AAA9C34A-1102-4856-A64E-7F9414B16744}"/>
                    </a:ext>
                  </a:extLst>
                </p:cNvPr>
                <p:cNvGrpSpPr/>
                <p:nvPr/>
              </p:nvGrpSpPr>
              <p:grpSpPr>
                <a:xfrm rot="1146297">
                  <a:off x="2920962" y="3945676"/>
                  <a:ext cx="176626" cy="1203312"/>
                  <a:chOff x="7490838" y="3755570"/>
                  <a:chExt cx="192640" cy="1312413"/>
                </a:xfrm>
              </p:grpSpPr>
              <p:sp>
                <p:nvSpPr>
                  <p:cNvPr id="137" name="矢印: 五方向 136">
                    <a:extLst>
                      <a:ext uri="{FF2B5EF4-FFF2-40B4-BE49-F238E27FC236}">
                        <a16:creationId xmlns:a16="http://schemas.microsoft.com/office/drawing/2014/main" id="{A06D05D8-F886-48FA-A875-0A40B41B7E9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31339" y="4326293"/>
                    <a:ext cx="1312413" cy="170967"/>
                  </a:xfrm>
                  <a:prstGeom prst="homePlate">
                    <a:avLst>
                      <a:gd name="adj" fmla="val 95035"/>
                    </a:avLst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38" name="グループ化 137">
                    <a:extLst>
                      <a:ext uri="{FF2B5EF4-FFF2-40B4-BE49-F238E27FC236}">
                        <a16:creationId xmlns:a16="http://schemas.microsoft.com/office/drawing/2014/main" id="{3C4259F0-0540-411A-BDEA-4C2905DA277E}"/>
                      </a:ext>
                    </a:extLst>
                  </p:cNvPr>
                  <p:cNvGrpSpPr/>
                  <p:nvPr/>
                </p:nvGrpSpPr>
                <p:grpSpPr>
                  <a:xfrm>
                    <a:off x="7490838" y="3946729"/>
                    <a:ext cx="192640" cy="163704"/>
                    <a:chOff x="7490838" y="3946729"/>
                    <a:chExt cx="192640" cy="163704"/>
                  </a:xfrm>
                </p:grpSpPr>
                <p:sp>
                  <p:nvSpPr>
                    <p:cNvPr id="147" name="二等辺三角形 146">
                      <a:extLst>
                        <a:ext uri="{FF2B5EF4-FFF2-40B4-BE49-F238E27FC236}">
                          <a16:creationId xmlns:a16="http://schemas.microsoft.com/office/drawing/2014/main" id="{9EFF5CD5-4D8E-40D8-A0FF-5B51B28692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90838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8" name="二等辺三角形 147">
                      <a:extLst>
                        <a:ext uri="{FF2B5EF4-FFF2-40B4-BE49-F238E27FC236}">
                          <a16:creationId xmlns:a16="http://schemas.microsoft.com/office/drawing/2014/main" id="{F3071991-7C26-4844-9D0B-17ECD202FB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7994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9" name="二等辺三角形 148">
                      <a:extLst>
                        <a:ext uri="{FF2B5EF4-FFF2-40B4-BE49-F238E27FC236}">
                          <a16:creationId xmlns:a16="http://schemas.microsoft.com/office/drawing/2014/main" id="{76E1D063-A7D8-4517-B910-EBC1F15E7A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1365" y="3974671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39" name="グループ化 138">
                    <a:extLst>
                      <a:ext uri="{FF2B5EF4-FFF2-40B4-BE49-F238E27FC236}">
                        <a16:creationId xmlns:a16="http://schemas.microsoft.com/office/drawing/2014/main" id="{59B25DE6-C442-4E63-A389-0B3F84121437}"/>
                      </a:ext>
                    </a:extLst>
                  </p:cNvPr>
                  <p:cNvGrpSpPr/>
                  <p:nvPr/>
                </p:nvGrpSpPr>
                <p:grpSpPr>
                  <a:xfrm>
                    <a:off x="7490838" y="4254704"/>
                    <a:ext cx="192640" cy="163704"/>
                    <a:chOff x="7490838" y="3946729"/>
                    <a:chExt cx="192640" cy="163704"/>
                  </a:xfrm>
                </p:grpSpPr>
                <p:sp>
                  <p:nvSpPr>
                    <p:cNvPr id="144" name="二等辺三角形 143">
                      <a:extLst>
                        <a:ext uri="{FF2B5EF4-FFF2-40B4-BE49-F238E27FC236}">
                          <a16:creationId xmlns:a16="http://schemas.microsoft.com/office/drawing/2014/main" id="{9CCCD1B8-D4BD-4DF4-88B9-118EFF9DD6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90838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5" name="二等辺三角形 144">
                      <a:extLst>
                        <a:ext uri="{FF2B5EF4-FFF2-40B4-BE49-F238E27FC236}">
                          <a16:creationId xmlns:a16="http://schemas.microsoft.com/office/drawing/2014/main" id="{9759CC44-39EB-4AA3-B97D-B1DFAE07F4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7994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6" name="二等辺三角形 145">
                      <a:extLst>
                        <a:ext uri="{FF2B5EF4-FFF2-40B4-BE49-F238E27FC236}">
                          <a16:creationId xmlns:a16="http://schemas.microsoft.com/office/drawing/2014/main" id="{45E0CDEB-6A9D-4891-BFB1-DED5BAB9DF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1365" y="3974671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40" name="グループ化 139">
                    <a:extLst>
                      <a:ext uri="{FF2B5EF4-FFF2-40B4-BE49-F238E27FC236}">
                        <a16:creationId xmlns:a16="http://schemas.microsoft.com/office/drawing/2014/main" id="{503DE145-0371-4F26-A380-852F8DEDE3F6}"/>
                      </a:ext>
                    </a:extLst>
                  </p:cNvPr>
                  <p:cNvGrpSpPr/>
                  <p:nvPr/>
                </p:nvGrpSpPr>
                <p:grpSpPr>
                  <a:xfrm>
                    <a:off x="7490838" y="4556329"/>
                    <a:ext cx="192640" cy="163704"/>
                    <a:chOff x="7490838" y="3946729"/>
                    <a:chExt cx="192640" cy="163704"/>
                  </a:xfrm>
                </p:grpSpPr>
                <p:sp>
                  <p:nvSpPr>
                    <p:cNvPr id="141" name="二等辺三角形 140">
                      <a:extLst>
                        <a:ext uri="{FF2B5EF4-FFF2-40B4-BE49-F238E27FC236}">
                          <a16:creationId xmlns:a16="http://schemas.microsoft.com/office/drawing/2014/main" id="{E458244A-FC6C-4230-BA1F-0751082206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90838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2" name="二等辺三角形 141">
                      <a:extLst>
                        <a:ext uri="{FF2B5EF4-FFF2-40B4-BE49-F238E27FC236}">
                          <a16:creationId xmlns:a16="http://schemas.microsoft.com/office/drawing/2014/main" id="{A1C29A17-408F-4437-B435-5FAA275216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7994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3" name="二等辺三角形 142">
                      <a:extLst>
                        <a:ext uri="{FF2B5EF4-FFF2-40B4-BE49-F238E27FC236}">
                          <a16:creationId xmlns:a16="http://schemas.microsoft.com/office/drawing/2014/main" id="{F8F0102C-7D54-4FA5-BF0B-BC46896C73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1365" y="3974671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F508E77-954B-49FE-B179-E3CD9868A889}"/>
                  </a:ext>
                </a:extLst>
              </p:cNvPr>
              <p:cNvSpPr/>
              <p:nvPr/>
            </p:nvSpPr>
            <p:spPr>
              <a:xfrm rot="2426739">
                <a:off x="7769345" y="1058572"/>
                <a:ext cx="563681" cy="456043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78EF8389-DCB4-47EE-BC6C-D25FF43B42BA}"/>
                  </a:ext>
                </a:extLst>
              </p:cNvPr>
              <p:cNvSpPr/>
              <p:nvPr/>
            </p:nvSpPr>
            <p:spPr>
              <a:xfrm rot="8479351">
                <a:off x="7969370" y="1025234"/>
                <a:ext cx="563681" cy="456043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3C04555D-1469-4BE8-8C28-A67EF917D7FA}"/>
                  </a:ext>
                </a:extLst>
              </p:cNvPr>
              <p:cNvSpPr/>
              <p:nvPr/>
            </p:nvSpPr>
            <p:spPr>
              <a:xfrm rot="2426739">
                <a:off x="7813254" y="1181641"/>
                <a:ext cx="494916" cy="40040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4F5F7031-DB18-4B62-B374-56CF62315B53}"/>
                  </a:ext>
                </a:extLst>
              </p:cNvPr>
              <p:cNvSpPr/>
              <p:nvPr/>
            </p:nvSpPr>
            <p:spPr>
              <a:xfrm rot="8479351">
                <a:off x="8013279" y="1148302"/>
                <a:ext cx="494914" cy="40040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77607523-C44E-48FE-B66F-7F8F01E8C889}"/>
                  </a:ext>
                </a:extLst>
              </p:cNvPr>
              <p:cNvGrpSpPr/>
              <p:nvPr/>
            </p:nvGrpSpPr>
            <p:grpSpPr>
              <a:xfrm rot="20160746" flipH="1">
                <a:off x="7910765" y="1195726"/>
                <a:ext cx="1102998" cy="298112"/>
                <a:chOff x="9091957" y="328220"/>
                <a:chExt cx="1102998" cy="298112"/>
              </a:xfrm>
            </p:grpSpPr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0C516D03-6D58-4129-AA79-64730672E212}"/>
                    </a:ext>
                  </a:extLst>
                </p:cNvPr>
                <p:cNvGrpSpPr/>
                <p:nvPr/>
              </p:nvGrpSpPr>
              <p:grpSpPr>
                <a:xfrm rot="18000000">
                  <a:off x="9445958" y="-15362"/>
                  <a:ext cx="246363" cy="933528"/>
                  <a:chOff x="7819685" y="4112235"/>
                  <a:chExt cx="576432" cy="1341736"/>
                </a:xfrm>
                <a:gradFill>
                  <a:gsLst>
                    <a:gs pos="33000">
                      <a:srgbClr val="FFFF99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133" name="月 132">
                    <a:extLst>
                      <a:ext uri="{FF2B5EF4-FFF2-40B4-BE49-F238E27FC236}">
                        <a16:creationId xmlns:a16="http://schemas.microsoft.com/office/drawing/2014/main" id="{CBB3E3A6-3783-441D-8F62-05BBAA8B238D}"/>
                      </a:ext>
                    </a:extLst>
                  </p:cNvPr>
                  <p:cNvSpPr/>
                  <p:nvPr/>
                </p:nvSpPr>
                <p:spPr>
                  <a:xfrm>
                    <a:off x="7819685" y="4112235"/>
                    <a:ext cx="576432" cy="1341736"/>
                  </a:xfrm>
                  <a:prstGeom prst="moon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4" name="月 133">
                    <a:extLst>
                      <a:ext uri="{FF2B5EF4-FFF2-40B4-BE49-F238E27FC236}">
                        <a16:creationId xmlns:a16="http://schemas.microsoft.com/office/drawing/2014/main" id="{1C3B83C1-0D5A-419C-8527-8DA578216E9B}"/>
                      </a:ext>
                    </a:extLst>
                  </p:cNvPr>
                  <p:cNvSpPr/>
                  <p:nvPr/>
                </p:nvSpPr>
                <p:spPr>
                  <a:xfrm>
                    <a:off x="7900988" y="4112235"/>
                    <a:ext cx="495129" cy="1341736"/>
                  </a:xfrm>
                  <a:prstGeom prst="moon">
                    <a:avLst>
                      <a:gd name="adj" fmla="val 23559"/>
                    </a:avLst>
                  </a:prstGeom>
                  <a:gradFill>
                    <a:gsLst>
                      <a:gs pos="33000">
                        <a:srgbClr val="FFFF99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F685DCC2-FEBE-4268-8E73-4295C9F3EA70}"/>
                    </a:ext>
                  </a:extLst>
                </p:cNvPr>
                <p:cNvGrpSpPr/>
                <p:nvPr/>
              </p:nvGrpSpPr>
              <p:grpSpPr>
                <a:xfrm rot="16521986">
                  <a:off x="9435539" y="36387"/>
                  <a:ext cx="246363" cy="933528"/>
                  <a:chOff x="7819685" y="4112235"/>
                  <a:chExt cx="576432" cy="1341736"/>
                </a:xfrm>
                <a:gradFill>
                  <a:gsLst>
                    <a:gs pos="33000">
                      <a:srgbClr val="FFFF99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131" name="月 130">
                    <a:extLst>
                      <a:ext uri="{FF2B5EF4-FFF2-40B4-BE49-F238E27FC236}">
                        <a16:creationId xmlns:a16="http://schemas.microsoft.com/office/drawing/2014/main" id="{5E34A2E1-855D-49C3-83D6-971F77365407}"/>
                      </a:ext>
                    </a:extLst>
                  </p:cNvPr>
                  <p:cNvSpPr/>
                  <p:nvPr/>
                </p:nvSpPr>
                <p:spPr>
                  <a:xfrm>
                    <a:off x="7819685" y="4112235"/>
                    <a:ext cx="576432" cy="1341736"/>
                  </a:xfrm>
                  <a:prstGeom prst="moon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2" name="月 131">
                    <a:extLst>
                      <a:ext uri="{FF2B5EF4-FFF2-40B4-BE49-F238E27FC236}">
                        <a16:creationId xmlns:a16="http://schemas.microsoft.com/office/drawing/2014/main" id="{CFD67B5B-7955-489E-9EDE-3B0380C39BF7}"/>
                      </a:ext>
                    </a:extLst>
                  </p:cNvPr>
                  <p:cNvSpPr/>
                  <p:nvPr/>
                </p:nvSpPr>
                <p:spPr>
                  <a:xfrm>
                    <a:off x="7900988" y="4112235"/>
                    <a:ext cx="495129" cy="1341736"/>
                  </a:xfrm>
                  <a:prstGeom prst="moon">
                    <a:avLst>
                      <a:gd name="adj" fmla="val 23559"/>
                    </a:avLst>
                  </a:prstGeom>
                  <a:gradFill>
                    <a:gsLst>
                      <a:gs pos="33000">
                        <a:srgbClr val="FFFF99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7080D6ED-4521-4DD4-BFE1-1186E5DD93A6}"/>
                    </a:ext>
                  </a:extLst>
                </p:cNvPr>
                <p:cNvGrpSpPr/>
                <p:nvPr/>
              </p:nvGrpSpPr>
              <p:grpSpPr>
                <a:xfrm rot="18000000">
                  <a:off x="9605009" y="-15362"/>
                  <a:ext cx="246363" cy="933528"/>
                  <a:chOff x="7819685" y="4112235"/>
                  <a:chExt cx="576432" cy="1341736"/>
                </a:xfrm>
                <a:gradFill>
                  <a:gsLst>
                    <a:gs pos="33000">
                      <a:srgbClr val="FFFF99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129" name="月 128">
                    <a:extLst>
                      <a:ext uri="{FF2B5EF4-FFF2-40B4-BE49-F238E27FC236}">
                        <a16:creationId xmlns:a16="http://schemas.microsoft.com/office/drawing/2014/main" id="{5C79DD8A-5132-49D8-9995-7686B5BF3B31}"/>
                      </a:ext>
                    </a:extLst>
                  </p:cNvPr>
                  <p:cNvSpPr/>
                  <p:nvPr/>
                </p:nvSpPr>
                <p:spPr>
                  <a:xfrm>
                    <a:off x="7819685" y="4112235"/>
                    <a:ext cx="576432" cy="1341736"/>
                  </a:xfrm>
                  <a:prstGeom prst="moon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0" name="月 129">
                    <a:extLst>
                      <a:ext uri="{FF2B5EF4-FFF2-40B4-BE49-F238E27FC236}">
                        <a16:creationId xmlns:a16="http://schemas.microsoft.com/office/drawing/2014/main" id="{CAE05389-104B-4D98-BE58-B3B6DB6D2D74}"/>
                      </a:ext>
                    </a:extLst>
                  </p:cNvPr>
                  <p:cNvSpPr/>
                  <p:nvPr/>
                </p:nvSpPr>
                <p:spPr>
                  <a:xfrm>
                    <a:off x="7900988" y="4112235"/>
                    <a:ext cx="495129" cy="1341736"/>
                  </a:xfrm>
                  <a:prstGeom prst="moon">
                    <a:avLst>
                      <a:gd name="adj" fmla="val 23559"/>
                    </a:avLst>
                  </a:prstGeom>
                  <a:gradFill>
                    <a:gsLst>
                      <a:gs pos="33000">
                        <a:srgbClr val="FFFF99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610B5FA3-384F-4F94-9BD2-79C2B78A89C9}"/>
                    </a:ext>
                  </a:extLst>
                </p:cNvPr>
                <p:cNvGrpSpPr/>
                <p:nvPr/>
              </p:nvGrpSpPr>
              <p:grpSpPr>
                <a:xfrm rot="16826693">
                  <a:off x="9552177" y="36387"/>
                  <a:ext cx="246363" cy="933528"/>
                  <a:chOff x="7819685" y="4112235"/>
                  <a:chExt cx="576432" cy="1341736"/>
                </a:xfrm>
                <a:gradFill>
                  <a:gsLst>
                    <a:gs pos="33000">
                      <a:srgbClr val="FFFF99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127" name="月 126">
                    <a:extLst>
                      <a:ext uri="{FF2B5EF4-FFF2-40B4-BE49-F238E27FC236}">
                        <a16:creationId xmlns:a16="http://schemas.microsoft.com/office/drawing/2014/main" id="{4767594A-87F2-4A61-AE82-B743820E4E87}"/>
                      </a:ext>
                    </a:extLst>
                  </p:cNvPr>
                  <p:cNvSpPr/>
                  <p:nvPr/>
                </p:nvSpPr>
                <p:spPr>
                  <a:xfrm>
                    <a:off x="7819685" y="4112235"/>
                    <a:ext cx="576432" cy="1341736"/>
                  </a:xfrm>
                  <a:prstGeom prst="moon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" name="月 127">
                    <a:extLst>
                      <a:ext uri="{FF2B5EF4-FFF2-40B4-BE49-F238E27FC236}">
                        <a16:creationId xmlns:a16="http://schemas.microsoft.com/office/drawing/2014/main" id="{564BD7F2-0599-4297-B3BD-0BF11AEFB0FC}"/>
                      </a:ext>
                    </a:extLst>
                  </p:cNvPr>
                  <p:cNvSpPr/>
                  <p:nvPr/>
                </p:nvSpPr>
                <p:spPr>
                  <a:xfrm>
                    <a:off x="7900988" y="4112235"/>
                    <a:ext cx="495129" cy="1341736"/>
                  </a:xfrm>
                  <a:prstGeom prst="moon">
                    <a:avLst>
                      <a:gd name="adj" fmla="val 23559"/>
                    </a:avLst>
                  </a:prstGeom>
                  <a:gradFill>
                    <a:gsLst>
                      <a:gs pos="33000">
                        <a:srgbClr val="FFFF99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BA68F254-56E6-4EC3-8FEF-6F68E14E5255}"/>
                  </a:ext>
                </a:extLst>
              </p:cNvPr>
              <p:cNvGrpSpPr/>
              <p:nvPr/>
            </p:nvGrpSpPr>
            <p:grpSpPr>
              <a:xfrm rot="20879315">
                <a:off x="7277229" y="819412"/>
                <a:ext cx="976011" cy="839718"/>
                <a:chOff x="12218363" y="-1239367"/>
                <a:chExt cx="976011" cy="839718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947CC159-2F67-4F2E-98A7-3D7D98548DF1}"/>
                    </a:ext>
                  </a:extLst>
                </p:cNvPr>
                <p:cNvGrpSpPr/>
                <p:nvPr/>
              </p:nvGrpSpPr>
              <p:grpSpPr>
                <a:xfrm>
                  <a:off x="12218363" y="-1239367"/>
                  <a:ext cx="799498" cy="799498"/>
                  <a:chOff x="12218363" y="-1593005"/>
                  <a:chExt cx="1153136" cy="1153136"/>
                </a:xfrm>
              </p:grpSpPr>
              <p:sp>
                <p:nvSpPr>
                  <p:cNvPr id="110" name="弦 109">
                    <a:extLst>
                      <a:ext uri="{FF2B5EF4-FFF2-40B4-BE49-F238E27FC236}">
                        <a16:creationId xmlns:a16="http://schemas.microsoft.com/office/drawing/2014/main" id="{1233A53E-B21A-405B-9E6F-B2D6C7AF60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18363" y="-1593005"/>
                    <a:ext cx="1153136" cy="1153136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弦 110">
                    <a:extLst>
                      <a:ext uri="{FF2B5EF4-FFF2-40B4-BE49-F238E27FC236}">
                        <a16:creationId xmlns:a16="http://schemas.microsoft.com/office/drawing/2014/main" id="{8F63A981-3AC2-4C71-898D-78767141EB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75707" y="-1546981"/>
                    <a:ext cx="1061088" cy="1061088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パイ 27">
                    <a:extLst>
                      <a:ext uri="{FF2B5EF4-FFF2-40B4-BE49-F238E27FC236}">
                        <a16:creationId xmlns:a16="http://schemas.microsoft.com/office/drawing/2014/main" id="{6DAA8ACE-D1F8-4C76-972F-C3ADD894230D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556" y="-1554077"/>
                    <a:ext cx="1000938" cy="1005325"/>
                  </a:xfrm>
                  <a:prstGeom prst="pie">
                    <a:avLst>
                      <a:gd name="adj1" fmla="val 10519941"/>
                      <a:gd name="adj2" fmla="val 13797188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パイ 663">
                    <a:extLst>
                      <a:ext uri="{FF2B5EF4-FFF2-40B4-BE49-F238E27FC236}">
                        <a16:creationId xmlns:a16="http://schemas.microsoft.com/office/drawing/2014/main" id="{DE12AAF4-9E5E-42E0-85AD-27B687F355E3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35652" y="-1507404"/>
                    <a:ext cx="979627" cy="983921"/>
                  </a:xfrm>
                  <a:prstGeom prst="pie">
                    <a:avLst>
                      <a:gd name="adj1" fmla="val 2360698"/>
                      <a:gd name="adj2" fmla="val 625679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パイ 665">
                    <a:extLst>
                      <a:ext uri="{FF2B5EF4-FFF2-40B4-BE49-F238E27FC236}">
                        <a16:creationId xmlns:a16="http://schemas.microsoft.com/office/drawing/2014/main" id="{37E636AD-74FB-445A-8700-C59786B3DFEC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880" y="-1530146"/>
                    <a:ext cx="1000938" cy="1005325"/>
                  </a:xfrm>
                  <a:prstGeom prst="pie">
                    <a:avLst>
                      <a:gd name="adj1" fmla="val 6518391"/>
                      <a:gd name="adj2" fmla="val 1052433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涙形 114">
                    <a:extLst>
                      <a:ext uri="{FF2B5EF4-FFF2-40B4-BE49-F238E27FC236}">
                        <a16:creationId xmlns:a16="http://schemas.microsoft.com/office/drawing/2014/main" id="{8D1CF054-0718-41AE-B24B-2A37CDEF6A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13840" y="-13415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涙形 115">
                    <a:extLst>
                      <a:ext uri="{FF2B5EF4-FFF2-40B4-BE49-F238E27FC236}">
                        <a16:creationId xmlns:a16="http://schemas.microsoft.com/office/drawing/2014/main" id="{4302318A-D61D-4DEB-B34D-2A3160C73A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3850" y="-11571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涙形 116">
                    <a:extLst>
                      <a:ext uri="{FF2B5EF4-FFF2-40B4-BE49-F238E27FC236}">
                        <a16:creationId xmlns:a16="http://schemas.microsoft.com/office/drawing/2014/main" id="{34C3F2F2-9063-4179-A5E2-ADE4C9C2BF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07531" y="-1160014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涙形 117">
                    <a:extLst>
                      <a:ext uri="{FF2B5EF4-FFF2-40B4-BE49-F238E27FC236}">
                        <a16:creationId xmlns:a16="http://schemas.microsoft.com/office/drawing/2014/main" id="{1DCD9328-DA33-408E-9BB2-2504521AB3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7541" y="-975632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涙形 118">
                    <a:extLst>
                      <a:ext uri="{FF2B5EF4-FFF2-40B4-BE49-F238E27FC236}">
                        <a16:creationId xmlns:a16="http://schemas.microsoft.com/office/drawing/2014/main" id="{954003FC-68E2-467B-8615-3E3DDF44ED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840969" y="-8880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涙形 119">
                    <a:extLst>
                      <a:ext uri="{FF2B5EF4-FFF2-40B4-BE49-F238E27FC236}">
                        <a16:creationId xmlns:a16="http://schemas.microsoft.com/office/drawing/2014/main" id="{EFAD6241-F2F0-44F9-B480-FCD97D3A62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30979" y="-7036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涙形 120">
                    <a:extLst>
                      <a:ext uri="{FF2B5EF4-FFF2-40B4-BE49-F238E27FC236}">
                        <a16:creationId xmlns:a16="http://schemas.microsoft.com/office/drawing/2014/main" id="{284FC8EC-D277-4DDF-AAE0-6E305726E5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9760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涙形 121">
                    <a:extLst>
                      <a:ext uri="{FF2B5EF4-FFF2-40B4-BE49-F238E27FC236}">
                        <a16:creationId xmlns:a16="http://schemas.microsoft.com/office/drawing/2014/main" id="{27515E59-2ADA-487B-B0D1-8A0DF5A744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0748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DE031D21-11F3-4011-881B-04713D791F07}"/>
                    </a:ext>
                  </a:extLst>
                </p:cNvPr>
                <p:cNvGrpSpPr/>
                <p:nvPr/>
              </p:nvGrpSpPr>
              <p:grpSpPr>
                <a:xfrm rot="800389">
                  <a:off x="12394876" y="-1199147"/>
                  <a:ext cx="799498" cy="799498"/>
                  <a:chOff x="12218363" y="-1593005"/>
                  <a:chExt cx="1153136" cy="1153136"/>
                </a:xfrm>
              </p:grpSpPr>
              <p:sp>
                <p:nvSpPr>
                  <p:cNvPr id="97" name="弦 96">
                    <a:extLst>
                      <a:ext uri="{FF2B5EF4-FFF2-40B4-BE49-F238E27FC236}">
                        <a16:creationId xmlns:a16="http://schemas.microsoft.com/office/drawing/2014/main" id="{A00AA8EB-6E52-43F7-ADAA-85D8E32CE4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18363" y="-1593005"/>
                    <a:ext cx="1153136" cy="1153136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弦 97">
                    <a:extLst>
                      <a:ext uri="{FF2B5EF4-FFF2-40B4-BE49-F238E27FC236}">
                        <a16:creationId xmlns:a16="http://schemas.microsoft.com/office/drawing/2014/main" id="{D038D2DF-49FC-456A-8D6B-B40671422B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75707" y="-1546981"/>
                    <a:ext cx="1061088" cy="1061088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パイ 677">
                    <a:extLst>
                      <a:ext uri="{FF2B5EF4-FFF2-40B4-BE49-F238E27FC236}">
                        <a16:creationId xmlns:a16="http://schemas.microsoft.com/office/drawing/2014/main" id="{9CC7CAB1-6236-49EE-90FA-73C1A5CA32BF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556" y="-1554077"/>
                    <a:ext cx="1000938" cy="1005325"/>
                  </a:xfrm>
                  <a:prstGeom prst="pie">
                    <a:avLst>
                      <a:gd name="adj1" fmla="val 10519941"/>
                      <a:gd name="adj2" fmla="val 13797188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パイ 678">
                    <a:extLst>
                      <a:ext uri="{FF2B5EF4-FFF2-40B4-BE49-F238E27FC236}">
                        <a16:creationId xmlns:a16="http://schemas.microsoft.com/office/drawing/2014/main" id="{79791F91-B702-4F21-B964-297BA18EA4DB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35652" y="-1507404"/>
                    <a:ext cx="979627" cy="983921"/>
                  </a:xfrm>
                  <a:prstGeom prst="pie">
                    <a:avLst>
                      <a:gd name="adj1" fmla="val 2360698"/>
                      <a:gd name="adj2" fmla="val 625679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パイ 679">
                    <a:extLst>
                      <a:ext uri="{FF2B5EF4-FFF2-40B4-BE49-F238E27FC236}">
                        <a16:creationId xmlns:a16="http://schemas.microsoft.com/office/drawing/2014/main" id="{F27A1600-968B-443A-A122-93FD9746C2A6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880" y="-1530146"/>
                    <a:ext cx="1000938" cy="1005325"/>
                  </a:xfrm>
                  <a:prstGeom prst="pie">
                    <a:avLst>
                      <a:gd name="adj1" fmla="val 6518391"/>
                      <a:gd name="adj2" fmla="val 1052433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涙形 101">
                    <a:extLst>
                      <a:ext uri="{FF2B5EF4-FFF2-40B4-BE49-F238E27FC236}">
                        <a16:creationId xmlns:a16="http://schemas.microsoft.com/office/drawing/2014/main" id="{EEDDE47F-EA28-4D09-8990-189CEFD55A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13840" y="-13415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涙形 102">
                    <a:extLst>
                      <a:ext uri="{FF2B5EF4-FFF2-40B4-BE49-F238E27FC236}">
                        <a16:creationId xmlns:a16="http://schemas.microsoft.com/office/drawing/2014/main" id="{2A85FAA9-7743-4616-8C53-379FBCA372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3850" y="-11571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涙形 103">
                    <a:extLst>
                      <a:ext uri="{FF2B5EF4-FFF2-40B4-BE49-F238E27FC236}">
                        <a16:creationId xmlns:a16="http://schemas.microsoft.com/office/drawing/2014/main" id="{65134046-84CF-4959-8B0F-BDDFE9D04F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07531" y="-1160014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涙形 104">
                    <a:extLst>
                      <a:ext uri="{FF2B5EF4-FFF2-40B4-BE49-F238E27FC236}">
                        <a16:creationId xmlns:a16="http://schemas.microsoft.com/office/drawing/2014/main" id="{58060690-F874-4127-97C9-7B2509DA81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7541" y="-975632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涙形 105">
                    <a:extLst>
                      <a:ext uri="{FF2B5EF4-FFF2-40B4-BE49-F238E27FC236}">
                        <a16:creationId xmlns:a16="http://schemas.microsoft.com/office/drawing/2014/main" id="{F27E7737-62C6-4263-9909-D0BB89F7DE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840969" y="-8880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涙形 106">
                    <a:extLst>
                      <a:ext uri="{FF2B5EF4-FFF2-40B4-BE49-F238E27FC236}">
                        <a16:creationId xmlns:a16="http://schemas.microsoft.com/office/drawing/2014/main" id="{1A28D7D7-8BA3-44A6-9D54-C03EE2E5CD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30979" y="-7036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涙形 107">
                    <a:extLst>
                      <a:ext uri="{FF2B5EF4-FFF2-40B4-BE49-F238E27FC236}">
                        <a16:creationId xmlns:a16="http://schemas.microsoft.com/office/drawing/2014/main" id="{FFD7B3F7-A6F0-46D5-943E-08DE5AEFA1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9760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涙形 108">
                    <a:extLst>
                      <a:ext uri="{FF2B5EF4-FFF2-40B4-BE49-F238E27FC236}">
                        <a16:creationId xmlns:a16="http://schemas.microsoft.com/office/drawing/2014/main" id="{C6B7C5B9-B534-44C1-927A-DA5DA8BEF2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0748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F977579C-2FDA-4EDA-ACC9-AC2A5DC27D75}"/>
                  </a:ext>
                </a:extLst>
              </p:cNvPr>
              <p:cNvGrpSpPr/>
              <p:nvPr/>
            </p:nvGrpSpPr>
            <p:grpSpPr>
              <a:xfrm rot="19275667" flipH="1">
                <a:off x="7658353" y="1195726"/>
                <a:ext cx="1102998" cy="298112"/>
                <a:chOff x="9091957" y="328220"/>
                <a:chExt cx="1102998" cy="298112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2995FABC-FE5E-463C-8ADB-2221F89ABC6E}"/>
                    </a:ext>
                  </a:extLst>
                </p:cNvPr>
                <p:cNvGrpSpPr/>
                <p:nvPr/>
              </p:nvGrpSpPr>
              <p:grpSpPr>
                <a:xfrm rot="18000000">
                  <a:off x="9445958" y="-15362"/>
                  <a:ext cx="246363" cy="933528"/>
                  <a:chOff x="7819685" y="4112235"/>
                  <a:chExt cx="576432" cy="1341736"/>
                </a:xfrm>
                <a:gradFill>
                  <a:gsLst>
                    <a:gs pos="33000">
                      <a:srgbClr val="FFFF99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93" name="月 92">
                    <a:extLst>
                      <a:ext uri="{FF2B5EF4-FFF2-40B4-BE49-F238E27FC236}">
                        <a16:creationId xmlns:a16="http://schemas.microsoft.com/office/drawing/2014/main" id="{4E11A809-E315-454A-8F31-7DADCA348AAD}"/>
                      </a:ext>
                    </a:extLst>
                  </p:cNvPr>
                  <p:cNvSpPr/>
                  <p:nvPr/>
                </p:nvSpPr>
                <p:spPr>
                  <a:xfrm>
                    <a:off x="7819685" y="4112235"/>
                    <a:ext cx="576432" cy="1341736"/>
                  </a:xfrm>
                  <a:prstGeom prst="moon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4" name="月 93">
                    <a:extLst>
                      <a:ext uri="{FF2B5EF4-FFF2-40B4-BE49-F238E27FC236}">
                        <a16:creationId xmlns:a16="http://schemas.microsoft.com/office/drawing/2014/main" id="{318E1386-3141-481E-860E-408594F3BD85}"/>
                      </a:ext>
                    </a:extLst>
                  </p:cNvPr>
                  <p:cNvSpPr/>
                  <p:nvPr/>
                </p:nvSpPr>
                <p:spPr>
                  <a:xfrm>
                    <a:off x="7900988" y="4112235"/>
                    <a:ext cx="495129" cy="1341736"/>
                  </a:xfrm>
                  <a:prstGeom prst="moon">
                    <a:avLst>
                      <a:gd name="adj" fmla="val 23559"/>
                    </a:avLst>
                  </a:prstGeom>
                  <a:gradFill>
                    <a:gsLst>
                      <a:gs pos="33000">
                        <a:srgbClr val="FFFF99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FD9CA6B2-E254-4CF9-A21E-C235BB9E58F9}"/>
                    </a:ext>
                  </a:extLst>
                </p:cNvPr>
                <p:cNvGrpSpPr/>
                <p:nvPr/>
              </p:nvGrpSpPr>
              <p:grpSpPr>
                <a:xfrm rot="16521986">
                  <a:off x="9435539" y="36387"/>
                  <a:ext cx="246363" cy="933528"/>
                  <a:chOff x="7819685" y="4112235"/>
                  <a:chExt cx="576432" cy="1341736"/>
                </a:xfrm>
                <a:gradFill>
                  <a:gsLst>
                    <a:gs pos="33000">
                      <a:srgbClr val="FFFF99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91" name="月 90">
                    <a:extLst>
                      <a:ext uri="{FF2B5EF4-FFF2-40B4-BE49-F238E27FC236}">
                        <a16:creationId xmlns:a16="http://schemas.microsoft.com/office/drawing/2014/main" id="{88B5DCF0-8AA8-403C-A8F3-BAA2502768EC}"/>
                      </a:ext>
                    </a:extLst>
                  </p:cNvPr>
                  <p:cNvSpPr/>
                  <p:nvPr/>
                </p:nvSpPr>
                <p:spPr>
                  <a:xfrm>
                    <a:off x="7819685" y="4112235"/>
                    <a:ext cx="576432" cy="1341736"/>
                  </a:xfrm>
                  <a:prstGeom prst="moon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2" name="月 91">
                    <a:extLst>
                      <a:ext uri="{FF2B5EF4-FFF2-40B4-BE49-F238E27FC236}">
                        <a16:creationId xmlns:a16="http://schemas.microsoft.com/office/drawing/2014/main" id="{EA4E70C2-E699-4732-9139-EFFBC0E2458D}"/>
                      </a:ext>
                    </a:extLst>
                  </p:cNvPr>
                  <p:cNvSpPr/>
                  <p:nvPr/>
                </p:nvSpPr>
                <p:spPr>
                  <a:xfrm>
                    <a:off x="7900988" y="4112235"/>
                    <a:ext cx="495129" cy="1341736"/>
                  </a:xfrm>
                  <a:prstGeom prst="moon">
                    <a:avLst>
                      <a:gd name="adj" fmla="val 23559"/>
                    </a:avLst>
                  </a:prstGeom>
                  <a:gradFill>
                    <a:gsLst>
                      <a:gs pos="33000">
                        <a:srgbClr val="FFFF99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E20BBAB7-500C-44B8-BD15-4AB94EFC9280}"/>
                    </a:ext>
                  </a:extLst>
                </p:cNvPr>
                <p:cNvGrpSpPr/>
                <p:nvPr/>
              </p:nvGrpSpPr>
              <p:grpSpPr>
                <a:xfrm rot="18000000">
                  <a:off x="9605009" y="-15362"/>
                  <a:ext cx="246363" cy="933528"/>
                  <a:chOff x="7819685" y="4112235"/>
                  <a:chExt cx="576432" cy="1341736"/>
                </a:xfrm>
                <a:gradFill>
                  <a:gsLst>
                    <a:gs pos="33000">
                      <a:srgbClr val="FFFF99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89" name="月 88">
                    <a:extLst>
                      <a:ext uri="{FF2B5EF4-FFF2-40B4-BE49-F238E27FC236}">
                        <a16:creationId xmlns:a16="http://schemas.microsoft.com/office/drawing/2014/main" id="{C2933D1A-6780-4DDE-BCC1-DB30B9635FD6}"/>
                      </a:ext>
                    </a:extLst>
                  </p:cNvPr>
                  <p:cNvSpPr/>
                  <p:nvPr/>
                </p:nvSpPr>
                <p:spPr>
                  <a:xfrm>
                    <a:off x="7819685" y="4112235"/>
                    <a:ext cx="576432" cy="1341736"/>
                  </a:xfrm>
                  <a:prstGeom prst="moon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0" name="月 89">
                    <a:extLst>
                      <a:ext uri="{FF2B5EF4-FFF2-40B4-BE49-F238E27FC236}">
                        <a16:creationId xmlns:a16="http://schemas.microsoft.com/office/drawing/2014/main" id="{7F5F12BA-FC39-4946-96A7-8C48CA75AA8B}"/>
                      </a:ext>
                    </a:extLst>
                  </p:cNvPr>
                  <p:cNvSpPr/>
                  <p:nvPr/>
                </p:nvSpPr>
                <p:spPr>
                  <a:xfrm>
                    <a:off x="7900988" y="4112235"/>
                    <a:ext cx="495129" cy="1341736"/>
                  </a:xfrm>
                  <a:prstGeom prst="moon">
                    <a:avLst>
                      <a:gd name="adj" fmla="val 23559"/>
                    </a:avLst>
                  </a:prstGeom>
                  <a:gradFill>
                    <a:gsLst>
                      <a:gs pos="33000">
                        <a:srgbClr val="FFFF99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34352AF8-E048-4EB8-8C00-6DEC2C84C9D8}"/>
                    </a:ext>
                  </a:extLst>
                </p:cNvPr>
                <p:cNvGrpSpPr/>
                <p:nvPr/>
              </p:nvGrpSpPr>
              <p:grpSpPr>
                <a:xfrm rot="16826693">
                  <a:off x="9552177" y="36387"/>
                  <a:ext cx="246363" cy="933528"/>
                  <a:chOff x="7819685" y="4112235"/>
                  <a:chExt cx="576432" cy="1341736"/>
                </a:xfrm>
                <a:gradFill>
                  <a:gsLst>
                    <a:gs pos="33000">
                      <a:srgbClr val="FFFF99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87" name="月 86">
                    <a:extLst>
                      <a:ext uri="{FF2B5EF4-FFF2-40B4-BE49-F238E27FC236}">
                        <a16:creationId xmlns:a16="http://schemas.microsoft.com/office/drawing/2014/main" id="{12A7AB28-4EBD-4421-B1D3-C8BF90137B5A}"/>
                      </a:ext>
                    </a:extLst>
                  </p:cNvPr>
                  <p:cNvSpPr/>
                  <p:nvPr/>
                </p:nvSpPr>
                <p:spPr>
                  <a:xfrm>
                    <a:off x="7819685" y="4112235"/>
                    <a:ext cx="576432" cy="1341736"/>
                  </a:xfrm>
                  <a:prstGeom prst="moon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8" name="月 87">
                    <a:extLst>
                      <a:ext uri="{FF2B5EF4-FFF2-40B4-BE49-F238E27FC236}">
                        <a16:creationId xmlns:a16="http://schemas.microsoft.com/office/drawing/2014/main" id="{09416BCC-9E77-4605-BA71-05A62A4D3164}"/>
                      </a:ext>
                    </a:extLst>
                  </p:cNvPr>
                  <p:cNvSpPr/>
                  <p:nvPr/>
                </p:nvSpPr>
                <p:spPr>
                  <a:xfrm>
                    <a:off x="7900988" y="4112235"/>
                    <a:ext cx="495129" cy="1341736"/>
                  </a:xfrm>
                  <a:prstGeom prst="moon">
                    <a:avLst>
                      <a:gd name="adj" fmla="val 23559"/>
                    </a:avLst>
                  </a:prstGeom>
                  <a:gradFill>
                    <a:gsLst>
                      <a:gs pos="33000">
                        <a:srgbClr val="FFFF99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196B8B13-AE25-4538-BAE0-E8D1A914DFC5}"/>
                </a:ext>
              </a:extLst>
            </p:cNvPr>
            <p:cNvGrpSpPr/>
            <p:nvPr/>
          </p:nvGrpSpPr>
          <p:grpSpPr>
            <a:xfrm>
              <a:off x="7252068" y="1335956"/>
              <a:ext cx="1580504" cy="900519"/>
              <a:chOff x="7252068" y="1335956"/>
              <a:chExt cx="1580504" cy="900519"/>
            </a:xfrm>
          </p:grpSpPr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432090C8-5735-473F-9C1B-575C604315E2}"/>
                  </a:ext>
                </a:extLst>
              </p:cNvPr>
              <p:cNvSpPr/>
              <p:nvPr/>
            </p:nvSpPr>
            <p:spPr>
              <a:xfrm>
                <a:off x="7819685" y="2126919"/>
                <a:ext cx="462304" cy="109556"/>
              </a:xfrm>
              <a:prstGeom prst="trapezoid">
                <a:avLst/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002A7FE3-A5BF-429A-A468-F7026EFADC68}"/>
                  </a:ext>
                </a:extLst>
              </p:cNvPr>
              <p:cNvSpPr/>
              <p:nvPr/>
            </p:nvSpPr>
            <p:spPr>
              <a:xfrm rot="10800000">
                <a:off x="7252068" y="1335956"/>
                <a:ext cx="1580504" cy="823498"/>
              </a:xfrm>
              <a:prstGeom prst="trapezoid">
                <a:avLst>
                  <a:gd name="adj" fmla="val 65531"/>
                </a:avLst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3DEBDB00-CD8F-430C-91A9-4E9C512C019A}"/>
                  </a:ext>
                </a:extLst>
              </p:cNvPr>
              <p:cNvSpPr/>
              <p:nvPr/>
            </p:nvSpPr>
            <p:spPr>
              <a:xfrm rot="10800000">
                <a:off x="7400588" y="1335956"/>
                <a:ext cx="1300500" cy="823498"/>
              </a:xfrm>
              <a:prstGeom prst="trapezoid">
                <a:avLst>
                  <a:gd name="adj" fmla="val 58012"/>
                </a:avLst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25D18720-7D0D-4852-A619-45EB6284D952}"/>
                  </a:ext>
                </a:extLst>
              </p:cNvPr>
              <p:cNvSpPr/>
              <p:nvPr/>
            </p:nvSpPr>
            <p:spPr>
              <a:xfrm rot="10800000">
                <a:off x="7707094" y="1335956"/>
                <a:ext cx="643276" cy="823498"/>
              </a:xfrm>
              <a:prstGeom prst="trapezoid">
                <a:avLst>
                  <a:gd name="adj" fmla="val 41465"/>
                </a:avLst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183493EF-CA05-4890-B6A0-EE6513E4C3F8}"/>
              </a:ext>
            </a:extLst>
          </p:cNvPr>
          <p:cNvGrpSpPr/>
          <p:nvPr/>
        </p:nvGrpSpPr>
        <p:grpSpPr>
          <a:xfrm>
            <a:off x="332050" y="1012474"/>
            <a:ext cx="1695625" cy="1404652"/>
            <a:chOff x="10109266" y="-1863643"/>
            <a:chExt cx="1861268" cy="1541870"/>
          </a:xfrm>
        </p:grpSpPr>
        <p:sp>
          <p:nvSpPr>
            <p:cNvPr id="164" name="星 12 652">
              <a:extLst>
                <a:ext uri="{FF2B5EF4-FFF2-40B4-BE49-F238E27FC236}">
                  <a16:creationId xmlns:a16="http://schemas.microsoft.com/office/drawing/2014/main" id="{C6889383-5F60-4ABF-9A7A-FCD603B7275C}"/>
                </a:ext>
              </a:extLst>
            </p:cNvPr>
            <p:cNvSpPr/>
            <p:nvPr/>
          </p:nvSpPr>
          <p:spPr bwMode="auto">
            <a:xfrm rot="9000000">
              <a:off x="10518624" y="-1572754"/>
              <a:ext cx="1374488" cy="984891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星 12 653">
              <a:extLst>
                <a:ext uri="{FF2B5EF4-FFF2-40B4-BE49-F238E27FC236}">
                  <a16:creationId xmlns:a16="http://schemas.microsoft.com/office/drawing/2014/main" id="{31F7A1C6-F7D3-4F80-A557-2136F514BE0B}"/>
                </a:ext>
              </a:extLst>
            </p:cNvPr>
            <p:cNvSpPr/>
            <p:nvPr/>
          </p:nvSpPr>
          <p:spPr bwMode="auto">
            <a:xfrm rot="1800000">
              <a:off x="10109266" y="-1513856"/>
              <a:ext cx="1374488" cy="842295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星 12 655">
              <a:extLst>
                <a:ext uri="{FF2B5EF4-FFF2-40B4-BE49-F238E27FC236}">
                  <a16:creationId xmlns:a16="http://schemas.microsoft.com/office/drawing/2014/main" id="{0497D5DA-A671-4615-9978-C470D39F61D9}"/>
                </a:ext>
              </a:extLst>
            </p:cNvPr>
            <p:cNvSpPr/>
            <p:nvPr/>
          </p:nvSpPr>
          <p:spPr bwMode="auto">
            <a:xfrm rot="1800000">
              <a:off x="10489526" y="-1490806"/>
              <a:ext cx="1374488" cy="842295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星 12 657">
              <a:extLst>
                <a:ext uri="{FF2B5EF4-FFF2-40B4-BE49-F238E27FC236}">
                  <a16:creationId xmlns:a16="http://schemas.microsoft.com/office/drawing/2014/main" id="{D81305B2-0568-4756-8456-BA9734A417C0}"/>
                </a:ext>
              </a:extLst>
            </p:cNvPr>
            <p:cNvSpPr/>
            <p:nvPr/>
          </p:nvSpPr>
          <p:spPr bwMode="auto">
            <a:xfrm rot="9000000">
              <a:off x="10327618" y="-1347385"/>
              <a:ext cx="1374488" cy="842295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6CDB83B6-8DAE-4106-991E-B47623026365}"/>
                </a:ext>
              </a:extLst>
            </p:cNvPr>
            <p:cNvGrpSpPr/>
            <p:nvPr/>
          </p:nvGrpSpPr>
          <p:grpSpPr>
            <a:xfrm>
              <a:off x="10232106" y="-1594426"/>
              <a:ext cx="976011" cy="839718"/>
              <a:chOff x="12218363" y="-1239367"/>
              <a:chExt cx="976011" cy="839718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6ADB46C1-E792-4CAE-A794-F2B92F5CE965}"/>
                  </a:ext>
                </a:extLst>
              </p:cNvPr>
              <p:cNvGrpSpPr/>
              <p:nvPr/>
            </p:nvGrpSpPr>
            <p:grpSpPr>
              <a:xfrm>
                <a:off x="12218363" y="-1239367"/>
                <a:ext cx="799498" cy="799498"/>
                <a:chOff x="12218363" y="-1593005"/>
                <a:chExt cx="1153136" cy="1153136"/>
              </a:xfrm>
            </p:grpSpPr>
            <p:sp>
              <p:nvSpPr>
                <p:cNvPr id="195" name="弦 194">
                  <a:extLst>
                    <a:ext uri="{FF2B5EF4-FFF2-40B4-BE49-F238E27FC236}">
                      <a16:creationId xmlns:a16="http://schemas.microsoft.com/office/drawing/2014/main" id="{973467E3-F648-46A4-89B8-9E9CB7FF29F7}"/>
                    </a:ext>
                  </a:extLst>
                </p:cNvPr>
                <p:cNvSpPr/>
                <p:nvPr/>
              </p:nvSpPr>
              <p:spPr bwMode="auto">
                <a:xfrm>
                  <a:off x="12218363" y="-1593005"/>
                  <a:ext cx="1153136" cy="1153136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弦 195">
                  <a:extLst>
                    <a:ext uri="{FF2B5EF4-FFF2-40B4-BE49-F238E27FC236}">
                      <a16:creationId xmlns:a16="http://schemas.microsoft.com/office/drawing/2014/main" id="{F1EAAC50-441F-4BDB-B002-8B32C32F086F}"/>
                    </a:ext>
                  </a:extLst>
                </p:cNvPr>
                <p:cNvSpPr/>
                <p:nvPr/>
              </p:nvSpPr>
              <p:spPr bwMode="auto">
                <a:xfrm>
                  <a:off x="12275707" y="-1546981"/>
                  <a:ext cx="1061088" cy="1061088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パイ 27">
                  <a:extLst>
                    <a:ext uri="{FF2B5EF4-FFF2-40B4-BE49-F238E27FC236}">
                      <a16:creationId xmlns:a16="http://schemas.microsoft.com/office/drawing/2014/main" id="{E714545B-D986-4E3A-A8C2-5035A92F617F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556" y="-1554077"/>
                  <a:ext cx="1000938" cy="1005325"/>
                </a:xfrm>
                <a:prstGeom prst="pie">
                  <a:avLst>
                    <a:gd name="adj1" fmla="val 10519941"/>
                    <a:gd name="adj2" fmla="val 13797188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パイ 663">
                  <a:extLst>
                    <a:ext uri="{FF2B5EF4-FFF2-40B4-BE49-F238E27FC236}">
                      <a16:creationId xmlns:a16="http://schemas.microsoft.com/office/drawing/2014/main" id="{0514DFF4-EFB6-42C9-8D12-9FAF8B7FC6E3}"/>
                    </a:ext>
                  </a:extLst>
                </p:cNvPr>
                <p:cNvSpPr/>
                <p:nvPr/>
              </p:nvSpPr>
              <p:spPr bwMode="auto">
                <a:xfrm rot="464686">
                  <a:off x="12335652" y="-1507404"/>
                  <a:ext cx="979627" cy="983921"/>
                </a:xfrm>
                <a:prstGeom prst="pie">
                  <a:avLst>
                    <a:gd name="adj1" fmla="val 2360698"/>
                    <a:gd name="adj2" fmla="val 625679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パイ 665">
                  <a:extLst>
                    <a:ext uri="{FF2B5EF4-FFF2-40B4-BE49-F238E27FC236}">
                      <a16:creationId xmlns:a16="http://schemas.microsoft.com/office/drawing/2014/main" id="{8CA8FC6F-C847-4E50-8E63-E4557DB2EF8D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880" y="-1530146"/>
                  <a:ext cx="1000938" cy="1005325"/>
                </a:xfrm>
                <a:prstGeom prst="pie">
                  <a:avLst>
                    <a:gd name="adj1" fmla="val 6518391"/>
                    <a:gd name="adj2" fmla="val 1052433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涙形 199">
                  <a:extLst>
                    <a:ext uri="{FF2B5EF4-FFF2-40B4-BE49-F238E27FC236}">
                      <a16:creationId xmlns:a16="http://schemas.microsoft.com/office/drawing/2014/main" id="{ECC2DC21-8318-4D4A-84E2-3F8674B925FA}"/>
                    </a:ext>
                  </a:extLst>
                </p:cNvPr>
                <p:cNvSpPr/>
                <p:nvPr/>
              </p:nvSpPr>
              <p:spPr bwMode="auto">
                <a:xfrm>
                  <a:off x="12513840" y="-13415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涙形 200">
                  <a:extLst>
                    <a:ext uri="{FF2B5EF4-FFF2-40B4-BE49-F238E27FC236}">
                      <a16:creationId xmlns:a16="http://schemas.microsoft.com/office/drawing/2014/main" id="{30D07E92-74AB-42CC-8C08-AD5883DC565C}"/>
                    </a:ext>
                  </a:extLst>
                </p:cNvPr>
                <p:cNvSpPr/>
                <p:nvPr/>
              </p:nvSpPr>
              <p:spPr bwMode="auto">
                <a:xfrm>
                  <a:off x="12603850" y="-11571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涙形 201">
                  <a:extLst>
                    <a:ext uri="{FF2B5EF4-FFF2-40B4-BE49-F238E27FC236}">
                      <a16:creationId xmlns:a16="http://schemas.microsoft.com/office/drawing/2014/main" id="{4B5D674F-27CB-4590-9170-854BF66333BB}"/>
                    </a:ext>
                  </a:extLst>
                </p:cNvPr>
                <p:cNvSpPr/>
                <p:nvPr/>
              </p:nvSpPr>
              <p:spPr bwMode="auto">
                <a:xfrm>
                  <a:off x="12407531" y="-1160014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涙形 202">
                  <a:extLst>
                    <a:ext uri="{FF2B5EF4-FFF2-40B4-BE49-F238E27FC236}">
                      <a16:creationId xmlns:a16="http://schemas.microsoft.com/office/drawing/2014/main" id="{10069933-5527-40A3-B1F3-84A0F83126D4}"/>
                    </a:ext>
                  </a:extLst>
                </p:cNvPr>
                <p:cNvSpPr/>
                <p:nvPr/>
              </p:nvSpPr>
              <p:spPr bwMode="auto">
                <a:xfrm>
                  <a:off x="12497541" y="-975632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涙形 203">
                  <a:extLst>
                    <a:ext uri="{FF2B5EF4-FFF2-40B4-BE49-F238E27FC236}">
                      <a16:creationId xmlns:a16="http://schemas.microsoft.com/office/drawing/2014/main" id="{3CD242CE-A8DD-4ECC-920F-837FE4987AD1}"/>
                    </a:ext>
                  </a:extLst>
                </p:cNvPr>
                <p:cNvSpPr/>
                <p:nvPr/>
              </p:nvSpPr>
              <p:spPr bwMode="auto">
                <a:xfrm>
                  <a:off x="12840969" y="-8880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涙形 204">
                  <a:extLst>
                    <a:ext uri="{FF2B5EF4-FFF2-40B4-BE49-F238E27FC236}">
                      <a16:creationId xmlns:a16="http://schemas.microsoft.com/office/drawing/2014/main" id="{4B1FBFCB-0EF8-4D29-82BC-526174AAC9CE}"/>
                    </a:ext>
                  </a:extLst>
                </p:cNvPr>
                <p:cNvSpPr/>
                <p:nvPr/>
              </p:nvSpPr>
              <p:spPr bwMode="auto">
                <a:xfrm>
                  <a:off x="12930979" y="-7036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涙形 205">
                  <a:extLst>
                    <a:ext uri="{FF2B5EF4-FFF2-40B4-BE49-F238E27FC236}">
                      <a16:creationId xmlns:a16="http://schemas.microsoft.com/office/drawing/2014/main" id="{B10B121D-DDE1-4338-A3EA-B17C6F32144C}"/>
                    </a:ext>
                  </a:extLst>
                </p:cNvPr>
                <p:cNvSpPr/>
                <p:nvPr/>
              </p:nvSpPr>
              <p:spPr bwMode="auto">
                <a:xfrm>
                  <a:off x="12499760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涙形 206">
                  <a:extLst>
                    <a:ext uri="{FF2B5EF4-FFF2-40B4-BE49-F238E27FC236}">
                      <a16:creationId xmlns:a16="http://schemas.microsoft.com/office/drawing/2014/main" id="{5AD27953-04F7-40D2-BFD3-6F13B68B1E5E}"/>
                    </a:ext>
                  </a:extLst>
                </p:cNvPr>
                <p:cNvSpPr/>
                <p:nvPr/>
              </p:nvSpPr>
              <p:spPr bwMode="auto">
                <a:xfrm>
                  <a:off x="12780748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2E1F5166-21CC-4B6A-8B1A-60578C88E959}"/>
                  </a:ext>
                </a:extLst>
              </p:cNvPr>
              <p:cNvGrpSpPr/>
              <p:nvPr/>
            </p:nvGrpSpPr>
            <p:grpSpPr>
              <a:xfrm rot="800389">
                <a:off x="12394876" y="-1199147"/>
                <a:ext cx="799498" cy="799498"/>
                <a:chOff x="12218363" y="-1593005"/>
                <a:chExt cx="1153136" cy="1153136"/>
              </a:xfrm>
            </p:grpSpPr>
            <p:sp>
              <p:nvSpPr>
                <p:cNvPr id="182" name="弦 181">
                  <a:extLst>
                    <a:ext uri="{FF2B5EF4-FFF2-40B4-BE49-F238E27FC236}">
                      <a16:creationId xmlns:a16="http://schemas.microsoft.com/office/drawing/2014/main" id="{E83F657E-CC79-4F25-95BD-4A528FFFDB70}"/>
                    </a:ext>
                  </a:extLst>
                </p:cNvPr>
                <p:cNvSpPr/>
                <p:nvPr/>
              </p:nvSpPr>
              <p:spPr bwMode="auto">
                <a:xfrm>
                  <a:off x="12218363" y="-1593005"/>
                  <a:ext cx="1153136" cy="1153136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弦 182">
                  <a:extLst>
                    <a:ext uri="{FF2B5EF4-FFF2-40B4-BE49-F238E27FC236}">
                      <a16:creationId xmlns:a16="http://schemas.microsoft.com/office/drawing/2014/main" id="{F140F5B0-33D6-44C2-9A56-5DE42CB30EEA}"/>
                    </a:ext>
                  </a:extLst>
                </p:cNvPr>
                <p:cNvSpPr/>
                <p:nvPr/>
              </p:nvSpPr>
              <p:spPr bwMode="auto">
                <a:xfrm>
                  <a:off x="12275707" y="-1546981"/>
                  <a:ext cx="1061088" cy="1061088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パイ 677">
                  <a:extLst>
                    <a:ext uri="{FF2B5EF4-FFF2-40B4-BE49-F238E27FC236}">
                      <a16:creationId xmlns:a16="http://schemas.microsoft.com/office/drawing/2014/main" id="{12A84981-7696-4728-8764-D415F63051C0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556" y="-1554077"/>
                  <a:ext cx="1000938" cy="1005325"/>
                </a:xfrm>
                <a:prstGeom prst="pie">
                  <a:avLst>
                    <a:gd name="adj1" fmla="val 10519941"/>
                    <a:gd name="adj2" fmla="val 13797188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パイ 678">
                  <a:extLst>
                    <a:ext uri="{FF2B5EF4-FFF2-40B4-BE49-F238E27FC236}">
                      <a16:creationId xmlns:a16="http://schemas.microsoft.com/office/drawing/2014/main" id="{491316E9-0810-482E-8458-37C43EE9E6CB}"/>
                    </a:ext>
                  </a:extLst>
                </p:cNvPr>
                <p:cNvSpPr/>
                <p:nvPr/>
              </p:nvSpPr>
              <p:spPr bwMode="auto">
                <a:xfrm rot="464686">
                  <a:off x="12335652" y="-1507404"/>
                  <a:ext cx="979627" cy="983921"/>
                </a:xfrm>
                <a:prstGeom prst="pie">
                  <a:avLst>
                    <a:gd name="adj1" fmla="val 2360698"/>
                    <a:gd name="adj2" fmla="val 625679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パイ 679">
                  <a:extLst>
                    <a:ext uri="{FF2B5EF4-FFF2-40B4-BE49-F238E27FC236}">
                      <a16:creationId xmlns:a16="http://schemas.microsoft.com/office/drawing/2014/main" id="{3A25C0C1-102A-47A3-8552-A831EEB0FFF3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880" y="-1530146"/>
                  <a:ext cx="1000938" cy="1005325"/>
                </a:xfrm>
                <a:prstGeom prst="pie">
                  <a:avLst>
                    <a:gd name="adj1" fmla="val 6518391"/>
                    <a:gd name="adj2" fmla="val 1052433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涙形 186">
                  <a:extLst>
                    <a:ext uri="{FF2B5EF4-FFF2-40B4-BE49-F238E27FC236}">
                      <a16:creationId xmlns:a16="http://schemas.microsoft.com/office/drawing/2014/main" id="{05B0AA2E-FB14-4524-A656-55165FCB3DEC}"/>
                    </a:ext>
                  </a:extLst>
                </p:cNvPr>
                <p:cNvSpPr/>
                <p:nvPr/>
              </p:nvSpPr>
              <p:spPr bwMode="auto">
                <a:xfrm>
                  <a:off x="12513840" y="-13415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涙形 187">
                  <a:extLst>
                    <a:ext uri="{FF2B5EF4-FFF2-40B4-BE49-F238E27FC236}">
                      <a16:creationId xmlns:a16="http://schemas.microsoft.com/office/drawing/2014/main" id="{720FC4B1-4C4D-477B-80E9-CCEC7BA4617D}"/>
                    </a:ext>
                  </a:extLst>
                </p:cNvPr>
                <p:cNvSpPr/>
                <p:nvPr/>
              </p:nvSpPr>
              <p:spPr bwMode="auto">
                <a:xfrm>
                  <a:off x="12603850" y="-11571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涙形 188">
                  <a:extLst>
                    <a:ext uri="{FF2B5EF4-FFF2-40B4-BE49-F238E27FC236}">
                      <a16:creationId xmlns:a16="http://schemas.microsoft.com/office/drawing/2014/main" id="{38FDD8A6-0651-41BC-BF17-9F97A8B22AF8}"/>
                    </a:ext>
                  </a:extLst>
                </p:cNvPr>
                <p:cNvSpPr/>
                <p:nvPr/>
              </p:nvSpPr>
              <p:spPr bwMode="auto">
                <a:xfrm>
                  <a:off x="12407531" y="-1160014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涙形 189">
                  <a:extLst>
                    <a:ext uri="{FF2B5EF4-FFF2-40B4-BE49-F238E27FC236}">
                      <a16:creationId xmlns:a16="http://schemas.microsoft.com/office/drawing/2014/main" id="{0740BD81-F714-404F-93F8-2CA8607FBD11}"/>
                    </a:ext>
                  </a:extLst>
                </p:cNvPr>
                <p:cNvSpPr/>
                <p:nvPr/>
              </p:nvSpPr>
              <p:spPr bwMode="auto">
                <a:xfrm>
                  <a:off x="12497541" y="-975632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涙形 190">
                  <a:extLst>
                    <a:ext uri="{FF2B5EF4-FFF2-40B4-BE49-F238E27FC236}">
                      <a16:creationId xmlns:a16="http://schemas.microsoft.com/office/drawing/2014/main" id="{EBA7DBFC-1F03-490C-AD90-74E875E3AE62}"/>
                    </a:ext>
                  </a:extLst>
                </p:cNvPr>
                <p:cNvSpPr/>
                <p:nvPr/>
              </p:nvSpPr>
              <p:spPr bwMode="auto">
                <a:xfrm>
                  <a:off x="12840969" y="-8880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涙形 191">
                  <a:extLst>
                    <a:ext uri="{FF2B5EF4-FFF2-40B4-BE49-F238E27FC236}">
                      <a16:creationId xmlns:a16="http://schemas.microsoft.com/office/drawing/2014/main" id="{9C360D7A-E78F-4A85-AA93-C8B626B61C2C}"/>
                    </a:ext>
                  </a:extLst>
                </p:cNvPr>
                <p:cNvSpPr/>
                <p:nvPr/>
              </p:nvSpPr>
              <p:spPr bwMode="auto">
                <a:xfrm>
                  <a:off x="12930979" y="-7036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涙形 192">
                  <a:extLst>
                    <a:ext uri="{FF2B5EF4-FFF2-40B4-BE49-F238E27FC236}">
                      <a16:creationId xmlns:a16="http://schemas.microsoft.com/office/drawing/2014/main" id="{944F8FA3-94F1-4EDC-B7FC-19355B43A2F9}"/>
                    </a:ext>
                  </a:extLst>
                </p:cNvPr>
                <p:cNvSpPr/>
                <p:nvPr/>
              </p:nvSpPr>
              <p:spPr bwMode="auto">
                <a:xfrm>
                  <a:off x="12499760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涙形 193">
                  <a:extLst>
                    <a:ext uri="{FF2B5EF4-FFF2-40B4-BE49-F238E27FC236}">
                      <a16:creationId xmlns:a16="http://schemas.microsoft.com/office/drawing/2014/main" id="{C1B5F881-658A-44D0-84EC-FEA76D272526}"/>
                    </a:ext>
                  </a:extLst>
                </p:cNvPr>
                <p:cNvSpPr/>
                <p:nvPr/>
              </p:nvSpPr>
              <p:spPr bwMode="auto">
                <a:xfrm>
                  <a:off x="12780748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9" name="円/楕円 128">
              <a:extLst>
                <a:ext uri="{FF2B5EF4-FFF2-40B4-BE49-F238E27FC236}">
                  <a16:creationId xmlns:a16="http://schemas.microsoft.com/office/drawing/2014/main" id="{09610B2B-F8D9-4D64-9195-1AB179698333}"/>
                </a:ext>
              </a:extLst>
            </p:cNvPr>
            <p:cNvSpPr/>
            <p:nvPr/>
          </p:nvSpPr>
          <p:spPr bwMode="auto">
            <a:xfrm>
              <a:off x="11071739" y="-1459158"/>
              <a:ext cx="757960" cy="757960"/>
            </a:xfrm>
            <a:prstGeom prst="ellips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200B7212-9D4F-49BE-86D9-98D34805BE5C}"/>
                </a:ext>
              </a:extLst>
            </p:cNvPr>
            <p:cNvGrpSpPr/>
            <p:nvPr/>
          </p:nvGrpSpPr>
          <p:grpSpPr>
            <a:xfrm rot="2001614">
              <a:off x="10776776" y="-1563806"/>
              <a:ext cx="186735" cy="881432"/>
              <a:chOff x="12245510" y="-1801055"/>
              <a:chExt cx="186735" cy="881432"/>
            </a:xfrm>
          </p:grpSpPr>
          <p:sp>
            <p:nvSpPr>
              <p:cNvPr id="177" name="円/楕円 130">
                <a:extLst>
                  <a:ext uri="{FF2B5EF4-FFF2-40B4-BE49-F238E27FC236}">
                    <a16:creationId xmlns:a16="http://schemas.microsoft.com/office/drawing/2014/main" id="{0912D0F7-F38F-4089-BC66-42691A8F477C}"/>
                  </a:ext>
                </a:extLst>
              </p:cNvPr>
              <p:cNvSpPr/>
              <p:nvPr/>
            </p:nvSpPr>
            <p:spPr bwMode="auto">
              <a:xfrm>
                <a:off x="12245510" y="-1801055"/>
                <a:ext cx="88310" cy="77348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97500">
                    <a:srgbClr val="006600"/>
                  </a:gs>
                  <a:gs pos="4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円/楕円 690">
                <a:extLst>
                  <a:ext uri="{FF2B5EF4-FFF2-40B4-BE49-F238E27FC236}">
                    <a16:creationId xmlns:a16="http://schemas.microsoft.com/office/drawing/2014/main" id="{5E5D0D80-01FA-45B0-B3BA-A06209401C3F}"/>
                  </a:ext>
                </a:extLst>
              </p:cNvPr>
              <p:cNvSpPr/>
              <p:nvPr/>
            </p:nvSpPr>
            <p:spPr bwMode="auto">
              <a:xfrm>
                <a:off x="12343935" y="-1801055"/>
                <a:ext cx="88310" cy="77348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97500">
                    <a:srgbClr val="006600"/>
                  </a:gs>
                  <a:gs pos="4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円/楕円 691">
                <a:extLst>
                  <a:ext uri="{FF2B5EF4-FFF2-40B4-BE49-F238E27FC236}">
                    <a16:creationId xmlns:a16="http://schemas.microsoft.com/office/drawing/2014/main" id="{C0590912-70D1-4F8F-BD12-7FF13E217CFF}"/>
                  </a:ext>
                </a:extLst>
              </p:cNvPr>
              <p:cNvSpPr/>
              <p:nvPr/>
            </p:nvSpPr>
            <p:spPr bwMode="auto">
              <a:xfrm>
                <a:off x="12302660" y="-1693105"/>
                <a:ext cx="88310" cy="77348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97500">
                    <a:srgbClr val="006600"/>
                  </a:gs>
                  <a:gs pos="40000">
                    <a:srgbClr val="92D05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1" name="弦 170">
              <a:extLst>
                <a:ext uri="{FF2B5EF4-FFF2-40B4-BE49-F238E27FC236}">
                  <a16:creationId xmlns:a16="http://schemas.microsoft.com/office/drawing/2014/main" id="{73A699DE-DBAD-4887-8776-84BD6E1ACABC}"/>
                </a:ext>
              </a:extLst>
            </p:cNvPr>
            <p:cNvSpPr/>
            <p:nvPr/>
          </p:nvSpPr>
          <p:spPr bwMode="auto">
            <a:xfrm>
              <a:off x="10142544" y="-1863643"/>
              <a:ext cx="1827990" cy="1541870"/>
            </a:xfrm>
            <a:prstGeom prst="chord">
              <a:avLst>
                <a:gd name="adj1" fmla="val 21452392"/>
                <a:gd name="adj2" fmla="val 10917130"/>
              </a:avLst>
            </a:prstGeom>
            <a:gradFill flip="none" rotWithShape="1">
              <a:gsLst>
                <a:gs pos="0">
                  <a:srgbClr val="CC6600"/>
                </a:gs>
                <a:gs pos="50000">
                  <a:srgbClr val="FFCC66"/>
                </a:gs>
                <a:gs pos="100000">
                  <a:srgbClr val="CC66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BE1A0F4B-A009-463D-9D31-477300DFD151}"/>
                </a:ext>
              </a:extLst>
            </p:cNvPr>
            <p:cNvGrpSpPr/>
            <p:nvPr/>
          </p:nvGrpSpPr>
          <p:grpSpPr>
            <a:xfrm>
              <a:off x="11241298" y="-1361238"/>
              <a:ext cx="426828" cy="172336"/>
              <a:chOff x="11171564" y="-1389395"/>
              <a:chExt cx="566295" cy="228649"/>
            </a:xfrm>
            <a:solidFill>
              <a:srgbClr val="FF6600"/>
            </a:solidFill>
          </p:grpSpPr>
          <p:sp>
            <p:nvSpPr>
              <p:cNvPr id="173" name="角丸四角形 132">
                <a:extLst>
                  <a:ext uri="{FF2B5EF4-FFF2-40B4-BE49-F238E27FC236}">
                    <a16:creationId xmlns:a16="http://schemas.microsoft.com/office/drawing/2014/main" id="{1F3FD1B4-CA2E-4B42-A8DE-2B7BABDC13BE}"/>
                  </a:ext>
                </a:extLst>
              </p:cNvPr>
              <p:cNvSpPr/>
              <p:nvPr/>
            </p:nvSpPr>
            <p:spPr bwMode="auto">
              <a:xfrm rot="2290551">
                <a:off x="11296296" y="-1389395"/>
                <a:ext cx="73376" cy="73376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角丸四角形 693">
                <a:extLst>
                  <a:ext uri="{FF2B5EF4-FFF2-40B4-BE49-F238E27FC236}">
                    <a16:creationId xmlns:a16="http://schemas.microsoft.com/office/drawing/2014/main" id="{2FF74A4E-2D63-4038-BF6D-91B3B3919C38}"/>
                  </a:ext>
                </a:extLst>
              </p:cNvPr>
              <p:cNvSpPr/>
              <p:nvPr/>
            </p:nvSpPr>
            <p:spPr bwMode="auto">
              <a:xfrm rot="2290551">
                <a:off x="11526959" y="-1382415"/>
                <a:ext cx="73376" cy="73376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角丸四角形 694">
                <a:extLst>
                  <a:ext uri="{FF2B5EF4-FFF2-40B4-BE49-F238E27FC236}">
                    <a16:creationId xmlns:a16="http://schemas.microsoft.com/office/drawing/2014/main" id="{DB11B5BA-848C-41F0-8A8C-23C9E6E7DCC0}"/>
                  </a:ext>
                </a:extLst>
              </p:cNvPr>
              <p:cNvSpPr/>
              <p:nvPr/>
            </p:nvSpPr>
            <p:spPr bwMode="auto">
              <a:xfrm rot="2290551">
                <a:off x="11664483" y="-1234122"/>
                <a:ext cx="73376" cy="73376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角丸四角形 695">
                <a:extLst>
                  <a:ext uri="{FF2B5EF4-FFF2-40B4-BE49-F238E27FC236}">
                    <a16:creationId xmlns:a16="http://schemas.microsoft.com/office/drawing/2014/main" id="{3127A8E7-E44B-4894-B32B-99971B786D88}"/>
                  </a:ext>
                </a:extLst>
              </p:cNvPr>
              <p:cNvSpPr/>
              <p:nvPr/>
            </p:nvSpPr>
            <p:spPr bwMode="auto">
              <a:xfrm rot="2290551">
                <a:off x="11171564" y="-1234122"/>
                <a:ext cx="73376" cy="73376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257FF634-D079-4940-A37A-AFE80DE4C630}"/>
              </a:ext>
            </a:extLst>
          </p:cNvPr>
          <p:cNvGrpSpPr/>
          <p:nvPr/>
        </p:nvGrpSpPr>
        <p:grpSpPr>
          <a:xfrm>
            <a:off x="405430" y="2958941"/>
            <a:ext cx="1665309" cy="1404652"/>
            <a:chOff x="543221" y="2213700"/>
            <a:chExt cx="1827990" cy="1541870"/>
          </a:xfrm>
        </p:grpSpPr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1BFC0048-8ACB-4EC6-9CF7-983F43B4B793}"/>
                </a:ext>
              </a:extLst>
            </p:cNvPr>
            <p:cNvGrpSpPr/>
            <p:nvPr/>
          </p:nvGrpSpPr>
          <p:grpSpPr>
            <a:xfrm rot="900000">
              <a:off x="1573751" y="2396154"/>
              <a:ext cx="794458" cy="816886"/>
              <a:chOff x="4520182" y="3808829"/>
              <a:chExt cx="891157" cy="916315"/>
            </a:xfrm>
          </p:grpSpPr>
          <p:sp>
            <p:nvSpPr>
              <p:cNvPr id="267" name="台形 266">
                <a:extLst>
                  <a:ext uri="{FF2B5EF4-FFF2-40B4-BE49-F238E27FC236}">
                    <a16:creationId xmlns:a16="http://schemas.microsoft.com/office/drawing/2014/main" id="{DAF06BD0-6A17-40C5-A3F4-AA7B4B231385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8" name="台形 267">
                <a:extLst>
                  <a:ext uri="{FF2B5EF4-FFF2-40B4-BE49-F238E27FC236}">
                    <a16:creationId xmlns:a16="http://schemas.microsoft.com/office/drawing/2014/main" id="{B4240DE8-4F75-4241-9399-A6AE07CFF605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FBCEDB0C-297A-4C69-AFE4-F7666311004F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0B6810B2-8352-4B00-BFDA-12CDD6E05131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1" name="台形 270">
                <a:extLst>
                  <a:ext uri="{FF2B5EF4-FFF2-40B4-BE49-F238E27FC236}">
                    <a16:creationId xmlns:a16="http://schemas.microsoft.com/office/drawing/2014/main" id="{FFC21485-81B9-4146-994C-77879782D4E1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F747547-4379-458F-9893-5CEF834D6E04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AF518922-4925-4D4F-BB30-CAB29D8D1693}"/>
                </a:ext>
              </a:extLst>
            </p:cNvPr>
            <p:cNvGrpSpPr/>
            <p:nvPr/>
          </p:nvGrpSpPr>
          <p:grpSpPr>
            <a:xfrm rot="20700000">
              <a:off x="1271332" y="2396154"/>
              <a:ext cx="794458" cy="816886"/>
              <a:chOff x="4520182" y="3808829"/>
              <a:chExt cx="891157" cy="916315"/>
            </a:xfrm>
          </p:grpSpPr>
          <p:sp>
            <p:nvSpPr>
              <p:cNvPr id="261" name="台形 260">
                <a:extLst>
                  <a:ext uri="{FF2B5EF4-FFF2-40B4-BE49-F238E27FC236}">
                    <a16:creationId xmlns:a16="http://schemas.microsoft.com/office/drawing/2014/main" id="{17602FCF-943E-4E91-9ABB-50EB51A7453E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2" name="台形 261">
                <a:extLst>
                  <a:ext uri="{FF2B5EF4-FFF2-40B4-BE49-F238E27FC236}">
                    <a16:creationId xmlns:a16="http://schemas.microsoft.com/office/drawing/2014/main" id="{8551433B-BBE3-46D0-BB11-FA226F34813A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F4BF8211-3334-4C7A-876A-FC63BB3B00E9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477C1668-0355-420F-A5DD-DBD9D68E230A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5" name="台形 264">
                <a:extLst>
                  <a:ext uri="{FF2B5EF4-FFF2-40B4-BE49-F238E27FC236}">
                    <a16:creationId xmlns:a16="http://schemas.microsoft.com/office/drawing/2014/main" id="{57B331EA-5C5C-403C-ADCC-932DAF359A93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287F3076-550B-4771-B099-7D7E7040AAB0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B07E147E-1012-4BB1-820C-1712EC100692}"/>
                </a:ext>
              </a:extLst>
            </p:cNvPr>
            <p:cNvGrpSpPr/>
            <p:nvPr/>
          </p:nvGrpSpPr>
          <p:grpSpPr>
            <a:xfrm>
              <a:off x="554839" y="2306025"/>
              <a:ext cx="641918" cy="998548"/>
              <a:chOff x="513402" y="3228042"/>
              <a:chExt cx="756586" cy="1176922"/>
            </a:xfrm>
          </p:grpSpPr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BEFC626B-B5B4-4E2E-8FD1-F5F1AA04E71D}"/>
                  </a:ext>
                </a:extLst>
              </p:cNvPr>
              <p:cNvGrpSpPr/>
              <p:nvPr/>
            </p:nvGrpSpPr>
            <p:grpSpPr>
              <a:xfrm rot="20278801">
                <a:off x="513402" y="3360650"/>
                <a:ext cx="430820" cy="1044314"/>
                <a:chOff x="3827360" y="2790825"/>
                <a:chExt cx="783411" cy="1718295"/>
              </a:xfrm>
            </p:grpSpPr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28C1C982-5858-409B-B0F0-8B39C5D9C824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9C17F348-1F64-4FDB-B2BE-F646789DC930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E52E1197-35AE-4E22-80A7-817187EB2A54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9BDAD647-6F11-43ED-B2A0-AE854BA1D92B}"/>
                  </a:ext>
                </a:extLst>
              </p:cNvPr>
              <p:cNvGrpSpPr/>
              <p:nvPr/>
            </p:nvGrpSpPr>
            <p:grpSpPr>
              <a:xfrm rot="20644405">
                <a:off x="664272" y="3228042"/>
                <a:ext cx="430820" cy="1044314"/>
                <a:chOff x="3827360" y="2790825"/>
                <a:chExt cx="783411" cy="1718295"/>
              </a:xfrm>
            </p:grpSpPr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5B2A45B8-02D7-439D-B0BE-BB19D16BF0C2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3D45331C-3B17-4316-89A5-75215D57DBD8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B6893392-5015-4DAF-AF4A-4331CC0C32DA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E091AD04-369C-466C-A930-1F7FEA91D450}"/>
                  </a:ext>
                </a:extLst>
              </p:cNvPr>
              <p:cNvGrpSpPr/>
              <p:nvPr/>
            </p:nvGrpSpPr>
            <p:grpSpPr>
              <a:xfrm rot="21151578">
                <a:off x="839168" y="3296326"/>
                <a:ext cx="430820" cy="1044314"/>
                <a:chOff x="3827360" y="2790825"/>
                <a:chExt cx="783411" cy="1718295"/>
              </a:xfrm>
            </p:grpSpPr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4F7888B5-8322-4F14-A052-9CA5517A6345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136EA452-7912-4C63-85C1-92577510D985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58BAC9BE-87E2-4BB1-9A51-5AB536BF8C79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F3DE2A4B-125F-49EE-9001-426D9C061202}"/>
                </a:ext>
              </a:extLst>
            </p:cNvPr>
            <p:cNvGrpSpPr/>
            <p:nvPr/>
          </p:nvGrpSpPr>
          <p:grpSpPr>
            <a:xfrm>
              <a:off x="1180179" y="2616124"/>
              <a:ext cx="963724" cy="722735"/>
              <a:chOff x="2702803" y="3892307"/>
              <a:chExt cx="963724" cy="722735"/>
            </a:xfrm>
          </p:grpSpPr>
          <p:sp>
            <p:nvSpPr>
              <p:cNvPr id="220" name="平行四辺形 219">
                <a:extLst>
                  <a:ext uri="{FF2B5EF4-FFF2-40B4-BE49-F238E27FC236}">
                    <a16:creationId xmlns:a16="http://schemas.microsoft.com/office/drawing/2014/main" id="{3A65EDBA-71EA-4077-A83C-4446DA28D78D}"/>
                  </a:ext>
                </a:extLst>
              </p:cNvPr>
              <p:cNvSpPr/>
              <p:nvPr/>
            </p:nvSpPr>
            <p:spPr>
              <a:xfrm>
                <a:off x="2844186" y="398145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平行四辺形 220">
                <a:extLst>
                  <a:ext uri="{FF2B5EF4-FFF2-40B4-BE49-F238E27FC236}">
                    <a16:creationId xmlns:a16="http://schemas.microsoft.com/office/drawing/2014/main" id="{C3A57286-6999-4914-8716-FA7CB98C0DD7}"/>
                  </a:ext>
                </a:extLst>
              </p:cNvPr>
              <p:cNvSpPr/>
              <p:nvPr/>
            </p:nvSpPr>
            <p:spPr>
              <a:xfrm>
                <a:off x="2951342" y="396240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2" name="平行四辺形 221">
                <a:extLst>
                  <a:ext uri="{FF2B5EF4-FFF2-40B4-BE49-F238E27FC236}">
                    <a16:creationId xmlns:a16="http://schemas.microsoft.com/office/drawing/2014/main" id="{C5EAF398-E017-445B-A089-4657F04570E2}"/>
                  </a:ext>
                </a:extLst>
              </p:cNvPr>
              <p:cNvSpPr/>
              <p:nvPr/>
            </p:nvSpPr>
            <p:spPr>
              <a:xfrm>
                <a:off x="2996586" y="402669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3" name="平行四辺形 222">
                <a:extLst>
                  <a:ext uri="{FF2B5EF4-FFF2-40B4-BE49-F238E27FC236}">
                    <a16:creationId xmlns:a16="http://schemas.microsoft.com/office/drawing/2014/main" id="{6D4BBAAD-0723-4BBD-A4E3-FAA1DBF9DBC0}"/>
                  </a:ext>
                </a:extLst>
              </p:cNvPr>
              <p:cNvSpPr/>
              <p:nvPr/>
            </p:nvSpPr>
            <p:spPr>
              <a:xfrm>
                <a:off x="3103742" y="400764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平行四辺形 223">
                <a:extLst>
                  <a:ext uri="{FF2B5EF4-FFF2-40B4-BE49-F238E27FC236}">
                    <a16:creationId xmlns:a16="http://schemas.microsoft.com/office/drawing/2014/main" id="{E568B0D5-E56C-485B-995D-B74499DDCBA0}"/>
                  </a:ext>
                </a:extLst>
              </p:cNvPr>
              <p:cNvSpPr/>
              <p:nvPr/>
            </p:nvSpPr>
            <p:spPr>
              <a:xfrm flipH="1">
                <a:off x="3143944" y="40698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平行四辺形 224">
                <a:extLst>
                  <a:ext uri="{FF2B5EF4-FFF2-40B4-BE49-F238E27FC236}">
                    <a16:creationId xmlns:a16="http://schemas.microsoft.com/office/drawing/2014/main" id="{9CEA08F0-A602-4DB3-B6C6-93E49BA4C046}"/>
                  </a:ext>
                </a:extLst>
              </p:cNvPr>
              <p:cNvSpPr/>
              <p:nvPr/>
            </p:nvSpPr>
            <p:spPr>
              <a:xfrm flipH="1">
                <a:off x="2862956" y="405081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6" name="平行四辺形 225">
                <a:extLst>
                  <a:ext uri="{FF2B5EF4-FFF2-40B4-BE49-F238E27FC236}">
                    <a16:creationId xmlns:a16="http://schemas.microsoft.com/office/drawing/2014/main" id="{233E118B-73A0-4E2D-9C99-7E780E0AFE2F}"/>
                  </a:ext>
                </a:extLst>
              </p:cNvPr>
              <p:cNvSpPr/>
              <p:nvPr/>
            </p:nvSpPr>
            <p:spPr>
              <a:xfrm rot="648758" flipH="1">
                <a:off x="3338505" y="402308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7" name="平行四辺形 226">
                <a:extLst>
                  <a:ext uri="{FF2B5EF4-FFF2-40B4-BE49-F238E27FC236}">
                    <a16:creationId xmlns:a16="http://schemas.microsoft.com/office/drawing/2014/main" id="{C24515EA-75C7-46DC-9463-7960535DCA15}"/>
                  </a:ext>
                </a:extLst>
              </p:cNvPr>
              <p:cNvSpPr/>
              <p:nvPr/>
            </p:nvSpPr>
            <p:spPr>
              <a:xfrm flipH="1">
                <a:off x="3272531" y="40055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8" name="平行四辺形 227">
                <a:extLst>
                  <a:ext uri="{FF2B5EF4-FFF2-40B4-BE49-F238E27FC236}">
                    <a16:creationId xmlns:a16="http://schemas.microsoft.com/office/drawing/2014/main" id="{68E99B44-7027-48EC-941D-471780C61E50}"/>
                  </a:ext>
                </a:extLst>
              </p:cNvPr>
              <p:cNvSpPr/>
              <p:nvPr/>
            </p:nvSpPr>
            <p:spPr>
              <a:xfrm flipH="1">
                <a:off x="3227287" y="406986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9" name="平行四辺形 228">
                <a:extLst>
                  <a:ext uri="{FF2B5EF4-FFF2-40B4-BE49-F238E27FC236}">
                    <a16:creationId xmlns:a16="http://schemas.microsoft.com/office/drawing/2014/main" id="{88D59A6C-9685-4672-84DA-8028F789E543}"/>
                  </a:ext>
                </a:extLst>
              </p:cNvPr>
              <p:cNvSpPr/>
              <p:nvPr/>
            </p:nvSpPr>
            <p:spPr>
              <a:xfrm flipH="1">
                <a:off x="3120131" y="405081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0" name="平行四辺形 229">
                <a:extLst>
                  <a:ext uri="{FF2B5EF4-FFF2-40B4-BE49-F238E27FC236}">
                    <a16:creationId xmlns:a16="http://schemas.microsoft.com/office/drawing/2014/main" id="{6B79BF5C-CFF6-4794-B53E-BE8D130F7164}"/>
                  </a:ext>
                </a:extLst>
              </p:cNvPr>
              <p:cNvSpPr/>
              <p:nvPr/>
            </p:nvSpPr>
            <p:spPr>
              <a:xfrm flipH="1">
                <a:off x="2991543" y="398652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1" name="平行四辺形 230">
                <a:extLst>
                  <a:ext uri="{FF2B5EF4-FFF2-40B4-BE49-F238E27FC236}">
                    <a16:creationId xmlns:a16="http://schemas.microsoft.com/office/drawing/2014/main" id="{B949B5CD-1A2B-45A8-BF11-5EF4AC5AF455}"/>
                  </a:ext>
                </a:extLst>
              </p:cNvPr>
              <p:cNvSpPr/>
              <p:nvPr/>
            </p:nvSpPr>
            <p:spPr>
              <a:xfrm flipH="1">
                <a:off x="2884387" y="39674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2" name="平行四辺形 231">
                <a:extLst>
                  <a:ext uri="{FF2B5EF4-FFF2-40B4-BE49-F238E27FC236}">
                    <a16:creationId xmlns:a16="http://schemas.microsoft.com/office/drawing/2014/main" id="{A3F1A17B-370A-47FF-A8E6-89D19D38F46F}"/>
                  </a:ext>
                </a:extLst>
              </p:cNvPr>
              <p:cNvSpPr/>
              <p:nvPr/>
            </p:nvSpPr>
            <p:spPr>
              <a:xfrm rot="8438512" flipH="1">
                <a:off x="2886240" y="417687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3" name="平行四辺形 232">
                <a:extLst>
                  <a:ext uri="{FF2B5EF4-FFF2-40B4-BE49-F238E27FC236}">
                    <a16:creationId xmlns:a16="http://schemas.microsoft.com/office/drawing/2014/main" id="{39EA7A03-A688-4FD2-8DDF-1E84E3798B23}"/>
                  </a:ext>
                </a:extLst>
              </p:cNvPr>
              <p:cNvSpPr/>
              <p:nvPr/>
            </p:nvSpPr>
            <p:spPr>
              <a:xfrm rot="6339339" flipH="1">
                <a:off x="2803293" y="412538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平行四辺形 233">
                <a:extLst>
                  <a:ext uri="{FF2B5EF4-FFF2-40B4-BE49-F238E27FC236}">
                    <a16:creationId xmlns:a16="http://schemas.microsoft.com/office/drawing/2014/main" id="{F7919BD5-DA49-4AFF-9DB1-B82E30A5B930}"/>
                  </a:ext>
                </a:extLst>
              </p:cNvPr>
              <p:cNvSpPr/>
              <p:nvPr/>
            </p:nvSpPr>
            <p:spPr>
              <a:xfrm rot="7632777" flipH="1">
                <a:off x="2988400" y="391312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5" name="平行四辺形 234">
                <a:extLst>
                  <a:ext uri="{FF2B5EF4-FFF2-40B4-BE49-F238E27FC236}">
                    <a16:creationId xmlns:a16="http://schemas.microsoft.com/office/drawing/2014/main" id="{91B68627-2E8E-4346-9140-5290DB656677}"/>
                  </a:ext>
                </a:extLst>
              </p:cNvPr>
              <p:cNvSpPr/>
              <p:nvPr/>
            </p:nvSpPr>
            <p:spPr>
              <a:xfrm rot="7632777" flipH="1">
                <a:off x="3068377" y="3839311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6" name="平行四辺形 235">
                <a:extLst>
                  <a:ext uri="{FF2B5EF4-FFF2-40B4-BE49-F238E27FC236}">
                    <a16:creationId xmlns:a16="http://schemas.microsoft.com/office/drawing/2014/main" id="{93E0C71A-7841-4B9C-812E-2D766EC6E68F}"/>
                  </a:ext>
                </a:extLst>
              </p:cNvPr>
              <p:cNvSpPr/>
              <p:nvPr/>
            </p:nvSpPr>
            <p:spPr>
              <a:xfrm flipH="1">
                <a:off x="3143944" y="3988046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7" name="平行四辺形 236">
                <a:extLst>
                  <a:ext uri="{FF2B5EF4-FFF2-40B4-BE49-F238E27FC236}">
                    <a16:creationId xmlns:a16="http://schemas.microsoft.com/office/drawing/2014/main" id="{A101DE82-43BD-4C49-AD82-AFD0A0F4E40B}"/>
                  </a:ext>
                </a:extLst>
              </p:cNvPr>
              <p:cNvSpPr/>
              <p:nvPr/>
            </p:nvSpPr>
            <p:spPr>
              <a:xfrm rot="3764997" flipH="1">
                <a:off x="2755800" y="40317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8" name="平行四辺形 237">
                <a:extLst>
                  <a:ext uri="{FF2B5EF4-FFF2-40B4-BE49-F238E27FC236}">
                    <a16:creationId xmlns:a16="http://schemas.microsoft.com/office/drawing/2014/main" id="{82D93FEC-04BC-42BE-8806-ECE6CBC06933}"/>
                  </a:ext>
                </a:extLst>
              </p:cNvPr>
              <p:cNvSpPr/>
              <p:nvPr/>
            </p:nvSpPr>
            <p:spPr>
              <a:xfrm rot="7632777" flipH="1">
                <a:off x="2959733" y="396560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9" name="平行四辺形 238">
                <a:extLst>
                  <a:ext uri="{FF2B5EF4-FFF2-40B4-BE49-F238E27FC236}">
                    <a16:creationId xmlns:a16="http://schemas.microsoft.com/office/drawing/2014/main" id="{B6F7C02B-5E66-466F-9798-827D53545694}"/>
                  </a:ext>
                </a:extLst>
              </p:cNvPr>
              <p:cNvSpPr/>
              <p:nvPr/>
            </p:nvSpPr>
            <p:spPr>
              <a:xfrm rot="2375545">
                <a:off x="3236789" y="416728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0" name="平行四辺形 239">
                <a:extLst>
                  <a:ext uri="{FF2B5EF4-FFF2-40B4-BE49-F238E27FC236}">
                    <a16:creationId xmlns:a16="http://schemas.microsoft.com/office/drawing/2014/main" id="{CE238F46-618B-465C-A16C-84A52C0D8BA0}"/>
                  </a:ext>
                </a:extLst>
              </p:cNvPr>
              <p:cNvSpPr/>
              <p:nvPr/>
            </p:nvSpPr>
            <p:spPr>
              <a:xfrm flipH="1">
                <a:off x="3072436" y="410173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1" name="平行四辺形 240">
                <a:extLst>
                  <a:ext uri="{FF2B5EF4-FFF2-40B4-BE49-F238E27FC236}">
                    <a16:creationId xmlns:a16="http://schemas.microsoft.com/office/drawing/2014/main" id="{98F11284-D052-4548-961B-1B19CDD684BC}"/>
                  </a:ext>
                </a:extLst>
              </p:cNvPr>
              <p:cNvSpPr/>
              <p:nvPr/>
            </p:nvSpPr>
            <p:spPr>
              <a:xfrm flipH="1">
                <a:off x="3235374" y="401915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2" name="平行四辺形 241">
                <a:extLst>
                  <a:ext uri="{FF2B5EF4-FFF2-40B4-BE49-F238E27FC236}">
                    <a16:creationId xmlns:a16="http://schemas.microsoft.com/office/drawing/2014/main" id="{A8A09B9C-EBA6-489C-B25B-B5C0F236CA52}"/>
                  </a:ext>
                </a:extLst>
              </p:cNvPr>
              <p:cNvSpPr/>
              <p:nvPr/>
            </p:nvSpPr>
            <p:spPr>
              <a:xfrm rot="7632777" flipH="1">
                <a:off x="2933324" y="4053520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3" name="平行四辺形 242">
                <a:extLst>
                  <a:ext uri="{FF2B5EF4-FFF2-40B4-BE49-F238E27FC236}">
                    <a16:creationId xmlns:a16="http://schemas.microsoft.com/office/drawing/2014/main" id="{168E085A-6201-462F-98A8-CA01DA6DA303}"/>
                  </a:ext>
                </a:extLst>
              </p:cNvPr>
              <p:cNvSpPr/>
              <p:nvPr/>
            </p:nvSpPr>
            <p:spPr>
              <a:xfrm rot="2081343">
                <a:off x="3205793" y="407407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4" name="平行四辺形 243">
                <a:extLst>
                  <a:ext uri="{FF2B5EF4-FFF2-40B4-BE49-F238E27FC236}">
                    <a16:creationId xmlns:a16="http://schemas.microsoft.com/office/drawing/2014/main" id="{20B13A93-218A-4C2B-99D3-29268370E60F}"/>
                  </a:ext>
                </a:extLst>
              </p:cNvPr>
              <p:cNvSpPr/>
              <p:nvPr/>
            </p:nvSpPr>
            <p:spPr>
              <a:xfrm rot="2833524">
                <a:off x="3158167" y="400739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5" name="平行四辺形 244">
                <a:extLst>
                  <a:ext uri="{FF2B5EF4-FFF2-40B4-BE49-F238E27FC236}">
                    <a16:creationId xmlns:a16="http://schemas.microsoft.com/office/drawing/2014/main" id="{BA73D7CC-E360-4469-BABA-28029E86ADFF}"/>
                  </a:ext>
                </a:extLst>
              </p:cNvPr>
              <p:cNvSpPr/>
              <p:nvPr/>
            </p:nvSpPr>
            <p:spPr>
              <a:xfrm flipH="1">
                <a:off x="3094144" y="402589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6" name="平行四辺形 245">
                <a:extLst>
                  <a:ext uri="{FF2B5EF4-FFF2-40B4-BE49-F238E27FC236}">
                    <a16:creationId xmlns:a16="http://schemas.microsoft.com/office/drawing/2014/main" id="{ABF0B680-06BE-4EC3-8D14-4EE61A887D27}"/>
                  </a:ext>
                </a:extLst>
              </p:cNvPr>
              <p:cNvSpPr/>
              <p:nvPr/>
            </p:nvSpPr>
            <p:spPr>
              <a:xfrm rot="2745005">
                <a:off x="2966559" y="406695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7" name="平行四辺形 246">
                <a:extLst>
                  <a:ext uri="{FF2B5EF4-FFF2-40B4-BE49-F238E27FC236}">
                    <a16:creationId xmlns:a16="http://schemas.microsoft.com/office/drawing/2014/main" id="{21084EC1-60D3-4C86-BDB1-C39D625AC7F8}"/>
                  </a:ext>
                </a:extLst>
              </p:cNvPr>
              <p:cNvSpPr/>
              <p:nvPr/>
            </p:nvSpPr>
            <p:spPr>
              <a:xfrm rot="5740733" flipH="1">
                <a:off x="3063788" y="395339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8" name="平行四辺形 247">
                <a:extLst>
                  <a:ext uri="{FF2B5EF4-FFF2-40B4-BE49-F238E27FC236}">
                    <a16:creationId xmlns:a16="http://schemas.microsoft.com/office/drawing/2014/main" id="{E5187C6A-7355-4BF1-93AD-35F034E01420}"/>
                  </a:ext>
                </a:extLst>
              </p:cNvPr>
              <p:cNvSpPr/>
              <p:nvPr/>
            </p:nvSpPr>
            <p:spPr>
              <a:xfrm rot="7484393" flipH="1">
                <a:off x="2857666" y="423402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50E53DAA-3463-48E1-ABB3-407337CCA04D}"/>
                </a:ext>
              </a:extLst>
            </p:cNvPr>
            <p:cNvGrpSpPr/>
            <p:nvPr/>
          </p:nvGrpSpPr>
          <p:grpSpPr>
            <a:xfrm>
              <a:off x="1136334" y="2585926"/>
              <a:ext cx="452909" cy="484547"/>
              <a:chOff x="3165858" y="4528629"/>
              <a:chExt cx="452909" cy="484547"/>
            </a:xfrm>
          </p:grpSpPr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0875099E-418C-49DB-B18C-FD465B1B5B44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星: 5 pt 218">
                <a:extLst>
                  <a:ext uri="{FF2B5EF4-FFF2-40B4-BE49-F238E27FC236}">
                    <a16:creationId xmlns:a16="http://schemas.microsoft.com/office/drawing/2014/main" id="{238DD56E-28C5-4963-90EA-64E30E358661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4FB3C9B4-2E75-4B43-9A48-0C85D171170F}"/>
                </a:ext>
              </a:extLst>
            </p:cNvPr>
            <p:cNvGrpSpPr/>
            <p:nvPr/>
          </p:nvGrpSpPr>
          <p:grpSpPr>
            <a:xfrm>
              <a:off x="862730" y="2633681"/>
              <a:ext cx="452909" cy="484547"/>
              <a:chOff x="3165858" y="4528629"/>
              <a:chExt cx="452909" cy="484547"/>
            </a:xfrm>
          </p:grpSpPr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E8FC1B98-4E2A-4DA1-BE41-1A5D9DB8A995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星: 5 pt 216">
                <a:extLst>
                  <a:ext uri="{FF2B5EF4-FFF2-40B4-BE49-F238E27FC236}">
                    <a16:creationId xmlns:a16="http://schemas.microsoft.com/office/drawing/2014/main" id="{93800965-6A35-43B6-94C5-6FC2270E1B48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5" name="弦 214">
              <a:extLst>
                <a:ext uri="{FF2B5EF4-FFF2-40B4-BE49-F238E27FC236}">
                  <a16:creationId xmlns:a16="http://schemas.microsoft.com/office/drawing/2014/main" id="{0708D3A1-ACF9-481F-A974-65C5A85A3716}"/>
                </a:ext>
              </a:extLst>
            </p:cNvPr>
            <p:cNvSpPr/>
            <p:nvPr/>
          </p:nvSpPr>
          <p:spPr bwMode="auto">
            <a:xfrm>
              <a:off x="543221" y="2213700"/>
              <a:ext cx="1827990" cy="1541870"/>
            </a:xfrm>
            <a:prstGeom prst="chord">
              <a:avLst>
                <a:gd name="adj1" fmla="val 21452392"/>
                <a:gd name="adj2" fmla="val 10917130"/>
              </a:avLst>
            </a:prstGeom>
            <a:gradFill flip="none" rotWithShape="1">
              <a:gsLst>
                <a:gs pos="0">
                  <a:srgbClr val="CC6600"/>
                </a:gs>
                <a:gs pos="50000">
                  <a:srgbClr val="FFCC66"/>
                </a:gs>
                <a:gs pos="100000">
                  <a:srgbClr val="CC66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37FB472F-C060-47D9-AC58-9D5E0BA7CB5F}"/>
              </a:ext>
            </a:extLst>
          </p:cNvPr>
          <p:cNvGrpSpPr/>
          <p:nvPr/>
        </p:nvGrpSpPr>
        <p:grpSpPr>
          <a:xfrm>
            <a:off x="405430" y="4894004"/>
            <a:ext cx="1665309" cy="1404652"/>
            <a:chOff x="543221" y="3912101"/>
            <a:chExt cx="1827990" cy="1541870"/>
          </a:xfrm>
        </p:grpSpPr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D6D6DD58-FCFC-462B-9009-20880FD0C484}"/>
                </a:ext>
              </a:extLst>
            </p:cNvPr>
            <p:cNvGrpSpPr/>
            <p:nvPr/>
          </p:nvGrpSpPr>
          <p:grpSpPr>
            <a:xfrm>
              <a:off x="1023318" y="4180383"/>
              <a:ext cx="963724" cy="722735"/>
              <a:chOff x="2702803" y="3892307"/>
              <a:chExt cx="963724" cy="722735"/>
            </a:xfrm>
          </p:grpSpPr>
          <p:sp>
            <p:nvSpPr>
              <p:cNvPr id="346" name="平行四辺形 345">
                <a:extLst>
                  <a:ext uri="{FF2B5EF4-FFF2-40B4-BE49-F238E27FC236}">
                    <a16:creationId xmlns:a16="http://schemas.microsoft.com/office/drawing/2014/main" id="{A99C2B70-55F5-4C9B-B135-B6AE02EB972B}"/>
                  </a:ext>
                </a:extLst>
              </p:cNvPr>
              <p:cNvSpPr/>
              <p:nvPr/>
            </p:nvSpPr>
            <p:spPr>
              <a:xfrm>
                <a:off x="2844186" y="398145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7" name="平行四辺形 346">
                <a:extLst>
                  <a:ext uri="{FF2B5EF4-FFF2-40B4-BE49-F238E27FC236}">
                    <a16:creationId xmlns:a16="http://schemas.microsoft.com/office/drawing/2014/main" id="{21453A7E-1228-46E6-AD65-F30236ACE79C}"/>
                  </a:ext>
                </a:extLst>
              </p:cNvPr>
              <p:cNvSpPr/>
              <p:nvPr/>
            </p:nvSpPr>
            <p:spPr>
              <a:xfrm>
                <a:off x="2951342" y="396240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8" name="平行四辺形 347">
                <a:extLst>
                  <a:ext uri="{FF2B5EF4-FFF2-40B4-BE49-F238E27FC236}">
                    <a16:creationId xmlns:a16="http://schemas.microsoft.com/office/drawing/2014/main" id="{7D07AE76-338F-49DD-A273-3C355718EBB8}"/>
                  </a:ext>
                </a:extLst>
              </p:cNvPr>
              <p:cNvSpPr/>
              <p:nvPr/>
            </p:nvSpPr>
            <p:spPr>
              <a:xfrm>
                <a:off x="2996586" y="402669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9" name="平行四辺形 348">
                <a:extLst>
                  <a:ext uri="{FF2B5EF4-FFF2-40B4-BE49-F238E27FC236}">
                    <a16:creationId xmlns:a16="http://schemas.microsoft.com/office/drawing/2014/main" id="{DF409D35-D0CE-405C-A4FA-B2F2E17DD8F6}"/>
                  </a:ext>
                </a:extLst>
              </p:cNvPr>
              <p:cNvSpPr/>
              <p:nvPr/>
            </p:nvSpPr>
            <p:spPr>
              <a:xfrm>
                <a:off x="3103742" y="400764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0" name="平行四辺形 349">
                <a:extLst>
                  <a:ext uri="{FF2B5EF4-FFF2-40B4-BE49-F238E27FC236}">
                    <a16:creationId xmlns:a16="http://schemas.microsoft.com/office/drawing/2014/main" id="{4FBB6B09-5F3D-485A-9EFF-8D828F850C9A}"/>
                  </a:ext>
                </a:extLst>
              </p:cNvPr>
              <p:cNvSpPr/>
              <p:nvPr/>
            </p:nvSpPr>
            <p:spPr>
              <a:xfrm flipH="1">
                <a:off x="3143944" y="40698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1" name="平行四辺形 350">
                <a:extLst>
                  <a:ext uri="{FF2B5EF4-FFF2-40B4-BE49-F238E27FC236}">
                    <a16:creationId xmlns:a16="http://schemas.microsoft.com/office/drawing/2014/main" id="{92E04189-7A56-4718-A0B2-E16FA3C1D081}"/>
                  </a:ext>
                </a:extLst>
              </p:cNvPr>
              <p:cNvSpPr/>
              <p:nvPr/>
            </p:nvSpPr>
            <p:spPr>
              <a:xfrm flipH="1">
                <a:off x="2862956" y="405081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2" name="平行四辺形 351">
                <a:extLst>
                  <a:ext uri="{FF2B5EF4-FFF2-40B4-BE49-F238E27FC236}">
                    <a16:creationId xmlns:a16="http://schemas.microsoft.com/office/drawing/2014/main" id="{CEE1C3B9-D344-48D1-90FC-AB90AA9649AC}"/>
                  </a:ext>
                </a:extLst>
              </p:cNvPr>
              <p:cNvSpPr/>
              <p:nvPr/>
            </p:nvSpPr>
            <p:spPr>
              <a:xfrm rot="648758" flipH="1">
                <a:off x="3338505" y="402308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3" name="平行四辺形 352">
                <a:extLst>
                  <a:ext uri="{FF2B5EF4-FFF2-40B4-BE49-F238E27FC236}">
                    <a16:creationId xmlns:a16="http://schemas.microsoft.com/office/drawing/2014/main" id="{E7D53CAB-E27B-4BD3-B4A1-3CC44C775D8D}"/>
                  </a:ext>
                </a:extLst>
              </p:cNvPr>
              <p:cNvSpPr/>
              <p:nvPr/>
            </p:nvSpPr>
            <p:spPr>
              <a:xfrm flipH="1">
                <a:off x="3272531" y="40055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4" name="平行四辺形 353">
                <a:extLst>
                  <a:ext uri="{FF2B5EF4-FFF2-40B4-BE49-F238E27FC236}">
                    <a16:creationId xmlns:a16="http://schemas.microsoft.com/office/drawing/2014/main" id="{3CDD73F6-20BF-4DE0-A907-6FD6A74841B8}"/>
                  </a:ext>
                </a:extLst>
              </p:cNvPr>
              <p:cNvSpPr/>
              <p:nvPr/>
            </p:nvSpPr>
            <p:spPr>
              <a:xfrm flipH="1">
                <a:off x="3227287" y="406986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5" name="平行四辺形 354">
                <a:extLst>
                  <a:ext uri="{FF2B5EF4-FFF2-40B4-BE49-F238E27FC236}">
                    <a16:creationId xmlns:a16="http://schemas.microsoft.com/office/drawing/2014/main" id="{CF600F21-98C5-4691-B620-C688D19C0190}"/>
                  </a:ext>
                </a:extLst>
              </p:cNvPr>
              <p:cNvSpPr/>
              <p:nvPr/>
            </p:nvSpPr>
            <p:spPr>
              <a:xfrm flipH="1">
                <a:off x="3120131" y="405081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6" name="平行四辺形 355">
                <a:extLst>
                  <a:ext uri="{FF2B5EF4-FFF2-40B4-BE49-F238E27FC236}">
                    <a16:creationId xmlns:a16="http://schemas.microsoft.com/office/drawing/2014/main" id="{8F4C3C4D-88B2-4BEC-9FFD-3144E3F854A0}"/>
                  </a:ext>
                </a:extLst>
              </p:cNvPr>
              <p:cNvSpPr/>
              <p:nvPr/>
            </p:nvSpPr>
            <p:spPr>
              <a:xfrm flipH="1">
                <a:off x="2991543" y="398652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7" name="平行四辺形 356">
                <a:extLst>
                  <a:ext uri="{FF2B5EF4-FFF2-40B4-BE49-F238E27FC236}">
                    <a16:creationId xmlns:a16="http://schemas.microsoft.com/office/drawing/2014/main" id="{5721F2DA-25DF-4770-A532-C548662291DA}"/>
                  </a:ext>
                </a:extLst>
              </p:cNvPr>
              <p:cNvSpPr/>
              <p:nvPr/>
            </p:nvSpPr>
            <p:spPr>
              <a:xfrm flipH="1">
                <a:off x="2884387" y="39674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8" name="平行四辺形 357">
                <a:extLst>
                  <a:ext uri="{FF2B5EF4-FFF2-40B4-BE49-F238E27FC236}">
                    <a16:creationId xmlns:a16="http://schemas.microsoft.com/office/drawing/2014/main" id="{5BDE5A01-FD26-4839-9378-4C1551AFEDB3}"/>
                  </a:ext>
                </a:extLst>
              </p:cNvPr>
              <p:cNvSpPr/>
              <p:nvPr/>
            </p:nvSpPr>
            <p:spPr>
              <a:xfrm rot="8438512" flipH="1">
                <a:off x="2886240" y="417687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9" name="平行四辺形 358">
                <a:extLst>
                  <a:ext uri="{FF2B5EF4-FFF2-40B4-BE49-F238E27FC236}">
                    <a16:creationId xmlns:a16="http://schemas.microsoft.com/office/drawing/2014/main" id="{6253E534-942F-489F-9377-BAD16BD1FA74}"/>
                  </a:ext>
                </a:extLst>
              </p:cNvPr>
              <p:cNvSpPr/>
              <p:nvPr/>
            </p:nvSpPr>
            <p:spPr>
              <a:xfrm rot="6339339" flipH="1">
                <a:off x="2803293" y="412538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0" name="平行四辺形 359">
                <a:extLst>
                  <a:ext uri="{FF2B5EF4-FFF2-40B4-BE49-F238E27FC236}">
                    <a16:creationId xmlns:a16="http://schemas.microsoft.com/office/drawing/2014/main" id="{404AC989-FF40-4E72-99BF-45BCF97A5EA8}"/>
                  </a:ext>
                </a:extLst>
              </p:cNvPr>
              <p:cNvSpPr/>
              <p:nvPr/>
            </p:nvSpPr>
            <p:spPr>
              <a:xfrm rot="7632777" flipH="1">
                <a:off x="2988400" y="391312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1" name="平行四辺形 360">
                <a:extLst>
                  <a:ext uri="{FF2B5EF4-FFF2-40B4-BE49-F238E27FC236}">
                    <a16:creationId xmlns:a16="http://schemas.microsoft.com/office/drawing/2014/main" id="{FCB137D5-6B55-4D2D-B9B1-702D7BB56119}"/>
                  </a:ext>
                </a:extLst>
              </p:cNvPr>
              <p:cNvSpPr/>
              <p:nvPr/>
            </p:nvSpPr>
            <p:spPr>
              <a:xfrm rot="7632777" flipH="1">
                <a:off x="3068377" y="3839311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2" name="平行四辺形 361">
                <a:extLst>
                  <a:ext uri="{FF2B5EF4-FFF2-40B4-BE49-F238E27FC236}">
                    <a16:creationId xmlns:a16="http://schemas.microsoft.com/office/drawing/2014/main" id="{2C1E23A6-1C57-4BE4-82EA-0AD80ED88BCA}"/>
                  </a:ext>
                </a:extLst>
              </p:cNvPr>
              <p:cNvSpPr/>
              <p:nvPr/>
            </p:nvSpPr>
            <p:spPr>
              <a:xfrm flipH="1">
                <a:off x="3143944" y="3988046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3" name="平行四辺形 362">
                <a:extLst>
                  <a:ext uri="{FF2B5EF4-FFF2-40B4-BE49-F238E27FC236}">
                    <a16:creationId xmlns:a16="http://schemas.microsoft.com/office/drawing/2014/main" id="{A0EC3D77-E848-4800-A61C-678102FE7799}"/>
                  </a:ext>
                </a:extLst>
              </p:cNvPr>
              <p:cNvSpPr/>
              <p:nvPr/>
            </p:nvSpPr>
            <p:spPr>
              <a:xfrm rot="3764997" flipH="1">
                <a:off x="2755800" y="40317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4" name="平行四辺形 363">
                <a:extLst>
                  <a:ext uri="{FF2B5EF4-FFF2-40B4-BE49-F238E27FC236}">
                    <a16:creationId xmlns:a16="http://schemas.microsoft.com/office/drawing/2014/main" id="{B8BF1B26-DE0C-4A0A-8ED3-E9401D6ACED1}"/>
                  </a:ext>
                </a:extLst>
              </p:cNvPr>
              <p:cNvSpPr/>
              <p:nvPr/>
            </p:nvSpPr>
            <p:spPr>
              <a:xfrm rot="7632777" flipH="1">
                <a:off x="2959733" y="396560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5" name="平行四辺形 364">
                <a:extLst>
                  <a:ext uri="{FF2B5EF4-FFF2-40B4-BE49-F238E27FC236}">
                    <a16:creationId xmlns:a16="http://schemas.microsoft.com/office/drawing/2014/main" id="{6C01CAF7-A74D-45A4-A8E8-9937BBEB2819}"/>
                  </a:ext>
                </a:extLst>
              </p:cNvPr>
              <p:cNvSpPr/>
              <p:nvPr/>
            </p:nvSpPr>
            <p:spPr>
              <a:xfrm rot="2375545">
                <a:off x="3236789" y="416728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6" name="平行四辺形 365">
                <a:extLst>
                  <a:ext uri="{FF2B5EF4-FFF2-40B4-BE49-F238E27FC236}">
                    <a16:creationId xmlns:a16="http://schemas.microsoft.com/office/drawing/2014/main" id="{F4AC523B-B6BE-4CE0-8367-A245D78C2C9A}"/>
                  </a:ext>
                </a:extLst>
              </p:cNvPr>
              <p:cNvSpPr/>
              <p:nvPr/>
            </p:nvSpPr>
            <p:spPr>
              <a:xfrm flipH="1">
                <a:off x="3072436" y="410173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7" name="平行四辺形 366">
                <a:extLst>
                  <a:ext uri="{FF2B5EF4-FFF2-40B4-BE49-F238E27FC236}">
                    <a16:creationId xmlns:a16="http://schemas.microsoft.com/office/drawing/2014/main" id="{43C5987E-871C-4B6B-AC06-4B99485EA2EA}"/>
                  </a:ext>
                </a:extLst>
              </p:cNvPr>
              <p:cNvSpPr/>
              <p:nvPr/>
            </p:nvSpPr>
            <p:spPr>
              <a:xfrm flipH="1">
                <a:off x="3235374" y="401915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8" name="平行四辺形 367">
                <a:extLst>
                  <a:ext uri="{FF2B5EF4-FFF2-40B4-BE49-F238E27FC236}">
                    <a16:creationId xmlns:a16="http://schemas.microsoft.com/office/drawing/2014/main" id="{11F77534-9FA8-47A8-9BAE-7E31E5E9F630}"/>
                  </a:ext>
                </a:extLst>
              </p:cNvPr>
              <p:cNvSpPr/>
              <p:nvPr/>
            </p:nvSpPr>
            <p:spPr>
              <a:xfrm rot="7632777" flipH="1">
                <a:off x="2933324" y="4053520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9" name="平行四辺形 368">
                <a:extLst>
                  <a:ext uri="{FF2B5EF4-FFF2-40B4-BE49-F238E27FC236}">
                    <a16:creationId xmlns:a16="http://schemas.microsoft.com/office/drawing/2014/main" id="{8D830684-A3FA-412F-8799-03F8C3BF329D}"/>
                  </a:ext>
                </a:extLst>
              </p:cNvPr>
              <p:cNvSpPr/>
              <p:nvPr/>
            </p:nvSpPr>
            <p:spPr>
              <a:xfrm rot="2081343">
                <a:off x="3205793" y="407407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0" name="平行四辺形 369">
                <a:extLst>
                  <a:ext uri="{FF2B5EF4-FFF2-40B4-BE49-F238E27FC236}">
                    <a16:creationId xmlns:a16="http://schemas.microsoft.com/office/drawing/2014/main" id="{F178506C-E5CE-4435-8454-956A073A6E8B}"/>
                  </a:ext>
                </a:extLst>
              </p:cNvPr>
              <p:cNvSpPr/>
              <p:nvPr/>
            </p:nvSpPr>
            <p:spPr>
              <a:xfrm rot="2833524">
                <a:off x="3158167" y="400739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1" name="平行四辺形 370">
                <a:extLst>
                  <a:ext uri="{FF2B5EF4-FFF2-40B4-BE49-F238E27FC236}">
                    <a16:creationId xmlns:a16="http://schemas.microsoft.com/office/drawing/2014/main" id="{66D25AFE-90CF-4B1E-AD51-091BE44C086C}"/>
                  </a:ext>
                </a:extLst>
              </p:cNvPr>
              <p:cNvSpPr/>
              <p:nvPr/>
            </p:nvSpPr>
            <p:spPr>
              <a:xfrm flipH="1">
                <a:off x="3094144" y="402589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2" name="平行四辺形 371">
                <a:extLst>
                  <a:ext uri="{FF2B5EF4-FFF2-40B4-BE49-F238E27FC236}">
                    <a16:creationId xmlns:a16="http://schemas.microsoft.com/office/drawing/2014/main" id="{F303D827-F645-4331-BFCA-25CBA97D813E}"/>
                  </a:ext>
                </a:extLst>
              </p:cNvPr>
              <p:cNvSpPr/>
              <p:nvPr/>
            </p:nvSpPr>
            <p:spPr>
              <a:xfrm rot="2745005">
                <a:off x="2966559" y="406695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3" name="平行四辺形 372">
                <a:extLst>
                  <a:ext uri="{FF2B5EF4-FFF2-40B4-BE49-F238E27FC236}">
                    <a16:creationId xmlns:a16="http://schemas.microsoft.com/office/drawing/2014/main" id="{013B0135-06EE-4325-9F89-946314341411}"/>
                  </a:ext>
                </a:extLst>
              </p:cNvPr>
              <p:cNvSpPr/>
              <p:nvPr/>
            </p:nvSpPr>
            <p:spPr>
              <a:xfrm rot="5740733" flipH="1">
                <a:off x="3063788" y="395339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4" name="平行四辺形 373">
                <a:extLst>
                  <a:ext uri="{FF2B5EF4-FFF2-40B4-BE49-F238E27FC236}">
                    <a16:creationId xmlns:a16="http://schemas.microsoft.com/office/drawing/2014/main" id="{0EED3EBB-EEE4-4406-9EFD-F0EC164CB958}"/>
                  </a:ext>
                </a:extLst>
              </p:cNvPr>
              <p:cNvSpPr/>
              <p:nvPr/>
            </p:nvSpPr>
            <p:spPr>
              <a:xfrm rot="7484393" flipH="1">
                <a:off x="2857666" y="423402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50E4ABC9-1210-4806-8F56-9DE04C100DCB}"/>
                </a:ext>
              </a:extLst>
            </p:cNvPr>
            <p:cNvGrpSpPr/>
            <p:nvPr/>
          </p:nvGrpSpPr>
          <p:grpSpPr>
            <a:xfrm rot="20507786">
              <a:off x="555751" y="4267408"/>
              <a:ext cx="575654" cy="665762"/>
              <a:chOff x="4319078" y="3861048"/>
              <a:chExt cx="884093" cy="1008112"/>
            </a:xfrm>
          </p:grpSpPr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C561676E-1A9F-4903-A3D8-E8F438B57D1A}"/>
                  </a:ext>
                </a:extLst>
              </p:cNvPr>
              <p:cNvSpPr/>
              <p:nvPr/>
            </p:nvSpPr>
            <p:spPr>
              <a:xfrm>
                <a:off x="4319078" y="3861048"/>
                <a:ext cx="884093" cy="100811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D233648E-67BA-4EAD-B5F7-F5676B0EEA32}"/>
                  </a:ext>
                </a:extLst>
              </p:cNvPr>
              <p:cNvSpPr/>
              <p:nvPr/>
            </p:nvSpPr>
            <p:spPr>
              <a:xfrm>
                <a:off x="4455589" y="3926782"/>
                <a:ext cx="679232" cy="726354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CD036B6A-4606-4D57-86C9-B2B4C25A3394}"/>
                </a:ext>
              </a:extLst>
            </p:cNvPr>
            <p:cNvGrpSpPr/>
            <p:nvPr/>
          </p:nvGrpSpPr>
          <p:grpSpPr>
            <a:xfrm>
              <a:off x="786155" y="4267408"/>
              <a:ext cx="575654" cy="665762"/>
              <a:chOff x="4319078" y="3861048"/>
              <a:chExt cx="884093" cy="1008112"/>
            </a:xfrm>
          </p:grpSpPr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F38E93C2-902F-4BA5-9488-A1A107DF9C00}"/>
                  </a:ext>
                </a:extLst>
              </p:cNvPr>
              <p:cNvSpPr/>
              <p:nvPr/>
            </p:nvSpPr>
            <p:spPr>
              <a:xfrm>
                <a:off x="4319078" y="3861048"/>
                <a:ext cx="884093" cy="100811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87A8794A-AC92-46EA-A025-283C9A4A572E}"/>
                  </a:ext>
                </a:extLst>
              </p:cNvPr>
              <p:cNvSpPr/>
              <p:nvPr/>
            </p:nvSpPr>
            <p:spPr>
              <a:xfrm>
                <a:off x="4455589" y="3926782"/>
                <a:ext cx="679232" cy="726354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E4003E3D-77A8-4486-B012-E5A0909E389B}"/>
                </a:ext>
              </a:extLst>
            </p:cNvPr>
            <p:cNvGrpSpPr/>
            <p:nvPr/>
          </p:nvGrpSpPr>
          <p:grpSpPr>
            <a:xfrm rot="1745524">
              <a:off x="2127800" y="4074266"/>
              <a:ext cx="176626" cy="1203312"/>
              <a:chOff x="7490838" y="3755570"/>
              <a:chExt cx="192640" cy="1312413"/>
            </a:xfrm>
          </p:grpSpPr>
          <p:sp>
            <p:nvSpPr>
              <p:cNvPr id="329" name="矢印: 五方向 328">
                <a:extLst>
                  <a:ext uri="{FF2B5EF4-FFF2-40B4-BE49-F238E27FC236}">
                    <a16:creationId xmlns:a16="http://schemas.microsoft.com/office/drawing/2014/main" id="{1FB11A98-097B-482E-8856-D99CF4E20F58}"/>
                  </a:ext>
                </a:extLst>
              </p:cNvPr>
              <p:cNvSpPr/>
              <p:nvPr/>
            </p:nvSpPr>
            <p:spPr>
              <a:xfrm rot="16200000">
                <a:off x="6931339" y="4326293"/>
                <a:ext cx="1312413" cy="170967"/>
              </a:xfrm>
              <a:prstGeom prst="homePlate">
                <a:avLst>
                  <a:gd name="adj" fmla="val 9503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EE649218-B160-4961-9C0E-BB02F4D91B5A}"/>
                  </a:ext>
                </a:extLst>
              </p:cNvPr>
              <p:cNvGrpSpPr/>
              <p:nvPr/>
            </p:nvGrpSpPr>
            <p:grpSpPr>
              <a:xfrm>
                <a:off x="7490838" y="39467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39" name="二等辺三角形 338">
                  <a:extLst>
                    <a:ext uri="{FF2B5EF4-FFF2-40B4-BE49-F238E27FC236}">
                      <a16:creationId xmlns:a16="http://schemas.microsoft.com/office/drawing/2014/main" id="{E1C90E71-B81F-4EE4-BE7D-2850910CF426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0" name="二等辺三角形 339">
                  <a:extLst>
                    <a:ext uri="{FF2B5EF4-FFF2-40B4-BE49-F238E27FC236}">
                      <a16:creationId xmlns:a16="http://schemas.microsoft.com/office/drawing/2014/main" id="{90BBCD30-6DAD-4FBC-B535-0A0E621B4AAF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1" name="二等辺三角形 340">
                  <a:extLst>
                    <a:ext uri="{FF2B5EF4-FFF2-40B4-BE49-F238E27FC236}">
                      <a16:creationId xmlns:a16="http://schemas.microsoft.com/office/drawing/2014/main" id="{12CC3D85-4208-4BB1-B88C-CC2D98614DD5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D2E8CE02-397F-4923-8D5A-128FF8289817}"/>
                  </a:ext>
                </a:extLst>
              </p:cNvPr>
              <p:cNvGrpSpPr/>
              <p:nvPr/>
            </p:nvGrpSpPr>
            <p:grpSpPr>
              <a:xfrm>
                <a:off x="7490838" y="4254704"/>
                <a:ext cx="192640" cy="163704"/>
                <a:chOff x="7490838" y="3946729"/>
                <a:chExt cx="192640" cy="163704"/>
              </a:xfrm>
            </p:grpSpPr>
            <p:sp>
              <p:nvSpPr>
                <p:cNvPr id="336" name="二等辺三角形 335">
                  <a:extLst>
                    <a:ext uri="{FF2B5EF4-FFF2-40B4-BE49-F238E27FC236}">
                      <a16:creationId xmlns:a16="http://schemas.microsoft.com/office/drawing/2014/main" id="{0BB1C318-5011-49D8-974A-8EF0E112DA00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7" name="二等辺三角形 336">
                  <a:extLst>
                    <a:ext uri="{FF2B5EF4-FFF2-40B4-BE49-F238E27FC236}">
                      <a16:creationId xmlns:a16="http://schemas.microsoft.com/office/drawing/2014/main" id="{6DD3423A-9A9C-4FD5-ADB8-9A536E8CD174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8" name="二等辺三角形 337">
                  <a:extLst>
                    <a:ext uri="{FF2B5EF4-FFF2-40B4-BE49-F238E27FC236}">
                      <a16:creationId xmlns:a16="http://schemas.microsoft.com/office/drawing/2014/main" id="{6421BFA2-3480-4964-8603-63952F5BAAB4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BB9A8A5B-7225-4114-90B8-CC1F2C828A5D}"/>
                  </a:ext>
                </a:extLst>
              </p:cNvPr>
              <p:cNvGrpSpPr/>
              <p:nvPr/>
            </p:nvGrpSpPr>
            <p:grpSpPr>
              <a:xfrm>
                <a:off x="7490838" y="45563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33" name="二等辺三角形 332">
                  <a:extLst>
                    <a:ext uri="{FF2B5EF4-FFF2-40B4-BE49-F238E27FC236}">
                      <a16:creationId xmlns:a16="http://schemas.microsoft.com/office/drawing/2014/main" id="{3F68E630-C495-42A8-A3BD-01C6E0BA8A4B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4" name="二等辺三角形 333">
                  <a:extLst>
                    <a:ext uri="{FF2B5EF4-FFF2-40B4-BE49-F238E27FC236}">
                      <a16:creationId xmlns:a16="http://schemas.microsoft.com/office/drawing/2014/main" id="{C987AE8A-E408-4B62-B5F3-F96862923CA8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5" name="二等辺三角形 334">
                  <a:extLst>
                    <a:ext uri="{FF2B5EF4-FFF2-40B4-BE49-F238E27FC236}">
                      <a16:creationId xmlns:a16="http://schemas.microsoft.com/office/drawing/2014/main" id="{76C89EAC-5FC0-4882-AFD3-E01AEC09504A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AB6DF655-08E6-4862-8AEC-717E510056E8}"/>
                </a:ext>
              </a:extLst>
            </p:cNvPr>
            <p:cNvGrpSpPr/>
            <p:nvPr/>
          </p:nvGrpSpPr>
          <p:grpSpPr>
            <a:xfrm rot="1146297">
              <a:off x="1894439" y="4040927"/>
              <a:ext cx="176626" cy="1203312"/>
              <a:chOff x="7490838" y="3755570"/>
              <a:chExt cx="192640" cy="1312413"/>
            </a:xfrm>
          </p:grpSpPr>
          <p:sp>
            <p:nvSpPr>
              <p:cNvPr id="316" name="矢印: 五方向 315">
                <a:extLst>
                  <a:ext uri="{FF2B5EF4-FFF2-40B4-BE49-F238E27FC236}">
                    <a16:creationId xmlns:a16="http://schemas.microsoft.com/office/drawing/2014/main" id="{1257EC0F-60FD-4B4F-AB90-7913912A7863}"/>
                  </a:ext>
                </a:extLst>
              </p:cNvPr>
              <p:cNvSpPr/>
              <p:nvPr/>
            </p:nvSpPr>
            <p:spPr>
              <a:xfrm rot="16200000">
                <a:off x="6931339" y="4326293"/>
                <a:ext cx="1312413" cy="170967"/>
              </a:xfrm>
              <a:prstGeom prst="homePlate">
                <a:avLst>
                  <a:gd name="adj" fmla="val 9503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3B8E3855-3131-4540-9EA7-27A3646F7C12}"/>
                  </a:ext>
                </a:extLst>
              </p:cNvPr>
              <p:cNvGrpSpPr/>
              <p:nvPr/>
            </p:nvGrpSpPr>
            <p:grpSpPr>
              <a:xfrm>
                <a:off x="7490838" y="39467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26" name="二等辺三角形 325">
                  <a:extLst>
                    <a:ext uri="{FF2B5EF4-FFF2-40B4-BE49-F238E27FC236}">
                      <a16:creationId xmlns:a16="http://schemas.microsoft.com/office/drawing/2014/main" id="{465AD7F7-71E1-45D0-A482-563471A18BCB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7" name="二等辺三角形 326">
                  <a:extLst>
                    <a:ext uri="{FF2B5EF4-FFF2-40B4-BE49-F238E27FC236}">
                      <a16:creationId xmlns:a16="http://schemas.microsoft.com/office/drawing/2014/main" id="{4762A01A-0FBF-4D41-9052-754209CC5E10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8" name="二等辺三角形 327">
                  <a:extLst>
                    <a:ext uri="{FF2B5EF4-FFF2-40B4-BE49-F238E27FC236}">
                      <a16:creationId xmlns:a16="http://schemas.microsoft.com/office/drawing/2014/main" id="{C2BA0431-0B4D-4550-8AA6-C0DC41CEA9A1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C6F80430-2FAA-4C03-8B64-589B7EFF7736}"/>
                  </a:ext>
                </a:extLst>
              </p:cNvPr>
              <p:cNvGrpSpPr/>
              <p:nvPr/>
            </p:nvGrpSpPr>
            <p:grpSpPr>
              <a:xfrm>
                <a:off x="7490838" y="4254704"/>
                <a:ext cx="192640" cy="163704"/>
                <a:chOff x="7490838" y="3946729"/>
                <a:chExt cx="192640" cy="163704"/>
              </a:xfrm>
            </p:grpSpPr>
            <p:sp>
              <p:nvSpPr>
                <p:cNvPr id="323" name="二等辺三角形 322">
                  <a:extLst>
                    <a:ext uri="{FF2B5EF4-FFF2-40B4-BE49-F238E27FC236}">
                      <a16:creationId xmlns:a16="http://schemas.microsoft.com/office/drawing/2014/main" id="{F092732A-ABD0-484D-B845-380C04A6B333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4" name="二等辺三角形 323">
                  <a:extLst>
                    <a:ext uri="{FF2B5EF4-FFF2-40B4-BE49-F238E27FC236}">
                      <a16:creationId xmlns:a16="http://schemas.microsoft.com/office/drawing/2014/main" id="{465B91E0-5D17-4C6C-BB8B-38046650351B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5" name="二等辺三角形 324">
                  <a:extLst>
                    <a:ext uri="{FF2B5EF4-FFF2-40B4-BE49-F238E27FC236}">
                      <a16:creationId xmlns:a16="http://schemas.microsoft.com/office/drawing/2014/main" id="{C3D2ED73-1BA9-4C9D-A2A9-84F28C67583B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546C8177-0037-4407-A60A-0D90EFE542E9}"/>
                  </a:ext>
                </a:extLst>
              </p:cNvPr>
              <p:cNvGrpSpPr/>
              <p:nvPr/>
            </p:nvGrpSpPr>
            <p:grpSpPr>
              <a:xfrm>
                <a:off x="7490838" y="45563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20" name="二等辺三角形 319">
                  <a:extLst>
                    <a:ext uri="{FF2B5EF4-FFF2-40B4-BE49-F238E27FC236}">
                      <a16:creationId xmlns:a16="http://schemas.microsoft.com/office/drawing/2014/main" id="{98520ABC-9FE0-4BD0-95A5-CC6860AE61C3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1" name="二等辺三角形 320">
                  <a:extLst>
                    <a:ext uri="{FF2B5EF4-FFF2-40B4-BE49-F238E27FC236}">
                      <a16:creationId xmlns:a16="http://schemas.microsoft.com/office/drawing/2014/main" id="{5B0C1E67-55F2-41C6-AF85-7F1398A29857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2" name="二等辺三角形 321">
                  <a:extLst>
                    <a:ext uri="{FF2B5EF4-FFF2-40B4-BE49-F238E27FC236}">
                      <a16:creationId xmlns:a16="http://schemas.microsoft.com/office/drawing/2014/main" id="{2BA572E4-2DA0-42A6-BE4C-947CF4B332E6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019F5B83-61AF-44D4-82A2-0895918A518D}"/>
                </a:ext>
              </a:extLst>
            </p:cNvPr>
            <p:cNvGrpSpPr/>
            <p:nvPr/>
          </p:nvGrpSpPr>
          <p:grpSpPr>
            <a:xfrm rot="1146297">
              <a:off x="2084939" y="3945676"/>
              <a:ext cx="176626" cy="1203312"/>
              <a:chOff x="7490838" y="3755570"/>
              <a:chExt cx="192640" cy="1312413"/>
            </a:xfrm>
          </p:grpSpPr>
          <p:sp>
            <p:nvSpPr>
              <p:cNvPr id="303" name="矢印: 五方向 302">
                <a:extLst>
                  <a:ext uri="{FF2B5EF4-FFF2-40B4-BE49-F238E27FC236}">
                    <a16:creationId xmlns:a16="http://schemas.microsoft.com/office/drawing/2014/main" id="{2BF0E5F1-DB3D-479D-8976-83774B3B0D97}"/>
                  </a:ext>
                </a:extLst>
              </p:cNvPr>
              <p:cNvSpPr/>
              <p:nvPr/>
            </p:nvSpPr>
            <p:spPr>
              <a:xfrm rot="16200000">
                <a:off x="6931339" y="4326293"/>
                <a:ext cx="1312413" cy="170967"/>
              </a:xfrm>
              <a:prstGeom prst="homePlate">
                <a:avLst>
                  <a:gd name="adj" fmla="val 9503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86E88E24-8DB4-43AF-BC85-855A65E0414B}"/>
                  </a:ext>
                </a:extLst>
              </p:cNvPr>
              <p:cNvGrpSpPr/>
              <p:nvPr/>
            </p:nvGrpSpPr>
            <p:grpSpPr>
              <a:xfrm>
                <a:off x="7490838" y="39467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13" name="二等辺三角形 312">
                  <a:extLst>
                    <a:ext uri="{FF2B5EF4-FFF2-40B4-BE49-F238E27FC236}">
                      <a16:creationId xmlns:a16="http://schemas.microsoft.com/office/drawing/2014/main" id="{666800FB-ED0B-4D84-AAC6-170BC5A443C2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4" name="二等辺三角形 313">
                  <a:extLst>
                    <a:ext uri="{FF2B5EF4-FFF2-40B4-BE49-F238E27FC236}">
                      <a16:creationId xmlns:a16="http://schemas.microsoft.com/office/drawing/2014/main" id="{E1A943C6-3828-42B1-A034-38C5C4E3A4B5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5" name="二等辺三角形 314">
                  <a:extLst>
                    <a:ext uri="{FF2B5EF4-FFF2-40B4-BE49-F238E27FC236}">
                      <a16:creationId xmlns:a16="http://schemas.microsoft.com/office/drawing/2014/main" id="{6C30BC34-4F13-40C3-800B-3EADABAEB0AF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603FE972-71D3-476B-8A4C-B061319E817B}"/>
                  </a:ext>
                </a:extLst>
              </p:cNvPr>
              <p:cNvGrpSpPr/>
              <p:nvPr/>
            </p:nvGrpSpPr>
            <p:grpSpPr>
              <a:xfrm>
                <a:off x="7490838" y="4254704"/>
                <a:ext cx="192640" cy="163704"/>
                <a:chOff x="7490838" y="3946729"/>
                <a:chExt cx="192640" cy="163704"/>
              </a:xfrm>
            </p:grpSpPr>
            <p:sp>
              <p:nvSpPr>
                <p:cNvPr id="310" name="二等辺三角形 309">
                  <a:extLst>
                    <a:ext uri="{FF2B5EF4-FFF2-40B4-BE49-F238E27FC236}">
                      <a16:creationId xmlns:a16="http://schemas.microsoft.com/office/drawing/2014/main" id="{626F6FDC-FF79-4AA5-81FD-53A023786022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1" name="二等辺三角形 310">
                  <a:extLst>
                    <a:ext uri="{FF2B5EF4-FFF2-40B4-BE49-F238E27FC236}">
                      <a16:creationId xmlns:a16="http://schemas.microsoft.com/office/drawing/2014/main" id="{ADAA293D-FA0F-4DC1-BAD9-19C9B2DEA2F0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2" name="二等辺三角形 311">
                  <a:extLst>
                    <a:ext uri="{FF2B5EF4-FFF2-40B4-BE49-F238E27FC236}">
                      <a16:creationId xmlns:a16="http://schemas.microsoft.com/office/drawing/2014/main" id="{C66A8EBD-2C08-4915-8675-2138DC169C69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92435710-BA10-4677-A451-7BD31B8053D6}"/>
                  </a:ext>
                </a:extLst>
              </p:cNvPr>
              <p:cNvGrpSpPr/>
              <p:nvPr/>
            </p:nvGrpSpPr>
            <p:grpSpPr>
              <a:xfrm>
                <a:off x="7490838" y="45563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07" name="二等辺三角形 306">
                  <a:extLst>
                    <a:ext uri="{FF2B5EF4-FFF2-40B4-BE49-F238E27FC236}">
                      <a16:creationId xmlns:a16="http://schemas.microsoft.com/office/drawing/2014/main" id="{82A2CF14-126D-42FF-B245-A8758800AC10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8" name="二等辺三角形 307">
                  <a:extLst>
                    <a:ext uri="{FF2B5EF4-FFF2-40B4-BE49-F238E27FC236}">
                      <a16:creationId xmlns:a16="http://schemas.microsoft.com/office/drawing/2014/main" id="{B85CC853-E93A-4079-A0FC-CF83D0A2B894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9" name="二等辺三角形 308">
                  <a:extLst>
                    <a:ext uri="{FF2B5EF4-FFF2-40B4-BE49-F238E27FC236}">
                      <a16:creationId xmlns:a16="http://schemas.microsoft.com/office/drawing/2014/main" id="{63AF0A96-B226-453E-A9DA-D02D693C7029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42FFDB77-8D52-458F-A182-EBBB013D8295}"/>
                </a:ext>
              </a:extLst>
            </p:cNvPr>
            <p:cNvGrpSpPr/>
            <p:nvPr/>
          </p:nvGrpSpPr>
          <p:grpSpPr>
            <a:xfrm>
              <a:off x="1309583" y="4460479"/>
              <a:ext cx="737470" cy="364868"/>
              <a:chOff x="2425137" y="5108408"/>
              <a:chExt cx="1324635" cy="655372"/>
            </a:xfrm>
          </p:grpSpPr>
          <p:sp>
            <p:nvSpPr>
              <p:cNvPr id="282" name="四角形: 上の 2 つの角を丸める 570">
                <a:extLst>
                  <a:ext uri="{FF2B5EF4-FFF2-40B4-BE49-F238E27FC236}">
                    <a16:creationId xmlns:a16="http://schemas.microsoft.com/office/drawing/2014/main" id="{5865EA20-11FB-478B-923F-2A3B6EB42710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四角形: 上の 2 つの角を丸める 570">
                <a:extLst>
                  <a:ext uri="{FF2B5EF4-FFF2-40B4-BE49-F238E27FC236}">
                    <a16:creationId xmlns:a16="http://schemas.microsoft.com/office/drawing/2014/main" id="{F42E1965-D053-459E-BB00-CE1C206C0643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四角形: 上の 2 つの角を丸める 570">
                <a:extLst>
                  <a:ext uri="{FF2B5EF4-FFF2-40B4-BE49-F238E27FC236}">
                    <a16:creationId xmlns:a16="http://schemas.microsoft.com/office/drawing/2014/main" id="{CE90E0E2-C620-4C44-AF71-622D4A8F6785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5" name="四角形: 上の 2 つの角を丸める 570">
                <a:extLst>
                  <a:ext uri="{FF2B5EF4-FFF2-40B4-BE49-F238E27FC236}">
                    <a16:creationId xmlns:a16="http://schemas.microsoft.com/office/drawing/2014/main" id="{50B42E19-DEEC-4223-B4E0-C89A0CAAF1B2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6" name="四角形: 上の 2 つの角を丸める 570">
                <a:extLst>
                  <a:ext uri="{FF2B5EF4-FFF2-40B4-BE49-F238E27FC236}">
                    <a16:creationId xmlns:a16="http://schemas.microsoft.com/office/drawing/2014/main" id="{D52CCB6F-641F-49F3-8A96-326656A1CDA2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四角形: 上の 2 つの角を丸める 570">
                <a:extLst>
                  <a:ext uri="{FF2B5EF4-FFF2-40B4-BE49-F238E27FC236}">
                    <a16:creationId xmlns:a16="http://schemas.microsoft.com/office/drawing/2014/main" id="{57E903A8-6AED-488D-BDF1-CF20CA054D33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四角形: 上の 2 つの角を丸める 570">
                <a:extLst>
                  <a:ext uri="{FF2B5EF4-FFF2-40B4-BE49-F238E27FC236}">
                    <a16:creationId xmlns:a16="http://schemas.microsoft.com/office/drawing/2014/main" id="{A6B71694-A90D-49E8-A500-834C7A9E1D5C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9" name="四角形: 上の 2 つの角を丸める 570">
                <a:extLst>
                  <a:ext uri="{FF2B5EF4-FFF2-40B4-BE49-F238E27FC236}">
                    <a16:creationId xmlns:a16="http://schemas.microsoft.com/office/drawing/2014/main" id="{9486B14F-9C41-48B6-B2BC-9EF5A244163B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0" name="四角形: 上の 2 つの角を丸める 570">
                <a:extLst>
                  <a:ext uri="{FF2B5EF4-FFF2-40B4-BE49-F238E27FC236}">
                    <a16:creationId xmlns:a16="http://schemas.microsoft.com/office/drawing/2014/main" id="{BB825797-8D0D-4470-BB80-2FD66402D60D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四角形: 上の 2 つの角を丸める 570">
                <a:extLst>
                  <a:ext uri="{FF2B5EF4-FFF2-40B4-BE49-F238E27FC236}">
                    <a16:creationId xmlns:a16="http://schemas.microsoft.com/office/drawing/2014/main" id="{C5FAC661-CF2C-4140-9925-0FB8648E6E93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2" name="四角形: 上の 2 つの角を丸める 570">
                <a:extLst>
                  <a:ext uri="{FF2B5EF4-FFF2-40B4-BE49-F238E27FC236}">
                    <a16:creationId xmlns:a16="http://schemas.microsoft.com/office/drawing/2014/main" id="{D9ACE25B-3BE2-411B-A1CC-F8A1BA72CE34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3" name="四角形: 上の 2 つの角を丸める 570">
                <a:extLst>
                  <a:ext uri="{FF2B5EF4-FFF2-40B4-BE49-F238E27FC236}">
                    <a16:creationId xmlns:a16="http://schemas.microsoft.com/office/drawing/2014/main" id="{DBC93A6E-7049-4E51-85FE-BA302ACC6AA1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4" name="四角形: 上の 2 つの角を丸める 570">
                <a:extLst>
                  <a:ext uri="{FF2B5EF4-FFF2-40B4-BE49-F238E27FC236}">
                    <a16:creationId xmlns:a16="http://schemas.microsoft.com/office/drawing/2014/main" id="{EF8F9CFA-B0C9-4677-8B8F-2A56DABEB683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5" name="四角形: 上の 2 つの角を丸める 570">
                <a:extLst>
                  <a:ext uri="{FF2B5EF4-FFF2-40B4-BE49-F238E27FC236}">
                    <a16:creationId xmlns:a16="http://schemas.microsoft.com/office/drawing/2014/main" id="{D4FEB767-214E-42FA-8F53-8CF5501F1E19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四角形: 上の 2 つの角を丸める 570">
                <a:extLst>
                  <a:ext uri="{FF2B5EF4-FFF2-40B4-BE49-F238E27FC236}">
                    <a16:creationId xmlns:a16="http://schemas.microsoft.com/office/drawing/2014/main" id="{D9D89946-E4A1-41F9-A35C-1D94B668F19E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7" name="四角形: 上の 2 つの角を丸める 570">
                <a:extLst>
                  <a:ext uri="{FF2B5EF4-FFF2-40B4-BE49-F238E27FC236}">
                    <a16:creationId xmlns:a16="http://schemas.microsoft.com/office/drawing/2014/main" id="{7D45D945-3A20-44DD-BEF0-E243C505CDC8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8" name="四角形: 上の 2 つの角を丸める 570">
                <a:extLst>
                  <a:ext uri="{FF2B5EF4-FFF2-40B4-BE49-F238E27FC236}">
                    <a16:creationId xmlns:a16="http://schemas.microsoft.com/office/drawing/2014/main" id="{5F04BF42-C774-4406-93D6-9B6832594CD3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四角形: 上の 2 つの角を丸める 570">
                <a:extLst>
                  <a:ext uri="{FF2B5EF4-FFF2-40B4-BE49-F238E27FC236}">
                    <a16:creationId xmlns:a16="http://schemas.microsoft.com/office/drawing/2014/main" id="{D9DED858-4497-4ADE-8349-7D65B92C5222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0" name="四角形: 上の 2 つの角を丸める 570">
                <a:extLst>
                  <a:ext uri="{FF2B5EF4-FFF2-40B4-BE49-F238E27FC236}">
                    <a16:creationId xmlns:a16="http://schemas.microsoft.com/office/drawing/2014/main" id="{9049C11E-43F2-4DAA-8817-62107A54161F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1" name="四角形: 上の 2 つの角を丸める 570">
                <a:extLst>
                  <a:ext uri="{FF2B5EF4-FFF2-40B4-BE49-F238E27FC236}">
                    <a16:creationId xmlns:a16="http://schemas.microsoft.com/office/drawing/2014/main" id="{3DA50F44-CB1B-448D-B786-42B3AD04D79D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2" name="四角形: 上の 2 つの角を丸める 570">
                <a:extLst>
                  <a:ext uri="{FF2B5EF4-FFF2-40B4-BE49-F238E27FC236}">
                    <a16:creationId xmlns:a16="http://schemas.microsoft.com/office/drawing/2014/main" id="{4791CC87-D41A-477A-B16C-6B329C0F8F1E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1" name="弦 280">
              <a:extLst>
                <a:ext uri="{FF2B5EF4-FFF2-40B4-BE49-F238E27FC236}">
                  <a16:creationId xmlns:a16="http://schemas.microsoft.com/office/drawing/2014/main" id="{356560D6-B790-4D36-AE4E-C521E86AF1C6}"/>
                </a:ext>
              </a:extLst>
            </p:cNvPr>
            <p:cNvSpPr/>
            <p:nvPr/>
          </p:nvSpPr>
          <p:spPr bwMode="auto">
            <a:xfrm>
              <a:off x="543221" y="3912101"/>
              <a:ext cx="1827990" cy="1541870"/>
            </a:xfrm>
            <a:prstGeom prst="chord">
              <a:avLst>
                <a:gd name="adj1" fmla="val 21452392"/>
                <a:gd name="adj2" fmla="val 10917130"/>
              </a:avLst>
            </a:prstGeom>
            <a:gradFill flip="none" rotWithShape="1">
              <a:gsLst>
                <a:gs pos="0">
                  <a:srgbClr val="CC6600"/>
                </a:gs>
                <a:gs pos="50000">
                  <a:srgbClr val="FFCC66"/>
                </a:gs>
                <a:gs pos="100000">
                  <a:srgbClr val="CC66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87D90156-3E03-49E3-9008-142C5D31E202}"/>
              </a:ext>
            </a:extLst>
          </p:cNvPr>
          <p:cNvGrpSpPr/>
          <p:nvPr/>
        </p:nvGrpSpPr>
        <p:grpSpPr>
          <a:xfrm>
            <a:off x="2207695" y="1358770"/>
            <a:ext cx="1901529" cy="1044936"/>
            <a:chOff x="3117483" y="1028450"/>
            <a:chExt cx="1947960" cy="1070451"/>
          </a:xfrm>
        </p:grpSpPr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21C5CFF7-FF65-4A1A-80CE-E4151EC565EE}"/>
                </a:ext>
              </a:extLst>
            </p:cNvPr>
            <p:cNvGrpSpPr/>
            <p:nvPr/>
          </p:nvGrpSpPr>
          <p:grpSpPr>
            <a:xfrm rot="1030170">
              <a:off x="4089432" y="1028450"/>
              <a:ext cx="976011" cy="839718"/>
              <a:chOff x="12218363" y="-1239367"/>
              <a:chExt cx="976011" cy="839718"/>
            </a:xfrm>
          </p:grpSpPr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07F4474C-8CAA-4E4C-9C7F-C327AFD6B72C}"/>
                  </a:ext>
                </a:extLst>
              </p:cNvPr>
              <p:cNvGrpSpPr/>
              <p:nvPr/>
            </p:nvGrpSpPr>
            <p:grpSpPr>
              <a:xfrm>
                <a:off x="12218363" y="-1239367"/>
                <a:ext cx="799498" cy="799498"/>
                <a:chOff x="12218363" y="-1593005"/>
                <a:chExt cx="1153136" cy="1153136"/>
              </a:xfrm>
            </p:grpSpPr>
            <p:sp>
              <p:nvSpPr>
                <p:cNvPr id="451" name="弦 450">
                  <a:extLst>
                    <a:ext uri="{FF2B5EF4-FFF2-40B4-BE49-F238E27FC236}">
                      <a16:creationId xmlns:a16="http://schemas.microsoft.com/office/drawing/2014/main" id="{5032A621-CDEB-4BD6-AAEB-2464F68B0B38}"/>
                    </a:ext>
                  </a:extLst>
                </p:cNvPr>
                <p:cNvSpPr/>
                <p:nvPr/>
              </p:nvSpPr>
              <p:spPr bwMode="auto">
                <a:xfrm>
                  <a:off x="12218363" y="-1593005"/>
                  <a:ext cx="1153136" cy="1153136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弦 451">
                  <a:extLst>
                    <a:ext uri="{FF2B5EF4-FFF2-40B4-BE49-F238E27FC236}">
                      <a16:creationId xmlns:a16="http://schemas.microsoft.com/office/drawing/2014/main" id="{4F1012B7-EF64-430D-9342-A5A7CF1319A0}"/>
                    </a:ext>
                  </a:extLst>
                </p:cNvPr>
                <p:cNvSpPr/>
                <p:nvPr/>
              </p:nvSpPr>
              <p:spPr bwMode="auto">
                <a:xfrm>
                  <a:off x="12275707" y="-1546981"/>
                  <a:ext cx="1061088" cy="1061088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パイ 27">
                  <a:extLst>
                    <a:ext uri="{FF2B5EF4-FFF2-40B4-BE49-F238E27FC236}">
                      <a16:creationId xmlns:a16="http://schemas.microsoft.com/office/drawing/2014/main" id="{33243805-C63B-48F5-BDE5-6457AD123D18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556" y="-1554077"/>
                  <a:ext cx="1000938" cy="1005325"/>
                </a:xfrm>
                <a:prstGeom prst="pie">
                  <a:avLst>
                    <a:gd name="adj1" fmla="val 10519941"/>
                    <a:gd name="adj2" fmla="val 13797188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パイ 663">
                  <a:extLst>
                    <a:ext uri="{FF2B5EF4-FFF2-40B4-BE49-F238E27FC236}">
                      <a16:creationId xmlns:a16="http://schemas.microsoft.com/office/drawing/2014/main" id="{0E34062C-15DE-476B-82A6-0031DFB58CED}"/>
                    </a:ext>
                  </a:extLst>
                </p:cNvPr>
                <p:cNvSpPr/>
                <p:nvPr/>
              </p:nvSpPr>
              <p:spPr bwMode="auto">
                <a:xfrm rot="464686">
                  <a:off x="12335652" y="-1507404"/>
                  <a:ext cx="979627" cy="983921"/>
                </a:xfrm>
                <a:prstGeom prst="pie">
                  <a:avLst>
                    <a:gd name="adj1" fmla="val 2360698"/>
                    <a:gd name="adj2" fmla="val 625679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パイ 665">
                  <a:extLst>
                    <a:ext uri="{FF2B5EF4-FFF2-40B4-BE49-F238E27FC236}">
                      <a16:creationId xmlns:a16="http://schemas.microsoft.com/office/drawing/2014/main" id="{E14B7A54-355D-435C-AC28-B2F3E8CA2C0F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880" y="-1530146"/>
                  <a:ext cx="1000938" cy="1005325"/>
                </a:xfrm>
                <a:prstGeom prst="pie">
                  <a:avLst>
                    <a:gd name="adj1" fmla="val 6518391"/>
                    <a:gd name="adj2" fmla="val 1052433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涙形 455">
                  <a:extLst>
                    <a:ext uri="{FF2B5EF4-FFF2-40B4-BE49-F238E27FC236}">
                      <a16:creationId xmlns:a16="http://schemas.microsoft.com/office/drawing/2014/main" id="{2D53922F-1B31-44D6-9590-DC370CF8E9BA}"/>
                    </a:ext>
                  </a:extLst>
                </p:cNvPr>
                <p:cNvSpPr/>
                <p:nvPr/>
              </p:nvSpPr>
              <p:spPr bwMode="auto">
                <a:xfrm>
                  <a:off x="12513840" y="-13415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涙形 456">
                  <a:extLst>
                    <a:ext uri="{FF2B5EF4-FFF2-40B4-BE49-F238E27FC236}">
                      <a16:creationId xmlns:a16="http://schemas.microsoft.com/office/drawing/2014/main" id="{24E9F620-CE47-40AD-B53E-E5954B37D475}"/>
                    </a:ext>
                  </a:extLst>
                </p:cNvPr>
                <p:cNvSpPr/>
                <p:nvPr/>
              </p:nvSpPr>
              <p:spPr bwMode="auto">
                <a:xfrm>
                  <a:off x="12603850" y="-11571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涙形 457">
                  <a:extLst>
                    <a:ext uri="{FF2B5EF4-FFF2-40B4-BE49-F238E27FC236}">
                      <a16:creationId xmlns:a16="http://schemas.microsoft.com/office/drawing/2014/main" id="{40A28EB8-7410-4320-9DCC-5EF789D13BD7}"/>
                    </a:ext>
                  </a:extLst>
                </p:cNvPr>
                <p:cNvSpPr/>
                <p:nvPr/>
              </p:nvSpPr>
              <p:spPr bwMode="auto">
                <a:xfrm>
                  <a:off x="12407531" y="-1160014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涙形 458">
                  <a:extLst>
                    <a:ext uri="{FF2B5EF4-FFF2-40B4-BE49-F238E27FC236}">
                      <a16:creationId xmlns:a16="http://schemas.microsoft.com/office/drawing/2014/main" id="{EC91991D-8982-43CE-BD8A-A5CAE8E59FD7}"/>
                    </a:ext>
                  </a:extLst>
                </p:cNvPr>
                <p:cNvSpPr/>
                <p:nvPr/>
              </p:nvSpPr>
              <p:spPr bwMode="auto">
                <a:xfrm>
                  <a:off x="12497541" y="-975632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涙形 459">
                  <a:extLst>
                    <a:ext uri="{FF2B5EF4-FFF2-40B4-BE49-F238E27FC236}">
                      <a16:creationId xmlns:a16="http://schemas.microsoft.com/office/drawing/2014/main" id="{ABDFECEC-A3FA-4380-8480-B2F8F6AC3A6F}"/>
                    </a:ext>
                  </a:extLst>
                </p:cNvPr>
                <p:cNvSpPr/>
                <p:nvPr/>
              </p:nvSpPr>
              <p:spPr bwMode="auto">
                <a:xfrm>
                  <a:off x="12840969" y="-8880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涙形 460">
                  <a:extLst>
                    <a:ext uri="{FF2B5EF4-FFF2-40B4-BE49-F238E27FC236}">
                      <a16:creationId xmlns:a16="http://schemas.microsoft.com/office/drawing/2014/main" id="{9BB9D0F7-841A-4EC9-927D-553CAF18663A}"/>
                    </a:ext>
                  </a:extLst>
                </p:cNvPr>
                <p:cNvSpPr/>
                <p:nvPr/>
              </p:nvSpPr>
              <p:spPr bwMode="auto">
                <a:xfrm>
                  <a:off x="12930979" y="-7036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涙形 461">
                  <a:extLst>
                    <a:ext uri="{FF2B5EF4-FFF2-40B4-BE49-F238E27FC236}">
                      <a16:creationId xmlns:a16="http://schemas.microsoft.com/office/drawing/2014/main" id="{B4797927-2224-4080-8095-639E2F43A0E1}"/>
                    </a:ext>
                  </a:extLst>
                </p:cNvPr>
                <p:cNvSpPr/>
                <p:nvPr/>
              </p:nvSpPr>
              <p:spPr bwMode="auto">
                <a:xfrm>
                  <a:off x="12499760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涙形 462">
                  <a:extLst>
                    <a:ext uri="{FF2B5EF4-FFF2-40B4-BE49-F238E27FC236}">
                      <a16:creationId xmlns:a16="http://schemas.microsoft.com/office/drawing/2014/main" id="{A897805D-A297-416F-BDE7-8A52EA4D5127}"/>
                    </a:ext>
                  </a:extLst>
                </p:cNvPr>
                <p:cNvSpPr/>
                <p:nvPr/>
              </p:nvSpPr>
              <p:spPr bwMode="auto">
                <a:xfrm>
                  <a:off x="12780748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1225B519-1D99-40FD-862D-5BF9C54675A8}"/>
                  </a:ext>
                </a:extLst>
              </p:cNvPr>
              <p:cNvGrpSpPr/>
              <p:nvPr/>
            </p:nvGrpSpPr>
            <p:grpSpPr>
              <a:xfrm rot="800389">
                <a:off x="12394876" y="-1199147"/>
                <a:ext cx="799498" cy="799498"/>
                <a:chOff x="12218363" y="-1593005"/>
                <a:chExt cx="1153136" cy="1153136"/>
              </a:xfrm>
            </p:grpSpPr>
            <p:sp>
              <p:nvSpPr>
                <p:cNvPr id="438" name="弦 437">
                  <a:extLst>
                    <a:ext uri="{FF2B5EF4-FFF2-40B4-BE49-F238E27FC236}">
                      <a16:creationId xmlns:a16="http://schemas.microsoft.com/office/drawing/2014/main" id="{0AD2C4B1-1EB9-4314-9574-9C9C40AB17A0}"/>
                    </a:ext>
                  </a:extLst>
                </p:cNvPr>
                <p:cNvSpPr/>
                <p:nvPr/>
              </p:nvSpPr>
              <p:spPr bwMode="auto">
                <a:xfrm>
                  <a:off x="12218363" y="-1593005"/>
                  <a:ext cx="1153136" cy="1153136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弦 438">
                  <a:extLst>
                    <a:ext uri="{FF2B5EF4-FFF2-40B4-BE49-F238E27FC236}">
                      <a16:creationId xmlns:a16="http://schemas.microsoft.com/office/drawing/2014/main" id="{3CFFEA06-F1D7-41AB-849A-AE16D7D4F943}"/>
                    </a:ext>
                  </a:extLst>
                </p:cNvPr>
                <p:cNvSpPr/>
                <p:nvPr/>
              </p:nvSpPr>
              <p:spPr bwMode="auto">
                <a:xfrm>
                  <a:off x="12275707" y="-1546981"/>
                  <a:ext cx="1061088" cy="1061088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パイ 677">
                  <a:extLst>
                    <a:ext uri="{FF2B5EF4-FFF2-40B4-BE49-F238E27FC236}">
                      <a16:creationId xmlns:a16="http://schemas.microsoft.com/office/drawing/2014/main" id="{37F7BE8C-B8A1-48FE-B882-4B04EC053F2B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556" y="-1554077"/>
                  <a:ext cx="1000938" cy="1005325"/>
                </a:xfrm>
                <a:prstGeom prst="pie">
                  <a:avLst>
                    <a:gd name="adj1" fmla="val 10519941"/>
                    <a:gd name="adj2" fmla="val 13797188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パイ 678">
                  <a:extLst>
                    <a:ext uri="{FF2B5EF4-FFF2-40B4-BE49-F238E27FC236}">
                      <a16:creationId xmlns:a16="http://schemas.microsoft.com/office/drawing/2014/main" id="{8B9EECE4-7290-429C-AA9F-E17F86A38906}"/>
                    </a:ext>
                  </a:extLst>
                </p:cNvPr>
                <p:cNvSpPr/>
                <p:nvPr/>
              </p:nvSpPr>
              <p:spPr bwMode="auto">
                <a:xfrm rot="464686">
                  <a:off x="12335652" y="-1507404"/>
                  <a:ext cx="979627" cy="983921"/>
                </a:xfrm>
                <a:prstGeom prst="pie">
                  <a:avLst>
                    <a:gd name="adj1" fmla="val 2360698"/>
                    <a:gd name="adj2" fmla="val 625679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パイ 679">
                  <a:extLst>
                    <a:ext uri="{FF2B5EF4-FFF2-40B4-BE49-F238E27FC236}">
                      <a16:creationId xmlns:a16="http://schemas.microsoft.com/office/drawing/2014/main" id="{B80B4497-5283-48EF-B7F2-2F84FD36C49A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880" y="-1530146"/>
                  <a:ext cx="1000938" cy="1005325"/>
                </a:xfrm>
                <a:prstGeom prst="pie">
                  <a:avLst>
                    <a:gd name="adj1" fmla="val 6518391"/>
                    <a:gd name="adj2" fmla="val 1052433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涙形 442">
                  <a:extLst>
                    <a:ext uri="{FF2B5EF4-FFF2-40B4-BE49-F238E27FC236}">
                      <a16:creationId xmlns:a16="http://schemas.microsoft.com/office/drawing/2014/main" id="{D6BE0DB5-D41A-414F-915F-9ECECF24EFFA}"/>
                    </a:ext>
                  </a:extLst>
                </p:cNvPr>
                <p:cNvSpPr/>
                <p:nvPr/>
              </p:nvSpPr>
              <p:spPr bwMode="auto">
                <a:xfrm>
                  <a:off x="12513840" y="-13415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涙形 443">
                  <a:extLst>
                    <a:ext uri="{FF2B5EF4-FFF2-40B4-BE49-F238E27FC236}">
                      <a16:creationId xmlns:a16="http://schemas.microsoft.com/office/drawing/2014/main" id="{48CCEF80-EC04-4E96-AA7D-3F987A64A43B}"/>
                    </a:ext>
                  </a:extLst>
                </p:cNvPr>
                <p:cNvSpPr/>
                <p:nvPr/>
              </p:nvSpPr>
              <p:spPr bwMode="auto">
                <a:xfrm>
                  <a:off x="12603850" y="-11571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涙形 444">
                  <a:extLst>
                    <a:ext uri="{FF2B5EF4-FFF2-40B4-BE49-F238E27FC236}">
                      <a16:creationId xmlns:a16="http://schemas.microsoft.com/office/drawing/2014/main" id="{F4CC6D43-AC7C-44D5-8F6C-0577BE40273B}"/>
                    </a:ext>
                  </a:extLst>
                </p:cNvPr>
                <p:cNvSpPr/>
                <p:nvPr/>
              </p:nvSpPr>
              <p:spPr bwMode="auto">
                <a:xfrm>
                  <a:off x="12407531" y="-1160014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涙形 445">
                  <a:extLst>
                    <a:ext uri="{FF2B5EF4-FFF2-40B4-BE49-F238E27FC236}">
                      <a16:creationId xmlns:a16="http://schemas.microsoft.com/office/drawing/2014/main" id="{8FBC458C-5D8D-4A77-A036-C72FEF1041A7}"/>
                    </a:ext>
                  </a:extLst>
                </p:cNvPr>
                <p:cNvSpPr/>
                <p:nvPr/>
              </p:nvSpPr>
              <p:spPr bwMode="auto">
                <a:xfrm>
                  <a:off x="12497541" y="-975632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涙形 446">
                  <a:extLst>
                    <a:ext uri="{FF2B5EF4-FFF2-40B4-BE49-F238E27FC236}">
                      <a16:creationId xmlns:a16="http://schemas.microsoft.com/office/drawing/2014/main" id="{38CE2305-BAAD-4B1B-8E54-4763F3903D1F}"/>
                    </a:ext>
                  </a:extLst>
                </p:cNvPr>
                <p:cNvSpPr/>
                <p:nvPr/>
              </p:nvSpPr>
              <p:spPr bwMode="auto">
                <a:xfrm>
                  <a:off x="12840969" y="-8880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涙形 447">
                  <a:extLst>
                    <a:ext uri="{FF2B5EF4-FFF2-40B4-BE49-F238E27FC236}">
                      <a16:creationId xmlns:a16="http://schemas.microsoft.com/office/drawing/2014/main" id="{A199B616-6F9E-48DB-9860-BAEC70ED2225}"/>
                    </a:ext>
                  </a:extLst>
                </p:cNvPr>
                <p:cNvSpPr/>
                <p:nvPr/>
              </p:nvSpPr>
              <p:spPr bwMode="auto">
                <a:xfrm>
                  <a:off x="12930979" y="-7036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涙形 448">
                  <a:extLst>
                    <a:ext uri="{FF2B5EF4-FFF2-40B4-BE49-F238E27FC236}">
                      <a16:creationId xmlns:a16="http://schemas.microsoft.com/office/drawing/2014/main" id="{06C55DC9-E0A1-4496-9513-AE3A052F77D3}"/>
                    </a:ext>
                  </a:extLst>
                </p:cNvPr>
                <p:cNvSpPr/>
                <p:nvPr/>
              </p:nvSpPr>
              <p:spPr bwMode="auto">
                <a:xfrm>
                  <a:off x="12499760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涙形 449">
                  <a:extLst>
                    <a:ext uri="{FF2B5EF4-FFF2-40B4-BE49-F238E27FC236}">
                      <a16:creationId xmlns:a16="http://schemas.microsoft.com/office/drawing/2014/main" id="{89ED2432-D37A-4B34-AA19-5166C8CDDFB1}"/>
                    </a:ext>
                  </a:extLst>
                </p:cNvPr>
                <p:cNvSpPr/>
                <p:nvPr/>
              </p:nvSpPr>
              <p:spPr bwMode="auto">
                <a:xfrm>
                  <a:off x="12780748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82D8DFE3-5965-4A7C-B901-D149AD23F7DF}"/>
                </a:ext>
              </a:extLst>
            </p:cNvPr>
            <p:cNvGrpSpPr/>
            <p:nvPr/>
          </p:nvGrpSpPr>
          <p:grpSpPr>
            <a:xfrm>
              <a:off x="3117483" y="1028450"/>
              <a:ext cx="1765917" cy="1070451"/>
              <a:chOff x="3117483" y="1028450"/>
              <a:chExt cx="1765917" cy="1070451"/>
            </a:xfrm>
          </p:grpSpPr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D17B672F-0B0C-406E-89BE-57438C0CE924}"/>
                  </a:ext>
                </a:extLst>
              </p:cNvPr>
              <p:cNvGrpSpPr/>
              <p:nvPr/>
            </p:nvGrpSpPr>
            <p:grpSpPr>
              <a:xfrm>
                <a:off x="3127407" y="1028450"/>
                <a:ext cx="976011" cy="839718"/>
                <a:chOff x="12218363" y="-1239367"/>
                <a:chExt cx="976011" cy="839718"/>
              </a:xfrm>
            </p:grpSpPr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06778701-512F-4A3B-94BF-1014031577D8}"/>
                    </a:ext>
                  </a:extLst>
                </p:cNvPr>
                <p:cNvGrpSpPr/>
                <p:nvPr/>
              </p:nvGrpSpPr>
              <p:grpSpPr>
                <a:xfrm>
                  <a:off x="12218363" y="-1239367"/>
                  <a:ext cx="799498" cy="799498"/>
                  <a:chOff x="12218363" y="-1593005"/>
                  <a:chExt cx="1153136" cy="1153136"/>
                </a:xfrm>
              </p:grpSpPr>
              <p:sp>
                <p:nvSpPr>
                  <p:cNvPr id="423" name="弦 422">
                    <a:extLst>
                      <a:ext uri="{FF2B5EF4-FFF2-40B4-BE49-F238E27FC236}">
                        <a16:creationId xmlns:a16="http://schemas.microsoft.com/office/drawing/2014/main" id="{9DC3388A-6778-48F4-9C29-635405B9A4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18363" y="-1593005"/>
                    <a:ext cx="1153136" cy="1153136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弦 423">
                    <a:extLst>
                      <a:ext uri="{FF2B5EF4-FFF2-40B4-BE49-F238E27FC236}">
                        <a16:creationId xmlns:a16="http://schemas.microsoft.com/office/drawing/2014/main" id="{DA7B0153-3017-409F-9368-2D5901B0CE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75707" y="-1546981"/>
                    <a:ext cx="1061088" cy="1061088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パイ 27">
                    <a:extLst>
                      <a:ext uri="{FF2B5EF4-FFF2-40B4-BE49-F238E27FC236}">
                        <a16:creationId xmlns:a16="http://schemas.microsoft.com/office/drawing/2014/main" id="{1F835801-0EE8-4112-9E0D-F4FC8D402A92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556" y="-1554077"/>
                    <a:ext cx="1000938" cy="1005325"/>
                  </a:xfrm>
                  <a:prstGeom prst="pie">
                    <a:avLst>
                      <a:gd name="adj1" fmla="val 10519941"/>
                      <a:gd name="adj2" fmla="val 13797188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パイ 663">
                    <a:extLst>
                      <a:ext uri="{FF2B5EF4-FFF2-40B4-BE49-F238E27FC236}">
                        <a16:creationId xmlns:a16="http://schemas.microsoft.com/office/drawing/2014/main" id="{ED140923-7839-4FD4-B390-7E928EDA273C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35652" y="-1507404"/>
                    <a:ext cx="979627" cy="983921"/>
                  </a:xfrm>
                  <a:prstGeom prst="pie">
                    <a:avLst>
                      <a:gd name="adj1" fmla="val 2360698"/>
                      <a:gd name="adj2" fmla="val 625679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パイ 665">
                    <a:extLst>
                      <a:ext uri="{FF2B5EF4-FFF2-40B4-BE49-F238E27FC236}">
                        <a16:creationId xmlns:a16="http://schemas.microsoft.com/office/drawing/2014/main" id="{68C673D9-D0A1-4CF0-BCED-6D5B7C4D02AD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880" y="-1530146"/>
                    <a:ext cx="1000938" cy="1005325"/>
                  </a:xfrm>
                  <a:prstGeom prst="pie">
                    <a:avLst>
                      <a:gd name="adj1" fmla="val 6518391"/>
                      <a:gd name="adj2" fmla="val 1052433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涙形 427">
                    <a:extLst>
                      <a:ext uri="{FF2B5EF4-FFF2-40B4-BE49-F238E27FC236}">
                        <a16:creationId xmlns:a16="http://schemas.microsoft.com/office/drawing/2014/main" id="{3D7ABD8E-994D-4A6B-BC84-81028EE3EE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13840" y="-13415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涙形 428">
                    <a:extLst>
                      <a:ext uri="{FF2B5EF4-FFF2-40B4-BE49-F238E27FC236}">
                        <a16:creationId xmlns:a16="http://schemas.microsoft.com/office/drawing/2014/main" id="{9AF85D1D-F82E-4C30-B0E7-D945F4FC5B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3850" y="-11571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涙形 429">
                    <a:extLst>
                      <a:ext uri="{FF2B5EF4-FFF2-40B4-BE49-F238E27FC236}">
                        <a16:creationId xmlns:a16="http://schemas.microsoft.com/office/drawing/2014/main" id="{DEA8AB20-AA71-426B-B7F6-BB3F98718F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07531" y="-1160014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涙形 430">
                    <a:extLst>
                      <a:ext uri="{FF2B5EF4-FFF2-40B4-BE49-F238E27FC236}">
                        <a16:creationId xmlns:a16="http://schemas.microsoft.com/office/drawing/2014/main" id="{EB24AFC7-35F1-4B43-BF50-8F726271F3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7541" y="-975632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涙形 431">
                    <a:extLst>
                      <a:ext uri="{FF2B5EF4-FFF2-40B4-BE49-F238E27FC236}">
                        <a16:creationId xmlns:a16="http://schemas.microsoft.com/office/drawing/2014/main" id="{8FF87CC0-C78A-4271-97EC-5396503693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840969" y="-8880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涙形 432">
                    <a:extLst>
                      <a:ext uri="{FF2B5EF4-FFF2-40B4-BE49-F238E27FC236}">
                        <a16:creationId xmlns:a16="http://schemas.microsoft.com/office/drawing/2014/main" id="{DFF157A1-8F30-4531-BEB7-48842DE469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30979" y="-7036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涙形 433">
                    <a:extLst>
                      <a:ext uri="{FF2B5EF4-FFF2-40B4-BE49-F238E27FC236}">
                        <a16:creationId xmlns:a16="http://schemas.microsoft.com/office/drawing/2014/main" id="{08D867B1-A3F5-41CF-A6D3-BE15C400FB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9760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涙形 434">
                    <a:extLst>
                      <a:ext uri="{FF2B5EF4-FFF2-40B4-BE49-F238E27FC236}">
                        <a16:creationId xmlns:a16="http://schemas.microsoft.com/office/drawing/2014/main" id="{B1C4AC5B-3C44-492A-B7D5-00791C4E2A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0748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59D73ACF-4B2D-4D18-A901-2959C53A072B}"/>
                    </a:ext>
                  </a:extLst>
                </p:cNvPr>
                <p:cNvGrpSpPr/>
                <p:nvPr/>
              </p:nvGrpSpPr>
              <p:grpSpPr>
                <a:xfrm rot="800389">
                  <a:off x="12394876" y="-1199147"/>
                  <a:ext cx="799498" cy="799498"/>
                  <a:chOff x="12218363" y="-1593005"/>
                  <a:chExt cx="1153136" cy="1153136"/>
                </a:xfrm>
              </p:grpSpPr>
              <p:sp>
                <p:nvSpPr>
                  <p:cNvPr id="410" name="弦 409">
                    <a:extLst>
                      <a:ext uri="{FF2B5EF4-FFF2-40B4-BE49-F238E27FC236}">
                        <a16:creationId xmlns:a16="http://schemas.microsoft.com/office/drawing/2014/main" id="{A9E46CEB-AC9C-4DEB-A507-A14D989D8E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18363" y="-1593005"/>
                    <a:ext cx="1153136" cy="1153136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弦 410">
                    <a:extLst>
                      <a:ext uri="{FF2B5EF4-FFF2-40B4-BE49-F238E27FC236}">
                        <a16:creationId xmlns:a16="http://schemas.microsoft.com/office/drawing/2014/main" id="{4086F289-BA95-4CE5-B46F-3BF42992EA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75707" y="-1546981"/>
                    <a:ext cx="1061088" cy="1061088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パイ 677">
                    <a:extLst>
                      <a:ext uri="{FF2B5EF4-FFF2-40B4-BE49-F238E27FC236}">
                        <a16:creationId xmlns:a16="http://schemas.microsoft.com/office/drawing/2014/main" id="{0CD38F4F-A95F-4D73-B626-6BC99952792A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556" y="-1554077"/>
                    <a:ext cx="1000938" cy="1005325"/>
                  </a:xfrm>
                  <a:prstGeom prst="pie">
                    <a:avLst>
                      <a:gd name="adj1" fmla="val 10519941"/>
                      <a:gd name="adj2" fmla="val 13797188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パイ 678">
                    <a:extLst>
                      <a:ext uri="{FF2B5EF4-FFF2-40B4-BE49-F238E27FC236}">
                        <a16:creationId xmlns:a16="http://schemas.microsoft.com/office/drawing/2014/main" id="{9F6BC15A-6CE6-456A-A11C-2084F6248DC3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35652" y="-1507404"/>
                    <a:ext cx="979627" cy="983921"/>
                  </a:xfrm>
                  <a:prstGeom prst="pie">
                    <a:avLst>
                      <a:gd name="adj1" fmla="val 2360698"/>
                      <a:gd name="adj2" fmla="val 625679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パイ 679">
                    <a:extLst>
                      <a:ext uri="{FF2B5EF4-FFF2-40B4-BE49-F238E27FC236}">
                        <a16:creationId xmlns:a16="http://schemas.microsoft.com/office/drawing/2014/main" id="{EC369861-A583-4129-B63F-3F23B75C772B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880" y="-1530146"/>
                    <a:ext cx="1000938" cy="1005325"/>
                  </a:xfrm>
                  <a:prstGeom prst="pie">
                    <a:avLst>
                      <a:gd name="adj1" fmla="val 6518391"/>
                      <a:gd name="adj2" fmla="val 1052433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涙形 414">
                    <a:extLst>
                      <a:ext uri="{FF2B5EF4-FFF2-40B4-BE49-F238E27FC236}">
                        <a16:creationId xmlns:a16="http://schemas.microsoft.com/office/drawing/2014/main" id="{491D095A-2BD3-4FB0-93FB-E3D2B8B29D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13840" y="-13415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涙形 415">
                    <a:extLst>
                      <a:ext uri="{FF2B5EF4-FFF2-40B4-BE49-F238E27FC236}">
                        <a16:creationId xmlns:a16="http://schemas.microsoft.com/office/drawing/2014/main" id="{3E2C7E52-156C-4841-959D-0C82A3D82A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3850" y="-11571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涙形 416">
                    <a:extLst>
                      <a:ext uri="{FF2B5EF4-FFF2-40B4-BE49-F238E27FC236}">
                        <a16:creationId xmlns:a16="http://schemas.microsoft.com/office/drawing/2014/main" id="{EF6F9F5F-2598-4D44-B525-D84884860D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07531" y="-1160014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涙形 417">
                    <a:extLst>
                      <a:ext uri="{FF2B5EF4-FFF2-40B4-BE49-F238E27FC236}">
                        <a16:creationId xmlns:a16="http://schemas.microsoft.com/office/drawing/2014/main" id="{415CF3C5-BA71-411B-9265-649C34213C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7541" y="-975632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涙形 418">
                    <a:extLst>
                      <a:ext uri="{FF2B5EF4-FFF2-40B4-BE49-F238E27FC236}">
                        <a16:creationId xmlns:a16="http://schemas.microsoft.com/office/drawing/2014/main" id="{8B11A23A-739F-484B-8842-B465913DC5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840969" y="-8880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涙形 419">
                    <a:extLst>
                      <a:ext uri="{FF2B5EF4-FFF2-40B4-BE49-F238E27FC236}">
                        <a16:creationId xmlns:a16="http://schemas.microsoft.com/office/drawing/2014/main" id="{4570E87F-18FB-4721-9362-A191625F50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30979" y="-7036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涙形 420">
                    <a:extLst>
                      <a:ext uri="{FF2B5EF4-FFF2-40B4-BE49-F238E27FC236}">
                        <a16:creationId xmlns:a16="http://schemas.microsoft.com/office/drawing/2014/main" id="{2C3E781E-529D-4273-9AC6-F233452C5B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9760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涙形 421">
                    <a:extLst>
                      <a:ext uri="{FF2B5EF4-FFF2-40B4-BE49-F238E27FC236}">
                        <a16:creationId xmlns:a16="http://schemas.microsoft.com/office/drawing/2014/main" id="{FBFB282F-3AA4-44AB-853F-1E57D884B0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0748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CB4B790B-991C-4F2F-91EE-AAA3D0962378}"/>
                  </a:ext>
                </a:extLst>
              </p:cNvPr>
              <p:cNvGrpSpPr/>
              <p:nvPr/>
            </p:nvGrpSpPr>
            <p:grpSpPr>
              <a:xfrm>
                <a:off x="3594132" y="1028450"/>
                <a:ext cx="799498" cy="799498"/>
                <a:chOff x="12218363" y="-1593005"/>
                <a:chExt cx="1153136" cy="1153136"/>
              </a:xfrm>
            </p:grpSpPr>
            <p:sp>
              <p:nvSpPr>
                <p:cNvPr id="395" name="弦 394">
                  <a:extLst>
                    <a:ext uri="{FF2B5EF4-FFF2-40B4-BE49-F238E27FC236}">
                      <a16:creationId xmlns:a16="http://schemas.microsoft.com/office/drawing/2014/main" id="{28A97D25-58A5-487A-B583-AE2294CD9303}"/>
                    </a:ext>
                  </a:extLst>
                </p:cNvPr>
                <p:cNvSpPr/>
                <p:nvPr/>
              </p:nvSpPr>
              <p:spPr bwMode="auto">
                <a:xfrm>
                  <a:off x="12218363" y="-1593005"/>
                  <a:ext cx="1153136" cy="1153136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弦 395">
                  <a:extLst>
                    <a:ext uri="{FF2B5EF4-FFF2-40B4-BE49-F238E27FC236}">
                      <a16:creationId xmlns:a16="http://schemas.microsoft.com/office/drawing/2014/main" id="{53F43EC7-01CC-4389-BB2A-C2D1BBAB0FF7}"/>
                    </a:ext>
                  </a:extLst>
                </p:cNvPr>
                <p:cNvSpPr/>
                <p:nvPr/>
              </p:nvSpPr>
              <p:spPr bwMode="auto">
                <a:xfrm>
                  <a:off x="12275707" y="-1546981"/>
                  <a:ext cx="1061088" cy="1061088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パイ 27">
                  <a:extLst>
                    <a:ext uri="{FF2B5EF4-FFF2-40B4-BE49-F238E27FC236}">
                      <a16:creationId xmlns:a16="http://schemas.microsoft.com/office/drawing/2014/main" id="{7AEA9E28-A1AE-45A0-8BE0-779DA8FB35C6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556" y="-1554077"/>
                  <a:ext cx="1000938" cy="1005325"/>
                </a:xfrm>
                <a:prstGeom prst="pie">
                  <a:avLst>
                    <a:gd name="adj1" fmla="val 10519941"/>
                    <a:gd name="adj2" fmla="val 13797188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パイ 663">
                  <a:extLst>
                    <a:ext uri="{FF2B5EF4-FFF2-40B4-BE49-F238E27FC236}">
                      <a16:creationId xmlns:a16="http://schemas.microsoft.com/office/drawing/2014/main" id="{F083AA71-B6AD-4630-B918-7672D48C1B34}"/>
                    </a:ext>
                  </a:extLst>
                </p:cNvPr>
                <p:cNvSpPr/>
                <p:nvPr/>
              </p:nvSpPr>
              <p:spPr bwMode="auto">
                <a:xfrm rot="464686">
                  <a:off x="12335652" y="-1507404"/>
                  <a:ext cx="979627" cy="983921"/>
                </a:xfrm>
                <a:prstGeom prst="pie">
                  <a:avLst>
                    <a:gd name="adj1" fmla="val 2360698"/>
                    <a:gd name="adj2" fmla="val 625679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パイ 665">
                  <a:extLst>
                    <a:ext uri="{FF2B5EF4-FFF2-40B4-BE49-F238E27FC236}">
                      <a16:creationId xmlns:a16="http://schemas.microsoft.com/office/drawing/2014/main" id="{154A3E3A-3212-43CB-A3EA-C7D4BB0ABBA7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880" y="-1530146"/>
                  <a:ext cx="1000938" cy="1005325"/>
                </a:xfrm>
                <a:prstGeom prst="pie">
                  <a:avLst>
                    <a:gd name="adj1" fmla="val 6518391"/>
                    <a:gd name="adj2" fmla="val 1052433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涙形 399">
                  <a:extLst>
                    <a:ext uri="{FF2B5EF4-FFF2-40B4-BE49-F238E27FC236}">
                      <a16:creationId xmlns:a16="http://schemas.microsoft.com/office/drawing/2014/main" id="{B7F788C6-F811-43F0-9F17-8884A249EC56}"/>
                    </a:ext>
                  </a:extLst>
                </p:cNvPr>
                <p:cNvSpPr/>
                <p:nvPr/>
              </p:nvSpPr>
              <p:spPr bwMode="auto">
                <a:xfrm>
                  <a:off x="12513840" y="-13415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涙形 400">
                  <a:extLst>
                    <a:ext uri="{FF2B5EF4-FFF2-40B4-BE49-F238E27FC236}">
                      <a16:creationId xmlns:a16="http://schemas.microsoft.com/office/drawing/2014/main" id="{3F1E70B7-4154-45DD-AA4E-ECE9B7EC3CB6}"/>
                    </a:ext>
                  </a:extLst>
                </p:cNvPr>
                <p:cNvSpPr/>
                <p:nvPr/>
              </p:nvSpPr>
              <p:spPr bwMode="auto">
                <a:xfrm>
                  <a:off x="12603850" y="-11571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涙形 401">
                  <a:extLst>
                    <a:ext uri="{FF2B5EF4-FFF2-40B4-BE49-F238E27FC236}">
                      <a16:creationId xmlns:a16="http://schemas.microsoft.com/office/drawing/2014/main" id="{6BA9F1C1-ABF8-4A23-B309-65AC6FCFEE8D}"/>
                    </a:ext>
                  </a:extLst>
                </p:cNvPr>
                <p:cNvSpPr/>
                <p:nvPr/>
              </p:nvSpPr>
              <p:spPr bwMode="auto">
                <a:xfrm>
                  <a:off x="12407531" y="-1160014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涙形 402">
                  <a:extLst>
                    <a:ext uri="{FF2B5EF4-FFF2-40B4-BE49-F238E27FC236}">
                      <a16:creationId xmlns:a16="http://schemas.microsoft.com/office/drawing/2014/main" id="{6C5134B0-A644-4990-9C7F-21713A9D8C3D}"/>
                    </a:ext>
                  </a:extLst>
                </p:cNvPr>
                <p:cNvSpPr/>
                <p:nvPr/>
              </p:nvSpPr>
              <p:spPr bwMode="auto">
                <a:xfrm>
                  <a:off x="12497541" y="-975632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涙形 403">
                  <a:extLst>
                    <a:ext uri="{FF2B5EF4-FFF2-40B4-BE49-F238E27FC236}">
                      <a16:creationId xmlns:a16="http://schemas.microsoft.com/office/drawing/2014/main" id="{D6BE7F45-1594-490B-9785-6551648B1779}"/>
                    </a:ext>
                  </a:extLst>
                </p:cNvPr>
                <p:cNvSpPr/>
                <p:nvPr/>
              </p:nvSpPr>
              <p:spPr bwMode="auto">
                <a:xfrm>
                  <a:off x="12840969" y="-8880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涙形 404">
                  <a:extLst>
                    <a:ext uri="{FF2B5EF4-FFF2-40B4-BE49-F238E27FC236}">
                      <a16:creationId xmlns:a16="http://schemas.microsoft.com/office/drawing/2014/main" id="{88F607EB-0D9B-4C9C-95AB-A1252D430CF7}"/>
                    </a:ext>
                  </a:extLst>
                </p:cNvPr>
                <p:cNvSpPr/>
                <p:nvPr/>
              </p:nvSpPr>
              <p:spPr bwMode="auto">
                <a:xfrm>
                  <a:off x="12930979" y="-7036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涙形 405">
                  <a:extLst>
                    <a:ext uri="{FF2B5EF4-FFF2-40B4-BE49-F238E27FC236}">
                      <a16:creationId xmlns:a16="http://schemas.microsoft.com/office/drawing/2014/main" id="{DB46D7C8-F4C3-49E2-8C1C-D2E2957F7FA3}"/>
                    </a:ext>
                  </a:extLst>
                </p:cNvPr>
                <p:cNvSpPr/>
                <p:nvPr/>
              </p:nvSpPr>
              <p:spPr bwMode="auto">
                <a:xfrm>
                  <a:off x="12499760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涙形 406">
                  <a:extLst>
                    <a:ext uri="{FF2B5EF4-FFF2-40B4-BE49-F238E27FC236}">
                      <a16:creationId xmlns:a16="http://schemas.microsoft.com/office/drawing/2014/main" id="{3D8D7809-445C-4B52-8372-A9CDE0673BB4}"/>
                    </a:ext>
                  </a:extLst>
                </p:cNvPr>
                <p:cNvSpPr/>
                <p:nvPr/>
              </p:nvSpPr>
              <p:spPr bwMode="auto">
                <a:xfrm>
                  <a:off x="12780748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A0049908-E341-4E08-A6FE-FD52A282A066}"/>
                  </a:ext>
                </a:extLst>
              </p:cNvPr>
              <p:cNvGrpSpPr/>
              <p:nvPr/>
            </p:nvGrpSpPr>
            <p:grpSpPr>
              <a:xfrm rot="800389">
                <a:off x="3846741" y="1068669"/>
                <a:ext cx="799498" cy="799498"/>
                <a:chOff x="12218363" y="-1593005"/>
                <a:chExt cx="1153136" cy="1153136"/>
              </a:xfrm>
            </p:grpSpPr>
            <p:sp>
              <p:nvSpPr>
                <p:cNvPr id="382" name="弦 381">
                  <a:extLst>
                    <a:ext uri="{FF2B5EF4-FFF2-40B4-BE49-F238E27FC236}">
                      <a16:creationId xmlns:a16="http://schemas.microsoft.com/office/drawing/2014/main" id="{83BE6D14-3CF2-407B-8C8E-BEC2A21EE9C7}"/>
                    </a:ext>
                  </a:extLst>
                </p:cNvPr>
                <p:cNvSpPr/>
                <p:nvPr/>
              </p:nvSpPr>
              <p:spPr bwMode="auto">
                <a:xfrm>
                  <a:off x="12218363" y="-1593005"/>
                  <a:ext cx="1153136" cy="1153136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弦 382">
                  <a:extLst>
                    <a:ext uri="{FF2B5EF4-FFF2-40B4-BE49-F238E27FC236}">
                      <a16:creationId xmlns:a16="http://schemas.microsoft.com/office/drawing/2014/main" id="{061E2535-5C9A-4482-9D15-EDBE1381A40F}"/>
                    </a:ext>
                  </a:extLst>
                </p:cNvPr>
                <p:cNvSpPr/>
                <p:nvPr/>
              </p:nvSpPr>
              <p:spPr bwMode="auto">
                <a:xfrm>
                  <a:off x="12275707" y="-1546981"/>
                  <a:ext cx="1061088" cy="1061088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パイ 677">
                  <a:extLst>
                    <a:ext uri="{FF2B5EF4-FFF2-40B4-BE49-F238E27FC236}">
                      <a16:creationId xmlns:a16="http://schemas.microsoft.com/office/drawing/2014/main" id="{9DA328AB-1193-4A7D-960D-0E70DEFBA8B4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556" y="-1554077"/>
                  <a:ext cx="1000938" cy="1005325"/>
                </a:xfrm>
                <a:prstGeom prst="pie">
                  <a:avLst>
                    <a:gd name="adj1" fmla="val 10519941"/>
                    <a:gd name="adj2" fmla="val 13797188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パイ 678">
                  <a:extLst>
                    <a:ext uri="{FF2B5EF4-FFF2-40B4-BE49-F238E27FC236}">
                      <a16:creationId xmlns:a16="http://schemas.microsoft.com/office/drawing/2014/main" id="{B3CB99E8-60F0-406D-BAC6-6FFE0A48A061}"/>
                    </a:ext>
                  </a:extLst>
                </p:cNvPr>
                <p:cNvSpPr/>
                <p:nvPr/>
              </p:nvSpPr>
              <p:spPr bwMode="auto">
                <a:xfrm rot="464686">
                  <a:off x="12335652" y="-1507404"/>
                  <a:ext cx="979627" cy="983921"/>
                </a:xfrm>
                <a:prstGeom prst="pie">
                  <a:avLst>
                    <a:gd name="adj1" fmla="val 2360698"/>
                    <a:gd name="adj2" fmla="val 625679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パイ 679">
                  <a:extLst>
                    <a:ext uri="{FF2B5EF4-FFF2-40B4-BE49-F238E27FC236}">
                      <a16:creationId xmlns:a16="http://schemas.microsoft.com/office/drawing/2014/main" id="{6DB5197D-349F-48A7-AA46-7FD406F868C4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880" y="-1530146"/>
                  <a:ext cx="1000938" cy="1005325"/>
                </a:xfrm>
                <a:prstGeom prst="pie">
                  <a:avLst>
                    <a:gd name="adj1" fmla="val 6518391"/>
                    <a:gd name="adj2" fmla="val 1052433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涙形 386">
                  <a:extLst>
                    <a:ext uri="{FF2B5EF4-FFF2-40B4-BE49-F238E27FC236}">
                      <a16:creationId xmlns:a16="http://schemas.microsoft.com/office/drawing/2014/main" id="{D717A4BE-732E-4648-83E1-E7E8E0F78D2D}"/>
                    </a:ext>
                  </a:extLst>
                </p:cNvPr>
                <p:cNvSpPr/>
                <p:nvPr/>
              </p:nvSpPr>
              <p:spPr bwMode="auto">
                <a:xfrm>
                  <a:off x="12513840" y="-13415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涙形 387">
                  <a:extLst>
                    <a:ext uri="{FF2B5EF4-FFF2-40B4-BE49-F238E27FC236}">
                      <a16:creationId xmlns:a16="http://schemas.microsoft.com/office/drawing/2014/main" id="{7B1127E6-02F4-4129-91E1-8BE11675D176}"/>
                    </a:ext>
                  </a:extLst>
                </p:cNvPr>
                <p:cNvSpPr/>
                <p:nvPr/>
              </p:nvSpPr>
              <p:spPr bwMode="auto">
                <a:xfrm>
                  <a:off x="12603850" y="-11571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涙形 388">
                  <a:extLst>
                    <a:ext uri="{FF2B5EF4-FFF2-40B4-BE49-F238E27FC236}">
                      <a16:creationId xmlns:a16="http://schemas.microsoft.com/office/drawing/2014/main" id="{F181D39B-8EE5-4D0C-9C7D-420A77052A43}"/>
                    </a:ext>
                  </a:extLst>
                </p:cNvPr>
                <p:cNvSpPr/>
                <p:nvPr/>
              </p:nvSpPr>
              <p:spPr bwMode="auto">
                <a:xfrm>
                  <a:off x="12407531" y="-1160014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涙形 389">
                  <a:extLst>
                    <a:ext uri="{FF2B5EF4-FFF2-40B4-BE49-F238E27FC236}">
                      <a16:creationId xmlns:a16="http://schemas.microsoft.com/office/drawing/2014/main" id="{8B7212BC-EB29-4173-B489-E635E57C7EF0}"/>
                    </a:ext>
                  </a:extLst>
                </p:cNvPr>
                <p:cNvSpPr/>
                <p:nvPr/>
              </p:nvSpPr>
              <p:spPr bwMode="auto">
                <a:xfrm>
                  <a:off x="12497541" y="-975632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涙形 390">
                  <a:extLst>
                    <a:ext uri="{FF2B5EF4-FFF2-40B4-BE49-F238E27FC236}">
                      <a16:creationId xmlns:a16="http://schemas.microsoft.com/office/drawing/2014/main" id="{A7CAFE5C-F324-405B-9D9E-4794B1C5723A}"/>
                    </a:ext>
                  </a:extLst>
                </p:cNvPr>
                <p:cNvSpPr/>
                <p:nvPr/>
              </p:nvSpPr>
              <p:spPr bwMode="auto">
                <a:xfrm>
                  <a:off x="12840969" y="-8880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涙形 391">
                  <a:extLst>
                    <a:ext uri="{FF2B5EF4-FFF2-40B4-BE49-F238E27FC236}">
                      <a16:creationId xmlns:a16="http://schemas.microsoft.com/office/drawing/2014/main" id="{CA4341E4-2DAC-4653-9B9F-C1F4A9F91A68}"/>
                    </a:ext>
                  </a:extLst>
                </p:cNvPr>
                <p:cNvSpPr/>
                <p:nvPr/>
              </p:nvSpPr>
              <p:spPr bwMode="auto">
                <a:xfrm>
                  <a:off x="12930979" y="-7036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涙形 392">
                  <a:extLst>
                    <a:ext uri="{FF2B5EF4-FFF2-40B4-BE49-F238E27FC236}">
                      <a16:creationId xmlns:a16="http://schemas.microsoft.com/office/drawing/2014/main" id="{356D9781-4BF4-43CD-870A-FF32CC1FCAAF}"/>
                    </a:ext>
                  </a:extLst>
                </p:cNvPr>
                <p:cNvSpPr/>
                <p:nvPr/>
              </p:nvSpPr>
              <p:spPr bwMode="auto">
                <a:xfrm>
                  <a:off x="12499760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涙形 393">
                  <a:extLst>
                    <a:ext uri="{FF2B5EF4-FFF2-40B4-BE49-F238E27FC236}">
                      <a16:creationId xmlns:a16="http://schemas.microsoft.com/office/drawing/2014/main" id="{2D8F75F4-2939-432F-9A81-ED2C6F516B60}"/>
                    </a:ext>
                  </a:extLst>
                </p:cNvPr>
                <p:cNvSpPr/>
                <p:nvPr/>
              </p:nvSpPr>
              <p:spPr bwMode="auto">
                <a:xfrm>
                  <a:off x="12780748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1" name="弦 380">
                <a:extLst>
                  <a:ext uri="{FF2B5EF4-FFF2-40B4-BE49-F238E27FC236}">
                    <a16:creationId xmlns:a16="http://schemas.microsoft.com/office/drawing/2014/main" id="{8C953D78-6A62-4D51-8801-ED80C795CB69}"/>
                  </a:ext>
                </a:extLst>
              </p:cNvPr>
              <p:cNvSpPr/>
              <p:nvPr/>
            </p:nvSpPr>
            <p:spPr bwMode="auto">
              <a:xfrm>
                <a:off x="3117483" y="1337009"/>
                <a:ext cx="1765917" cy="761892"/>
              </a:xfrm>
              <a:prstGeom prst="chord">
                <a:avLst>
                  <a:gd name="adj1" fmla="val 21452392"/>
                  <a:gd name="adj2" fmla="val 10917130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64" name="グループ化 463">
            <a:extLst>
              <a:ext uri="{FF2B5EF4-FFF2-40B4-BE49-F238E27FC236}">
                <a16:creationId xmlns:a16="http://schemas.microsoft.com/office/drawing/2014/main" id="{679CB094-04A1-4D1C-86EE-0E1BC90D5B49}"/>
              </a:ext>
            </a:extLst>
          </p:cNvPr>
          <p:cNvGrpSpPr/>
          <p:nvPr/>
        </p:nvGrpSpPr>
        <p:grpSpPr>
          <a:xfrm>
            <a:off x="2203357" y="3463403"/>
            <a:ext cx="1723825" cy="913472"/>
            <a:chOff x="3117483" y="2448999"/>
            <a:chExt cx="1765917" cy="935777"/>
          </a:xfrm>
        </p:grpSpPr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0170988D-C424-4C61-9804-789977590B4E}"/>
                </a:ext>
              </a:extLst>
            </p:cNvPr>
            <p:cNvGrpSpPr/>
            <p:nvPr/>
          </p:nvGrpSpPr>
          <p:grpSpPr>
            <a:xfrm rot="763808">
              <a:off x="3801696" y="2448999"/>
              <a:ext cx="452909" cy="484547"/>
              <a:chOff x="3165858" y="4528629"/>
              <a:chExt cx="452909" cy="484547"/>
            </a:xfrm>
          </p:grpSpPr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E6C8C9EC-E73B-4926-A01D-C5BABC296A6C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6" name="星: 5 pt 485">
                <a:extLst>
                  <a:ext uri="{FF2B5EF4-FFF2-40B4-BE49-F238E27FC236}">
                    <a16:creationId xmlns:a16="http://schemas.microsoft.com/office/drawing/2014/main" id="{56E2A917-9F30-4990-AA92-66B30CD8877A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13A1421A-8469-4672-9D3F-92DD4D4C4404}"/>
                </a:ext>
              </a:extLst>
            </p:cNvPr>
            <p:cNvGrpSpPr/>
            <p:nvPr/>
          </p:nvGrpSpPr>
          <p:grpSpPr>
            <a:xfrm rot="20475341">
              <a:off x="3211478" y="2602633"/>
              <a:ext cx="452909" cy="484547"/>
              <a:chOff x="3165858" y="4528629"/>
              <a:chExt cx="452909" cy="484547"/>
            </a:xfrm>
          </p:grpSpPr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5F8441C7-82FF-4E15-B716-7B254DE1EE09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4" name="星: 5 pt 483">
                <a:extLst>
                  <a:ext uri="{FF2B5EF4-FFF2-40B4-BE49-F238E27FC236}">
                    <a16:creationId xmlns:a16="http://schemas.microsoft.com/office/drawing/2014/main" id="{E2E00365-6A07-49D3-AA58-46D1B6F75984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D1942E2F-A313-4CB4-8D37-9A9975963A1F}"/>
                </a:ext>
              </a:extLst>
            </p:cNvPr>
            <p:cNvGrpSpPr/>
            <p:nvPr/>
          </p:nvGrpSpPr>
          <p:grpSpPr>
            <a:xfrm rot="21060086">
              <a:off x="3614506" y="2574571"/>
              <a:ext cx="452909" cy="484547"/>
              <a:chOff x="3165858" y="4528629"/>
              <a:chExt cx="452909" cy="484547"/>
            </a:xfrm>
          </p:grpSpPr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405F2FA3-BAAE-4E5A-9B5B-9D65709B151F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2" name="星: 5 pt 481">
                <a:extLst>
                  <a:ext uri="{FF2B5EF4-FFF2-40B4-BE49-F238E27FC236}">
                    <a16:creationId xmlns:a16="http://schemas.microsoft.com/office/drawing/2014/main" id="{7798F64D-27AB-4284-9B8A-F10E5EF30FFE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1DA23C1F-38BA-458A-9019-3C303CE5D888}"/>
                </a:ext>
              </a:extLst>
            </p:cNvPr>
            <p:cNvGrpSpPr/>
            <p:nvPr/>
          </p:nvGrpSpPr>
          <p:grpSpPr>
            <a:xfrm>
              <a:off x="4134831" y="2588501"/>
              <a:ext cx="452909" cy="484547"/>
              <a:chOff x="3165858" y="4528629"/>
              <a:chExt cx="452909" cy="484547"/>
            </a:xfrm>
          </p:grpSpPr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FDAD572D-8626-4A6B-8D4B-C33926C797BB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0" name="星: 5 pt 479">
                <a:extLst>
                  <a:ext uri="{FF2B5EF4-FFF2-40B4-BE49-F238E27FC236}">
                    <a16:creationId xmlns:a16="http://schemas.microsoft.com/office/drawing/2014/main" id="{CFFA32F4-9894-403B-B1F6-BF95D0D5E5AD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C283204D-C4FF-451F-AD6F-F6467C34BE0D}"/>
                </a:ext>
              </a:extLst>
            </p:cNvPr>
            <p:cNvGrpSpPr/>
            <p:nvPr/>
          </p:nvGrpSpPr>
          <p:grpSpPr>
            <a:xfrm>
              <a:off x="3379383" y="2745779"/>
              <a:ext cx="452909" cy="484547"/>
              <a:chOff x="3165858" y="4528629"/>
              <a:chExt cx="452909" cy="484547"/>
            </a:xfrm>
          </p:grpSpPr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6A559D9B-1296-4F90-86D5-32716D455AAE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8" name="星: 5 pt 477">
                <a:extLst>
                  <a:ext uri="{FF2B5EF4-FFF2-40B4-BE49-F238E27FC236}">
                    <a16:creationId xmlns:a16="http://schemas.microsoft.com/office/drawing/2014/main" id="{4118B830-0A37-46D9-A897-A339A749DA7B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2BA14B8B-F0CB-4990-88D7-FF9FB4A93516}"/>
                </a:ext>
              </a:extLst>
            </p:cNvPr>
            <p:cNvGrpSpPr/>
            <p:nvPr/>
          </p:nvGrpSpPr>
          <p:grpSpPr>
            <a:xfrm>
              <a:off x="3817533" y="2721967"/>
              <a:ext cx="452909" cy="484547"/>
              <a:chOff x="3165858" y="4528629"/>
              <a:chExt cx="452909" cy="484547"/>
            </a:xfrm>
          </p:grpSpPr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4D54CA56-07B4-4663-BF6F-B8A50C1DD426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6" name="星: 5 pt 475">
                <a:extLst>
                  <a:ext uri="{FF2B5EF4-FFF2-40B4-BE49-F238E27FC236}">
                    <a16:creationId xmlns:a16="http://schemas.microsoft.com/office/drawing/2014/main" id="{F816BAC9-D714-4087-BDB7-4053A12DDEE9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9E4B2ABF-5E24-4C9D-8705-7896215839B7}"/>
                </a:ext>
              </a:extLst>
            </p:cNvPr>
            <p:cNvGrpSpPr/>
            <p:nvPr/>
          </p:nvGrpSpPr>
          <p:grpSpPr>
            <a:xfrm>
              <a:off x="4310375" y="2717204"/>
              <a:ext cx="452909" cy="484547"/>
              <a:chOff x="3165858" y="4528629"/>
              <a:chExt cx="452909" cy="484547"/>
            </a:xfrm>
          </p:grpSpPr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DE646495-52B3-4A4A-A823-FA2AAAAFC11A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4" name="星: 5 pt 473">
                <a:extLst>
                  <a:ext uri="{FF2B5EF4-FFF2-40B4-BE49-F238E27FC236}">
                    <a16:creationId xmlns:a16="http://schemas.microsoft.com/office/drawing/2014/main" id="{5AF2FE76-DB41-4E73-9D74-F65BE5F07530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2" name="弦 471">
              <a:extLst>
                <a:ext uri="{FF2B5EF4-FFF2-40B4-BE49-F238E27FC236}">
                  <a16:creationId xmlns:a16="http://schemas.microsoft.com/office/drawing/2014/main" id="{CB708C5F-D96E-4A81-80D2-1B1ACC897FEB}"/>
                </a:ext>
              </a:extLst>
            </p:cNvPr>
            <p:cNvSpPr/>
            <p:nvPr/>
          </p:nvSpPr>
          <p:spPr bwMode="auto">
            <a:xfrm>
              <a:off x="3117483" y="2622884"/>
              <a:ext cx="1765917" cy="761892"/>
            </a:xfrm>
            <a:prstGeom prst="chord">
              <a:avLst>
                <a:gd name="adj1" fmla="val 21452392"/>
                <a:gd name="adj2" fmla="val 1091713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8F61F66B-7D69-4D4B-8D8C-7F59806DAE77}"/>
              </a:ext>
            </a:extLst>
          </p:cNvPr>
          <p:cNvGrpSpPr/>
          <p:nvPr/>
        </p:nvGrpSpPr>
        <p:grpSpPr>
          <a:xfrm>
            <a:off x="2203358" y="5454225"/>
            <a:ext cx="1723824" cy="849204"/>
            <a:chOff x="3117483" y="3886436"/>
            <a:chExt cx="1765917" cy="869940"/>
          </a:xfrm>
        </p:grpSpPr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F14F1DF1-037C-4A51-A8CA-59692E3DE02C}"/>
                </a:ext>
              </a:extLst>
            </p:cNvPr>
            <p:cNvGrpSpPr/>
            <p:nvPr/>
          </p:nvGrpSpPr>
          <p:grpSpPr>
            <a:xfrm rot="20287375">
              <a:off x="3162750" y="3926684"/>
              <a:ext cx="628042" cy="665762"/>
              <a:chOff x="2683965" y="4267408"/>
              <a:chExt cx="628042" cy="665762"/>
            </a:xfrm>
          </p:grpSpPr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27DADC3F-727C-4625-A745-31D2E2ECD779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D7ACD02F-7B69-4176-AF20-014A21E2527E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17D11DC8-BDE1-433D-9781-23318A96B0C0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9972805B-285D-4B0D-BAB8-7ED0665D011E}"/>
                </a:ext>
              </a:extLst>
            </p:cNvPr>
            <p:cNvGrpSpPr/>
            <p:nvPr/>
          </p:nvGrpSpPr>
          <p:grpSpPr>
            <a:xfrm rot="20287375">
              <a:off x="3313686" y="3901441"/>
              <a:ext cx="628042" cy="665762"/>
              <a:chOff x="2683965" y="4267408"/>
              <a:chExt cx="628042" cy="665762"/>
            </a:xfrm>
          </p:grpSpPr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C8CEBB66-2D66-4407-9757-2E05211BEA2E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3EF08B47-9A2B-4072-B7CD-D2055C311B07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7BD6D557-8410-4045-98DE-6F9A99B55B87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F93A5D22-C5AA-4AB9-9101-43AA1A750FFD}"/>
                </a:ext>
              </a:extLst>
            </p:cNvPr>
            <p:cNvGrpSpPr/>
            <p:nvPr/>
          </p:nvGrpSpPr>
          <p:grpSpPr>
            <a:xfrm rot="20916366">
              <a:off x="3434213" y="3926685"/>
              <a:ext cx="628042" cy="665762"/>
              <a:chOff x="2683965" y="4267408"/>
              <a:chExt cx="628042" cy="665762"/>
            </a:xfrm>
          </p:grpSpPr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18E524F8-9DC4-47E6-A305-0774D718DC4C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DEF03D5A-D5F2-4805-ACAB-1DE61A89A0C5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C869ED41-22A6-43BD-B363-B6C9C886167B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52730F56-3E73-4DE3-929B-9D9C4D1E4E87}"/>
                </a:ext>
              </a:extLst>
            </p:cNvPr>
            <p:cNvGrpSpPr/>
            <p:nvPr/>
          </p:nvGrpSpPr>
          <p:grpSpPr>
            <a:xfrm rot="20916366">
              <a:off x="3548513" y="3926685"/>
              <a:ext cx="628042" cy="665762"/>
              <a:chOff x="2683965" y="4267408"/>
              <a:chExt cx="628042" cy="665762"/>
            </a:xfrm>
          </p:grpSpPr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AC35912E-66C2-4B3C-A4D8-27B7D341D286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D8D7F68C-F7DD-4958-8058-79061AF249DD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376734E0-D7E5-415D-80A8-8AA44CF78C8D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0C223531-D684-4CE9-BCB0-FAF9E6C19C63}"/>
                </a:ext>
              </a:extLst>
            </p:cNvPr>
            <p:cNvGrpSpPr/>
            <p:nvPr/>
          </p:nvGrpSpPr>
          <p:grpSpPr>
            <a:xfrm rot="20916366">
              <a:off x="3745452" y="3886436"/>
              <a:ext cx="628042" cy="665762"/>
              <a:chOff x="2683965" y="4267408"/>
              <a:chExt cx="628042" cy="665762"/>
            </a:xfrm>
          </p:grpSpPr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91763475-E01F-4901-A3C6-48B15EE83DF6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10ED0EF1-E609-4AE4-B930-1D20DFB934B6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160866F3-1358-42C2-9499-7CD9E2A43E0E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2C423B40-7789-4635-8ED3-F71C4D421CC9}"/>
                </a:ext>
              </a:extLst>
            </p:cNvPr>
            <p:cNvGrpSpPr/>
            <p:nvPr/>
          </p:nvGrpSpPr>
          <p:grpSpPr>
            <a:xfrm rot="20916366">
              <a:off x="3931893" y="3926685"/>
              <a:ext cx="628042" cy="665762"/>
              <a:chOff x="2683965" y="4267408"/>
              <a:chExt cx="628042" cy="665762"/>
            </a:xfrm>
          </p:grpSpPr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272AF311-25FD-49DF-832C-9936BA39766D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C3A068EE-00FB-4CD2-8769-73F8F0730BF2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0D775854-E55F-4621-9CA4-9429E9CC3D88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4" name="グループ化 493">
              <a:extLst>
                <a:ext uri="{FF2B5EF4-FFF2-40B4-BE49-F238E27FC236}">
                  <a16:creationId xmlns:a16="http://schemas.microsoft.com/office/drawing/2014/main" id="{D863F50B-1C7E-4927-94F6-8080B4AA113E}"/>
                </a:ext>
              </a:extLst>
            </p:cNvPr>
            <p:cNvGrpSpPr/>
            <p:nvPr/>
          </p:nvGrpSpPr>
          <p:grpSpPr>
            <a:xfrm>
              <a:off x="4105438" y="3894766"/>
              <a:ext cx="628042" cy="665762"/>
              <a:chOff x="2683965" y="4267408"/>
              <a:chExt cx="628042" cy="665762"/>
            </a:xfrm>
          </p:grpSpPr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EA1E9D4E-DBE7-48D2-8BF6-E24D2922FF03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830CD899-1429-44FA-BDD8-4CA9EAC7B738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101091E7-3A73-4229-B7A9-D7C70A521308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915D996E-E784-4106-A6E6-A941CEABFAD2}"/>
                </a:ext>
              </a:extLst>
            </p:cNvPr>
            <p:cNvGrpSpPr/>
            <p:nvPr/>
          </p:nvGrpSpPr>
          <p:grpSpPr>
            <a:xfrm>
              <a:off x="4227792" y="3929702"/>
              <a:ext cx="628042" cy="665762"/>
              <a:chOff x="2683965" y="4267408"/>
              <a:chExt cx="628042" cy="665762"/>
            </a:xfrm>
          </p:grpSpPr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529AFFA5-C940-43C8-82B4-47AA5929802C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C99B71CC-4BDD-4F3C-9D4F-A75D023C08C1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7D3320E7-D4B9-4E1D-B016-CE899B1EE36C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96" name="弦 495">
              <a:extLst>
                <a:ext uri="{FF2B5EF4-FFF2-40B4-BE49-F238E27FC236}">
                  <a16:creationId xmlns:a16="http://schemas.microsoft.com/office/drawing/2014/main" id="{5AD4BB96-51B3-4D91-8E81-7EDE27C982B1}"/>
                </a:ext>
              </a:extLst>
            </p:cNvPr>
            <p:cNvSpPr/>
            <p:nvPr/>
          </p:nvSpPr>
          <p:spPr bwMode="auto">
            <a:xfrm>
              <a:off x="3117483" y="3994484"/>
              <a:ext cx="1765917" cy="761892"/>
            </a:xfrm>
            <a:prstGeom prst="chord">
              <a:avLst>
                <a:gd name="adj1" fmla="val 21452392"/>
                <a:gd name="adj2" fmla="val 1091713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21" name="グループ化 520">
            <a:extLst>
              <a:ext uri="{FF2B5EF4-FFF2-40B4-BE49-F238E27FC236}">
                <a16:creationId xmlns:a16="http://schemas.microsoft.com/office/drawing/2014/main" id="{6AFF5456-BC8E-4AD5-9E54-7634E367BC76}"/>
              </a:ext>
            </a:extLst>
          </p:cNvPr>
          <p:cNvGrpSpPr/>
          <p:nvPr/>
        </p:nvGrpSpPr>
        <p:grpSpPr>
          <a:xfrm>
            <a:off x="4171856" y="1252910"/>
            <a:ext cx="1558040" cy="1149018"/>
            <a:chOff x="5267232" y="922861"/>
            <a:chExt cx="1692706" cy="1248331"/>
          </a:xfrm>
        </p:grpSpPr>
        <p:sp>
          <p:nvSpPr>
            <p:cNvPr id="522" name="星 12 652">
              <a:extLst>
                <a:ext uri="{FF2B5EF4-FFF2-40B4-BE49-F238E27FC236}">
                  <a16:creationId xmlns:a16="http://schemas.microsoft.com/office/drawing/2014/main" id="{2E09A966-06C6-42B0-BCB1-99E39482B72F}"/>
                </a:ext>
              </a:extLst>
            </p:cNvPr>
            <p:cNvSpPr/>
            <p:nvPr/>
          </p:nvSpPr>
          <p:spPr bwMode="auto">
            <a:xfrm rot="9000000">
              <a:off x="5676590" y="922861"/>
              <a:ext cx="1226532" cy="878872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星 12 653">
              <a:extLst>
                <a:ext uri="{FF2B5EF4-FFF2-40B4-BE49-F238E27FC236}">
                  <a16:creationId xmlns:a16="http://schemas.microsoft.com/office/drawing/2014/main" id="{C93BC375-4D88-436A-B134-8A5CBED6C6E8}"/>
                </a:ext>
              </a:extLst>
            </p:cNvPr>
            <p:cNvSpPr/>
            <p:nvPr/>
          </p:nvSpPr>
          <p:spPr bwMode="auto">
            <a:xfrm rot="1800000">
              <a:off x="5267232" y="974085"/>
              <a:ext cx="1226532" cy="751626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星 12 655">
              <a:extLst>
                <a:ext uri="{FF2B5EF4-FFF2-40B4-BE49-F238E27FC236}">
                  <a16:creationId xmlns:a16="http://schemas.microsoft.com/office/drawing/2014/main" id="{BE13836A-1350-4066-8F21-0E73DEAEE9D0}"/>
                </a:ext>
              </a:extLst>
            </p:cNvPr>
            <p:cNvSpPr/>
            <p:nvPr/>
          </p:nvSpPr>
          <p:spPr bwMode="auto">
            <a:xfrm rot="1800000">
              <a:off x="5647492" y="997135"/>
              <a:ext cx="1226532" cy="751626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星 12 652">
              <a:extLst>
                <a:ext uri="{FF2B5EF4-FFF2-40B4-BE49-F238E27FC236}">
                  <a16:creationId xmlns:a16="http://schemas.microsoft.com/office/drawing/2014/main" id="{D048F575-E89B-4F16-B274-ED34251BC37C}"/>
                </a:ext>
              </a:extLst>
            </p:cNvPr>
            <p:cNvSpPr/>
            <p:nvPr/>
          </p:nvSpPr>
          <p:spPr bwMode="auto">
            <a:xfrm rot="3496621">
              <a:off x="5322091" y="1119086"/>
              <a:ext cx="1025159" cy="734578"/>
            </a:xfrm>
            <a:prstGeom prst="star12">
              <a:avLst>
                <a:gd name="adj" fmla="val 43637"/>
              </a:avLst>
            </a:prstGeom>
            <a:gradFill flip="none" rotWithShape="1">
              <a:gsLst>
                <a:gs pos="0">
                  <a:srgbClr val="66FF33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星 12 652">
              <a:extLst>
                <a:ext uri="{FF2B5EF4-FFF2-40B4-BE49-F238E27FC236}">
                  <a16:creationId xmlns:a16="http://schemas.microsoft.com/office/drawing/2014/main" id="{A95024DB-7BD3-451C-9F9B-964C7F72A114}"/>
                </a:ext>
              </a:extLst>
            </p:cNvPr>
            <p:cNvSpPr/>
            <p:nvPr/>
          </p:nvSpPr>
          <p:spPr bwMode="auto">
            <a:xfrm rot="9000000">
              <a:off x="5799716" y="1076089"/>
              <a:ext cx="1025159" cy="734578"/>
            </a:xfrm>
            <a:prstGeom prst="star12">
              <a:avLst>
                <a:gd name="adj" fmla="val 43637"/>
              </a:avLst>
            </a:prstGeom>
            <a:gradFill flip="none" rotWithShape="1">
              <a:gsLst>
                <a:gs pos="0">
                  <a:srgbClr val="66FF33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四角形: 上の 2 つの角を切り取る 526">
              <a:extLst>
                <a:ext uri="{FF2B5EF4-FFF2-40B4-BE49-F238E27FC236}">
                  <a16:creationId xmlns:a16="http://schemas.microsoft.com/office/drawing/2014/main" id="{A2AF29CF-2B3C-4EA1-BD10-89BAA884DE2D}"/>
                </a:ext>
              </a:extLst>
            </p:cNvPr>
            <p:cNvSpPr/>
            <p:nvPr/>
          </p:nvSpPr>
          <p:spPr bwMode="auto">
            <a:xfrm rot="10800000">
              <a:off x="5295922" y="1330253"/>
              <a:ext cx="1664016" cy="797008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8" name="四角形: 上の 2 つの角を切り取る 527">
              <a:extLst>
                <a:ext uri="{FF2B5EF4-FFF2-40B4-BE49-F238E27FC236}">
                  <a16:creationId xmlns:a16="http://schemas.microsoft.com/office/drawing/2014/main" id="{9C9E7CA7-BBF1-4E78-B8F1-970D5897E91D}"/>
                </a:ext>
              </a:extLst>
            </p:cNvPr>
            <p:cNvSpPr/>
            <p:nvPr/>
          </p:nvSpPr>
          <p:spPr bwMode="auto">
            <a:xfrm rot="10800000">
              <a:off x="5295922" y="1374184"/>
              <a:ext cx="1664016" cy="797008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29" name="グループ化 528">
            <a:extLst>
              <a:ext uri="{FF2B5EF4-FFF2-40B4-BE49-F238E27FC236}">
                <a16:creationId xmlns:a16="http://schemas.microsoft.com/office/drawing/2014/main" id="{BDE9F12E-148E-4791-AE60-2C7A61FB6E2A}"/>
              </a:ext>
            </a:extLst>
          </p:cNvPr>
          <p:cNvGrpSpPr/>
          <p:nvPr/>
        </p:nvGrpSpPr>
        <p:grpSpPr>
          <a:xfrm>
            <a:off x="4208355" y="4958729"/>
            <a:ext cx="1531632" cy="1329649"/>
            <a:chOff x="5306013" y="4100319"/>
            <a:chExt cx="1664016" cy="1444575"/>
          </a:xfrm>
        </p:grpSpPr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79E6D7C3-AA8C-4D83-8006-92A7DA19FF74}"/>
                </a:ext>
              </a:extLst>
            </p:cNvPr>
            <p:cNvGrpSpPr/>
            <p:nvPr/>
          </p:nvGrpSpPr>
          <p:grpSpPr>
            <a:xfrm>
              <a:off x="5359752" y="4100319"/>
              <a:ext cx="641918" cy="998548"/>
              <a:chOff x="513402" y="3228042"/>
              <a:chExt cx="756586" cy="1176922"/>
            </a:xfrm>
          </p:grpSpPr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AA74B797-D9E5-4C69-8B13-7EE9DADB297D}"/>
                  </a:ext>
                </a:extLst>
              </p:cNvPr>
              <p:cNvGrpSpPr/>
              <p:nvPr/>
            </p:nvGrpSpPr>
            <p:grpSpPr>
              <a:xfrm rot="20278801">
                <a:off x="513402" y="3360650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F2DD8934-FA5F-47BD-92B1-76E7568D6A4D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9" name="楕円 568">
                  <a:extLst>
                    <a:ext uri="{FF2B5EF4-FFF2-40B4-BE49-F238E27FC236}">
                      <a16:creationId xmlns:a16="http://schemas.microsoft.com/office/drawing/2014/main" id="{F71B10C0-83A6-49C7-8E4C-C5D8D41562E2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0" name="楕円 569">
                  <a:extLst>
                    <a:ext uri="{FF2B5EF4-FFF2-40B4-BE49-F238E27FC236}">
                      <a16:creationId xmlns:a16="http://schemas.microsoft.com/office/drawing/2014/main" id="{4B91BD5C-D09D-4BB9-A7BF-953F1660EDB1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174A2DB5-6639-4C84-ABEA-4F494945E02F}"/>
                  </a:ext>
                </a:extLst>
              </p:cNvPr>
              <p:cNvGrpSpPr/>
              <p:nvPr/>
            </p:nvGrpSpPr>
            <p:grpSpPr>
              <a:xfrm rot="20644405">
                <a:off x="664272" y="3228042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89BF4E93-7513-47FD-BF3F-A4CCCDF66D1B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14B52D23-00AC-40AE-B8B2-971816795908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4A9BFBD3-24DD-450E-9AFE-E0C376A3556C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BDFD2366-9577-4B5B-8F92-563F37CFE3E0}"/>
                  </a:ext>
                </a:extLst>
              </p:cNvPr>
              <p:cNvGrpSpPr/>
              <p:nvPr/>
            </p:nvGrpSpPr>
            <p:grpSpPr>
              <a:xfrm rot="21151578">
                <a:off x="839168" y="3296326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961E91A9-8587-4C05-998A-B9B7D8456D5E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07139896-5219-4352-BA53-A8B98E23991F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4" name="楕円 563">
                  <a:extLst>
                    <a:ext uri="{FF2B5EF4-FFF2-40B4-BE49-F238E27FC236}">
                      <a16:creationId xmlns:a16="http://schemas.microsoft.com/office/drawing/2014/main" id="{79062EB4-8117-422F-9D51-E886B83C2CA6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4F0EE28F-0E11-48ED-A70C-5430C437F9C4}"/>
                </a:ext>
              </a:extLst>
            </p:cNvPr>
            <p:cNvGrpSpPr/>
            <p:nvPr/>
          </p:nvGrpSpPr>
          <p:grpSpPr>
            <a:xfrm flipH="1">
              <a:off x="6316101" y="4100319"/>
              <a:ext cx="641918" cy="998548"/>
              <a:chOff x="513402" y="3228042"/>
              <a:chExt cx="756586" cy="1176922"/>
            </a:xfrm>
          </p:grpSpPr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D6865299-1373-4490-BEFB-E56A2249A350}"/>
                  </a:ext>
                </a:extLst>
              </p:cNvPr>
              <p:cNvGrpSpPr/>
              <p:nvPr/>
            </p:nvGrpSpPr>
            <p:grpSpPr>
              <a:xfrm rot="20278801">
                <a:off x="513402" y="3360650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0BF94D52-4AA2-4645-84F1-C658AACB1331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7" name="楕円 556">
                  <a:extLst>
                    <a:ext uri="{FF2B5EF4-FFF2-40B4-BE49-F238E27FC236}">
                      <a16:creationId xmlns:a16="http://schemas.microsoft.com/office/drawing/2014/main" id="{05D4D4EE-2714-458F-AA79-A0179E01953C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8" name="楕円 557">
                  <a:extLst>
                    <a:ext uri="{FF2B5EF4-FFF2-40B4-BE49-F238E27FC236}">
                      <a16:creationId xmlns:a16="http://schemas.microsoft.com/office/drawing/2014/main" id="{ABB529C1-7DDA-43A9-BDB3-B183C7912EB3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15ADB7A7-2CE7-44D2-A4AD-B8054F08D70E}"/>
                  </a:ext>
                </a:extLst>
              </p:cNvPr>
              <p:cNvGrpSpPr/>
              <p:nvPr/>
            </p:nvGrpSpPr>
            <p:grpSpPr>
              <a:xfrm rot="20644405">
                <a:off x="664272" y="3228042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DDB149DA-A515-407C-BF2D-02D5BD773B74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4" name="楕円 553">
                  <a:extLst>
                    <a:ext uri="{FF2B5EF4-FFF2-40B4-BE49-F238E27FC236}">
                      <a16:creationId xmlns:a16="http://schemas.microsoft.com/office/drawing/2014/main" id="{03FDDD74-E9EC-4CCF-8CB0-5D27C5281ECE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3004A22E-1882-4966-8EB0-E6F6CE634B7B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71EBEB14-F0BB-4AC7-A759-852C65F48FCC}"/>
                  </a:ext>
                </a:extLst>
              </p:cNvPr>
              <p:cNvGrpSpPr/>
              <p:nvPr/>
            </p:nvGrpSpPr>
            <p:grpSpPr>
              <a:xfrm rot="21151578">
                <a:off x="839168" y="3296326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50" name="楕円 549">
                  <a:extLst>
                    <a:ext uri="{FF2B5EF4-FFF2-40B4-BE49-F238E27FC236}">
                      <a16:creationId xmlns:a16="http://schemas.microsoft.com/office/drawing/2014/main" id="{B10C92F6-BB6B-4541-97CE-2B003162BAED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1" name="楕円 550">
                  <a:extLst>
                    <a:ext uri="{FF2B5EF4-FFF2-40B4-BE49-F238E27FC236}">
                      <a16:creationId xmlns:a16="http://schemas.microsoft.com/office/drawing/2014/main" id="{F76742B3-BA01-491A-8F5C-60FD6F1FCE3C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2" name="楕円 551">
                  <a:extLst>
                    <a:ext uri="{FF2B5EF4-FFF2-40B4-BE49-F238E27FC236}">
                      <a16:creationId xmlns:a16="http://schemas.microsoft.com/office/drawing/2014/main" id="{ADBB4E2A-961A-4B0F-8895-FC316A8E1B13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ECBE3212-5A22-42D0-9B1D-DAC48EDCC3BB}"/>
                </a:ext>
              </a:extLst>
            </p:cNvPr>
            <p:cNvGrpSpPr/>
            <p:nvPr/>
          </p:nvGrpSpPr>
          <p:grpSpPr>
            <a:xfrm>
              <a:off x="5855052" y="4209857"/>
              <a:ext cx="641918" cy="998548"/>
              <a:chOff x="513402" y="3228042"/>
              <a:chExt cx="756586" cy="1176922"/>
            </a:xfrm>
          </p:grpSpPr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FCBB4326-91BE-4348-B102-FAFC75620D22}"/>
                  </a:ext>
                </a:extLst>
              </p:cNvPr>
              <p:cNvGrpSpPr/>
              <p:nvPr/>
            </p:nvGrpSpPr>
            <p:grpSpPr>
              <a:xfrm rot="20278801">
                <a:off x="513402" y="3360650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44" name="楕円 543">
                  <a:extLst>
                    <a:ext uri="{FF2B5EF4-FFF2-40B4-BE49-F238E27FC236}">
                      <a16:creationId xmlns:a16="http://schemas.microsoft.com/office/drawing/2014/main" id="{DCA934CE-E158-4206-94AF-38999C6CE961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E0FAC2C0-A5CA-404B-83B7-EA3840E7D8FF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6" name="楕円 545">
                  <a:extLst>
                    <a:ext uri="{FF2B5EF4-FFF2-40B4-BE49-F238E27FC236}">
                      <a16:creationId xmlns:a16="http://schemas.microsoft.com/office/drawing/2014/main" id="{FE6DF0A6-DE26-47D6-AAA1-7390FAB2F3AD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D8D1A8B1-0F89-42A7-AB38-521F823F5067}"/>
                  </a:ext>
                </a:extLst>
              </p:cNvPr>
              <p:cNvGrpSpPr/>
              <p:nvPr/>
            </p:nvGrpSpPr>
            <p:grpSpPr>
              <a:xfrm rot="20644405">
                <a:off x="664272" y="3228042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1B761F0B-900D-4693-9ED9-A12AEC04E9D2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464D4017-B229-4B0A-B7CD-3B0C7C9F1598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3" name="楕円 542">
                  <a:extLst>
                    <a:ext uri="{FF2B5EF4-FFF2-40B4-BE49-F238E27FC236}">
                      <a16:creationId xmlns:a16="http://schemas.microsoft.com/office/drawing/2014/main" id="{C6C9C2AB-8407-4E57-AD0A-C3B0EEAC1ACB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37" name="グループ化 536">
                <a:extLst>
                  <a:ext uri="{FF2B5EF4-FFF2-40B4-BE49-F238E27FC236}">
                    <a16:creationId xmlns:a16="http://schemas.microsoft.com/office/drawing/2014/main" id="{8F553316-553B-48AB-B71E-B7F665391BD2}"/>
                  </a:ext>
                </a:extLst>
              </p:cNvPr>
              <p:cNvGrpSpPr/>
              <p:nvPr/>
            </p:nvGrpSpPr>
            <p:grpSpPr>
              <a:xfrm rot="21151578">
                <a:off x="839168" y="3296326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38" name="楕円 537">
                  <a:extLst>
                    <a:ext uri="{FF2B5EF4-FFF2-40B4-BE49-F238E27FC236}">
                      <a16:creationId xmlns:a16="http://schemas.microsoft.com/office/drawing/2014/main" id="{18DA0A0F-87C4-499C-A7C9-A1C3081A9164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F509BD5A-9AD0-4861-A711-9A4820C9028E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7F845C7B-C806-4ED1-AA49-D0C6CAF47789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533" name="四角形: 上の 2 つの角を切り取る 532">
              <a:extLst>
                <a:ext uri="{FF2B5EF4-FFF2-40B4-BE49-F238E27FC236}">
                  <a16:creationId xmlns:a16="http://schemas.microsoft.com/office/drawing/2014/main" id="{AD6EE2D2-F49C-4F54-996F-3C69E92B163B}"/>
                </a:ext>
              </a:extLst>
            </p:cNvPr>
            <p:cNvSpPr/>
            <p:nvPr/>
          </p:nvSpPr>
          <p:spPr bwMode="auto">
            <a:xfrm rot="10800000">
              <a:off x="5306013" y="4703955"/>
              <a:ext cx="1664016" cy="797008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4" name="四角形: 上の 2 つの角を切り取る 533">
              <a:extLst>
                <a:ext uri="{FF2B5EF4-FFF2-40B4-BE49-F238E27FC236}">
                  <a16:creationId xmlns:a16="http://schemas.microsoft.com/office/drawing/2014/main" id="{7289A174-60A5-4751-8CAE-35D6F75B1587}"/>
                </a:ext>
              </a:extLst>
            </p:cNvPr>
            <p:cNvSpPr/>
            <p:nvPr/>
          </p:nvSpPr>
          <p:spPr bwMode="auto">
            <a:xfrm rot="10800000">
              <a:off x="5306013" y="4747886"/>
              <a:ext cx="1664016" cy="797008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71" name="グループ化 570">
            <a:extLst>
              <a:ext uri="{FF2B5EF4-FFF2-40B4-BE49-F238E27FC236}">
                <a16:creationId xmlns:a16="http://schemas.microsoft.com/office/drawing/2014/main" id="{9273DDDD-7E0E-456E-AD2B-1390115E4E11}"/>
              </a:ext>
            </a:extLst>
          </p:cNvPr>
          <p:cNvGrpSpPr/>
          <p:nvPr/>
        </p:nvGrpSpPr>
        <p:grpSpPr>
          <a:xfrm>
            <a:off x="4178153" y="2942451"/>
            <a:ext cx="1551743" cy="1407653"/>
            <a:chOff x="5274073" y="2461686"/>
            <a:chExt cx="1685865" cy="1529321"/>
          </a:xfrm>
        </p:grpSpPr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E24EE044-BF7D-45A0-9996-05B1257D174D}"/>
                </a:ext>
              </a:extLst>
            </p:cNvPr>
            <p:cNvGrpSpPr/>
            <p:nvPr/>
          </p:nvGrpSpPr>
          <p:grpSpPr>
            <a:xfrm>
              <a:off x="5966223" y="2495268"/>
              <a:ext cx="800694" cy="823298"/>
              <a:chOff x="4520182" y="3808829"/>
              <a:chExt cx="891157" cy="916315"/>
            </a:xfrm>
          </p:grpSpPr>
          <p:sp>
            <p:nvSpPr>
              <p:cNvPr id="603" name="台形 602">
                <a:extLst>
                  <a:ext uri="{FF2B5EF4-FFF2-40B4-BE49-F238E27FC236}">
                    <a16:creationId xmlns:a16="http://schemas.microsoft.com/office/drawing/2014/main" id="{20BC589C-22D4-4138-8306-E26E37628247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4" name="台形 603">
                <a:extLst>
                  <a:ext uri="{FF2B5EF4-FFF2-40B4-BE49-F238E27FC236}">
                    <a16:creationId xmlns:a16="http://schemas.microsoft.com/office/drawing/2014/main" id="{AAC2C887-F610-42E2-9AC5-D56AD3AE36E7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DFF1CDD5-ABAB-4F02-9C2B-0FEF4CA0F06C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1B13D803-1A58-4CDC-9C4E-FDBD10135D76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7" name="台形 606">
                <a:extLst>
                  <a:ext uri="{FF2B5EF4-FFF2-40B4-BE49-F238E27FC236}">
                    <a16:creationId xmlns:a16="http://schemas.microsoft.com/office/drawing/2014/main" id="{90C554B7-FE0B-48E0-88F2-08A9A6290AEE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6AAD65C3-3369-48E1-95E8-581C9771EA7B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73" name="グループ化 572">
              <a:extLst>
                <a:ext uri="{FF2B5EF4-FFF2-40B4-BE49-F238E27FC236}">
                  <a16:creationId xmlns:a16="http://schemas.microsoft.com/office/drawing/2014/main" id="{7E4D7951-7A1F-4AC0-8580-D0EE74DD334E}"/>
                </a:ext>
              </a:extLst>
            </p:cNvPr>
            <p:cNvGrpSpPr/>
            <p:nvPr/>
          </p:nvGrpSpPr>
          <p:grpSpPr>
            <a:xfrm>
              <a:off x="5511409" y="2461686"/>
              <a:ext cx="800694" cy="823298"/>
              <a:chOff x="4520182" y="3808829"/>
              <a:chExt cx="891157" cy="916315"/>
            </a:xfrm>
          </p:grpSpPr>
          <p:sp>
            <p:nvSpPr>
              <p:cNvPr id="597" name="台形 596">
                <a:extLst>
                  <a:ext uri="{FF2B5EF4-FFF2-40B4-BE49-F238E27FC236}">
                    <a16:creationId xmlns:a16="http://schemas.microsoft.com/office/drawing/2014/main" id="{A9C8AD5C-C8B9-4246-A568-F1BC2DCF1DEE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8" name="台形 597">
                <a:extLst>
                  <a:ext uri="{FF2B5EF4-FFF2-40B4-BE49-F238E27FC236}">
                    <a16:creationId xmlns:a16="http://schemas.microsoft.com/office/drawing/2014/main" id="{F23F3C6F-2186-4CAC-826A-EADAD9205832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BABBB03F-4324-4A22-BF02-F7180A5B379E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75298710-DA72-4286-A76F-5341FC427131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1" name="台形 600">
                <a:extLst>
                  <a:ext uri="{FF2B5EF4-FFF2-40B4-BE49-F238E27FC236}">
                    <a16:creationId xmlns:a16="http://schemas.microsoft.com/office/drawing/2014/main" id="{148742D8-C992-445D-805A-ED2E4738CA56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06579A1E-97A7-4EC6-9A7F-D07F6D9E9D3C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74" name="グループ化 573">
              <a:extLst>
                <a:ext uri="{FF2B5EF4-FFF2-40B4-BE49-F238E27FC236}">
                  <a16:creationId xmlns:a16="http://schemas.microsoft.com/office/drawing/2014/main" id="{636D084F-6F96-456F-A6D7-29A4B41E6511}"/>
                </a:ext>
              </a:extLst>
            </p:cNvPr>
            <p:cNvGrpSpPr/>
            <p:nvPr/>
          </p:nvGrpSpPr>
          <p:grpSpPr>
            <a:xfrm rot="633846">
              <a:off x="6093808" y="2613871"/>
              <a:ext cx="800694" cy="823298"/>
              <a:chOff x="4520182" y="3808829"/>
              <a:chExt cx="891157" cy="916315"/>
            </a:xfrm>
          </p:grpSpPr>
          <p:sp>
            <p:nvSpPr>
              <p:cNvPr id="591" name="台形 590">
                <a:extLst>
                  <a:ext uri="{FF2B5EF4-FFF2-40B4-BE49-F238E27FC236}">
                    <a16:creationId xmlns:a16="http://schemas.microsoft.com/office/drawing/2014/main" id="{1F879733-570B-4582-9F07-CDE9984CE956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2" name="台形 591">
                <a:extLst>
                  <a:ext uri="{FF2B5EF4-FFF2-40B4-BE49-F238E27FC236}">
                    <a16:creationId xmlns:a16="http://schemas.microsoft.com/office/drawing/2014/main" id="{C2B34480-6490-4F53-9224-11699597701F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7BF8A9DC-D050-441B-8028-1C2033C167FF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CA3471C0-01E0-43E3-AC29-FA615CB312ED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5" name="台形 594">
                <a:extLst>
                  <a:ext uri="{FF2B5EF4-FFF2-40B4-BE49-F238E27FC236}">
                    <a16:creationId xmlns:a16="http://schemas.microsoft.com/office/drawing/2014/main" id="{F38F2DCB-57B9-418E-9B20-804DE468FD72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92329D64-F425-41D9-AE13-40E24533DB9A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BB73BA48-26E6-4555-8A15-55EB2FACC884}"/>
                </a:ext>
              </a:extLst>
            </p:cNvPr>
            <p:cNvGrpSpPr/>
            <p:nvPr/>
          </p:nvGrpSpPr>
          <p:grpSpPr>
            <a:xfrm rot="19883192">
              <a:off x="5274073" y="2622268"/>
              <a:ext cx="800694" cy="823298"/>
              <a:chOff x="4520182" y="3808829"/>
              <a:chExt cx="891157" cy="916315"/>
            </a:xfrm>
          </p:grpSpPr>
          <p:sp>
            <p:nvSpPr>
              <p:cNvPr id="585" name="台形 584">
                <a:extLst>
                  <a:ext uri="{FF2B5EF4-FFF2-40B4-BE49-F238E27FC236}">
                    <a16:creationId xmlns:a16="http://schemas.microsoft.com/office/drawing/2014/main" id="{FD125D87-FE53-4B93-9D6B-0647FA8C2F06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6" name="台形 585">
                <a:extLst>
                  <a:ext uri="{FF2B5EF4-FFF2-40B4-BE49-F238E27FC236}">
                    <a16:creationId xmlns:a16="http://schemas.microsoft.com/office/drawing/2014/main" id="{867023F4-CF63-4AA7-9112-5D9E53365870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B37B282A-DAF2-4DDA-BB10-59171BFDD54E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69AD11BD-CDF5-4C47-AC5F-1A0DCF3F063B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9" name="台形 588">
                <a:extLst>
                  <a:ext uri="{FF2B5EF4-FFF2-40B4-BE49-F238E27FC236}">
                    <a16:creationId xmlns:a16="http://schemas.microsoft.com/office/drawing/2014/main" id="{4E5D517B-E646-4988-B5E6-D8BB81211C02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47DABBED-32DC-493E-9F37-37E6C345C752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9C4F3644-32A8-4925-9F7C-C87B32CAA58A}"/>
                </a:ext>
              </a:extLst>
            </p:cNvPr>
            <p:cNvGrpSpPr/>
            <p:nvPr/>
          </p:nvGrpSpPr>
          <p:grpSpPr>
            <a:xfrm>
              <a:off x="5782061" y="2522422"/>
              <a:ext cx="800694" cy="823298"/>
              <a:chOff x="4520182" y="3808829"/>
              <a:chExt cx="891157" cy="916315"/>
            </a:xfrm>
          </p:grpSpPr>
          <p:sp>
            <p:nvSpPr>
              <p:cNvPr id="579" name="台形 578">
                <a:extLst>
                  <a:ext uri="{FF2B5EF4-FFF2-40B4-BE49-F238E27FC236}">
                    <a16:creationId xmlns:a16="http://schemas.microsoft.com/office/drawing/2014/main" id="{AEC44E96-E2B3-44DD-B956-EBF3A5FD8829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0" name="台形 579">
                <a:extLst>
                  <a:ext uri="{FF2B5EF4-FFF2-40B4-BE49-F238E27FC236}">
                    <a16:creationId xmlns:a16="http://schemas.microsoft.com/office/drawing/2014/main" id="{B8420118-EED6-41CE-9BD5-AC207C164839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8268E704-E444-4487-90DF-CC2200685A27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09B44996-0B45-41A5-BDA6-2CC27106ECA7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3" name="台形 582">
                <a:extLst>
                  <a:ext uri="{FF2B5EF4-FFF2-40B4-BE49-F238E27FC236}">
                    <a16:creationId xmlns:a16="http://schemas.microsoft.com/office/drawing/2014/main" id="{F193BC1F-BAF2-4DEE-841D-3F4B59B283F9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716350F0-C172-47AF-8D13-2E1260136E0B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7" name="四角形: 上の 2 つの角を切り取る 576">
              <a:extLst>
                <a:ext uri="{FF2B5EF4-FFF2-40B4-BE49-F238E27FC236}">
                  <a16:creationId xmlns:a16="http://schemas.microsoft.com/office/drawing/2014/main" id="{C9F493EE-3FBD-4EF6-AA31-86B74B564C6B}"/>
                </a:ext>
              </a:extLst>
            </p:cNvPr>
            <p:cNvSpPr/>
            <p:nvPr/>
          </p:nvSpPr>
          <p:spPr bwMode="auto">
            <a:xfrm rot="10800000">
              <a:off x="5295922" y="3150068"/>
              <a:ext cx="1664016" cy="797008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8" name="四角形: 上の 2 つの角を切り取る 577">
              <a:extLst>
                <a:ext uri="{FF2B5EF4-FFF2-40B4-BE49-F238E27FC236}">
                  <a16:creationId xmlns:a16="http://schemas.microsoft.com/office/drawing/2014/main" id="{F0285B62-6111-40D8-AFF4-C23D6F62492C}"/>
                </a:ext>
              </a:extLst>
            </p:cNvPr>
            <p:cNvSpPr/>
            <p:nvPr/>
          </p:nvSpPr>
          <p:spPr bwMode="auto">
            <a:xfrm rot="10800000">
              <a:off x="5295922" y="3193999"/>
              <a:ext cx="1664016" cy="797008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C5FB3102-8FBA-456F-A47A-70F21E5982F4}"/>
              </a:ext>
            </a:extLst>
          </p:cNvPr>
          <p:cNvGrpSpPr/>
          <p:nvPr/>
        </p:nvGrpSpPr>
        <p:grpSpPr>
          <a:xfrm>
            <a:off x="7878325" y="2002635"/>
            <a:ext cx="1710190" cy="398024"/>
            <a:chOff x="9058779" y="1566828"/>
            <a:chExt cx="2156208" cy="501829"/>
          </a:xfrm>
        </p:grpSpPr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13684928-5AC7-4E7D-9782-827B15780830}"/>
                </a:ext>
              </a:extLst>
            </p:cNvPr>
            <p:cNvGrpSpPr/>
            <p:nvPr/>
          </p:nvGrpSpPr>
          <p:grpSpPr>
            <a:xfrm>
              <a:off x="9351813" y="1566828"/>
              <a:ext cx="1403586" cy="260919"/>
              <a:chOff x="7366474" y="4702333"/>
              <a:chExt cx="3051377" cy="457196"/>
            </a:xfrm>
          </p:grpSpPr>
          <p:grpSp>
            <p:nvGrpSpPr>
              <p:cNvPr id="645" name="グループ化 644">
                <a:extLst>
                  <a:ext uri="{FF2B5EF4-FFF2-40B4-BE49-F238E27FC236}">
                    <a16:creationId xmlns:a16="http://schemas.microsoft.com/office/drawing/2014/main" id="{97C47112-D9E8-4DFB-95B3-72D3C06347F5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73" name="月 672">
                  <a:extLst>
                    <a:ext uri="{FF2B5EF4-FFF2-40B4-BE49-F238E27FC236}">
                      <a16:creationId xmlns:a16="http://schemas.microsoft.com/office/drawing/2014/main" id="{F24E6BE7-32F2-4C50-A08D-FB6BA32C5DE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4" name="月 673">
                  <a:extLst>
                    <a:ext uri="{FF2B5EF4-FFF2-40B4-BE49-F238E27FC236}">
                      <a16:creationId xmlns:a16="http://schemas.microsoft.com/office/drawing/2014/main" id="{0B4E898E-2075-4F62-AB08-5B5E0E088C8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6" name="グループ化 645">
                <a:extLst>
                  <a:ext uri="{FF2B5EF4-FFF2-40B4-BE49-F238E27FC236}">
                    <a16:creationId xmlns:a16="http://schemas.microsoft.com/office/drawing/2014/main" id="{648D1CE5-2080-48F7-A5C0-84B3F52F208D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71" name="月 670">
                  <a:extLst>
                    <a:ext uri="{FF2B5EF4-FFF2-40B4-BE49-F238E27FC236}">
                      <a16:creationId xmlns:a16="http://schemas.microsoft.com/office/drawing/2014/main" id="{23D75D04-BF1F-4EA5-8BFF-F1BAB490456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2" name="月 671">
                  <a:extLst>
                    <a:ext uri="{FF2B5EF4-FFF2-40B4-BE49-F238E27FC236}">
                      <a16:creationId xmlns:a16="http://schemas.microsoft.com/office/drawing/2014/main" id="{AD3FEF9D-E2A3-4A6C-911D-1D61AAB3140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ADC502E9-52FF-480F-9855-B8573E80EF17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69" name="月 668">
                  <a:extLst>
                    <a:ext uri="{FF2B5EF4-FFF2-40B4-BE49-F238E27FC236}">
                      <a16:creationId xmlns:a16="http://schemas.microsoft.com/office/drawing/2014/main" id="{40CDECBC-0855-4261-959A-2B320BB0B69A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0" name="月 669">
                  <a:extLst>
                    <a:ext uri="{FF2B5EF4-FFF2-40B4-BE49-F238E27FC236}">
                      <a16:creationId xmlns:a16="http://schemas.microsoft.com/office/drawing/2014/main" id="{4A49D1F1-5213-4D73-A513-7FD4DFA5831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C4FF1F09-8510-460E-B138-A0BC95F88DFE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67" name="月 666">
                  <a:extLst>
                    <a:ext uri="{FF2B5EF4-FFF2-40B4-BE49-F238E27FC236}">
                      <a16:creationId xmlns:a16="http://schemas.microsoft.com/office/drawing/2014/main" id="{A773746E-0DF6-4C9F-B899-DBBC085BF0C0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8" name="月 667">
                  <a:extLst>
                    <a:ext uri="{FF2B5EF4-FFF2-40B4-BE49-F238E27FC236}">
                      <a16:creationId xmlns:a16="http://schemas.microsoft.com/office/drawing/2014/main" id="{43E0F732-564D-469D-85A0-1463AB6570E6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F738C820-4FFC-494A-BC06-4540DB16EB74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65" name="月 664">
                  <a:extLst>
                    <a:ext uri="{FF2B5EF4-FFF2-40B4-BE49-F238E27FC236}">
                      <a16:creationId xmlns:a16="http://schemas.microsoft.com/office/drawing/2014/main" id="{6D52AE32-52C4-4396-86AE-DB957D63D73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6" name="月 665">
                  <a:extLst>
                    <a:ext uri="{FF2B5EF4-FFF2-40B4-BE49-F238E27FC236}">
                      <a16:creationId xmlns:a16="http://schemas.microsoft.com/office/drawing/2014/main" id="{74F8EDD8-6481-49F4-994D-FB7482B5583F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3069A378-5BAA-41EB-B0D2-27B2D6DCFC91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63" name="月 662">
                  <a:extLst>
                    <a:ext uri="{FF2B5EF4-FFF2-40B4-BE49-F238E27FC236}">
                      <a16:creationId xmlns:a16="http://schemas.microsoft.com/office/drawing/2014/main" id="{8831E654-0609-4E45-838B-C66B913A911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4" name="月 663">
                  <a:extLst>
                    <a:ext uri="{FF2B5EF4-FFF2-40B4-BE49-F238E27FC236}">
                      <a16:creationId xmlns:a16="http://schemas.microsoft.com/office/drawing/2014/main" id="{08E491DE-B67B-44BA-9AB2-0B3988F18034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51" name="グループ化 650">
                <a:extLst>
                  <a:ext uri="{FF2B5EF4-FFF2-40B4-BE49-F238E27FC236}">
                    <a16:creationId xmlns:a16="http://schemas.microsoft.com/office/drawing/2014/main" id="{E4468DDC-C122-459E-A6E0-52E3C87E875C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61" name="月 660">
                  <a:extLst>
                    <a:ext uri="{FF2B5EF4-FFF2-40B4-BE49-F238E27FC236}">
                      <a16:creationId xmlns:a16="http://schemas.microsoft.com/office/drawing/2014/main" id="{DD78C613-FD06-42C3-8DC0-29B66D4B2A6E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2" name="月 661">
                  <a:extLst>
                    <a:ext uri="{FF2B5EF4-FFF2-40B4-BE49-F238E27FC236}">
                      <a16:creationId xmlns:a16="http://schemas.microsoft.com/office/drawing/2014/main" id="{50DA72CA-5A41-498F-9753-1544F4EED44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ABADD902-481F-4F9A-AFBF-016E59478EDC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59" name="月 658">
                  <a:extLst>
                    <a:ext uri="{FF2B5EF4-FFF2-40B4-BE49-F238E27FC236}">
                      <a16:creationId xmlns:a16="http://schemas.microsoft.com/office/drawing/2014/main" id="{11731CB5-A96C-4029-9B3B-27D1216E232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0" name="月 659">
                  <a:extLst>
                    <a:ext uri="{FF2B5EF4-FFF2-40B4-BE49-F238E27FC236}">
                      <a16:creationId xmlns:a16="http://schemas.microsoft.com/office/drawing/2014/main" id="{1740BFEE-60E9-4AB2-8083-74F07EAB5D9C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53" name="グループ化 652">
                <a:extLst>
                  <a:ext uri="{FF2B5EF4-FFF2-40B4-BE49-F238E27FC236}">
                    <a16:creationId xmlns:a16="http://schemas.microsoft.com/office/drawing/2014/main" id="{CF38A754-3719-42A0-84A0-EA1258AF3E3C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57" name="月 656">
                  <a:extLst>
                    <a:ext uri="{FF2B5EF4-FFF2-40B4-BE49-F238E27FC236}">
                      <a16:creationId xmlns:a16="http://schemas.microsoft.com/office/drawing/2014/main" id="{DFC189DE-B1CA-412C-98D6-34CAC05BECBE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8" name="月 657">
                  <a:extLst>
                    <a:ext uri="{FF2B5EF4-FFF2-40B4-BE49-F238E27FC236}">
                      <a16:creationId xmlns:a16="http://schemas.microsoft.com/office/drawing/2014/main" id="{264386B5-6956-435A-AF6F-4FFE01AD1591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54" name="グループ化 653">
                <a:extLst>
                  <a:ext uri="{FF2B5EF4-FFF2-40B4-BE49-F238E27FC236}">
                    <a16:creationId xmlns:a16="http://schemas.microsoft.com/office/drawing/2014/main" id="{F9BDEC24-86A5-491A-844B-C76EC7B94402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55" name="月 654">
                  <a:extLst>
                    <a:ext uri="{FF2B5EF4-FFF2-40B4-BE49-F238E27FC236}">
                      <a16:creationId xmlns:a16="http://schemas.microsoft.com/office/drawing/2014/main" id="{0CC91FFA-E417-43C1-8318-3B75555632A6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6" name="月 655">
                  <a:extLst>
                    <a:ext uri="{FF2B5EF4-FFF2-40B4-BE49-F238E27FC236}">
                      <a16:creationId xmlns:a16="http://schemas.microsoft.com/office/drawing/2014/main" id="{AF4C165C-95EE-46FA-86D6-24334C012D1E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E38F0B80-BACF-4696-9694-86C723B4E987}"/>
                </a:ext>
              </a:extLst>
            </p:cNvPr>
            <p:cNvGrpSpPr/>
            <p:nvPr/>
          </p:nvGrpSpPr>
          <p:grpSpPr>
            <a:xfrm>
              <a:off x="9091957" y="1585520"/>
              <a:ext cx="2123030" cy="318099"/>
              <a:chOff x="7366474" y="4702333"/>
              <a:chExt cx="3051377" cy="457196"/>
            </a:xfrm>
          </p:grpSpPr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9F3D25B4-DE1C-4123-A9B8-39CB6F8A2A78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43" name="月 642">
                  <a:extLst>
                    <a:ext uri="{FF2B5EF4-FFF2-40B4-BE49-F238E27FC236}">
                      <a16:creationId xmlns:a16="http://schemas.microsoft.com/office/drawing/2014/main" id="{564DD1B4-8706-4660-8157-B568A4CEE4E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957A2DDB-1FA7-4221-AFBD-C79DB8499671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CBC31339-9246-4C59-B605-84A27AD37397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41" name="月 640">
                  <a:extLst>
                    <a:ext uri="{FF2B5EF4-FFF2-40B4-BE49-F238E27FC236}">
                      <a16:creationId xmlns:a16="http://schemas.microsoft.com/office/drawing/2014/main" id="{AA37097A-22F9-4F62-893C-1D04C0ACE47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2" name="月 641">
                  <a:extLst>
                    <a:ext uri="{FF2B5EF4-FFF2-40B4-BE49-F238E27FC236}">
                      <a16:creationId xmlns:a16="http://schemas.microsoft.com/office/drawing/2014/main" id="{D7092EFC-5969-4E4D-BCD8-0C400610613E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6CA81413-4D7A-4A8F-B6D8-4906DE1E0F4D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39" name="月 638">
                  <a:extLst>
                    <a:ext uri="{FF2B5EF4-FFF2-40B4-BE49-F238E27FC236}">
                      <a16:creationId xmlns:a16="http://schemas.microsoft.com/office/drawing/2014/main" id="{170B1B3C-D9EB-43CA-88CB-E3E691422449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0" name="月 639">
                  <a:extLst>
                    <a:ext uri="{FF2B5EF4-FFF2-40B4-BE49-F238E27FC236}">
                      <a16:creationId xmlns:a16="http://schemas.microsoft.com/office/drawing/2014/main" id="{9F1F10A2-D1E7-4B77-99D3-52549E43615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26135EBF-FDF9-4476-93BB-0427AB0EE931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37" name="月 636">
                  <a:extLst>
                    <a:ext uri="{FF2B5EF4-FFF2-40B4-BE49-F238E27FC236}">
                      <a16:creationId xmlns:a16="http://schemas.microsoft.com/office/drawing/2014/main" id="{426FC93E-9B87-43AE-B525-C965A454AADA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8" name="月 637">
                  <a:extLst>
                    <a:ext uri="{FF2B5EF4-FFF2-40B4-BE49-F238E27FC236}">
                      <a16:creationId xmlns:a16="http://schemas.microsoft.com/office/drawing/2014/main" id="{FCE77D42-2F0F-4D95-B355-8B7C8023131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141B64EB-D7FC-4329-8C77-A2351AE5A9E1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35" name="月 634">
                  <a:extLst>
                    <a:ext uri="{FF2B5EF4-FFF2-40B4-BE49-F238E27FC236}">
                      <a16:creationId xmlns:a16="http://schemas.microsoft.com/office/drawing/2014/main" id="{4E64DB46-F3AD-4A8E-9C4C-31C089865D2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6" name="月 635">
                  <a:extLst>
                    <a:ext uri="{FF2B5EF4-FFF2-40B4-BE49-F238E27FC236}">
                      <a16:creationId xmlns:a16="http://schemas.microsoft.com/office/drawing/2014/main" id="{C35F7D7D-62DD-48DF-97EA-96C55210629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20" name="グループ化 619">
                <a:extLst>
                  <a:ext uri="{FF2B5EF4-FFF2-40B4-BE49-F238E27FC236}">
                    <a16:creationId xmlns:a16="http://schemas.microsoft.com/office/drawing/2014/main" id="{4181F5B2-D04A-4A46-918B-7AC47D5C874C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33" name="月 632">
                  <a:extLst>
                    <a:ext uri="{FF2B5EF4-FFF2-40B4-BE49-F238E27FC236}">
                      <a16:creationId xmlns:a16="http://schemas.microsoft.com/office/drawing/2014/main" id="{EADF10DD-3E93-4A91-8430-A3641959800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4" name="月 633">
                  <a:extLst>
                    <a:ext uri="{FF2B5EF4-FFF2-40B4-BE49-F238E27FC236}">
                      <a16:creationId xmlns:a16="http://schemas.microsoft.com/office/drawing/2014/main" id="{5E3F9214-9F6D-4D5D-861B-9D05B351233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21" name="グループ化 620">
                <a:extLst>
                  <a:ext uri="{FF2B5EF4-FFF2-40B4-BE49-F238E27FC236}">
                    <a16:creationId xmlns:a16="http://schemas.microsoft.com/office/drawing/2014/main" id="{00ADDF5C-88D9-42A4-A92E-1CA2FD00C0A2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31" name="月 630">
                  <a:extLst>
                    <a:ext uri="{FF2B5EF4-FFF2-40B4-BE49-F238E27FC236}">
                      <a16:creationId xmlns:a16="http://schemas.microsoft.com/office/drawing/2014/main" id="{27FC1C39-AABE-4275-928B-42E1F89F4D2C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2" name="月 631">
                  <a:extLst>
                    <a:ext uri="{FF2B5EF4-FFF2-40B4-BE49-F238E27FC236}">
                      <a16:creationId xmlns:a16="http://schemas.microsoft.com/office/drawing/2014/main" id="{55DCFC90-58E2-4B9F-8478-2DF8B3AB255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30B03DBF-D56B-4DAA-8F68-08B28016915B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29" name="月 628">
                  <a:extLst>
                    <a:ext uri="{FF2B5EF4-FFF2-40B4-BE49-F238E27FC236}">
                      <a16:creationId xmlns:a16="http://schemas.microsoft.com/office/drawing/2014/main" id="{1B2B8239-B85B-4031-B5C1-2C294B5AFA3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0" name="月 629">
                  <a:extLst>
                    <a:ext uri="{FF2B5EF4-FFF2-40B4-BE49-F238E27FC236}">
                      <a16:creationId xmlns:a16="http://schemas.microsoft.com/office/drawing/2014/main" id="{9DE2A5FD-FA4F-4AD4-BC8C-8F2E1B5EE82F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8DA22ACC-BA62-46CE-A07E-5D62A26DE474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27" name="月 626">
                  <a:extLst>
                    <a:ext uri="{FF2B5EF4-FFF2-40B4-BE49-F238E27FC236}">
                      <a16:creationId xmlns:a16="http://schemas.microsoft.com/office/drawing/2014/main" id="{85F0A2AF-2812-4456-9C70-33FAD658AF79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8" name="月 627">
                  <a:extLst>
                    <a:ext uri="{FF2B5EF4-FFF2-40B4-BE49-F238E27FC236}">
                      <a16:creationId xmlns:a16="http://schemas.microsoft.com/office/drawing/2014/main" id="{136029A1-16F7-4317-9D87-82CE75EF7E16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799B7A75-3C99-45BA-922F-3E10C1562FA7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25" name="月 624">
                  <a:extLst>
                    <a:ext uri="{FF2B5EF4-FFF2-40B4-BE49-F238E27FC236}">
                      <a16:creationId xmlns:a16="http://schemas.microsoft.com/office/drawing/2014/main" id="{EBBAC029-C6C4-495A-BE4E-472B06EC5A1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6" name="月 625">
                  <a:extLst>
                    <a:ext uri="{FF2B5EF4-FFF2-40B4-BE49-F238E27FC236}">
                      <a16:creationId xmlns:a16="http://schemas.microsoft.com/office/drawing/2014/main" id="{1B3DE949-FD1F-4FBA-A1BA-23757E746F0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98890FFA-81A8-446A-90AD-6704B59B6AD8}"/>
                </a:ext>
              </a:extLst>
            </p:cNvPr>
            <p:cNvGrpSpPr/>
            <p:nvPr/>
          </p:nvGrpSpPr>
          <p:grpSpPr>
            <a:xfrm>
              <a:off x="9058779" y="1830571"/>
              <a:ext cx="2107793" cy="238086"/>
              <a:chOff x="7165688" y="4365105"/>
              <a:chExt cx="2107793" cy="238086"/>
            </a:xfrm>
          </p:grpSpPr>
          <p:sp>
            <p:nvSpPr>
              <p:cNvPr id="613" name="台形 612">
                <a:extLst>
                  <a:ext uri="{FF2B5EF4-FFF2-40B4-BE49-F238E27FC236}">
                    <a16:creationId xmlns:a16="http://schemas.microsoft.com/office/drawing/2014/main" id="{87D5B5CB-91BE-48BD-BD66-E50A77D8BBEB}"/>
                  </a:ext>
                </a:extLst>
              </p:cNvPr>
              <p:cNvSpPr/>
              <p:nvPr/>
            </p:nvSpPr>
            <p:spPr>
              <a:xfrm>
                <a:off x="7904770" y="4511040"/>
                <a:ext cx="629630" cy="92151"/>
              </a:xfrm>
              <a:prstGeom prst="trapezoid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4" name="月 613">
                <a:extLst>
                  <a:ext uri="{FF2B5EF4-FFF2-40B4-BE49-F238E27FC236}">
                    <a16:creationId xmlns:a16="http://schemas.microsoft.com/office/drawing/2014/main" id="{A20E6AA7-E5F4-4B1F-B603-FA9FFAFDE70B}"/>
                  </a:ext>
                </a:extLst>
              </p:cNvPr>
              <p:cNvSpPr/>
              <p:nvPr/>
            </p:nvSpPr>
            <p:spPr>
              <a:xfrm rot="16200000">
                <a:off x="8131652" y="3399141"/>
                <a:ext cx="175866" cy="2107793"/>
              </a:xfrm>
              <a:prstGeom prst="moon">
                <a:avLst>
                  <a:gd name="adj" fmla="val 87500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75" name="グループ化 674">
            <a:extLst>
              <a:ext uri="{FF2B5EF4-FFF2-40B4-BE49-F238E27FC236}">
                <a16:creationId xmlns:a16="http://schemas.microsoft.com/office/drawing/2014/main" id="{A70A16FF-1387-4283-B09D-CEF041C37843}"/>
              </a:ext>
            </a:extLst>
          </p:cNvPr>
          <p:cNvGrpSpPr/>
          <p:nvPr/>
        </p:nvGrpSpPr>
        <p:grpSpPr>
          <a:xfrm>
            <a:off x="7878326" y="5634245"/>
            <a:ext cx="1671790" cy="641382"/>
            <a:chOff x="7878326" y="4952057"/>
            <a:chExt cx="1671790" cy="641382"/>
          </a:xfrm>
        </p:grpSpPr>
        <p:grpSp>
          <p:nvGrpSpPr>
            <p:cNvPr id="676" name="グループ化 675">
              <a:extLst>
                <a:ext uri="{FF2B5EF4-FFF2-40B4-BE49-F238E27FC236}">
                  <a16:creationId xmlns:a16="http://schemas.microsoft.com/office/drawing/2014/main" id="{F86CE03A-63F2-49E7-AC11-3A550B867D97}"/>
                </a:ext>
              </a:extLst>
            </p:cNvPr>
            <p:cNvGrpSpPr/>
            <p:nvPr/>
          </p:nvGrpSpPr>
          <p:grpSpPr>
            <a:xfrm>
              <a:off x="8427250" y="4952057"/>
              <a:ext cx="764375" cy="573235"/>
              <a:chOff x="2702803" y="3892307"/>
              <a:chExt cx="963724" cy="722735"/>
            </a:xfrm>
          </p:grpSpPr>
          <p:sp>
            <p:nvSpPr>
              <p:cNvPr id="741" name="平行四辺形 740">
                <a:extLst>
                  <a:ext uri="{FF2B5EF4-FFF2-40B4-BE49-F238E27FC236}">
                    <a16:creationId xmlns:a16="http://schemas.microsoft.com/office/drawing/2014/main" id="{2520E75F-9F5D-4C9B-8C17-6F2E1EA20DF7}"/>
                  </a:ext>
                </a:extLst>
              </p:cNvPr>
              <p:cNvSpPr/>
              <p:nvPr/>
            </p:nvSpPr>
            <p:spPr>
              <a:xfrm>
                <a:off x="2844186" y="398145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2" name="平行四辺形 741">
                <a:extLst>
                  <a:ext uri="{FF2B5EF4-FFF2-40B4-BE49-F238E27FC236}">
                    <a16:creationId xmlns:a16="http://schemas.microsoft.com/office/drawing/2014/main" id="{DCDA7D49-249B-413D-A034-26830D774411}"/>
                  </a:ext>
                </a:extLst>
              </p:cNvPr>
              <p:cNvSpPr/>
              <p:nvPr/>
            </p:nvSpPr>
            <p:spPr>
              <a:xfrm>
                <a:off x="2951342" y="396240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3" name="平行四辺形 742">
                <a:extLst>
                  <a:ext uri="{FF2B5EF4-FFF2-40B4-BE49-F238E27FC236}">
                    <a16:creationId xmlns:a16="http://schemas.microsoft.com/office/drawing/2014/main" id="{E7CEDAAE-4A87-4390-A414-77791C50D261}"/>
                  </a:ext>
                </a:extLst>
              </p:cNvPr>
              <p:cNvSpPr/>
              <p:nvPr/>
            </p:nvSpPr>
            <p:spPr>
              <a:xfrm>
                <a:off x="2996586" y="402669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4" name="平行四辺形 743">
                <a:extLst>
                  <a:ext uri="{FF2B5EF4-FFF2-40B4-BE49-F238E27FC236}">
                    <a16:creationId xmlns:a16="http://schemas.microsoft.com/office/drawing/2014/main" id="{6BAE75AC-8FCC-4400-B38B-EDF3B8A04211}"/>
                  </a:ext>
                </a:extLst>
              </p:cNvPr>
              <p:cNvSpPr/>
              <p:nvPr/>
            </p:nvSpPr>
            <p:spPr>
              <a:xfrm>
                <a:off x="3103742" y="400764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5" name="平行四辺形 744">
                <a:extLst>
                  <a:ext uri="{FF2B5EF4-FFF2-40B4-BE49-F238E27FC236}">
                    <a16:creationId xmlns:a16="http://schemas.microsoft.com/office/drawing/2014/main" id="{D26CBAD3-488E-4D06-B1FF-F23A46512F51}"/>
                  </a:ext>
                </a:extLst>
              </p:cNvPr>
              <p:cNvSpPr/>
              <p:nvPr/>
            </p:nvSpPr>
            <p:spPr>
              <a:xfrm flipH="1">
                <a:off x="3143944" y="40698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6" name="平行四辺形 745">
                <a:extLst>
                  <a:ext uri="{FF2B5EF4-FFF2-40B4-BE49-F238E27FC236}">
                    <a16:creationId xmlns:a16="http://schemas.microsoft.com/office/drawing/2014/main" id="{CE646B1A-E693-403E-A25E-3CECBC0850CF}"/>
                  </a:ext>
                </a:extLst>
              </p:cNvPr>
              <p:cNvSpPr/>
              <p:nvPr/>
            </p:nvSpPr>
            <p:spPr>
              <a:xfrm flipH="1">
                <a:off x="2862956" y="405081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7" name="平行四辺形 746">
                <a:extLst>
                  <a:ext uri="{FF2B5EF4-FFF2-40B4-BE49-F238E27FC236}">
                    <a16:creationId xmlns:a16="http://schemas.microsoft.com/office/drawing/2014/main" id="{A0F04877-EA08-466A-AF66-06D9C4EC35DE}"/>
                  </a:ext>
                </a:extLst>
              </p:cNvPr>
              <p:cNvSpPr/>
              <p:nvPr/>
            </p:nvSpPr>
            <p:spPr>
              <a:xfrm rot="648758" flipH="1">
                <a:off x="3338505" y="402308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8" name="平行四辺形 747">
                <a:extLst>
                  <a:ext uri="{FF2B5EF4-FFF2-40B4-BE49-F238E27FC236}">
                    <a16:creationId xmlns:a16="http://schemas.microsoft.com/office/drawing/2014/main" id="{8A03D187-D539-4AA3-9FBE-8F7F60CDB5F2}"/>
                  </a:ext>
                </a:extLst>
              </p:cNvPr>
              <p:cNvSpPr/>
              <p:nvPr/>
            </p:nvSpPr>
            <p:spPr>
              <a:xfrm flipH="1">
                <a:off x="3272531" y="40055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9" name="平行四辺形 748">
                <a:extLst>
                  <a:ext uri="{FF2B5EF4-FFF2-40B4-BE49-F238E27FC236}">
                    <a16:creationId xmlns:a16="http://schemas.microsoft.com/office/drawing/2014/main" id="{73D28DE1-7D2E-405D-8023-8958E7C1AE90}"/>
                  </a:ext>
                </a:extLst>
              </p:cNvPr>
              <p:cNvSpPr/>
              <p:nvPr/>
            </p:nvSpPr>
            <p:spPr>
              <a:xfrm flipH="1">
                <a:off x="3227287" y="406986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0" name="平行四辺形 749">
                <a:extLst>
                  <a:ext uri="{FF2B5EF4-FFF2-40B4-BE49-F238E27FC236}">
                    <a16:creationId xmlns:a16="http://schemas.microsoft.com/office/drawing/2014/main" id="{3AEC4A04-82FD-41ED-A058-A484CAD6018A}"/>
                  </a:ext>
                </a:extLst>
              </p:cNvPr>
              <p:cNvSpPr/>
              <p:nvPr/>
            </p:nvSpPr>
            <p:spPr>
              <a:xfrm flipH="1">
                <a:off x="3120131" y="405081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1" name="平行四辺形 750">
                <a:extLst>
                  <a:ext uri="{FF2B5EF4-FFF2-40B4-BE49-F238E27FC236}">
                    <a16:creationId xmlns:a16="http://schemas.microsoft.com/office/drawing/2014/main" id="{3DB70E88-3DA4-4EF9-A669-F46219A2E48D}"/>
                  </a:ext>
                </a:extLst>
              </p:cNvPr>
              <p:cNvSpPr/>
              <p:nvPr/>
            </p:nvSpPr>
            <p:spPr>
              <a:xfrm flipH="1">
                <a:off x="2991543" y="398652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2" name="平行四辺形 751">
                <a:extLst>
                  <a:ext uri="{FF2B5EF4-FFF2-40B4-BE49-F238E27FC236}">
                    <a16:creationId xmlns:a16="http://schemas.microsoft.com/office/drawing/2014/main" id="{3F9D29FD-7EAE-4527-AA57-F8AF7BC38025}"/>
                  </a:ext>
                </a:extLst>
              </p:cNvPr>
              <p:cNvSpPr/>
              <p:nvPr/>
            </p:nvSpPr>
            <p:spPr>
              <a:xfrm flipH="1">
                <a:off x="2884387" y="39674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3" name="平行四辺形 752">
                <a:extLst>
                  <a:ext uri="{FF2B5EF4-FFF2-40B4-BE49-F238E27FC236}">
                    <a16:creationId xmlns:a16="http://schemas.microsoft.com/office/drawing/2014/main" id="{84136A17-1BC8-45A9-8A30-77DC66210B49}"/>
                  </a:ext>
                </a:extLst>
              </p:cNvPr>
              <p:cNvSpPr/>
              <p:nvPr/>
            </p:nvSpPr>
            <p:spPr>
              <a:xfrm rot="8438512" flipH="1">
                <a:off x="2886240" y="417687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4" name="平行四辺形 753">
                <a:extLst>
                  <a:ext uri="{FF2B5EF4-FFF2-40B4-BE49-F238E27FC236}">
                    <a16:creationId xmlns:a16="http://schemas.microsoft.com/office/drawing/2014/main" id="{F526EB8D-64A9-43CA-9265-36C056B450FA}"/>
                  </a:ext>
                </a:extLst>
              </p:cNvPr>
              <p:cNvSpPr/>
              <p:nvPr/>
            </p:nvSpPr>
            <p:spPr>
              <a:xfrm rot="6339339" flipH="1">
                <a:off x="2803293" y="412538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5" name="平行四辺形 754">
                <a:extLst>
                  <a:ext uri="{FF2B5EF4-FFF2-40B4-BE49-F238E27FC236}">
                    <a16:creationId xmlns:a16="http://schemas.microsoft.com/office/drawing/2014/main" id="{0C5FE96E-38F2-4AD6-BC1A-96CCB426AA23}"/>
                  </a:ext>
                </a:extLst>
              </p:cNvPr>
              <p:cNvSpPr/>
              <p:nvPr/>
            </p:nvSpPr>
            <p:spPr>
              <a:xfrm rot="7632777" flipH="1">
                <a:off x="2988400" y="391312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6" name="平行四辺形 755">
                <a:extLst>
                  <a:ext uri="{FF2B5EF4-FFF2-40B4-BE49-F238E27FC236}">
                    <a16:creationId xmlns:a16="http://schemas.microsoft.com/office/drawing/2014/main" id="{9547A71E-B3DB-44DF-9743-7EEDAEEA71C2}"/>
                  </a:ext>
                </a:extLst>
              </p:cNvPr>
              <p:cNvSpPr/>
              <p:nvPr/>
            </p:nvSpPr>
            <p:spPr>
              <a:xfrm rot="7632777" flipH="1">
                <a:off x="3068377" y="3839311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7" name="平行四辺形 756">
                <a:extLst>
                  <a:ext uri="{FF2B5EF4-FFF2-40B4-BE49-F238E27FC236}">
                    <a16:creationId xmlns:a16="http://schemas.microsoft.com/office/drawing/2014/main" id="{CAB36261-C5FA-4B9B-96B6-2EB3569AA965}"/>
                  </a:ext>
                </a:extLst>
              </p:cNvPr>
              <p:cNvSpPr/>
              <p:nvPr/>
            </p:nvSpPr>
            <p:spPr>
              <a:xfrm flipH="1">
                <a:off x="3143944" y="3988046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8" name="平行四辺形 757">
                <a:extLst>
                  <a:ext uri="{FF2B5EF4-FFF2-40B4-BE49-F238E27FC236}">
                    <a16:creationId xmlns:a16="http://schemas.microsoft.com/office/drawing/2014/main" id="{0F776F6A-6048-492E-83A3-825F0C35AE34}"/>
                  </a:ext>
                </a:extLst>
              </p:cNvPr>
              <p:cNvSpPr/>
              <p:nvPr/>
            </p:nvSpPr>
            <p:spPr>
              <a:xfrm rot="3764997" flipH="1">
                <a:off x="2755800" y="40317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9" name="平行四辺形 758">
                <a:extLst>
                  <a:ext uri="{FF2B5EF4-FFF2-40B4-BE49-F238E27FC236}">
                    <a16:creationId xmlns:a16="http://schemas.microsoft.com/office/drawing/2014/main" id="{2077E70E-CA40-4319-9216-859E8DD4FBD0}"/>
                  </a:ext>
                </a:extLst>
              </p:cNvPr>
              <p:cNvSpPr/>
              <p:nvPr/>
            </p:nvSpPr>
            <p:spPr>
              <a:xfrm rot="7632777" flipH="1">
                <a:off x="2959733" y="396560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0" name="平行四辺形 759">
                <a:extLst>
                  <a:ext uri="{FF2B5EF4-FFF2-40B4-BE49-F238E27FC236}">
                    <a16:creationId xmlns:a16="http://schemas.microsoft.com/office/drawing/2014/main" id="{7E7BFB0A-8F8A-4871-AD0E-2DF17A4AECDE}"/>
                  </a:ext>
                </a:extLst>
              </p:cNvPr>
              <p:cNvSpPr/>
              <p:nvPr/>
            </p:nvSpPr>
            <p:spPr>
              <a:xfrm rot="2375545">
                <a:off x="3236789" y="416728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1" name="平行四辺形 760">
                <a:extLst>
                  <a:ext uri="{FF2B5EF4-FFF2-40B4-BE49-F238E27FC236}">
                    <a16:creationId xmlns:a16="http://schemas.microsoft.com/office/drawing/2014/main" id="{38131A13-EE91-4DC7-921B-3BF679ABEB70}"/>
                  </a:ext>
                </a:extLst>
              </p:cNvPr>
              <p:cNvSpPr/>
              <p:nvPr/>
            </p:nvSpPr>
            <p:spPr>
              <a:xfrm flipH="1">
                <a:off x="3072436" y="410173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2" name="平行四辺形 761">
                <a:extLst>
                  <a:ext uri="{FF2B5EF4-FFF2-40B4-BE49-F238E27FC236}">
                    <a16:creationId xmlns:a16="http://schemas.microsoft.com/office/drawing/2014/main" id="{05DF98A6-B4E9-46BF-A1BF-DAA95320B4DF}"/>
                  </a:ext>
                </a:extLst>
              </p:cNvPr>
              <p:cNvSpPr/>
              <p:nvPr/>
            </p:nvSpPr>
            <p:spPr>
              <a:xfrm flipH="1">
                <a:off x="3235374" y="401915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3" name="平行四辺形 762">
                <a:extLst>
                  <a:ext uri="{FF2B5EF4-FFF2-40B4-BE49-F238E27FC236}">
                    <a16:creationId xmlns:a16="http://schemas.microsoft.com/office/drawing/2014/main" id="{C0DF1F1A-F6DF-440E-A92A-8B6DE68EB559}"/>
                  </a:ext>
                </a:extLst>
              </p:cNvPr>
              <p:cNvSpPr/>
              <p:nvPr/>
            </p:nvSpPr>
            <p:spPr>
              <a:xfrm rot="7632777" flipH="1">
                <a:off x="2933324" y="4053520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4" name="平行四辺形 763">
                <a:extLst>
                  <a:ext uri="{FF2B5EF4-FFF2-40B4-BE49-F238E27FC236}">
                    <a16:creationId xmlns:a16="http://schemas.microsoft.com/office/drawing/2014/main" id="{076C3CC6-37B2-479D-A2C5-68F385BBBD1C}"/>
                  </a:ext>
                </a:extLst>
              </p:cNvPr>
              <p:cNvSpPr/>
              <p:nvPr/>
            </p:nvSpPr>
            <p:spPr>
              <a:xfrm rot="2081343">
                <a:off x="3205793" y="407407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5" name="平行四辺形 764">
                <a:extLst>
                  <a:ext uri="{FF2B5EF4-FFF2-40B4-BE49-F238E27FC236}">
                    <a16:creationId xmlns:a16="http://schemas.microsoft.com/office/drawing/2014/main" id="{F50091BC-BF63-48BF-95BB-1B861AF8C599}"/>
                  </a:ext>
                </a:extLst>
              </p:cNvPr>
              <p:cNvSpPr/>
              <p:nvPr/>
            </p:nvSpPr>
            <p:spPr>
              <a:xfrm rot="2833524">
                <a:off x="3158167" y="400739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6" name="平行四辺形 765">
                <a:extLst>
                  <a:ext uri="{FF2B5EF4-FFF2-40B4-BE49-F238E27FC236}">
                    <a16:creationId xmlns:a16="http://schemas.microsoft.com/office/drawing/2014/main" id="{D96DB6DE-B2FC-4B67-89D1-D6792E0B05F0}"/>
                  </a:ext>
                </a:extLst>
              </p:cNvPr>
              <p:cNvSpPr/>
              <p:nvPr/>
            </p:nvSpPr>
            <p:spPr>
              <a:xfrm flipH="1">
                <a:off x="3094144" y="402589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7" name="平行四辺形 766">
                <a:extLst>
                  <a:ext uri="{FF2B5EF4-FFF2-40B4-BE49-F238E27FC236}">
                    <a16:creationId xmlns:a16="http://schemas.microsoft.com/office/drawing/2014/main" id="{E7D1D0D3-B0A7-4D32-B320-E1F9745D2E64}"/>
                  </a:ext>
                </a:extLst>
              </p:cNvPr>
              <p:cNvSpPr/>
              <p:nvPr/>
            </p:nvSpPr>
            <p:spPr>
              <a:xfrm rot="2745005">
                <a:off x="2966559" y="406695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8" name="平行四辺形 767">
                <a:extLst>
                  <a:ext uri="{FF2B5EF4-FFF2-40B4-BE49-F238E27FC236}">
                    <a16:creationId xmlns:a16="http://schemas.microsoft.com/office/drawing/2014/main" id="{FEA3AD38-0ACE-4166-8AC2-9087AD1D98F9}"/>
                  </a:ext>
                </a:extLst>
              </p:cNvPr>
              <p:cNvSpPr/>
              <p:nvPr/>
            </p:nvSpPr>
            <p:spPr>
              <a:xfrm rot="5740733" flipH="1">
                <a:off x="3063788" y="395339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9" name="平行四辺形 768">
                <a:extLst>
                  <a:ext uri="{FF2B5EF4-FFF2-40B4-BE49-F238E27FC236}">
                    <a16:creationId xmlns:a16="http://schemas.microsoft.com/office/drawing/2014/main" id="{CC930266-5995-426A-A089-02CCCB9CC0E7}"/>
                  </a:ext>
                </a:extLst>
              </p:cNvPr>
              <p:cNvSpPr/>
              <p:nvPr/>
            </p:nvSpPr>
            <p:spPr>
              <a:xfrm rot="7484393" flipH="1">
                <a:off x="2857666" y="423402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77" name="グループ化 676">
              <a:extLst>
                <a:ext uri="{FF2B5EF4-FFF2-40B4-BE49-F238E27FC236}">
                  <a16:creationId xmlns:a16="http://schemas.microsoft.com/office/drawing/2014/main" id="{0237F97F-8B56-4E27-92D6-AC775A8E5404}"/>
                </a:ext>
              </a:extLst>
            </p:cNvPr>
            <p:cNvGrpSpPr/>
            <p:nvPr/>
          </p:nvGrpSpPr>
          <p:grpSpPr>
            <a:xfrm>
              <a:off x="7878326" y="5014482"/>
              <a:ext cx="1671790" cy="578957"/>
              <a:chOff x="9058779" y="4531488"/>
              <a:chExt cx="2107793" cy="729949"/>
            </a:xfrm>
          </p:grpSpPr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614F6618-671C-49F7-AF30-F6E4267D6E6E}"/>
                  </a:ext>
                </a:extLst>
              </p:cNvPr>
              <p:cNvGrpSpPr/>
              <p:nvPr/>
            </p:nvGrpSpPr>
            <p:grpSpPr>
              <a:xfrm>
                <a:off x="9246734" y="4553164"/>
                <a:ext cx="934011" cy="700452"/>
                <a:chOff x="2702803" y="3892307"/>
                <a:chExt cx="963724" cy="722735"/>
              </a:xfrm>
              <a:gradFill>
                <a:gsLst>
                  <a:gs pos="33000">
                    <a:srgbClr val="92D050"/>
                  </a:gs>
                  <a:gs pos="100000">
                    <a:srgbClr val="006600"/>
                  </a:gs>
                </a:gsLst>
                <a:lin ang="0" scaled="1"/>
              </a:gradFill>
            </p:grpSpPr>
            <p:sp>
              <p:nvSpPr>
                <p:cNvPr id="712" name="平行四辺形 711">
                  <a:extLst>
                    <a:ext uri="{FF2B5EF4-FFF2-40B4-BE49-F238E27FC236}">
                      <a16:creationId xmlns:a16="http://schemas.microsoft.com/office/drawing/2014/main" id="{707A41E3-3184-4D4D-A333-4E6B20AC9628}"/>
                    </a:ext>
                  </a:extLst>
                </p:cNvPr>
                <p:cNvSpPr/>
                <p:nvPr/>
              </p:nvSpPr>
              <p:spPr>
                <a:xfrm>
                  <a:off x="2844186" y="398145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3" name="平行四辺形 712">
                  <a:extLst>
                    <a:ext uri="{FF2B5EF4-FFF2-40B4-BE49-F238E27FC236}">
                      <a16:creationId xmlns:a16="http://schemas.microsoft.com/office/drawing/2014/main" id="{22527D1F-621D-483A-9D8B-50CA0F2B36AB}"/>
                    </a:ext>
                  </a:extLst>
                </p:cNvPr>
                <p:cNvSpPr/>
                <p:nvPr/>
              </p:nvSpPr>
              <p:spPr>
                <a:xfrm>
                  <a:off x="2951342" y="396240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4" name="平行四辺形 713">
                  <a:extLst>
                    <a:ext uri="{FF2B5EF4-FFF2-40B4-BE49-F238E27FC236}">
                      <a16:creationId xmlns:a16="http://schemas.microsoft.com/office/drawing/2014/main" id="{6DF6A3F3-AD56-4E0B-8F51-36F860D20D6A}"/>
                    </a:ext>
                  </a:extLst>
                </p:cNvPr>
                <p:cNvSpPr/>
                <p:nvPr/>
              </p:nvSpPr>
              <p:spPr>
                <a:xfrm>
                  <a:off x="2996586" y="402669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5" name="平行四辺形 714">
                  <a:extLst>
                    <a:ext uri="{FF2B5EF4-FFF2-40B4-BE49-F238E27FC236}">
                      <a16:creationId xmlns:a16="http://schemas.microsoft.com/office/drawing/2014/main" id="{444B313A-DCA5-482A-9A7B-99E8FB9FB888}"/>
                    </a:ext>
                  </a:extLst>
                </p:cNvPr>
                <p:cNvSpPr/>
                <p:nvPr/>
              </p:nvSpPr>
              <p:spPr>
                <a:xfrm>
                  <a:off x="3103742" y="400764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6" name="平行四辺形 715">
                  <a:extLst>
                    <a:ext uri="{FF2B5EF4-FFF2-40B4-BE49-F238E27FC236}">
                      <a16:creationId xmlns:a16="http://schemas.microsoft.com/office/drawing/2014/main" id="{EEF33276-15FE-49CD-833A-FD1DCCC18322}"/>
                    </a:ext>
                  </a:extLst>
                </p:cNvPr>
                <p:cNvSpPr/>
                <p:nvPr/>
              </p:nvSpPr>
              <p:spPr>
                <a:xfrm flipH="1">
                  <a:off x="3143944" y="40698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7" name="平行四辺形 716">
                  <a:extLst>
                    <a:ext uri="{FF2B5EF4-FFF2-40B4-BE49-F238E27FC236}">
                      <a16:creationId xmlns:a16="http://schemas.microsoft.com/office/drawing/2014/main" id="{E76D1747-311A-4DFB-B205-F3B86ABD58F4}"/>
                    </a:ext>
                  </a:extLst>
                </p:cNvPr>
                <p:cNvSpPr/>
                <p:nvPr/>
              </p:nvSpPr>
              <p:spPr>
                <a:xfrm flipH="1">
                  <a:off x="2862956" y="405081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8" name="平行四辺形 717">
                  <a:extLst>
                    <a:ext uri="{FF2B5EF4-FFF2-40B4-BE49-F238E27FC236}">
                      <a16:creationId xmlns:a16="http://schemas.microsoft.com/office/drawing/2014/main" id="{6928BF3C-D1C7-472C-AAEA-F13AEF589805}"/>
                    </a:ext>
                  </a:extLst>
                </p:cNvPr>
                <p:cNvSpPr/>
                <p:nvPr/>
              </p:nvSpPr>
              <p:spPr>
                <a:xfrm rot="648758" flipH="1">
                  <a:off x="3338505" y="402308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9" name="平行四辺形 718">
                  <a:extLst>
                    <a:ext uri="{FF2B5EF4-FFF2-40B4-BE49-F238E27FC236}">
                      <a16:creationId xmlns:a16="http://schemas.microsoft.com/office/drawing/2014/main" id="{00884943-A8CD-4472-A82D-298F9EC16A17}"/>
                    </a:ext>
                  </a:extLst>
                </p:cNvPr>
                <p:cNvSpPr/>
                <p:nvPr/>
              </p:nvSpPr>
              <p:spPr>
                <a:xfrm flipH="1">
                  <a:off x="3272531" y="40055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0" name="平行四辺形 719">
                  <a:extLst>
                    <a:ext uri="{FF2B5EF4-FFF2-40B4-BE49-F238E27FC236}">
                      <a16:creationId xmlns:a16="http://schemas.microsoft.com/office/drawing/2014/main" id="{6C50074F-201F-485B-A414-9D93CE9D7020}"/>
                    </a:ext>
                  </a:extLst>
                </p:cNvPr>
                <p:cNvSpPr/>
                <p:nvPr/>
              </p:nvSpPr>
              <p:spPr>
                <a:xfrm flipH="1">
                  <a:off x="3227287" y="406986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1" name="平行四辺形 720">
                  <a:extLst>
                    <a:ext uri="{FF2B5EF4-FFF2-40B4-BE49-F238E27FC236}">
                      <a16:creationId xmlns:a16="http://schemas.microsoft.com/office/drawing/2014/main" id="{1B5FFC85-9289-4231-8102-4C43BBECC2FE}"/>
                    </a:ext>
                  </a:extLst>
                </p:cNvPr>
                <p:cNvSpPr/>
                <p:nvPr/>
              </p:nvSpPr>
              <p:spPr>
                <a:xfrm flipH="1">
                  <a:off x="3120131" y="405081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2" name="平行四辺形 721">
                  <a:extLst>
                    <a:ext uri="{FF2B5EF4-FFF2-40B4-BE49-F238E27FC236}">
                      <a16:creationId xmlns:a16="http://schemas.microsoft.com/office/drawing/2014/main" id="{F278C4DE-1513-460E-B4D6-6F35CACC85AA}"/>
                    </a:ext>
                  </a:extLst>
                </p:cNvPr>
                <p:cNvSpPr/>
                <p:nvPr/>
              </p:nvSpPr>
              <p:spPr>
                <a:xfrm flipH="1">
                  <a:off x="2991543" y="398652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3" name="平行四辺形 722">
                  <a:extLst>
                    <a:ext uri="{FF2B5EF4-FFF2-40B4-BE49-F238E27FC236}">
                      <a16:creationId xmlns:a16="http://schemas.microsoft.com/office/drawing/2014/main" id="{4EFBF912-9AD6-4B6F-B50F-7E69F1867437}"/>
                    </a:ext>
                  </a:extLst>
                </p:cNvPr>
                <p:cNvSpPr/>
                <p:nvPr/>
              </p:nvSpPr>
              <p:spPr>
                <a:xfrm flipH="1">
                  <a:off x="2884387" y="39674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4" name="平行四辺形 723">
                  <a:extLst>
                    <a:ext uri="{FF2B5EF4-FFF2-40B4-BE49-F238E27FC236}">
                      <a16:creationId xmlns:a16="http://schemas.microsoft.com/office/drawing/2014/main" id="{E78CD020-120D-48E7-8F15-89867F0E9FC7}"/>
                    </a:ext>
                  </a:extLst>
                </p:cNvPr>
                <p:cNvSpPr/>
                <p:nvPr/>
              </p:nvSpPr>
              <p:spPr>
                <a:xfrm rot="8438512" flipH="1">
                  <a:off x="2886240" y="417687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5" name="平行四辺形 724">
                  <a:extLst>
                    <a:ext uri="{FF2B5EF4-FFF2-40B4-BE49-F238E27FC236}">
                      <a16:creationId xmlns:a16="http://schemas.microsoft.com/office/drawing/2014/main" id="{EA2641B8-0B02-4A45-89B5-C319C864221A}"/>
                    </a:ext>
                  </a:extLst>
                </p:cNvPr>
                <p:cNvSpPr/>
                <p:nvPr/>
              </p:nvSpPr>
              <p:spPr>
                <a:xfrm rot="6339339" flipH="1">
                  <a:off x="2803293" y="412538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6" name="平行四辺形 725">
                  <a:extLst>
                    <a:ext uri="{FF2B5EF4-FFF2-40B4-BE49-F238E27FC236}">
                      <a16:creationId xmlns:a16="http://schemas.microsoft.com/office/drawing/2014/main" id="{72ADFE74-D6FF-41CF-96A5-835E504CAD0C}"/>
                    </a:ext>
                  </a:extLst>
                </p:cNvPr>
                <p:cNvSpPr/>
                <p:nvPr/>
              </p:nvSpPr>
              <p:spPr>
                <a:xfrm rot="7632777" flipH="1">
                  <a:off x="2988400" y="391312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7" name="平行四辺形 726">
                  <a:extLst>
                    <a:ext uri="{FF2B5EF4-FFF2-40B4-BE49-F238E27FC236}">
                      <a16:creationId xmlns:a16="http://schemas.microsoft.com/office/drawing/2014/main" id="{0E8F4BB0-55EE-446D-83B6-BD0DCBBE56B8}"/>
                    </a:ext>
                  </a:extLst>
                </p:cNvPr>
                <p:cNvSpPr/>
                <p:nvPr/>
              </p:nvSpPr>
              <p:spPr>
                <a:xfrm rot="7632777" flipH="1">
                  <a:off x="3068377" y="3839311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8" name="平行四辺形 727">
                  <a:extLst>
                    <a:ext uri="{FF2B5EF4-FFF2-40B4-BE49-F238E27FC236}">
                      <a16:creationId xmlns:a16="http://schemas.microsoft.com/office/drawing/2014/main" id="{A15F13B0-6678-4BEF-8C37-BD13A1A66A34}"/>
                    </a:ext>
                  </a:extLst>
                </p:cNvPr>
                <p:cNvSpPr/>
                <p:nvPr/>
              </p:nvSpPr>
              <p:spPr>
                <a:xfrm flipH="1">
                  <a:off x="3143944" y="3988046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9" name="平行四辺形 728">
                  <a:extLst>
                    <a:ext uri="{FF2B5EF4-FFF2-40B4-BE49-F238E27FC236}">
                      <a16:creationId xmlns:a16="http://schemas.microsoft.com/office/drawing/2014/main" id="{0B4F77E8-0D49-4E4C-B38F-3DF2134686DC}"/>
                    </a:ext>
                  </a:extLst>
                </p:cNvPr>
                <p:cNvSpPr/>
                <p:nvPr/>
              </p:nvSpPr>
              <p:spPr>
                <a:xfrm rot="3764997" flipH="1">
                  <a:off x="2755800" y="40317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0" name="平行四辺形 729">
                  <a:extLst>
                    <a:ext uri="{FF2B5EF4-FFF2-40B4-BE49-F238E27FC236}">
                      <a16:creationId xmlns:a16="http://schemas.microsoft.com/office/drawing/2014/main" id="{FE1D52B6-A211-4FF3-8E61-BFB10AC07236}"/>
                    </a:ext>
                  </a:extLst>
                </p:cNvPr>
                <p:cNvSpPr/>
                <p:nvPr/>
              </p:nvSpPr>
              <p:spPr>
                <a:xfrm rot="7632777" flipH="1">
                  <a:off x="2959733" y="396560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1" name="平行四辺形 730">
                  <a:extLst>
                    <a:ext uri="{FF2B5EF4-FFF2-40B4-BE49-F238E27FC236}">
                      <a16:creationId xmlns:a16="http://schemas.microsoft.com/office/drawing/2014/main" id="{2F05C583-D0C7-432B-ADB0-83631287BB6D}"/>
                    </a:ext>
                  </a:extLst>
                </p:cNvPr>
                <p:cNvSpPr/>
                <p:nvPr/>
              </p:nvSpPr>
              <p:spPr>
                <a:xfrm rot="2375545">
                  <a:off x="3236789" y="416728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2" name="平行四辺形 731">
                  <a:extLst>
                    <a:ext uri="{FF2B5EF4-FFF2-40B4-BE49-F238E27FC236}">
                      <a16:creationId xmlns:a16="http://schemas.microsoft.com/office/drawing/2014/main" id="{168E5E9B-9146-47BD-81ED-083F2C65ABED}"/>
                    </a:ext>
                  </a:extLst>
                </p:cNvPr>
                <p:cNvSpPr/>
                <p:nvPr/>
              </p:nvSpPr>
              <p:spPr>
                <a:xfrm flipH="1">
                  <a:off x="3072436" y="410173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3" name="平行四辺形 732">
                  <a:extLst>
                    <a:ext uri="{FF2B5EF4-FFF2-40B4-BE49-F238E27FC236}">
                      <a16:creationId xmlns:a16="http://schemas.microsoft.com/office/drawing/2014/main" id="{E7B5A9F2-91E2-4484-8755-C31DC6E32994}"/>
                    </a:ext>
                  </a:extLst>
                </p:cNvPr>
                <p:cNvSpPr/>
                <p:nvPr/>
              </p:nvSpPr>
              <p:spPr>
                <a:xfrm flipH="1">
                  <a:off x="3235374" y="401915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4" name="平行四辺形 733">
                  <a:extLst>
                    <a:ext uri="{FF2B5EF4-FFF2-40B4-BE49-F238E27FC236}">
                      <a16:creationId xmlns:a16="http://schemas.microsoft.com/office/drawing/2014/main" id="{A7CD37F4-C63D-45B4-BC35-13F0DB4F81F9}"/>
                    </a:ext>
                  </a:extLst>
                </p:cNvPr>
                <p:cNvSpPr/>
                <p:nvPr/>
              </p:nvSpPr>
              <p:spPr>
                <a:xfrm rot="7632777" flipH="1">
                  <a:off x="2933324" y="4053520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5" name="平行四辺形 734">
                  <a:extLst>
                    <a:ext uri="{FF2B5EF4-FFF2-40B4-BE49-F238E27FC236}">
                      <a16:creationId xmlns:a16="http://schemas.microsoft.com/office/drawing/2014/main" id="{BC0A176A-8BA1-4E12-BBB2-DF9BB746853A}"/>
                    </a:ext>
                  </a:extLst>
                </p:cNvPr>
                <p:cNvSpPr/>
                <p:nvPr/>
              </p:nvSpPr>
              <p:spPr>
                <a:xfrm rot="2081343">
                  <a:off x="3205793" y="407407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6" name="平行四辺形 735">
                  <a:extLst>
                    <a:ext uri="{FF2B5EF4-FFF2-40B4-BE49-F238E27FC236}">
                      <a16:creationId xmlns:a16="http://schemas.microsoft.com/office/drawing/2014/main" id="{29949ADE-6D0B-4C84-B391-90960F64953C}"/>
                    </a:ext>
                  </a:extLst>
                </p:cNvPr>
                <p:cNvSpPr/>
                <p:nvPr/>
              </p:nvSpPr>
              <p:spPr>
                <a:xfrm rot="2833524">
                  <a:off x="3158167" y="400739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7" name="平行四辺形 736">
                  <a:extLst>
                    <a:ext uri="{FF2B5EF4-FFF2-40B4-BE49-F238E27FC236}">
                      <a16:creationId xmlns:a16="http://schemas.microsoft.com/office/drawing/2014/main" id="{262C653C-50D5-481F-B068-ED63CE1FC3B7}"/>
                    </a:ext>
                  </a:extLst>
                </p:cNvPr>
                <p:cNvSpPr/>
                <p:nvPr/>
              </p:nvSpPr>
              <p:spPr>
                <a:xfrm flipH="1">
                  <a:off x="3094144" y="402589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8" name="平行四辺形 737">
                  <a:extLst>
                    <a:ext uri="{FF2B5EF4-FFF2-40B4-BE49-F238E27FC236}">
                      <a16:creationId xmlns:a16="http://schemas.microsoft.com/office/drawing/2014/main" id="{5FEA1C31-311C-4B97-8947-00D28F97BBD7}"/>
                    </a:ext>
                  </a:extLst>
                </p:cNvPr>
                <p:cNvSpPr/>
                <p:nvPr/>
              </p:nvSpPr>
              <p:spPr>
                <a:xfrm rot="2745005">
                  <a:off x="2966559" y="406695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9" name="平行四辺形 738">
                  <a:extLst>
                    <a:ext uri="{FF2B5EF4-FFF2-40B4-BE49-F238E27FC236}">
                      <a16:creationId xmlns:a16="http://schemas.microsoft.com/office/drawing/2014/main" id="{DB29B8A4-C8C6-4ED6-8D89-311D99A5E372}"/>
                    </a:ext>
                  </a:extLst>
                </p:cNvPr>
                <p:cNvSpPr/>
                <p:nvPr/>
              </p:nvSpPr>
              <p:spPr>
                <a:xfrm rot="5740733" flipH="1">
                  <a:off x="3063788" y="395339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40" name="平行四辺形 739">
                  <a:extLst>
                    <a:ext uri="{FF2B5EF4-FFF2-40B4-BE49-F238E27FC236}">
                      <a16:creationId xmlns:a16="http://schemas.microsoft.com/office/drawing/2014/main" id="{EB13C94A-E791-47B1-B197-63DF82737E22}"/>
                    </a:ext>
                  </a:extLst>
                </p:cNvPr>
                <p:cNvSpPr/>
                <p:nvPr/>
              </p:nvSpPr>
              <p:spPr>
                <a:xfrm rot="7484393" flipH="1">
                  <a:off x="2857666" y="423402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79" name="グループ化 678">
                <a:extLst>
                  <a:ext uri="{FF2B5EF4-FFF2-40B4-BE49-F238E27FC236}">
                    <a16:creationId xmlns:a16="http://schemas.microsoft.com/office/drawing/2014/main" id="{6B01FAE7-CC65-40A5-B637-DCFFCDF3AFBE}"/>
                  </a:ext>
                </a:extLst>
              </p:cNvPr>
              <p:cNvGrpSpPr/>
              <p:nvPr/>
            </p:nvGrpSpPr>
            <p:grpSpPr>
              <a:xfrm>
                <a:off x="10070462" y="4531488"/>
                <a:ext cx="904853" cy="678585"/>
                <a:chOff x="2702803" y="3892307"/>
                <a:chExt cx="963724" cy="722735"/>
              </a:xfrm>
              <a:gradFill>
                <a:gsLst>
                  <a:gs pos="33000">
                    <a:srgbClr val="92D050"/>
                  </a:gs>
                  <a:gs pos="100000">
                    <a:srgbClr val="006600"/>
                  </a:gs>
                </a:gsLst>
                <a:lin ang="0" scaled="1"/>
              </a:gradFill>
            </p:grpSpPr>
            <p:sp>
              <p:nvSpPr>
                <p:cNvPr id="683" name="平行四辺形 682">
                  <a:extLst>
                    <a:ext uri="{FF2B5EF4-FFF2-40B4-BE49-F238E27FC236}">
                      <a16:creationId xmlns:a16="http://schemas.microsoft.com/office/drawing/2014/main" id="{4F9727E9-D431-4BDC-A3AD-AFD3CDCDDB6A}"/>
                    </a:ext>
                  </a:extLst>
                </p:cNvPr>
                <p:cNvSpPr/>
                <p:nvPr/>
              </p:nvSpPr>
              <p:spPr>
                <a:xfrm>
                  <a:off x="2844186" y="398145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4" name="平行四辺形 683">
                  <a:extLst>
                    <a:ext uri="{FF2B5EF4-FFF2-40B4-BE49-F238E27FC236}">
                      <a16:creationId xmlns:a16="http://schemas.microsoft.com/office/drawing/2014/main" id="{21FCE856-EF77-4944-B70F-EF4368B11F08}"/>
                    </a:ext>
                  </a:extLst>
                </p:cNvPr>
                <p:cNvSpPr/>
                <p:nvPr/>
              </p:nvSpPr>
              <p:spPr>
                <a:xfrm>
                  <a:off x="2951342" y="396240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5" name="平行四辺形 684">
                  <a:extLst>
                    <a:ext uri="{FF2B5EF4-FFF2-40B4-BE49-F238E27FC236}">
                      <a16:creationId xmlns:a16="http://schemas.microsoft.com/office/drawing/2014/main" id="{70A6CE9C-8D36-4807-B7F7-D34B95FE6399}"/>
                    </a:ext>
                  </a:extLst>
                </p:cNvPr>
                <p:cNvSpPr/>
                <p:nvPr/>
              </p:nvSpPr>
              <p:spPr>
                <a:xfrm>
                  <a:off x="2996586" y="402669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6" name="平行四辺形 685">
                  <a:extLst>
                    <a:ext uri="{FF2B5EF4-FFF2-40B4-BE49-F238E27FC236}">
                      <a16:creationId xmlns:a16="http://schemas.microsoft.com/office/drawing/2014/main" id="{6AB63501-1E4D-49FF-BB95-155D445780F2}"/>
                    </a:ext>
                  </a:extLst>
                </p:cNvPr>
                <p:cNvSpPr/>
                <p:nvPr/>
              </p:nvSpPr>
              <p:spPr>
                <a:xfrm>
                  <a:off x="3103742" y="400764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7" name="平行四辺形 686">
                  <a:extLst>
                    <a:ext uri="{FF2B5EF4-FFF2-40B4-BE49-F238E27FC236}">
                      <a16:creationId xmlns:a16="http://schemas.microsoft.com/office/drawing/2014/main" id="{8A45BE64-A069-40AF-9764-2B432E420A45}"/>
                    </a:ext>
                  </a:extLst>
                </p:cNvPr>
                <p:cNvSpPr/>
                <p:nvPr/>
              </p:nvSpPr>
              <p:spPr>
                <a:xfrm flipH="1">
                  <a:off x="3143944" y="40698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8" name="平行四辺形 687">
                  <a:extLst>
                    <a:ext uri="{FF2B5EF4-FFF2-40B4-BE49-F238E27FC236}">
                      <a16:creationId xmlns:a16="http://schemas.microsoft.com/office/drawing/2014/main" id="{5E4F512B-25E7-4FA6-953B-77FE983EAE7C}"/>
                    </a:ext>
                  </a:extLst>
                </p:cNvPr>
                <p:cNvSpPr/>
                <p:nvPr/>
              </p:nvSpPr>
              <p:spPr>
                <a:xfrm flipH="1">
                  <a:off x="2862956" y="405081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9" name="平行四辺形 688">
                  <a:extLst>
                    <a:ext uri="{FF2B5EF4-FFF2-40B4-BE49-F238E27FC236}">
                      <a16:creationId xmlns:a16="http://schemas.microsoft.com/office/drawing/2014/main" id="{1442BD0C-DF8A-4779-B5EF-E758C9C02F52}"/>
                    </a:ext>
                  </a:extLst>
                </p:cNvPr>
                <p:cNvSpPr/>
                <p:nvPr/>
              </p:nvSpPr>
              <p:spPr>
                <a:xfrm rot="648758" flipH="1">
                  <a:off x="3338505" y="402308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0" name="平行四辺形 689">
                  <a:extLst>
                    <a:ext uri="{FF2B5EF4-FFF2-40B4-BE49-F238E27FC236}">
                      <a16:creationId xmlns:a16="http://schemas.microsoft.com/office/drawing/2014/main" id="{6C348BB9-B7FA-42C4-A147-0ACE877A8496}"/>
                    </a:ext>
                  </a:extLst>
                </p:cNvPr>
                <p:cNvSpPr/>
                <p:nvPr/>
              </p:nvSpPr>
              <p:spPr>
                <a:xfrm flipH="1">
                  <a:off x="3272531" y="40055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1" name="平行四辺形 690">
                  <a:extLst>
                    <a:ext uri="{FF2B5EF4-FFF2-40B4-BE49-F238E27FC236}">
                      <a16:creationId xmlns:a16="http://schemas.microsoft.com/office/drawing/2014/main" id="{67EC4800-98D3-4785-A928-5F9578BD7342}"/>
                    </a:ext>
                  </a:extLst>
                </p:cNvPr>
                <p:cNvSpPr/>
                <p:nvPr/>
              </p:nvSpPr>
              <p:spPr>
                <a:xfrm flipH="1">
                  <a:off x="3227287" y="406986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2" name="平行四辺形 691">
                  <a:extLst>
                    <a:ext uri="{FF2B5EF4-FFF2-40B4-BE49-F238E27FC236}">
                      <a16:creationId xmlns:a16="http://schemas.microsoft.com/office/drawing/2014/main" id="{70C06C36-2249-49C1-BDEF-BD61729722FD}"/>
                    </a:ext>
                  </a:extLst>
                </p:cNvPr>
                <p:cNvSpPr/>
                <p:nvPr/>
              </p:nvSpPr>
              <p:spPr>
                <a:xfrm flipH="1">
                  <a:off x="3120131" y="405081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3" name="平行四辺形 692">
                  <a:extLst>
                    <a:ext uri="{FF2B5EF4-FFF2-40B4-BE49-F238E27FC236}">
                      <a16:creationId xmlns:a16="http://schemas.microsoft.com/office/drawing/2014/main" id="{A38C2C18-FEEC-484D-ABE7-61EB2EC17C72}"/>
                    </a:ext>
                  </a:extLst>
                </p:cNvPr>
                <p:cNvSpPr/>
                <p:nvPr/>
              </p:nvSpPr>
              <p:spPr>
                <a:xfrm flipH="1">
                  <a:off x="2991543" y="398652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4" name="平行四辺形 693">
                  <a:extLst>
                    <a:ext uri="{FF2B5EF4-FFF2-40B4-BE49-F238E27FC236}">
                      <a16:creationId xmlns:a16="http://schemas.microsoft.com/office/drawing/2014/main" id="{A54F3815-5F67-47B5-A46F-11EBF193FACC}"/>
                    </a:ext>
                  </a:extLst>
                </p:cNvPr>
                <p:cNvSpPr/>
                <p:nvPr/>
              </p:nvSpPr>
              <p:spPr>
                <a:xfrm flipH="1">
                  <a:off x="2884387" y="39674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5" name="平行四辺形 694">
                  <a:extLst>
                    <a:ext uri="{FF2B5EF4-FFF2-40B4-BE49-F238E27FC236}">
                      <a16:creationId xmlns:a16="http://schemas.microsoft.com/office/drawing/2014/main" id="{87237D4B-856A-41E0-84B8-F9005E46E3EE}"/>
                    </a:ext>
                  </a:extLst>
                </p:cNvPr>
                <p:cNvSpPr/>
                <p:nvPr/>
              </p:nvSpPr>
              <p:spPr>
                <a:xfrm rot="8438512" flipH="1">
                  <a:off x="2886240" y="417687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6" name="平行四辺形 695">
                  <a:extLst>
                    <a:ext uri="{FF2B5EF4-FFF2-40B4-BE49-F238E27FC236}">
                      <a16:creationId xmlns:a16="http://schemas.microsoft.com/office/drawing/2014/main" id="{A54F8215-9275-4261-AB00-0E7B7A64772B}"/>
                    </a:ext>
                  </a:extLst>
                </p:cNvPr>
                <p:cNvSpPr/>
                <p:nvPr/>
              </p:nvSpPr>
              <p:spPr>
                <a:xfrm rot="6339339" flipH="1">
                  <a:off x="2803293" y="412538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7" name="平行四辺形 696">
                  <a:extLst>
                    <a:ext uri="{FF2B5EF4-FFF2-40B4-BE49-F238E27FC236}">
                      <a16:creationId xmlns:a16="http://schemas.microsoft.com/office/drawing/2014/main" id="{E669A226-0EF6-4DFC-9C34-7E299344D668}"/>
                    </a:ext>
                  </a:extLst>
                </p:cNvPr>
                <p:cNvSpPr/>
                <p:nvPr/>
              </p:nvSpPr>
              <p:spPr>
                <a:xfrm rot="7632777" flipH="1">
                  <a:off x="2988400" y="391312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8" name="平行四辺形 697">
                  <a:extLst>
                    <a:ext uri="{FF2B5EF4-FFF2-40B4-BE49-F238E27FC236}">
                      <a16:creationId xmlns:a16="http://schemas.microsoft.com/office/drawing/2014/main" id="{C668F9AE-8F81-44E7-8A93-F6A3E0969A41}"/>
                    </a:ext>
                  </a:extLst>
                </p:cNvPr>
                <p:cNvSpPr/>
                <p:nvPr/>
              </p:nvSpPr>
              <p:spPr>
                <a:xfrm rot="7632777" flipH="1">
                  <a:off x="3068377" y="3839311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9" name="平行四辺形 698">
                  <a:extLst>
                    <a:ext uri="{FF2B5EF4-FFF2-40B4-BE49-F238E27FC236}">
                      <a16:creationId xmlns:a16="http://schemas.microsoft.com/office/drawing/2014/main" id="{E54FB6B2-0D6A-4BA0-9A80-9AC386C06838}"/>
                    </a:ext>
                  </a:extLst>
                </p:cNvPr>
                <p:cNvSpPr/>
                <p:nvPr/>
              </p:nvSpPr>
              <p:spPr>
                <a:xfrm flipH="1">
                  <a:off x="3143944" y="3988046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0" name="平行四辺形 699">
                  <a:extLst>
                    <a:ext uri="{FF2B5EF4-FFF2-40B4-BE49-F238E27FC236}">
                      <a16:creationId xmlns:a16="http://schemas.microsoft.com/office/drawing/2014/main" id="{026E8FB0-5A74-4B45-B5A6-363D315C6CC0}"/>
                    </a:ext>
                  </a:extLst>
                </p:cNvPr>
                <p:cNvSpPr/>
                <p:nvPr/>
              </p:nvSpPr>
              <p:spPr>
                <a:xfrm rot="3764997" flipH="1">
                  <a:off x="2755800" y="40317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1" name="平行四辺形 700">
                  <a:extLst>
                    <a:ext uri="{FF2B5EF4-FFF2-40B4-BE49-F238E27FC236}">
                      <a16:creationId xmlns:a16="http://schemas.microsoft.com/office/drawing/2014/main" id="{46F6F7F3-A21C-4ADF-A80B-E6CB9FD217E2}"/>
                    </a:ext>
                  </a:extLst>
                </p:cNvPr>
                <p:cNvSpPr/>
                <p:nvPr/>
              </p:nvSpPr>
              <p:spPr>
                <a:xfrm rot="7632777" flipH="1">
                  <a:off x="2959733" y="396560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2" name="平行四辺形 701">
                  <a:extLst>
                    <a:ext uri="{FF2B5EF4-FFF2-40B4-BE49-F238E27FC236}">
                      <a16:creationId xmlns:a16="http://schemas.microsoft.com/office/drawing/2014/main" id="{C2B57C61-88BD-46BA-8959-FFB8A374303E}"/>
                    </a:ext>
                  </a:extLst>
                </p:cNvPr>
                <p:cNvSpPr/>
                <p:nvPr/>
              </p:nvSpPr>
              <p:spPr>
                <a:xfrm rot="2375545">
                  <a:off x="3236789" y="416728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3" name="平行四辺形 702">
                  <a:extLst>
                    <a:ext uri="{FF2B5EF4-FFF2-40B4-BE49-F238E27FC236}">
                      <a16:creationId xmlns:a16="http://schemas.microsoft.com/office/drawing/2014/main" id="{6D7C4BCD-479F-42F0-9A35-7B816EFB4B42}"/>
                    </a:ext>
                  </a:extLst>
                </p:cNvPr>
                <p:cNvSpPr/>
                <p:nvPr/>
              </p:nvSpPr>
              <p:spPr>
                <a:xfrm flipH="1">
                  <a:off x="3072436" y="410173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4" name="平行四辺形 703">
                  <a:extLst>
                    <a:ext uri="{FF2B5EF4-FFF2-40B4-BE49-F238E27FC236}">
                      <a16:creationId xmlns:a16="http://schemas.microsoft.com/office/drawing/2014/main" id="{8C57621D-D943-4573-AD57-AEB42B2149D5}"/>
                    </a:ext>
                  </a:extLst>
                </p:cNvPr>
                <p:cNvSpPr/>
                <p:nvPr/>
              </p:nvSpPr>
              <p:spPr>
                <a:xfrm flipH="1">
                  <a:off x="3235374" y="401915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5" name="平行四辺形 704">
                  <a:extLst>
                    <a:ext uri="{FF2B5EF4-FFF2-40B4-BE49-F238E27FC236}">
                      <a16:creationId xmlns:a16="http://schemas.microsoft.com/office/drawing/2014/main" id="{E71EDDC7-98C7-4CC9-B23D-7D5A47C14F43}"/>
                    </a:ext>
                  </a:extLst>
                </p:cNvPr>
                <p:cNvSpPr/>
                <p:nvPr/>
              </p:nvSpPr>
              <p:spPr>
                <a:xfrm rot="7632777" flipH="1">
                  <a:off x="2933324" y="4053520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6" name="平行四辺形 705">
                  <a:extLst>
                    <a:ext uri="{FF2B5EF4-FFF2-40B4-BE49-F238E27FC236}">
                      <a16:creationId xmlns:a16="http://schemas.microsoft.com/office/drawing/2014/main" id="{722D0C80-6EDF-4C2F-BD28-A2C12E61AEE9}"/>
                    </a:ext>
                  </a:extLst>
                </p:cNvPr>
                <p:cNvSpPr/>
                <p:nvPr/>
              </p:nvSpPr>
              <p:spPr>
                <a:xfrm rot="2081343">
                  <a:off x="3205793" y="407407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7" name="平行四辺形 706">
                  <a:extLst>
                    <a:ext uri="{FF2B5EF4-FFF2-40B4-BE49-F238E27FC236}">
                      <a16:creationId xmlns:a16="http://schemas.microsoft.com/office/drawing/2014/main" id="{EFE89878-05E2-4183-A4DC-CFFCE20FB392}"/>
                    </a:ext>
                  </a:extLst>
                </p:cNvPr>
                <p:cNvSpPr/>
                <p:nvPr/>
              </p:nvSpPr>
              <p:spPr>
                <a:xfrm rot="2833524">
                  <a:off x="3158167" y="400739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8" name="平行四辺形 707">
                  <a:extLst>
                    <a:ext uri="{FF2B5EF4-FFF2-40B4-BE49-F238E27FC236}">
                      <a16:creationId xmlns:a16="http://schemas.microsoft.com/office/drawing/2014/main" id="{38D2E545-FB0B-46F1-A3A4-D242DB180C9D}"/>
                    </a:ext>
                  </a:extLst>
                </p:cNvPr>
                <p:cNvSpPr/>
                <p:nvPr/>
              </p:nvSpPr>
              <p:spPr>
                <a:xfrm flipH="1">
                  <a:off x="3094144" y="402589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9" name="平行四辺形 708">
                  <a:extLst>
                    <a:ext uri="{FF2B5EF4-FFF2-40B4-BE49-F238E27FC236}">
                      <a16:creationId xmlns:a16="http://schemas.microsoft.com/office/drawing/2014/main" id="{D7D1891D-9D40-4525-BED8-BD22554E49C7}"/>
                    </a:ext>
                  </a:extLst>
                </p:cNvPr>
                <p:cNvSpPr/>
                <p:nvPr/>
              </p:nvSpPr>
              <p:spPr>
                <a:xfrm rot="2745005">
                  <a:off x="2966559" y="406695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0" name="平行四辺形 709">
                  <a:extLst>
                    <a:ext uri="{FF2B5EF4-FFF2-40B4-BE49-F238E27FC236}">
                      <a16:creationId xmlns:a16="http://schemas.microsoft.com/office/drawing/2014/main" id="{EE6437C0-C863-437F-9EF7-5768AF86E5F5}"/>
                    </a:ext>
                  </a:extLst>
                </p:cNvPr>
                <p:cNvSpPr/>
                <p:nvPr/>
              </p:nvSpPr>
              <p:spPr>
                <a:xfrm rot="5740733" flipH="1">
                  <a:off x="3063788" y="395339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1" name="平行四辺形 710">
                  <a:extLst>
                    <a:ext uri="{FF2B5EF4-FFF2-40B4-BE49-F238E27FC236}">
                      <a16:creationId xmlns:a16="http://schemas.microsoft.com/office/drawing/2014/main" id="{FA1AF3C0-6677-4827-AFBF-1A99F05C0478}"/>
                    </a:ext>
                  </a:extLst>
                </p:cNvPr>
                <p:cNvSpPr/>
                <p:nvPr/>
              </p:nvSpPr>
              <p:spPr>
                <a:xfrm rot="7484393" flipH="1">
                  <a:off x="2857666" y="423402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A62565FE-0143-48CF-A57C-65E1199AEEA1}"/>
                  </a:ext>
                </a:extLst>
              </p:cNvPr>
              <p:cNvGrpSpPr/>
              <p:nvPr/>
            </p:nvGrpSpPr>
            <p:grpSpPr>
              <a:xfrm>
                <a:off x="9058779" y="5023351"/>
                <a:ext cx="2107793" cy="238086"/>
                <a:chOff x="7165688" y="4365105"/>
                <a:chExt cx="2107793" cy="238086"/>
              </a:xfrm>
            </p:grpSpPr>
            <p:sp>
              <p:nvSpPr>
                <p:cNvPr id="681" name="台形 680">
                  <a:extLst>
                    <a:ext uri="{FF2B5EF4-FFF2-40B4-BE49-F238E27FC236}">
                      <a16:creationId xmlns:a16="http://schemas.microsoft.com/office/drawing/2014/main" id="{EA5B1E1D-F378-4A1C-A605-7B46CF275FF5}"/>
                    </a:ext>
                  </a:extLst>
                </p:cNvPr>
                <p:cNvSpPr/>
                <p:nvPr/>
              </p:nvSpPr>
              <p:spPr>
                <a:xfrm>
                  <a:off x="7904770" y="4511040"/>
                  <a:ext cx="629630" cy="92151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2" name="月 681">
                  <a:extLst>
                    <a:ext uri="{FF2B5EF4-FFF2-40B4-BE49-F238E27FC236}">
                      <a16:creationId xmlns:a16="http://schemas.microsoft.com/office/drawing/2014/main" id="{6661717D-58E0-4AB7-9F9A-AC5832A561EA}"/>
                    </a:ext>
                  </a:extLst>
                </p:cNvPr>
                <p:cNvSpPr/>
                <p:nvPr/>
              </p:nvSpPr>
              <p:spPr>
                <a:xfrm rot="16200000">
                  <a:off x="8131652" y="3399141"/>
                  <a:ext cx="175866" cy="2107793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770" name="グループ化 769">
            <a:extLst>
              <a:ext uri="{FF2B5EF4-FFF2-40B4-BE49-F238E27FC236}">
                <a16:creationId xmlns:a16="http://schemas.microsoft.com/office/drawing/2014/main" id="{B3C022BC-96B7-4D67-B2FF-5982F98635A2}"/>
              </a:ext>
            </a:extLst>
          </p:cNvPr>
          <p:cNvGrpSpPr/>
          <p:nvPr/>
        </p:nvGrpSpPr>
        <p:grpSpPr>
          <a:xfrm>
            <a:off x="7866933" y="3822055"/>
            <a:ext cx="1671790" cy="514783"/>
            <a:chOff x="9058779" y="3012199"/>
            <a:chExt cx="2107793" cy="649038"/>
          </a:xfrm>
        </p:grpSpPr>
        <p:sp>
          <p:nvSpPr>
            <p:cNvPr id="771" name="フリーフォーム: 図形 770">
              <a:extLst>
                <a:ext uri="{FF2B5EF4-FFF2-40B4-BE49-F238E27FC236}">
                  <a16:creationId xmlns:a16="http://schemas.microsoft.com/office/drawing/2014/main" id="{524D1A74-C88E-4935-BB97-16A91C5628FD}"/>
                </a:ext>
              </a:extLst>
            </p:cNvPr>
            <p:cNvSpPr/>
            <p:nvPr/>
          </p:nvSpPr>
          <p:spPr>
            <a:xfrm rot="20021390">
              <a:off x="10688670" y="3195479"/>
              <a:ext cx="234575" cy="113651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2" name="フリーフォーム: 図形 771">
              <a:extLst>
                <a:ext uri="{FF2B5EF4-FFF2-40B4-BE49-F238E27FC236}">
                  <a16:creationId xmlns:a16="http://schemas.microsoft.com/office/drawing/2014/main" id="{53A8C693-05F9-45E7-9D67-3067ED9ED549}"/>
                </a:ext>
              </a:extLst>
            </p:cNvPr>
            <p:cNvSpPr/>
            <p:nvPr/>
          </p:nvSpPr>
          <p:spPr>
            <a:xfrm rot="20021390">
              <a:off x="10094309" y="3020219"/>
              <a:ext cx="234575" cy="113651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73" name="グループ化 772">
              <a:extLst>
                <a:ext uri="{FF2B5EF4-FFF2-40B4-BE49-F238E27FC236}">
                  <a16:creationId xmlns:a16="http://schemas.microsoft.com/office/drawing/2014/main" id="{88B716B4-B203-4C88-AB88-F599310A88FE}"/>
                </a:ext>
              </a:extLst>
            </p:cNvPr>
            <p:cNvGrpSpPr/>
            <p:nvPr/>
          </p:nvGrpSpPr>
          <p:grpSpPr>
            <a:xfrm>
              <a:off x="9263384" y="3134119"/>
              <a:ext cx="1145919" cy="359140"/>
              <a:chOff x="7145199" y="5995763"/>
              <a:chExt cx="2105938" cy="579493"/>
            </a:xfrm>
          </p:grpSpPr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C9798BEA-627B-412A-8AF2-324DB21E8406}"/>
                  </a:ext>
                </a:extLst>
              </p:cNvPr>
              <p:cNvSpPr/>
              <p:nvPr/>
            </p:nvSpPr>
            <p:spPr>
              <a:xfrm>
                <a:off x="8341539" y="604910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CBD823AB-7D98-47C4-AEA0-543920AF2857}"/>
                  </a:ext>
                </a:extLst>
              </p:cNvPr>
              <p:cNvSpPr/>
              <p:nvPr/>
            </p:nvSpPr>
            <p:spPr>
              <a:xfrm>
                <a:off x="7906295" y="602128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C616224A-679F-449C-AA19-96137DC3DA0A}"/>
                  </a:ext>
                </a:extLst>
              </p:cNvPr>
              <p:cNvSpPr/>
              <p:nvPr/>
            </p:nvSpPr>
            <p:spPr>
              <a:xfrm>
                <a:off x="8241575" y="614320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6A49D30F-1EFF-4E8E-8E66-6F9BFE550D26}"/>
                  </a:ext>
                </a:extLst>
              </p:cNvPr>
              <p:cNvSpPr/>
              <p:nvPr/>
            </p:nvSpPr>
            <p:spPr>
              <a:xfrm rot="10800000">
                <a:off x="7319555" y="611272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7B056BF7-B352-4E5F-9891-54827B5AFB47}"/>
                  </a:ext>
                </a:extLst>
              </p:cNvPr>
              <p:cNvSpPr/>
              <p:nvPr/>
            </p:nvSpPr>
            <p:spPr>
              <a:xfrm rot="10800000">
                <a:off x="7662455" y="614320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D6A962AF-C69A-4D11-81F8-6B9015B2F506}"/>
                  </a:ext>
                </a:extLst>
              </p:cNvPr>
              <p:cNvSpPr/>
              <p:nvPr/>
            </p:nvSpPr>
            <p:spPr>
              <a:xfrm>
                <a:off x="8440599" y="619388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51122374-D6B2-4363-A448-B7F430DF0AA1}"/>
                  </a:ext>
                </a:extLst>
              </p:cNvPr>
              <p:cNvSpPr/>
              <p:nvPr/>
            </p:nvSpPr>
            <p:spPr>
              <a:xfrm>
                <a:off x="7145199" y="625484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A05D5C74-DF1D-4E69-A0E3-EC4F9C9E2BD0}"/>
                  </a:ext>
                </a:extLst>
              </p:cNvPr>
              <p:cNvSpPr/>
              <p:nvPr/>
            </p:nvSpPr>
            <p:spPr>
              <a:xfrm rot="10800000">
                <a:off x="7549059" y="599576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74" name="グループ化 773">
              <a:extLst>
                <a:ext uri="{FF2B5EF4-FFF2-40B4-BE49-F238E27FC236}">
                  <a16:creationId xmlns:a16="http://schemas.microsoft.com/office/drawing/2014/main" id="{A281750A-FDF7-4C44-AD8B-9F6591DB38A5}"/>
                </a:ext>
              </a:extLst>
            </p:cNvPr>
            <p:cNvGrpSpPr/>
            <p:nvPr/>
          </p:nvGrpSpPr>
          <p:grpSpPr>
            <a:xfrm>
              <a:off x="9888224" y="3134119"/>
              <a:ext cx="1145919" cy="359140"/>
              <a:chOff x="7145199" y="5995763"/>
              <a:chExt cx="2105938" cy="579493"/>
            </a:xfrm>
          </p:grpSpPr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87D590B4-81D6-4DF3-BF17-C21469C4B1A9}"/>
                  </a:ext>
                </a:extLst>
              </p:cNvPr>
              <p:cNvSpPr/>
              <p:nvPr/>
            </p:nvSpPr>
            <p:spPr>
              <a:xfrm>
                <a:off x="8341539" y="604910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F3597AB8-F707-4FF6-B272-F84CB532C951}"/>
                  </a:ext>
                </a:extLst>
              </p:cNvPr>
              <p:cNvSpPr/>
              <p:nvPr/>
            </p:nvSpPr>
            <p:spPr>
              <a:xfrm>
                <a:off x="7906295" y="602128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36CB3A4B-A127-403D-855F-4C2C659146FD}"/>
                  </a:ext>
                </a:extLst>
              </p:cNvPr>
              <p:cNvSpPr/>
              <p:nvPr/>
            </p:nvSpPr>
            <p:spPr>
              <a:xfrm>
                <a:off x="8241575" y="614320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4EF22891-96DA-4DAB-A7CD-C36B3CF21E7A}"/>
                  </a:ext>
                </a:extLst>
              </p:cNvPr>
              <p:cNvSpPr/>
              <p:nvPr/>
            </p:nvSpPr>
            <p:spPr>
              <a:xfrm rot="10800000">
                <a:off x="7319555" y="611272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41EBB697-FE5C-49BA-8A2D-8CA76D14CE7C}"/>
                  </a:ext>
                </a:extLst>
              </p:cNvPr>
              <p:cNvSpPr/>
              <p:nvPr/>
            </p:nvSpPr>
            <p:spPr>
              <a:xfrm rot="10800000">
                <a:off x="7662455" y="614320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764D7C63-06D9-4A1D-9ACA-350FC2A3084E}"/>
                  </a:ext>
                </a:extLst>
              </p:cNvPr>
              <p:cNvSpPr/>
              <p:nvPr/>
            </p:nvSpPr>
            <p:spPr>
              <a:xfrm>
                <a:off x="8440599" y="619388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E469054F-450A-44EE-9770-789DD87FC4DD}"/>
                  </a:ext>
                </a:extLst>
              </p:cNvPr>
              <p:cNvSpPr/>
              <p:nvPr/>
            </p:nvSpPr>
            <p:spPr>
              <a:xfrm>
                <a:off x="7145199" y="625484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F2CCC350-1A94-4D49-B832-4DDAA4F3AD2F}"/>
                  </a:ext>
                </a:extLst>
              </p:cNvPr>
              <p:cNvSpPr/>
              <p:nvPr/>
            </p:nvSpPr>
            <p:spPr>
              <a:xfrm rot="10800000">
                <a:off x="7549059" y="599576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75" name="グループ化 774">
              <a:extLst>
                <a:ext uri="{FF2B5EF4-FFF2-40B4-BE49-F238E27FC236}">
                  <a16:creationId xmlns:a16="http://schemas.microsoft.com/office/drawing/2014/main" id="{CE54CFB3-6738-44D3-9A68-7DBC4792EBB0}"/>
                </a:ext>
              </a:extLst>
            </p:cNvPr>
            <p:cNvGrpSpPr/>
            <p:nvPr/>
          </p:nvGrpSpPr>
          <p:grpSpPr>
            <a:xfrm>
              <a:off x="9591044" y="3012199"/>
              <a:ext cx="1145919" cy="359140"/>
              <a:chOff x="7145199" y="5995763"/>
              <a:chExt cx="2105938" cy="579493"/>
            </a:xfrm>
          </p:grpSpPr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C4EBFB35-2A9C-4D3D-9710-36E9D6EBD5BF}"/>
                  </a:ext>
                </a:extLst>
              </p:cNvPr>
              <p:cNvSpPr/>
              <p:nvPr/>
            </p:nvSpPr>
            <p:spPr>
              <a:xfrm>
                <a:off x="8341539" y="604910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EE7EFCED-87B1-4B50-8959-6A71E01F818B}"/>
                  </a:ext>
                </a:extLst>
              </p:cNvPr>
              <p:cNvSpPr/>
              <p:nvPr/>
            </p:nvSpPr>
            <p:spPr>
              <a:xfrm>
                <a:off x="7906295" y="602128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ABD749AD-4B87-4A06-A846-8162C8AF1D58}"/>
                  </a:ext>
                </a:extLst>
              </p:cNvPr>
              <p:cNvSpPr/>
              <p:nvPr/>
            </p:nvSpPr>
            <p:spPr>
              <a:xfrm>
                <a:off x="8241575" y="614320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8A4911E6-E53C-4997-873C-4088944DDA8C}"/>
                  </a:ext>
                </a:extLst>
              </p:cNvPr>
              <p:cNvSpPr/>
              <p:nvPr/>
            </p:nvSpPr>
            <p:spPr>
              <a:xfrm rot="10800000">
                <a:off x="7319555" y="611272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961369E6-FF99-444C-A1A9-0DAD02997CA7}"/>
                  </a:ext>
                </a:extLst>
              </p:cNvPr>
              <p:cNvSpPr/>
              <p:nvPr/>
            </p:nvSpPr>
            <p:spPr>
              <a:xfrm rot="10800000">
                <a:off x="7662455" y="614320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557EFC68-D97A-438A-94DE-E5879D412F86}"/>
                  </a:ext>
                </a:extLst>
              </p:cNvPr>
              <p:cNvSpPr/>
              <p:nvPr/>
            </p:nvSpPr>
            <p:spPr>
              <a:xfrm>
                <a:off x="8440599" y="619388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33EC00B8-19F1-4AB8-B5E2-E3930302C7AF}"/>
                  </a:ext>
                </a:extLst>
              </p:cNvPr>
              <p:cNvSpPr/>
              <p:nvPr/>
            </p:nvSpPr>
            <p:spPr>
              <a:xfrm>
                <a:off x="7145199" y="625484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71E0CE3A-92DB-4EAF-934C-D34ACB072B4B}"/>
                  </a:ext>
                </a:extLst>
              </p:cNvPr>
              <p:cNvSpPr/>
              <p:nvPr/>
            </p:nvSpPr>
            <p:spPr>
              <a:xfrm rot="10800000">
                <a:off x="7549059" y="599576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76" name="グループ化 775">
              <a:extLst>
                <a:ext uri="{FF2B5EF4-FFF2-40B4-BE49-F238E27FC236}">
                  <a16:creationId xmlns:a16="http://schemas.microsoft.com/office/drawing/2014/main" id="{6DB3243A-D7B1-48BC-A7AC-0714FBC9FD42}"/>
                </a:ext>
              </a:extLst>
            </p:cNvPr>
            <p:cNvGrpSpPr/>
            <p:nvPr/>
          </p:nvGrpSpPr>
          <p:grpSpPr>
            <a:xfrm>
              <a:off x="9058779" y="3423151"/>
              <a:ext cx="2107793" cy="238086"/>
              <a:chOff x="7165688" y="4365105"/>
              <a:chExt cx="2107793" cy="238086"/>
            </a:xfrm>
          </p:grpSpPr>
          <p:sp>
            <p:nvSpPr>
              <p:cNvPr id="784" name="台形 783">
                <a:extLst>
                  <a:ext uri="{FF2B5EF4-FFF2-40B4-BE49-F238E27FC236}">
                    <a16:creationId xmlns:a16="http://schemas.microsoft.com/office/drawing/2014/main" id="{CFC6A884-63B3-4346-AE1F-F717B3FA3BEB}"/>
                  </a:ext>
                </a:extLst>
              </p:cNvPr>
              <p:cNvSpPr/>
              <p:nvPr/>
            </p:nvSpPr>
            <p:spPr>
              <a:xfrm>
                <a:off x="7904770" y="4511040"/>
                <a:ext cx="629630" cy="92151"/>
              </a:xfrm>
              <a:prstGeom prst="trapezoid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5" name="月 784">
                <a:extLst>
                  <a:ext uri="{FF2B5EF4-FFF2-40B4-BE49-F238E27FC236}">
                    <a16:creationId xmlns:a16="http://schemas.microsoft.com/office/drawing/2014/main" id="{405AF8E7-488E-4778-8F13-18055D06E34E}"/>
                  </a:ext>
                </a:extLst>
              </p:cNvPr>
              <p:cNvSpPr/>
              <p:nvPr/>
            </p:nvSpPr>
            <p:spPr>
              <a:xfrm rot="16200000">
                <a:off x="8131652" y="3399141"/>
                <a:ext cx="175866" cy="2107793"/>
              </a:xfrm>
              <a:prstGeom prst="moon">
                <a:avLst>
                  <a:gd name="adj" fmla="val 87500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77" name="フリーフォーム: 図形 776">
              <a:extLst>
                <a:ext uri="{FF2B5EF4-FFF2-40B4-BE49-F238E27FC236}">
                  <a16:creationId xmlns:a16="http://schemas.microsoft.com/office/drawing/2014/main" id="{8946408F-D516-48CF-9627-B52C467477B4}"/>
                </a:ext>
              </a:extLst>
            </p:cNvPr>
            <p:cNvSpPr/>
            <p:nvPr/>
          </p:nvSpPr>
          <p:spPr>
            <a:xfrm rot="11700000">
              <a:off x="9828470" y="3111534"/>
              <a:ext cx="419206" cy="97361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8" name="フリーフォーム: 図形 777">
              <a:extLst>
                <a:ext uri="{FF2B5EF4-FFF2-40B4-BE49-F238E27FC236}">
                  <a16:creationId xmlns:a16="http://schemas.microsoft.com/office/drawing/2014/main" id="{BAE90CD7-00B6-4E6A-AB34-9989FB04A450}"/>
                </a:ext>
              </a:extLst>
            </p:cNvPr>
            <p:cNvSpPr/>
            <p:nvPr/>
          </p:nvSpPr>
          <p:spPr>
            <a:xfrm rot="10220715">
              <a:off x="9306773" y="3196396"/>
              <a:ext cx="337856" cy="96486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9" name="フリーフォーム: 図形 778">
              <a:extLst>
                <a:ext uri="{FF2B5EF4-FFF2-40B4-BE49-F238E27FC236}">
                  <a16:creationId xmlns:a16="http://schemas.microsoft.com/office/drawing/2014/main" id="{8EA36F07-F495-415F-B122-E0FDDA9327DF}"/>
                </a:ext>
              </a:extLst>
            </p:cNvPr>
            <p:cNvSpPr/>
            <p:nvPr/>
          </p:nvSpPr>
          <p:spPr>
            <a:xfrm rot="1533265">
              <a:off x="10369490" y="3187734"/>
              <a:ext cx="419206" cy="97361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4E37330B-BDFC-4991-B36D-63D9F52F7901}"/>
                </a:ext>
              </a:extLst>
            </p:cNvPr>
            <p:cNvSpPr/>
            <p:nvPr/>
          </p:nvSpPr>
          <p:spPr>
            <a:xfrm rot="53980">
              <a:off x="9847793" y="3272596"/>
              <a:ext cx="337856" cy="96486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0CB0FF76-2162-4CB2-9049-95DFCFBE18E1}"/>
                </a:ext>
              </a:extLst>
            </p:cNvPr>
            <p:cNvSpPr/>
            <p:nvPr/>
          </p:nvSpPr>
          <p:spPr>
            <a:xfrm rot="53980">
              <a:off x="10571693" y="3295456"/>
              <a:ext cx="337856" cy="96486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2" name="フリーフォーム: 図形 781">
              <a:extLst>
                <a:ext uri="{FF2B5EF4-FFF2-40B4-BE49-F238E27FC236}">
                  <a16:creationId xmlns:a16="http://schemas.microsoft.com/office/drawing/2014/main" id="{1FC4BA25-EC8A-4059-9139-F9E158A5271B}"/>
                </a:ext>
              </a:extLst>
            </p:cNvPr>
            <p:cNvSpPr/>
            <p:nvPr/>
          </p:nvSpPr>
          <p:spPr>
            <a:xfrm rot="20021390">
              <a:off x="10277189" y="3241199"/>
              <a:ext cx="234575" cy="113651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3" name="フリーフォーム: 図形 782">
              <a:extLst>
                <a:ext uri="{FF2B5EF4-FFF2-40B4-BE49-F238E27FC236}">
                  <a16:creationId xmlns:a16="http://schemas.microsoft.com/office/drawing/2014/main" id="{979CE892-EA45-49EE-83B1-3FF7E2A92D6A}"/>
                </a:ext>
              </a:extLst>
            </p:cNvPr>
            <p:cNvSpPr/>
            <p:nvPr/>
          </p:nvSpPr>
          <p:spPr>
            <a:xfrm rot="20021390">
              <a:off x="9474414" y="3249737"/>
              <a:ext cx="337856" cy="96486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A1B9869-D516-4CA7-B135-49B3F883F7C5}"/>
              </a:ext>
            </a:extLst>
          </p:cNvPr>
          <p:cNvGrpSpPr/>
          <p:nvPr/>
        </p:nvGrpSpPr>
        <p:grpSpPr>
          <a:xfrm>
            <a:off x="6033120" y="4869160"/>
            <a:ext cx="1580504" cy="1432182"/>
            <a:chOff x="7252068" y="3997073"/>
            <a:chExt cx="1580504" cy="143218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91AB58B-63B2-4912-B204-D341A6F63E62}"/>
                </a:ext>
              </a:extLst>
            </p:cNvPr>
            <p:cNvGrpSpPr/>
            <p:nvPr/>
          </p:nvGrpSpPr>
          <p:grpSpPr>
            <a:xfrm>
              <a:off x="7731219" y="4076719"/>
              <a:ext cx="916452" cy="492682"/>
              <a:chOff x="4318659" y="5157889"/>
              <a:chExt cx="1636316" cy="1028341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A1B3329-C4B6-47F0-91EC-215F63B4EA95}"/>
                  </a:ext>
                </a:extLst>
              </p:cNvPr>
              <p:cNvSpPr/>
              <p:nvPr/>
            </p:nvSpPr>
            <p:spPr>
              <a:xfrm>
                <a:off x="4318659" y="515788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0BAF687-1D98-48FB-B420-0074FD7A9CDF}"/>
                  </a:ext>
                </a:extLst>
              </p:cNvPr>
              <p:cNvSpPr/>
              <p:nvPr/>
            </p:nvSpPr>
            <p:spPr>
              <a:xfrm>
                <a:off x="4928259" y="530266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974689C0-6579-4A5D-A04A-17C1ED4B51D4}"/>
                  </a:ext>
                </a:extLst>
              </p:cNvPr>
              <p:cNvSpPr/>
              <p:nvPr/>
            </p:nvSpPr>
            <p:spPr>
              <a:xfrm>
                <a:off x="4387239" y="547030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5B2924C-2FE7-4BFA-B037-F83BD8AA2AA5}"/>
                </a:ext>
              </a:extLst>
            </p:cNvPr>
            <p:cNvGrpSpPr/>
            <p:nvPr/>
          </p:nvGrpSpPr>
          <p:grpSpPr>
            <a:xfrm rot="1765193">
              <a:off x="8488343" y="3997073"/>
              <a:ext cx="284880" cy="947831"/>
              <a:chOff x="4561907" y="5294624"/>
              <a:chExt cx="232168" cy="1265816"/>
            </a:xfrm>
          </p:grpSpPr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609F0437-BEFE-48C2-8385-26A6ADBAEEFE}"/>
                  </a:ext>
                </a:extLst>
              </p:cNvPr>
              <p:cNvSpPr/>
              <p:nvPr/>
            </p:nvSpPr>
            <p:spPr>
              <a:xfrm>
                <a:off x="4630830" y="5294624"/>
                <a:ext cx="127393" cy="1086704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000"/>
                  </a:gs>
                  <a:gs pos="50000">
                    <a:srgbClr val="FF6600"/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A03613F6-B38E-4BBE-91EE-6E14EC022145}"/>
                  </a:ext>
                </a:extLst>
              </p:cNvPr>
              <p:cNvSpPr/>
              <p:nvPr/>
            </p:nvSpPr>
            <p:spPr>
              <a:xfrm>
                <a:off x="4561907" y="5368961"/>
                <a:ext cx="127393" cy="1086704"/>
              </a:xfrm>
              <a:prstGeom prst="roundRect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6600"/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1A43A221-9157-4D36-A373-E45AF314C62B}"/>
                  </a:ext>
                </a:extLst>
              </p:cNvPr>
              <p:cNvSpPr/>
              <p:nvPr/>
            </p:nvSpPr>
            <p:spPr>
              <a:xfrm>
                <a:off x="4666682" y="5473736"/>
                <a:ext cx="127393" cy="1086704"/>
              </a:xfrm>
              <a:prstGeom prst="roundRect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6600"/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182DD34-C594-4993-9522-6777D7C449B0}"/>
                </a:ext>
              </a:extLst>
            </p:cNvPr>
            <p:cNvGrpSpPr/>
            <p:nvPr/>
          </p:nvGrpSpPr>
          <p:grpSpPr>
            <a:xfrm>
              <a:off x="7787295" y="4315201"/>
              <a:ext cx="737470" cy="364868"/>
              <a:chOff x="2425137" y="5108408"/>
              <a:chExt cx="1324635" cy="655372"/>
            </a:xfrm>
          </p:grpSpPr>
          <p:sp>
            <p:nvSpPr>
              <p:cNvPr id="17" name="四角形: 上の 2 つの角を丸める 570">
                <a:extLst>
                  <a:ext uri="{FF2B5EF4-FFF2-40B4-BE49-F238E27FC236}">
                    <a16:creationId xmlns:a16="http://schemas.microsoft.com/office/drawing/2014/main" id="{C0C3AEBB-EE5D-4DB1-BA6A-3EA09F597C4C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四角形: 上の 2 つの角を丸める 570">
                <a:extLst>
                  <a:ext uri="{FF2B5EF4-FFF2-40B4-BE49-F238E27FC236}">
                    <a16:creationId xmlns:a16="http://schemas.microsoft.com/office/drawing/2014/main" id="{690F7126-BC62-4D8F-9CF2-720CE419114B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四角形: 上の 2 つの角を丸める 570">
                <a:extLst>
                  <a:ext uri="{FF2B5EF4-FFF2-40B4-BE49-F238E27FC236}">
                    <a16:creationId xmlns:a16="http://schemas.microsoft.com/office/drawing/2014/main" id="{10F07A37-8CB0-44AB-B1D2-BEED003767D4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四角形: 上の 2 つの角を丸める 570">
                <a:extLst>
                  <a:ext uri="{FF2B5EF4-FFF2-40B4-BE49-F238E27FC236}">
                    <a16:creationId xmlns:a16="http://schemas.microsoft.com/office/drawing/2014/main" id="{B9DB0C33-A012-4039-B98F-5AB3E72908EA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四角形: 上の 2 つの角を丸める 570">
                <a:extLst>
                  <a:ext uri="{FF2B5EF4-FFF2-40B4-BE49-F238E27FC236}">
                    <a16:creationId xmlns:a16="http://schemas.microsoft.com/office/drawing/2014/main" id="{911F1D42-F373-4F30-9294-BF9F2EEA5D46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四角形: 上の 2 つの角を丸める 570">
                <a:extLst>
                  <a:ext uri="{FF2B5EF4-FFF2-40B4-BE49-F238E27FC236}">
                    <a16:creationId xmlns:a16="http://schemas.microsoft.com/office/drawing/2014/main" id="{F015C6A6-3CD0-41E0-BFCB-836FCD35C282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四角形: 上の 2 つの角を丸める 570">
                <a:extLst>
                  <a:ext uri="{FF2B5EF4-FFF2-40B4-BE49-F238E27FC236}">
                    <a16:creationId xmlns:a16="http://schemas.microsoft.com/office/drawing/2014/main" id="{6445F32E-C3B2-4E6B-A472-23A57EE33318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四角形: 上の 2 つの角を丸める 570">
                <a:extLst>
                  <a:ext uri="{FF2B5EF4-FFF2-40B4-BE49-F238E27FC236}">
                    <a16:creationId xmlns:a16="http://schemas.microsoft.com/office/drawing/2014/main" id="{F43FE76C-2464-4A8A-9707-17B2F445701A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四角形: 上の 2 つの角を丸める 570">
                <a:extLst>
                  <a:ext uri="{FF2B5EF4-FFF2-40B4-BE49-F238E27FC236}">
                    <a16:creationId xmlns:a16="http://schemas.microsoft.com/office/drawing/2014/main" id="{EBC76E20-1E58-4E53-8243-48CA0922016A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四角形: 上の 2 つの角を丸める 570">
                <a:extLst>
                  <a:ext uri="{FF2B5EF4-FFF2-40B4-BE49-F238E27FC236}">
                    <a16:creationId xmlns:a16="http://schemas.microsoft.com/office/drawing/2014/main" id="{7CBEF830-9C80-45CA-A28F-BC7A48430BDD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四角形: 上の 2 つの角を丸める 570">
                <a:extLst>
                  <a:ext uri="{FF2B5EF4-FFF2-40B4-BE49-F238E27FC236}">
                    <a16:creationId xmlns:a16="http://schemas.microsoft.com/office/drawing/2014/main" id="{10FEE886-25B6-4D4A-8785-D8F35D58D711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四角形: 上の 2 つの角を丸める 570">
                <a:extLst>
                  <a:ext uri="{FF2B5EF4-FFF2-40B4-BE49-F238E27FC236}">
                    <a16:creationId xmlns:a16="http://schemas.microsoft.com/office/drawing/2014/main" id="{5B006591-3EA3-4D04-A16C-BB7A7699CC58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四角形: 上の 2 つの角を丸める 570">
                <a:extLst>
                  <a:ext uri="{FF2B5EF4-FFF2-40B4-BE49-F238E27FC236}">
                    <a16:creationId xmlns:a16="http://schemas.microsoft.com/office/drawing/2014/main" id="{76447B8E-3A49-45CD-9F0C-071104334E1E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四角形: 上の 2 つの角を丸める 570">
                <a:extLst>
                  <a:ext uri="{FF2B5EF4-FFF2-40B4-BE49-F238E27FC236}">
                    <a16:creationId xmlns:a16="http://schemas.microsoft.com/office/drawing/2014/main" id="{7D8FB348-DCA5-4F6B-B4AA-ED6BD6D74DF2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四角形: 上の 2 つの角を丸める 570">
                <a:extLst>
                  <a:ext uri="{FF2B5EF4-FFF2-40B4-BE49-F238E27FC236}">
                    <a16:creationId xmlns:a16="http://schemas.microsoft.com/office/drawing/2014/main" id="{7C8CB78E-C826-4D89-BF13-89164BCBC0CE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四角形: 上の 2 つの角を丸める 570">
                <a:extLst>
                  <a:ext uri="{FF2B5EF4-FFF2-40B4-BE49-F238E27FC236}">
                    <a16:creationId xmlns:a16="http://schemas.microsoft.com/office/drawing/2014/main" id="{208E73BF-5277-4DF8-AF66-D4F62630AD98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四角形: 上の 2 つの角を丸める 570">
                <a:extLst>
                  <a:ext uri="{FF2B5EF4-FFF2-40B4-BE49-F238E27FC236}">
                    <a16:creationId xmlns:a16="http://schemas.microsoft.com/office/drawing/2014/main" id="{5A6C4D38-FC79-449D-90B6-C7226DFA2D73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四角形: 上の 2 つの角を丸める 570">
                <a:extLst>
                  <a:ext uri="{FF2B5EF4-FFF2-40B4-BE49-F238E27FC236}">
                    <a16:creationId xmlns:a16="http://schemas.microsoft.com/office/drawing/2014/main" id="{D8B39987-87D3-45AA-8426-343DC24F8A24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四角形: 上の 2 つの角を丸める 570">
                <a:extLst>
                  <a:ext uri="{FF2B5EF4-FFF2-40B4-BE49-F238E27FC236}">
                    <a16:creationId xmlns:a16="http://schemas.microsoft.com/office/drawing/2014/main" id="{423F3907-CAA9-45E5-A038-2DBBDD9AC705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四角形: 上の 2 つの角を丸める 570">
                <a:extLst>
                  <a:ext uri="{FF2B5EF4-FFF2-40B4-BE49-F238E27FC236}">
                    <a16:creationId xmlns:a16="http://schemas.microsoft.com/office/drawing/2014/main" id="{6D384826-9B3D-40CF-BA3C-BBFC2D67AD29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四角形: 上の 2 つの角を丸める 570">
                <a:extLst>
                  <a:ext uri="{FF2B5EF4-FFF2-40B4-BE49-F238E27FC236}">
                    <a16:creationId xmlns:a16="http://schemas.microsoft.com/office/drawing/2014/main" id="{D7EA1351-78A3-4183-93F7-4F7DC661D98A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B1CF243-FC94-4886-BF39-4911F3736553}"/>
                </a:ext>
              </a:extLst>
            </p:cNvPr>
            <p:cNvGrpSpPr/>
            <p:nvPr/>
          </p:nvGrpSpPr>
          <p:grpSpPr>
            <a:xfrm>
              <a:off x="7329151" y="4198422"/>
              <a:ext cx="815220" cy="476712"/>
              <a:chOff x="7329151" y="4198422"/>
              <a:chExt cx="815220" cy="476712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B2A90F1E-9CFA-4B5D-818C-14612BEE145D}"/>
                  </a:ext>
                </a:extLst>
              </p:cNvPr>
              <p:cNvGrpSpPr/>
              <p:nvPr/>
            </p:nvGrpSpPr>
            <p:grpSpPr>
              <a:xfrm>
                <a:off x="7329151" y="4198422"/>
                <a:ext cx="815220" cy="476712"/>
                <a:chOff x="6157361" y="5976054"/>
                <a:chExt cx="815220" cy="476712"/>
              </a:xfrm>
            </p:grpSpPr>
            <p:sp>
              <p:nvSpPr>
                <p:cNvPr id="14" name="楕円 819">
                  <a:extLst>
                    <a:ext uri="{FF2B5EF4-FFF2-40B4-BE49-F238E27FC236}">
                      <a16:creationId xmlns:a16="http://schemas.microsoft.com/office/drawing/2014/main" id="{1553C02C-398E-40D7-BE7A-66525D805540}"/>
                    </a:ext>
                  </a:extLst>
                </p:cNvPr>
                <p:cNvSpPr/>
                <p:nvPr/>
              </p:nvSpPr>
              <p:spPr>
                <a:xfrm>
                  <a:off x="6392843" y="5976054"/>
                  <a:ext cx="408288" cy="374319"/>
                </a:xfrm>
                <a:custGeom>
                  <a:avLst/>
                  <a:gdLst>
                    <a:gd name="connsiteX0" fmla="*/ 0 w 408288"/>
                    <a:gd name="connsiteY0" fmla="*/ 131200 h 262399"/>
                    <a:gd name="connsiteX1" fmla="*/ 204144 w 408288"/>
                    <a:gd name="connsiteY1" fmla="*/ 0 h 262399"/>
                    <a:gd name="connsiteX2" fmla="*/ 408288 w 408288"/>
                    <a:gd name="connsiteY2" fmla="*/ 131200 h 262399"/>
                    <a:gd name="connsiteX3" fmla="*/ 204144 w 408288"/>
                    <a:gd name="connsiteY3" fmla="*/ 262400 h 262399"/>
                    <a:gd name="connsiteX4" fmla="*/ 0 w 408288"/>
                    <a:gd name="connsiteY4" fmla="*/ 131200 h 262399"/>
                    <a:gd name="connsiteX0" fmla="*/ 0 w 408288"/>
                    <a:gd name="connsiteY0" fmla="*/ 274075 h 405275"/>
                    <a:gd name="connsiteX1" fmla="*/ 204144 w 408288"/>
                    <a:gd name="connsiteY1" fmla="*/ 0 h 405275"/>
                    <a:gd name="connsiteX2" fmla="*/ 408288 w 408288"/>
                    <a:gd name="connsiteY2" fmla="*/ 274075 h 405275"/>
                    <a:gd name="connsiteX3" fmla="*/ 204144 w 408288"/>
                    <a:gd name="connsiteY3" fmla="*/ 405275 h 405275"/>
                    <a:gd name="connsiteX4" fmla="*/ 0 w 408288"/>
                    <a:gd name="connsiteY4" fmla="*/ 274075 h 405275"/>
                    <a:gd name="connsiteX0" fmla="*/ 0 w 408288"/>
                    <a:gd name="connsiteY0" fmla="*/ 274075 h 374319"/>
                    <a:gd name="connsiteX1" fmla="*/ 204144 w 408288"/>
                    <a:gd name="connsiteY1" fmla="*/ 0 h 374319"/>
                    <a:gd name="connsiteX2" fmla="*/ 408288 w 408288"/>
                    <a:gd name="connsiteY2" fmla="*/ 274075 h 374319"/>
                    <a:gd name="connsiteX3" fmla="*/ 204144 w 408288"/>
                    <a:gd name="connsiteY3" fmla="*/ 374319 h 374319"/>
                    <a:gd name="connsiteX4" fmla="*/ 0 w 408288"/>
                    <a:gd name="connsiteY4" fmla="*/ 274075 h 374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288" h="374319">
                      <a:moveTo>
                        <a:pt x="0" y="274075"/>
                      </a:moveTo>
                      <a:cubicBezTo>
                        <a:pt x="0" y="211689"/>
                        <a:pt x="91398" y="0"/>
                        <a:pt x="204144" y="0"/>
                      </a:cubicBezTo>
                      <a:cubicBezTo>
                        <a:pt x="316890" y="0"/>
                        <a:pt x="408288" y="201615"/>
                        <a:pt x="408288" y="274075"/>
                      </a:cubicBezTo>
                      <a:cubicBezTo>
                        <a:pt x="408288" y="346535"/>
                        <a:pt x="316890" y="374319"/>
                        <a:pt x="204144" y="374319"/>
                      </a:cubicBezTo>
                      <a:cubicBezTo>
                        <a:pt x="91398" y="374319"/>
                        <a:pt x="0" y="336461"/>
                        <a:pt x="0" y="27407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楕円 819">
                  <a:extLst>
                    <a:ext uri="{FF2B5EF4-FFF2-40B4-BE49-F238E27FC236}">
                      <a16:creationId xmlns:a16="http://schemas.microsoft.com/office/drawing/2014/main" id="{A8E224E8-F3C5-4F11-AE1A-563D8E7D7277}"/>
                    </a:ext>
                  </a:extLst>
                </p:cNvPr>
                <p:cNvSpPr/>
                <p:nvPr/>
              </p:nvSpPr>
              <p:spPr>
                <a:xfrm>
                  <a:off x="6564293" y="6078447"/>
                  <a:ext cx="408288" cy="374319"/>
                </a:xfrm>
                <a:custGeom>
                  <a:avLst/>
                  <a:gdLst>
                    <a:gd name="connsiteX0" fmla="*/ 0 w 408288"/>
                    <a:gd name="connsiteY0" fmla="*/ 131200 h 262399"/>
                    <a:gd name="connsiteX1" fmla="*/ 204144 w 408288"/>
                    <a:gd name="connsiteY1" fmla="*/ 0 h 262399"/>
                    <a:gd name="connsiteX2" fmla="*/ 408288 w 408288"/>
                    <a:gd name="connsiteY2" fmla="*/ 131200 h 262399"/>
                    <a:gd name="connsiteX3" fmla="*/ 204144 w 408288"/>
                    <a:gd name="connsiteY3" fmla="*/ 262400 h 262399"/>
                    <a:gd name="connsiteX4" fmla="*/ 0 w 408288"/>
                    <a:gd name="connsiteY4" fmla="*/ 131200 h 262399"/>
                    <a:gd name="connsiteX0" fmla="*/ 0 w 408288"/>
                    <a:gd name="connsiteY0" fmla="*/ 274075 h 405275"/>
                    <a:gd name="connsiteX1" fmla="*/ 204144 w 408288"/>
                    <a:gd name="connsiteY1" fmla="*/ 0 h 405275"/>
                    <a:gd name="connsiteX2" fmla="*/ 408288 w 408288"/>
                    <a:gd name="connsiteY2" fmla="*/ 274075 h 405275"/>
                    <a:gd name="connsiteX3" fmla="*/ 204144 w 408288"/>
                    <a:gd name="connsiteY3" fmla="*/ 405275 h 405275"/>
                    <a:gd name="connsiteX4" fmla="*/ 0 w 408288"/>
                    <a:gd name="connsiteY4" fmla="*/ 274075 h 405275"/>
                    <a:gd name="connsiteX0" fmla="*/ 0 w 408288"/>
                    <a:gd name="connsiteY0" fmla="*/ 274075 h 374319"/>
                    <a:gd name="connsiteX1" fmla="*/ 204144 w 408288"/>
                    <a:gd name="connsiteY1" fmla="*/ 0 h 374319"/>
                    <a:gd name="connsiteX2" fmla="*/ 408288 w 408288"/>
                    <a:gd name="connsiteY2" fmla="*/ 274075 h 374319"/>
                    <a:gd name="connsiteX3" fmla="*/ 204144 w 408288"/>
                    <a:gd name="connsiteY3" fmla="*/ 374319 h 374319"/>
                    <a:gd name="connsiteX4" fmla="*/ 0 w 408288"/>
                    <a:gd name="connsiteY4" fmla="*/ 274075 h 374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288" h="374319">
                      <a:moveTo>
                        <a:pt x="0" y="274075"/>
                      </a:moveTo>
                      <a:cubicBezTo>
                        <a:pt x="0" y="211689"/>
                        <a:pt x="91398" y="0"/>
                        <a:pt x="204144" y="0"/>
                      </a:cubicBezTo>
                      <a:cubicBezTo>
                        <a:pt x="316890" y="0"/>
                        <a:pt x="408288" y="201615"/>
                        <a:pt x="408288" y="274075"/>
                      </a:cubicBezTo>
                      <a:cubicBezTo>
                        <a:pt x="408288" y="346535"/>
                        <a:pt x="316890" y="374319"/>
                        <a:pt x="204144" y="374319"/>
                      </a:cubicBezTo>
                      <a:cubicBezTo>
                        <a:pt x="91398" y="374319"/>
                        <a:pt x="0" y="336461"/>
                        <a:pt x="0" y="274075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楕円 819">
                  <a:extLst>
                    <a:ext uri="{FF2B5EF4-FFF2-40B4-BE49-F238E27FC236}">
                      <a16:creationId xmlns:a16="http://schemas.microsoft.com/office/drawing/2014/main" id="{8FA0A8CA-1AF6-41D3-953E-4FBBBDA135AA}"/>
                    </a:ext>
                  </a:extLst>
                </p:cNvPr>
                <p:cNvSpPr/>
                <p:nvPr/>
              </p:nvSpPr>
              <p:spPr>
                <a:xfrm>
                  <a:off x="6157361" y="6043542"/>
                  <a:ext cx="408288" cy="374319"/>
                </a:xfrm>
                <a:custGeom>
                  <a:avLst/>
                  <a:gdLst>
                    <a:gd name="connsiteX0" fmla="*/ 0 w 408288"/>
                    <a:gd name="connsiteY0" fmla="*/ 131200 h 262399"/>
                    <a:gd name="connsiteX1" fmla="*/ 204144 w 408288"/>
                    <a:gd name="connsiteY1" fmla="*/ 0 h 262399"/>
                    <a:gd name="connsiteX2" fmla="*/ 408288 w 408288"/>
                    <a:gd name="connsiteY2" fmla="*/ 131200 h 262399"/>
                    <a:gd name="connsiteX3" fmla="*/ 204144 w 408288"/>
                    <a:gd name="connsiteY3" fmla="*/ 262400 h 262399"/>
                    <a:gd name="connsiteX4" fmla="*/ 0 w 408288"/>
                    <a:gd name="connsiteY4" fmla="*/ 131200 h 262399"/>
                    <a:gd name="connsiteX0" fmla="*/ 0 w 408288"/>
                    <a:gd name="connsiteY0" fmla="*/ 274075 h 405275"/>
                    <a:gd name="connsiteX1" fmla="*/ 204144 w 408288"/>
                    <a:gd name="connsiteY1" fmla="*/ 0 h 405275"/>
                    <a:gd name="connsiteX2" fmla="*/ 408288 w 408288"/>
                    <a:gd name="connsiteY2" fmla="*/ 274075 h 405275"/>
                    <a:gd name="connsiteX3" fmla="*/ 204144 w 408288"/>
                    <a:gd name="connsiteY3" fmla="*/ 405275 h 405275"/>
                    <a:gd name="connsiteX4" fmla="*/ 0 w 408288"/>
                    <a:gd name="connsiteY4" fmla="*/ 274075 h 405275"/>
                    <a:gd name="connsiteX0" fmla="*/ 0 w 408288"/>
                    <a:gd name="connsiteY0" fmla="*/ 274075 h 374319"/>
                    <a:gd name="connsiteX1" fmla="*/ 204144 w 408288"/>
                    <a:gd name="connsiteY1" fmla="*/ 0 h 374319"/>
                    <a:gd name="connsiteX2" fmla="*/ 408288 w 408288"/>
                    <a:gd name="connsiteY2" fmla="*/ 274075 h 374319"/>
                    <a:gd name="connsiteX3" fmla="*/ 204144 w 408288"/>
                    <a:gd name="connsiteY3" fmla="*/ 374319 h 374319"/>
                    <a:gd name="connsiteX4" fmla="*/ 0 w 408288"/>
                    <a:gd name="connsiteY4" fmla="*/ 274075 h 374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288" h="374319">
                      <a:moveTo>
                        <a:pt x="0" y="274075"/>
                      </a:moveTo>
                      <a:cubicBezTo>
                        <a:pt x="0" y="211689"/>
                        <a:pt x="91398" y="0"/>
                        <a:pt x="204144" y="0"/>
                      </a:cubicBezTo>
                      <a:cubicBezTo>
                        <a:pt x="316890" y="0"/>
                        <a:pt x="408288" y="201615"/>
                        <a:pt x="408288" y="274075"/>
                      </a:cubicBezTo>
                      <a:cubicBezTo>
                        <a:pt x="408288" y="346535"/>
                        <a:pt x="316890" y="374319"/>
                        <a:pt x="204144" y="374319"/>
                      </a:cubicBezTo>
                      <a:cubicBezTo>
                        <a:pt x="91398" y="374319"/>
                        <a:pt x="0" y="336461"/>
                        <a:pt x="0" y="274075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" name="楕円 819">
                <a:extLst>
                  <a:ext uri="{FF2B5EF4-FFF2-40B4-BE49-F238E27FC236}">
                    <a16:creationId xmlns:a16="http://schemas.microsoft.com/office/drawing/2014/main" id="{C0ABEA09-B166-4CDB-8B0D-97970C5EE4A1}"/>
                  </a:ext>
                </a:extLst>
              </p:cNvPr>
              <p:cNvSpPr/>
              <p:nvPr/>
            </p:nvSpPr>
            <p:spPr>
              <a:xfrm>
                <a:off x="7486002" y="4290698"/>
                <a:ext cx="408288" cy="374319"/>
              </a:xfrm>
              <a:custGeom>
                <a:avLst/>
                <a:gdLst>
                  <a:gd name="connsiteX0" fmla="*/ 0 w 408288"/>
                  <a:gd name="connsiteY0" fmla="*/ 131200 h 262399"/>
                  <a:gd name="connsiteX1" fmla="*/ 204144 w 408288"/>
                  <a:gd name="connsiteY1" fmla="*/ 0 h 262399"/>
                  <a:gd name="connsiteX2" fmla="*/ 408288 w 408288"/>
                  <a:gd name="connsiteY2" fmla="*/ 131200 h 262399"/>
                  <a:gd name="connsiteX3" fmla="*/ 204144 w 408288"/>
                  <a:gd name="connsiteY3" fmla="*/ 262400 h 262399"/>
                  <a:gd name="connsiteX4" fmla="*/ 0 w 408288"/>
                  <a:gd name="connsiteY4" fmla="*/ 131200 h 262399"/>
                  <a:gd name="connsiteX0" fmla="*/ 0 w 408288"/>
                  <a:gd name="connsiteY0" fmla="*/ 274075 h 405275"/>
                  <a:gd name="connsiteX1" fmla="*/ 204144 w 408288"/>
                  <a:gd name="connsiteY1" fmla="*/ 0 h 405275"/>
                  <a:gd name="connsiteX2" fmla="*/ 408288 w 408288"/>
                  <a:gd name="connsiteY2" fmla="*/ 274075 h 405275"/>
                  <a:gd name="connsiteX3" fmla="*/ 204144 w 408288"/>
                  <a:gd name="connsiteY3" fmla="*/ 405275 h 405275"/>
                  <a:gd name="connsiteX4" fmla="*/ 0 w 408288"/>
                  <a:gd name="connsiteY4" fmla="*/ 274075 h 405275"/>
                  <a:gd name="connsiteX0" fmla="*/ 0 w 408288"/>
                  <a:gd name="connsiteY0" fmla="*/ 274075 h 374319"/>
                  <a:gd name="connsiteX1" fmla="*/ 204144 w 408288"/>
                  <a:gd name="connsiteY1" fmla="*/ 0 h 374319"/>
                  <a:gd name="connsiteX2" fmla="*/ 408288 w 408288"/>
                  <a:gd name="connsiteY2" fmla="*/ 274075 h 374319"/>
                  <a:gd name="connsiteX3" fmla="*/ 204144 w 408288"/>
                  <a:gd name="connsiteY3" fmla="*/ 374319 h 374319"/>
                  <a:gd name="connsiteX4" fmla="*/ 0 w 408288"/>
                  <a:gd name="connsiteY4" fmla="*/ 274075 h 37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288" h="374319">
                    <a:moveTo>
                      <a:pt x="0" y="274075"/>
                    </a:moveTo>
                    <a:cubicBezTo>
                      <a:pt x="0" y="211689"/>
                      <a:pt x="91398" y="0"/>
                      <a:pt x="204144" y="0"/>
                    </a:cubicBezTo>
                    <a:cubicBezTo>
                      <a:pt x="316890" y="0"/>
                      <a:pt x="408288" y="201615"/>
                      <a:pt x="408288" y="274075"/>
                    </a:cubicBezTo>
                    <a:cubicBezTo>
                      <a:pt x="408288" y="346535"/>
                      <a:pt x="316890" y="374319"/>
                      <a:pt x="204144" y="374319"/>
                    </a:cubicBezTo>
                    <a:cubicBezTo>
                      <a:pt x="91398" y="374319"/>
                      <a:pt x="0" y="336461"/>
                      <a:pt x="0" y="274075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80FDFDB-42D5-4536-934A-19A03E89F99D}"/>
                </a:ext>
              </a:extLst>
            </p:cNvPr>
            <p:cNvGrpSpPr/>
            <p:nvPr/>
          </p:nvGrpSpPr>
          <p:grpSpPr>
            <a:xfrm>
              <a:off x="7252068" y="4528736"/>
              <a:ext cx="1580504" cy="900519"/>
              <a:chOff x="7252068" y="1335956"/>
              <a:chExt cx="1580504" cy="900519"/>
            </a:xfrm>
          </p:grpSpPr>
          <p:sp>
            <p:nvSpPr>
              <p:cNvPr id="8" name="台形 7">
                <a:extLst>
                  <a:ext uri="{FF2B5EF4-FFF2-40B4-BE49-F238E27FC236}">
                    <a16:creationId xmlns:a16="http://schemas.microsoft.com/office/drawing/2014/main" id="{23CC77D6-BB6F-4F63-A856-5F6309B90D49}"/>
                  </a:ext>
                </a:extLst>
              </p:cNvPr>
              <p:cNvSpPr/>
              <p:nvPr/>
            </p:nvSpPr>
            <p:spPr>
              <a:xfrm>
                <a:off x="7819685" y="2126919"/>
                <a:ext cx="462304" cy="109556"/>
              </a:xfrm>
              <a:prstGeom prst="trapezoid">
                <a:avLst/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台形 8">
                <a:extLst>
                  <a:ext uri="{FF2B5EF4-FFF2-40B4-BE49-F238E27FC236}">
                    <a16:creationId xmlns:a16="http://schemas.microsoft.com/office/drawing/2014/main" id="{CF62067B-1B0A-48C8-AE40-08CC888B8146}"/>
                  </a:ext>
                </a:extLst>
              </p:cNvPr>
              <p:cNvSpPr/>
              <p:nvPr/>
            </p:nvSpPr>
            <p:spPr>
              <a:xfrm rot="10800000">
                <a:off x="7252068" y="1335956"/>
                <a:ext cx="1580504" cy="823498"/>
              </a:xfrm>
              <a:prstGeom prst="trapezoid">
                <a:avLst>
                  <a:gd name="adj" fmla="val 65531"/>
                </a:avLst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3FD980AE-E150-4C5A-A035-AEFD84564093}"/>
                  </a:ext>
                </a:extLst>
              </p:cNvPr>
              <p:cNvSpPr/>
              <p:nvPr/>
            </p:nvSpPr>
            <p:spPr>
              <a:xfrm rot="10800000">
                <a:off x="7400588" y="1335956"/>
                <a:ext cx="1300500" cy="823498"/>
              </a:xfrm>
              <a:prstGeom prst="trapezoid">
                <a:avLst>
                  <a:gd name="adj" fmla="val 58012"/>
                </a:avLst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B2C74FC9-A164-4D50-87C8-8E688D201D71}"/>
                  </a:ext>
                </a:extLst>
              </p:cNvPr>
              <p:cNvSpPr/>
              <p:nvPr/>
            </p:nvSpPr>
            <p:spPr>
              <a:xfrm rot="10800000">
                <a:off x="7707094" y="1335956"/>
                <a:ext cx="643276" cy="823498"/>
              </a:xfrm>
              <a:prstGeom prst="trapezoid">
                <a:avLst>
                  <a:gd name="adj" fmla="val 41465"/>
                </a:avLst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CF60CDA7-3A8B-4A95-A24F-FAB727AD5D8E}"/>
              </a:ext>
            </a:extLst>
          </p:cNvPr>
          <p:cNvGrpSpPr/>
          <p:nvPr/>
        </p:nvGrpSpPr>
        <p:grpSpPr>
          <a:xfrm>
            <a:off x="5751940" y="3011929"/>
            <a:ext cx="1861684" cy="1354542"/>
            <a:chOff x="6970888" y="2474513"/>
            <a:chExt cx="1861684" cy="1354542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4B510B51-D93E-4A72-843A-745DBBB5CC1A}"/>
                </a:ext>
              </a:extLst>
            </p:cNvPr>
            <p:cNvGrpSpPr/>
            <p:nvPr/>
          </p:nvGrpSpPr>
          <p:grpSpPr>
            <a:xfrm>
              <a:off x="7731219" y="2474513"/>
              <a:ext cx="916452" cy="624993"/>
              <a:chOff x="4318659" y="5157889"/>
              <a:chExt cx="1636316" cy="1028341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BDBB2E37-0B2C-481C-A39E-351942F478FD}"/>
                  </a:ext>
                </a:extLst>
              </p:cNvPr>
              <p:cNvSpPr/>
              <p:nvPr/>
            </p:nvSpPr>
            <p:spPr>
              <a:xfrm>
                <a:off x="4318659" y="515788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6DADBC9-0BE5-4B89-84FB-1670C87EB714}"/>
                  </a:ext>
                </a:extLst>
              </p:cNvPr>
              <p:cNvSpPr/>
              <p:nvPr/>
            </p:nvSpPr>
            <p:spPr>
              <a:xfrm>
                <a:off x="4928259" y="530266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2C4A9631-D570-479D-8BE5-17D219C02A70}"/>
                  </a:ext>
                </a:extLst>
              </p:cNvPr>
              <p:cNvSpPr/>
              <p:nvPr/>
            </p:nvSpPr>
            <p:spPr>
              <a:xfrm>
                <a:off x="4387239" y="5470309"/>
                <a:ext cx="1026716" cy="715921"/>
              </a:xfrm>
              <a:custGeom>
                <a:avLst/>
                <a:gdLst>
                  <a:gd name="connsiteX0" fmla="*/ 937047 w 1555120"/>
                  <a:gd name="connsiteY0" fmla="*/ 0 h 715921"/>
                  <a:gd name="connsiteX1" fmla="*/ 957166 w 1555120"/>
                  <a:gd name="connsiteY1" fmla="*/ 18398 h 715921"/>
                  <a:gd name="connsiteX2" fmla="*/ 1072416 w 1555120"/>
                  <a:gd name="connsiteY2" fmla="*/ 86087 h 715921"/>
                  <a:gd name="connsiteX3" fmla="*/ 1201206 w 1555120"/>
                  <a:gd name="connsiteY3" fmla="*/ 121829 h 715921"/>
                  <a:gd name="connsiteX4" fmla="*/ 1220889 w 1555120"/>
                  <a:gd name="connsiteY4" fmla="*/ 123031 h 715921"/>
                  <a:gd name="connsiteX5" fmla="*/ 1229387 w 1555120"/>
                  <a:gd name="connsiteY5" fmla="*/ 140826 h 715921"/>
                  <a:gd name="connsiteX6" fmla="*/ 1310830 w 1555120"/>
                  <a:gd name="connsiteY6" fmla="*/ 246805 h 715921"/>
                  <a:gd name="connsiteX7" fmla="*/ 1416808 w 1555120"/>
                  <a:gd name="connsiteY7" fmla="*/ 328247 h 715921"/>
                  <a:gd name="connsiteX8" fmla="*/ 1441410 w 1555120"/>
                  <a:gd name="connsiteY8" fmla="*/ 339996 h 715921"/>
                  <a:gd name="connsiteX9" fmla="*/ 1442626 w 1555120"/>
                  <a:gd name="connsiteY9" fmla="*/ 367231 h 715921"/>
                  <a:gd name="connsiteX10" fmla="*/ 1476257 w 1555120"/>
                  <a:gd name="connsiteY10" fmla="*/ 496588 h 715921"/>
                  <a:gd name="connsiteX11" fmla="*/ 1542052 w 1555120"/>
                  <a:gd name="connsiteY11" fmla="*/ 612930 h 715921"/>
                  <a:gd name="connsiteX12" fmla="*/ 1555120 w 1555120"/>
                  <a:gd name="connsiteY12" fmla="*/ 627698 h 715921"/>
                  <a:gd name="connsiteX13" fmla="*/ 1548546 w 1555120"/>
                  <a:gd name="connsiteY13" fmla="*/ 646289 h 715921"/>
                  <a:gd name="connsiteX14" fmla="*/ 1535764 w 1555120"/>
                  <a:gd name="connsiteY14" fmla="*/ 708330 h 715921"/>
                  <a:gd name="connsiteX15" fmla="*/ 1535272 w 1555120"/>
                  <a:gd name="connsiteY15" fmla="*/ 715921 h 715921"/>
                  <a:gd name="connsiteX16" fmla="*/ 1500167 w 1555120"/>
                  <a:gd name="connsiteY16" fmla="*/ 710927 h 715921"/>
                  <a:gd name="connsiteX17" fmla="*/ 1217051 w 1555120"/>
                  <a:gd name="connsiteY17" fmla="*/ 643238 h 715921"/>
                  <a:gd name="connsiteX18" fmla="*/ 1167629 w 1555120"/>
                  <a:gd name="connsiteY18" fmla="*/ 624840 h 715921"/>
                  <a:gd name="connsiteX19" fmla="*/ 1104490 w 1555120"/>
                  <a:gd name="connsiteY19" fmla="*/ 633929 h 715921"/>
                  <a:gd name="connsiteX20" fmla="*/ 778932 w 1555120"/>
                  <a:gd name="connsiteY20" fmla="*/ 651278 h 715921"/>
                  <a:gd name="connsiteX21" fmla="*/ 453373 w 1555120"/>
                  <a:gd name="connsiteY21" fmla="*/ 633929 h 715921"/>
                  <a:gd name="connsiteX22" fmla="*/ 407703 w 1555120"/>
                  <a:gd name="connsiteY22" fmla="*/ 627355 h 715921"/>
                  <a:gd name="connsiteX23" fmla="*/ 371424 w 1555120"/>
                  <a:gd name="connsiteY23" fmla="*/ 640423 h 715921"/>
                  <a:gd name="connsiteX24" fmla="*/ 85627 w 1555120"/>
                  <a:gd name="connsiteY24" fmla="*/ 706218 h 715921"/>
                  <a:gd name="connsiteX25" fmla="*/ 22288 w 1555120"/>
                  <a:gd name="connsiteY25" fmla="*/ 714757 h 715921"/>
                  <a:gd name="connsiteX26" fmla="*/ 21871 w 1555120"/>
                  <a:gd name="connsiteY26" fmla="*/ 708330 h 715921"/>
                  <a:gd name="connsiteX27" fmla="*/ 9089 w 1555120"/>
                  <a:gd name="connsiteY27" fmla="*/ 646290 h 715921"/>
                  <a:gd name="connsiteX28" fmla="*/ 0 w 1555120"/>
                  <a:gd name="connsiteY28" fmla="*/ 620586 h 715921"/>
                  <a:gd name="connsiteX29" fmla="*/ 18399 w 1555120"/>
                  <a:gd name="connsiteY29" fmla="*/ 600468 h 715921"/>
                  <a:gd name="connsiteX30" fmla="*/ 86087 w 1555120"/>
                  <a:gd name="connsiteY30" fmla="*/ 485218 h 715921"/>
                  <a:gd name="connsiteX31" fmla="*/ 121829 w 1555120"/>
                  <a:gd name="connsiteY31" fmla="*/ 356429 h 715921"/>
                  <a:gd name="connsiteX32" fmla="*/ 123032 w 1555120"/>
                  <a:gd name="connsiteY32" fmla="*/ 336745 h 715921"/>
                  <a:gd name="connsiteX33" fmla="*/ 140826 w 1555120"/>
                  <a:gd name="connsiteY33" fmla="*/ 328247 h 715921"/>
                  <a:gd name="connsiteX34" fmla="*/ 246805 w 1555120"/>
                  <a:gd name="connsiteY34" fmla="*/ 246804 h 715921"/>
                  <a:gd name="connsiteX35" fmla="*/ 328248 w 1555120"/>
                  <a:gd name="connsiteY35" fmla="*/ 140826 h 715921"/>
                  <a:gd name="connsiteX36" fmla="*/ 339996 w 1555120"/>
                  <a:gd name="connsiteY36" fmla="*/ 116225 h 715921"/>
                  <a:gd name="connsiteX37" fmla="*/ 367232 w 1555120"/>
                  <a:gd name="connsiteY37" fmla="*/ 115008 h 715921"/>
                  <a:gd name="connsiteX38" fmla="*/ 496589 w 1555120"/>
                  <a:gd name="connsiteY38" fmla="*/ 81378 h 715921"/>
                  <a:gd name="connsiteX39" fmla="*/ 612931 w 1555120"/>
                  <a:gd name="connsiteY39" fmla="*/ 15583 h 715921"/>
                  <a:gd name="connsiteX40" fmla="*/ 627699 w 1555120"/>
                  <a:gd name="connsiteY40" fmla="*/ 2515 h 715921"/>
                  <a:gd name="connsiteX41" fmla="*/ 646290 w 1555120"/>
                  <a:gd name="connsiteY41" fmla="*/ 9089 h 715921"/>
                  <a:gd name="connsiteX42" fmla="*/ 778818 w 1555120"/>
                  <a:gd name="connsiteY42" fmla="*/ 26438 h 715921"/>
                  <a:gd name="connsiteX43" fmla="*/ 911345 w 1555120"/>
                  <a:gd name="connsiteY43" fmla="*/ 9089 h 7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555120" h="715921">
                    <a:moveTo>
                      <a:pt x="937047" y="0"/>
                    </a:moveTo>
                    <a:lnTo>
                      <a:pt x="957166" y="18398"/>
                    </a:lnTo>
                    <a:cubicBezTo>
                      <a:pt x="987723" y="43246"/>
                      <a:pt x="1027217" y="66931"/>
                      <a:pt x="1072416" y="86087"/>
                    </a:cubicBezTo>
                    <a:cubicBezTo>
                      <a:pt x="1117615" y="105244"/>
                      <a:pt x="1162101" y="117152"/>
                      <a:pt x="1201206" y="121829"/>
                    </a:cubicBezTo>
                    <a:lnTo>
                      <a:pt x="1220889" y="123031"/>
                    </a:lnTo>
                    <a:lnTo>
                      <a:pt x="1229387" y="140826"/>
                    </a:lnTo>
                    <a:cubicBezTo>
                      <a:pt x="1248392" y="175322"/>
                      <a:pt x="1276117" y="212092"/>
                      <a:pt x="1310830" y="246805"/>
                    </a:cubicBezTo>
                    <a:cubicBezTo>
                      <a:pt x="1345542" y="281517"/>
                      <a:pt x="1382313" y="309242"/>
                      <a:pt x="1416808" y="328247"/>
                    </a:cubicBezTo>
                    <a:lnTo>
                      <a:pt x="1441410" y="339996"/>
                    </a:lnTo>
                    <a:lnTo>
                      <a:pt x="1442626" y="367231"/>
                    </a:lnTo>
                    <a:cubicBezTo>
                      <a:pt x="1446664" y="406408"/>
                      <a:pt x="1457842" y="451082"/>
                      <a:pt x="1476257" y="496588"/>
                    </a:cubicBezTo>
                    <a:cubicBezTo>
                      <a:pt x="1494672" y="542094"/>
                      <a:pt x="1517708" y="581970"/>
                      <a:pt x="1542052" y="612930"/>
                    </a:cubicBezTo>
                    <a:lnTo>
                      <a:pt x="1555120" y="627698"/>
                    </a:lnTo>
                    <a:lnTo>
                      <a:pt x="1548546" y="646289"/>
                    </a:lnTo>
                    <a:cubicBezTo>
                      <a:pt x="1543070" y="665205"/>
                      <a:pt x="1538732" y="686064"/>
                      <a:pt x="1535764" y="708330"/>
                    </a:cubicBezTo>
                    <a:lnTo>
                      <a:pt x="1535272" y="715921"/>
                    </a:lnTo>
                    <a:lnTo>
                      <a:pt x="1500167" y="710927"/>
                    </a:lnTo>
                    <a:cubicBezTo>
                      <a:pt x="1389134" y="691771"/>
                      <a:pt x="1292116" y="668086"/>
                      <a:pt x="1217051" y="643238"/>
                    </a:cubicBezTo>
                    <a:lnTo>
                      <a:pt x="1167629" y="624840"/>
                    </a:lnTo>
                    <a:lnTo>
                      <a:pt x="1104490" y="633929"/>
                    </a:lnTo>
                    <a:cubicBezTo>
                      <a:pt x="1011557" y="644882"/>
                      <a:pt x="899526" y="651278"/>
                      <a:pt x="778932" y="651278"/>
                    </a:cubicBezTo>
                    <a:cubicBezTo>
                      <a:pt x="658338" y="651278"/>
                      <a:pt x="546306" y="644882"/>
                      <a:pt x="453373" y="633929"/>
                    </a:cubicBezTo>
                    <a:lnTo>
                      <a:pt x="407703" y="627355"/>
                    </a:lnTo>
                    <a:lnTo>
                      <a:pt x="371424" y="640423"/>
                    </a:lnTo>
                    <a:cubicBezTo>
                      <a:pt x="295370" y="664767"/>
                      <a:pt x="197414" y="687803"/>
                      <a:pt x="85627" y="706218"/>
                    </a:cubicBezTo>
                    <a:lnTo>
                      <a:pt x="22288" y="714757"/>
                    </a:lnTo>
                    <a:lnTo>
                      <a:pt x="21871" y="708330"/>
                    </a:lnTo>
                    <a:cubicBezTo>
                      <a:pt x="18903" y="686064"/>
                      <a:pt x="14566" y="665205"/>
                      <a:pt x="9089" y="646290"/>
                    </a:cubicBezTo>
                    <a:lnTo>
                      <a:pt x="0" y="620586"/>
                    </a:lnTo>
                    <a:lnTo>
                      <a:pt x="18399" y="600468"/>
                    </a:lnTo>
                    <a:cubicBezTo>
                      <a:pt x="43246" y="569911"/>
                      <a:pt x="66931" y="530417"/>
                      <a:pt x="86087" y="485218"/>
                    </a:cubicBezTo>
                    <a:cubicBezTo>
                      <a:pt x="105244" y="440019"/>
                      <a:pt x="117152" y="395534"/>
                      <a:pt x="121829" y="356429"/>
                    </a:cubicBezTo>
                    <a:lnTo>
                      <a:pt x="123032" y="336745"/>
                    </a:lnTo>
                    <a:lnTo>
                      <a:pt x="140826" y="328247"/>
                    </a:lnTo>
                    <a:cubicBezTo>
                      <a:pt x="175322" y="309242"/>
                      <a:pt x="212092" y="281517"/>
                      <a:pt x="246805" y="246804"/>
                    </a:cubicBezTo>
                    <a:cubicBezTo>
                      <a:pt x="281518" y="212092"/>
                      <a:pt x="309243" y="175321"/>
                      <a:pt x="328248" y="140826"/>
                    </a:cubicBezTo>
                    <a:lnTo>
                      <a:pt x="339996" y="116225"/>
                    </a:lnTo>
                    <a:lnTo>
                      <a:pt x="367232" y="115008"/>
                    </a:lnTo>
                    <a:cubicBezTo>
                      <a:pt x="406408" y="110971"/>
                      <a:pt x="451083" y="99792"/>
                      <a:pt x="496589" y="81378"/>
                    </a:cubicBezTo>
                    <a:cubicBezTo>
                      <a:pt x="542095" y="62963"/>
                      <a:pt x="581971" y="39927"/>
                      <a:pt x="612931" y="15583"/>
                    </a:cubicBezTo>
                    <a:lnTo>
                      <a:pt x="627699" y="2515"/>
                    </a:lnTo>
                    <a:lnTo>
                      <a:pt x="646290" y="9089"/>
                    </a:lnTo>
                    <a:cubicBezTo>
                      <a:pt x="684121" y="20042"/>
                      <a:pt x="729727" y="26438"/>
                      <a:pt x="778818" y="26438"/>
                    </a:cubicBezTo>
                    <a:cubicBezTo>
                      <a:pt x="827909" y="26438"/>
                      <a:pt x="873514" y="20042"/>
                      <a:pt x="911345" y="90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CC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11714181-2E94-4C7E-A282-C6BE4BE3179D}"/>
                </a:ext>
              </a:extLst>
            </p:cNvPr>
            <p:cNvGrpSpPr/>
            <p:nvPr/>
          </p:nvGrpSpPr>
          <p:grpSpPr>
            <a:xfrm rot="2086532">
              <a:off x="8326042" y="2617612"/>
              <a:ext cx="452909" cy="484547"/>
              <a:chOff x="3165858" y="4528629"/>
              <a:chExt cx="452909" cy="484547"/>
            </a:xfrm>
          </p:grpSpPr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BEC6A5F9-2F06-434F-9A05-96EF8D24B9CB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星: 5 pt 63">
                <a:extLst>
                  <a:ext uri="{FF2B5EF4-FFF2-40B4-BE49-F238E27FC236}">
                    <a16:creationId xmlns:a16="http://schemas.microsoft.com/office/drawing/2014/main" id="{9F447D1D-3902-44E0-890D-57D7E938AEB0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13B2993D-5D0D-4280-959B-22D5B482C636}"/>
                </a:ext>
              </a:extLst>
            </p:cNvPr>
            <p:cNvGrpSpPr/>
            <p:nvPr/>
          </p:nvGrpSpPr>
          <p:grpSpPr>
            <a:xfrm rot="2125799">
              <a:off x="6970888" y="2719634"/>
              <a:ext cx="1413389" cy="457091"/>
              <a:chOff x="6585850" y="6057968"/>
              <a:chExt cx="1502243" cy="457091"/>
            </a:xfrm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186059B9-0592-4A95-B1CF-E4ADD8A81502}"/>
                  </a:ext>
                </a:extLst>
              </p:cNvPr>
              <p:cNvGrpSpPr/>
              <p:nvPr/>
            </p:nvGrpSpPr>
            <p:grpSpPr>
              <a:xfrm>
                <a:off x="6585850" y="6118928"/>
                <a:ext cx="1357463" cy="396131"/>
                <a:chOff x="6585850" y="6118928"/>
                <a:chExt cx="1357463" cy="396131"/>
              </a:xfrm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312AFF4D-572F-46C9-BDF9-4108D011C1C7}"/>
                    </a:ext>
                  </a:extLst>
                </p:cNvPr>
                <p:cNvGrpSpPr/>
                <p:nvPr/>
              </p:nvGrpSpPr>
              <p:grpSpPr>
                <a:xfrm>
                  <a:off x="6585850" y="6118928"/>
                  <a:ext cx="1121243" cy="281831"/>
                  <a:chOff x="6585850" y="5775006"/>
                  <a:chExt cx="1786677" cy="625754"/>
                </a:xfrm>
              </p:grpSpPr>
              <p:sp>
                <p:nvSpPr>
                  <p:cNvPr id="61" name="楕円 10">
                    <a:extLst>
                      <a:ext uri="{FF2B5EF4-FFF2-40B4-BE49-F238E27FC236}">
                        <a16:creationId xmlns:a16="http://schemas.microsoft.com/office/drawing/2014/main" id="{88D3E513-FDBA-4F76-86F9-ACBB3ADF2CD4}"/>
                      </a:ext>
                    </a:extLst>
                  </p:cNvPr>
                  <p:cNvSpPr/>
                  <p:nvPr/>
                </p:nvSpPr>
                <p:spPr>
                  <a:xfrm>
                    <a:off x="6585850" y="582834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6298">
                        <a:srgbClr val="C00000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2" name="楕円 10">
                    <a:extLst>
                      <a:ext uri="{FF2B5EF4-FFF2-40B4-BE49-F238E27FC236}">
                        <a16:creationId xmlns:a16="http://schemas.microsoft.com/office/drawing/2014/main" id="{C2FA2168-45AB-4414-82B3-2C9D1C60030D}"/>
                      </a:ext>
                    </a:extLst>
                  </p:cNvPr>
                  <p:cNvSpPr/>
                  <p:nvPr/>
                </p:nvSpPr>
                <p:spPr>
                  <a:xfrm>
                    <a:off x="6585850" y="577500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3000">
                        <a:srgbClr val="FF99CC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A7B269A0-D625-45CB-B242-0EA30E7FC700}"/>
                    </a:ext>
                  </a:extLst>
                </p:cNvPr>
                <p:cNvGrpSpPr/>
                <p:nvPr/>
              </p:nvGrpSpPr>
              <p:grpSpPr>
                <a:xfrm>
                  <a:off x="6822070" y="6233228"/>
                  <a:ext cx="1121243" cy="281831"/>
                  <a:chOff x="6585850" y="5775006"/>
                  <a:chExt cx="1786677" cy="625754"/>
                </a:xfrm>
              </p:grpSpPr>
              <p:sp>
                <p:nvSpPr>
                  <p:cNvPr id="59" name="楕円 10">
                    <a:extLst>
                      <a:ext uri="{FF2B5EF4-FFF2-40B4-BE49-F238E27FC236}">
                        <a16:creationId xmlns:a16="http://schemas.microsoft.com/office/drawing/2014/main" id="{C2C5113E-E5A6-4DB4-9B95-559130A3CDF7}"/>
                      </a:ext>
                    </a:extLst>
                  </p:cNvPr>
                  <p:cNvSpPr/>
                  <p:nvPr/>
                </p:nvSpPr>
                <p:spPr>
                  <a:xfrm>
                    <a:off x="6585850" y="582834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6298">
                        <a:srgbClr val="C00000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0" name="楕円 10">
                    <a:extLst>
                      <a:ext uri="{FF2B5EF4-FFF2-40B4-BE49-F238E27FC236}">
                        <a16:creationId xmlns:a16="http://schemas.microsoft.com/office/drawing/2014/main" id="{18D0E382-0D32-4E74-A867-7865BA42F6D6}"/>
                      </a:ext>
                    </a:extLst>
                  </p:cNvPr>
                  <p:cNvSpPr/>
                  <p:nvPr/>
                </p:nvSpPr>
                <p:spPr>
                  <a:xfrm>
                    <a:off x="6585850" y="5775006"/>
                    <a:ext cx="1786677" cy="572414"/>
                  </a:xfrm>
                  <a:custGeom>
                    <a:avLst/>
                    <a:gdLst>
                      <a:gd name="connsiteX0" fmla="*/ 0 w 1754208"/>
                      <a:gd name="connsiteY0" fmla="*/ 324036 h 648072"/>
                      <a:gd name="connsiteX1" fmla="*/ 877104 w 1754208"/>
                      <a:gd name="connsiteY1" fmla="*/ 0 h 648072"/>
                      <a:gd name="connsiteX2" fmla="*/ 1754208 w 1754208"/>
                      <a:gd name="connsiteY2" fmla="*/ 324036 h 648072"/>
                      <a:gd name="connsiteX3" fmla="*/ 877104 w 1754208"/>
                      <a:gd name="connsiteY3" fmla="*/ 648072 h 648072"/>
                      <a:gd name="connsiteX4" fmla="*/ 0 w 1754208"/>
                      <a:gd name="connsiteY4" fmla="*/ 324036 h 648072"/>
                      <a:gd name="connsiteX0" fmla="*/ 0 w 1754208"/>
                      <a:gd name="connsiteY0" fmla="*/ 150697 h 474733"/>
                      <a:gd name="connsiteX1" fmla="*/ 877104 w 1754208"/>
                      <a:gd name="connsiteY1" fmla="*/ 1921 h 474733"/>
                      <a:gd name="connsiteX2" fmla="*/ 1754208 w 1754208"/>
                      <a:gd name="connsiteY2" fmla="*/ 150697 h 474733"/>
                      <a:gd name="connsiteX3" fmla="*/ 877104 w 1754208"/>
                      <a:gd name="connsiteY3" fmla="*/ 474733 h 474733"/>
                      <a:gd name="connsiteX4" fmla="*/ 0 w 1754208"/>
                      <a:gd name="connsiteY4" fmla="*/ 150697 h 474733"/>
                      <a:gd name="connsiteX0" fmla="*/ 3 w 1754211"/>
                      <a:gd name="connsiteY0" fmla="*/ 150697 h 566173"/>
                      <a:gd name="connsiteX1" fmla="*/ 877107 w 1754211"/>
                      <a:gd name="connsiteY1" fmla="*/ 1921 h 566173"/>
                      <a:gd name="connsiteX2" fmla="*/ 1754211 w 1754211"/>
                      <a:gd name="connsiteY2" fmla="*/ 150697 h 566173"/>
                      <a:gd name="connsiteX3" fmla="*/ 869487 w 1754211"/>
                      <a:gd name="connsiteY3" fmla="*/ 566173 h 566173"/>
                      <a:gd name="connsiteX4" fmla="*/ 3 w 1754211"/>
                      <a:gd name="connsiteY4" fmla="*/ 150697 h 566173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58811"/>
                      <a:gd name="connsiteY0" fmla="*/ 156659 h 572135"/>
                      <a:gd name="connsiteX1" fmla="*/ 881707 w 1758811"/>
                      <a:gd name="connsiteY1" fmla="*/ 7883 h 572135"/>
                      <a:gd name="connsiteX2" fmla="*/ 1758811 w 1758811"/>
                      <a:gd name="connsiteY2" fmla="*/ 156659 h 572135"/>
                      <a:gd name="connsiteX3" fmla="*/ 874087 w 1758811"/>
                      <a:gd name="connsiteY3" fmla="*/ 572135 h 572135"/>
                      <a:gd name="connsiteX4" fmla="*/ 4603 w 1758811"/>
                      <a:gd name="connsiteY4" fmla="*/ 156659 h 572135"/>
                      <a:gd name="connsiteX0" fmla="*/ 4603 w 1786677"/>
                      <a:gd name="connsiteY0" fmla="*/ 156938 h 572414"/>
                      <a:gd name="connsiteX1" fmla="*/ 881707 w 1786677"/>
                      <a:gd name="connsiteY1" fmla="*/ 8162 h 572414"/>
                      <a:gd name="connsiteX2" fmla="*/ 1758811 w 1786677"/>
                      <a:gd name="connsiteY2" fmla="*/ 156938 h 572414"/>
                      <a:gd name="connsiteX3" fmla="*/ 874087 w 1786677"/>
                      <a:gd name="connsiteY3" fmla="*/ 572414 h 572414"/>
                      <a:gd name="connsiteX4" fmla="*/ 4603 w 1786677"/>
                      <a:gd name="connsiteY4" fmla="*/ 156938 h 572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677" h="572414">
                        <a:moveTo>
                          <a:pt x="4603" y="156938"/>
                        </a:moveTo>
                        <a:cubicBezTo>
                          <a:pt x="59213" y="-51404"/>
                          <a:pt x="397296" y="8162"/>
                          <a:pt x="881707" y="8162"/>
                        </a:cubicBezTo>
                        <a:cubicBezTo>
                          <a:pt x="1366118" y="8162"/>
                          <a:pt x="1598791" y="-52502"/>
                          <a:pt x="1758811" y="156938"/>
                        </a:cubicBezTo>
                        <a:cubicBezTo>
                          <a:pt x="1918831" y="366378"/>
                          <a:pt x="1358498" y="572414"/>
                          <a:pt x="874087" y="572414"/>
                        </a:cubicBezTo>
                        <a:cubicBezTo>
                          <a:pt x="389676" y="572414"/>
                          <a:pt x="-50007" y="365280"/>
                          <a:pt x="4603" y="1569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3000">
                        <a:srgbClr val="FF99CC"/>
                      </a:gs>
                      <a:gs pos="100000">
                        <a:srgbClr val="FF669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EF1F1AA2-CFDF-44EF-8C89-6D7B53A561BB}"/>
                  </a:ext>
                </a:extLst>
              </p:cNvPr>
              <p:cNvGrpSpPr/>
              <p:nvPr/>
            </p:nvGrpSpPr>
            <p:grpSpPr>
              <a:xfrm>
                <a:off x="6966850" y="6057968"/>
                <a:ext cx="1121243" cy="281831"/>
                <a:chOff x="6585850" y="5775006"/>
                <a:chExt cx="1786677" cy="625754"/>
              </a:xfrm>
            </p:grpSpPr>
            <p:sp>
              <p:nvSpPr>
                <p:cNvPr id="55" name="楕円 10">
                  <a:extLst>
                    <a:ext uri="{FF2B5EF4-FFF2-40B4-BE49-F238E27FC236}">
                      <a16:creationId xmlns:a16="http://schemas.microsoft.com/office/drawing/2014/main" id="{D130082F-4EA1-4C79-BC3B-00BD37165F11}"/>
                    </a:ext>
                  </a:extLst>
                </p:cNvPr>
                <p:cNvSpPr/>
                <p:nvPr/>
              </p:nvSpPr>
              <p:spPr>
                <a:xfrm>
                  <a:off x="6585850" y="5828346"/>
                  <a:ext cx="1786677" cy="572414"/>
                </a:xfrm>
                <a:custGeom>
                  <a:avLst/>
                  <a:gdLst>
                    <a:gd name="connsiteX0" fmla="*/ 0 w 1754208"/>
                    <a:gd name="connsiteY0" fmla="*/ 324036 h 648072"/>
                    <a:gd name="connsiteX1" fmla="*/ 877104 w 1754208"/>
                    <a:gd name="connsiteY1" fmla="*/ 0 h 648072"/>
                    <a:gd name="connsiteX2" fmla="*/ 1754208 w 1754208"/>
                    <a:gd name="connsiteY2" fmla="*/ 324036 h 648072"/>
                    <a:gd name="connsiteX3" fmla="*/ 877104 w 1754208"/>
                    <a:gd name="connsiteY3" fmla="*/ 648072 h 648072"/>
                    <a:gd name="connsiteX4" fmla="*/ 0 w 1754208"/>
                    <a:gd name="connsiteY4" fmla="*/ 324036 h 648072"/>
                    <a:gd name="connsiteX0" fmla="*/ 0 w 1754208"/>
                    <a:gd name="connsiteY0" fmla="*/ 150697 h 474733"/>
                    <a:gd name="connsiteX1" fmla="*/ 877104 w 1754208"/>
                    <a:gd name="connsiteY1" fmla="*/ 1921 h 474733"/>
                    <a:gd name="connsiteX2" fmla="*/ 1754208 w 1754208"/>
                    <a:gd name="connsiteY2" fmla="*/ 150697 h 474733"/>
                    <a:gd name="connsiteX3" fmla="*/ 877104 w 1754208"/>
                    <a:gd name="connsiteY3" fmla="*/ 474733 h 474733"/>
                    <a:gd name="connsiteX4" fmla="*/ 0 w 1754208"/>
                    <a:gd name="connsiteY4" fmla="*/ 150697 h 474733"/>
                    <a:gd name="connsiteX0" fmla="*/ 3 w 1754211"/>
                    <a:gd name="connsiteY0" fmla="*/ 150697 h 566173"/>
                    <a:gd name="connsiteX1" fmla="*/ 877107 w 1754211"/>
                    <a:gd name="connsiteY1" fmla="*/ 1921 h 566173"/>
                    <a:gd name="connsiteX2" fmla="*/ 1754211 w 1754211"/>
                    <a:gd name="connsiteY2" fmla="*/ 150697 h 566173"/>
                    <a:gd name="connsiteX3" fmla="*/ 869487 w 1754211"/>
                    <a:gd name="connsiteY3" fmla="*/ 566173 h 566173"/>
                    <a:gd name="connsiteX4" fmla="*/ 3 w 1754211"/>
                    <a:gd name="connsiteY4" fmla="*/ 150697 h 566173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86677"/>
                    <a:gd name="connsiteY0" fmla="*/ 156938 h 572414"/>
                    <a:gd name="connsiteX1" fmla="*/ 881707 w 1786677"/>
                    <a:gd name="connsiteY1" fmla="*/ 8162 h 572414"/>
                    <a:gd name="connsiteX2" fmla="*/ 1758811 w 1786677"/>
                    <a:gd name="connsiteY2" fmla="*/ 156938 h 572414"/>
                    <a:gd name="connsiteX3" fmla="*/ 874087 w 1786677"/>
                    <a:gd name="connsiteY3" fmla="*/ 572414 h 572414"/>
                    <a:gd name="connsiteX4" fmla="*/ 4603 w 1786677"/>
                    <a:gd name="connsiteY4" fmla="*/ 156938 h 57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6677" h="572414">
                      <a:moveTo>
                        <a:pt x="4603" y="156938"/>
                      </a:moveTo>
                      <a:cubicBezTo>
                        <a:pt x="59213" y="-51404"/>
                        <a:pt x="397296" y="8162"/>
                        <a:pt x="881707" y="8162"/>
                      </a:cubicBezTo>
                      <a:cubicBezTo>
                        <a:pt x="1366118" y="8162"/>
                        <a:pt x="1598791" y="-52502"/>
                        <a:pt x="1758811" y="156938"/>
                      </a:cubicBezTo>
                      <a:cubicBezTo>
                        <a:pt x="1918831" y="366378"/>
                        <a:pt x="1358498" y="572414"/>
                        <a:pt x="874087" y="572414"/>
                      </a:cubicBezTo>
                      <a:cubicBezTo>
                        <a:pt x="389676" y="572414"/>
                        <a:pt x="-50007" y="365280"/>
                        <a:pt x="4603" y="1569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6298">
                      <a:srgbClr val="C00000"/>
                    </a:gs>
                    <a:gs pos="100000">
                      <a:srgbClr val="FF66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楕円 10">
                  <a:extLst>
                    <a:ext uri="{FF2B5EF4-FFF2-40B4-BE49-F238E27FC236}">
                      <a16:creationId xmlns:a16="http://schemas.microsoft.com/office/drawing/2014/main" id="{AD3386E3-16BB-4C7A-A3C4-9C8892829351}"/>
                    </a:ext>
                  </a:extLst>
                </p:cNvPr>
                <p:cNvSpPr/>
                <p:nvPr/>
              </p:nvSpPr>
              <p:spPr>
                <a:xfrm>
                  <a:off x="6585850" y="5775006"/>
                  <a:ext cx="1786677" cy="572414"/>
                </a:xfrm>
                <a:custGeom>
                  <a:avLst/>
                  <a:gdLst>
                    <a:gd name="connsiteX0" fmla="*/ 0 w 1754208"/>
                    <a:gd name="connsiteY0" fmla="*/ 324036 h 648072"/>
                    <a:gd name="connsiteX1" fmla="*/ 877104 w 1754208"/>
                    <a:gd name="connsiteY1" fmla="*/ 0 h 648072"/>
                    <a:gd name="connsiteX2" fmla="*/ 1754208 w 1754208"/>
                    <a:gd name="connsiteY2" fmla="*/ 324036 h 648072"/>
                    <a:gd name="connsiteX3" fmla="*/ 877104 w 1754208"/>
                    <a:gd name="connsiteY3" fmla="*/ 648072 h 648072"/>
                    <a:gd name="connsiteX4" fmla="*/ 0 w 1754208"/>
                    <a:gd name="connsiteY4" fmla="*/ 324036 h 648072"/>
                    <a:gd name="connsiteX0" fmla="*/ 0 w 1754208"/>
                    <a:gd name="connsiteY0" fmla="*/ 150697 h 474733"/>
                    <a:gd name="connsiteX1" fmla="*/ 877104 w 1754208"/>
                    <a:gd name="connsiteY1" fmla="*/ 1921 h 474733"/>
                    <a:gd name="connsiteX2" fmla="*/ 1754208 w 1754208"/>
                    <a:gd name="connsiteY2" fmla="*/ 150697 h 474733"/>
                    <a:gd name="connsiteX3" fmla="*/ 877104 w 1754208"/>
                    <a:gd name="connsiteY3" fmla="*/ 474733 h 474733"/>
                    <a:gd name="connsiteX4" fmla="*/ 0 w 1754208"/>
                    <a:gd name="connsiteY4" fmla="*/ 150697 h 474733"/>
                    <a:gd name="connsiteX0" fmla="*/ 3 w 1754211"/>
                    <a:gd name="connsiteY0" fmla="*/ 150697 h 566173"/>
                    <a:gd name="connsiteX1" fmla="*/ 877107 w 1754211"/>
                    <a:gd name="connsiteY1" fmla="*/ 1921 h 566173"/>
                    <a:gd name="connsiteX2" fmla="*/ 1754211 w 1754211"/>
                    <a:gd name="connsiteY2" fmla="*/ 150697 h 566173"/>
                    <a:gd name="connsiteX3" fmla="*/ 869487 w 1754211"/>
                    <a:gd name="connsiteY3" fmla="*/ 566173 h 566173"/>
                    <a:gd name="connsiteX4" fmla="*/ 3 w 1754211"/>
                    <a:gd name="connsiteY4" fmla="*/ 150697 h 566173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58811"/>
                    <a:gd name="connsiteY0" fmla="*/ 156659 h 572135"/>
                    <a:gd name="connsiteX1" fmla="*/ 881707 w 1758811"/>
                    <a:gd name="connsiteY1" fmla="*/ 7883 h 572135"/>
                    <a:gd name="connsiteX2" fmla="*/ 1758811 w 1758811"/>
                    <a:gd name="connsiteY2" fmla="*/ 156659 h 572135"/>
                    <a:gd name="connsiteX3" fmla="*/ 874087 w 1758811"/>
                    <a:gd name="connsiteY3" fmla="*/ 572135 h 572135"/>
                    <a:gd name="connsiteX4" fmla="*/ 4603 w 1758811"/>
                    <a:gd name="connsiteY4" fmla="*/ 156659 h 572135"/>
                    <a:gd name="connsiteX0" fmla="*/ 4603 w 1786677"/>
                    <a:gd name="connsiteY0" fmla="*/ 156938 h 572414"/>
                    <a:gd name="connsiteX1" fmla="*/ 881707 w 1786677"/>
                    <a:gd name="connsiteY1" fmla="*/ 8162 h 572414"/>
                    <a:gd name="connsiteX2" fmla="*/ 1758811 w 1786677"/>
                    <a:gd name="connsiteY2" fmla="*/ 156938 h 572414"/>
                    <a:gd name="connsiteX3" fmla="*/ 874087 w 1786677"/>
                    <a:gd name="connsiteY3" fmla="*/ 572414 h 572414"/>
                    <a:gd name="connsiteX4" fmla="*/ 4603 w 1786677"/>
                    <a:gd name="connsiteY4" fmla="*/ 156938 h 57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6677" h="572414">
                      <a:moveTo>
                        <a:pt x="4603" y="156938"/>
                      </a:moveTo>
                      <a:cubicBezTo>
                        <a:pt x="59213" y="-51404"/>
                        <a:pt x="397296" y="8162"/>
                        <a:pt x="881707" y="8162"/>
                      </a:cubicBezTo>
                      <a:cubicBezTo>
                        <a:pt x="1366118" y="8162"/>
                        <a:pt x="1598791" y="-52502"/>
                        <a:pt x="1758811" y="156938"/>
                      </a:cubicBezTo>
                      <a:cubicBezTo>
                        <a:pt x="1918831" y="366378"/>
                        <a:pt x="1358498" y="572414"/>
                        <a:pt x="874087" y="572414"/>
                      </a:cubicBezTo>
                      <a:cubicBezTo>
                        <a:pt x="389676" y="572414"/>
                        <a:pt x="-50007" y="365280"/>
                        <a:pt x="4603" y="1569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FF99CC"/>
                    </a:gs>
                    <a:gs pos="100000">
                      <a:srgbClr val="FF66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5B03407B-A571-4F64-8D98-8333DC83B760}"/>
                </a:ext>
              </a:extLst>
            </p:cNvPr>
            <p:cNvGrpSpPr/>
            <p:nvPr/>
          </p:nvGrpSpPr>
          <p:grpSpPr>
            <a:xfrm>
              <a:off x="7252068" y="2928536"/>
              <a:ext cx="1580504" cy="900519"/>
              <a:chOff x="7252068" y="1335956"/>
              <a:chExt cx="1580504" cy="900519"/>
            </a:xfrm>
          </p:grpSpPr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C1D3109C-BE2F-48E1-B019-940F4036B5D1}"/>
                  </a:ext>
                </a:extLst>
              </p:cNvPr>
              <p:cNvSpPr/>
              <p:nvPr/>
            </p:nvSpPr>
            <p:spPr>
              <a:xfrm>
                <a:off x="7819685" y="2126919"/>
                <a:ext cx="462304" cy="109556"/>
              </a:xfrm>
              <a:prstGeom prst="trapezoid">
                <a:avLst/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76AB1A9D-A52D-4BB5-8B05-3E857BF935F8}"/>
                  </a:ext>
                </a:extLst>
              </p:cNvPr>
              <p:cNvSpPr/>
              <p:nvPr/>
            </p:nvSpPr>
            <p:spPr>
              <a:xfrm rot="10800000">
                <a:off x="7252068" y="1335956"/>
                <a:ext cx="1580504" cy="823498"/>
              </a:xfrm>
              <a:prstGeom prst="trapezoid">
                <a:avLst>
                  <a:gd name="adj" fmla="val 65531"/>
                </a:avLst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台形 50">
                <a:extLst>
                  <a:ext uri="{FF2B5EF4-FFF2-40B4-BE49-F238E27FC236}">
                    <a16:creationId xmlns:a16="http://schemas.microsoft.com/office/drawing/2014/main" id="{AF09B358-AE7C-4F62-9F86-E74857B57829}"/>
                  </a:ext>
                </a:extLst>
              </p:cNvPr>
              <p:cNvSpPr/>
              <p:nvPr/>
            </p:nvSpPr>
            <p:spPr>
              <a:xfrm rot="10800000">
                <a:off x="7400588" y="1335956"/>
                <a:ext cx="1300500" cy="823498"/>
              </a:xfrm>
              <a:prstGeom prst="trapezoid">
                <a:avLst>
                  <a:gd name="adj" fmla="val 58012"/>
                </a:avLst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14ED302E-F023-48F2-A524-5693BD2A75C8}"/>
                  </a:ext>
                </a:extLst>
              </p:cNvPr>
              <p:cNvSpPr/>
              <p:nvPr/>
            </p:nvSpPr>
            <p:spPr>
              <a:xfrm rot="10800000">
                <a:off x="7707094" y="1335956"/>
                <a:ext cx="643276" cy="823498"/>
              </a:xfrm>
              <a:prstGeom prst="trapezoid">
                <a:avLst>
                  <a:gd name="adj" fmla="val 41465"/>
                </a:avLst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B41B2A93-63EB-46B4-8DF8-E7DE2BA4607E}"/>
              </a:ext>
            </a:extLst>
          </p:cNvPr>
          <p:cNvGrpSpPr/>
          <p:nvPr/>
        </p:nvGrpSpPr>
        <p:grpSpPr>
          <a:xfrm>
            <a:off x="6033120" y="689051"/>
            <a:ext cx="1761695" cy="1729932"/>
            <a:chOff x="7252068" y="506543"/>
            <a:chExt cx="1761695" cy="1729932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681721B5-B726-4EF2-9CF2-299B484274B0}"/>
                </a:ext>
              </a:extLst>
            </p:cNvPr>
            <p:cNvGrpSpPr/>
            <p:nvPr/>
          </p:nvGrpSpPr>
          <p:grpSpPr>
            <a:xfrm>
              <a:off x="7277229" y="506543"/>
              <a:ext cx="1736534" cy="1255592"/>
              <a:chOff x="7277229" y="506543"/>
              <a:chExt cx="1736534" cy="1255592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140AB88A-F09E-45EA-8A01-5503C985C800}"/>
                  </a:ext>
                </a:extLst>
              </p:cNvPr>
              <p:cNvGrpSpPr/>
              <p:nvPr/>
            </p:nvGrpSpPr>
            <p:grpSpPr>
              <a:xfrm rot="19175505">
                <a:off x="7780453" y="506543"/>
                <a:ext cx="206912" cy="1255592"/>
                <a:chOff x="2920962" y="3945676"/>
                <a:chExt cx="219487" cy="1331902"/>
              </a:xfrm>
            </p:grpSpPr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7A1C8C2F-E6FF-46FA-8597-8D66C6562F4B}"/>
                    </a:ext>
                  </a:extLst>
                </p:cNvPr>
                <p:cNvGrpSpPr/>
                <p:nvPr/>
              </p:nvGrpSpPr>
              <p:grpSpPr>
                <a:xfrm rot="1745524">
                  <a:off x="2963823" y="4074266"/>
                  <a:ext cx="176626" cy="1203312"/>
                  <a:chOff x="7490838" y="3755570"/>
                  <a:chExt cx="192640" cy="1312413"/>
                </a:xfrm>
              </p:grpSpPr>
              <p:sp>
                <p:nvSpPr>
                  <p:cNvPr id="150" name="矢印: 五方向 149">
                    <a:extLst>
                      <a:ext uri="{FF2B5EF4-FFF2-40B4-BE49-F238E27FC236}">
                        <a16:creationId xmlns:a16="http://schemas.microsoft.com/office/drawing/2014/main" id="{4999C296-3D65-4927-9A5F-5E3821A9F18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31339" y="4326293"/>
                    <a:ext cx="1312413" cy="170967"/>
                  </a:xfrm>
                  <a:prstGeom prst="homePlate">
                    <a:avLst>
                      <a:gd name="adj" fmla="val 95035"/>
                    </a:avLst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51" name="グループ化 150">
                    <a:extLst>
                      <a:ext uri="{FF2B5EF4-FFF2-40B4-BE49-F238E27FC236}">
                        <a16:creationId xmlns:a16="http://schemas.microsoft.com/office/drawing/2014/main" id="{D2EE0B1E-5B16-4A60-A3C0-A63E64A62FB2}"/>
                      </a:ext>
                    </a:extLst>
                  </p:cNvPr>
                  <p:cNvGrpSpPr/>
                  <p:nvPr/>
                </p:nvGrpSpPr>
                <p:grpSpPr>
                  <a:xfrm>
                    <a:off x="7490838" y="3946729"/>
                    <a:ext cx="192640" cy="163704"/>
                    <a:chOff x="7490838" y="3946729"/>
                    <a:chExt cx="192640" cy="163704"/>
                  </a:xfrm>
                </p:grpSpPr>
                <p:sp>
                  <p:nvSpPr>
                    <p:cNvPr id="160" name="二等辺三角形 159">
                      <a:extLst>
                        <a:ext uri="{FF2B5EF4-FFF2-40B4-BE49-F238E27FC236}">
                          <a16:creationId xmlns:a16="http://schemas.microsoft.com/office/drawing/2014/main" id="{5E7DB926-0320-4F8B-BA8B-1262207EB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90838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61" name="二等辺三角形 160">
                      <a:extLst>
                        <a:ext uri="{FF2B5EF4-FFF2-40B4-BE49-F238E27FC236}">
                          <a16:creationId xmlns:a16="http://schemas.microsoft.com/office/drawing/2014/main" id="{7DADD55F-068F-4469-B063-8CB2B4D547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7994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62" name="二等辺三角形 161">
                      <a:extLst>
                        <a:ext uri="{FF2B5EF4-FFF2-40B4-BE49-F238E27FC236}">
                          <a16:creationId xmlns:a16="http://schemas.microsoft.com/office/drawing/2014/main" id="{417B13A6-0D03-45C0-86F3-801EE256B6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1365" y="3974671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52" name="グループ化 151">
                    <a:extLst>
                      <a:ext uri="{FF2B5EF4-FFF2-40B4-BE49-F238E27FC236}">
                        <a16:creationId xmlns:a16="http://schemas.microsoft.com/office/drawing/2014/main" id="{323A5E02-65C1-401C-B6CB-9AD818E96424}"/>
                      </a:ext>
                    </a:extLst>
                  </p:cNvPr>
                  <p:cNvGrpSpPr/>
                  <p:nvPr/>
                </p:nvGrpSpPr>
                <p:grpSpPr>
                  <a:xfrm>
                    <a:off x="7490838" y="4254704"/>
                    <a:ext cx="192640" cy="163704"/>
                    <a:chOff x="7490838" y="3946729"/>
                    <a:chExt cx="192640" cy="163704"/>
                  </a:xfrm>
                </p:grpSpPr>
                <p:sp>
                  <p:nvSpPr>
                    <p:cNvPr id="157" name="二等辺三角形 156">
                      <a:extLst>
                        <a:ext uri="{FF2B5EF4-FFF2-40B4-BE49-F238E27FC236}">
                          <a16:creationId xmlns:a16="http://schemas.microsoft.com/office/drawing/2014/main" id="{1814DB89-E5C7-473C-AC91-5F90B29536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90838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58" name="二等辺三角形 157">
                      <a:extLst>
                        <a:ext uri="{FF2B5EF4-FFF2-40B4-BE49-F238E27FC236}">
                          <a16:creationId xmlns:a16="http://schemas.microsoft.com/office/drawing/2014/main" id="{48C70688-7200-4A9C-B321-F8F3BDEEE3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7994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59" name="二等辺三角形 158">
                      <a:extLst>
                        <a:ext uri="{FF2B5EF4-FFF2-40B4-BE49-F238E27FC236}">
                          <a16:creationId xmlns:a16="http://schemas.microsoft.com/office/drawing/2014/main" id="{D9E151DB-87A6-44D1-88F4-481A20D769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1365" y="3974671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53" name="グループ化 152">
                    <a:extLst>
                      <a:ext uri="{FF2B5EF4-FFF2-40B4-BE49-F238E27FC236}">
                        <a16:creationId xmlns:a16="http://schemas.microsoft.com/office/drawing/2014/main" id="{1504F862-CE1D-4EC9-B949-CD4F7BB34C10}"/>
                      </a:ext>
                    </a:extLst>
                  </p:cNvPr>
                  <p:cNvGrpSpPr/>
                  <p:nvPr/>
                </p:nvGrpSpPr>
                <p:grpSpPr>
                  <a:xfrm>
                    <a:off x="7490838" y="4556329"/>
                    <a:ext cx="192640" cy="163704"/>
                    <a:chOff x="7490838" y="3946729"/>
                    <a:chExt cx="192640" cy="163704"/>
                  </a:xfrm>
                </p:grpSpPr>
                <p:sp>
                  <p:nvSpPr>
                    <p:cNvPr id="154" name="二等辺三角形 153">
                      <a:extLst>
                        <a:ext uri="{FF2B5EF4-FFF2-40B4-BE49-F238E27FC236}">
                          <a16:creationId xmlns:a16="http://schemas.microsoft.com/office/drawing/2014/main" id="{ADA9CA89-DC10-4C21-A684-464B4C0678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90838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55" name="二等辺三角形 154">
                      <a:extLst>
                        <a:ext uri="{FF2B5EF4-FFF2-40B4-BE49-F238E27FC236}">
                          <a16:creationId xmlns:a16="http://schemas.microsoft.com/office/drawing/2014/main" id="{BFB5D1DD-A846-4FB1-A636-BE7509C234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7994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56" name="二等辺三角形 155">
                      <a:extLst>
                        <a:ext uri="{FF2B5EF4-FFF2-40B4-BE49-F238E27FC236}">
                          <a16:creationId xmlns:a16="http://schemas.microsoft.com/office/drawing/2014/main" id="{FF6CAFCA-9B2E-4F8D-99BF-E8AB48D27E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1365" y="3974671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AAA9C34A-1102-4856-A64E-7F9414B16744}"/>
                    </a:ext>
                  </a:extLst>
                </p:cNvPr>
                <p:cNvGrpSpPr/>
                <p:nvPr/>
              </p:nvGrpSpPr>
              <p:grpSpPr>
                <a:xfrm rot="1146297">
                  <a:off x="2920962" y="3945676"/>
                  <a:ext cx="176626" cy="1203312"/>
                  <a:chOff x="7490838" y="3755570"/>
                  <a:chExt cx="192640" cy="1312413"/>
                </a:xfrm>
              </p:grpSpPr>
              <p:sp>
                <p:nvSpPr>
                  <p:cNvPr id="137" name="矢印: 五方向 136">
                    <a:extLst>
                      <a:ext uri="{FF2B5EF4-FFF2-40B4-BE49-F238E27FC236}">
                        <a16:creationId xmlns:a16="http://schemas.microsoft.com/office/drawing/2014/main" id="{A06D05D8-F886-48FA-A875-0A40B41B7E9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31339" y="4326293"/>
                    <a:ext cx="1312413" cy="170967"/>
                  </a:xfrm>
                  <a:prstGeom prst="homePlate">
                    <a:avLst>
                      <a:gd name="adj" fmla="val 95035"/>
                    </a:avLst>
                  </a:prstGeom>
                  <a:gradFill flip="none" rotWithShape="1">
                    <a:gsLst>
                      <a:gs pos="0">
                        <a:srgbClr val="00B050"/>
                      </a:gs>
                      <a:gs pos="50000">
                        <a:srgbClr val="92D050"/>
                      </a:gs>
                      <a:gs pos="100000">
                        <a:srgbClr val="92D050"/>
                      </a:gs>
                    </a:gsLst>
                    <a:lin ang="189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38" name="グループ化 137">
                    <a:extLst>
                      <a:ext uri="{FF2B5EF4-FFF2-40B4-BE49-F238E27FC236}">
                        <a16:creationId xmlns:a16="http://schemas.microsoft.com/office/drawing/2014/main" id="{3C4259F0-0540-411A-BDEA-4C2905DA277E}"/>
                      </a:ext>
                    </a:extLst>
                  </p:cNvPr>
                  <p:cNvGrpSpPr/>
                  <p:nvPr/>
                </p:nvGrpSpPr>
                <p:grpSpPr>
                  <a:xfrm>
                    <a:off x="7490838" y="3946729"/>
                    <a:ext cx="192640" cy="163704"/>
                    <a:chOff x="7490838" y="3946729"/>
                    <a:chExt cx="192640" cy="163704"/>
                  </a:xfrm>
                </p:grpSpPr>
                <p:sp>
                  <p:nvSpPr>
                    <p:cNvPr id="147" name="二等辺三角形 146">
                      <a:extLst>
                        <a:ext uri="{FF2B5EF4-FFF2-40B4-BE49-F238E27FC236}">
                          <a16:creationId xmlns:a16="http://schemas.microsoft.com/office/drawing/2014/main" id="{9EFF5CD5-4D8E-40D8-A0FF-5B51B28692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90838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8" name="二等辺三角形 147">
                      <a:extLst>
                        <a:ext uri="{FF2B5EF4-FFF2-40B4-BE49-F238E27FC236}">
                          <a16:creationId xmlns:a16="http://schemas.microsoft.com/office/drawing/2014/main" id="{F3071991-7C26-4844-9D0B-17ECD202FB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7994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9" name="二等辺三角形 148">
                      <a:extLst>
                        <a:ext uri="{FF2B5EF4-FFF2-40B4-BE49-F238E27FC236}">
                          <a16:creationId xmlns:a16="http://schemas.microsoft.com/office/drawing/2014/main" id="{76E1D063-A7D8-4517-B910-EBC1F15E7A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1365" y="3974671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39" name="グループ化 138">
                    <a:extLst>
                      <a:ext uri="{FF2B5EF4-FFF2-40B4-BE49-F238E27FC236}">
                        <a16:creationId xmlns:a16="http://schemas.microsoft.com/office/drawing/2014/main" id="{59B25DE6-C442-4E63-A389-0B3F84121437}"/>
                      </a:ext>
                    </a:extLst>
                  </p:cNvPr>
                  <p:cNvGrpSpPr/>
                  <p:nvPr/>
                </p:nvGrpSpPr>
                <p:grpSpPr>
                  <a:xfrm>
                    <a:off x="7490838" y="4254704"/>
                    <a:ext cx="192640" cy="163704"/>
                    <a:chOff x="7490838" y="3946729"/>
                    <a:chExt cx="192640" cy="163704"/>
                  </a:xfrm>
                </p:grpSpPr>
                <p:sp>
                  <p:nvSpPr>
                    <p:cNvPr id="144" name="二等辺三角形 143">
                      <a:extLst>
                        <a:ext uri="{FF2B5EF4-FFF2-40B4-BE49-F238E27FC236}">
                          <a16:creationId xmlns:a16="http://schemas.microsoft.com/office/drawing/2014/main" id="{9CCCD1B8-D4BD-4DF4-88B9-118EFF9DD6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90838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5" name="二等辺三角形 144">
                      <a:extLst>
                        <a:ext uri="{FF2B5EF4-FFF2-40B4-BE49-F238E27FC236}">
                          <a16:creationId xmlns:a16="http://schemas.microsoft.com/office/drawing/2014/main" id="{9759CC44-39EB-4AA3-B97D-B1DFAE07F4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7994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6" name="二等辺三角形 145">
                      <a:extLst>
                        <a:ext uri="{FF2B5EF4-FFF2-40B4-BE49-F238E27FC236}">
                          <a16:creationId xmlns:a16="http://schemas.microsoft.com/office/drawing/2014/main" id="{45E0CDEB-6A9D-4891-BFB1-DED5BAB9DF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1365" y="3974671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40" name="グループ化 139">
                    <a:extLst>
                      <a:ext uri="{FF2B5EF4-FFF2-40B4-BE49-F238E27FC236}">
                        <a16:creationId xmlns:a16="http://schemas.microsoft.com/office/drawing/2014/main" id="{503DE145-0371-4F26-A380-852F8DEDE3F6}"/>
                      </a:ext>
                    </a:extLst>
                  </p:cNvPr>
                  <p:cNvGrpSpPr/>
                  <p:nvPr/>
                </p:nvGrpSpPr>
                <p:grpSpPr>
                  <a:xfrm>
                    <a:off x="7490838" y="4556329"/>
                    <a:ext cx="192640" cy="163704"/>
                    <a:chOff x="7490838" y="3946729"/>
                    <a:chExt cx="192640" cy="163704"/>
                  </a:xfrm>
                </p:grpSpPr>
                <p:sp>
                  <p:nvSpPr>
                    <p:cNvPr id="141" name="二等辺三角形 140">
                      <a:extLst>
                        <a:ext uri="{FF2B5EF4-FFF2-40B4-BE49-F238E27FC236}">
                          <a16:creationId xmlns:a16="http://schemas.microsoft.com/office/drawing/2014/main" id="{E458244A-FC6C-4230-BA1F-0751082206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90838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2" name="二等辺三角形 141">
                      <a:extLst>
                        <a:ext uri="{FF2B5EF4-FFF2-40B4-BE49-F238E27FC236}">
                          <a16:creationId xmlns:a16="http://schemas.microsoft.com/office/drawing/2014/main" id="{A1C29A17-408F-4437-B435-5FAA275216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7994" y="3946729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3" name="二等辺三角形 142">
                      <a:extLst>
                        <a:ext uri="{FF2B5EF4-FFF2-40B4-BE49-F238E27FC236}">
                          <a16:creationId xmlns:a16="http://schemas.microsoft.com/office/drawing/2014/main" id="{F8F0102C-7D54-4FA5-BF0B-BC46896C73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1365" y="3974671"/>
                      <a:ext cx="85484" cy="135762"/>
                    </a:xfrm>
                    <a:prstGeom prst="triangle">
                      <a:avLst/>
                    </a:prstGeom>
                    <a:gradFill flip="none" rotWithShape="1">
                      <a:gsLst>
                        <a:gs pos="100000">
                          <a:srgbClr val="006600"/>
                        </a:gs>
                        <a:gs pos="0">
                          <a:srgbClr val="003300"/>
                        </a:gs>
                      </a:gsLst>
                      <a:lin ang="18900000" scaled="1"/>
                      <a:tileRect/>
                    </a:gra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F508E77-954B-49FE-B179-E3CD9868A889}"/>
                  </a:ext>
                </a:extLst>
              </p:cNvPr>
              <p:cNvSpPr/>
              <p:nvPr/>
            </p:nvSpPr>
            <p:spPr>
              <a:xfrm rot="2426739">
                <a:off x="7769345" y="1058572"/>
                <a:ext cx="563681" cy="456043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78EF8389-DCB4-47EE-BC6C-D25FF43B42BA}"/>
                  </a:ext>
                </a:extLst>
              </p:cNvPr>
              <p:cNvSpPr/>
              <p:nvPr/>
            </p:nvSpPr>
            <p:spPr>
              <a:xfrm rot="8479351">
                <a:off x="7969370" y="1025234"/>
                <a:ext cx="563681" cy="456043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3C04555D-1469-4BE8-8C28-A67EF917D7FA}"/>
                  </a:ext>
                </a:extLst>
              </p:cNvPr>
              <p:cNvSpPr/>
              <p:nvPr/>
            </p:nvSpPr>
            <p:spPr>
              <a:xfrm rot="2426739">
                <a:off x="7813254" y="1181641"/>
                <a:ext cx="494916" cy="40040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4F5F7031-DB18-4B62-B374-56CF62315B53}"/>
                  </a:ext>
                </a:extLst>
              </p:cNvPr>
              <p:cNvSpPr/>
              <p:nvPr/>
            </p:nvSpPr>
            <p:spPr>
              <a:xfrm rot="8479351">
                <a:off x="8013279" y="1148302"/>
                <a:ext cx="494914" cy="40040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77607523-C44E-48FE-B66F-7F8F01E8C889}"/>
                  </a:ext>
                </a:extLst>
              </p:cNvPr>
              <p:cNvGrpSpPr/>
              <p:nvPr/>
            </p:nvGrpSpPr>
            <p:grpSpPr>
              <a:xfrm rot="20160746" flipH="1">
                <a:off x="7910765" y="1195726"/>
                <a:ext cx="1102998" cy="298112"/>
                <a:chOff x="9091957" y="328220"/>
                <a:chExt cx="1102998" cy="298112"/>
              </a:xfrm>
            </p:grpSpPr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0C516D03-6D58-4129-AA79-64730672E212}"/>
                    </a:ext>
                  </a:extLst>
                </p:cNvPr>
                <p:cNvGrpSpPr/>
                <p:nvPr/>
              </p:nvGrpSpPr>
              <p:grpSpPr>
                <a:xfrm rot="18000000">
                  <a:off x="9445958" y="-15362"/>
                  <a:ext cx="246363" cy="933528"/>
                  <a:chOff x="7819685" y="4112235"/>
                  <a:chExt cx="576432" cy="1341736"/>
                </a:xfrm>
                <a:gradFill>
                  <a:gsLst>
                    <a:gs pos="33000">
                      <a:srgbClr val="FFFF99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133" name="月 132">
                    <a:extLst>
                      <a:ext uri="{FF2B5EF4-FFF2-40B4-BE49-F238E27FC236}">
                        <a16:creationId xmlns:a16="http://schemas.microsoft.com/office/drawing/2014/main" id="{CBB3E3A6-3783-441D-8F62-05BBAA8B238D}"/>
                      </a:ext>
                    </a:extLst>
                  </p:cNvPr>
                  <p:cNvSpPr/>
                  <p:nvPr/>
                </p:nvSpPr>
                <p:spPr>
                  <a:xfrm>
                    <a:off x="7819685" y="4112235"/>
                    <a:ext cx="576432" cy="1341736"/>
                  </a:xfrm>
                  <a:prstGeom prst="moon">
                    <a:avLst/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4" name="月 133">
                    <a:extLst>
                      <a:ext uri="{FF2B5EF4-FFF2-40B4-BE49-F238E27FC236}">
                        <a16:creationId xmlns:a16="http://schemas.microsoft.com/office/drawing/2014/main" id="{1C3B83C1-0D5A-419C-8527-8DA578216E9B}"/>
                      </a:ext>
                    </a:extLst>
                  </p:cNvPr>
                  <p:cNvSpPr/>
                  <p:nvPr/>
                </p:nvSpPr>
                <p:spPr>
                  <a:xfrm>
                    <a:off x="7900988" y="4112235"/>
                    <a:ext cx="495129" cy="1341736"/>
                  </a:xfrm>
                  <a:prstGeom prst="moon">
                    <a:avLst>
                      <a:gd name="adj" fmla="val 23559"/>
                    </a:avLst>
                  </a:prstGeom>
                  <a:gradFill>
                    <a:gsLst>
                      <a:gs pos="33000">
                        <a:srgbClr val="FFFF99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F685DCC2-FEBE-4268-8E73-4295C9F3EA70}"/>
                    </a:ext>
                  </a:extLst>
                </p:cNvPr>
                <p:cNvGrpSpPr/>
                <p:nvPr/>
              </p:nvGrpSpPr>
              <p:grpSpPr>
                <a:xfrm rot="16521986">
                  <a:off x="9435539" y="36387"/>
                  <a:ext cx="246363" cy="933528"/>
                  <a:chOff x="7819685" y="4112235"/>
                  <a:chExt cx="576432" cy="1341736"/>
                </a:xfrm>
                <a:gradFill>
                  <a:gsLst>
                    <a:gs pos="33000">
                      <a:srgbClr val="FFFF99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131" name="月 130">
                    <a:extLst>
                      <a:ext uri="{FF2B5EF4-FFF2-40B4-BE49-F238E27FC236}">
                        <a16:creationId xmlns:a16="http://schemas.microsoft.com/office/drawing/2014/main" id="{5E34A2E1-855D-49C3-83D6-971F77365407}"/>
                      </a:ext>
                    </a:extLst>
                  </p:cNvPr>
                  <p:cNvSpPr/>
                  <p:nvPr/>
                </p:nvSpPr>
                <p:spPr>
                  <a:xfrm>
                    <a:off x="7819685" y="4112235"/>
                    <a:ext cx="576432" cy="1341736"/>
                  </a:xfrm>
                  <a:prstGeom prst="moon">
                    <a:avLst/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2" name="月 131">
                    <a:extLst>
                      <a:ext uri="{FF2B5EF4-FFF2-40B4-BE49-F238E27FC236}">
                        <a16:creationId xmlns:a16="http://schemas.microsoft.com/office/drawing/2014/main" id="{CFD67B5B-7955-489E-9EDE-3B0380C39BF7}"/>
                      </a:ext>
                    </a:extLst>
                  </p:cNvPr>
                  <p:cNvSpPr/>
                  <p:nvPr/>
                </p:nvSpPr>
                <p:spPr>
                  <a:xfrm>
                    <a:off x="7900988" y="4112235"/>
                    <a:ext cx="495129" cy="1341736"/>
                  </a:xfrm>
                  <a:prstGeom prst="moon">
                    <a:avLst>
                      <a:gd name="adj" fmla="val 23559"/>
                    </a:avLst>
                  </a:prstGeom>
                  <a:gradFill>
                    <a:gsLst>
                      <a:gs pos="33000">
                        <a:srgbClr val="FFFF99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7080D6ED-4521-4DD4-BFE1-1186E5DD93A6}"/>
                    </a:ext>
                  </a:extLst>
                </p:cNvPr>
                <p:cNvGrpSpPr/>
                <p:nvPr/>
              </p:nvGrpSpPr>
              <p:grpSpPr>
                <a:xfrm rot="18000000">
                  <a:off x="9605009" y="-15362"/>
                  <a:ext cx="246363" cy="933528"/>
                  <a:chOff x="7819685" y="4112235"/>
                  <a:chExt cx="576432" cy="1341736"/>
                </a:xfrm>
                <a:gradFill>
                  <a:gsLst>
                    <a:gs pos="33000">
                      <a:srgbClr val="FFFF99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129" name="月 128">
                    <a:extLst>
                      <a:ext uri="{FF2B5EF4-FFF2-40B4-BE49-F238E27FC236}">
                        <a16:creationId xmlns:a16="http://schemas.microsoft.com/office/drawing/2014/main" id="{5C79DD8A-5132-49D8-9995-7686B5BF3B31}"/>
                      </a:ext>
                    </a:extLst>
                  </p:cNvPr>
                  <p:cNvSpPr/>
                  <p:nvPr/>
                </p:nvSpPr>
                <p:spPr>
                  <a:xfrm>
                    <a:off x="7819685" y="4112235"/>
                    <a:ext cx="576432" cy="1341736"/>
                  </a:xfrm>
                  <a:prstGeom prst="moon">
                    <a:avLst/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0" name="月 129">
                    <a:extLst>
                      <a:ext uri="{FF2B5EF4-FFF2-40B4-BE49-F238E27FC236}">
                        <a16:creationId xmlns:a16="http://schemas.microsoft.com/office/drawing/2014/main" id="{CAE05389-104B-4D98-BE58-B3B6DB6D2D74}"/>
                      </a:ext>
                    </a:extLst>
                  </p:cNvPr>
                  <p:cNvSpPr/>
                  <p:nvPr/>
                </p:nvSpPr>
                <p:spPr>
                  <a:xfrm>
                    <a:off x="7900988" y="4112235"/>
                    <a:ext cx="495129" cy="1341736"/>
                  </a:xfrm>
                  <a:prstGeom prst="moon">
                    <a:avLst>
                      <a:gd name="adj" fmla="val 23559"/>
                    </a:avLst>
                  </a:prstGeom>
                  <a:gradFill>
                    <a:gsLst>
                      <a:gs pos="33000">
                        <a:srgbClr val="FFFF99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610B5FA3-384F-4F94-9BD2-79C2B78A89C9}"/>
                    </a:ext>
                  </a:extLst>
                </p:cNvPr>
                <p:cNvGrpSpPr/>
                <p:nvPr/>
              </p:nvGrpSpPr>
              <p:grpSpPr>
                <a:xfrm rot="16826693">
                  <a:off x="9552177" y="36387"/>
                  <a:ext cx="246363" cy="933528"/>
                  <a:chOff x="7819685" y="4112235"/>
                  <a:chExt cx="576432" cy="1341736"/>
                </a:xfrm>
                <a:gradFill>
                  <a:gsLst>
                    <a:gs pos="33000">
                      <a:srgbClr val="FFFF99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127" name="月 126">
                    <a:extLst>
                      <a:ext uri="{FF2B5EF4-FFF2-40B4-BE49-F238E27FC236}">
                        <a16:creationId xmlns:a16="http://schemas.microsoft.com/office/drawing/2014/main" id="{4767594A-87F2-4A61-AE82-B743820E4E87}"/>
                      </a:ext>
                    </a:extLst>
                  </p:cNvPr>
                  <p:cNvSpPr/>
                  <p:nvPr/>
                </p:nvSpPr>
                <p:spPr>
                  <a:xfrm>
                    <a:off x="7819685" y="4112235"/>
                    <a:ext cx="576432" cy="1341736"/>
                  </a:xfrm>
                  <a:prstGeom prst="moon">
                    <a:avLst/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" name="月 127">
                    <a:extLst>
                      <a:ext uri="{FF2B5EF4-FFF2-40B4-BE49-F238E27FC236}">
                        <a16:creationId xmlns:a16="http://schemas.microsoft.com/office/drawing/2014/main" id="{564BD7F2-0599-4297-B3BD-0BF11AEFB0FC}"/>
                      </a:ext>
                    </a:extLst>
                  </p:cNvPr>
                  <p:cNvSpPr/>
                  <p:nvPr/>
                </p:nvSpPr>
                <p:spPr>
                  <a:xfrm>
                    <a:off x="7900988" y="4112235"/>
                    <a:ext cx="495129" cy="1341736"/>
                  </a:xfrm>
                  <a:prstGeom prst="moon">
                    <a:avLst>
                      <a:gd name="adj" fmla="val 23559"/>
                    </a:avLst>
                  </a:prstGeom>
                  <a:gradFill>
                    <a:gsLst>
                      <a:gs pos="33000">
                        <a:srgbClr val="FFFF99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BA68F254-56E6-4EC3-8FEF-6F68E14E5255}"/>
                  </a:ext>
                </a:extLst>
              </p:cNvPr>
              <p:cNvGrpSpPr/>
              <p:nvPr/>
            </p:nvGrpSpPr>
            <p:grpSpPr>
              <a:xfrm rot="20879315">
                <a:off x="7277229" y="819412"/>
                <a:ext cx="976011" cy="839718"/>
                <a:chOff x="12218363" y="-1239367"/>
                <a:chExt cx="976011" cy="839718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947CC159-2F67-4F2E-98A7-3D7D98548DF1}"/>
                    </a:ext>
                  </a:extLst>
                </p:cNvPr>
                <p:cNvGrpSpPr/>
                <p:nvPr/>
              </p:nvGrpSpPr>
              <p:grpSpPr>
                <a:xfrm>
                  <a:off x="12218363" y="-1239367"/>
                  <a:ext cx="799498" cy="799498"/>
                  <a:chOff x="12218363" y="-1593005"/>
                  <a:chExt cx="1153136" cy="1153136"/>
                </a:xfrm>
              </p:grpSpPr>
              <p:sp>
                <p:nvSpPr>
                  <p:cNvPr id="110" name="弦 109">
                    <a:extLst>
                      <a:ext uri="{FF2B5EF4-FFF2-40B4-BE49-F238E27FC236}">
                        <a16:creationId xmlns:a16="http://schemas.microsoft.com/office/drawing/2014/main" id="{1233A53E-B21A-405B-9E6F-B2D6C7AF60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18363" y="-1593005"/>
                    <a:ext cx="1153136" cy="1153136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弦 110">
                    <a:extLst>
                      <a:ext uri="{FF2B5EF4-FFF2-40B4-BE49-F238E27FC236}">
                        <a16:creationId xmlns:a16="http://schemas.microsoft.com/office/drawing/2014/main" id="{8F63A981-3AC2-4C71-898D-78767141EB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75707" y="-1546981"/>
                    <a:ext cx="1061088" cy="1061088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パイ 27">
                    <a:extLst>
                      <a:ext uri="{FF2B5EF4-FFF2-40B4-BE49-F238E27FC236}">
                        <a16:creationId xmlns:a16="http://schemas.microsoft.com/office/drawing/2014/main" id="{6DAA8ACE-D1F8-4C76-972F-C3ADD894230D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556" y="-1554077"/>
                    <a:ext cx="1000938" cy="1005325"/>
                  </a:xfrm>
                  <a:prstGeom prst="pie">
                    <a:avLst>
                      <a:gd name="adj1" fmla="val 10519941"/>
                      <a:gd name="adj2" fmla="val 13797188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パイ 663">
                    <a:extLst>
                      <a:ext uri="{FF2B5EF4-FFF2-40B4-BE49-F238E27FC236}">
                        <a16:creationId xmlns:a16="http://schemas.microsoft.com/office/drawing/2014/main" id="{DE12AAF4-9E5E-42E0-85AD-27B687F355E3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35652" y="-1507404"/>
                    <a:ext cx="979627" cy="983921"/>
                  </a:xfrm>
                  <a:prstGeom prst="pie">
                    <a:avLst>
                      <a:gd name="adj1" fmla="val 2360698"/>
                      <a:gd name="adj2" fmla="val 625679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パイ 665">
                    <a:extLst>
                      <a:ext uri="{FF2B5EF4-FFF2-40B4-BE49-F238E27FC236}">
                        <a16:creationId xmlns:a16="http://schemas.microsoft.com/office/drawing/2014/main" id="{37E636AD-74FB-445A-8700-C59786B3DFEC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880" y="-1530146"/>
                    <a:ext cx="1000938" cy="1005325"/>
                  </a:xfrm>
                  <a:prstGeom prst="pie">
                    <a:avLst>
                      <a:gd name="adj1" fmla="val 6518391"/>
                      <a:gd name="adj2" fmla="val 1052433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涙形 114">
                    <a:extLst>
                      <a:ext uri="{FF2B5EF4-FFF2-40B4-BE49-F238E27FC236}">
                        <a16:creationId xmlns:a16="http://schemas.microsoft.com/office/drawing/2014/main" id="{8D1CF054-0718-41AE-B24B-2A37CDEF6A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13840" y="-13415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涙形 115">
                    <a:extLst>
                      <a:ext uri="{FF2B5EF4-FFF2-40B4-BE49-F238E27FC236}">
                        <a16:creationId xmlns:a16="http://schemas.microsoft.com/office/drawing/2014/main" id="{4302318A-D61D-4DEB-B34D-2A3160C73A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3850" y="-11571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涙形 116">
                    <a:extLst>
                      <a:ext uri="{FF2B5EF4-FFF2-40B4-BE49-F238E27FC236}">
                        <a16:creationId xmlns:a16="http://schemas.microsoft.com/office/drawing/2014/main" id="{34C3F2F2-9063-4179-A5E2-ADE4C9C2BF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07531" y="-1160014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涙形 117">
                    <a:extLst>
                      <a:ext uri="{FF2B5EF4-FFF2-40B4-BE49-F238E27FC236}">
                        <a16:creationId xmlns:a16="http://schemas.microsoft.com/office/drawing/2014/main" id="{1DCD9328-DA33-408E-9BB2-2504521AB3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7541" y="-975632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涙形 118">
                    <a:extLst>
                      <a:ext uri="{FF2B5EF4-FFF2-40B4-BE49-F238E27FC236}">
                        <a16:creationId xmlns:a16="http://schemas.microsoft.com/office/drawing/2014/main" id="{954003FC-68E2-467B-8615-3E3DDF44ED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840969" y="-8880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涙形 119">
                    <a:extLst>
                      <a:ext uri="{FF2B5EF4-FFF2-40B4-BE49-F238E27FC236}">
                        <a16:creationId xmlns:a16="http://schemas.microsoft.com/office/drawing/2014/main" id="{EFAD6241-F2F0-44F9-B480-FCD97D3A62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30979" y="-7036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涙形 120">
                    <a:extLst>
                      <a:ext uri="{FF2B5EF4-FFF2-40B4-BE49-F238E27FC236}">
                        <a16:creationId xmlns:a16="http://schemas.microsoft.com/office/drawing/2014/main" id="{284FC8EC-D277-4DDF-AAE0-6E305726E5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9760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涙形 121">
                    <a:extLst>
                      <a:ext uri="{FF2B5EF4-FFF2-40B4-BE49-F238E27FC236}">
                        <a16:creationId xmlns:a16="http://schemas.microsoft.com/office/drawing/2014/main" id="{27515E59-2ADA-487B-B0D1-8A0DF5A744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0748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DE031D21-11F3-4011-881B-04713D791F07}"/>
                    </a:ext>
                  </a:extLst>
                </p:cNvPr>
                <p:cNvGrpSpPr/>
                <p:nvPr/>
              </p:nvGrpSpPr>
              <p:grpSpPr>
                <a:xfrm rot="800389">
                  <a:off x="12394876" y="-1199147"/>
                  <a:ext cx="799498" cy="799498"/>
                  <a:chOff x="12218363" y="-1593005"/>
                  <a:chExt cx="1153136" cy="1153136"/>
                </a:xfrm>
              </p:grpSpPr>
              <p:sp>
                <p:nvSpPr>
                  <p:cNvPr id="97" name="弦 96">
                    <a:extLst>
                      <a:ext uri="{FF2B5EF4-FFF2-40B4-BE49-F238E27FC236}">
                        <a16:creationId xmlns:a16="http://schemas.microsoft.com/office/drawing/2014/main" id="{A00AA8EB-6E52-43F7-ADAA-85D8E32CE4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18363" y="-1593005"/>
                    <a:ext cx="1153136" cy="1153136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弦 97">
                    <a:extLst>
                      <a:ext uri="{FF2B5EF4-FFF2-40B4-BE49-F238E27FC236}">
                        <a16:creationId xmlns:a16="http://schemas.microsoft.com/office/drawing/2014/main" id="{D038D2DF-49FC-456A-8D6B-B40671422B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75707" y="-1546981"/>
                    <a:ext cx="1061088" cy="1061088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パイ 677">
                    <a:extLst>
                      <a:ext uri="{FF2B5EF4-FFF2-40B4-BE49-F238E27FC236}">
                        <a16:creationId xmlns:a16="http://schemas.microsoft.com/office/drawing/2014/main" id="{9CC7CAB1-6236-49EE-90FA-73C1A5CA32BF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556" y="-1554077"/>
                    <a:ext cx="1000938" cy="1005325"/>
                  </a:xfrm>
                  <a:prstGeom prst="pie">
                    <a:avLst>
                      <a:gd name="adj1" fmla="val 10519941"/>
                      <a:gd name="adj2" fmla="val 13797188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パイ 678">
                    <a:extLst>
                      <a:ext uri="{FF2B5EF4-FFF2-40B4-BE49-F238E27FC236}">
                        <a16:creationId xmlns:a16="http://schemas.microsoft.com/office/drawing/2014/main" id="{79791F91-B702-4F21-B964-297BA18EA4DB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35652" y="-1507404"/>
                    <a:ext cx="979627" cy="983921"/>
                  </a:xfrm>
                  <a:prstGeom prst="pie">
                    <a:avLst>
                      <a:gd name="adj1" fmla="val 2360698"/>
                      <a:gd name="adj2" fmla="val 625679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パイ 679">
                    <a:extLst>
                      <a:ext uri="{FF2B5EF4-FFF2-40B4-BE49-F238E27FC236}">
                        <a16:creationId xmlns:a16="http://schemas.microsoft.com/office/drawing/2014/main" id="{F27A1600-968B-443A-A122-93FD9746C2A6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880" y="-1530146"/>
                    <a:ext cx="1000938" cy="1005325"/>
                  </a:xfrm>
                  <a:prstGeom prst="pie">
                    <a:avLst>
                      <a:gd name="adj1" fmla="val 6518391"/>
                      <a:gd name="adj2" fmla="val 1052433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涙形 101">
                    <a:extLst>
                      <a:ext uri="{FF2B5EF4-FFF2-40B4-BE49-F238E27FC236}">
                        <a16:creationId xmlns:a16="http://schemas.microsoft.com/office/drawing/2014/main" id="{EEDDE47F-EA28-4D09-8990-189CEFD55A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13840" y="-13415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涙形 102">
                    <a:extLst>
                      <a:ext uri="{FF2B5EF4-FFF2-40B4-BE49-F238E27FC236}">
                        <a16:creationId xmlns:a16="http://schemas.microsoft.com/office/drawing/2014/main" id="{2A85FAA9-7743-4616-8C53-379FBCA372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3850" y="-11571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涙形 103">
                    <a:extLst>
                      <a:ext uri="{FF2B5EF4-FFF2-40B4-BE49-F238E27FC236}">
                        <a16:creationId xmlns:a16="http://schemas.microsoft.com/office/drawing/2014/main" id="{65134046-84CF-4959-8B0F-BDDFE9D04F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07531" y="-1160014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涙形 104">
                    <a:extLst>
                      <a:ext uri="{FF2B5EF4-FFF2-40B4-BE49-F238E27FC236}">
                        <a16:creationId xmlns:a16="http://schemas.microsoft.com/office/drawing/2014/main" id="{58060690-F874-4127-97C9-7B2509DA81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7541" y="-975632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涙形 105">
                    <a:extLst>
                      <a:ext uri="{FF2B5EF4-FFF2-40B4-BE49-F238E27FC236}">
                        <a16:creationId xmlns:a16="http://schemas.microsoft.com/office/drawing/2014/main" id="{F27E7737-62C6-4263-9909-D0BB89F7DE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840969" y="-8880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涙形 106">
                    <a:extLst>
                      <a:ext uri="{FF2B5EF4-FFF2-40B4-BE49-F238E27FC236}">
                        <a16:creationId xmlns:a16="http://schemas.microsoft.com/office/drawing/2014/main" id="{1A28D7D7-8BA3-44A6-9D54-C03EE2E5CD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30979" y="-7036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涙形 107">
                    <a:extLst>
                      <a:ext uri="{FF2B5EF4-FFF2-40B4-BE49-F238E27FC236}">
                        <a16:creationId xmlns:a16="http://schemas.microsoft.com/office/drawing/2014/main" id="{FFD7B3F7-A6F0-46D5-943E-08DE5AEFA1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9760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涙形 108">
                    <a:extLst>
                      <a:ext uri="{FF2B5EF4-FFF2-40B4-BE49-F238E27FC236}">
                        <a16:creationId xmlns:a16="http://schemas.microsoft.com/office/drawing/2014/main" id="{C6B7C5B9-B534-44C1-927A-DA5DA8BEF2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0748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F977579C-2FDA-4EDA-ACC9-AC2A5DC27D75}"/>
                  </a:ext>
                </a:extLst>
              </p:cNvPr>
              <p:cNvGrpSpPr/>
              <p:nvPr/>
            </p:nvGrpSpPr>
            <p:grpSpPr>
              <a:xfrm rot="19275667" flipH="1">
                <a:off x="7658353" y="1195726"/>
                <a:ext cx="1102998" cy="298112"/>
                <a:chOff x="9091957" y="328220"/>
                <a:chExt cx="1102998" cy="298112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2995FABC-FE5E-463C-8ADB-2221F89ABC6E}"/>
                    </a:ext>
                  </a:extLst>
                </p:cNvPr>
                <p:cNvGrpSpPr/>
                <p:nvPr/>
              </p:nvGrpSpPr>
              <p:grpSpPr>
                <a:xfrm rot="18000000">
                  <a:off x="9445958" y="-15362"/>
                  <a:ext cx="246363" cy="933528"/>
                  <a:chOff x="7819685" y="4112235"/>
                  <a:chExt cx="576432" cy="1341736"/>
                </a:xfrm>
                <a:gradFill>
                  <a:gsLst>
                    <a:gs pos="33000">
                      <a:srgbClr val="FFFF99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93" name="月 92">
                    <a:extLst>
                      <a:ext uri="{FF2B5EF4-FFF2-40B4-BE49-F238E27FC236}">
                        <a16:creationId xmlns:a16="http://schemas.microsoft.com/office/drawing/2014/main" id="{4E11A809-E315-454A-8F31-7DADCA348AAD}"/>
                      </a:ext>
                    </a:extLst>
                  </p:cNvPr>
                  <p:cNvSpPr/>
                  <p:nvPr/>
                </p:nvSpPr>
                <p:spPr>
                  <a:xfrm>
                    <a:off x="7819685" y="4112235"/>
                    <a:ext cx="576432" cy="1341736"/>
                  </a:xfrm>
                  <a:prstGeom prst="moon">
                    <a:avLst/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4" name="月 93">
                    <a:extLst>
                      <a:ext uri="{FF2B5EF4-FFF2-40B4-BE49-F238E27FC236}">
                        <a16:creationId xmlns:a16="http://schemas.microsoft.com/office/drawing/2014/main" id="{318E1386-3141-481E-860E-408594F3BD85}"/>
                      </a:ext>
                    </a:extLst>
                  </p:cNvPr>
                  <p:cNvSpPr/>
                  <p:nvPr/>
                </p:nvSpPr>
                <p:spPr>
                  <a:xfrm>
                    <a:off x="7900988" y="4112235"/>
                    <a:ext cx="495129" cy="1341736"/>
                  </a:xfrm>
                  <a:prstGeom prst="moon">
                    <a:avLst>
                      <a:gd name="adj" fmla="val 23559"/>
                    </a:avLst>
                  </a:prstGeom>
                  <a:gradFill>
                    <a:gsLst>
                      <a:gs pos="33000">
                        <a:srgbClr val="FFFF99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FD9CA6B2-E254-4CF9-A21E-C235BB9E58F9}"/>
                    </a:ext>
                  </a:extLst>
                </p:cNvPr>
                <p:cNvGrpSpPr/>
                <p:nvPr/>
              </p:nvGrpSpPr>
              <p:grpSpPr>
                <a:xfrm rot="16521986">
                  <a:off x="9435539" y="36387"/>
                  <a:ext cx="246363" cy="933528"/>
                  <a:chOff x="7819685" y="4112235"/>
                  <a:chExt cx="576432" cy="1341736"/>
                </a:xfrm>
                <a:gradFill>
                  <a:gsLst>
                    <a:gs pos="33000">
                      <a:srgbClr val="FFFF99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91" name="月 90">
                    <a:extLst>
                      <a:ext uri="{FF2B5EF4-FFF2-40B4-BE49-F238E27FC236}">
                        <a16:creationId xmlns:a16="http://schemas.microsoft.com/office/drawing/2014/main" id="{88B5DCF0-8AA8-403C-A8F3-BAA2502768EC}"/>
                      </a:ext>
                    </a:extLst>
                  </p:cNvPr>
                  <p:cNvSpPr/>
                  <p:nvPr/>
                </p:nvSpPr>
                <p:spPr>
                  <a:xfrm>
                    <a:off x="7819685" y="4112235"/>
                    <a:ext cx="576432" cy="1341736"/>
                  </a:xfrm>
                  <a:prstGeom prst="moon">
                    <a:avLst/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2" name="月 91">
                    <a:extLst>
                      <a:ext uri="{FF2B5EF4-FFF2-40B4-BE49-F238E27FC236}">
                        <a16:creationId xmlns:a16="http://schemas.microsoft.com/office/drawing/2014/main" id="{EA4E70C2-E699-4732-9139-EFFBC0E2458D}"/>
                      </a:ext>
                    </a:extLst>
                  </p:cNvPr>
                  <p:cNvSpPr/>
                  <p:nvPr/>
                </p:nvSpPr>
                <p:spPr>
                  <a:xfrm>
                    <a:off x="7900988" y="4112235"/>
                    <a:ext cx="495129" cy="1341736"/>
                  </a:xfrm>
                  <a:prstGeom prst="moon">
                    <a:avLst>
                      <a:gd name="adj" fmla="val 23559"/>
                    </a:avLst>
                  </a:prstGeom>
                  <a:gradFill>
                    <a:gsLst>
                      <a:gs pos="33000">
                        <a:srgbClr val="FFFF99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E20BBAB7-500C-44B8-BD15-4AB94EFC9280}"/>
                    </a:ext>
                  </a:extLst>
                </p:cNvPr>
                <p:cNvGrpSpPr/>
                <p:nvPr/>
              </p:nvGrpSpPr>
              <p:grpSpPr>
                <a:xfrm rot="18000000">
                  <a:off x="9605009" y="-15362"/>
                  <a:ext cx="246363" cy="933528"/>
                  <a:chOff x="7819685" y="4112235"/>
                  <a:chExt cx="576432" cy="1341736"/>
                </a:xfrm>
                <a:gradFill>
                  <a:gsLst>
                    <a:gs pos="33000">
                      <a:srgbClr val="FFFF99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89" name="月 88">
                    <a:extLst>
                      <a:ext uri="{FF2B5EF4-FFF2-40B4-BE49-F238E27FC236}">
                        <a16:creationId xmlns:a16="http://schemas.microsoft.com/office/drawing/2014/main" id="{C2933D1A-6780-4DDE-BCC1-DB30B9635FD6}"/>
                      </a:ext>
                    </a:extLst>
                  </p:cNvPr>
                  <p:cNvSpPr/>
                  <p:nvPr/>
                </p:nvSpPr>
                <p:spPr>
                  <a:xfrm>
                    <a:off x="7819685" y="4112235"/>
                    <a:ext cx="576432" cy="1341736"/>
                  </a:xfrm>
                  <a:prstGeom prst="moon">
                    <a:avLst/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0" name="月 89">
                    <a:extLst>
                      <a:ext uri="{FF2B5EF4-FFF2-40B4-BE49-F238E27FC236}">
                        <a16:creationId xmlns:a16="http://schemas.microsoft.com/office/drawing/2014/main" id="{7F5F12BA-FC39-4946-96A7-8C48CA75AA8B}"/>
                      </a:ext>
                    </a:extLst>
                  </p:cNvPr>
                  <p:cNvSpPr/>
                  <p:nvPr/>
                </p:nvSpPr>
                <p:spPr>
                  <a:xfrm>
                    <a:off x="7900988" y="4112235"/>
                    <a:ext cx="495129" cy="1341736"/>
                  </a:xfrm>
                  <a:prstGeom prst="moon">
                    <a:avLst>
                      <a:gd name="adj" fmla="val 23559"/>
                    </a:avLst>
                  </a:prstGeom>
                  <a:gradFill>
                    <a:gsLst>
                      <a:gs pos="33000">
                        <a:srgbClr val="FFFF99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34352AF8-E048-4EB8-8C00-6DEC2C84C9D8}"/>
                    </a:ext>
                  </a:extLst>
                </p:cNvPr>
                <p:cNvGrpSpPr/>
                <p:nvPr/>
              </p:nvGrpSpPr>
              <p:grpSpPr>
                <a:xfrm rot="16826693">
                  <a:off x="9552177" y="36387"/>
                  <a:ext cx="246363" cy="933528"/>
                  <a:chOff x="7819685" y="4112235"/>
                  <a:chExt cx="576432" cy="1341736"/>
                </a:xfrm>
                <a:gradFill>
                  <a:gsLst>
                    <a:gs pos="33000">
                      <a:srgbClr val="FFFF99"/>
                    </a:gs>
                    <a:gs pos="10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87" name="月 86">
                    <a:extLst>
                      <a:ext uri="{FF2B5EF4-FFF2-40B4-BE49-F238E27FC236}">
                        <a16:creationId xmlns:a16="http://schemas.microsoft.com/office/drawing/2014/main" id="{12A7AB28-4EBD-4421-B1D3-C8BF90137B5A}"/>
                      </a:ext>
                    </a:extLst>
                  </p:cNvPr>
                  <p:cNvSpPr/>
                  <p:nvPr/>
                </p:nvSpPr>
                <p:spPr>
                  <a:xfrm>
                    <a:off x="7819685" y="4112235"/>
                    <a:ext cx="576432" cy="1341736"/>
                  </a:xfrm>
                  <a:prstGeom prst="moon">
                    <a:avLst/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8" name="月 87">
                    <a:extLst>
                      <a:ext uri="{FF2B5EF4-FFF2-40B4-BE49-F238E27FC236}">
                        <a16:creationId xmlns:a16="http://schemas.microsoft.com/office/drawing/2014/main" id="{09416BCC-9E77-4605-BA71-05A62A4D3164}"/>
                      </a:ext>
                    </a:extLst>
                  </p:cNvPr>
                  <p:cNvSpPr/>
                  <p:nvPr/>
                </p:nvSpPr>
                <p:spPr>
                  <a:xfrm>
                    <a:off x="7900988" y="4112235"/>
                    <a:ext cx="495129" cy="1341736"/>
                  </a:xfrm>
                  <a:prstGeom prst="moon">
                    <a:avLst>
                      <a:gd name="adj" fmla="val 23559"/>
                    </a:avLst>
                  </a:prstGeom>
                  <a:gradFill>
                    <a:gsLst>
                      <a:gs pos="33000">
                        <a:srgbClr val="FFFF99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196B8B13-AE25-4538-BAE0-E8D1A914DFC5}"/>
                </a:ext>
              </a:extLst>
            </p:cNvPr>
            <p:cNvGrpSpPr/>
            <p:nvPr/>
          </p:nvGrpSpPr>
          <p:grpSpPr>
            <a:xfrm>
              <a:off x="7252068" y="1335956"/>
              <a:ext cx="1580504" cy="900519"/>
              <a:chOff x="7252068" y="1335956"/>
              <a:chExt cx="1580504" cy="900519"/>
            </a:xfrm>
          </p:grpSpPr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432090C8-5735-473F-9C1B-575C604315E2}"/>
                  </a:ext>
                </a:extLst>
              </p:cNvPr>
              <p:cNvSpPr/>
              <p:nvPr/>
            </p:nvSpPr>
            <p:spPr>
              <a:xfrm>
                <a:off x="7819685" y="2126919"/>
                <a:ext cx="462304" cy="109556"/>
              </a:xfrm>
              <a:prstGeom prst="trapezoid">
                <a:avLst/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002A7FE3-A5BF-429A-A468-F7026EFADC68}"/>
                  </a:ext>
                </a:extLst>
              </p:cNvPr>
              <p:cNvSpPr/>
              <p:nvPr/>
            </p:nvSpPr>
            <p:spPr>
              <a:xfrm rot="10800000">
                <a:off x="7252068" y="1335956"/>
                <a:ext cx="1580504" cy="823498"/>
              </a:xfrm>
              <a:prstGeom prst="trapezoid">
                <a:avLst>
                  <a:gd name="adj" fmla="val 65531"/>
                </a:avLst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3DEBDB00-CD8F-430C-91A9-4E9C512C019A}"/>
                  </a:ext>
                </a:extLst>
              </p:cNvPr>
              <p:cNvSpPr/>
              <p:nvPr/>
            </p:nvSpPr>
            <p:spPr>
              <a:xfrm rot="10800000">
                <a:off x="7400588" y="1335956"/>
                <a:ext cx="1300500" cy="823498"/>
              </a:xfrm>
              <a:prstGeom prst="trapezoid">
                <a:avLst>
                  <a:gd name="adj" fmla="val 58012"/>
                </a:avLst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25D18720-7D0D-4852-A619-45EB6284D952}"/>
                  </a:ext>
                </a:extLst>
              </p:cNvPr>
              <p:cNvSpPr/>
              <p:nvPr/>
            </p:nvSpPr>
            <p:spPr>
              <a:xfrm rot="10800000">
                <a:off x="7707094" y="1335956"/>
                <a:ext cx="643276" cy="823498"/>
              </a:xfrm>
              <a:prstGeom prst="trapezoid">
                <a:avLst>
                  <a:gd name="adj" fmla="val 41465"/>
                </a:avLst>
              </a:prstGeom>
              <a:gradFill flip="none" rotWithShape="1">
                <a:gsLst>
                  <a:gs pos="0">
                    <a:srgbClr val="0070C0"/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183493EF-CA05-4890-B6A0-EE6513E4C3F8}"/>
              </a:ext>
            </a:extLst>
          </p:cNvPr>
          <p:cNvGrpSpPr/>
          <p:nvPr/>
        </p:nvGrpSpPr>
        <p:grpSpPr>
          <a:xfrm>
            <a:off x="332050" y="1012474"/>
            <a:ext cx="1695625" cy="1404652"/>
            <a:chOff x="10109266" y="-1863643"/>
            <a:chExt cx="1861268" cy="1541870"/>
          </a:xfrm>
        </p:grpSpPr>
        <p:sp>
          <p:nvSpPr>
            <p:cNvPr id="164" name="星 12 652">
              <a:extLst>
                <a:ext uri="{FF2B5EF4-FFF2-40B4-BE49-F238E27FC236}">
                  <a16:creationId xmlns:a16="http://schemas.microsoft.com/office/drawing/2014/main" id="{C6889383-5F60-4ABF-9A7A-FCD603B7275C}"/>
                </a:ext>
              </a:extLst>
            </p:cNvPr>
            <p:cNvSpPr/>
            <p:nvPr/>
          </p:nvSpPr>
          <p:spPr bwMode="auto">
            <a:xfrm rot="9000000">
              <a:off x="10518624" y="-1572754"/>
              <a:ext cx="1374488" cy="984891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星 12 653">
              <a:extLst>
                <a:ext uri="{FF2B5EF4-FFF2-40B4-BE49-F238E27FC236}">
                  <a16:creationId xmlns:a16="http://schemas.microsoft.com/office/drawing/2014/main" id="{31F7A1C6-F7D3-4F80-A557-2136F514BE0B}"/>
                </a:ext>
              </a:extLst>
            </p:cNvPr>
            <p:cNvSpPr/>
            <p:nvPr/>
          </p:nvSpPr>
          <p:spPr bwMode="auto">
            <a:xfrm rot="1800000">
              <a:off x="10109266" y="-1513856"/>
              <a:ext cx="1374488" cy="842295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星 12 655">
              <a:extLst>
                <a:ext uri="{FF2B5EF4-FFF2-40B4-BE49-F238E27FC236}">
                  <a16:creationId xmlns:a16="http://schemas.microsoft.com/office/drawing/2014/main" id="{0497D5DA-A671-4615-9978-C470D39F61D9}"/>
                </a:ext>
              </a:extLst>
            </p:cNvPr>
            <p:cNvSpPr/>
            <p:nvPr/>
          </p:nvSpPr>
          <p:spPr bwMode="auto">
            <a:xfrm rot="1800000">
              <a:off x="10489526" y="-1490806"/>
              <a:ext cx="1374488" cy="842295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星 12 657">
              <a:extLst>
                <a:ext uri="{FF2B5EF4-FFF2-40B4-BE49-F238E27FC236}">
                  <a16:creationId xmlns:a16="http://schemas.microsoft.com/office/drawing/2014/main" id="{D81305B2-0568-4756-8456-BA9734A417C0}"/>
                </a:ext>
              </a:extLst>
            </p:cNvPr>
            <p:cNvSpPr/>
            <p:nvPr/>
          </p:nvSpPr>
          <p:spPr bwMode="auto">
            <a:xfrm rot="9000000">
              <a:off x="10327618" y="-1347385"/>
              <a:ext cx="1374488" cy="842295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6CDB83B6-8DAE-4106-991E-B47623026365}"/>
                </a:ext>
              </a:extLst>
            </p:cNvPr>
            <p:cNvGrpSpPr/>
            <p:nvPr/>
          </p:nvGrpSpPr>
          <p:grpSpPr>
            <a:xfrm>
              <a:off x="10232106" y="-1594426"/>
              <a:ext cx="976011" cy="839718"/>
              <a:chOff x="12218363" y="-1239367"/>
              <a:chExt cx="976011" cy="839718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6ADB46C1-E792-4CAE-A794-F2B92F5CE965}"/>
                  </a:ext>
                </a:extLst>
              </p:cNvPr>
              <p:cNvGrpSpPr/>
              <p:nvPr/>
            </p:nvGrpSpPr>
            <p:grpSpPr>
              <a:xfrm>
                <a:off x="12218363" y="-1239367"/>
                <a:ext cx="799498" cy="799498"/>
                <a:chOff x="12218363" y="-1593005"/>
                <a:chExt cx="1153136" cy="1153136"/>
              </a:xfrm>
            </p:grpSpPr>
            <p:sp>
              <p:nvSpPr>
                <p:cNvPr id="195" name="弦 194">
                  <a:extLst>
                    <a:ext uri="{FF2B5EF4-FFF2-40B4-BE49-F238E27FC236}">
                      <a16:creationId xmlns:a16="http://schemas.microsoft.com/office/drawing/2014/main" id="{973467E3-F648-46A4-89B8-9E9CB7FF29F7}"/>
                    </a:ext>
                  </a:extLst>
                </p:cNvPr>
                <p:cNvSpPr/>
                <p:nvPr/>
              </p:nvSpPr>
              <p:spPr bwMode="auto">
                <a:xfrm>
                  <a:off x="12218363" y="-1593005"/>
                  <a:ext cx="1153136" cy="1153136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弦 195">
                  <a:extLst>
                    <a:ext uri="{FF2B5EF4-FFF2-40B4-BE49-F238E27FC236}">
                      <a16:creationId xmlns:a16="http://schemas.microsoft.com/office/drawing/2014/main" id="{F1EAAC50-441F-4BDB-B002-8B32C32F086F}"/>
                    </a:ext>
                  </a:extLst>
                </p:cNvPr>
                <p:cNvSpPr/>
                <p:nvPr/>
              </p:nvSpPr>
              <p:spPr bwMode="auto">
                <a:xfrm>
                  <a:off x="12275707" y="-1546981"/>
                  <a:ext cx="1061088" cy="1061088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パイ 27">
                  <a:extLst>
                    <a:ext uri="{FF2B5EF4-FFF2-40B4-BE49-F238E27FC236}">
                      <a16:creationId xmlns:a16="http://schemas.microsoft.com/office/drawing/2014/main" id="{E714545B-D986-4E3A-A8C2-5035A92F617F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556" y="-1554077"/>
                  <a:ext cx="1000938" cy="1005325"/>
                </a:xfrm>
                <a:prstGeom prst="pie">
                  <a:avLst>
                    <a:gd name="adj1" fmla="val 10519941"/>
                    <a:gd name="adj2" fmla="val 13797188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パイ 663">
                  <a:extLst>
                    <a:ext uri="{FF2B5EF4-FFF2-40B4-BE49-F238E27FC236}">
                      <a16:creationId xmlns:a16="http://schemas.microsoft.com/office/drawing/2014/main" id="{0514DFF4-EFB6-42C9-8D12-9FAF8B7FC6E3}"/>
                    </a:ext>
                  </a:extLst>
                </p:cNvPr>
                <p:cNvSpPr/>
                <p:nvPr/>
              </p:nvSpPr>
              <p:spPr bwMode="auto">
                <a:xfrm rot="464686">
                  <a:off x="12335652" y="-1507404"/>
                  <a:ext cx="979627" cy="983921"/>
                </a:xfrm>
                <a:prstGeom prst="pie">
                  <a:avLst>
                    <a:gd name="adj1" fmla="val 2360698"/>
                    <a:gd name="adj2" fmla="val 625679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パイ 665">
                  <a:extLst>
                    <a:ext uri="{FF2B5EF4-FFF2-40B4-BE49-F238E27FC236}">
                      <a16:creationId xmlns:a16="http://schemas.microsoft.com/office/drawing/2014/main" id="{8CA8FC6F-C847-4E50-8E63-E4557DB2EF8D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880" y="-1530146"/>
                  <a:ext cx="1000938" cy="1005325"/>
                </a:xfrm>
                <a:prstGeom prst="pie">
                  <a:avLst>
                    <a:gd name="adj1" fmla="val 6518391"/>
                    <a:gd name="adj2" fmla="val 1052433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涙形 199">
                  <a:extLst>
                    <a:ext uri="{FF2B5EF4-FFF2-40B4-BE49-F238E27FC236}">
                      <a16:creationId xmlns:a16="http://schemas.microsoft.com/office/drawing/2014/main" id="{ECC2DC21-8318-4D4A-84E2-3F8674B925FA}"/>
                    </a:ext>
                  </a:extLst>
                </p:cNvPr>
                <p:cNvSpPr/>
                <p:nvPr/>
              </p:nvSpPr>
              <p:spPr bwMode="auto">
                <a:xfrm>
                  <a:off x="12513840" y="-13415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涙形 200">
                  <a:extLst>
                    <a:ext uri="{FF2B5EF4-FFF2-40B4-BE49-F238E27FC236}">
                      <a16:creationId xmlns:a16="http://schemas.microsoft.com/office/drawing/2014/main" id="{30D07E92-74AB-42CC-8C08-AD5883DC565C}"/>
                    </a:ext>
                  </a:extLst>
                </p:cNvPr>
                <p:cNvSpPr/>
                <p:nvPr/>
              </p:nvSpPr>
              <p:spPr bwMode="auto">
                <a:xfrm>
                  <a:off x="12603850" y="-11571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涙形 201">
                  <a:extLst>
                    <a:ext uri="{FF2B5EF4-FFF2-40B4-BE49-F238E27FC236}">
                      <a16:creationId xmlns:a16="http://schemas.microsoft.com/office/drawing/2014/main" id="{4B5D674F-27CB-4590-9170-854BF66333BB}"/>
                    </a:ext>
                  </a:extLst>
                </p:cNvPr>
                <p:cNvSpPr/>
                <p:nvPr/>
              </p:nvSpPr>
              <p:spPr bwMode="auto">
                <a:xfrm>
                  <a:off x="12407531" y="-1160014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涙形 202">
                  <a:extLst>
                    <a:ext uri="{FF2B5EF4-FFF2-40B4-BE49-F238E27FC236}">
                      <a16:creationId xmlns:a16="http://schemas.microsoft.com/office/drawing/2014/main" id="{10069933-5527-40A3-B1F3-84A0F83126D4}"/>
                    </a:ext>
                  </a:extLst>
                </p:cNvPr>
                <p:cNvSpPr/>
                <p:nvPr/>
              </p:nvSpPr>
              <p:spPr bwMode="auto">
                <a:xfrm>
                  <a:off x="12497541" y="-975632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涙形 203">
                  <a:extLst>
                    <a:ext uri="{FF2B5EF4-FFF2-40B4-BE49-F238E27FC236}">
                      <a16:creationId xmlns:a16="http://schemas.microsoft.com/office/drawing/2014/main" id="{3CD242CE-A8DD-4ECC-920F-837FE4987AD1}"/>
                    </a:ext>
                  </a:extLst>
                </p:cNvPr>
                <p:cNvSpPr/>
                <p:nvPr/>
              </p:nvSpPr>
              <p:spPr bwMode="auto">
                <a:xfrm>
                  <a:off x="12840969" y="-8880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涙形 204">
                  <a:extLst>
                    <a:ext uri="{FF2B5EF4-FFF2-40B4-BE49-F238E27FC236}">
                      <a16:creationId xmlns:a16="http://schemas.microsoft.com/office/drawing/2014/main" id="{4B1FBFCB-0EF8-4D29-82BC-526174AAC9CE}"/>
                    </a:ext>
                  </a:extLst>
                </p:cNvPr>
                <p:cNvSpPr/>
                <p:nvPr/>
              </p:nvSpPr>
              <p:spPr bwMode="auto">
                <a:xfrm>
                  <a:off x="12930979" y="-7036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涙形 205">
                  <a:extLst>
                    <a:ext uri="{FF2B5EF4-FFF2-40B4-BE49-F238E27FC236}">
                      <a16:creationId xmlns:a16="http://schemas.microsoft.com/office/drawing/2014/main" id="{B10B121D-DDE1-4338-A3EA-B17C6F32144C}"/>
                    </a:ext>
                  </a:extLst>
                </p:cNvPr>
                <p:cNvSpPr/>
                <p:nvPr/>
              </p:nvSpPr>
              <p:spPr bwMode="auto">
                <a:xfrm>
                  <a:off x="12499760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涙形 206">
                  <a:extLst>
                    <a:ext uri="{FF2B5EF4-FFF2-40B4-BE49-F238E27FC236}">
                      <a16:creationId xmlns:a16="http://schemas.microsoft.com/office/drawing/2014/main" id="{5AD27953-04F7-40D2-BFD3-6F13B68B1E5E}"/>
                    </a:ext>
                  </a:extLst>
                </p:cNvPr>
                <p:cNvSpPr/>
                <p:nvPr/>
              </p:nvSpPr>
              <p:spPr bwMode="auto">
                <a:xfrm>
                  <a:off x="12780748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2E1F5166-21CC-4B6A-8B1A-60578C88E959}"/>
                  </a:ext>
                </a:extLst>
              </p:cNvPr>
              <p:cNvGrpSpPr/>
              <p:nvPr/>
            </p:nvGrpSpPr>
            <p:grpSpPr>
              <a:xfrm rot="800389">
                <a:off x="12394876" y="-1199147"/>
                <a:ext cx="799498" cy="799498"/>
                <a:chOff x="12218363" y="-1593005"/>
                <a:chExt cx="1153136" cy="1153136"/>
              </a:xfrm>
            </p:grpSpPr>
            <p:sp>
              <p:nvSpPr>
                <p:cNvPr id="182" name="弦 181">
                  <a:extLst>
                    <a:ext uri="{FF2B5EF4-FFF2-40B4-BE49-F238E27FC236}">
                      <a16:creationId xmlns:a16="http://schemas.microsoft.com/office/drawing/2014/main" id="{E83F657E-CC79-4F25-95BD-4A528FFFDB70}"/>
                    </a:ext>
                  </a:extLst>
                </p:cNvPr>
                <p:cNvSpPr/>
                <p:nvPr/>
              </p:nvSpPr>
              <p:spPr bwMode="auto">
                <a:xfrm>
                  <a:off x="12218363" y="-1593005"/>
                  <a:ext cx="1153136" cy="1153136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弦 182">
                  <a:extLst>
                    <a:ext uri="{FF2B5EF4-FFF2-40B4-BE49-F238E27FC236}">
                      <a16:creationId xmlns:a16="http://schemas.microsoft.com/office/drawing/2014/main" id="{F140F5B0-33D6-44C2-9A56-5DE42CB30EEA}"/>
                    </a:ext>
                  </a:extLst>
                </p:cNvPr>
                <p:cNvSpPr/>
                <p:nvPr/>
              </p:nvSpPr>
              <p:spPr bwMode="auto">
                <a:xfrm>
                  <a:off x="12275707" y="-1546981"/>
                  <a:ext cx="1061088" cy="1061088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パイ 677">
                  <a:extLst>
                    <a:ext uri="{FF2B5EF4-FFF2-40B4-BE49-F238E27FC236}">
                      <a16:creationId xmlns:a16="http://schemas.microsoft.com/office/drawing/2014/main" id="{12A84981-7696-4728-8764-D415F63051C0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556" y="-1554077"/>
                  <a:ext cx="1000938" cy="1005325"/>
                </a:xfrm>
                <a:prstGeom prst="pie">
                  <a:avLst>
                    <a:gd name="adj1" fmla="val 10519941"/>
                    <a:gd name="adj2" fmla="val 13797188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パイ 678">
                  <a:extLst>
                    <a:ext uri="{FF2B5EF4-FFF2-40B4-BE49-F238E27FC236}">
                      <a16:creationId xmlns:a16="http://schemas.microsoft.com/office/drawing/2014/main" id="{491316E9-0810-482E-8458-37C43EE9E6CB}"/>
                    </a:ext>
                  </a:extLst>
                </p:cNvPr>
                <p:cNvSpPr/>
                <p:nvPr/>
              </p:nvSpPr>
              <p:spPr bwMode="auto">
                <a:xfrm rot="464686">
                  <a:off x="12335652" y="-1507404"/>
                  <a:ext cx="979627" cy="983921"/>
                </a:xfrm>
                <a:prstGeom prst="pie">
                  <a:avLst>
                    <a:gd name="adj1" fmla="val 2360698"/>
                    <a:gd name="adj2" fmla="val 625679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パイ 679">
                  <a:extLst>
                    <a:ext uri="{FF2B5EF4-FFF2-40B4-BE49-F238E27FC236}">
                      <a16:creationId xmlns:a16="http://schemas.microsoft.com/office/drawing/2014/main" id="{3A25C0C1-102A-47A3-8552-A831EEB0FFF3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880" y="-1530146"/>
                  <a:ext cx="1000938" cy="1005325"/>
                </a:xfrm>
                <a:prstGeom prst="pie">
                  <a:avLst>
                    <a:gd name="adj1" fmla="val 6518391"/>
                    <a:gd name="adj2" fmla="val 1052433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涙形 186">
                  <a:extLst>
                    <a:ext uri="{FF2B5EF4-FFF2-40B4-BE49-F238E27FC236}">
                      <a16:creationId xmlns:a16="http://schemas.microsoft.com/office/drawing/2014/main" id="{05B0AA2E-FB14-4524-A656-55165FCB3DEC}"/>
                    </a:ext>
                  </a:extLst>
                </p:cNvPr>
                <p:cNvSpPr/>
                <p:nvPr/>
              </p:nvSpPr>
              <p:spPr bwMode="auto">
                <a:xfrm>
                  <a:off x="12513840" y="-13415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涙形 187">
                  <a:extLst>
                    <a:ext uri="{FF2B5EF4-FFF2-40B4-BE49-F238E27FC236}">
                      <a16:creationId xmlns:a16="http://schemas.microsoft.com/office/drawing/2014/main" id="{720FC4B1-4C4D-477B-80E9-CCEC7BA4617D}"/>
                    </a:ext>
                  </a:extLst>
                </p:cNvPr>
                <p:cNvSpPr/>
                <p:nvPr/>
              </p:nvSpPr>
              <p:spPr bwMode="auto">
                <a:xfrm>
                  <a:off x="12603850" y="-11571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涙形 188">
                  <a:extLst>
                    <a:ext uri="{FF2B5EF4-FFF2-40B4-BE49-F238E27FC236}">
                      <a16:creationId xmlns:a16="http://schemas.microsoft.com/office/drawing/2014/main" id="{38FDD8A6-0651-41BC-BF17-9F97A8B22AF8}"/>
                    </a:ext>
                  </a:extLst>
                </p:cNvPr>
                <p:cNvSpPr/>
                <p:nvPr/>
              </p:nvSpPr>
              <p:spPr bwMode="auto">
                <a:xfrm>
                  <a:off x="12407531" y="-1160014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涙形 189">
                  <a:extLst>
                    <a:ext uri="{FF2B5EF4-FFF2-40B4-BE49-F238E27FC236}">
                      <a16:creationId xmlns:a16="http://schemas.microsoft.com/office/drawing/2014/main" id="{0740BD81-F714-404F-93F8-2CA8607FBD11}"/>
                    </a:ext>
                  </a:extLst>
                </p:cNvPr>
                <p:cNvSpPr/>
                <p:nvPr/>
              </p:nvSpPr>
              <p:spPr bwMode="auto">
                <a:xfrm>
                  <a:off x="12497541" y="-975632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涙形 190">
                  <a:extLst>
                    <a:ext uri="{FF2B5EF4-FFF2-40B4-BE49-F238E27FC236}">
                      <a16:creationId xmlns:a16="http://schemas.microsoft.com/office/drawing/2014/main" id="{EBA7DBFC-1F03-490C-AD90-74E875E3AE62}"/>
                    </a:ext>
                  </a:extLst>
                </p:cNvPr>
                <p:cNvSpPr/>
                <p:nvPr/>
              </p:nvSpPr>
              <p:spPr bwMode="auto">
                <a:xfrm>
                  <a:off x="12840969" y="-8880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涙形 191">
                  <a:extLst>
                    <a:ext uri="{FF2B5EF4-FFF2-40B4-BE49-F238E27FC236}">
                      <a16:creationId xmlns:a16="http://schemas.microsoft.com/office/drawing/2014/main" id="{9C360D7A-E78F-4A85-AA93-C8B626B61C2C}"/>
                    </a:ext>
                  </a:extLst>
                </p:cNvPr>
                <p:cNvSpPr/>
                <p:nvPr/>
              </p:nvSpPr>
              <p:spPr bwMode="auto">
                <a:xfrm>
                  <a:off x="12930979" y="-7036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涙形 192">
                  <a:extLst>
                    <a:ext uri="{FF2B5EF4-FFF2-40B4-BE49-F238E27FC236}">
                      <a16:creationId xmlns:a16="http://schemas.microsoft.com/office/drawing/2014/main" id="{944F8FA3-94F1-4EDC-B7FC-19355B43A2F9}"/>
                    </a:ext>
                  </a:extLst>
                </p:cNvPr>
                <p:cNvSpPr/>
                <p:nvPr/>
              </p:nvSpPr>
              <p:spPr bwMode="auto">
                <a:xfrm>
                  <a:off x="12499760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涙形 193">
                  <a:extLst>
                    <a:ext uri="{FF2B5EF4-FFF2-40B4-BE49-F238E27FC236}">
                      <a16:creationId xmlns:a16="http://schemas.microsoft.com/office/drawing/2014/main" id="{C1B5F881-658A-44D0-84EC-FEA76D272526}"/>
                    </a:ext>
                  </a:extLst>
                </p:cNvPr>
                <p:cNvSpPr/>
                <p:nvPr/>
              </p:nvSpPr>
              <p:spPr bwMode="auto">
                <a:xfrm>
                  <a:off x="12780748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9" name="円/楕円 128">
              <a:extLst>
                <a:ext uri="{FF2B5EF4-FFF2-40B4-BE49-F238E27FC236}">
                  <a16:creationId xmlns:a16="http://schemas.microsoft.com/office/drawing/2014/main" id="{09610B2B-F8D9-4D64-9195-1AB179698333}"/>
                </a:ext>
              </a:extLst>
            </p:cNvPr>
            <p:cNvSpPr/>
            <p:nvPr/>
          </p:nvSpPr>
          <p:spPr bwMode="auto">
            <a:xfrm>
              <a:off x="11071739" y="-1459158"/>
              <a:ext cx="757960" cy="757960"/>
            </a:xfrm>
            <a:prstGeom prst="ellipse">
              <a:avLst/>
            </a:pr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200B7212-9D4F-49BE-86D9-98D34805BE5C}"/>
                </a:ext>
              </a:extLst>
            </p:cNvPr>
            <p:cNvGrpSpPr/>
            <p:nvPr/>
          </p:nvGrpSpPr>
          <p:grpSpPr>
            <a:xfrm rot="2001614">
              <a:off x="10776776" y="-1563806"/>
              <a:ext cx="186735" cy="881432"/>
              <a:chOff x="12245510" y="-1801055"/>
              <a:chExt cx="186735" cy="881432"/>
            </a:xfrm>
          </p:grpSpPr>
          <p:sp>
            <p:nvSpPr>
              <p:cNvPr id="177" name="円/楕円 130">
                <a:extLst>
                  <a:ext uri="{FF2B5EF4-FFF2-40B4-BE49-F238E27FC236}">
                    <a16:creationId xmlns:a16="http://schemas.microsoft.com/office/drawing/2014/main" id="{0912D0F7-F38F-4089-BC66-42691A8F477C}"/>
                  </a:ext>
                </a:extLst>
              </p:cNvPr>
              <p:cNvSpPr/>
              <p:nvPr/>
            </p:nvSpPr>
            <p:spPr bwMode="auto">
              <a:xfrm>
                <a:off x="12245510" y="-1801055"/>
                <a:ext cx="88310" cy="77348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97500">
                    <a:srgbClr val="006600"/>
                  </a:gs>
                  <a:gs pos="4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円/楕円 690">
                <a:extLst>
                  <a:ext uri="{FF2B5EF4-FFF2-40B4-BE49-F238E27FC236}">
                    <a16:creationId xmlns:a16="http://schemas.microsoft.com/office/drawing/2014/main" id="{5E5D0D80-01FA-45B0-B3BA-A06209401C3F}"/>
                  </a:ext>
                </a:extLst>
              </p:cNvPr>
              <p:cNvSpPr/>
              <p:nvPr/>
            </p:nvSpPr>
            <p:spPr bwMode="auto">
              <a:xfrm>
                <a:off x="12343935" y="-1801055"/>
                <a:ext cx="88310" cy="77348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97500">
                    <a:srgbClr val="006600"/>
                  </a:gs>
                  <a:gs pos="4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円/楕円 691">
                <a:extLst>
                  <a:ext uri="{FF2B5EF4-FFF2-40B4-BE49-F238E27FC236}">
                    <a16:creationId xmlns:a16="http://schemas.microsoft.com/office/drawing/2014/main" id="{C0590912-70D1-4F8F-BD12-7FF13E217CFF}"/>
                  </a:ext>
                </a:extLst>
              </p:cNvPr>
              <p:cNvSpPr/>
              <p:nvPr/>
            </p:nvSpPr>
            <p:spPr bwMode="auto">
              <a:xfrm>
                <a:off x="12302660" y="-1693105"/>
                <a:ext cx="88310" cy="77348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/>
                  </a:gs>
                  <a:gs pos="97500">
                    <a:srgbClr val="006600"/>
                  </a:gs>
                  <a:gs pos="40000">
                    <a:srgbClr val="92D050"/>
                  </a:gs>
                </a:gsLst>
                <a:lin ang="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1" name="弦 170">
              <a:extLst>
                <a:ext uri="{FF2B5EF4-FFF2-40B4-BE49-F238E27FC236}">
                  <a16:creationId xmlns:a16="http://schemas.microsoft.com/office/drawing/2014/main" id="{73A699DE-DBAD-4887-8776-84BD6E1ACABC}"/>
                </a:ext>
              </a:extLst>
            </p:cNvPr>
            <p:cNvSpPr/>
            <p:nvPr/>
          </p:nvSpPr>
          <p:spPr bwMode="auto">
            <a:xfrm>
              <a:off x="10142544" y="-1863643"/>
              <a:ext cx="1827990" cy="1541870"/>
            </a:xfrm>
            <a:prstGeom prst="chord">
              <a:avLst>
                <a:gd name="adj1" fmla="val 21452392"/>
                <a:gd name="adj2" fmla="val 10917130"/>
              </a:avLst>
            </a:prstGeom>
            <a:gradFill flip="none" rotWithShape="1">
              <a:gsLst>
                <a:gs pos="0">
                  <a:srgbClr val="CC6600"/>
                </a:gs>
                <a:gs pos="50000">
                  <a:srgbClr val="FFCC66"/>
                </a:gs>
                <a:gs pos="100000">
                  <a:srgbClr val="CC6600"/>
                </a:gs>
              </a:gsLst>
              <a:lin ang="0" scaled="1"/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BE1A0F4B-A009-463D-9D31-477300DFD151}"/>
                </a:ext>
              </a:extLst>
            </p:cNvPr>
            <p:cNvGrpSpPr/>
            <p:nvPr/>
          </p:nvGrpSpPr>
          <p:grpSpPr>
            <a:xfrm>
              <a:off x="11241298" y="-1361238"/>
              <a:ext cx="426828" cy="172336"/>
              <a:chOff x="11171564" y="-1389395"/>
              <a:chExt cx="566295" cy="228649"/>
            </a:xfrm>
            <a:solidFill>
              <a:srgbClr val="FF6600"/>
            </a:solidFill>
          </p:grpSpPr>
          <p:sp>
            <p:nvSpPr>
              <p:cNvPr id="173" name="角丸四角形 132">
                <a:extLst>
                  <a:ext uri="{FF2B5EF4-FFF2-40B4-BE49-F238E27FC236}">
                    <a16:creationId xmlns:a16="http://schemas.microsoft.com/office/drawing/2014/main" id="{1F3FD1B4-CA2E-4B42-A8DE-2B7BABDC13BE}"/>
                  </a:ext>
                </a:extLst>
              </p:cNvPr>
              <p:cNvSpPr/>
              <p:nvPr/>
            </p:nvSpPr>
            <p:spPr bwMode="auto">
              <a:xfrm rot="2290551">
                <a:off x="11296296" y="-1389395"/>
                <a:ext cx="73376" cy="73376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角丸四角形 693">
                <a:extLst>
                  <a:ext uri="{FF2B5EF4-FFF2-40B4-BE49-F238E27FC236}">
                    <a16:creationId xmlns:a16="http://schemas.microsoft.com/office/drawing/2014/main" id="{2FF74A4E-2D63-4038-BF6D-91B3B3919C38}"/>
                  </a:ext>
                </a:extLst>
              </p:cNvPr>
              <p:cNvSpPr/>
              <p:nvPr/>
            </p:nvSpPr>
            <p:spPr bwMode="auto">
              <a:xfrm rot="2290551">
                <a:off x="11526959" y="-1382415"/>
                <a:ext cx="73376" cy="73376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角丸四角形 694">
                <a:extLst>
                  <a:ext uri="{FF2B5EF4-FFF2-40B4-BE49-F238E27FC236}">
                    <a16:creationId xmlns:a16="http://schemas.microsoft.com/office/drawing/2014/main" id="{DB11B5BA-848C-41F0-8A8C-23C9E6E7DCC0}"/>
                  </a:ext>
                </a:extLst>
              </p:cNvPr>
              <p:cNvSpPr/>
              <p:nvPr/>
            </p:nvSpPr>
            <p:spPr bwMode="auto">
              <a:xfrm rot="2290551">
                <a:off x="11664483" y="-1234122"/>
                <a:ext cx="73376" cy="73376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角丸四角形 695">
                <a:extLst>
                  <a:ext uri="{FF2B5EF4-FFF2-40B4-BE49-F238E27FC236}">
                    <a16:creationId xmlns:a16="http://schemas.microsoft.com/office/drawing/2014/main" id="{3127A8E7-E44B-4894-B32B-99971B786D88}"/>
                  </a:ext>
                </a:extLst>
              </p:cNvPr>
              <p:cNvSpPr/>
              <p:nvPr/>
            </p:nvSpPr>
            <p:spPr bwMode="auto">
              <a:xfrm rot="2290551">
                <a:off x="11171564" y="-1234122"/>
                <a:ext cx="73376" cy="73376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257FF634-D079-4940-A37A-AFE80DE4C630}"/>
              </a:ext>
            </a:extLst>
          </p:cNvPr>
          <p:cNvGrpSpPr/>
          <p:nvPr/>
        </p:nvGrpSpPr>
        <p:grpSpPr>
          <a:xfrm>
            <a:off x="405430" y="2958941"/>
            <a:ext cx="1665309" cy="1404652"/>
            <a:chOff x="543221" y="2213700"/>
            <a:chExt cx="1827990" cy="1541870"/>
          </a:xfrm>
        </p:grpSpPr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1BFC0048-8ACB-4EC6-9CF7-983F43B4B793}"/>
                </a:ext>
              </a:extLst>
            </p:cNvPr>
            <p:cNvGrpSpPr/>
            <p:nvPr/>
          </p:nvGrpSpPr>
          <p:grpSpPr>
            <a:xfrm rot="900000">
              <a:off x="1573751" y="2396154"/>
              <a:ext cx="794458" cy="816886"/>
              <a:chOff x="4520182" y="3808829"/>
              <a:chExt cx="891157" cy="916315"/>
            </a:xfrm>
          </p:grpSpPr>
          <p:sp>
            <p:nvSpPr>
              <p:cNvPr id="267" name="台形 266">
                <a:extLst>
                  <a:ext uri="{FF2B5EF4-FFF2-40B4-BE49-F238E27FC236}">
                    <a16:creationId xmlns:a16="http://schemas.microsoft.com/office/drawing/2014/main" id="{DAF06BD0-6A17-40C5-A3F4-AA7B4B231385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8" name="台形 267">
                <a:extLst>
                  <a:ext uri="{FF2B5EF4-FFF2-40B4-BE49-F238E27FC236}">
                    <a16:creationId xmlns:a16="http://schemas.microsoft.com/office/drawing/2014/main" id="{B4240DE8-4F75-4241-9399-A6AE07CFF605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FBCEDB0C-297A-4C69-AFE4-F7666311004F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0B6810B2-8352-4B00-BFDA-12CDD6E05131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1" name="台形 270">
                <a:extLst>
                  <a:ext uri="{FF2B5EF4-FFF2-40B4-BE49-F238E27FC236}">
                    <a16:creationId xmlns:a16="http://schemas.microsoft.com/office/drawing/2014/main" id="{FFC21485-81B9-4146-994C-77879782D4E1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F747547-4379-458F-9893-5CEF834D6E04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AF518922-4925-4D4F-BB30-CAB29D8D1693}"/>
                </a:ext>
              </a:extLst>
            </p:cNvPr>
            <p:cNvGrpSpPr/>
            <p:nvPr/>
          </p:nvGrpSpPr>
          <p:grpSpPr>
            <a:xfrm rot="20700000">
              <a:off x="1271332" y="2396154"/>
              <a:ext cx="794458" cy="816886"/>
              <a:chOff x="4520182" y="3808829"/>
              <a:chExt cx="891157" cy="916315"/>
            </a:xfrm>
          </p:grpSpPr>
          <p:sp>
            <p:nvSpPr>
              <p:cNvPr id="261" name="台形 260">
                <a:extLst>
                  <a:ext uri="{FF2B5EF4-FFF2-40B4-BE49-F238E27FC236}">
                    <a16:creationId xmlns:a16="http://schemas.microsoft.com/office/drawing/2014/main" id="{17602FCF-943E-4E91-9ABB-50EB51A7453E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2" name="台形 261">
                <a:extLst>
                  <a:ext uri="{FF2B5EF4-FFF2-40B4-BE49-F238E27FC236}">
                    <a16:creationId xmlns:a16="http://schemas.microsoft.com/office/drawing/2014/main" id="{8551433B-BBE3-46D0-BB11-FA226F34813A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F4BF8211-3334-4C7A-876A-FC63BB3B00E9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477C1668-0355-420F-A5DD-DBD9D68E230A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5" name="台形 264">
                <a:extLst>
                  <a:ext uri="{FF2B5EF4-FFF2-40B4-BE49-F238E27FC236}">
                    <a16:creationId xmlns:a16="http://schemas.microsoft.com/office/drawing/2014/main" id="{57B331EA-5C5C-403C-ADCC-932DAF359A93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287F3076-550B-4771-B099-7D7E7040AAB0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B07E147E-1012-4BB1-820C-1712EC100692}"/>
                </a:ext>
              </a:extLst>
            </p:cNvPr>
            <p:cNvGrpSpPr/>
            <p:nvPr/>
          </p:nvGrpSpPr>
          <p:grpSpPr>
            <a:xfrm>
              <a:off x="554839" y="2306025"/>
              <a:ext cx="641918" cy="998548"/>
              <a:chOff x="513402" y="3228042"/>
              <a:chExt cx="756586" cy="1176922"/>
            </a:xfrm>
          </p:grpSpPr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BEFC626B-B5B4-4E2E-8FD1-F5F1AA04E71D}"/>
                  </a:ext>
                </a:extLst>
              </p:cNvPr>
              <p:cNvGrpSpPr/>
              <p:nvPr/>
            </p:nvGrpSpPr>
            <p:grpSpPr>
              <a:xfrm rot="20278801">
                <a:off x="513402" y="3360650"/>
                <a:ext cx="430820" cy="1044314"/>
                <a:chOff x="3827360" y="2790825"/>
                <a:chExt cx="783411" cy="1718295"/>
              </a:xfrm>
            </p:grpSpPr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28C1C982-5858-409B-B0F0-8B39C5D9C824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9C17F348-1F64-4FDB-B2BE-F646789DC930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E52E1197-35AE-4E22-80A7-817187EB2A54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9BDAD647-6F11-43ED-B2A0-AE854BA1D92B}"/>
                  </a:ext>
                </a:extLst>
              </p:cNvPr>
              <p:cNvGrpSpPr/>
              <p:nvPr/>
            </p:nvGrpSpPr>
            <p:grpSpPr>
              <a:xfrm rot="20644405">
                <a:off x="664272" y="3228042"/>
                <a:ext cx="430820" cy="1044314"/>
                <a:chOff x="3827360" y="2790825"/>
                <a:chExt cx="783411" cy="1718295"/>
              </a:xfrm>
            </p:grpSpPr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5B2A45B8-02D7-439D-B0BE-BB19D16BF0C2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3D45331C-3B17-4316-89A5-75215D57DBD8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B6893392-5015-4DAF-AF4A-4331CC0C32DA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E091AD04-369C-466C-A930-1F7FEA91D450}"/>
                  </a:ext>
                </a:extLst>
              </p:cNvPr>
              <p:cNvGrpSpPr/>
              <p:nvPr/>
            </p:nvGrpSpPr>
            <p:grpSpPr>
              <a:xfrm rot="21151578">
                <a:off x="839168" y="3296326"/>
                <a:ext cx="430820" cy="1044314"/>
                <a:chOff x="3827360" y="2790825"/>
                <a:chExt cx="783411" cy="1718295"/>
              </a:xfrm>
            </p:grpSpPr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4F7888B5-8322-4F14-A052-9CA5517A6345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136EA452-7912-4C63-85C1-92577510D985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58BAC9BE-87E2-4BB1-9A51-5AB536BF8C79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F3DE2A4B-125F-49EE-9001-426D9C061202}"/>
                </a:ext>
              </a:extLst>
            </p:cNvPr>
            <p:cNvGrpSpPr/>
            <p:nvPr/>
          </p:nvGrpSpPr>
          <p:grpSpPr>
            <a:xfrm>
              <a:off x="1180179" y="2616124"/>
              <a:ext cx="963724" cy="722735"/>
              <a:chOff x="2702803" y="3892307"/>
              <a:chExt cx="963724" cy="722735"/>
            </a:xfrm>
          </p:grpSpPr>
          <p:sp>
            <p:nvSpPr>
              <p:cNvPr id="220" name="平行四辺形 219">
                <a:extLst>
                  <a:ext uri="{FF2B5EF4-FFF2-40B4-BE49-F238E27FC236}">
                    <a16:creationId xmlns:a16="http://schemas.microsoft.com/office/drawing/2014/main" id="{3A65EDBA-71EA-4077-A83C-4446DA28D78D}"/>
                  </a:ext>
                </a:extLst>
              </p:cNvPr>
              <p:cNvSpPr/>
              <p:nvPr/>
            </p:nvSpPr>
            <p:spPr>
              <a:xfrm>
                <a:off x="2844186" y="398145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平行四辺形 220">
                <a:extLst>
                  <a:ext uri="{FF2B5EF4-FFF2-40B4-BE49-F238E27FC236}">
                    <a16:creationId xmlns:a16="http://schemas.microsoft.com/office/drawing/2014/main" id="{C3A57286-6999-4914-8716-FA7CB98C0DD7}"/>
                  </a:ext>
                </a:extLst>
              </p:cNvPr>
              <p:cNvSpPr/>
              <p:nvPr/>
            </p:nvSpPr>
            <p:spPr>
              <a:xfrm>
                <a:off x="2951342" y="396240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2" name="平行四辺形 221">
                <a:extLst>
                  <a:ext uri="{FF2B5EF4-FFF2-40B4-BE49-F238E27FC236}">
                    <a16:creationId xmlns:a16="http://schemas.microsoft.com/office/drawing/2014/main" id="{C5EAF398-E017-445B-A089-4657F04570E2}"/>
                  </a:ext>
                </a:extLst>
              </p:cNvPr>
              <p:cNvSpPr/>
              <p:nvPr/>
            </p:nvSpPr>
            <p:spPr>
              <a:xfrm>
                <a:off x="2996586" y="402669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3" name="平行四辺形 222">
                <a:extLst>
                  <a:ext uri="{FF2B5EF4-FFF2-40B4-BE49-F238E27FC236}">
                    <a16:creationId xmlns:a16="http://schemas.microsoft.com/office/drawing/2014/main" id="{6D4BBAAD-0723-4BBD-A4E3-FAA1DBF9DBC0}"/>
                  </a:ext>
                </a:extLst>
              </p:cNvPr>
              <p:cNvSpPr/>
              <p:nvPr/>
            </p:nvSpPr>
            <p:spPr>
              <a:xfrm>
                <a:off x="3103742" y="400764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平行四辺形 223">
                <a:extLst>
                  <a:ext uri="{FF2B5EF4-FFF2-40B4-BE49-F238E27FC236}">
                    <a16:creationId xmlns:a16="http://schemas.microsoft.com/office/drawing/2014/main" id="{E568B0D5-E56C-485B-995D-B74499DDCBA0}"/>
                  </a:ext>
                </a:extLst>
              </p:cNvPr>
              <p:cNvSpPr/>
              <p:nvPr/>
            </p:nvSpPr>
            <p:spPr>
              <a:xfrm flipH="1">
                <a:off x="3143944" y="40698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平行四辺形 224">
                <a:extLst>
                  <a:ext uri="{FF2B5EF4-FFF2-40B4-BE49-F238E27FC236}">
                    <a16:creationId xmlns:a16="http://schemas.microsoft.com/office/drawing/2014/main" id="{9CEA08F0-A602-4DB3-B6C6-93E49BA4C046}"/>
                  </a:ext>
                </a:extLst>
              </p:cNvPr>
              <p:cNvSpPr/>
              <p:nvPr/>
            </p:nvSpPr>
            <p:spPr>
              <a:xfrm flipH="1">
                <a:off x="2862956" y="405081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6" name="平行四辺形 225">
                <a:extLst>
                  <a:ext uri="{FF2B5EF4-FFF2-40B4-BE49-F238E27FC236}">
                    <a16:creationId xmlns:a16="http://schemas.microsoft.com/office/drawing/2014/main" id="{233E118B-73A0-4E2D-9C99-7E780E0AFE2F}"/>
                  </a:ext>
                </a:extLst>
              </p:cNvPr>
              <p:cNvSpPr/>
              <p:nvPr/>
            </p:nvSpPr>
            <p:spPr>
              <a:xfrm rot="648758" flipH="1">
                <a:off x="3338505" y="402308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7" name="平行四辺形 226">
                <a:extLst>
                  <a:ext uri="{FF2B5EF4-FFF2-40B4-BE49-F238E27FC236}">
                    <a16:creationId xmlns:a16="http://schemas.microsoft.com/office/drawing/2014/main" id="{C24515EA-75C7-46DC-9463-7960535DCA15}"/>
                  </a:ext>
                </a:extLst>
              </p:cNvPr>
              <p:cNvSpPr/>
              <p:nvPr/>
            </p:nvSpPr>
            <p:spPr>
              <a:xfrm flipH="1">
                <a:off x="3272531" y="40055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8" name="平行四辺形 227">
                <a:extLst>
                  <a:ext uri="{FF2B5EF4-FFF2-40B4-BE49-F238E27FC236}">
                    <a16:creationId xmlns:a16="http://schemas.microsoft.com/office/drawing/2014/main" id="{68E99B44-7027-48EC-941D-471780C61E50}"/>
                  </a:ext>
                </a:extLst>
              </p:cNvPr>
              <p:cNvSpPr/>
              <p:nvPr/>
            </p:nvSpPr>
            <p:spPr>
              <a:xfrm flipH="1">
                <a:off x="3227287" y="406986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9" name="平行四辺形 228">
                <a:extLst>
                  <a:ext uri="{FF2B5EF4-FFF2-40B4-BE49-F238E27FC236}">
                    <a16:creationId xmlns:a16="http://schemas.microsoft.com/office/drawing/2014/main" id="{88D59A6C-9685-4672-84DA-8028F789E543}"/>
                  </a:ext>
                </a:extLst>
              </p:cNvPr>
              <p:cNvSpPr/>
              <p:nvPr/>
            </p:nvSpPr>
            <p:spPr>
              <a:xfrm flipH="1">
                <a:off x="3120131" y="405081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0" name="平行四辺形 229">
                <a:extLst>
                  <a:ext uri="{FF2B5EF4-FFF2-40B4-BE49-F238E27FC236}">
                    <a16:creationId xmlns:a16="http://schemas.microsoft.com/office/drawing/2014/main" id="{6B79BF5C-CFF6-4794-B53E-BE8D130F7164}"/>
                  </a:ext>
                </a:extLst>
              </p:cNvPr>
              <p:cNvSpPr/>
              <p:nvPr/>
            </p:nvSpPr>
            <p:spPr>
              <a:xfrm flipH="1">
                <a:off x="2991543" y="398652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1" name="平行四辺形 230">
                <a:extLst>
                  <a:ext uri="{FF2B5EF4-FFF2-40B4-BE49-F238E27FC236}">
                    <a16:creationId xmlns:a16="http://schemas.microsoft.com/office/drawing/2014/main" id="{B949B5CD-1A2B-45A8-BF11-5EF4AC5AF455}"/>
                  </a:ext>
                </a:extLst>
              </p:cNvPr>
              <p:cNvSpPr/>
              <p:nvPr/>
            </p:nvSpPr>
            <p:spPr>
              <a:xfrm flipH="1">
                <a:off x="2884387" y="39674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2" name="平行四辺形 231">
                <a:extLst>
                  <a:ext uri="{FF2B5EF4-FFF2-40B4-BE49-F238E27FC236}">
                    <a16:creationId xmlns:a16="http://schemas.microsoft.com/office/drawing/2014/main" id="{A3F1A17B-370A-47FF-A8E6-89D19D38F46F}"/>
                  </a:ext>
                </a:extLst>
              </p:cNvPr>
              <p:cNvSpPr/>
              <p:nvPr/>
            </p:nvSpPr>
            <p:spPr>
              <a:xfrm rot="8438512" flipH="1">
                <a:off x="2886240" y="417687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3" name="平行四辺形 232">
                <a:extLst>
                  <a:ext uri="{FF2B5EF4-FFF2-40B4-BE49-F238E27FC236}">
                    <a16:creationId xmlns:a16="http://schemas.microsoft.com/office/drawing/2014/main" id="{39EA7A03-A688-4FD2-8DDF-1E84E3798B23}"/>
                  </a:ext>
                </a:extLst>
              </p:cNvPr>
              <p:cNvSpPr/>
              <p:nvPr/>
            </p:nvSpPr>
            <p:spPr>
              <a:xfrm rot="6339339" flipH="1">
                <a:off x="2803293" y="412538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平行四辺形 233">
                <a:extLst>
                  <a:ext uri="{FF2B5EF4-FFF2-40B4-BE49-F238E27FC236}">
                    <a16:creationId xmlns:a16="http://schemas.microsoft.com/office/drawing/2014/main" id="{F7919BD5-DA49-4AFF-9DB1-B82E30A5B930}"/>
                  </a:ext>
                </a:extLst>
              </p:cNvPr>
              <p:cNvSpPr/>
              <p:nvPr/>
            </p:nvSpPr>
            <p:spPr>
              <a:xfrm rot="7632777" flipH="1">
                <a:off x="2988400" y="391312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5" name="平行四辺形 234">
                <a:extLst>
                  <a:ext uri="{FF2B5EF4-FFF2-40B4-BE49-F238E27FC236}">
                    <a16:creationId xmlns:a16="http://schemas.microsoft.com/office/drawing/2014/main" id="{91B68627-2E8E-4346-9140-5290DB656677}"/>
                  </a:ext>
                </a:extLst>
              </p:cNvPr>
              <p:cNvSpPr/>
              <p:nvPr/>
            </p:nvSpPr>
            <p:spPr>
              <a:xfrm rot="7632777" flipH="1">
                <a:off x="3068377" y="3839311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6" name="平行四辺形 235">
                <a:extLst>
                  <a:ext uri="{FF2B5EF4-FFF2-40B4-BE49-F238E27FC236}">
                    <a16:creationId xmlns:a16="http://schemas.microsoft.com/office/drawing/2014/main" id="{93E0C71A-7841-4B9C-812E-2D766EC6E68F}"/>
                  </a:ext>
                </a:extLst>
              </p:cNvPr>
              <p:cNvSpPr/>
              <p:nvPr/>
            </p:nvSpPr>
            <p:spPr>
              <a:xfrm flipH="1">
                <a:off x="3143944" y="3988046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7" name="平行四辺形 236">
                <a:extLst>
                  <a:ext uri="{FF2B5EF4-FFF2-40B4-BE49-F238E27FC236}">
                    <a16:creationId xmlns:a16="http://schemas.microsoft.com/office/drawing/2014/main" id="{A101DE82-43BD-4C49-AD82-AFD0A0F4E40B}"/>
                  </a:ext>
                </a:extLst>
              </p:cNvPr>
              <p:cNvSpPr/>
              <p:nvPr/>
            </p:nvSpPr>
            <p:spPr>
              <a:xfrm rot="3764997" flipH="1">
                <a:off x="2755800" y="40317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8" name="平行四辺形 237">
                <a:extLst>
                  <a:ext uri="{FF2B5EF4-FFF2-40B4-BE49-F238E27FC236}">
                    <a16:creationId xmlns:a16="http://schemas.microsoft.com/office/drawing/2014/main" id="{82D93FEC-04BC-42BE-8806-ECE6CBC06933}"/>
                  </a:ext>
                </a:extLst>
              </p:cNvPr>
              <p:cNvSpPr/>
              <p:nvPr/>
            </p:nvSpPr>
            <p:spPr>
              <a:xfrm rot="7632777" flipH="1">
                <a:off x="2959733" y="396560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9" name="平行四辺形 238">
                <a:extLst>
                  <a:ext uri="{FF2B5EF4-FFF2-40B4-BE49-F238E27FC236}">
                    <a16:creationId xmlns:a16="http://schemas.microsoft.com/office/drawing/2014/main" id="{B6F7C02B-5E66-466F-9798-827D53545694}"/>
                  </a:ext>
                </a:extLst>
              </p:cNvPr>
              <p:cNvSpPr/>
              <p:nvPr/>
            </p:nvSpPr>
            <p:spPr>
              <a:xfrm rot="2375545">
                <a:off x="3236789" y="416728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0" name="平行四辺形 239">
                <a:extLst>
                  <a:ext uri="{FF2B5EF4-FFF2-40B4-BE49-F238E27FC236}">
                    <a16:creationId xmlns:a16="http://schemas.microsoft.com/office/drawing/2014/main" id="{CE238F46-618B-465C-A16C-84A52C0D8BA0}"/>
                  </a:ext>
                </a:extLst>
              </p:cNvPr>
              <p:cNvSpPr/>
              <p:nvPr/>
            </p:nvSpPr>
            <p:spPr>
              <a:xfrm flipH="1">
                <a:off x="3072436" y="410173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1" name="平行四辺形 240">
                <a:extLst>
                  <a:ext uri="{FF2B5EF4-FFF2-40B4-BE49-F238E27FC236}">
                    <a16:creationId xmlns:a16="http://schemas.microsoft.com/office/drawing/2014/main" id="{98F11284-D052-4548-961B-1B19CDD684BC}"/>
                  </a:ext>
                </a:extLst>
              </p:cNvPr>
              <p:cNvSpPr/>
              <p:nvPr/>
            </p:nvSpPr>
            <p:spPr>
              <a:xfrm flipH="1">
                <a:off x="3235374" y="401915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2" name="平行四辺形 241">
                <a:extLst>
                  <a:ext uri="{FF2B5EF4-FFF2-40B4-BE49-F238E27FC236}">
                    <a16:creationId xmlns:a16="http://schemas.microsoft.com/office/drawing/2014/main" id="{A8A09B9C-EBA6-489C-B25B-B5C0F236CA52}"/>
                  </a:ext>
                </a:extLst>
              </p:cNvPr>
              <p:cNvSpPr/>
              <p:nvPr/>
            </p:nvSpPr>
            <p:spPr>
              <a:xfrm rot="7632777" flipH="1">
                <a:off x="2933324" y="4053520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3" name="平行四辺形 242">
                <a:extLst>
                  <a:ext uri="{FF2B5EF4-FFF2-40B4-BE49-F238E27FC236}">
                    <a16:creationId xmlns:a16="http://schemas.microsoft.com/office/drawing/2014/main" id="{168E085A-6201-462F-98A8-CA01DA6DA303}"/>
                  </a:ext>
                </a:extLst>
              </p:cNvPr>
              <p:cNvSpPr/>
              <p:nvPr/>
            </p:nvSpPr>
            <p:spPr>
              <a:xfrm rot="2081343">
                <a:off x="3205793" y="407407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4" name="平行四辺形 243">
                <a:extLst>
                  <a:ext uri="{FF2B5EF4-FFF2-40B4-BE49-F238E27FC236}">
                    <a16:creationId xmlns:a16="http://schemas.microsoft.com/office/drawing/2014/main" id="{20B13A93-218A-4C2B-99D3-29268370E60F}"/>
                  </a:ext>
                </a:extLst>
              </p:cNvPr>
              <p:cNvSpPr/>
              <p:nvPr/>
            </p:nvSpPr>
            <p:spPr>
              <a:xfrm rot="2833524">
                <a:off x="3158167" y="400739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5" name="平行四辺形 244">
                <a:extLst>
                  <a:ext uri="{FF2B5EF4-FFF2-40B4-BE49-F238E27FC236}">
                    <a16:creationId xmlns:a16="http://schemas.microsoft.com/office/drawing/2014/main" id="{BA73D7CC-E360-4469-BABA-28029E86ADFF}"/>
                  </a:ext>
                </a:extLst>
              </p:cNvPr>
              <p:cNvSpPr/>
              <p:nvPr/>
            </p:nvSpPr>
            <p:spPr>
              <a:xfrm flipH="1">
                <a:off x="3094144" y="402589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6" name="平行四辺形 245">
                <a:extLst>
                  <a:ext uri="{FF2B5EF4-FFF2-40B4-BE49-F238E27FC236}">
                    <a16:creationId xmlns:a16="http://schemas.microsoft.com/office/drawing/2014/main" id="{ABF0B680-06BE-4EC3-8D14-4EE61A887D27}"/>
                  </a:ext>
                </a:extLst>
              </p:cNvPr>
              <p:cNvSpPr/>
              <p:nvPr/>
            </p:nvSpPr>
            <p:spPr>
              <a:xfrm rot="2745005">
                <a:off x="2966559" y="406695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7" name="平行四辺形 246">
                <a:extLst>
                  <a:ext uri="{FF2B5EF4-FFF2-40B4-BE49-F238E27FC236}">
                    <a16:creationId xmlns:a16="http://schemas.microsoft.com/office/drawing/2014/main" id="{21084EC1-60D3-4C86-BDB1-C39D625AC7F8}"/>
                  </a:ext>
                </a:extLst>
              </p:cNvPr>
              <p:cNvSpPr/>
              <p:nvPr/>
            </p:nvSpPr>
            <p:spPr>
              <a:xfrm rot="5740733" flipH="1">
                <a:off x="3063788" y="395339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8" name="平行四辺形 247">
                <a:extLst>
                  <a:ext uri="{FF2B5EF4-FFF2-40B4-BE49-F238E27FC236}">
                    <a16:creationId xmlns:a16="http://schemas.microsoft.com/office/drawing/2014/main" id="{E5187C6A-7355-4BF1-93AD-35F034E01420}"/>
                  </a:ext>
                </a:extLst>
              </p:cNvPr>
              <p:cNvSpPr/>
              <p:nvPr/>
            </p:nvSpPr>
            <p:spPr>
              <a:xfrm rot="7484393" flipH="1">
                <a:off x="2857666" y="423402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50E53DAA-3463-48E1-ABB3-407337CCA04D}"/>
                </a:ext>
              </a:extLst>
            </p:cNvPr>
            <p:cNvGrpSpPr/>
            <p:nvPr/>
          </p:nvGrpSpPr>
          <p:grpSpPr>
            <a:xfrm>
              <a:off x="1136334" y="2585926"/>
              <a:ext cx="452909" cy="484547"/>
              <a:chOff x="3165858" y="4528629"/>
              <a:chExt cx="452909" cy="484547"/>
            </a:xfrm>
          </p:grpSpPr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0875099E-418C-49DB-B18C-FD465B1B5B44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星: 5 pt 218">
                <a:extLst>
                  <a:ext uri="{FF2B5EF4-FFF2-40B4-BE49-F238E27FC236}">
                    <a16:creationId xmlns:a16="http://schemas.microsoft.com/office/drawing/2014/main" id="{238DD56E-28C5-4963-90EA-64E30E358661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4FB3C9B4-2E75-4B43-9A48-0C85D171170F}"/>
                </a:ext>
              </a:extLst>
            </p:cNvPr>
            <p:cNvGrpSpPr/>
            <p:nvPr/>
          </p:nvGrpSpPr>
          <p:grpSpPr>
            <a:xfrm>
              <a:off x="862730" y="2633681"/>
              <a:ext cx="452909" cy="484547"/>
              <a:chOff x="3165858" y="4528629"/>
              <a:chExt cx="452909" cy="484547"/>
            </a:xfrm>
          </p:grpSpPr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E8FC1B98-4E2A-4DA1-BE41-1A5D9DB8A995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星: 5 pt 216">
                <a:extLst>
                  <a:ext uri="{FF2B5EF4-FFF2-40B4-BE49-F238E27FC236}">
                    <a16:creationId xmlns:a16="http://schemas.microsoft.com/office/drawing/2014/main" id="{93800965-6A35-43B6-94C5-6FC2270E1B48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5" name="弦 214">
              <a:extLst>
                <a:ext uri="{FF2B5EF4-FFF2-40B4-BE49-F238E27FC236}">
                  <a16:creationId xmlns:a16="http://schemas.microsoft.com/office/drawing/2014/main" id="{0708D3A1-ACF9-481F-A974-65C5A85A3716}"/>
                </a:ext>
              </a:extLst>
            </p:cNvPr>
            <p:cNvSpPr/>
            <p:nvPr/>
          </p:nvSpPr>
          <p:spPr bwMode="auto">
            <a:xfrm>
              <a:off x="543221" y="2213700"/>
              <a:ext cx="1827990" cy="1541870"/>
            </a:xfrm>
            <a:prstGeom prst="chord">
              <a:avLst>
                <a:gd name="adj1" fmla="val 21452392"/>
                <a:gd name="adj2" fmla="val 10917130"/>
              </a:avLst>
            </a:prstGeom>
            <a:gradFill flip="none" rotWithShape="1">
              <a:gsLst>
                <a:gs pos="0">
                  <a:srgbClr val="CC6600"/>
                </a:gs>
                <a:gs pos="50000">
                  <a:srgbClr val="FFCC66"/>
                </a:gs>
                <a:gs pos="100000">
                  <a:srgbClr val="CC6600"/>
                </a:gs>
              </a:gsLst>
              <a:lin ang="0" scaled="1"/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37FB472F-C060-47D9-AC58-9D5E0BA7CB5F}"/>
              </a:ext>
            </a:extLst>
          </p:cNvPr>
          <p:cNvGrpSpPr/>
          <p:nvPr/>
        </p:nvGrpSpPr>
        <p:grpSpPr>
          <a:xfrm>
            <a:off x="405430" y="4894004"/>
            <a:ext cx="1665309" cy="1404652"/>
            <a:chOff x="543221" y="3912101"/>
            <a:chExt cx="1827990" cy="1541870"/>
          </a:xfrm>
        </p:grpSpPr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D6D6DD58-FCFC-462B-9009-20880FD0C484}"/>
                </a:ext>
              </a:extLst>
            </p:cNvPr>
            <p:cNvGrpSpPr/>
            <p:nvPr/>
          </p:nvGrpSpPr>
          <p:grpSpPr>
            <a:xfrm>
              <a:off x="1023318" y="4180383"/>
              <a:ext cx="963724" cy="722735"/>
              <a:chOff x="2702803" y="3892307"/>
              <a:chExt cx="963724" cy="722735"/>
            </a:xfrm>
          </p:grpSpPr>
          <p:sp>
            <p:nvSpPr>
              <p:cNvPr id="346" name="平行四辺形 345">
                <a:extLst>
                  <a:ext uri="{FF2B5EF4-FFF2-40B4-BE49-F238E27FC236}">
                    <a16:creationId xmlns:a16="http://schemas.microsoft.com/office/drawing/2014/main" id="{A99C2B70-55F5-4C9B-B135-B6AE02EB972B}"/>
                  </a:ext>
                </a:extLst>
              </p:cNvPr>
              <p:cNvSpPr/>
              <p:nvPr/>
            </p:nvSpPr>
            <p:spPr>
              <a:xfrm>
                <a:off x="2844186" y="398145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7" name="平行四辺形 346">
                <a:extLst>
                  <a:ext uri="{FF2B5EF4-FFF2-40B4-BE49-F238E27FC236}">
                    <a16:creationId xmlns:a16="http://schemas.microsoft.com/office/drawing/2014/main" id="{21453A7E-1228-46E6-AD65-F30236ACE79C}"/>
                  </a:ext>
                </a:extLst>
              </p:cNvPr>
              <p:cNvSpPr/>
              <p:nvPr/>
            </p:nvSpPr>
            <p:spPr>
              <a:xfrm>
                <a:off x="2951342" y="396240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8" name="平行四辺形 347">
                <a:extLst>
                  <a:ext uri="{FF2B5EF4-FFF2-40B4-BE49-F238E27FC236}">
                    <a16:creationId xmlns:a16="http://schemas.microsoft.com/office/drawing/2014/main" id="{7D07AE76-338F-49DD-A273-3C355718EBB8}"/>
                  </a:ext>
                </a:extLst>
              </p:cNvPr>
              <p:cNvSpPr/>
              <p:nvPr/>
            </p:nvSpPr>
            <p:spPr>
              <a:xfrm>
                <a:off x="2996586" y="402669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9" name="平行四辺形 348">
                <a:extLst>
                  <a:ext uri="{FF2B5EF4-FFF2-40B4-BE49-F238E27FC236}">
                    <a16:creationId xmlns:a16="http://schemas.microsoft.com/office/drawing/2014/main" id="{DF409D35-D0CE-405C-A4FA-B2F2E17DD8F6}"/>
                  </a:ext>
                </a:extLst>
              </p:cNvPr>
              <p:cNvSpPr/>
              <p:nvPr/>
            </p:nvSpPr>
            <p:spPr>
              <a:xfrm>
                <a:off x="3103742" y="400764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0" name="平行四辺形 349">
                <a:extLst>
                  <a:ext uri="{FF2B5EF4-FFF2-40B4-BE49-F238E27FC236}">
                    <a16:creationId xmlns:a16="http://schemas.microsoft.com/office/drawing/2014/main" id="{4FBB6B09-5F3D-485A-9EFF-8D828F850C9A}"/>
                  </a:ext>
                </a:extLst>
              </p:cNvPr>
              <p:cNvSpPr/>
              <p:nvPr/>
            </p:nvSpPr>
            <p:spPr>
              <a:xfrm flipH="1">
                <a:off x="3143944" y="40698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1" name="平行四辺形 350">
                <a:extLst>
                  <a:ext uri="{FF2B5EF4-FFF2-40B4-BE49-F238E27FC236}">
                    <a16:creationId xmlns:a16="http://schemas.microsoft.com/office/drawing/2014/main" id="{92E04189-7A56-4718-A0B2-E16FA3C1D081}"/>
                  </a:ext>
                </a:extLst>
              </p:cNvPr>
              <p:cNvSpPr/>
              <p:nvPr/>
            </p:nvSpPr>
            <p:spPr>
              <a:xfrm flipH="1">
                <a:off x="2862956" y="405081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2" name="平行四辺形 351">
                <a:extLst>
                  <a:ext uri="{FF2B5EF4-FFF2-40B4-BE49-F238E27FC236}">
                    <a16:creationId xmlns:a16="http://schemas.microsoft.com/office/drawing/2014/main" id="{CEE1C3B9-D344-48D1-90FC-AB90AA9649AC}"/>
                  </a:ext>
                </a:extLst>
              </p:cNvPr>
              <p:cNvSpPr/>
              <p:nvPr/>
            </p:nvSpPr>
            <p:spPr>
              <a:xfrm rot="648758" flipH="1">
                <a:off x="3338505" y="402308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3" name="平行四辺形 352">
                <a:extLst>
                  <a:ext uri="{FF2B5EF4-FFF2-40B4-BE49-F238E27FC236}">
                    <a16:creationId xmlns:a16="http://schemas.microsoft.com/office/drawing/2014/main" id="{E7D53CAB-E27B-4BD3-B4A1-3CC44C775D8D}"/>
                  </a:ext>
                </a:extLst>
              </p:cNvPr>
              <p:cNvSpPr/>
              <p:nvPr/>
            </p:nvSpPr>
            <p:spPr>
              <a:xfrm flipH="1">
                <a:off x="3272531" y="40055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4" name="平行四辺形 353">
                <a:extLst>
                  <a:ext uri="{FF2B5EF4-FFF2-40B4-BE49-F238E27FC236}">
                    <a16:creationId xmlns:a16="http://schemas.microsoft.com/office/drawing/2014/main" id="{3CDD73F6-20BF-4DE0-A907-6FD6A74841B8}"/>
                  </a:ext>
                </a:extLst>
              </p:cNvPr>
              <p:cNvSpPr/>
              <p:nvPr/>
            </p:nvSpPr>
            <p:spPr>
              <a:xfrm flipH="1">
                <a:off x="3227287" y="406986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5" name="平行四辺形 354">
                <a:extLst>
                  <a:ext uri="{FF2B5EF4-FFF2-40B4-BE49-F238E27FC236}">
                    <a16:creationId xmlns:a16="http://schemas.microsoft.com/office/drawing/2014/main" id="{CF600F21-98C5-4691-B620-C688D19C0190}"/>
                  </a:ext>
                </a:extLst>
              </p:cNvPr>
              <p:cNvSpPr/>
              <p:nvPr/>
            </p:nvSpPr>
            <p:spPr>
              <a:xfrm flipH="1">
                <a:off x="3120131" y="405081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6" name="平行四辺形 355">
                <a:extLst>
                  <a:ext uri="{FF2B5EF4-FFF2-40B4-BE49-F238E27FC236}">
                    <a16:creationId xmlns:a16="http://schemas.microsoft.com/office/drawing/2014/main" id="{8F4C3C4D-88B2-4BEC-9FFD-3144E3F854A0}"/>
                  </a:ext>
                </a:extLst>
              </p:cNvPr>
              <p:cNvSpPr/>
              <p:nvPr/>
            </p:nvSpPr>
            <p:spPr>
              <a:xfrm flipH="1">
                <a:off x="2991543" y="398652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7" name="平行四辺形 356">
                <a:extLst>
                  <a:ext uri="{FF2B5EF4-FFF2-40B4-BE49-F238E27FC236}">
                    <a16:creationId xmlns:a16="http://schemas.microsoft.com/office/drawing/2014/main" id="{5721F2DA-25DF-4770-A532-C548662291DA}"/>
                  </a:ext>
                </a:extLst>
              </p:cNvPr>
              <p:cNvSpPr/>
              <p:nvPr/>
            </p:nvSpPr>
            <p:spPr>
              <a:xfrm flipH="1">
                <a:off x="2884387" y="39674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8" name="平行四辺形 357">
                <a:extLst>
                  <a:ext uri="{FF2B5EF4-FFF2-40B4-BE49-F238E27FC236}">
                    <a16:creationId xmlns:a16="http://schemas.microsoft.com/office/drawing/2014/main" id="{5BDE5A01-FD26-4839-9378-4C1551AFEDB3}"/>
                  </a:ext>
                </a:extLst>
              </p:cNvPr>
              <p:cNvSpPr/>
              <p:nvPr/>
            </p:nvSpPr>
            <p:spPr>
              <a:xfrm rot="8438512" flipH="1">
                <a:off x="2886240" y="417687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9" name="平行四辺形 358">
                <a:extLst>
                  <a:ext uri="{FF2B5EF4-FFF2-40B4-BE49-F238E27FC236}">
                    <a16:creationId xmlns:a16="http://schemas.microsoft.com/office/drawing/2014/main" id="{6253E534-942F-489F-9377-BAD16BD1FA74}"/>
                  </a:ext>
                </a:extLst>
              </p:cNvPr>
              <p:cNvSpPr/>
              <p:nvPr/>
            </p:nvSpPr>
            <p:spPr>
              <a:xfrm rot="6339339" flipH="1">
                <a:off x="2803293" y="412538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0" name="平行四辺形 359">
                <a:extLst>
                  <a:ext uri="{FF2B5EF4-FFF2-40B4-BE49-F238E27FC236}">
                    <a16:creationId xmlns:a16="http://schemas.microsoft.com/office/drawing/2014/main" id="{404AC989-FF40-4E72-99BF-45BCF97A5EA8}"/>
                  </a:ext>
                </a:extLst>
              </p:cNvPr>
              <p:cNvSpPr/>
              <p:nvPr/>
            </p:nvSpPr>
            <p:spPr>
              <a:xfrm rot="7632777" flipH="1">
                <a:off x="2988400" y="391312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1" name="平行四辺形 360">
                <a:extLst>
                  <a:ext uri="{FF2B5EF4-FFF2-40B4-BE49-F238E27FC236}">
                    <a16:creationId xmlns:a16="http://schemas.microsoft.com/office/drawing/2014/main" id="{FCB137D5-6B55-4D2D-B9B1-702D7BB56119}"/>
                  </a:ext>
                </a:extLst>
              </p:cNvPr>
              <p:cNvSpPr/>
              <p:nvPr/>
            </p:nvSpPr>
            <p:spPr>
              <a:xfrm rot="7632777" flipH="1">
                <a:off x="3068377" y="3839311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2" name="平行四辺形 361">
                <a:extLst>
                  <a:ext uri="{FF2B5EF4-FFF2-40B4-BE49-F238E27FC236}">
                    <a16:creationId xmlns:a16="http://schemas.microsoft.com/office/drawing/2014/main" id="{2C1E23A6-1C57-4BE4-82EA-0AD80ED88BCA}"/>
                  </a:ext>
                </a:extLst>
              </p:cNvPr>
              <p:cNvSpPr/>
              <p:nvPr/>
            </p:nvSpPr>
            <p:spPr>
              <a:xfrm flipH="1">
                <a:off x="3143944" y="3988046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3" name="平行四辺形 362">
                <a:extLst>
                  <a:ext uri="{FF2B5EF4-FFF2-40B4-BE49-F238E27FC236}">
                    <a16:creationId xmlns:a16="http://schemas.microsoft.com/office/drawing/2014/main" id="{A0EC3D77-E848-4800-A61C-678102FE7799}"/>
                  </a:ext>
                </a:extLst>
              </p:cNvPr>
              <p:cNvSpPr/>
              <p:nvPr/>
            </p:nvSpPr>
            <p:spPr>
              <a:xfrm rot="3764997" flipH="1">
                <a:off x="2755800" y="40317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4" name="平行四辺形 363">
                <a:extLst>
                  <a:ext uri="{FF2B5EF4-FFF2-40B4-BE49-F238E27FC236}">
                    <a16:creationId xmlns:a16="http://schemas.microsoft.com/office/drawing/2014/main" id="{B8BF1B26-DE0C-4A0A-8ED3-E9401D6ACED1}"/>
                  </a:ext>
                </a:extLst>
              </p:cNvPr>
              <p:cNvSpPr/>
              <p:nvPr/>
            </p:nvSpPr>
            <p:spPr>
              <a:xfrm rot="7632777" flipH="1">
                <a:off x="2959733" y="396560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5" name="平行四辺形 364">
                <a:extLst>
                  <a:ext uri="{FF2B5EF4-FFF2-40B4-BE49-F238E27FC236}">
                    <a16:creationId xmlns:a16="http://schemas.microsoft.com/office/drawing/2014/main" id="{6C01CAF7-A74D-45A4-A8E8-9937BBEB2819}"/>
                  </a:ext>
                </a:extLst>
              </p:cNvPr>
              <p:cNvSpPr/>
              <p:nvPr/>
            </p:nvSpPr>
            <p:spPr>
              <a:xfrm rot="2375545">
                <a:off x="3236789" y="416728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6" name="平行四辺形 365">
                <a:extLst>
                  <a:ext uri="{FF2B5EF4-FFF2-40B4-BE49-F238E27FC236}">
                    <a16:creationId xmlns:a16="http://schemas.microsoft.com/office/drawing/2014/main" id="{F4AC523B-B6BE-4CE0-8367-A245D78C2C9A}"/>
                  </a:ext>
                </a:extLst>
              </p:cNvPr>
              <p:cNvSpPr/>
              <p:nvPr/>
            </p:nvSpPr>
            <p:spPr>
              <a:xfrm flipH="1">
                <a:off x="3072436" y="410173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7" name="平行四辺形 366">
                <a:extLst>
                  <a:ext uri="{FF2B5EF4-FFF2-40B4-BE49-F238E27FC236}">
                    <a16:creationId xmlns:a16="http://schemas.microsoft.com/office/drawing/2014/main" id="{43C5987E-871C-4B6B-AC06-4B99485EA2EA}"/>
                  </a:ext>
                </a:extLst>
              </p:cNvPr>
              <p:cNvSpPr/>
              <p:nvPr/>
            </p:nvSpPr>
            <p:spPr>
              <a:xfrm flipH="1">
                <a:off x="3235374" y="401915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8" name="平行四辺形 367">
                <a:extLst>
                  <a:ext uri="{FF2B5EF4-FFF2-40B4-BE49-F238E27FC236}">
                    <a16:creationId xmlns:a16="http://schemas.microsoft.com/office/drawing/2014/main" id="{11F77534-9FA8-47A8-9BAE-7E31E5E9F630}"/>
                  </a:ext>
                </a:extLst>
              </p:cNvPr>
              <p:cNvSpPr/>
              <p:nvPr/>
            </p:nvSpPr>
            <p:spPr>
              <a:xfrm rot="7632777" flipH="1">
                <a:off x="2933324" y="4053520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9" name="平行四辺形 368">
                <a:extLst>
                  <a:ext uri="{FF2B5EF4-FFF2-40B4-BE49-F238E27FC236}">
                    <a16:creationId xmlns:a16="http://schemas.microsoft.com/office/drawing/2014/main" id="{8D830684-A3FA-412F-8799-03F8C3BF329D}"/>
                  </a:ext>
                </a:extLst>
              </p:cNvPr>
              <p:cNvSpPr/>
              <p:nvPr/>
            </p:nvSpPr>
            <p:spPr>
              <a:xfrm rot="2081343">
                <a:off x="3205793" y="407407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0" name="平行四辺形 369">
                <a:extLst>
                  <a:ext uri="{FF2B5EF4-FFF2-40B4-BE49-F238E27FC236}">
                    <a16:creationId xmlns:a16="http://schemas.microsoft.com/office/drawing/2014/main" id="{F178506C-E5CE-4435-8454-956A073A6E8B}"/>
                  </a:ext>
                </a:extLst>
              </p:cNvPr>
              <p:cNvSpPr/>
              <p:nvPr/>
            </p:nvSpPr>
            <p:spPr>
              <a:xfrm rot="2833524">
                <a:off x="3158167" y="400739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1" name="平行四辺形 370">
                <a:extLst>
                  <a:ext uri="{FF2B5EF4-FFF2-40B4-BE49-F238E27FC236}">
                    <a16:creationId xmlns:a16="http://schemas.microsoft.com/office/drawing/2014/main" id="{66D25AFE-90CF-4B1E-AD51-091BE44C086C}"/>
                  </a:ext>
                </a:extLst>
              </p:cNvPr>
              <p:cNvSpPr/>
              <p:nvPr/>
            </p:nvSpPr>
            <p:spPr>
              <a:xfrm flipH="1">
                <a:off x="3094144" y="402589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2" name="平行四辺形 371">
                <a:extLst>
                  <a:ext uri="{FF2B5EF4-FFF2-40B4-BE49-F238E27FC236}">
                    <a16:creationId xmlns:a16="http://schemas.microsoft.com/office/drawing/2014/main" id="{F303D827-F645-4331-BFCA-25CBA97D813E}"/>
                  </a:ext>
                </a:extLst>
              </p:cNvPr>
              <p:cNvSpPr/>
              <p:nvPr/>
            </p:nvSpPr>
            <p:spPr>
              <a:xfrm rot="2745005">
                <a:off x="2966559" y="406695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3" name="平行四辺形 372">
                <a:extLst>
                  <a:ext uri="{FF2B5EF4-FFF2-40B4-BE49-F238E27FC236}">
                    <a16:creationId xmlns:a16="http://schemas.microsoft.com/office/drawing/2014/main" id="{013B0135-06EE-4325-9F89-946314341411}"/>
                  </a:ext>
                </a:extLst>
              </p:cNvPr>
              <p:cNvSpPr/>
              <p:nvPr/>
            </p:nvSpPr>
            <p:spPr>
              <a:xfrm rot="5740733" flipH="1">
                <a:off x="3063788" y="395339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4" name="平行四辺形 373">
                <a:extLst>
                  <a:ext uri="{FF2B5EF4-FFF2-40B4-BE49-F238E27FC236}">
                    <a16:creationId xmlns:a16="http://schemas.microsoft.com/office/drawing/2014/main" id="{0EED3EBB-EEE4-4406-9EFD-F0EC164CB958}"/>
                  </a:ext>
                </a:extLst>
              </p:cNvPr>
              <p:cNvSpPr/>
              <p:nvPr/>
            </p:nvSpPr>
            <p:spPr>
              <a:xfrm rot="7484393" flipH="1">
                <a:off x="2857666" y="423402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50E4ABC9-1210-4806-8F56-9DE04C100DCB}"/>
                </a:ext>
              </a:extLst>
            </p:cNvPr>
            <p:cNvGrpSpPr/>
            <p:nvPr/>
          </p:nvGrpSpPr>
          <p:grpSpPr>
            <a:xfrm rot="20507786">
              <a:off x="555751" y="4267408"/>
              <a:ext cx="575654" cy="665762"/>
              <a:chOff x="4319078" y="3861048"/>
              <a:chExt cx="884093" cy="1008112"/>
            </a:xfrm>
          </p:grpSpPr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C561676E-1A9F-4903-A3D8-E8F438B57D1A}"/>
                  </a:ext>
                </a:extLst>
              </p:cNvPr>
              <p:cNvSpPr/>
              <p:nvPr/>
            </p:nvSpPr>
            <p:spPr>
              <a:xfrm>
                <a:off x="4319078" y="3861048"/>
                <a:ext cx="884093" cy="100811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D233648E-67BA-4EAD-B5F7-F5676B0EEA32}"/>
                  </a:ext>
                </a:extLst>
              </p:cNvPr>
              <p:cNvSpPr/>
              <p:nvPr/>
            </p:nvSpPr>
            <p:spPr>
              <a:xfrm>
                <a:off x="4455589" y="3926782"/>
                <a:ext cx="679232" cy="726354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CD036B6A-4606-4D57-86C9-B2B4C25A3394}"/>
                </a:ext>
              </a:extLst>
            </p:cNvPr>
            <p:cNvGrpSpPr/>
            <p:nvPr/>
          </p:nvGrpSpPr>
          <p:grpSpPr>
            <a:xfrm>
              <a:off x="786155" y="4267408"/>
              <a:ext cx="575654" cy="665762"/>
              <a:chOff x="4319078" y="3861048"/>
              <a:chExt cx="884093" cy="1008112"/>
            </a:xfrm>
          </p:grpSpPr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F38E93C2-902F-4BA5-9488-A1A107DF9C00}"/>
                  </a:ext>
                </a:extLst>
              </p:cNvPr>
              <p:cNvSpPr/>
              <p:nvPr/>
            </p:nvSpPr>
            <p:spPr>
              <a:xfrm>
                <a:off x="4319078" y="3861048"/>
                <a:ext cx="884093" cy="100811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87A8794A-AC92-46EA-A025-283C9A4A572E}"/>
                  </a:ext>
                </a:extLst>
              </p:cNvPr>
              <p:cNvSpPr/>
              <p:nvPr/>
            </p:nvSpPr>
            <p:spPr>
              <a:xfrm>
                <a:off x="4455589" y="3926782"/>
                <a:ext cx="679232" cy="726354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E4003E3D-77A8-4486-B012-E5A0909E389B}"/>
                </a:ext>
              </a:extLst>
            </p:cNvPr>
            <p:cNvGrpSpPr/>
            <p:nvPr/>
          </p:nvGrpSpPr>
          <p:grpSpPr>
            <a:xfrm rot="1745524">
              <a:off x="2127800" y="4074266"/>
              <a:ext cx="176626" cy="1203312"/>
              <a:chOff x="7490838" y="3755570"/>
              <a:chExt cx="192640" cy="1312413"/>
            </a:xfrm>
          </p:grpSpPr>
          <p:sp>
            <p:nvSpPr>
              <p:cNvPr id="329" name="矢印: 五方向 328">
                <a:extLst>
                  <a:ext uri="{FF2B5EF4-FFF2-40B4-BE49-F238E27FC236}">
                    <a16:creationId xmlns:a16="http://schemas.microsoft.com/office/drawing/2014/main" id="{1FB11A98-097B-482E-8856-D99CF4E20F58}"/>
                  </a:ext>
                </a:extLst>
              </p:cNvPr>
              <p:cNvSpPr/>
              <p:nvPr/>
            </p:nvSpPr>
            <p:spPr>
              <a:xfrm rot="16200000">
                <a:off x="6931339" y="4326293"/>
                <a:ext cx="1312413" cy="170967"/>
              </a:xfrm>
              <a:prstGeom prst="homePlate">
                <a:avLst>
                  <a:gd name="adj" fmla="val 9503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EE649218-B160-4961-9C0E-BB02F4D91B5A}"/>
                  </a:ext>
                </a:extLst>
              </p:cNvPr>
              <p:cNvGrpSpPr/>
              <p:nvPr/>
            </p:nvGrpSpPr>
            <p:grpSpPr>
              <a:xfrm>
                <a:off x="7490838" y="39467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39" name="二等辺三角形 338">
                  <a:extLst>
                    <a:ext uri="{FF2B5EF4-FFF2-40B4-BE49-F238E27FC236}">
                      <a16:creationId xmlns:a16="http://schemas.microsoft.com/office/drawing/2014/main" id="{E1C90E71-B81F-4EE4-BE7D-2850910CF426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0" name="二等辺三角形 339">
                  <a:extLst>
                    <a:ext uri="{FF2B5EF4-FFF2-40B4-BE49-F238E27FC236}">
                      <a16:creationId xmlns:a16="http://schemas.microsoft.com/office/drawing/2014/main" id="{90BBCD30-6DAD-4FBC-B535-0A0E621B4AAF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1" name="二等辺三角形 340">
                  <a:extLst>
                    <a:ext uri="{FF2B5EF4-FFF2-40B4-BE49-F238E27FC236}">
                      <a16:creationId xmlns:a16="http://schemas.microsoft.com/office/drawing/2014/main" id="{12CC3D85-4208-4BB1-B88C-CC2D98614DD5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D2E8CE02-397F-4923-8D5A-128FF8289817}"/>
                  </a:ext>
                </a:extLst>
              </p:cNvPr>
              <p:cNvGrpSpPr/>
              <p:nvPr/>
            </p:nvGrpSpPr>
            <p:grpSpPr>
              <a:xfrm>
                <a:off x="7490838" y="4254704"/>
                <a:ext cx="192640" cy="163704"/>
                <a:chOff x="7490838" y="3946729"/>
                <a:chExt cx="192640" cy="163704"/>
              </a:xfrm>
            </p:grpSpPr>
            <p:sp>
              <p:nvSpPr>
                <p:cNvPr id="336" name="二等辺三角形 335">
                  <a:extLst>
                    <a:ext uri="{FF2B5EF4-FFF2-40B4-BE49-F238E27FC236}">
                      <a16:creationId xmlns:a16="http://schemas.microsoft.com/office/drawing/2014/main" id="{0BB1C318-5011-49D8-974A-8EF0E112DA00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7" name="二等辺三角形 336">
                  <a:extLst>
                    <a:ext uri="{FF2B5EF4-FFF2-40B4-BE49-F238E27FC236}">
                      <a16:creationId xmlns:a16="http://schemas.microsoft.com/office/drawing/2014/main" id="{6DD3423A-9A9C-4FD5-ADB8-9A536E8CD174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8" name="二等辺三角形 337">
                  <a:extLst>
                    <a:ext uri="{FF2B5EF4-FFF2-40B4-BE49-F238E27FC236}">
                      <a16:creationId xmlns:a16="http://schemas.microsoft.com/office/drawing/2014/main" id="{6421BFA2-3480-4964-8603-63952F5BAAB4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BB9A8A5B-7225-4114-90B8-CC1F2C828A5D}"/>
                  </a:ext>
                </a:extLst>
              </p:cNvPr>
              <p:cNvGrpSpPr/>
              <p:nvPr/>
            </p:nvGrpSpPr>
            <p:grpSpPr>
              <a:xfrm>
                <a:off x="7490838" y="45563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33" name="二等辺三角形 332">
                  <a:extLst>
                    <a:ext uri="{FF2B5EF4-FFF2-40B4-BE49-F238E27FC236}">
                      <a16:creationId xmlns:a16="http://schemas.microsoft.com/office/drawing/2014/main" id="{3F68E630-C495-42A8-A3BD-01C6E0BA8A4B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4" name="二等辺三角形 333">
                  <a:extLst>
                    <a:ext uri="{FF2B5EF4-FFF2-40B4-BE49-F238E27FC236}">
                      <a16:creationId xmlns:a16="http://schemas.microsoft.com/office/drawing/2014/main" id="{C987AE8A-E408-4B62-B5F3-F96862923CA8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5" name="二等辺三角形 334">
                  <a:extLst>
                    <a:ext uri="{FF2B5EF4-FFF2-40B4-BE49-F238E27FC236}">
                      <a16:creationId xmlns:a16="http://schemas.microsoft.com/office/drawing/2014/main" id="{76C89EAC-5FC0-4882-AFD3-E01AEC09504A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AB6DF655-08E6-4862-8AEC-717E510056E8}"/>
                </a:ext>
              </a:extLst>
            </p:cNvPr>
            <p:cNvGrpSpPr/>
            <p:nvPr/>
          </p:nvGrpSpPr>
          <p:grpSpPr>
            <a:xfrm rot="1146297">
              <a:off x="1894439" y="4040927"/>
              <a:ext cx="176626" cy="1203312"/>
              <a:chOff x="7490838" y="3755570"/>
              <a:chExt cx="192640" cy="1312413"/>
            </a:xfrm>
          </p:grpSpPr>
          <p:sp>
            <p:nvSpPr>
              <p:cNvPr id="316" name="矢印: 五方向 315">
                <a:extLst>
                  <a:ext uri="{FF2B5EF4-FFF2-40B4-BE49-F238E27FC236}">
                    <a16:creationId xmlns:a16="http://schemas.microsoft.com/office/drawing/2014/main" id="{1257EC0F-60FD-4B4F-AB90-7913912A7863}"/>
                  </a:ext>
                </a:extLst>
              </p:cNvPr>
              <p:cNvSpPr/>
              <p:nvPr/>
            </p:nvSpPr>
            <p:spPr>
              <a:xfrm rot="16200000">
                <a:off x="6931339" y="4326293"/>
                <a:ext cx="1312413" cy="170967"/>
              </a:xfrm>
              <a:prstGeom prst="homePlate">
                <a:avLst>
                  <a:gd name="adj" fmla="val 9503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3B8E3855-3131-4540-9EA7-27A3646F7C12}"/>
                  </a:ext>
                </a:extLst>
              </p:cNvPr>
              <p:cNvGrpSpPr/>
              <p:nvPr/>
            </p:nvGrpSpPr>
            <p:grpSpPr>
              <a:xfrm>
                <a:off x="7490838" y="39467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26" name="二等辺三角形 325">
                  <a:extLst>
                    <a:ext uri="{FF2B5EF4-FFF2-40B4-BE49-F238E27FC236}">
                      <a16:creationId xmlns:a16="http://schemas.microsoft.com/office/drawing/2014/main" id="{465AD7F7-71E1-45D0-A482-563471A18BCB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7" name="二等辺三角形 326">
                  <a:extLst>
                    <a:ext uri="{FF2B5EF4-FFF2-40B4-BE49-F238E27FC236}">
                      <a16:creationId xmlns:a16="http://schemas.microsoft.com/office/drawing/2014/main" id="{4762A01A-0FBF-4D41-9052-754209CC5E10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8" name="二等辺三角形 327">
                  <a:extLst>
                    <a:ext uri="{FF2B5EF4-FFF2-40B4-BE49-F238E27FC236}">
                      <a16:creationId xmlns:a16="http://schemas.microsoft.com/office/drawing/2014/main" id="{C2BA0431-0B4D-4550-8AA6-C0DC41CEA9A1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C6F80430-2FAA-4C03-8B64-589B7EFF7736}"/>
                  </a:ext>
                </a:extLst>
              </p:cNvPr>
              <p:cNvGrpSpPr/>
              <p:nvPr/>
            </p:nvGrpSpPr>
            <p:grpSpPr>
              <a:xfrm>
                <a:off x="7490838" y="4254704"/>
                <a:ext cx="192640" cy="163704"/>
                <a:chOff x="7490838" y="3946729"/>
                <a:chExt cx="192640" cy="163704"/>
              </a:xfrm>
            </p:grpSpPr>
            <p:sp>
              <p:nvSpPr>
                <p:cNvPr id="323" name="二等辺三角形 322">
                  <a:extLst>
                    <a:ext uri="{FF2B5EF4-FFF2-40B4-BE49-F238E27FC236}">
                      <a16:creationId xmlns:a16="http://schemas.microsoft.com/office/drawing/2014/main" id="{F092732A-ABD0-484D-B845-380C04A6B333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4" name="二等辺三角形 323">
                  <a:extLst>
                    <a:ext uri="{FF2B5EF4-FFF2-40B4-BE49-F238E27FC236}">
                      <a16:creationId xmlns:a16="http://schemas.microsoft.com/office/drawing/2014/main" id="{465B91E0-5D17-4C6C-BB8B-38046650351B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5" name="二等辺三角形 324">
                  <a:extLst>
                    <a:ext uri="{FF2B5EF4-FFF2-40B4-BE49-F238E27FC236}">
                      <a16:creationId xmlns:a16="http://schemas.microsoft.com/office/drawing/2014/main" id="{C3D2ED73-1BA9-4C9D-A2A9-84F28C67583B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546C8177-0037-4407-A60A-0D90EFE542E9}"/>
                  </a:ext>
                </a:extLst>
              </p:cNvPr>
              <p:cNvGrpSpPr/>
              <p:nvPr/>
            </p:nvGrpSpPr>
            <p:grpSpPr>
              <a:xfrm>
                <a:off x="7490838" y="45563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20" name="二等辺三角形 319">
                  <a:extLst>
                    <a:ext uri="{FF2B5EF4-FFF2-40B4-BE49-F238E27FC236}">
                      <a16:creationId xmlns:a16="http://schemas.microsoft.com/office/drawing/2014/main" id="{98520ABC-9FE0-4BD0-95A5-CC6860AE61C3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1" name="二等辺三角形 320">
                  <a:extLst>
                    <a:ext uri="{FF2B5EF4-FFF2-40B4-BE49-F238E27FC236}">
                      <a16:creationId xmlns:a16="http://schemas.microsoft.com/office/drawing/2014/main" id="{5B0C1E67-55F2-41C6-AF85-7F1398A29857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2" name="二等辺三角形 321">
                  <a:extLst>
                    <a:ext uri="{FF2B5EF4-FFF2-40B4-BE49-F238E27FC236}">
                      <a16:creationId xmlns:a16="http://schemas.microsoft.com/office/drawing/2014/main" id="{2BA572E4-2DA0-42A6-BE4C-947CF4B332E6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019F5B83-61AF-44D4-82A2-0895918A518D}"/>
                </a:ext>
              </a:extLst>
            </p:cNvPr>
            <p:cNvGrpSpPr/>
            <p:nvPr/>
          </p:nvGrpSpPr>
          <p:grpSpPr>
            <a:xfrm rot="1146297">
              <a:off x="2084939" y="3945676"/>
              <a:ext cx="176626" cy="1203312"/>
              <a:chOff x="7490838" y="3755570"/>
              <a:chExt cx="192640" cy="1312413"/>
            </a:xfrm>
          </p:grpSpPr>
          <p:sp>
            <p:nvSpPr>
              <p:cNvPr id="303" name="矢印: 五方向 302">
                <a:extLst>
                  <a:ext uri="{FF2B5EF4-FFF2-40B4-BE49-F238E27FC236}">
                    <a16:creationId xmlns:a16="http://schemas.microsoft.com/office/drawing/2014/main" id="{2BF0E5F1-DB3D-479D-8976-83774B3B0D97}"/>
                  </a:ext>
                </a:extLst>
              </p:cNvPr>
              <p:cNvSpPr/>
              <p:nvPr/>
            </p:nvSpPr>
            <p:spPr>
              <a:xfrm rot="16200000">
                <a:off x="6931339" y="4326293"/>
                <a:ext cx="1312413" cy="170967"/>
              </a:xfrm>
              <a:prstGeom prst="homePlate">
                <a:avLst>
                  <a:gd name="adj" fmla="val 95035"/>
                </a:avLst>
              </a:prstGeom>
              <a:gradFill flip="none" rotWithShape="1">
                <a:gsLst>
                  <a:gs pos="0">
                    <a:srgbClr val="00B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86E88E24-8DB4-43AF-BC85-855A65E0414B}"/>
                  </a:ext>
                </a:extLst>
              </p:cNvPr>
              <p:cNvGrpSpPr/>
              <p:nvPr/>
            </p:nvGrpSpPr>
            <p:grpSpPr>
              <a:xfrm>
                <a:off x="7490838" y="39467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13" name="二等辺三角形 312">
                  <a:extLst>
                    <a:ext uri="{FF2B5EF4-FFF2-40B4-BE49-F238E27FC236}">
                      <a16:creationId xmlns:a16="http://schemas.microsoft.com/office/drawing/2014/main" id="{666800FB-ED0B-4D84-AAC6-170BC5A443C2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4" name="二等辺三角形 313">
                  <a:extLst>
                    <a:ext uri="{FF2B5EF4-FFF2-40B4-BE49-F238E27FC236}">
                      <a16:creationId xmlns:a16="http://schemas.microsoft.com/office/drawing/2014/main" id="{E1A943C6-3828-42B1-A034-38C5C4E3A4B5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5" name="二等辺三角形 314">
                  <a:extLst>
                    <a:ext uri="{FF2B5EF4-FFF2-40B4-BE49-F238E27FC236}">
                      <a16:creationId xmlns:a16="http://schemas.microsoft.com/office/drawing/2014/main" id="{6C30BC34-4F13-40C3-800B-3EADABAEB0AF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603FE972-71D3-476B-8A4C-B061319E817B}"/>
                  </a:ext>
                </a:extLst>
              </p:cNvPr>
              <p:cNvGrpSpPr/>
              <p:nvPr/>
            </p:nvGrpSpPr>
            <p:grpSpPr>
              <a:xfrm>
                <a:off x="7490838" y="4254704"/>
                <a:ext cx="192640" cy="163704"/>
                <a:chOff x="7490838" y="3946729"/>
                <a:chExt cx="192640" cy="163704"/>
              </a:xfrm>
            </p:grpSpPr>
            <p:sp>
              <p:nvSpPr>
                <p:cNvPr id="310" name="二等辺三角形 309">
                  <a:extLst>
                    <a:ext uri="{FF2B5EF4-FFF2-40B4-BE49-F238E27FC236}">
                      <a16:creationId xmlns:a16="http://schemas.microsoft.com/office/drawing/2014/main" id="{626F6FDC-FF79-4AA5-81FD-53A023786022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1" name="二等辺三角形 310">
                  <a:extLst>
                    <a:ext uri="{FF2B5EF4-FFF2-40B4-BE49-F238E27FC236}">
                      <a16:creationId xmlns:a16="http://schemas.microsoft.com/office/drawing/2014/main" id="{ADAA293D-FA0F-4DC1-BAD9-19C9B2DEA2F0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2" name="二等辺三角形 311">
                  <a:extLst>
                    <a:ext uri="{FF2B5EF4-FFF2-40B4-BE49-F238E27FC236}">
                      <a16:creationId xmlns:a16="http://schemas.microsoft.com/office/drawing/2014/main" id="{C66A8EBD-2C08-4915-8675-2138DC169C69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92435710-BA10-4677-A451-7BD31B8053D6}"/>
                  </a:ext>
                </a:extLst>
              </p:cNvPr>
              <p:cNvGrpSpPr/>
              <p:nvPr/>
            </p:nvGrpSpPr>
            <p:grpSpPr>
              <a:xfrm>
                <a:off x="7490838" y="4556329"/>
                <a:ext cx="192640" cy="163704"/>
                <a:chOff x="7490838" y="3946729"/>
                <a:chExt cx="192640" cy="163704"/>
              </a:xfrm>
            </p:grpSpPr>
            <p:sp>
              <p:nvSpPr>
                <p:cNvPr id="307" name="二等辺三角形 306">
                  <a:extLst>
                    <a:ext uri="{FF2B5EF4-FFF2-40B4-BE49-F238E27FC236}">
                      <a16:creationId xmlns:a16="http://schemas.microsoft.com/office/drawing/2014/main" id="{82A2CF14-126D-42FF-B245-A8758800AC10}"/>
                    </a:ext>
                  </a:extLst>
                </p:cNvPr>
                <p:cNvSpPr/>
                <p:nvPr/>
              </p:nvSpPr>
              <p:spPr>
                <a:xfrm>
                  <a:off x="7490838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8" name="二等辺三角形 307">
                  <a:extLst>
                    <a:ext uri="{FF2B5EF4-FFF2-40B4-BE49-F238E27FC236}">
                      <a16:creationId xmlns:a16="http://schemas.microsoft.com/office/drawing/2014/main" id="{B85CC853-E93A-4079-A0FC-CF83D0A2B894}"/>
                    </a:ext>
                  </a:extLst>
                </p:cNvPr>
                <p:cNvSpPr/>
                <p:nvPr/>
              </p:nvSpPr>
              <p:spPr>
                <a:xfrm>
                  <a:off x="7597994" y="3946729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9" name="二等辺三角形 308">
                  <a:extLst>
                    <a:ext uri="{FF2B5EF4-FFF2-40B4-BE49-F238E27FC236}">
                      <a16:creationId xmlns:a16="http://schemas.microsoft.com/office/drawing/2014/main" id="{63AF0A96-B226-453E-A9DA-D02D693C7029}"/>
                    </a:ext>
                  </a:extLst>
                </p:cNvPr>
                <p:cNvSpPr/>
                <p:nvPr/>
              </p:nvSpPr>
              <p:spPr>
                <a:xfrm>
                  <a:off x="7541365" y="3974671"/>
                  <a:ext cx="85484" cy="135762"/>
                </a:xfrm>
                <a:prstGeom prst="triangl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42FFDB77-8D52-458F-A182-EBBB013D8295}"/>
                </a:ext>
              </a:extLst>
            </p:cNvPr>
            <p:cNvGrpSpPr/>
            <p:nvPr/>
          </p:nvGrpSpPr>
          <p:grpSpPr>
            <a:xfrm>
              <a:off x="1309583" y="4460479"/>
              <a:ext cx="737470" cy="364868"/>
              <a:chOff x="2425137" y="5108408"/>
              <a:chExt cx="1324635" cy="655372"/>
            </a:xfrm>
          </p:grpSpPr>
          <p:sp>
            <p:nvSpPr>
              <p:cNvPr id="282" name="四角形: 上の 2 つの角を丸める 570">
                <a:extLst>
                  <a:ext uri="{FF2B5EF4-FFF2-40B4-BE49-F238E27FC236}">
                    <a16:creationId xmlns:a16="http://schemas.microsoft.com/office/drawing/2014/main" id="{5865EA20-11FB-478B-923F-2A3B6EB42710}"/>
                  </a:ext>
                </a:extLst>
              </p:cNvPr>
              <p:cNvSpPr/>
              <p:nvPr/>
            </p:nvSpPr>
            <p:spPr>
              <a:xfrm rot="20762720">
                <a:off x="2628055" y="5108408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四角形: 上の 2 つの角を丸める 570">
                <a:extLst>
                  <a:ext uri="{FF2B5EF4-FFF2-40B4-BE49-F238E27FC236}">
                    <a16:creationId xmlns:a16="http://schemas.microsoft.com/office/drawing/2014/main" id="{F42E1965-D053-459E-BB00-CE1C206C0643}"/>
                  </a:ext>
                </a:extLst>
              </p:cNvPr>
              <p:cNvSpPr/>
              <p:nvPr/>
            </p:nvSpPr>
            <p:spPr>
              <a:xfrm rot="1361130">
                <a:off x="2761405" y="5232233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四角形: 上の 2 つの角を丸める 570">
                <a:extLst>
                  <a:ext uri="{FF2B5EF4-FFF2-40B4-BE49-F238E27FC236}">
                    <a16:creationId xmlns:a16="http://schemas.microsoft.com/office/drawing/2014/main" id="{CE90E0E2-C620-4C44-AF71-622D4A8F6785}"/>
                  </a:ext>
                </a:extLst>
              </p:cNvPr>
              <p:cNvSpPr/>
              <p:nvPr/>
            </p:nvSpPr>
            <p:spPr>
              <a:xfrm rot="5400000">
                <a:off x="2471607" y="522297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5" name="四角形: 上の 2 つの角を丸める 570">
                <a:extLst>
                  <a:ext uri="{FF2B5EF4-FFF2-40B4-BE49-F238E27FC236}">
                    <a16:creationId xmlns:a16="http://schemas.microsoft.com/office/drawing/2014/main" id="{50B42E19-DEEC-4223-B4E0-C89A0CAAF1B2}"/>
                  </a:ext>
                </a:extLst>
              </p:cNvPr>
              <p:cNvSpPr/>
              <p:nvPr/>
            </p:nvSpPr>
            <p:spPr>
              <a:xfrm rot="7598410">
                <a:off x="2604957" y="534680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6" name="四角形: 上の 2 つの角を丸める 570">
                <a:extLst>
                  <a:ext uri="{FF2B5EF4-FFF2-40B4-BE49-F238E27FC236}">
                    <a16:creationId xmlns:a16="http://schemas.microsoft.com/office/drawing/2014/main" id="{D52CCB6F-641F-49F3-8A96-326656A1CDA2}"/>
                  </a:ext>
                </a:extLst>
              </p:cNvPr>
              <p:cNvSpPr/>
              <p:nvPr/>
            </p:nvSpPr>
            <p:spPr>
              <a:xfrm rot="5400000">
                <a:off x="2876197" y="517179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四角形: 上の 2 つの角を丸める 570">
                <a:extLst>
                  <a:ext uri="{FF2B5EF4-FFF2-40B4-BE49-F238E27FC236}">
                    <a16:creationId xmlns:a16="http://schemas.microsoft.com/office/drawing/2014/main" id="{57E903A8-6AED-488D-BDF1-CF20CA054D33}"/>
                  </a:ext>
                </a:extLst>
              </p:cNvPr>
              <p:cNvSpPr/>
              <p:nvPr/>
            </p:nvSpPr>
            <p:spPr>
              <a:xfrm rot="7598410">
                <a:off x="3009547" y="529562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四角形: 上の 2 つの角を丸める 570">
                <a:extLst>
                  <a:ext uri="{FF2B5EF4-FFF2-40B4-BE49-F238E27FC236}">
                    <a16:creationId xmlns:a16="http://schemas.microsoft.com/office/drawing/2014/main" id="{A6B71694-A90D-49E8-A500-834C7A9E1D5C}"/>
                  </a:ext>
                </a:extLst>
              </p:cNvPr>
              <p:cNvSpPr/>
              <p:nvPr/>
            </p:nvSpPr>
            <p:spPr>
              <a:xfrm rot="11637280">
                <a:off x="2719749" y="528636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9" name="四角形: 上の 2 つの角を丸める 570">
                <a:extLst>
                  <a:ext uri="{FF2B5EF4-FFF2-40B4-BE49-F238E27FC236}">
                    <a16:creationId xmlns:a16="http://schemas.microsoft.com/office/drawing/2014/main" id="{9486B14F-9C41-48B6-B2BC-9EF5A244163B}"/>
                  </a:ext>
                </a:extLst>
              </p:cNvPr>
              <p:cNvSpPr/>
              <p:nvPr/>
            </p:nvSpPr>
            <p:spPr>
              <a:xfrm rot="13835690">
                <a:off x="2853099" y="5410192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0" name="四角形: 上の 2 つの角を丸める 570">
                <a:extLst>
                  <a:ext uri="{FF2B5EF4-FFF2-40B4-BE49-F238E27FC236}">
                    <a16:creationId xmlns:a16="http://schemas.microsoft.com/office/drawing/2014/main" id="{BB825797-8D0D-4470-BB80-2FD66402D60D}"/>
                  </a:ext>
                </a:extLst>
              </p:cNvPr>
              <p:cNvSpPr/>
              <p:nvPr/>
            </p:nvSpPr>
            <p:spPr>
              <a:xfrm rot="3577822">
                <a:off x="3496197" y="5279177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四角形: 上の 2 つの角を丸める 570">
                <a:extLst>
                  <a:ext uri="{FF2B5EF4-FFF2-40B4-BE49-F238E27FC236}">
                    <a16:creationId xmlns:a16="http://schemas.microsoft.com/office/drawing/2014/main" id="{C5FAC661-CF2C-4140-9925-0FB8648E6E93}"/>
                  </a:ext>
                </a:extLst>
              </p:cNvPr>
              <p:cNvSpPr/>
              <p:nvPr/>
            </p:nvSpPr>
            <p:spPr>
              <a:xfrm rot="5776232">
                <a:off x="3310016" y="515874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2" name="四角形: 上の 2 つの角を丸める 570">
                <a:extLst>
                  <a:ext uri="{FF2B5EF4-FFF2-40B4-BE49-F238E27FC236}">
                    <a16:creationId xmlns:a16="http://schemas.microsoft.com/office/drawing/2014/main" id="{D9ACE25B-3BE2-411B-A1CC-F8A1BA72CE34}"/>
                  </a:ext>
                </a:extLst>
              </p:cNvPr>
              <p:cNvSpPr/>
              <p:nvPr/>
            </p:nvSpPr>
            <p:spPr>
              <a:xfrm rot="9815102">
                <a:off x="3020218" y="5149491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3" name="四角形: 上の 2 つの角を丸める 570">
                <a:extLst>
                  <a:ext uri="{FF2B5EF4-FFF2-40B4-BE49-F238E27FC236}">
                    <a16:creationId xmlns:a16="http://schemas.microsoft.com/office/drawing/2014/main" id="{DBC93A6E-7049-4E51-85FE-BA302ACC6AA1}"/>
                  </a:ext>
                </a:extLst>
              </p:cNvPr>
              <p:cNvSpPr/>
              <p:nvPr/>
            </p:nvSpPr>
            <p:spPr>
              <a:xfrm rot="12013512">
                <a:off x="3153568" y="527331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4" name="四角形: 上の 2 つの角を丸める 570">
                <a:extLst>
                  <a:ext uri="{FF2B5EF4-FFF2-40B4-BE49-F238E27FC236}">
                    <a16:creationId xmlns:a16="http://schemas.microsoft.com/office/drawing/2014/main" id="{EF8F9CFA-B0C9-4677-8B8F-2A56DABEB683}"/>
                  </a:ext>
                </a:extLst>
              </p:cNvPr>
              <p:cNvSpPr/>
              <p:nvPr/>
            </p:nvSpPr>
            <p:spPr>
              <a:xfrm rot="13023699">
                <a:off x="2975718" y="5332246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5" name="四角形: 上の 2 つの角を丸める 570">
                <a:extLst>
                  <a:ext uri="{FF2B5EF4-FFF2-40B4-BE49-F238E27FC236}">
                    <a16:creationId xmlns:a16="http://schemas.microsoft.com/office/drawing/2014/main" id="{D4FEB767-214E-42FA-8F53-8CF5501F1E19}"/>
                  </a:ext>
                </a:extLst>
              </p:cNvPr>
              <p:cNvSpPr/>
              <p:nvPr/>
            </p:nvSpPr>
            <p:spPr>
              <a:xfrm rot="17062569">
                <a:off x="3090510" y="527180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四角形: 上の 2 つの角を丸める 570">
                <a:extLst>
                  <a:ext uri="{FF2B5EF4-FFF2-40B4-BE49-F238E27FC236}">
                    <a16:creationId xmlns:a16="http://schemas.microsoft.com/office/drawing/2014/main" id="{D9D89946-E4A1-41F9-A35C-1D94B668F19E}"/>
                  </a:ext>
                </a:extLst>
              </p:cNvPr>
              <p:cNvSpPr/>
              <p:nvPr/>
            </p:nvSpPr>
            <p:spPr>
              <a:xfrm rot="19260979">
                <a:off x="3223860" y="5395634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7" name="四角形: 上の 2 つの角を丸める 570">
                <a:extLst>
                  <a:ext uri="{FF2B5EF4-FFF2-40B4-BE49-F238E27FC236}">
                    <a16:creationId xmlns:a16="http://schemas.microsoft.com/office/drawing/2014/main" id="{7D45D945-3A20-44DD-BEF0-E243C505CDC8}"/>
                  </a:ext>
                </a:extLst>
              </p:cNvPr>
              <p:cNvSpPr/>
              <p:nvPr/>
            </p:nvSpPr>
            <p:spPr>
              <a:xfrm rot="1699849">
                <a:off x="2934062" y="53863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8" name="四角形: 上の 2 つの角を丸める 570">
                <a:extLst>
                  <a:ext uri="{FF2B5EF4-FFF2-40B4-BE49-F238E27FC236}">
                    <a16:creationId xmlns:a16="http://schemas.microsoft.com/office/drawing/2014/main" id="{5F04BF42-C774-4406-93D6-9B6832594CD3}"/>
                  </a:ext>
                </a:extLst>
              </p:cNvPr>
              <p:cNvSpPr/>
              <p:nvPr/>
            </p:nvSpPr>
            <p:spPr>
              <a:xfrm rot="3898259">
                <a:off x="3067412" y="55102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四角形: 上の 2 つの角を丸める 570">
                <a:extLst>
                  <a:ext uri="{FF2B5EF4-FFF2-40B4-BE49-F238E27FC236}">
                    <a16:creationId xmlns:a16="http://schemas.microsoft.com/office/drawing/2014/main" id="{D9DED858-4497-4ADE-8349-7D65B92C5222}"/>
                  </a:ext>
                </a:extLst>
              </p:cNvPr>
              <p:cNvSpPr/>
              <p:nvPr/>
            </p:nvSpPr>
            <p:spPr>
              <a:xfrm rot="17438801">
                <a:off x="3485982" y="54650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0" name="四角形: 上の 2 つの角を丸める 570">
                <a:extLst>
                  <a:ext uri="{FF2B5EF4-FFF2-40B4-BE49-F238E27FC236}">
                    <a16:creationId xmlns:a16="http://schemas.microsoft.com/office/drawing/2014/main" id="{9049C11E-43F2-4DAA-8817-62107A54161F}"/>
                  </a:ext>
                </a:extLst>
              </p:cNvPr>
              <p:cNvSpPr/>
              <p:nvPr/>
            </p:nvSpPr>
            <p:spPr>
              <a:xfrm rot="2076081">
                <a:off x="3367881" y="5373329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1" name="四角形: 上の 2 つの角を丸める 570">
                <a:extLst>
                  <a:ext uri="{FF2B5EF4-FFF2-40B4-BE49-F238E27FC236}">
                    <a16:creationId xmlns:a16="http://schemas.microsoft.com/office/drawing/2014/main" id="{3DA50F44-CB1B-448D-B786-42B3AD04D79D}"/>
                  </a:ext>
                </a:extLst>
              </p:cNvPr>
              <p:cNvSpPr/>
              <p:nvPr/>
            </p:nvSpPr>
            <p:spPr>
              <a:xfrm rot="3898259">
                <a:off x="2424475" y="5424480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2" name="四角形: 上の 2 つの角を丸める 570">
                <a:extLst>
                  <a:ext uri="{FF2B5EF4-FFF2-40B4-BE49-F238E27FC236}">
                    <a16:creationId xmlns:a16="http://schemas.microsoft.com/office/drawing/2014/main" id="{4791CC87-D41A-477A-B16C-6B329C0F8F1E}"/>
                  </a:ext>
                </a:extLst>
              </p:cNvPr>
              <p:cNvSpPr/>
              <p:nvPr/>
            </p:nvSpPr>
            <p:spPr>
              <a:xfrm rot="1699849">
                <a:off x="2686412" y="5472105"/>
                <a:ext cx="254237" cy="252913"/>
              </a:xfrm>
              <a:custGeom>
                <a:avLst/>
                <a:gdLst>
                  <a:gd name="connsiteX0" fmla="*/ 152403 w 914400"/>
                  <a:gd name="connsiteY0" fmla="*/ 0 h 914400"/>
                  <a:gd name="connsiteX1" fmla="*/ 761997 w 914400"/>
                  <a:gd name="connsiteY1" fmla="*/ 0 h 914400"/>
                  <a:gd name="connsiteX2" fmla="*/ 914400 w 914400"/>
                  <a:gd name="connsiteY2" fmla="*/ 152403 h 914400"/>
                  <a:gd name="connsiteX3" fmla="*/ 914400 w 914400"/>
                  <a:gd name="connsiteY3" fmla="*/ 914400 h 914400"/>
                  <a:gd name="connsiteX4" fmla="*/ 914400 w 914400"/>
                  <a:gd name="connsiteY4" fmla="*/ 914400 h 914400"/>
                  <a:gd name="connsiteX5" fmla="*/ 0 w 914400"/>
                  <a:gd name="connsiteY5" fmla="*/ 914400 h 914400"/>
                  <a:gd name="connsiteX6" fmla="*/ 0 w 914400"/>
                  <a:gd name="connsiteY6" fmla="*/ 914400 h 914400"/>
                  <a:gd name="connsiteX7" fmla="*/ 0 w 914400"/>
                  <a:gd name="connsiteY7" fmla="*/ 152403 h 914400"/>
                  <a:gd name="connsiteX8" fmla="*/ 152403 w 914400"/>
                  <a:gd name="connsiteY8" fmla="*/ 0 h 914400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914400 w 914400"/>
                  <a:gd name="connsiteY4" fmla="*/ 914400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914400 w 914400"/>
                  <a:gd name="connsiteY3" fmla="*/ 914400 h 923925"/>
                  <a:gd name="connsiteX4" fmla="*/ 804863 w 914400"/>
                  <a:gd name="connsiteY4" fmla="*/ 909638 h 923925"/>
                  <a:gd name="connsiteX5" fmla="*/ 0 w 914400"/>
                  <a:gd name="connsiteY5" fmla="*/ 914400 h 923925"/>
                  <a:gd name="connsiteX6" fmla="*/ 85725 w 914400"/>
                  <a:gd name="connsiteY6" fmla="*/ 923925 h 923925"/>
                  <a:gd name="connsiteX7" fmla="*/ 0 w 914400"/>
                  <a:gd name="connsiteY7" fmla="*/ 152403 h 923925"/>
                  <a:gd name="connsiteX8" fmla="*/ 152403 w 914400"/>
                  <a:gd name="connsiteY8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0 w 914400"/>
                  <a:gd name="connsiteY4" fmla="*/ 914400 h 923925"/>
                  <a:gd name="connsiteX5" fmla="*/ 85725 w 914400"/>
                  <a:gd name="connsiteY5" fmla="*/ 923925 h 923925"/>
                  <a:gd name="connsiteX6" fmla="*/ 0 w 914400"/>
                  <a:gd name="connsiteY6" fmla="*/ 152403 h 923925"/>
                  <a:gd name="connsiteX7" fmla="*/ 152403 w 914400"/>
                  <a:gd name="connsiteY7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23925"/>
                  <a:gd name="connsiteX1" fmla="*/ 761997 w 914400"/>
                  <a:gd name="connsiteY1" fmla="*/ 0 h 923925"/>
                  <a:gd name="connsiteX2" fmla="*/ 914400 w 914400"/>
                  <a:gd name="connsiteY2" fmla="*/ 152403 h 923925"/>
                  <a:gd name="connsiteX3" fmla="*/ 804863 w 914400"/>
                  <a:gd name="connsiteY3" fmla="*/ 909638 h 923925"/>
                  <a:gd name="connsiteX4" fmla="*/ 85725 w 914400"/>
                  <a:gd name="connsiteY4" fmla="*/ 923925 h 923925"/>
                  <a:gd name="connsiteX5" fmla="*/ 0 w 914400"/>
                  <a:gd name="connsiteY5" fmla="*/ 152403 h 923925"/>
                  <a:gd name="connsiteX6" fmla="*/ 152403 w 914400"/>
                  <a:gd name="connsiteY6" fmla="*/ 0 h 923925"/>
                  <a:gd name="connsiteX0" fmla="*/ 152403 w 914400"/>
                  <a:gd name="connsiteY0" fmla="*/ 0 h 909638"/>
                  <a:gd name="connsiteX1" fmla="*/ 761997 w 914400"/>
                  <a:gd name="connsiteY1" fmla="*/ 0 h 909638"/>
                  <a:gd name="connsiteX2" fmla="*/ 914400 w 914400"/>
                  <a:gd name="connsiteY2" fmla="*/ 152403 h 909638"/>
                  <a:gd name="connsiteX3" fmla="*/ 804863 w 914400"/>
                  <a:gd name="connsiteY3" fmla="*/ 909638 h 909638"/>
                  <a:gd name="connsiteX4" fmla="*/ 90487 w 914400"/>
                  <a:gd name="connsiteY4" fmla="*/ 909638 h 909638"/>
                  <a:gd name="connsiteX5" fmla="*/ 0 w 914400"/>
                  <a:gd name="connsiteY5" fmla="*/ 152403 h 909638"/>
                  <a:gd name="connsiteX6" fmla="*/ 152403 w 914400"/>
                  <a:gd name="connsiteY6" fmla="*/ 0 h 90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400" h="909638">
                    <a:moveTo>
                      <a:pt x="152403" y="0"/>
                    </a:moveTo>
                    <a:lnTo>
                      <a:pt x="761997" y="0"/>
                    </a:lnTo>
                    <a:cubicBezTo>
                      <a:pt x="846167" y="0"/>
                      <a:pt x="914400" y="68233"/>
                      <a:pt x="914400" y="152403"/>
                    </a:cubicBezTo>
                    <a:lnTo>
                      <a:pt x="804863" y="909638"/>
                    </a:lnTo>
                    <a:lnTo>
                      <a:pt x="90487" y="909638"/>
                    </a:lnTo>
                    <a:lnTo>
                      <a:pt x="0" y="152403"/>
                    </a:lnTo>
                    <a:cubicBezTo>
                      <a:pt x="0" y="68233"/>
                      <a:pt x="68233" y="0"/>
                      <a:pt x="152403" y="0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1" name="弦 280">
              <a:extLst>
                <a:ext uri="{FF2B5EF4-FFF2-40B4-BE49-F238E27FC236}">
                  <a16:creationId xmlns:a16="http://schemas.microsoft.com/office/drawing/2014/main" id="{356560D6-B790-4D36-AE4E-C521E86AF1C6}"/>
                </a:ext>
              </a:extLst>
            </p:cNvPr>
            <p:cNvSpPr/>
            <p:nvPr/>
          </p:nvSpPr>
          <p:spPr bwMode="auto">
            <a:xfrm>
              <a:off x="543221" y="3912101"/>
              <a:ext cx="1827990" cy="1541870"/>
            </a:xfrm>
            <a:prstGeom prst="chord">
              <a:avLst>
                <a:gd name="adj1" fmla="val 21452392"/>
                <a:gd name="adj2" fmla="val 10917130"/>
              </a:avLst>
            </a:prstGeom>
            <a:gradFill flip="none" rotWithShape="1">
              <a:gsLst>
                <a:gs pos="0">
                  <a:srgbClr val="CC6600"/>
                </a:gs>
                <a:gs pos="50000">
                  <a:srgbClr val="FFCC66"/>
                </a:gs>
                <a:gs pos="100000">
                  <a:srgbClr val="CC6600"/>
                </a:gs>
              </a:gsLst>
              <a:lin ang="0" scaled="1"/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87D90156-3E03-49E3-9008-142C5D31E202}"/>
              </a:ext>
            </a:extLst>
          </p:cNvPr>
          <p:cNvGrpSpPr/>
          <p:nvPr/>
        </p:nvGrpSpPr>
        <p:grpSpPr>
          <a:xfrm>
            <a:off x="2207695" y="1358770"/>
            <a:ext cx="1901529" cy="1044936"/>
            <a:chOff x="3117483" y="1028450"/>
            <a:chExt cx="1947960" cy="1070451"/>
          </a:xfrm>
        </p:grpSpPr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21C5CFF7-FF65-4A1A-80CE-E4151EC565EE}"/>
                </a:ext>
              </a:extLst>
            </p:cNvPr>
            <p:cNvGrpSpPr/>
            <p:nvPr/>
          </p:nvGrpSpPr>
          <p:grpSpPr>
            <a:xfrm rot="1030170">
              <a:off x="4089432" y="1028450"/>
              <a:ext cx="976011" cy="839718"/>
              <a:chOff x="12218363" y="-1239367"/>
              <a:chExt cx="976011" cy="839718"/>
            </a:xfrm>
          </p:grpSpPr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07F4474C-8CAA-4E4C-9C7F-C327AFD6B72C}"/>
                  </a:ext>
                </a:extLst>
              </p:cNvPr>
              <p:cNvGrpSpPr/>
              <p:nvPr/>
            </p:nvGrpSpPr>
            <p:grpSpPr>
              <a:xfrm>
                <a:off x="12218363" y="-1239367"/>
                <a:ext cx="799498" cy="799498"/>
                <a:chOff x="12218363" y="-1593005"/>
                <a:chExt cx="1153136" cy="1153136"/>
              </a:xfrm>
            </p:grpSpPr>
            <p:sp>
              <p:nvSpPr>
                <p:cNvPr id="451" name="弦 450">
                  <a:extLst>
                    <a:ext uri="{FF2B5EF4-FFF2-40B4-BE49-F238E27FC236}">
                      <a16:creationId xmlns:a16="http://schemas.microsoft.com/office/drawing/2014/main" id="{5032A621-CDEB-4BD6-AAEB-2464F68B0B38}"/>
                    </a:ext>
                  </a:extLst>
                </p:cNvPr>
                <p:cNvSpPr/>
                <p:nvPr/>
              </p:nvSpPr>
              <p:spPr bwMode="auto">
                <a:xfrm>
                  <a:off x="12218363" y="-1593005"/>
                  <a:ext cx="1153136" cy="1153136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弦 451">
                  <a:extLst>
                    <a:ext uri="{FF2B5EF4-FFF2-40B4-BE49-F238E27FC236}">
                      <a16:creationId xmlns:a16="http://schemas.microsoft.com/office/drawing/2014/main" id="{4F1012B7-EF64-430D-9342-A5A7CF1319A0}"/>
                    </a:ext>
                  </a:extLst>
                </p:cNvPr>
                <p:cNvSpPr/>
                <p:nvPr/>
              </p:nvSpPr>
              <p:spPr bwMode="auto">
                <a:xfrm>
                  <a:off x="12275707" y="-1546981"/>
                  <a:ext cx="1061088" cy="1061088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パイ 27">
                  <a:extLst>
                    <a:ext uri="{FF2B5EF4-FFF2-40B4-BE49-F238E27FC236}">
                      <a16:creationId xmlns:a16="http://schemas.microsoft.com/office/drawing/2014/main" id="{33243805-C63B-48F5-BDE5-6457AD123D18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556" y="-1554077"/>
                  <a:ext cx="1000938" cy="1005325"/>
                </a:xfrm>
                <a:prstGeom prst="pie">
                  <a:avLst>
                    <a:gd name="adj1" fmla="val 10519941"/>
                    <a:gd name="adj2" fmla="val 13797188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パイ 663">
                  <a:extLst>
                    <a:ext uri="{FF2B5EF4-FFF2-40B4-BE49-F238E27FC236}">
                      <a16:creationId xmlns:a16="http://schemas.microsoft.com/office/drawing/2014/main" id="{0E34062C-15DE-476B-82A6-0031DFB58CED}"/>
                    </a:ext>
                  </a:extLst>
                </p:cNvPr>
                <p:cNvSpPr/>
                <p:nvPr/>
              </p:nvSpPr>
              <p:spPr bwMode="auto">
                <a:xfrm rot="464686">
                  <a:off x="12335652" y="-1507404"/>
                  <a:ext cx="979627" cy="983921"/>
                </a:xfrm>
                <a:prstGeom prst="pie">
                  <a:avLst>
                    <a:gd name="adj1" fmla="val 2360698"/>
                    <a:gd name="adj2" fmla="val 625679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パイ 665">
                  <a:extLst>
                    <a:ext uri="{FF2B5EF4-FFF2-40B4-BE49-F238E27FC236}">
                      <a16:creationId xmlns:a16="http://schemas.microsoft.com/office/drawing/2014/main" id="{E14B7A54-355D-435C-AC28-B2F3E8CA2C0F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880" y="-1530146"/>
                  <a:ext cx="1000938" cy="1005325"/>
                </a:xfrm>
                <a:prstGeom prst="pie">
                  <a:avLst>
                    <a:gd name="adj1" fmla="val 6518391"/>
                    <a:gd name="adj2" fmla="val 1052433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涙形 455">
                  <a:extLst>
                    <a:ext uri="{FF2B5EF4-FFF2-40B4-BE49-F238E27FC236}">
                      <a16:creationId xmlns:a16="http://schemas.microsoft.com/office/drawing/2014/main" id="{2D53922F-1B31-44D6-9590-DC370CF8E9BA}"/>
                    </a:ext>
                  </a:extLst>
                </p:cNvPr>
                <p:cNvSpPr/>
                <p:nvPr/>
              </p:nvSpPr>
              <p:spPr bwMode="auto">
                <a:xfrm>
                  <a:off x="12513840" y="-13415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涙形 456">
                  <a:extLst>
                    <a:ext uri="{FF2B5EF4-FFF2-40B4-BE49-F238E27FC236}">
                      <a16:creationId xmlns:a16="http://schemas.microsoft.com/office/drawing/2014/main" id="{24E9F620-CE47-40AD-B53E-E5954B37D475}"/>
                    </a:ext>
                  </a:extLst>
                </p:cNvPr>
                <p:cNvSpPr/>
                <p:nvPr/>
              </p:nvSpPr>
              <p:spPr bwMode="auto">
                <a:xfrm>
                  <a:off x="12603850" y="-11571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涙形 457">
                  <a:extLst>
                    <a:ext uri="{FF2B5EF4-FFF2-40B4-BE49-F238E27FC236}">
                      <a16:creationId xmlns:a16="http://schemas.microsoft.com/office/drawing/2014/main" id="{40A28EB8-7410-4320-9DCC-5EF789D13BD7}"/>
                    </a:ext>
                  </a:extLst>
                </p:cNvPr>
                <p:cNvSpPr/>
                <p:nvPr/>
              </p:nvSpPr>
              <p:spPr bwMode="auto">
                <a:xfrm>
                  <a:off x="12407531" y="-1160014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涙形 458">
                  <a:extLst>
                    <a:ext uri="{FF2B5EF4-FFF2-40B4-BE49-F238E27FC236}">
                      <a16:creationId xmlns:a16="http://schemas.microsoft.com/office/drawing/2014/main" id="{EC91991D-8982-43CE-BD8A-A5CAE8E59FD7}"/>
                    </a:ext>
                  </a:extLst>
                </p:cNvPr>
                <p:cNvSpPr/>
                <p:nvPr/>
              </p:nvSpPr>
              <p:spPr bwMode="auto">
                <a:xfrm>
                  <a:off x="12497541" y="-975632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涙形 459">
                  <a:extLst>
                    <a:ext uri="{FF2B5EF4-FFF2-40B4-BE49-F238E27FC236}">
                      <a16:creationId xmlns:a16="http://schemas.microsoft.com/office/drawing/2014/main" id="{ABDFECEC-A3FA-4380-8480-B2F8F6AC3A6F}"/>
                    </a:ext>
                  </a:extLst>
                </p:cNvPr>
                <p:cNvSpPr/>
                <p:nvPr/>
              </p:nvSpPr>
              <p:spPr bwMode="auto">
                <a:xfrm>
                  <a:off x="12840969" y="-8880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涙形 460">
                  <a:extLst>
                    <a:ext uri="{FF2B5EF4-FFF2-40B4-BE49-F238E27FC236}">
                      <a16:creationId xmlns:a16="http://schemas.microsoft.com/office/drawing/2014/main" id="{9BB9D0F7-841A-4EC9-927D-553CAF18663A}"/>
                    </a:ext>
                  </a:extLst>
                </p:cNvPr>
                <p:cNvSpPr/>
                <p:nvPr/>
              </p:nvSpPr>
              <p:spPr bwMode="auto">
                <a:xfrm>
                  <a:off x="12930979" y="-7036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涙形 461">
                  <a:extLst>
                    <a:ext uri="{FF2B5EF4-FFF2-40B4-BE49-F238E27FC236}">
                      <a16:creationId xmlns:a16="http://schemas.microsoft.com/office/drawing/2014/main" id="{B4797927-2224-4080-8095-639E2F43A0E1}"/>
                    </a:ext>
                  </a:extLst>
                </p:cNvPr>
                <p:cNvSpPr/>
                <p:nvPr/>
              </p:nvSpPr>
              <p:spPr bwMode="auto">
                <a:xfrm>
                  <a:off x="12499760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涙形 462">
                  <a:extLst>
                    <a:ext uri="{FF2B5EF4-FFF2-40B4-BE49-F238E27FC236}">
                      <a16:creationId xmlns:a16="http://schemas.microsoft.com/office/drawing/2014/main" id="{A897805D-A297-416F-BDE7-8A52EA4D5127}"/>
                    </a:ext>
                  </a:extLst>
                </p:cNvPr>
                <p:cNvSpPr/>
                <p:nvPr/>
              </p:nvSpPr>
              <p:spPr bwMode="auto">
                <a:xfrm>
                  <a:off x="12780748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1225B519-1D99-40FD-862D-5BF9C54675A8}"/>
                  </a:ext>
                </a:extLst>
              </p:cNvPr>
              <p:cNvGrpSpPr/>
              <p:nvPr/>
            </p:nvGrpSpPr>
            <p:grpSpPr>
              <a:xfrm rot="800389">
                <a:off x="12394876" y="-1199147"/>
                <a:ext cx="799498" cy="799498"/>
                <a:chOff x="12218363" y="-1593005"/>
                <a:chExt cx="1153136" cy="1153136"/>
              </a:xfrm>
            </p:grpSpPr>
            <p:sp>
              <p:nvSpPr>
                <p:cNvPr id="438" name="弦 437">
                  <a:extLst>
                    <a:ext uri="{FF2B5EF4-FFF2-40B4-BE49-F238E27FC236}">
                      <a16:creationId xmlns:a16="http://schemas.microsoft.com/office/drawing/2014/main" id="{0AD2C4B1-1EB9-4314-9574-9C9C40AB17A0}"/>
                    </a:ext>
                  </a:extLst>
                </p:cNvPr>
                <p:cNvSpPr/>
                <p:nvPr/>
              </p:nvSpPr>
              <p:spPr bwMode="auto">
                <a:xfrm>
                  <a:off x="12218363" y="-1593005"/>
                  <a:ext cx="1153136" cy="1153136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弦 438">
                  <a:extLst>
                    <a:ext uri="{FF2B5EF4-FFF2-40B4-BE49-F238E27FC236}">
                      <a16:creationId xmlns:a16="http://schemas.microsoft.com/office/drawing/2014/main" id="{3CFFEA06-F1D7-41AB-849A-AE16D7D4F943}"/>
                    </a:ext>
                  </a:extLst>
                </p:cNvPr>
                <p:cNvSpPr/>
                <p:nvPr/>
              </p:nvSpPr>
              <p:spPr bwMode="auto">
                <a:xfrm>
                  <a:off x="12275707" y="-1546981"/>
                  <a:ext cx="1061088" cy="1061088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パイ 677">
                  <a:extLst>
                    <a:ext uri="{FF2B5EF4-FFF2-40B4-BE49-F238E27FC236}">
                      <a16:creationId xmlns:a16="http://schemas.microsoft.com/office/drawing/2014/main" id="{37F7BE8C-B8A1-48FE-B882-4B04EC053F2B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556" y="-1554077"/>
                  <a:ext cx="1000938" cy="1005325"/>
                </a:xfrm>
                <a:prstGeom prst="pie">
                  <a:avLst>
                    <a:gd name="adj1" fmla="val 10519941"/>
                    <a:gd name="adj2" fmla="val 13797188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パイ 678">
                  <a:extLst>
                    <a:ext uri="{FF2B5EF4-FFF2-40B4-BE49-F238E27FC236}">
                      <a16:creationId xmlns:a16="http://schemas.microsoft.com/office/drawing/2014/main" id="{8B9EECE4-7290-429C-AA9F-E17F86A38906}"/>
                    </a:ext>
                  </a:extLst>
                </p:cNvPr>
                <p:cNvSpPr/>
                <p:nvPr/>
              </p:nvSpPr>
              <p:spPr bwMode="auto">
                <a:xfrm rot="464686">
                  <a:off x="12335652" y="-1507404"/>
                  <a:ext cx="979627" cy="983921"/>
                </a:xfrm>
                <a:prstGeom prst="pie">
                  <a:avLst>
                    <a:gd name="adj1" fmla="val 2360698"/>
                    <a:gd name="adj2" fmla="val 625679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パイ 679">
                  <a:extLst>
                    <a:ext uri="{FF2B5EF4-FFF2-40B4-BE49-F238E27FC236}">
                      <a16:creationId xmlns:a16="http://schemas.microsoft.com/office/drawing/2014/main" id="{B80B4497-5283-48EF-B7F2-2F84FD36C49A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880" y="-1530146"/>
                  <a:ext cx="1000938" cy="1005325"/>
                </a:xfrm>
                <a:prstGeom prst="pie">
                  <a:avLst>
                    <a:gd name="adj1" fmla="val 6518391"/>
                    <a:gd name="adj2" fmla="val 1052433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涙形 442">
                  <a:extLst>
                    <a:ext uri="{FF2B5EF4-FFF2-40B4-BE49-F238E27FC236}">
                      <a16:creationId xmlns:a16="http://schemas.microsoft.com/office/drawing/2014/main" id="{D6BE0DB5-D41A-414F-915F-9ECECF24EFFA}"/>
                    </a:ext>
                  </a:extLst>
                </p:cNvPr>
                <p:cNvSpPr/>
                <p:nvPr/>
              </p:nvSpPr>
              <p:spPr bwMode="auto">
                <a:xfrm>
                  <a:off x="12513840" y="-13415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涙形 443">
                  <a:extLst>
                    <a:ext uri="{FF2B5EF4-FFF2-40B4-BE49-F238E27FC236}">
                      <a16:creationId xmlns:a16="http://schemas.microsoft.com/office/drawing/2014/main" id="{48CCEF80-EC04-4E96-AA7D-3F987A64A43B}"/>
                    </a:ext>
                  </a:extLst>
                </p:cNvPr>
                <p:cNvSpPr/>
                <p:nvPr/>
              </p:nvSpPr>
              <p:spPr bwMode="auto">
                <a:xfrm>
                  <a:off x="12603850" y="-11571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涙形 444">
                  <a:extLst>
                    <a:ext uri="{FF2B5EF4-FFF2-40B4-BE49-F238E27FC236}">
                      <a16:creationId xmlns:a16="http://schemas.microsoft.com/office/drawing/2014/main" id="{F4CC6D43-AC7C-44D5-8F6C-0577BE40273B}"/>
                    </a:ext>
                  </a:extLst>
                </p:cNvPr>
                <p:cNvSpPr/>
                <p:nvPr/>
              </p:nvSpPr>
              <p:spPr bwMode="auto">
                <a:xfrm>
                  <a:off x="12407531" y="-1160014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涙形 445">
                  <a:extLst>
                    <a:ext uri="{FF2B5EF4-FFF2-40B4-BE49-F238E27FC236}">
                      <a16:creationId xmlns:a16="http://schemas.microsoft.com/office/drawing/2014/main" id="{8FBC458C-5D8D-4A77-A036-C72FEF1041A7}"/>
                    </a:ext>
                  </a:extLst>
                </p:cNvPr>
                <p:cNvSpPr/>
                <p:nvPr/>
              </p:nvSpPr>
              <p:spPr bwMode="auto">
                <a:xfrm>
                  <a:off x="12497541" y="-975632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涙形 446">
                  <a:extLst>
                    <a:ext uri="{FF2B5EF4-FFF2-40B4-BE49-F238E27FC236}">
                      <a16:creationId xmlns:a16="http://schemas.microsoft.com/office/drawing/2014/main" id="{38CE2305-BAAD-4B1B-8E54-4763F3903D1F}"/>
                    </a:ext>
                  </a:extLst>
                </p:cNvPr>
                <p:cNvSpPr/>
                <p:nvPr/>
              </p:nvSpPr>
              <p:spPr bwMode="auto">
                <a:xfrm>
                  <a:off x="12840969" y="-8880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涙形 447">
                  <a:extLst>
                    <a:ext uri="{FF2B5EF4-FFF2-40B4-BE49-F238E27FC236}">
                      <a16:creationId xmlns:a16="http://schemas.microsoft.com/office/drawing/2014/main" id="{A199B616-6F9E-48DB-9860-BAEC70ED2225}"/>
                    </a:ext>
                  </a:extLst>
                </p:cNvPr>
                <p:cNvSpPr/>
                <p:nvPr/>
              </p:nvSpPr>
              <p:spPr bwMode="auto">
                <a:xfrm>
                  <a:off x="12930979" y="-7036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涙形 448">
                  <a:extLst>
                    <a:ext uri="{FF2B5EF4-FFF2-40B4-BE49-F238E27FC236}">
                      <a16:creationId xmlns:a16="http://schemas.microsoft.com/office/drawing/2014/main" id="{06C55DC9-E0A1-4496-9513-AE3A052F77D3}"/>
                    </a:ext>
                  </a:extLst>
                </p:cNvPr>
                <p:cNvSpPr/>
                <p:nvPr/>
              </p:nvSpPr>
              <p:spPr bwMode="auto">
                <a:xfrm>
                  <a:off x="12499760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涙形 449">
                  <a:extLst>
                    <a:ext uri="{FF2B5EF4-FFF2-40B4-BE49-F238E27FC236}">
                      <a16:creationId xmlns:a16="http://schemas.microsoft.com/office/drawing/2014/main" id="{89ED2432-D37A-4B34-AA19-5166C8CDDFB1}"/>
                    </a:ext>
                  </a:extLst>
                </p:cNvPr>
                <p:cNvSpPr/>
                <p:nvPr/>
              </p:nvSpPr>
              <p:spPr bwMode="auto">
                <a:xfrm>
                  <a:off x="12780748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82D8DFE3-5965-4A7C-B901-D149AD23F7DF}"/>
                </a:ext>
              </a:extLst>
            </p:cNvPr>
            <p:cNvGrpSpPr/>
            <p:nvPr/>
          </p:nvGrpSpPr>
          <p:grpSpPr>
            <a:xfrm>
              <a:off x="3117483" y="1028450"/>
              <a:ext cx="1765917" cy="1070451"/>
              <a:chOff x="3117483" y="1028450"/>
              <a:chExt cx="1765917" cy="1070451"/>
            </a:xfrm>
          </p:grpSpPr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D17B672F-0B0C-406E-89BE-57438C0CE924}"/>
                  </a:ext>
                </a:extLst>
              </p:cNvPr>
              <p:cNvGrpSpPr/>
              <p:nvPr/>
            </p:nvGrpSpPr>
            <p:grpSpPr>
              <a:xfrm>
                <a:off x="3127407" y="1028450"/>
                <a:ext cx="976011" cy="839718"/>
                <a:chOff x="12218363" y="-1239367"/>
                <a:chExt cx="976011" cy="839718"/>
              </a:xfrm>
            </p:grpSpPr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06778701-512F-4A3B-94BF-1014031577D8}"/>
                    </a:ext>
                  </a:extLst>
                </p:cNvPr>
                <p:cNvGrpSpPr/>
                <p:nvPr/>
              </p:nvGrpSpPr>
              <p:grpSpPr>
                <a:xfrm>
                  <a:off x="12218363" y="-1239367"/>
                  <a:ext cx="799498" cy="799498"/>
                  <a:chOff x="12218363" y="-1593005"/>
                  <a:chExt cx="1153136" cy="1153136"/>
                </a:xfrm>
              </p:grpSpPr>
              <p:sp>
                <p:nvSpPr>
                  <p:cNvPr id="423" name="弦 422">
                    <a:extLst>
                      <a:ext uri="{FF2B5EF4-FFF2-40B4-BE49-F238E27FC236}">
                        <a16:creationId xmlns:a16="http://schemas.microsoft.com/office/drawing/2014/main" id="{9DC3388A-6778-48F4-9C29-635405B9A4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18363" y="-1593005"/>
                    <a:ext cx="1153136" cy="1153136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弦 423">
                    <a:extLst>
                      <a:ext uri="{FF2B5EF4-FFF2-40B4-BE49-F238E27FC236}">
                        <a16:creationId xmlns:a16="http://schemas.microsoft.com/office/drawing/2014/main" id="{DA7B0153-3017-409F-9368-2D5901B0CE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75707" y="-1546981"/>
                    <a:ext cx="1061088" cy="1061088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パイ 27">
                    <a:extLst>
                      <a:ext uri="{FF2B5EF4-FFF2-40B4-BE49-F238E27FC236}">
                        <a16:creationId xmlns:a16="http://schemas.microsoft.com/office/drawing/2014/main" id="{1F835801-0EE8-4112-9E0D-F4FC8D402A92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556" y="-1554077"/>
                    <a:ext cx="1000938" cy="1005325"/>
                  </a:xfrm>
                  <a:prstGeom prst="pie">
                    <a:avLst>
                      <a:gd name="adj1" fmla="val 10519941"/>
                      <a:gd name="adj2" fmla="val 13797188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パイ 663">
                    <a:extLst>
                      <a:ext uri="{FF2B5EF4-FFF2-40B4-BE49-F238E27FC236}">
                        <a16:creationId xmlns:a16="http://schemas.microsoft.com/office/drawing/2014/main" id="{ED140923-7839-4FD4-B390-7E928EDA273C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35652" y="-1507404"/>
                    <a:ext cx="979627" cy="983921"/>
                  </a:xfrm>
                  <a:prstGeom prst="pie">
                    <a:avLst>
                      <a:gd name="adj1" fmla="val 2360698"/>
                      <a:gd name="adj2" fmla="val 625679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パイ 665">
                    <a:extLst>
                      <a:ext uri="{FF2B5EF4-FFF2-40B4-BE49-F238E27FC236}">
                        <a16:creationId xmlns:a16="http://schemas.microsoft.com/office/drawing/2014/main" id="{68C673D9-D0A1-4CF0-BCED-6D5B7C4D02AD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880" y="-1530146"/>
                    <a:ext cx="1000938" cy="1005325"/>
                  </a:xfrm>
                  <a:prstGeom prst="pie">
                    <a:avLst>
                      <a:gd name="adj1" fmla="val 6518391"/>
                      <a:gd name="adj2" fmla="val 1052433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涙形 427">
                    <a:extLst>
                      <a:ext uri="{FF2B5EF4-FFF2-40B4-BE49-F238E27FC236}">
                        <a16:creationId xmlns:a16="http://schemas.microsoft.com/office/drawing/2014/main" id="{3D7ABD8E-994D-4A6B-BC84-81028EE3EE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13840" y="-13415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涙形 428">
                    <a:extLst>
                      <a:ext uri="{FF2B5EF4-FFF2-40B4-BE49-F238E27FC236}">
                        <a16:creationId xmlns:a16="http://schemas.microsoft.com/office/drawing/2014/main" id="{9AF85D1D-F82E-4C30-B0E7-D945F4FC5B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3850" y="-11571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涙形 429">
                    <a:extLst>
                      <a:ext uri="{FF2B5EF4-FFF2-40B4-BE49-F238E27FC236}">
                        <a16:creationId xmlns:a16="http://schemas.microsoft.com/office/drawing/2014/main" id="{DEA8AB20-AA71-426B-B7F6-BB3F98718F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07531" y="-1160014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涙形 430">
                    <a:extLst>
                      <a:ext uri="{FF2B5EF4-FFF2-40B4-BE49-F238E27FC236}">
                        <a16:creationId xmlns:a16="http://schemas.microsoft.com/office/drawing/2014/main" id="{EB24AFC7-35F1-4B43-BF50-8F726271F3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7541" y="-975632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涙形 431">
                    <a:extLst>
                      <a:ext uri="{FF2B5EF4-FFF2-40B4-BE49-F238E27FC236}">
                        <a16:creationId xmlns:a16="http://schemas.microsoft.com/office/drawing/2014/main" id="{8FF87CC0-C78A-4271-97EC-5396503693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840969" y="-8880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涙形 432">
                    <a:extLst>
                      <a:ext uri="{FF2B5EF4-FFF2-40B4-BE49-F238E27FC236}">
                        <a16:creationId xmlns:a16="http://schemas.microsoft.com/office/drawing/2014/main" id="{DFF157A1-8F30-4531-BEB7-48842DE469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30979" y="-7036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涙形 433">
                    <a:extLst>
                      <a:ext uri="{FF2B5EF4-FFF2-40B4-BE49-F238E27FC236}">
                        <a16:creationId xmlns:a16="http://schemas.microsoft.com/office/drawing/2014/main" id="{08D867B1-A3F5-41CF-A6D3-BE15C400FB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9760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涙形 434">
                    <a:extLst>
                      <a:ext uri="{FF2B5EF4-FFF2-40B4-BE49-F238E27FC236}">
                        <a16:creationId xmlns:a16="http://schemas.microsoft.com/office/drawing/2014/main" id="{B1C4AC5B-3C44-492A-B7D5-00791C4E2A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0748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59D73ACF-4B2D-4D18-A901-2959C53A072B}"/>
                    </a:ext>
                  </a:extLst>
                </p:cNvPr>
                <p:cNvGrpSpPr/>
                <p:nvPr/>
              </p:nvGrpSpPr>
              <p:grpSpPr>
                <a:xfrm rot="800389">
                  <a:off x="12394876" y="-1199147"/>
                  <a:ext cx="799498" cy="799498"/>
                  <a:chOff x="12218363" y="-1593005"/>
                  <a:chExt cx="1153136" cy="1153136"/>
                </a:xfrm>
              </p:grpSpPr>
              <p:sp>
                <p:nvSpPr>
                  <p:cNvPr id="410" name="弦 409">
                    <a:extLst>
                      <a:ext uri="{FF2B5EF4-FFF2-40B4-BE49-F238E27FC236}">
                        <a16:creationId xmlns:a16="http://schemas.microsoft.com/office/drawing/2014/main" id="{A9E46CEB-AC9C-4DEB-A507-A14D989D8E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18363" y="-1593005"/>
                    <a:ext cx="1153136" cy="1153136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弦 410">
                    <a:extLst>
                      <a:ext uri="{FF2B5EF4-FFF2-40B4-BE49-F238E27FC236}">
                        <a16:creationId xmlns:a16="http://schemas.microsoft.com/office/drawing/2014/main" id="{4086F289-BA95-4CE5-B46F-3BF42992EA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75707" y="-1546981"/>
                    <a:ext cx="1061088" cy="1061088"/>
                  </a:xfrm>
                  <a:prstGeom prst="chord">
                    <a:avLst>
                      <a:gd name="adj1" fmla="val 2700000"/>
                      <a:gd name="adj2" fmla="val 14618205"/>
                    </a:avLst>
                  </a:pr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パイ 677">
                    <a:extLst>
                      <a:ext uri="{FF2B5EF4-FFF2-40B4-BE49-F238E27FC236}">
                        <a16:creationId xmlns:a16="http://schemas.microsoft.com/office/drawing/2014/main" id="{0CD38F4F-A95F-4D73-B626-6BC99952792A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556" y="-1554077"/>
                    <a:ext cx="1000938" cy="1005325"/>
                  </a:xfrm>
                  <a:prstGeom prst="pie">
                    <a:avLst>
                      <a:gd name="adj1" fmla="val 10519941"/>
                      <a:gd name="adj2" fmla="val 13797188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パイ 678">
                    <a:extLst>
                      <a:ext uri="{FF2B5EF4-FFF2-40B4-BE49-F238E27FC236}">
                        <a16:creationId xmlns:a16="http://schemas.microsoft.com/office/drawing/2014/main" id="{9F6BC15A-6CE6-456A-A11C-2084F6248DC3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35652" y="-1507404"/>
                    <a:ext cx="979627" cy="983921"/>
                  </a:xfrm>
                  <a:prstGeom prst="pie">
                    <a:avLst>
                      <a:gd name="adj1" fmla="val 2360698"/>
                      <a:gd name="adj2" fmla="val 625679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パイ 679">
                    <a:extLst>
                      <a:ext uri="{FF2B5EF4-FFF2-40B4-BE49-F238E27FC236}">
                        <a16:creationId xmlns:a16="http://schemas.microsoft.com/office/drawing/2014/main" id="{EC369861-A583-4129-B63F-3F23B75C772B}"/>
                      </a:ext>
                    </a:extLst>
                  </p:cNvPr>
                  <p:cNvSpPr/>
                  <p:nvPr/>
                </p:nvSpPr>
                <p:spPr bwMode="auto">
                  <a:xfrm rot="464686">
                    <a:off x="12315880" y="-1530146"/>
                    <a:ext cx="1000938" cy="1005325"/>
                  </a:xfrm>
                  <a:prstGeom prst="pie">
                    <a:avLst>
                      <a:gd name="adj1" fmla="val 6518391"/>
                      <a:gd name="adj2" fmla="val 10524334"/>
                    </a:avLst>
                  </a:prstGeom>
                  <a:gradFill>
                    <a:gsLst>
                      <a:gs pos="0">
                        <a:srgbClr val="C00000"/>
                      </a:gs>
                      <a:gs pos="50000">
                        <a:srgbClr val="FF0000"/>
                      </a:gs>
                      <a:gs pos="99000">
                        <a:srgbClr val="92D050"/>
                      </a:gs>
                    </a:gsLst>
                    <a:lin ang="18900000" scaled="1"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涙形 414">
                    <a:extLst>
                      <a:ext uri="{FF2B5EF4-FFF2-40B4-BE49-F238E27FC236}">
                        <a16:creationId xmlns:a16="http://schemas.microsoft.com/office/drawing/2014/main" id="{491D095A-2BD3-4FB0-93FB-E3D2B8B29D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13840" y="-13415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涙形 415">
                    <a:extLst>
                      <a:ext uri="{FF2B5EF4-FFF2-40B4-BE49-F238E27FC236}">
                        <a16:creationId xmlns:a16="http://schemas.microsoft.com/office/drawing/2014/main" id="{3E2C7E52-156C-4841-959D-0C82A3D82A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3850" y="-11571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涙形 416">
                    <a:extLst>
                      <a:ext uri="{FF2B5EF4-FFF2-40B4-BE49-F238E27FC236}">
                        <a16:creationId xmlns:a16="http://schemas.microsoft.com/office/drawing/2014/main" id="{EF6F9F5F-2598-4D44-B525-D84884860D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07531" y="-1160014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涙形 417">
                    <a:extLst>
                      <a:ext uri="{FF2B5EF4-FFF2-40B4-BE49-F238E27FC236}">
                        <a16:creationId xmlns:a16="http://schemas.microsoft.com/office/drawing/2014/main" id="{415CF3C5-BA71-411B-9265-649C34213C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7541" y="-975632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涙形 418">
                    <a:extLst>
                      <a:ext uri="{FF2B5EF4-FFF2-40B4-BE49-F238E27FC236}">
                        <a16:creationId xmlns:a16="http://schemas.microsoft.com/office/drawing/2014/main" id="{8B11A23A-739F-484B-8842-B465913DC5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840969" y="-888030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涙形 419">
                    <a:extLst>
                      <a:ext uri="{FF2B5EF4-FFF2-40B4-BE49-F238E27FC236}">
                        <a16:creationId xmlns:a16="http://schemas.microsoft.com/office/drawing/2014/main" id="{4570E87F-18FB-4721-9362-A191625F50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30979" y="-70364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涙形 420">
                    <a:extLst>
                      <a:ext uri="{FF2B5EF4-FFF2-40B4-BE49-F238E27FC236}">
                        <a16:creationId xmlns:a16="http://schemas.microsoft.com/office/drawing/2014/main" id="{2C3E781E-529D-4273-9AC6-F233452C5B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99760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涙形 421">
                    <a:extLst>
                      <a:ext uri="{FF2B5EF4-FFF2-40B4-BE49-F238E27FC236}">
                        <a16:creationId xmlns:a16="http://schemas.microsoft.com/office/drawing/2014/main" id="{FBFB282F-3AA4-44AB-853F-1E57D884B0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0748" y="-798278"/>
                    <a:ext cx="45719" cy="45719"/>
                  </a:xfrm>
                  <a:prstGeom prst="teardrop">
                    <a:avLst/>
                  </a:pr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CB4B790B-991C-4F2F-91EE-AAA3D0962378}"/>
                  </a:ext>
                </a:extLst>
              </p:cNvPr>
              <p:cNvGrpSpPr/>
              <p:nvPr/>
            </p:nvGrpSpPr>
            <p:grpSpPr>
              <a:xfrm>
                <a:off x="3594132" y="1028450"/>
                <a:ext cx="799498" cy="799498"/>
                <a:chOff x="12218363" y="-1593005"/>
                <a:chExt cx="1153136" cy="1153136"/>
              </a:xfrm>
            </p:grpSpPr>
            <p:sp>
              <p:nvSpPr>
                <p:cNvPr id="395" name="弦 394">
                  <a:extLst>
                    <a:ext uri="{FF2B5EF4-FFF2-40B4-BE49-F238E27FC236}">
                      <a16:creationId xmlns:a16="http://schemas.microsoft.com/office/drawing/2014/main" id="{28A97D25-58A5-487A-B583-AE2294CD9303}"/>
                    </a:ext>
                  </a:extLst>
                </p:cNvPr>
                <p:cNvSpPr/>
                <p:nvPr/>
              </p:nvSpPr>
              <p:spPr bwMode="auto">
                <a:xfrm>
                  <a:off x="12218363" y="-1593005"/>
                  <a:ext cx="1153136" cy="1153136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弦 395">
                  <a:extLst>
                    <a:ext uri="{FF2B5EF4-FFF2-40B4-BE49-F238E27FC236}">
                      <a16:creationId xmlns:a16="http://schemas.microsoft.com/office/drawing/2014/main" id="{53F43EC7-01CC-4389-BB2A-C2D1BBAB0FF7}"/>
                    </a:ext>
                  </a:extLst>
                </p:cNvPr>
                <p:cNvSpPr/>
                <p:nvPr/>
              </p:nvSpPr>
              <p:spPr bwMode="auto">
                <a:xfrm>
                  <a:off x="12275707" y="-1546981"/>
                  <a:ext cx="1061088" cy="1061088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パイ 27">
                  <a:extLst>
                    <a:ext uri="{FF2B5EF4-FFF2-40B4-BE49-F238E27FC236}">
                      <a16:creationId xmlns:a16="http://schemas.microsoft.com/office/drawing/2014/main" id="{7AEA9E28-A1AE-45A0-8BE0-779DA8FB35C6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556" y="-1554077"/>
                  <a:ext cx="1000938" cy="1005325"/>
                </a:xfrm>
                <a:prstGeom prst="pie">
                  <a:avLst>
                    <a:gd name="adj1" fmla="val 10519941"/>
                    <a:gd name="adj2" fmla="val 13797188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パイ 663">
                  <a:extLst>
                    <a:ext uri="{FF2B5EF4-FFF2-40B4-BE49-F238E27FC236}">
                      <a16:creationId xmlns:a16="http://schemas.microsoft.com/office/drawing/2014/main" id="{F083AA71-B6AD-4630-B918-7672D48C1B34}"/>
                    </a:ext>
                  </a:extLst>
                </p:cNvPr>
                <p:cNvSpPr/>
                <p:nvPr/>
              </p:nvSpPr>
              <p:spPr bwMode="auto">
                <a:xfrm rot="464686">
                  <a:off x="12335652" y="-1507404"/>
                  <a:ext cx="979627" cy="983921"/>
                </a:xfrm>
                <a:prstGeom prst="pie">
                  <a:avLst>
                    <a:gd name="adj1" fmla="val 2360698"/>
                    <a:gd name="adj2" fmla="val 625679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パイ 665">
                  <a:extLst>
                    <a:ext uri="{FF2B5EF4-FFF2-40B4-BE49-F238E27FC236}">
                      <a16:creationId xmlns:a16="http://schemas.microsoft.com/office/drawing/2014/main" id="{154A3E3A-3212-43CB-A3EA-C7D4BB0ABBA7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880" y="-1530146"/>
                  <a:ext cx="1000938" cy="1005325"/>
                </a:xfrm>
                <a:prstGeom prst="pie">
                  <a:avLst>
                    <a:gd name="adj1" fmla="val 6518391"/>
                    <a:gd name="adj2" fmla="val 1052433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涙形 399">
                  <a:extLst>
                    <a:ext uri="{FF2B5EF4-FFF2-40B4-BE49-F238E27FC236}">
                      <a16:creationId xmlns:a16="http://schemas.microsoft.com/office/drawing/2014/main" id="{B7F788C6-F811-43F0-9F17-8884A249EC56}"/>
                    </a:ext>
                  </a:extLst>
                </p:cNvPr>
                <p:cNvSpPr/>
                <p:nvPr/>
              </p:nvSpPr>
              <p:spPr bwMode="auto">
                <a:xfrm>
                  <a:off x="12513840" y="-13415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涙形 400">
                  <a:extLst>
                    <a:ext uri="{FF2B5EF4-FFF2-40B4-BE49-F238E27FC236}">
                      <a16:creationId xmlns:a16="http://schemas.microsoft.com/office/drawing/2014/main" id="{3F1E70B7-4154-45DD-AA4E-ECE9B7EC3CB6}"/>
                    </a:ext>
                  </a:extLst>
                </p:cNvPr>
                <p:cNvSpPr/>
                <p:nvPr/>
              </p:nvSpPr>
              <p:spPr bwMode="auto">
                <a:xfrm>
                  <a:off x="12603850" y="-11571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涙形 401">
                  <a:extLst>
                    <a:ext uri="{FF2B5EF4-FFF2-40B4-BE49-F238E27FC236}">
                      <a16:creationId xmlns:a16="http://schemas.microsoft.com/office/drawing/2014/main" id="{6BA9F1C1-ABF8-4A23-B309-65AC6FCFEE8D}"/>
                    </a:ext>
                  </a:extLst>
                </p:cNvPr>
                <p:cNvSpPr/>
                <p:nvPr/>
              </p:nvSpPr>
              <p:spPr bwMode="auto">
                <a:xfrm>
                  <a:off x="12407531" y="-1160014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涙形 402">
                  <a:extLst>
                    <a:ext uri="{FF2B5EF4-FFF2-40B4-BE49-F238E27FC236}">
                      <a16:creationId xmlns:a16="http://schemas.microsoft.com/office/drawing/2014/main" id="{6C5134B0-A644-4990-9C7F-21713A9D8C3D}"/>
                    </a:ext>
                  </a:extLst>
                </p:cNvPr>
                <p:cNvSpPr/>
                <p:nvPr/>
              </p:nvSpPr>
              <p:spPr bwMode="auto">
                <a:xfrm>
                  <a:off x="12497541" y="-975632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涙形 403">
                  <a:extLst>
                    <a:ext uri="{FF2B5EF4-FFF2-40B4-BE49-F238E27FC236}">
                      <a16:creationId xmlns:a16="http://schemas.microsoft.com/office/drawing/2014/main" id="{D6BE7F45-1594-490B-9785-6551648B1779}"/>
                    </a:ext>
                  </a:extLst>
                </p:cNvPr>
                <p:cNvSpPr/>
                <p:nvPr/>
              </p:nvSpPr>
              <p:spPr bwMode="auto">
                <a:xfrm>
                  <a:off x="12840969" y="-8880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涙形 404">
                  <a:extLst>
                    <a:ext uri="{FF2B5EF4-FFF2-40B4-BE49-F238E27FC236}">
                      <a16:creationId xmlns:a16="http://schemas.microsoft.com/office/drawing/2014/main" id="{88F607EB-0D9B-4C9C-95AB-A1252D430CF7}"/>
                    </a:ext>
                  </a:extLst>
                </p:cNvPr>
                <p:cNvSpPr/>
                <p:nvPr/>
              </p:nvSpPr>
              <p:spPr bwMode="auto">
                <a:xfrm>
                  <a:off x="12930979" y="-7036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涙形 405">
                  <a:extLst>
                    <a:ext uri="{FF2B5EF4-FFF2-40B4-BE49-F238E27FC236}">
                      <a16:creationId xmlns:a16="http://schemas.microsoft.com/office/drawing/2014/main" id="{DB46D7C8-F4C3-49E2-8C1C-D2E2957F7FA3}"/>
                    </a:ext>
                  </a:extLst>
                </p:cNvPr>
                <p:cNvSpPr/>
                <p:nvPr/>
              </p:nvSpPr>
              <p:spPr bwMode="auto">
                <a:xfrm>
                  <a:off x="12499760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涙形 406">
                  <a:extLst>
                    <a:ext uri="{FF2B5EF4-FFF2-40B4-BE49-F238E27FC236}">
                      <a16:creationId xmlns:a16="http://schemas.microsoft.com/office/drawing/2014/main" id="{3D8D7809-445C-4B52-8372-A9CDE0673BB4}"/>
                    </a:ext>
                  </a:extLst>
                </p:cNvPr>
                <p:cNvSpPr/>
                <p:nvPr/>
              </p:nvSpPr>
              <p:spPr bwMode="auto">
                <a:xfrm>
                  <a:off x="12780748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A0049908-E341-4E08-A6FE-FD52A282A066}"/>
                  </a:ext>
                </a:extLst>
              </p:cNvPr>
              <p:cNvGrpSpPr/>
              <p:nvPr/>
            </p:nvGrpSpPr>
            <p:grpSpPr>
              <a:xfrm rot="800389">
                <a:off x="3846741" y="1068669"/>
                <a:ext cx="799498" cy="799498"/>
                <a:chOff x="12218363" y="-1593005"/>
                <a:chExt cx="1153136" cy="1153136"/>
              </a:xfrm>
            </p:grpSpPr>
            <p:sp>
              <p:nvSpPr>
                <p:cNvPr id="382" name="弦 381">
                  <a:extLst>
                    <a:ext uri="{FF2B5EF4-FFF2-40B4-BE49-F238E27FC236}">
                      <a16:creationId xmlns:a16="http://schemas.microsoft.com/office/drawing/2014/main" id="{83BE6D14-3CF2-407B-8C8E-BEC2A21EE9C7}"/>
                    </a:ext>
                  </a:extLst>
                </p:cNvPr>
                <p:cNvSpPr/>
                <p:nvPr/>
              </p:nvSpPr>
              <p:spPr bwMode="auto">
                <a:xfrm>
                  <a:off x="12218363" y="-1593005"/>
                  <a:ext cx="1153136" cy="1153136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弦 382">
                  <a:extLst>
                    <a:ext uri="{FF2B5EF4-FFF2-40B4-BE49-F238E27FC236}">
                      <a16:creationId xmlns:a16="http://schemas.microsoft.com/office/drawing/2014/main" id="{061E2535-5C9A-4482-9D15-EDBE1381A40F}"/>
                    </a:ext>
                  </a:extLst>
                </p:cNvPr>
                <p:cNvSpPr/>
                <p:nvPr/>
              </p:nvSpPr>
              <p:spPr bwMode="auto">
                <a:xfrm>
                  <a:off x="12275707" y="-1546981"/>
                  <a:ext cx="1061088" cy="1061088"/>
                </a:xfrm>
                <a:prstGeom prst="chord">
                  <a:avLst>
                    <a:gd name="adj1" fmla="val 2700000"/>
                    <a:gd name="adj2" fmla="val 14618205"/>
                  </a:avLst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パイ 677">
                  <a:extLst>
                    <a:ext uri="{FF2B5EF4-FFF2-40B4-BE49-F238E27FC236}">
                      <a16:creationId xmlns:a16="http://schemas.microsoft.com/office/drawing/2014/main" id="{9DA328AB-1193-4A7D-960D-0E70DEFBA8B4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556" y="-1554077"/>
                  <a:ext cx="1000938" cy="1005325"/>
                </a:xfrm>
                <a:prstGeom prst="pie">
                  <a:avLst>
                    <a:gd name="adj1" fmla="val 10519941"/>
                    <a:gd name="adj2" fmla="val 13797188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パイ 678">
                  <a:extLst>
                    <a:ext uri="{FF2B5EF4-FFF2-40B4-BE49-F238E27FC236}">
                      <a16:creationId xmlns:a16="http://schemas.microsoft.com/office/drawing/2014/main" id="{B3CB99E8-60F0-406D-BAC6-6FFE0A48A061}"/>
                    </a:ext>
                  </a:extLst>
                </p:cNvPr>
                <p:cNvSpPr/>
                <p:nvPr/>
              </p:nvSpPr>
              <p:spPr bwMode="auto">
                <a:xfrm rot="464686">
                  <a:off x="12335652" y="-1507404"/>
                  <a:ext cx="979627" cy="983921"/>
                </a:xfrm>
                <a:prstGeom prst="pie">
                  <a:avLst>
                    <a:gd name="adj1" fmla="val 2360698"/>
                    <a:gd name="adj2" fmla="val 625679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パイ 679">
                  <a:extLst>
                    <a:ext uri="{FF2B5EF4-FFF2-40B4-BE49-F238E27FC236}">
                      <a16:creationId xmlns:a16="http://schemas.microsoft.com/office/drawing/2014/main" id="{6DB5197D-349F-48A7-AA46-7FD406F868C4}"/>
                    </a:ext>
                  </a:extLst>
                </p:cNvPr>
                <p:cNvSpPr/>
                <p:nvPr/>
              </p:nvSpPr>
              <p:spPr bwMode="auto">
                <a:xfrm rot="464686">
                  <a:off x="12315880" y="-1530146"/>
                  <a:ext cx="1000938" cy="1005325"/>
                </a:xfrm>
                <a:prstGeom prst="pie">
                  <a:avLst>
                    <a:gd name="adj1" fmla="val 6518391"/>
                    <a:gd name="adj2" fmla="val 10524334"/>
                  </a:avLst>
                </a:prstGeom>
                <a:gradFill>
                  <a:gsLst>
                    <a:gs pos="0">
                      <a:srgbClr val="C00000"/>
                    </a:gs>
                    <a:gs pos="50000">
                      <a:srgbClr val="FF0000"/>
                    </a:gs>
                    <a:gs pos="99000">
                      <a:srgbClr val="92D050"/>
                    </a:gs>
                  </a:gsLst>
                  <a:lin ang="189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涙形 386">
                  <a:extLst>
                    <a:ext uri="{FF2B5EF4-FFF2-40B4-BE49-F238E27FC236}">
                      <a16:creationId xmlns:a16="http://schemas.microsoft.com/office/drawing/2014/main" id="{D717A4BE-732E-4648-83E1-E7E8E0F78D2D}"/>
                    </a:ext>
                  </a:extLst>
                </p:cNvPr>
                <p:cNvSpPr/>
                <p:nvPr/>
              </p:nvSpPr>
              <p:spPr bwMode="auto">
                <a:xfrm>
                  <a:off x="12513840" y="-13415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涙形 387">
                  <a:extLst>
                    <a:ext uri="{FF2B5EF4-FFF2-40B4-BE49-F238E27FC236}">
                      <a16:creationId xmlns:a16="http://schemas.microsoft.com/office/drawing/2014/main" id="{7B1127E6-02F4-4129-91E1-8BE11675D176}"/>
                    </a:ext>
                  </a:extLst>
                </p:cNvPr>
                <p:cNvSpPr/>
                <p:nvPr/>
              </p:nvSpPr>
              <p:spPr bwMode="auto">
                <a:xfrm>
                  <a:off x="12603850" y="-11571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涙形 388">
                  <a:extLst>
                    <a:ext uri="{FF2B5EF4-FFF2-40B4-BE49-F238E27FC236}">
                      <a16:creationId xmlns:a16="http://schemas.microsoft.com/office/drawing/2014/main" id="{F181D39B-8EE5-4D0C-9C7D-420A77052A43}"/>
                    </a:ext>
                  </a:extLst>
                </p:cNvPr>
                <p:cNvSpPr/>
                <p:nvPr/>
              </p:nvSpPr>
              <p:spPr bwMode="auto">
                <a:xfrm>
                  <a:off x="12407531" y="-1160014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涙形 389">
                  <a:extLst>
                    <a:ext uri="{FF2B5EF4-FFF2-40B4-BE49-F238E27FC236}">
                      <a16:creationId xmlns:a16="http://schemas.microsoft.com/office/drawing/2014/main" id="{8B7212BC-EB29-4173-B489-E635E57C7EF0}"/>
                    </a:ext>
                  </a:extLst>
                </p:cNvPr>
                <p:cNvSpPr/>
                <p:nvPr/>
              </p:nvSpPr>
              <p:spPr bwMode="auto">
                <a:xfrm>
                  <a:off x="12497541" y="-975632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涙形 390">
                  <a:extLst>
                    <a:ext uri="{FF2B5EF4-FFF2-40B4-BE49-F238E27FC236}">
                      <a16:creationId xmlns:a16="http://schemas.microsoft.com/office/drawing/2014/main" id="{A7CAFE5C-F324-405B-9D9E-4794B1C5723A}"/>
                    </a:ext>
                  </a:extLst>
                </p:cNvPr>
                <p:cNvSpPr/>
                <p:nvPr/>
              </p:nvSpPr>
              <p:spPr bwMode="auto">
                <a:xfrm>
                  <a:off x="12840969" y="-888030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涙形 391">
                  <a:extLst>
                    <a:ext uri="{FF2B5EF4-FFF2-40B4-BE49-F238E27FC236}">
                      <a16:creationId xmlns:a16="http://schemas.microsoft.com/office/drawing/2014/main" id="{CA4341E4-2DAC-4653-9B9F-C1F4A9F91A68}"/>
                    </a:ext>
                  </a:extLst>
                </p:cNvPr>
                <p:cNvSpPr/>
                <p:nvPr/>
              </p:nvSpPr>
              <p:spPr bwMode="auto">
                <a:xfrm>
                  <a:off x="12930979" y="-70364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涙形 392">
                  <a:extLst>
                    <a:ext uri="{FF2B5EF4-FFF2-40B4-BE49-F238E27FC236}">
                      <a16:creationId xmlns:a16="http://schemas.microsoft.com/office/drawing/2014/main" id="{356D9781-4BF4-43CD-870A-FF32CC1FCAAF}"/>
                    </a:ext>
                  </a:extLst>
                </p:cNvPr>
                <p:cNvSpPr/>
                <p:nvPr/>
              </p:nvSpPr>
              <p:spPr bwMode="auto">
                <a:xfrm>
                  <a:off x="12499760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涙形 393">
                  <a:extLst>
                    <a:ext uri="{FF2B5EF4-FFF2-40B4-BE49-F238E27FC236}">
                      <a16:creationId xmlns:a16="http://schemas.microsoft.com/office/drawing/2014/main" id="{2D8F75F4-2939-432F-9A81-ED2C6F516B60}"/>
                    </a:ext>
                  </a:extLst>
                </p:cNvPr>
                <p:cNvSpPr/>
                <p:nvPr/>
              </p:nvSpPr>
              <p:spPr bwMode="auto">
                <a:xfrm>
                  <a:off x="12780748" y="-798278"/>
                  <a:ext cx="45719" cy="45719"/>
                </a:xfrm>
                <a:prstGeom prst="teardrop">
                  <a:avLst/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1" name="弦 380">
                <a:extLst>
                  <a:ext uri="{FF2B5EF4-FFF2-40B4-BE49-F238E27FC236}">
                    <a16:creationId xmlns:a16="http://schemas.microsoft.com/office/drawing/2014/main" id="{8C953D78-6A62-4D51-8801-ED80C795CB69}"/>
                  </a:ext>
                </a:extLst>
              </p:cNvPr>
              <p:cNvSpPr/>
              <p:nvPr/>
            </p:nvSpPr>
            <p:spPr bwMode="auto">
              <a:xfrm>
                <a:off x="3117483" y="1337009"/>
                <a:ext cx="1765917" cy="761892"/>
              </a:xfrm>
              <a:prstGeom prst="chord">
                <a:avLst>
                  <a:gd name="adj1" fmla="val 21452392"/>
                  <a:gd name="adj2" fmla="val 10917130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64" name="グループ化 463">
            <a:extLst>
              <a:ext uri="{FF2B5EF4-FFF2-40B4-BE49-F238E27FC236}">
                <a16:creationId xmlns:a16="http://schemas.microsoft.com/office/drawing/2014/main" id="{679CB094-04A1-4D1C-86EE-0E1BC90D5B49}"/>
              </a:ext>
            </a:extLst>
          </p:cNvPr>
          <p:cNvGrpSpPr/>
          <p:nvPr/>
        </p:nvGrpSpPr>
        <p:grpSpPr>
          <a:xfrm>
            <a:off x="2203357" y="3463403"/>
            <a:ext cx="1723825" cy="913472"/>
            <a:chOff x="3117483" y="2448999"/>
            <a:chExt cx="1765917" cy="935777"/>
          </a:xfrm>
        </p:grpSpPr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0170988D-C424-4C61-9804-789977590B4E}"/>
                </a:ext>
              </a:extLst>
            </p:cNvPr>
            <p:cNvGrpSpPr/>
            <p:nvPr/>
          </p:nvGrpSpPr>
          <p:grpSpPr>
            <a:xfrm rot="763808">
              <a:off x="3801696" y="2448999"/>
              <a:ext cx="452909" cy="484547"/>
              <a:chOff x="3165858" y="4528629"/>
              <a:chExt cx="452909" cy="484547"/>
            </a:xfrm>
          </p:grpSpPr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E6C8C9EC-E73B-4926-A01D-C5BABC296A6C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6" name="星: 5 pt 485">
                <a:extLst>
                  <a:ext uri="{FF2B5EF4-FFF2-40B4-BE49-F238E27FC236}">
                    <a16:creationId xmlns:a16="http://schemas.microsoft.com/office/drawing/2014/main" id="{56E2A917-9F30-4990-AA92-66B30CD8877A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13A1421A-8469-4672-9D3F-92DD4D4C4404}"/>
                </a:ext>
              </a:extLst>
            </p:cNvPr>
            <p:cNvGrpSpPr/>
            <p:nvPr/>
          </p:nvGrpSpPr>
          <p:grpSpPr>
            <a:xfrm rot="20475341">
              <a:off x="3211478" y="2602633"/>
              <a:ext cx="452909" cy="484547"/>
              <a:chOff x="3165858" y="4528629"/>
              <a:chExt cx="452909" cy="484547"/>
            </a:xfrm>
          </p:grpSpPr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5F8441C7-82FF-4E15-B716-7B254DE1EE09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4" name="星: 5 pt 483">
                <a:extLst>
                  <a:ext uri="{FF2B5EF4-FFF2-40B4-BE49-F238E27FC236}">
                    <a16:creationId xmlns:a16="http://schemas.microsoft.com/office/drawing/2014/main" id="{E2E00365-6A07-49D3-AA58-46D1B6F75984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D1942E2F-A313-4CB4-8D37-9A9975963A1F}"/>
                </a:ext>
              </a:extLst>
            </p:cNvPr>
            <p:cNvGrpSpPr/>
            <p:nvPr/>
          </p:nvGrpSpPr>
          <p:grpSpPr>
            <a:xfrm rot="21060086">
              <a:off x="3614506" y="2574571"/>
              <a:ext cx="452909" cy="484547"/>
              <a:chOff x="3165858" y="4528629"/>
              <a:chExt cx="452909" cy="484547"/>
            </a:xfrm>
          </p:grpSpPr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405F2FA3-BAAE-4E5A-9B5B-9D65709B151F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2" name="星: 5 pt 481">
                <a:extLst>
                  <a:ext uri="{FF2B5EF4-FFF2-40B4-BE49-F238E27FC236}">
                    <a16:creationId xmlns:a16="http://schemas.microsoft.com/office/drawing/2014/main" id="{7798F64D-27AB-4284-9B8A-F10E5EF30FFE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1DA23C1F-38BA-458A-9019-3C303CE5D888}"/>
                </a:ext>
              </a:extLst>
            </p:cNvPr>
            <p:cNvGrpSpPr/>
            <p:nvPr/>
          </p:nvGrpSpPr>
          <p:grpSpPr>
            <a:xfrm>
              <a:off x="4134831" y="2588501"/>
              <a:ext cx="452909" cy="484547"/>
              <a:chOff x="3165858" y="4528629"/>
              <a:chExt cx="452909" cy="484547"/>
            </a:xfrm>
          </p:grpSpPr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FDAD572D-8626-4A6B-8D4B-C33926C797BB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0" name="星: 5 pt 479">
                <a:extLst>
                  <a:ext uri="{FF2B5EF4-FFF2-40B4-BE49-F238E27FC236}">
                    <a16:creationId xmlns:a16="http://schemas.microsoft.com/office/drawing/2014/main" id="{CFFA32F4-9894-403B-B1F6-BF95D0D5E5AD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C283204D-C4FF-451F-AD6F-F6467C34BE0D}"/>
                </a:ext>
              </a:extLst>
            </p:cNvPr>
            <p:cNvGrpSpPr/>
            <p:nvPr/>
          </p:nvGrpSpPr>
          <p:grpSpPr>
            <a:xfrm>
              <a:off x="3379383" y="2745779"/>
              <a:ext cx="452909" cy="484547"/>
              <a:chOff x="3165858" y="4528629"/>
              <a:chExt cx="452909" cy="484547"/>
            </a:xfrm>
          </p:grpSpPr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6A559D9B-1296-4F90-86D5-32716D455AAE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8" name="星: 5 pt 477">
                <a:extLst>
                  <a:ext uri="{FF2B5EF4-FFF2-40B4-BE49-F238E27FC236}">
                    <a16:creationId xmlns:a16="http://schemas.microsoft.com/office/drawing/2014/main" id="{4118B830-0A37-46D9-A897-A339A749DA7B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2BA14B8B-F0CB-4990-88D7-FF9FB4A93516}"/>
                </a:ext>
              </a:extLst>
            </p:cNvPr>
            <p:cNvGrpSpPr/>
            <p:nvPr/>
          </p:nvGrpSpPr>
          <p:grpSpPr>
            <a:xfrm>
              <a:off x="3817533" y="2721967"/>
              <a:ext cx="452909" cy="484547"/>
              <a:chOff x="3165858" y="4528629"/>
              <a:chExt cx="452909" cy="484547"/>
            </a:xfrm>
          </p:grpSpPr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4D54CA56-07B4-4663-BF6F-B8A50C1DD426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6" name="星: 5 pt 475">
                <a:extLst>
                  <a:ext uri="{FF2B5EF4-FFF2-40B4-BE49-F238E27FC236}">
                    <a16:creationId xmlns:a16="http://schemas.microsoft.com/office/drawing/2014/main" id="{F816BAC9-D714-4087-BDB7-4053A12DDEE9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9E4B2ABF-5E24-4C9D-8705-7896215839B7}"/>
                </a:ext>
              </a:extLst>
            </p:cNvPr>
            <p:cNvGrpSpPr/>
            <p:nvPr/>
          </p:nvGrpSpPr>
          <p:grpSpPr>
            <a:xfrm>
              <a:off x="4310375" y="2717204"/>
              <a:ext cx="452909" cy="484547"/>
              <a:chOff x="3165858" y="4528629"/>
              <a:chExt cx="452909" cy="484547"/>
            </a:xfrm>
          </p:grpSpPr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DE646495-52B3-4A4A-A823-FA2AAAAFC11A}"/>
                  </a:ext>
                </a:extLst>
              </p:cNvPr>
              <p:cNvSpPr/>
              <p:nvPr/>
            </p:nvSpPr>
            <p:spPr>
              <a:xfrm>
                <a:off x="3165858" y="4560267"/>
                <a:ext cx="452909" cy="452909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4" name="星: 5 pt 473">
                <a:extLst>
                  <a:ext uri="{FF2B5EF4-FFF2-40B4-BE49-F238E27FC236}">
                    <a16:creationId xmlns:a16="http://schemas.microsoft.com/office/drawing/2014/main" id="{5AF2FE76-DB41-4E73-9D74-F65BE5F07530}"/>
                  </a:ext>
                </a:extLst>
              </p:cNvPr>
              <p:cNvSpPr/>
              <p:nvPr/>
            </p:nvSpPr>
            <p:spPr>
              <a:xfrm>
                <a:off x="3284539" y="4528629"/>
                <a:ext cx="199858" cy="120346"/>
              </a:xfrm>
              <a:prstGeom prst="star5">
                <a:avLst/>
              </a:pr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2" name="弦 471">
              <a:extLst>
                <a:ext uri="{FF2B5EF4-FFF2-40B4-BE49-F238E27FC236}">
                  <a16:creationId xmlns:a16="http://schemas.microsoft.com/office/drawing/2014/main" id="{CB708C5F-D96E-4A81-80D2-1B1ACC897FEB}"/>
                </a:ext>
              </a:extLst>
            </p:cNvPr>
            <p:cNvSpPr/>
            <p:nvPr/>
          </p:nvSpPr>
          <p:spPr bwMode="auto">
            <a:xfrm>
              <a:off x="3117483" y="2622884"/>
              <a:ext cx="1765917" cy="761892"/>
            </a:xfrm>
            <a:prstGeom prst="chord">
              <a:avLst>
                <a:gd name="adj1" fmla="val 21452392"/>
                <a:gd name="adj2" fmla="val 1091713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8F61F66B-7D69-4D4B-8D8C-7F59806DAE77}"/>
              </a:ext>
            </a:extLst>
          </p:cNvPr>
          <p:cNvGrpSpPr/>
          <p:nvPr/>
        </p:nvGrpSpPr>
        <p:grpSpPr>
          <a:xfrm>
            <a:off x="2203358" y="5454225"/>
            <a:ext cx="1723824" cy="849204"/>
            <a:chOff x="3117483" y="3886436"/>
            <a:chExt cx="1765917" cy="869940"/>
          </a:xfrm>
        </p:grpSpPr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F14F1DF1-037C-4A51-A8CA-59692E3DE02C}"/>
                </a:ext>
              </a:extLst>
            </p:cNvPr>
            <p:cNvGrpSpPr/>
            <p:nvPr/>
          </p:nvGrpSpPr>
          <p:grpSpPr>
            <a:xfrm rot="20287375">
              <a:off x="3162750" y="3926684"/>
              <a:ext cx="628042" cy="665762"/>
              <a:chOff x="2683965" y="4267408"/>
              <a:chExt cx="628042" cy="665762"/>
            </a:xfrm>
          </p:grpSpPr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27DADC3F-727C-4625-A745-31D2E2ECD779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D7ACD02F-7B69-4176-AF20-014A21E2527E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17D11DC8-BDE1-433D-9781-23318A96B0C0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9972805B-285D-4B0D-BAB8-7ED0665D011E}"/>
                </a:ext>
              </a:extLst>
            </p:cNvPr>
            <p:cNvGrpSpPr/>
            <p:nvPr/>
          </p:nvGrpSpPr>
          <p:grpSpPr>
            <a:xfrm rot="20287375">
              <a:off x="3313686" y="3901441"/>
              <a:ext cx="628042" cy="665762"/>
              <a:chOff x="2683965" y="4267408"/>
              <a:chExt cx="628042" cy="665762"/>
            </a:xfrm>
          </p:grpSpPr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C8CEBB66-2D66-4407-9757-2E05211BEA2E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3EF08B47-9A2B-4072-B7CD-D2055C311B07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7BD6D557-8410-4045-98DE-6F9A99B55B87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F93A5D22-C5AA-4AB9-9101-43AA1A750FFD}"/>
                </a:ext>
              </a:extLst>
            </p:cNvPr>
            <p:cNvGrpSpPr/>
            <p:nvPr/>
          </p:nvGrpSpPr>
          <p:grpSpPr>
            <a:xfrm rot="20916366">
              <a:off x="3434213" y="3926685"/>
              <a:ext cx="628042" cy="665762"/>
              <a:chOff x="2683965" y="4267408"/>
              <a:chExt cx="628042" cy="665762"/>
            </a:xfrm>
          </p:grpSpPr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18E524F8-9DC4-47E6-A305-0774D718DC4C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DEF03D5A-D5F2-4805-ACAB-1DE61A89A0C5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C869ED41-22A6-43BD-B363-B6C9C886167B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52730F56-3E73-4DE3-929B-9D9C4D1E4E87}"/>
                </a:ext>
              </a:extLst>
            </p:cNvPr>
            <p:cNvGrpSpPr/>
            <p:nvPr/>
          </p:nvGrpSpPr>
          <p:grpSpPr>
            <a:xfrm rot="20916366">
              <a:off x="3548513" y="3926685"/>
              <a:ext cx="628042" cy="665762"/>
              <a:chOff x="2683965" y="4267408"/>
              <a:chExt cx="628042" cy="665762"/>
            </a:xfrm>
          </p:grpSpPr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AC35912E-66C2-4B3C-A4D8-27B7D341D286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D8D7F68C-F7DD-4958-8058-79061AF249DD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376734E0-D7E5-415D-80A8-8AA44CF78C8D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0C223531-D684-4CE9-BCB0-FAF9E6C19C63}"/>
                </a:ext>
              </a:extLst>
            </p:cNvPr>
            <p:cNvGrpSpPr/>
            <p:nvPr/>
          </p:nvGrpSpPr>
          <p:grpSpPr>
            <a:xfrm rot="20916366">
              <a:off x="3745452" y="3886436"/>
              <a:ext cx="628042" cy="665762"/>
              <a:chOff x="2683965" y="4267408"/>
              <a:chExt cx="628042" cy="665762"/>
            </a:xfrm>
          </p:grpSpPr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91763475-E01F-4901-A3C6-48B15EE83DF6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10ED0EF1-E609-4AE4-B930-1D20DFB934B6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160866F3-1358-42C2-9499-7CD9E2A43E0E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2C423B40-7789-4635-8ED3-F71C4D421CC9}"/>
                </a:ext>
              </a:extLst>
            </p:cNvPr>
            <p:cNvGrpSpPr/>
            <p:nvPr/>
          </p:nvGrpSpPr>
          <p:grpSpPr>
            <a:xfrm rot="20916366">
              <a:off x="3931893" y="3926685"/>
              <a:ext cx="628042" cy="665762"/>
              <a:chOff x="2683965" y="4267408"/>
              <a:chExt cx="628042" cy="665762"/>
            </a:xfrm>
          </p:grpSpPr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272AF311-25FD-49DF-832C-9936BA39766D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C3A068EE-00FB-4CD2-8769-73F8F0730BF2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0D775854-E55F-4621-9CA4-9429E9CC3D88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4" name="グループ化 493">
              <a:extLst>
                <a:ext uri="{FF2B5EF4-FFF2-40B4-BE49-F238E27FC236}">
                  <a16:creationId xmlns:a16="http://schemas.microsoft.com/office/drawing/2014/main" id="{D863F50B-1C7E-4927-94F6-8080B4AA113E}"/>
                </a:ext>
              </a:extLst>
            </p:cNvPr>
            <p:cNvGrpSpPr/>
            <p:nvPr/>
          </p:nvGrpSpPr>
          <p:grpSpPr>
            <a:xfrm>
              <a:off x="4105438" y="3894766"/>
              <a:ext cx="628042" cy="665762"/>
              <a:chOff x="2683965" y="4267408"/>
              <a:chExt cx="628042" cy="665762"/>
            </a:xfrm>
          </p:grpSpPr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EA1E9D4E-DBE7-48D2-8BF6-E24D2922FF03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830CD899-1429-44FA-BDD8-4CA9EAC7B738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101091E7-3A73-4229-B7A9-D7C70A521308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915D996E-E784-4106-A6E6-A941CEABFAD2}"/>
                </a:ext>
              </a:extLst>
            </p:cNvPr>
            <p:cNvGrpSpPr/>
            <p:nvPr/>
          </p:nvGrpSpPr>
          <p:grpSpPr>
            <a:xfrm>
              <a:off x="4227792" y="3929702"/>
              <a:ext cx="628042" cy="665762"/>
              <a:chOff x="2683965" y="4267408"/>
              <a:chExt cx="628042" cy="665762"/>
            </a:xfrm>
          </p:grpSpPr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529AFFA5-C940-43C8-82B4-47AA5929802C}"/>
                  </a:ext>
                </a:extLst>
              </p:cNvPr>
              <p:cNvSpPr/>
              <p:nvPr/>
            </p:nvSpPr>
            <p:spPr>
              <a:xfrm>
                <a:off x="2683965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C99B71CC-4BDD-4F3C-9D4F-A75D023C08C1}"/>
                  </a:ext>
                </a:extLst>
              </p:cNvPr>
              <p:cNvSpPr/>
              <p:nvPr/>
            </p:nvSpPr>
            <p:spPr>
              <a:xfrm>
                <a:off x="2736353" y="4267408"/>
                <a:ext cx="575654" cy="665762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7D3320E7-D4B9-4E1D-B016-CE899B1EE36C}"/>
                  </a:ext>
                </a:extLst>
              </p:cNvPr>
              <p:cNvSpPr/>
              <p:nvPr/>
            </p:nvSpPr>
            <p:spPr>
              <a:xfrm>
                <a:off x="2805873" y="4332190"/>
                <a:ext cx="442264" cy="486379"/>
              </a:xfrm>
              <a:prstGeom prst="ellipse">
                <a:avLst/>
              </a:prstGeom>
              <a:gradFill flip="none" rotWithShape="1">
                <a:gsLst>
                  <a:gs pos="33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96" name="弦 495">
              <a:extLst>
                <a:ext uri="{FF2B5EF4-FFF2-40B4-BE49-F238E27FC236}">
                  <a16:creationId xmlns:a16="http://schemas.microsoft.com/office/drawing/2014/main" id="{5AD4BB96-51B3-4D91-8E81-7EDE27C982B1}"/>
                </a:ext>
              </a:extLst>
            </p:cNvPr>
            <p:cNvSpPr/>
            <p:nvPr/>
          </p:nvSpPr>
          <p:spPr bwMode="auto">
            <a:xfrm>
              <a:off x="3117483" y="3994484"/>
              <a:ext cx="1765917" cy="761892"/>
            </a:xfrm>
            <a:prstGeom prst="chord">
              <a:avLst>
                <a:gd name="adj1" fmla="val 21452392"/>
                <a:gd name="adj2" fmla="val 1091713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21" name="グループ化 520">
            <a:extLst>
              <a:ext uri="{FF2B5EF4-FFF2-40B4-BE49-F238E27FC236}">
                <a16:creationId xmlns:a16="http://schemas.microsoft.com/office/drawing/2014/main" id="{6AFF5456-BC8E-4AD5-9E54-7634E367BC76}"/>
              </a:ext>
            </a:extLst>
          </p:cNvPr>
          <p:cNvGrpSpPr/>
          <p:nvPr/>
        </p:nvGrpSpPr>
        <p:grpSpPr>
          <a:xfrm>
            <a:off x="4171856" y="1252910"/>
            <a:ext cx="1558040" cy="1149018"/>
            <a:chOff x="5267232" y="922861"/>
            <a:chExt cx="1692706" cy="1248331"/>
          </a:xfrm>
        </p:grpSpPr>
        <p:sp>
          <p:nvSpPr>
            <p:cNvPr id="522" name="星 12 652">
              <a:extLst>
                <a:ext uri="{FF2B5EF4-FFF2-40B4-BE49-F238E27FC236}">
                  <a16:creationId xmlns:a16="http://schemas.microsoft.com/office/drawing/2014/main" id="{2E09A966-06C6-42B0-BCB1-99E39482B72F}"/>
                </a:ext>
              </a:extLst>
            </p:cNvPr>
            <p:cNvSpPr/>
            <p:nvPr/>
          </p:nvSpPr>
          <p:spPr bwMode="auto">
            <a:xfrm rot="9000000">
              <a:off x="5676590" y="922861"/>
              <a:ext cx="1226532" cy="878872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星 12 653">
              <a:extLst>
                <a:ext uri="{FF2B5EF4-FFF2-40B4-BE49-F238E27FC236}">
                  <a16:creationId xmlns:a16="http://schemas.microsoft.com/office/drawing/2014/main" id="{C93BC375-4D88-436A-B134-8A5CBED6C6E8}"/>
                </a:ext>
              </a:extLst>
            </p:cNvPr>
            <p:cNvSpPr/>
            <p:nvPr/>
          </p:nvSpPr>
          <p:spPr bwMode="auto">
            <a:xfrm rot="1800000">
              <a:off x="5267232" y="974085"/>
              <a:ext cx="1226532" cy="751626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星 12 655">
              <a:extLst>
                <a:ext uri="{FF2B5EF4-FFF2-40B4-BE49-F238E27FC236}">
                  <a16:creationId xmlns:a16="http://schemas.microsoft.com/office/drawing/2014/main" id="{BE13836A-1350-4066-8F21-0E73DEAEE9D0}"/>
                </a:ext>
              </a:extLst>
            </p:cNvPr>
            <p:cNvSpPr/>
            <p:nvPr/>
          </p:nvSpPr>
          <p:spPr bwMode="auto">
            <a:xfrm rot="1800000">
              <a:off x="5647492" y="997135"/>
              <a:ext cx="1226532" cy="751626"/>
            </a:xfrm>
            <a:prstGeom prst="star12">
              <a:avLst>
                <a:gd name="adj" fmla="val 44285"/>
              </a:avLst>
            </a:prstGeom>
            <a:gradFill flip="none" rotWithShape="1">
              <a:gsLst>
                <a:gs pos="0">
                  <a:srgbClr val="00B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星 12 652">
              <a:extLst>
                <a:ext uri="{FF2B5EF4-FFF2-40B4-BE49-F238E27FC236}">
                  <a16:creationId xmlns:a16="http://schemas.microsoft.com/office/drawing/2014/main" id="{D048F575-E89B-4F16-B274-ED34251BC37C}"/>
                </a:ext>
              </a:extLst>
            </p:cNvPr>
            <p:cNvSpPr/>
            <p:nvPr/>
          </p:nvSpPr>
          <p:spPr bwMode="auto">
            <a:xfrm rot="3496621">
              <a:off x="5322091" y="1119086"/>
              <a:ext cx="1025159" cy="734578"/>
            </a:xfrm>
            <a:prstGeom prst="star12">
              <a:avLst>
                <a:gd name="adj" fmla="val 43637"/>
              </a:avLst>
            </a:prstGeom>
            <a:gradFill flip="none" rotWithShape="1">
              <a:gsLst>
                <a:gs pos="0">
                  <a:srgbClr val="66FF33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星 12 652">
              <a:extLst>
                <a:ext uri="{FF2B5EF4-FFF2-40B4-BE49-F238E27FC236}">
                  <a16:creationId xmlns:a16="http://schemas.microsoft.com/office/drawing/2014/main" id="{A95024DB-7BD3-451C-9F9B-964C7F72A114}"/>
                </a:ext>
              </a:extLst>
            </p:cNvPr>
            <p:cNvSpPr/>
            <p:nvPr/>
          </p:nvSpPr>
          <p:spPr bwMode="auto">
            <a:xfrm rot="9000000">
              <a:off x="5799716" y="1076089"/>
              <a:ext cx="1025159" cy="734578"/>
            </a:xfrm>
            <a:prstGeom prst="star12">
              <a:avLst>
                <a:gd name="adj" fmla="val 43637"/>
              </a:avLst>
            </a:prstGeom>
            <a:gradFill flip="none" rotWithShape="1">
              <a:gsLst>
                <a:gs pos="0">
                  <a:srgbClr val="66FF33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四角形: 上の 2 つの角を切り取る 526">
              <a:extLst>
                <a:ext uri="{FF2B5EF4-FFF2-40B4-BE49-F238E27FC236}">
                  <a16:creationId xmlns:a16="http://schemas.microsoft.com/office/drawing/2014/main" id="{A2AF29CF-2B3C-4EA1-BD10-89BAA884DE2D}"/>
                </a:ext>
              </a:extLst>
            </p:cNvPr>
            <p:cNvSpPr/>
            <p:nvPr/>
          </p:nvSpPr>
          <p:spPr bwMode="auto">
            <a:xfrm rot="10800000">
              <a:off x="5295922" y="1330253"/>
              <a:ext cx="1664016" cy="797008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19050">
              <a:noFill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8" name="四角形: 上の 2 つの角を切り取る 527">
              <a:extLst>
                <a:ext uri="{FF2B5EF4-FFF2-40B4-BE49-F238E27FC236}">
                  <a16:creationId xmlns:a16="http://schemas.microsoft.com/office/drawing/2014/main" id="{9C9E7CA7-BBF1-4E78-B8F1-970D5897E91D}"/>
                </a:ext>
              </a:extLst>
            </p:cNvPr>
            <p:cNvSpPr/>
            <p:nvPr/>
          </p:nvSpPr>
          <p:spPr bwMode="auto">
            <a:xfrm rot="10800000">
              <a:off x="5295922" y="1374184"/>
              <a:ext cx="1664016" cy="797008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19050">
              <a:noFill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29" name="グループ化 528">
            <a:extLst>
              <a:ext uri="{FF2B5EF4-FFF2-40B4-BE49-F238E27FC236}">
                <a16:creationId xmlns:a16="http://schemas.microsoft.com/office/drawing/2014/main" id="{BDE9F12E-148E-4791-AE60-2C7A61FB6E2A}"/>
              </a:ext>
            </a:extLst>
          </p:cNvPr>
          <p:cNvGrpSpPr/>
          <p:nvPr/>
        </p:nvGrpSpPr>
        <p:grpSpPr>
          <a:xfrm>
            <a:off x="4208355" y="4958729"/>
            <a:ext cx="1531632" cy="1329649"/>
            <a:chOff x="5306013" y="4100319"/>
            <a:chExt cx="1664016" cy="1444575"/>
          </a:xfrm>
        </p:grpSpPr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79E6D7C3-AA8C-4D83-8006-92A7DA19FF74}"/>
                </a:ext>
              </a:extLst>
            </p:cNvPr>
            <p:cNvGrpSpPr/>
            <p:nvPr/>
          </p:nvGrpSpPr>
          <p:grpSpPr>
            <a:xfrm>
              <a:off x="5359752" y="4100319"/>
              <a:ext cx="641918" cy="998548"/>
              <a:chOff x="513402" y="3228042"/>
              <a:chExt cx="756586" cy="1176922"/>
            </a:xfrm>
          </p:grpSpPr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AA74B797-D9E5-4C69-8B13-7EE9DADB297D}"/>
                  </a:ext>
                </a:extLst>
              </p:cNvPr>
              <p:cNvGrpSpPr/>
              <p:nvPr/>
            </p:nvGrpSpPr>
            <p:grpSpPr>
              <a:xfrm rot="20278801">
                <a:off x="513402" y="3360650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F2DD8934-FA5F-47BD-92B1-76E7568D6A4D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9" name="楕円 568">
                  <a:extLst>
                    <a:ext uri="{FF2B5EF4-FFF2-40B4-BE49-F238E27FC236}">
                      <a16:creationId xmlns:a16="http://schemas.microsoft.com/office/drawing/2014/main" id="{F71B10C0-83A6-49C7-8E4C-C5D8D41562E2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0" name="楕円 569">
                  <a:extLst>
                    <a:ext uri="{FF2B5EF4-FFF2-40B4-BE49-F238E27FC236}">
                      <a16:creationId xmlns:a16="http://schemas.microsoft.com/office/drawing/2014/main" id="{4B91BD5C-D09D-4BB9-A7BF-953F1660EDB1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174A2DB5-6639-4C84-ABEA-4F494945E02F}"/>
                  </a:ext>
                </a:extLst>
              </p:cNvPr>
              <p:cNvGrpSpPr/>
              <p:nvPr/>
            </p:nvGrpSpPr>
            <p:grpSpPr>
              <a:xfrm rot="20644405">
                <a:off x="664272" y="3228042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89BF4E93-7513-47FD-BF3F-A4CCCDF66D1B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14B52D23-00AC-40AE-B8B2-971816795908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4A9BFBD3-24DD-450E-9AFE-E0C376A3556C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BDFD2366-9577-4B5B-8F92-563F37CFE3E0}"/>
                  </a:ext>
                </a:extLst>
              </p:cNvPr>
              <p:cNvGrpSpPr/>
              <p:nvPr/>
            </p:nvGrpSpPr>
            <p:grpSpPr>
              <a:xfrm rot="21151578">
                <a:off x="839168" y="3296326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961E91A9-8587-4C05-998A-B9B7D8456D5E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07139896-5219-4352-BA53-A8B98E23991F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4" name="楕円 563">
                  <a:extLst>
                    <a:ext uri="{FF2B5EF4-FFF2-40B4-BE49-F238E27FC236}">
                      <a16:creationId xmlns:a16="http://schemas.microsoft.com/office/drawing/2014/main" id="{79062EB4-8117-422F-9D51-E886B83C2CA6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4F0EE28F-0E11-48ED-A70C-5430C437F9C4}"/>
                </a:ext>
              </a:extLst>
            </p:cNvPr>
            <p:cNvGrpSpPr/>
            <p:nvPr/>
          </p:nvGrpSpPr>
          <p:grpSpPr>
            <a:xfrm flipH="1">
              <a:off x="6316101" y="4100319"/>
              <a:ext cx="641918" cy="998548"/>
              <a:chOff x="513402" y="3228042"/>
              <a:chExt cx="756586" cy="1176922"/>
            </a:xfrm>
          </p:grpSpPr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D6865299-1373-4490-BEFB-E56A2249A350}"/>
                  </a:ext>
                </a:extLst>
              </p:cNvPr>
              <p:cNvGrpSpPr/>
              <p:nvPr/>
            </p:nvGrpSpPr>
            <p:grpSpPr>
              <a:xfrm rot="20278801">
                <a:off x="513402" y="3360650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0BF94D52-4AA2-4645-84F1-C658AACB1331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7" name="楕円 556">
                  <a:extLst>
                    <a:ext uri="{FF2B5EF4-FFF2-40B4-BE49-F238E27FC236}">
                      <a16:creationId xmlns:a16="http://schemas.microsoft.com/office/drawing/2014/main" id="{05D4D4EE-2714-458F-AA79-A0179E01953C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8" name="楕円 557">
                  <a:extLst>
                    <a:ext uri="{FF2B5EF4-FFF2-40B4-BE49-F238E27FC236}">
                      <a16:creationId xmlns:a16="http://schemas.microsoft.com/office/drawing/2014/main" id="{ABB529C1-7DDA-43A9-BDB3-B183C7912EB3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15ADB7A7-2CE7-44D2-A4AD-B8054F08D70E}"/>
                  </a:ext>
                </a:extLst>
              </p:cNvPr>
              <p:cNvGrpSpPr/>
              <p:nvPr/>
            </p:nvGrpSpPr>
            <p:grpSpPr>
              <a:xfrm rot="20644405">
                <a:off x="664272" y="3228042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DDB149DA-A515-407C-BF2D-02D5BD773B74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4" name="楕円 553">
                  <a:extLst>
                    <a:ext uri="{FF2B5EF4-FFF2-40B4-BE49-F238E27FC236}">
                      <a16:creationId xmlns:a16="http://schemas.microsoft.com/office/drawing/2014/main" id="{03FDDD74-E9EC-4CCF-8CB0-5D27C5281ECE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3004A22E-1882-4966-8EB0-E6F6CE634B7B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71EBEB14-F0BB-4AC7-A759-852C65F48FCC}"/>
                  </a:ext>
                </a:extLst>
              </p:cNvPr>
              <p:cNvGrpSpPr/>
              <p:nvPr/>
            </p:nvGrpSpPr>
            <p:grpSpPr>
              <a:xfrm rot="21151578">
                <a:off x="839168" y="3296326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50" name="楕円 549">
                  <a:extLst>
                    <a:ext uri="{FF2B5EF4-FFF2-40B4-BE49-F238E27FC236}">
                      <a16:creationId xmlns:a16="http://schemas.microsoft.com/office/drawing/2014/main" id="{B10C92F6-BB6B-4541-97CE-2B003162BAED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1" name="楕円 550">
                  <a:extLst>
                    <a:ext uri="{FF2B5EF4-FFF2-40B4-BE49-F238E27FC236}">
                      <a16:creationId xmlns:a16="http://schemas.microsoft.com/office/drawing/2014/main" id="{F76742B3-BA01-491A-8F5C-60FD6F1FCE3C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2" name="楕円 551">
                  <a:extLst>
                    <a:ext uri="{FF2B5EF4-FFF2-40B4-BE49-F238E27FC236}">
                      <a16:creationId xmlns:a16="http://schemas.microsoft.com/office/drawing/2014/main" id="{ADBB4E2A-961A-4B0F-8895-FC316A8E1B13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ECBE3212-5A22-42D0-9B1D-DAC48EDCC3BB}"/>
                </a:ext>
              </a:extLst>
            </p:cNvPr>
            <p:cNvGrpSpPr/>
            <p:nvPr/>
          </p:nvGrpSpPr>
          <p:grpSpPr>
            <a:xfrm>
              <a:off x="5855052" y="4209857"/>
              <a:ext cx="641918" cy="998548"/>
              <a:chOff x="513402" y="3228042"/>
              <a:chExt cx="756586" cy="1176922"/>
            </a:xfrm>
          </p:grpSpPr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FCBB4326-91BE-4348-B102-FAFC75620D22}"/>
                  </a:ext>
                </a:extLst>
              </p:cNvPr>
              <p:cNvGrpSpPr/>
              <p:nvPr/>
            </p:nvGrpSpPr>
            <p:grpSpPr>
              <a:xfrm rot="20278801">
                <a:off x="513402" y="3360650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44" name="楕円 543">
                  <a:extLst>
                    <a:ext uri="{FF2B5EF4-FFF2-40B4-BE49-F238E27FC236}">
                      <a16:creationId xmlns:a16="http://schemas.microsoft.com/office/drawing/2014/main" id="{DCA934CE-E158-4206-94AF-38999C6CE961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E0FAC2C0-A5CA-404B-83B7-EA3840E7D8FF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6" name="楕円 545">
                  <a:extLst>
                    <a:ext uri="{FF2B5EF4-FFF2-40B4-BE49-F238E27FC236}">
                      <a16:creationId xmlns:a16="http://schemas.microsoft.com/office/drawing/2014/main" id="{FE6DF0A6-DE26-47D6-AAA1-7390FAB2F3AD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D8D1A8B1-0F89-42A7-AB38-521F823F5067}"/>
                  </a:ext>
                </a:extLst>
              </p:cNvPr>
              <p:cNvGrpSpPr/>
              <p:nvPr/>
            </p:nvGrpSpPr>
            <p:grpSpPr>
              <a:xfrm rot="20644405">
                <a:off x="664272" y="3228042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1B761F0B-900D-4693-9ED9-A12AEC04E9D2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464D4017-B229-4B0A-B7CD-3B0C7C9F1598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3" name="楕円 542">
                  <a:extLst>
                    <a:ext uri="{FF2B5EF4-FFF2-40B4-BE49-F238E27FC236}">
                      <a16:creationId xmlns:a16="http://schemas.microsoft.com/office/drawing/2014/main" id="{C6C9C2AB-8407-4E57-AD0A-C3B0EEAC1ACB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37" name="グループ化 536">
                <a:extLst>
                  <a:ext uri="{FF2B5EF4-FFF2-40B4-BE49-F238E27FC236}">
                    <a16:creationId xmlns:a16="http://schemas.microsoft.com/office/drawing/2014/main" id="{8F553316-553B-48AB-B71E-B7F665391BD2}"/>
                  </a:ext>
                </a:extLst>
              </p:cNvPr>
              <p:cNvGrpSpPr/>
              <p:nvPr/>
            </p:nvGrpSpPr>
            <p:grpSpPr>
              <a:xfrm rot="21151578">
                <a:off x="839168" y="3296326"/>
                <a:ext cx="430820" cy="1044314"/>
                <a:chOff x="3827360" y="2790825"/>
                <a:chExt cx="783411" cy="1718295"/>
              </a:xfrm>
            </p:grpSpPr>
            <p:sp>
              <p:nvSpPr>
                <p:cNvPr id="538" name="楕円 537">
                  <a:extLst>
                    <a:ext uri="{FF2B5EF4-FFF2-40B4-BE49-F238E27FC236}">
                      <a16:creationId xmlns:a16="http://schemas.microsoft.com/office/drawing/2014/main" id="{18DA0A0F-87C4-499C-A7C9-A1C3081A9164}"/>
                    </a:ext>
                  </a:extLst>
                </p:cNvPr>
                <p:cNvSpPr/>
                <p:nvPr/>
              </p:nvSpPr>
              <p:spPr>
                <a:xfrm>
                  <a:off x="3827360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330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F509BD5A-9AD0-4861-A711-9A4820C9028E}"/>
                    </a:ext>
                  </a:extLst>
                </p:cNvPr>
                <p:cNvSpPr/>
                <p:nvPr/>
              </p:nvSpPr>
              <p:spPr>
                <a:xfrm rot="21202347">
                  <a:off x="3947001" y="2790825"/>
                  <a:ext cx="663770" cy="171829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50000">
                      <a:srgbClr val="92D05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7F845C7B-C806-4ED1-AA49-D0C6CAF47789}"/>
                    </a:ext>
                  </a:extLst>
                </p:cNvPr>
                <p:cNvSpPr/>
                <p:nvPr/>
              </p:nvSpPr>
              <p:spPr>
                <a:xfrm rot="21202347">
                  <a:off x="4297908" y="3056250"/>
                  <a:ext cx="101656" cy="11874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92D050"/>
                    </a:gs>
                  </a:gsLst>
                  <a:lin ang="189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533" name="四角形: 上の 2 つの角を切り取る 532">
              <a:extLst>
                <a:ext uri="{FF2B5EF4-FFF2-40B4-BE49-F238E27FC236}">
                  <a16:creationId xmlns:a16="http://schemas.microsoft.com/office/drawing/2014/main" id="{AD6EE2D2-F49C-4F54-996F-3C69E92B163B}"/>
                </a:ext>
              </a:extLst>
            </p:cNvPr>
            <p:cNvSpPr/>
            <p:nvPr/>
          </p:nvSpPr>
          <p:spPr bwMode="auto">
            <a:xfrm rot="10800000">
              <a:off x="5306013" y="4703955"/>
              <a:ext cx="1664016" cy="797008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19050">
              <a:noFill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4" name="四角形: 上の 2 つの角を切り取る 533">
              <a:extLst>
                <a:ext uri="{FF2B5EF4-FFF2-40B4-BE49-F238E27FC236}">
                  <a16:creationId xmlns:a16="http://schemas.microsoft.com/office/drawing/2014/main" id="{7289A174-60A5-4751-8CAE-35D6F75B1587}"/>
                </a:ext>
              </a:extLst>
            </p:cNvPr>
            <p:cNvSpPr/>
            <p:nvPr/>
          </p:nvSpPr>
          <p:spPr bwMode="auto">
            <a:xfrm rot="10800000">
              <a:off x="5306013" y="4747886"/>
              <a:ext cx="1664016" cy="797008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19050">
              <a:noFill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71" name="グループ化 570">
            <a:extLst>
              <a:ext uri="{FF2B5EF4-FFF2-40B4-BE49-F238E27FC236}">
                <a16:creationId xmlns:a16="http://schemas.microsoft.com/office/drawing/2014/main" id="{9273DDDD-7E0E-456E-AD2B-1390115E4E11}"/>
              </a:ext>
            </a:extLst>
          </p:cNvPr>
          <p:cNvGrpSpPr/>
          <p:nvPr/>
        </p:nvGrpSpPr>
        <p:grpSpPr>
          <a:xfrm>
            <a:off x="4178153" y="2942451"/>
            <a:ext cx="1551743" cy="1407653"/>
            <a:chOff x="5274073" y="2461686"/>
            <a:chExt cx="1685865" cy="1529321"/>
          </a:xfrm>
        </p:grpSpPr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E24EE044-BF7D-45A0-9996-05B1257D174D}"/>
                </a:ext>
              </a:extLst>
            </p:cNvPr>
            <p:cNvGrpSpPr/>
            <p:nvPr/>
          </p:nvGrpSpPr>
          <p:grpSpPr>
            <a:xfrm>
              <a:off x="5966223" y="2495268"/>
              <a:ext cx="800694" cy="823298"/>
              <a:chOff x="4520182" y="3808829"/>
              <a:chExt cx="891157" cy="916315"/>
            </a:xfrm>
          </p:grpSpPr>
          <p:sp>
            <p:nvSpPr>
              <p:cNvPr id="603" name="台形 602">
                <a:extLst>
                  <a:ext uri="{FF2B5EF4-FFF2-40B4-BE49-F238E27FC236}">
                    <a16:creationId xmlns:a16="http://schemas.microsoft.com/office/drawing/2014/main" id="{20BC589C-22D4-4138-8306-E26E37628247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4" name="台形 603">
                <a:extLst>
                  <a:ext uri="{FF2B5EF4-FFF2-40B4-BE49-F238E27FC236}">
                    <a16:creationId xmlns:a16="http://schemas.microsoft.com/office/drawing/2014/main" id="{AAC2C887-F610-42E2-9AC5-D56AD3AE36E7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DFF1CDD5-ABAB-4F02-9C2B-0FEF4CA0F06C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1B13D803-1A58-4CDC-9C4E-FDBD10135D76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7" name="台形 606">
                <a:extLst>
                  <a:ext uri="{FF2B5EF4-FFF2-40B4-BE49-F238E27FC236}">
                    <a16:creationId xmlns:a16="http://schemas.microsoft.com/office/drawing/2014/main" id="{90C554B7-FE0B-48E0-88F2-08A9A6290AEE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6AAD65C3-3369-48E1-95E8-581C9771EA7B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73" name="グループ化 572">
              <a:extLst>
                <a:ext uri="{FF2B5EF4-FFF2-40B4-BE49-F238E27FC236}">
                  <a16:creationId xmlns:a16="http://schemas.microsoft.com/office/drawing/2014/main" id="{7E4D7951-7A1F-4AC0-8580-D0EE74DD334E}"/>
                </a:ext>
              </a:extLst>
            </p:cNvPr>
            <p:cNvGrpSpPr/>
            <p:nvPr/>
          </p:nvGrpSpPr>
          <p:grpSpPr>
            <a:xfrm>
              <a:off x="5511409" y="2461686"/>
              <a:ext cx="800694" cy="823298"/>
              <a:chOff x="4520182" y="3808829"/>
              <a:chExt cx="891157" cy="916315"/>
            </a:xfrm>
          </p:grpSpPr>
          <p:sp>
            <p:nvSpPr>
              <p:cNvPr id="597" name="台形 596">
                <a:extLst>
                  <a:ext uri="{FF2B5EF4-FFF2-40B4-BE49-F238E27FC236}">
                    <a16:creationId xmlns:a16="http://schemas.microsoft.com/office/drawing/2014/main" id="{A9C8AD5C-C8B9-4246-A568-F1BC2DCF1DEE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8" name="台形 597">
                <a:extLst>
                  <a:ext uri="{FF2B5EF4-FFF2-40B4-BE49-F238E27FC236}">
                    <a16:creationId xmlns:a16="http://schemas.microsoft.com/office/drawing/2014/main" id="{F23F3C6F-2186-4CAC-826A-EADAD9205832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BABBB03F-4324-4A22-BF02-F7180A5B379E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75298710-DA72-4286-A76F-5341FC427131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1" name="台形 600">
                <a:extLst>
                  <a:ext uri="{FF2B5EF4-FFF2-40B4-BE49-F238E27FC236}">
                    <a16:creationId xmlns:a16="http://schemas.microsoft.com/office/drawing/2014/main" id="{148742D8-C992-445D-805A-ED2E4738CA56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06579A1E-97A7-4EC6-9A7F-D07F6D9E9D3C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74" name="グループ化 573">
              <a:extLst>
                <a:ext uri="{FF2B5EF4-FFF2-40B4-BE49-F238E27FC236}">
                  <a16:creationId xmlns:a16="http://schemas.microsoft.com/office/drawing/2014/main" id="{636D084F-6F96-456F-A6D7-29A4B41E6511}"/>
                </a:ext>
              </a:extLst>
            </p:cNvPr>
            <p:cNvGrpSpPr/>
            <p:nvPr/>
          </p:nvGrpSpPr>
          <p:grpSpPr>
            <a:xfrm rot="633846">
              <a:off x="6093808" y="2613871"/>
              <a:ext cx="800694" cy="823298"/>
              <a:chOff x="4520182" y="3808829"/>
              <a:chExt cx="891157" cy="916315"/>
            </a:xfrm>
          </p:grpSpPr>
          <p:sp>
            <p:nvSpPr>
              <p:cNvPr id="591" name="台形 590">
                <a:extLst>
                  <a:ext uri="{FF2B5EF4-FFF2-40B4-BE49-F238E27FC236}">
                    <a16:creationId xmlns:a16="http://schemas.microsoft.com/office/drawing/2014/main" id="{1F879733-570B-4582-9F07-CDE9984CE956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2" name="台形 591">
                <a:extLst>
                  <a:ext uri="{FF2B5EF4-FFF2-40B4-BE49-F238E27FC236}">
                    <a16:creationId xmlns:a16="http://schemas.microsoft.com/office/drawing/2014/main" id="{C2B34480-6490-4F53-9224-11699597701F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7BF8A9DC-D050-441B-8028-1C2033C167FF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CA3471C0-01E0-43E3-AC29-FA615CB312ED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5" name="台形 594">
                <a:extLst>
                  <a:ext uri="{FF2B5EF4-FFF2-40B4-BE49-F238E27FC236}">
                    <a16:creationId xmlns:a16="http://schemas.microsoft.com/office/drawing/2014/main" id="{F38F2DCB-57B9-418E-9B20-804DE468FD72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92329D64-F425-41D9-AE13-40E24533DB9A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BB73BA48-26E6-4555-8A15-55EB2FACC884}"/>
                </a:ext>
              </a:extLst>
            </p:cNvPr>
            <p:cNvGrpSpPr/>
            <p:nvPr/>
          </p:nvGrpSpPr>
          <p:grpSpPr>
            <a:xfrm rot="19883192">
              <a:off x="5274073" y="2622268"/>
              <a:ext cx="800694" cy="823298"/>
              <a:chOff x="4520182" y="3808829"/>
              <a:chExt cx="891157" cy="916315"/>
            </a:xfrm>
          </p:grpSpPr>
          <p:sp>
            <p:nvSpPr>
              <p:cNvPr id="585" name="台形 584">
                <a:extLst>
                  <a:ext uri="{FF2B5EF4-FFF2-40B4-BE49-F238E27FC236}">
                    <a16:creationId xmlns:a16="http://schemas.microsoft.com/office/drawing/2014/main" id="{FD125D87-FE53-4B93-9D6B-0647FA8C2F06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6" name="台形 585">
                <a:extLst>
                  <a:ext uri="{FF2B5EF4-FFF2-40B4-BE49-F238E27FC236}">
                    <a16:creationId xmlns:a16="http://schemas.microsoft.com/office/drawing/2014/main" id="{867023F4-CF63-4AA7-9112-5D9E53365870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B37B282A-DAF2-4DDA-BB10-59171BFDD54E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69AD11BD-CDF5-4C47-AC5F-1A0DCF3F063B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9" name="台形 588">
                <a:extLst>
                  <a:ext uri="{FF2B5EF4-FFF2-40B4-BE49-F238E27FC236}">
                    <a16:creationId xmlns:a16="http://schemas.microsoft.com/office/drawing/2014/main" id="{4E5D517B-E646-4988-B5E6-D8BB81211C02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47DABBED-32DC-493E-9F37-37E6C345C752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9C4F3644-32A8-4925-9F7C-C87B32CAA58A}"/>
                </a:ext>
              </a:extLst>
            </p:cNvPr>
            <p:cNvGrpSpPr/>
            <p:nvPr/>
          </p:nvGrpSpPr>
          <p:grpSpPr>
            <a:xfrm>
              <a:off x="5782061" y="2522422"/>
              <a:ext cx="800694" cy="823298"/>
              <a:chOff x="4520182" y="3808829"/>
              <a:chExt cx="891157" cy="916315"/>
            </a:xfrm>
          </p:grpSpPr>
          <p:sp>
            <p:nvSpPr>
              <p:cNvPr id="579" name="台形 578">
                <a:extLst>
                  <a:ext uri="{FF2B5EF4-FFF2-40B4-BE49-F238E27FC236}">
                    <a16:creationId xmlns:a16="http://schemas.microsoft.com/office/drawing/2014/main" id="{AEC44E96-E2B3-44DD-B956-EBF3A5FD8829}"/>
                  </a:ext>
                </a:extLst>
              </p:cNvPr>
              <p:cNvSpPr/>
              <p:nvPr/>
            </p:nvSpPr>
            <p:spPr>
              <a:xfrm rot="2700000" flipH="1">
                <a:off x="5026047" y="4327958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0" name="台形 579">
                <a:extLst>
                  <a:ext uri="{FF2B5EF4-FFF2-40B4-BE49-F238E27FC236}">
                    <a16:creationId xmlns:a16="http://schemas.microsoft.com/office/drawing/2014/main" id="{B8420118-EED6-41CE-9BD5-AC207C164839}"/>
                  </a:ext>
                </a:extLst>
              </p:cNvPr>
              <p:cNvSpPr/>
              <p:nvPr/>
            </p:nvSpPr>
            <p:spPr>
              <a:xfrm rot="18900000">
                <a:off x="4804591" y="4287550"/>
                <a:ext cx="74638" cy="2412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8268E704-E444-4487-90DF-CC2200685A27}"/>
                  </a:ext>
                </a:extLst>
              </p:cNvPr>
              <p:cNvSpPr/>
              <p:nvPr/>
            </p:nvSpPr>
            <p:spPr>
              <a:xfrm>
                <a:off x="4520182" y="3998232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09B44996-0B45-41A5-BDA6-2CC27106ECA7}"/>
                  </a:ext>
                </a:extLst>
              </p:cNvPr>
              <p:cNvSpPr/>
              <p:nvPr/>
            </p:nvSpPr>
            <p:spPr>
              <a:xfrm flipH="1">
                <a:off x="4995002" y="4031388"/>
                <a:ext cx="416337" cy="387167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3" name="台形 582">
                <a:extLst>
                  <a:ext uri="{FF2B5EF4-FFF2-40B4-BE49-F238E27FC236}">
                    <a16:creationId xmlns:a16="http://schemas.microsoft.com/office/drawing/2014/main" id="{F193BC1F-BAF2-4DEE-841D-3F4B59B283F9}"/>
                  </a:ext>
                </a:extLst>
              </p:cNvPr>
              <p:cNvSpPr/>
              <p:nvPr/>
            </p:nvSpPr>
            <p:spPr>
              <a:xfrm>
                <a:off x="4880743" y="4173100"/>
                <a:ext cx="170035" cy="552044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716350F0-C172-47AF-8D13-2E1260136E0B}"/>
                  </a:ext>
                </a:extLst>
              </p:cNvPr>
              <p:cNvSpPr/>
              <p:nvPr/>
            </p:nvSpPr>
            <p:spPr>
              <a:xfrm>
                <a:off x="4736281" y="3808829"/>
                <a:ext cx="478658" cy="445120"/>
              </a:xfrm>
              <a:custGeom>
                <a:avLst/>
                <a:gdLst>
                  <a:gd name="connsiteX0" fmla="*/ 426709 w 731983"/>
                  <a:gd name="connsiteY0" fmla="*/ 127 h 680698"/>
                  <a:gd name="connsiteX1" fmla="*/ 523660 w 731983"/>
                  <a:gd name="connsiteY1" fmla="*/ 90901 h 680698"/>
                  <a:gd name="connsiteX2" fmla="*/ 675735 w 731983"/>
                  <a:gd name="connsiteY2" fmla="*/ 195669 h 680698"/>
                  <a:gd name="connsiteX3" fmla="*/ 731825 w 731983"/>
                  <a:gd name="connsiteY3" fmla="*/ 281941 h 680698"/>
                  <a:gd name="connsiteX4" fmla="*/ 691993 w 731983"/>
                  <a:gd name="connsiteY4" fmla="*/ 367434 h 680698"/>
                  <a:gd name="connsiteX5" fmla="*/ 700672 w 731983"/>
                  <a:gd name="connsiteY5" fmla="*/ 468422 h 680698"/>
                  <a:gd name="connsiteX6" fmla="*/ 617852 w 731983"/>
                  <a:gd name="connsiteY6" fmla="*/ 533925 h 680698"/>
                  <a:gd name="connsiteX7" fmla="*/ 616692 w 731983"/>
                  <a:gd name="connsiteY7" fmla="*/ 535925 h 680698"/>
                  <a:gd name="connsiteX8" fmla="*/ 558082 w 731983"/>
                  <a:gd name="connsiteY8" fmla="*/ 646152 h 680698"/>
                  <a:gd name="connsiteX9" fmla="*/ 418926 w 731983"/>
                  <a:gd name="connsiteY9" fmla="*/ 637636 h 680698"/>
                  <a:gd name="connsiteX10" fmla="*/ 418885 w 731983"/>
                  <a:gd name="connsiteY10" fmla="*/ 637673 h 680698"/>
                  <a:gd name="connsiteX11" fmla="*/ 381823 w 731983"/>
                  <a:gd name="connsiteY11" fmla="*/ 671013 h 680698"/>
                  <a:gd name="connsiteX12" fmla="*/ 278409 w 731983"/>
                  <a:gd name="connsiteY12" fmla="*/ 629851 h 680698"/>
                  <a:gd name="connsiteX13" fmla="*/ 212931 w 731983"/>
                  <a:gd name="connsiteY13" fmla="*/ 666844 h 680698"/>
                  <a:gd name="connsiteX14" fmla="*/ 158256 w 731983"/>
                  <a:gd name="connsiteY14" fmla="*/ 613704 h 680698"/>
                  <a:gd name="connsiteX15" fmla="*/ 83705 w 731983"/>
                  <a:gd name="connsiteY15" fmla="*/ 632667 h 680698"/>
                  <a:gd name="connsiteX16" fmla="*/ 62063 w 731983"/>
                  <a:gd name="connsiteY16" fmla="*/ 618151 h 680698"/>
                  <a:gd name="connsiteX17" fmla="*/ 37727 w 731983"/>
                  <a:gd name="connsiteY17" fmla="*/ 529183 h 680698"/>
                  <a:gd name="connsiteX18" fmla="*/ 37530 w 731983"/>
                  <a:gd name="connsiteY18" fmla="*/ 528926 h 680698"/>
                  <a:gd name="connsiteX19" fmla="*/ 9336 w 731983"/>
                  <a:gd name="connsiteY19" fmla="*/ 492185 h 680698"/>
                  <a:gd name="connsiteX20" fmla="*/ 46 w 731983"/>
                  <a:gd name="connsiteY20" fmla="*/ 439070 h 680698"/>
                  <a:gd name="connsiteX21" fmla="*/ 24320 w 731983"/>
                  <a:gd name="connsiteY21" fmla="*/ 358807 h 680698"/>
                  <a:gd name="connsiteX22" fmla="*/ 38625 w 731983"/>
                  <a:gd name="connsiteY22" fmla="*/ 229976 h 680698"/>
                  <a:gd name="connsiteX23" fmla="*/ 156010 w 731983"/>
                  <a:gd name="connsiteY23" fmla="*/ 145302 h 680698"/>
                  <a:gd name="connsiteX24" fmla="*/ 212516 w 731983"/>
                  <a:gd name="connsiteY24" fmla="*/ 60937 h 680698"/>
                  <a:gd name="connsiteX25" fmla="*/ 323215 w 731983"/>
                  <a:gd name="connsiteY25" fmla="*/ 78550 h 680698"/>
                  <a:gd name="connsiteX26" fmla="*/ 426709 w 731983"/>
                  <a:gd name="connsiteY26" fmla="*/ 127 h 680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1983" h="680698">
                    <a:moveTo>
                      <a:pt x="426709" y="127"/>
                    </a:moveTo>
                    <a:cubicBezTo>
                      <a:pt x="473765" y="-2434"/>
                      <a:pt x="512455" y="33784"/>
                      <a:pt x="523660" y="90901"/>
                    </a:cubicBezTo>
                    <a:cubicBezTo>
                      <a:pt x="594879" y="58620"/>
                      <a:pt x="663483" y="105873"/>
                      <a:pt x="675735" y="195669"/>
                    </a:cubicBezTo>
                    <a:cubicBezTo>
                      <a:pt x="710438" y="199282"/>
                      <a:pt x="734160" y="235758"/>
                      <a:pt x="731825" y="281941"/>
                    </a:cubicBezTo>
                    <a:cubicBezTo>
                      <a:pt x="730144" y="315357"/>
                      <a:pt x="715008" y="347851"/>
                      <a:pt x="691993" y="367434"/>
                    </a:cubicBezTo>
                    <a:cubicBezTo>
                      <a:pt x="710464" y="392581"/>
                      <a:pt x="713873" y="432254"/>
                      <a:pt x="700672" y="468422"/>
                    </a:cubicBezTo>
                    <a:cubicBezTo>
                      <a:pt x="685209" y="510766"/>
                      <a:pt x="650821" y="537966"/>
                      <a:pt x="617852" y="533925"/>
                    </a:cubicBezTo>
                    <a:cubicBezTo>
                      <a:pt x="617469" y="534598"/>
                      <a:pt x="617075" y="535252"/>
                      <a:pt x="616692" y="535925"/>
                    </a:cubicBezTo>
                    <a:cubicBezTo>
                      <a:pt x="609513" y="579781"/>
                      <a:pt x="588021" y="620190"/>
                      <a:pt x="558082" y="646152"/>
                    </a:cubicBezTo>
                    <a:cubicBezTo>
                      <a:pt x="510783" y="687155"/>
                      <a:pt x="452862" y="683599"/>
                      <a:pt x="418926" y="637636"/>
                    </a:cubicBezTo>
                    <a:lnTo>
                      <a:pt x="418885" y="637673"/>
                    </a:lnTo>
                    <a:lnTo>
                      <a:pt x="381823" y="671013"/>
                    </a:lnTo>
                    <a:cubicBezTo>
                      <a:pt x="342061" y="692432"/>
                      <a:pt x="297636" y="678159"/>
                      <a:pt x="278409" y="629851"/>
                    </a:cubicBezTo>
                    <a:cubicBezTo>
                      <a:pt x="260939" y="654683"/>
                      <a:pt x="236458" y="668524"/>
                      <a:pt x="212931" y="666844"/>
                    </a:cubicBezTo>
                    <a:cubicBezTo>
                      <a:pt x="187033" y="665000"/>
                      <a:pt x="166120" y="644683"/>
                      <a:pt x="158256" y="613704"/>
                    </a:cubicBezTo>
                    <a:cubicBezTo>
                      <a:pt x="134933" y="635474"/>
                      <a:pt x="107132" y="641930"/>
                      <a:pt x="83705" y="632667"/>
                    </a:cubicBezTo>
                    <a:cubicBezTo>
                      <a:pt x="75896" y="629580"/>
                      <a:pt x="68573" y="624746"/>
                      <a:pt x="62063" y="618151"/>
                    </a:cubicBezTo>
                    <a:cubicBezTo>
                      <a:pt x="42222" y="598052"/>
                      <a:pt x="33081" y="564656"/>
                      <a:pt x="37727" y="529183"/>
                    </a:cubicBezTo>
                    <a:lnTo>
                      <a:pt x="37530" y="528926"/>
                    </a:lnTo>
                    <a:lnTo>
                      <a:pt x="9336" y="492185"/>
                    </a:lnTo>
                    <a:cubicBezTo>
                      <a:pt x="2857" y="476692"/>
                      <a:pt x="-439" y="458513"/>
                      <a:pt x="46" y="439070"/>
                    </a:cubicBezTo>
                    <a:cubicBezTo>
                      <a:pt x="742" y="410840"/>
                      <a:pt x="9371" y="382290"/>
                      <a:pt x="24320" y="358807"/>
                    </a:cubicBezTo>
                    <a:cubicBezTo>
                      <a:pt x="13891" y="318316"/>
                      <a:pt x="19165" y="270862"/>
                      <a:pt x="38625" y="229976"/>
                    </a:cubicBezTo>
                    <a:cubicBezTo>
                      <a:pt x="64494" y="175621"/>
                      <a:pt x="110888" y="142155"/>
                      <a:pt x="156010" y="145302"/>
                    </a:cubicBezTo>
                    <a:cubicBezTo>
                      <a:pt x="165778" y="109666"/>
                      <a:pt x="186388" y="78909"/>
                      <a:pt x="212516" y="60937"/>
                    </a:cubicBezTo>
                    <a:cubicBezTo>
                      <a:pt x="252215" y="33624"/>
                      <a:pt x="297076" y="40768"/>
                      <a:pt x="323215" y="78550"/>
                    </a:cubicBezTo>
                    <a:cubicBezTo>
                      <a:pt x="347374" y="32157"/>
                      <a:pt x="386776" y="2302"/>
                      <a:pt x="426709" y="12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7" name="四角形: 上の 2 つの角を切り取る 576">
              <a:extLst>
                <a:ext uri="{FF2B5EF4-FFF2-40B4-BE49-F238E27FC236}">
                  <a16:creationId xmlns:a16="http://schemas.microsoft.com/office/drawing/2014/main" id="{C9F493EE-3FBD-4EF6-AA31-86B74B564C6B}"/>
                </a:ext>
              </a:extLst>
            </p:cNvPr>
            <p:cNvSpPr/>
            <p:nvPr/>
          </p:nvSpPr>
          <p:spPr bwMode="auto">
            <a:xfrm rot="10800000">
              <a:off x="5295922" y="3150068"/>
              <a:ext cx="1664016" cy="797008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19050">
              <a:noFill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8" name="四角形: 上の 2 つの角を切り取る 577">
              <a:extLst>
                <a:ext uri="{FF2B5EF4-FFF2-40B4-BE49-F238E27FC236}">
                  <a16:creationId xmlns:a16="http://schemas.microsoft.com/office/drawing/2014/main" id="{F0285B62-6111-40D8-AFF4-C23D6F62492C}"/>
                </a:ext>
              </a:extLst>
            </p:cNvPr>
            <p:cNvSpPr/>
            <p:nvPr/>
          </p:nvSpPr>
          <p:spPr bwMode="auto">
            <a:xfrm rot="10800000">
              <a:off x="5295922" y="3193999"/>
              <a:ext cx="1664016" cy="797008"/>
            </a:xfrm>
            <a:prstGeom prst="snip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19050">
              <a:noFill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C5FB3102-8FBA-456F-A47A-70F21E5982F4}"/>
              </a:ext>
            </a:extLst>
          </p:cNvPr>
          <p:cNvGrpSpPr/>
          <p:nvPr/>
        </p:nvGrpSpPr>
        <p:grpSpPr>
          <a:xfrm>
            <a:off x="7878325" y="2002635"/>
            <a:ext cx="1710190" cy="398024"/>
            <a:chOff x="9058779" y="1566828"/>
            <a:chExt cx="2156208" cy="501829"/>
          </a:xfrm>
        </p:grpSpPr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13684928-5AC7-4E7D-9782-827B15780830}"/>
                </a:ext>
              </a:extLst>
            </p:cNvPr>
            <p:cNvGrpSpPr/>
            <p:nvPr/>
          </p:nvGrpSpPr>
          <p:grpSpPr>
            <a:xfrm>
              <a:off x="9351813" y="1566828"/>
              <a:ext cx="1403586" cy="260919"/>
              <a:chOff x="7366474" y="4702333"/>
              <a:chExt cx="3051377" cy="457196"/>
            </a:xfrm>
          </p:grpSpPr>
          <p:grpSp>
            <p:nvGrpSpPr>
              <p:cNvPr id="645" name="グループ化 644">
                <a:extLst>
                  <a:ext uri="{FF2B5EF4-FFF2-40B4-BE49-F238E27FC236}">
                    <a16:creationId xmlns:a16="http://schemas.microsoft.com/office/drawing/2014/main" id="{97C47112-D9E8-4DFB-95B3-72D3C06347F5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73" name="月 672">
                  <a:extLst>
                    <a:ext uri="{FF2B5EF4-FFF2-40B4-BE49-F238E27FC236}">
                      <a16:creationId xmlns:a16="http://schemas.microsoft.com/office/drawing/2014/main" id="{F24E6BE7-32F2-4C50-A08D-FB6BA32C5DE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4" name="月 673">
                  <a:extLst>
                    <a:ext uri="{FF2B5EF4-FFF2-40B4-BE49-F238E27FC236}">
                      <a16:creationId xmlns:a16="http://schemas.microsoft.com/office/drawing/2014/main" id="{0B4E898E-2075-4F62-AB08-5B5E0E088C8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6" name="グループ化 645">
                <a:extLst>
                  <a:ext uri="{FF2B5EF4-FFF2-40B4-BE49-F238E27FC236}">
                    <a16:creationId xmlns:a16="http://schemas.microsoft.com/office/drawing/2014/main" id="{648D1CE5-2080-48F7-A5C0-84B3F52F208D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71" name="月 670">
                  <a:extLst>
                    <a:ext uri="{FF2B5EF4-FFF2-40B4-BE49-F238E27FC236}">
                      <a16:creationId xmlns:a16="http://schemas.microsoft.com/office/drawing/2014/main" id="{23D75D04-BF1F-4EA5-8BFF-F1BAB490456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2" name="月 671">
                  <a:extLst>
                    <a:ext uri="{FF2B5EF4-FFF2-40B4-BE49-F238E27FC236}">
                      <a16:creationId xmlns:a16="http://schemas.microsoft.com/office/drawing/2014/main" id="{AD3FEF9D-E2A3-4A6C-911D-1D61AAB31402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ADC502E9-52FF-480F-9855-B8573E80EF17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69" name="月 668">
                  <a:extLst>
                    <a:ext uri="{FF2B5EF4-FFF2-40B4-BE49-F238E27FC236}">
                      <a16:creationId xmlns:a16="http://schemas.microsoft.com/office/drawing/2014/main" id="{40CDECBC-0855-4261-959A-2B320BB0B69A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0" name="月 669">
                  <a:extLst>
                    <a:ext uri="{FF2B5EF4-FFF2-40B4-BE49-F238E27FC236}">
                      <a16:creationId xmlns:a16="http://schemas.microsoft.com/office/drawing/2014/main" id="{4A49D1F1-5213-4D73-A513-7FD4DFA5831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C4FF1F09-8510-460E-B138-A0BC95F88DFE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67" name="月 666">
                  <a:extLst>
                    <a:ext uri="{FF2B5EF4-FFF2-40B4-BE49-F238E27FC236}">
                      <a16:creationId xmlns:a16="http://schemas.microsoft.com/office/drawing/2014/main" id="{A773746E-0DF6-4C9F-B899-DBBC085BF0C0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8" name="月 667">
                  <a:extLst>
                    <a:ext uri="{FF2B5EF4-FFF2-40B4-BE49-F238E27FC236}">
                      <a16:creationId xmlns:a16="http://schemas.microsoft.com/office/drawing/2014/main" id="{43E0F732-564D-469D-85A0-1463AB6570E6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F738C820-4FFC-494A-BC06-4540DB16EB74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65" name="月 664">
                  <a:extLst>
                    <a:ext uri="{FF2B5EF4-FFF2-40B4-BE49-F238E27FC236}">
                      <a16:creationId xmlns:a16="http://schemas.microsoft.com/office/drawing/2014/main" id="{6D52AE32-52C4-4396-86AE-DB957D63D73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6" name="月 665">
                  <a:extLst>
                    <a:ext uri="{FF2B5EF4-FFF2-40B4-BE49-F238E27FC236}">
                      <a16:creationId xmlns:a16="http://schemas.microsoft.com/office/drawing/2014/main" id="{74F8EDD8-6481-49F4-994D-FB7482B5583F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3069A378-5BAA-41EB-B0D2-27B2D6DCFC91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63" name="月 662">
                  <a:extLst>
                    <a:ext uri="{FF2B5EF4-FFF2-40B4-BE49-F238E27FC236}">
                      <a16:creationId xmlns:a16="http://schemas.microsoft.com/office/drawing/2014/main" id="{8831E654-0609-4E45-838B-C66B913A911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4" name="月 663">
                  <a:extLst>
                    <a:ext uri="{FF2B5EF4-FFF2-40B4-BE49-F238E27FC236}">
                      <a16:creationId xmlns:a16="http://schemas.microsoft.com/office/drawing/2014/main" id="{08E491DE-B67B-44BA-9AB2-0B3988F18034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51" name="グループ化 650">
                <a:extLst>
                  <a:ext uri="{FF2B5EF4-FFF2-40B4-BE49-F238E27FC236}">
                    <a16:creationId xmlns:a16="http://schemas.microsoft.com/office/drawing/2014/main" id="{E4468DDC-C122-459E-A6E0-52E3C87E875C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61" name="月 660">
                  <a:extLst>
                    <a:ext uri="{FF2B5EF4-FFF2-40B4-BE49-F238E27FC236}">
                      <a16:creationId xmlns:a16="http://schemas.microsoft.com/office/drawing/2014/main" id="{DD78C613-FD06-42C3-8DC0-29B66D4B2A6E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2" name="月 661">
                  <a:extLst>
                    <a:ext uri="{FF2B5EF4-FFF2-40B4-BE49-F238E27FC236}">
                      <a16:creationId xmlns:a16="http://schemas.microsoft.com/office/drawing/2014/main" id="{50DA72CA-5A41-498F-9753-1544F4EED448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ABADD902-481F-4F9A-AFBF-016E59478EDC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59" name="月 658">
                  <a:extLst>
                    <a:ext uri="{FF2B5EF4-FFF2-40B4-BE49-F238E27FC236}">
                      <a16:creationId xmlns:a16="http://schemas.microsoft.com/office/drawing/2014/main" id="{11731CB5-A96C-4029-9B3B-27D1216E232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0" name="月 659">
                  <a:extLst>
                    <a:ext uri="{FF2B5EF4-FFF2-40B4-BE49-F238E27FC236}">
                      <a16:creationId xmlns:a16="http://schemas.microsoft.com/office/drawing/2014/main" id="{1740BFEE-60E9-4AB2-8083-74F07EAB5D9C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53" name="グループ化 652">
                <a:extLst>
                  <a:ext uri="{FF2B5EF4-FFF2-40B4-BE49-F238E27FC236}">
                    <a16:creationId xmlns:a16="http://schemas.microsoft.com/office/drawing/2014/main" id="{CF38A754-3719-42A0-84A0-EA1258AF3E3C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57" name="月 656">
                  <a:extLst>
                    <a:ext uri="{FF2B5EF4-FFF2-40B4-BE49-F238E27FC236}">
                      <a16:creationId xmlns:a16="http://schemas.microsoft.com/office/drawing/2014/main" id="{DFC189DE-B1CA-412C-98D6-34CAC05BECBE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8" name="月 657">
                  <a:extLst>
                    <a:ext uri="{FF2B5EF4-FFF2-40B4-BE49-F238E27FC236}">
                      <a16:creationId xmlns:a16="http://schemas.microsoft.com/office/drawing/2014/main" id="{264386B5-6956-435A-AF6F-4FFE01AD1591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54" name="グループ化 653">
                <a:extLst>
                  <a:ext uri="{FF2B5EF4-FFF2-40B4-BE49-F238E27FC236}">
                    <a16:creationId xmlns:a16="http://schemas.microsoft.com/office/drawing/2014/main" id="{F9BDEC24-86A5-491A-844B-C76EC7B94402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55" name="月 654">
                  <a:extLst>
                    <a:ext uri="{FF2B5EF4-FFF2-40B4-BE49-F238E27FC236}">
                      <a16:creationId xmlns:a16="http://schemas.microsoft.com/office/drawing/2014/main" id="{0CC91FFA-E417-43C1-8318-3B75555632A6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6" name="月 655">
                  <a:extLst>
                    <a:ext uri="{FF2B5EF4-FFF2-40B4-BE49-F238E27FC236}">
                      <a16:creationId xmlns:a16="http://schemas.microsoft.com/office/drawing/2014/main" id="{AF4C165C-95EE-46FA-86D6-24334C012D1E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E38F0B80-BACF-4696-9694-86C723B4E987}"/>
                </a:ext>
              </a:extLst>
            </p:cNvPr>
            <p:cNvGrpSpPr/>
            <p:nvPr/>
          </p:nvGrpSpPr>
          <p:grpSpPr>
            <a:xfrm>
              <a:off x="9091957" y="1585520"/>
              <a:ext cx="2123030" cy="318099"/>
              <a:chOff x="7366474" y="4702333"/>
              <a:chExt cx="3051377" cy="457196"/>
            </a:xfrm>
          </p:grpSpPr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9F3D25B4-DE1C-4123-A9B8-39CB6F8A2A78}"/>
                  </a:ext>
                </a:extLst>
              </p:cNvPr>
              <p:cNvGrpSpPr/>
              <p:nvPr/>
            </p:nvGrpSpPr>
            <p:grpSpPr>
              <a:xfrm rot="18000000">
                <a:off x="78752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43" name="月 642">
                  <a:extLst>
                    <a:ext uri="{FF2B5EF4-FFF2-40B4-BE49-F238E27FC236}">
                      <a16:creationId xmlns:a16="http://schemas.microsoft.com/office/drawing/2014/main" id="{564DD1B4-8706-4660-8157-B568A4CEE4E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957A2DDB-1FA7-4221-AFBD-C79DB8499671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CBC31339-9246-4C59-B605-84A27AD37397}"/>
                  </a:ext>
                </a:extLst>
              </p:cNvPr>
              <p:cNvGrpSpPr/>
              <p:nvPr/>
            </p:nvGrpSpPr>
            <p:grpSpPr>
              <a:xfrm rot="16521986">
                <a:off x="786029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41" name="月 640">
                  <a:extLst>
                    <a:ext uri="{FF2B5EF4-FFF2-40B4-BE49-F238E27FC236}">
                      <a16:creationId xmlns:a16="http://schemas.microsoft.com/office/drawing/2014/main" id="{AA37097A-22F9-4F62-893C-1D04C0ACE472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2" name="月 641">
                  <a:extLst>
                    <a:ext uri="{FF2B5EF4-FFF2-40B4-BE49-F238E27FC236}">
                      <a16:creationId xmlns:a16="http://schemas.microsoft.com/office/drawing/2014/main" id="{D7092EFC-5969-4E4D-BCD8-0C400610613E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6CA81413-4D7A-4A8F-B6D8-4906DE1E0F4D}"/>
                  </a:ext>
                </a:extLst>
              </p:cNvPr>
              <p:cNvGrpSpPr/>
              <p:nvPr/>
            </p:nvGrpSpPr>
            <p:grpSpPr>
              <a:xfrm rot="18000000">
                <a:off x="810387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39" name="月 638">
                  <a:extLst>
                    <a:ext uri="{FF2B5EF4-FFF2-40B4-BE49-F238E27FC236}">
                      <a16:creationId xmlns:a16="http://schemas.microsoft.com/office/drawing/2014/main" id="{170B1B3C-D9EB-43CA-88CB-E3E691422449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0" name="月 639">
                  <a:extLst>
                    <a:ext uri="{FF2B5EF4-FFF2-40B4-BE49-F238E27FC236}">
                      <a16:creationId xmlns:a16="http://schemas.microsoft.com/office/drawing/2014/main" id="{9F1F10A2-D1E7-4B77-99D3-52549E43615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26135EBF-FDF9-4476-93BB-0427AB0EE931}"/>
                  </a:ext>
                </a:extLst>
              </p:cNvPr>
              <p:cNvGrpSpPr/>
              <p:nvPr/>
            </p:nvGrpSpPr>
            <p:grpSpPr>
              <a:xfrm rot="16826693">
                <a:off x="80279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37" name="月 636">
                  <a:extLst>
                    <a:ext uri="{FF2B5EF4-FFF2-40B4-BE49-F238E27FC236}">
                      <a16:creationId xmlns:a16="http://schemas.microsoft.com/office/drawing/2014/main" id="{426FC93E-9B87-43AE-B525-C965A454AADA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8" name="月 637">
                  <a:extLst>
                    <a:ext uri="{FF2B5EF4-FFF2-40B4-BE49-F238E27FC236}">
                      <a16:creationId xmlns:a16="http://schemas.microsoft.com/office/drawing/2014/main" id="{FCE77D42-2F0F-4D95-B355-8B7C80231310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141B64EB-D7FC-4329-8C77-A2351AE5A9E1}"/>
                  </a:ext>
                </a:extLst>
              </p:cNvPr>
              <p:cNvGrpSpPr/>
              <p:nvPr/>
            </p:nvGrpSpPr>
            <p:grpSpPr>
              <a:xfrm rot="16811270">
                <a:off x="846819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35" name="月 634">
                  <a:extLst>
                    <a:ext uri="{FF2B5EF4-FFF2-40B4-BE49-F238E27FC236}">
                      <a16:creationId xmlns:a16="http://schemas.microsoft.com/office/drawing/2014/main" id="{4E64DB46-F3AD-4A8E-9C4C-31C089865D23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6" name="月 635">
                  <a:extLst>
                    <a:ext uri="{FF2B5EF4-FFF2-40B4-BE49-F238E27FC236}">
                      <a16:creationId xmlns:a16="http://schemas.microsoft.com/office/drawing/2014/main" id="{C35F7D7D-62DD-48DF-97EA-96C55210629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20" name="グループ化 619">
                <a:extLst>
                  <a:ext uri="{FF2B5EF4-FFF2-40B4-BE49-F238E27FC236}">
                    <a16:creationId xmlns:a16="http://schemas.microsoft.com/office/drawing/2014/main" id="{4181F5B2-D04A-4A46-918B-7AC47D5C874C}"/>
                  </a:ext>
                </a:extLst>
              </p:cNvPr>
              <p:cNvGrpSpPr/>
              <p:nvPr/>
            </p:nvGrpSpPr>
            <p:grpSpPr>
              <a:xfrm rot="3600000" flipH="1">
                <a:off x="89770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33" name="月 632">
                  <a:extLst>
                    <a:ext uri="{FF2B5EF4-FFF2-40B4-BE49-F238E27FC236}">
                      <a16:creationId xmlns:a16="http://schemas.microsoft.com/office/drawing/2014/main" id="{EADF10DD-3E93-4A91-8430-A3641959800D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4" name="月 633">
                  <a:extLst>
                    <a:ext uri="{FF2B5EF4-FFF2-40B4-BE49-F238E27FC236}">
                      <a16:creationId xmlns:a16="http://schemas.microsoft.com/office/drawing/2014/main" id="{5E3F9214-9F6D-4D5D-861B-9D05B351233A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21" name="グループ化 620">
                <a:extLst>
                  <a:ext uri="{FF2B5EF4-FFF2-40B4-BE49-F238E27FC236}">
                    <a16:creationId xmlns:a16="http://schemas.microsoft.com/office/drawing/2014/main" id="{00ADDF5C-88D9-42A4-A92E-1CA2FD00C0A2}"/>
                  </a:ext>
                </a:extLst>
              </p:cNvPr>
              <p:cNvGrpSpPr/>
              <p:nvPr/>
            </p:nvGrpSpPr>
            <p:grpSpPr>
              <a:xfrm rot="5078014" flipH="1">
                <a:off x="896203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31" name="月 630">
                  <a:extLst>
                    <a:ext uri="{FF2B5EF4-FFF2-40B4-BE49-F238E27FC236}">
                      <a16:creationId xmlns:a16="http://schemas.microsoft.com/office/drawing/2014/main" id="{27FC1C39-AABE-4275-928B-42E1F89F4D2C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2" name="月 631">
                  <a:extLst>
                    <a:ext uri="{FF2B5EF4-FFF2-40B4-BE49-F238E27FC236}">
                      <a16:creationId xmlns:a16="http://schemas.microsoft.com/office/drawing/2014/main" id="{55DCFC90-58E2-4B9F-8478-2DF8B3AB2557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30B03DBF-D56B-4DAA-8F68-08B28016915B}"/>
                  </a:ext>
                </a:extLst>
              </p:cNvPr>
              <p:cNvGrpSpPr/>
              <p:nvPr/>
            </p:nvGrpSpPr>
            <p:grpSpPr>
              <a:xfrm rot="3600000" flipH="1">
                <a:off x="9205610" y="4208511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29" name="月 628">
                  <a:extLst>
                    <a:ext uri="{FF2B5EF4-FFF2-40B4-BE49-F238E27FC236}">
                      <a16:creationId xmlns:a16="http://schemas.microsoft.com/office/drawing/2014/main" id="{1B2B8239-B85B-4031-B5C1-2C294B5AFA37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0" name="月 629">
                  <a:extLst>
                    <a:ext uri="{FF2B5EF4-FFF2-40B4-BE49-F238E27FC236}">
                      <a16:creationId xmlns:a16="http://schemas.microsoft.com/office/drawing/2014/main" id="{9DE2A5FD-FA4F-4AD4-BC8C-8F2E1B5EE82F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8DA22ACC-BA62-46CE-A07E-5D62A26DE474}"/>
                  </a:ext>
                </a:extLst>
              </p:cNvPr>
              <p:cNvGrpSpPr/>
              <p:nvPr/>
            </p:nvGrpSpPr>
            <p:grpSpPr>
              <a:xfrm rot="4773307" flipH="1">
                <a:off x="9129676" y="4282889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27" name="月 626">
                  <a:extLst>
                    <a:ext uri="{FF2B5EF4-FFF2-40B4-BE49-F238E27FC236}">
                      <a16:creationId xmlns:a16="http://schemas.microsoft.com/office/drawing/2014/main" id="{85F0A2AF-2812-4456-9C70-33FAD658AF79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8" name="月 627">
                  <a:extLst>
                    <a:ext uri="{FF2B5EF4-FFF2-40B4-BE49-F238E27FC236}">
                      <a16:creationId xmlns:a16="http://schemas.microsoft.com/office/drawing/2014/main" id="{136029A1-16F7-4317-9D87-82CE75EF7E16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799B7A75-3C99-45BA-922F-3E10C1562FA7}"/>
                  </a:ext>
                </a:extLst>
              </p:cNvPr>
              <p:cNvGrpSpPr/>
              <p:nvPr/>
            </p:nvGrpSpPr>
            <p:grpSpPr>
              <a:xfrm rot="4788730" flipH="1">
                <a:off x="9569937" y="4311615"/>
                <a:ext cx="354092" cy="1341736"/>
                <a:chOff x="7819685" y="4112235"/>
                <a:chExt cx="576432" cy="1341736"/>
              </a:xfrm>
              <a:gradFill>
                <a:gsLst>
                  <a:gs pos="33000">
                    <a:srgbClr val="FFFF99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25" name="月 624">
                  <a:extLst>
                    <a:ext uri="{FF2B5EF4-FFF2-40B4-BE49-F238E27FC236}">
                      <a16:creationId xmlns:a16="http://schemas.microsoft.com/office/drawing/2014/main" id="{EBBAC029-C6C4-495A-BE4E-472B06EC5A14}"/>
                    </a:ext>
                  </a:extLst>
                </p:cNvPr>
                <p:cNvSpPr/>
                <p:nvPr/>
              </p:nvSpPr>
              <p:spPr>
                <a:xfrm>
                  <a:off x="7819685" y="4112235"/>
                  <a:ext cx="576432" cy="1341736"/>
                </a:xfrm>
                <a:prstGeom prst="moon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6" name="月 625">
                  <a:extLst>
                    <a:ext uri="{FF2B5EF4-FFF2-40B4-BE49-F238E27FC236}">
                      <a16:creationId xmlns:a16="http://schemas.microsoft.com/office/drawing/2014/main" id="{1B3DE949-FD1F-4FBA-A1BA-23757E746F0B}"/>
                    </a:ext>
                  </a:extLst>
                </p:cNvPr>
                <p:cNvSpPr/>
                <p:nvPr/>
              </p:nvSpPr>
              <p:spPr>
                <a:xfrm>
                  <a:off x="7900988" y="4112235"/>
                  <a:ext cx="495129" cy="1341736"/>
                </a:xfrm>
                <a:prstGeom prst="moon">
                  <a:avLst>
                    <a:gd name="adj" fmla="val 23559"/>
                  </a:avLst>
                </a:prstGeom>
                <a:gradFill>
                  <a:gsLst>
                    <a:gs pos="33000">
                      <a:srgbClr val="FFFF99"/>
                    </a:gs>
                    <a:gs pos="10000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98890FFA-81A8-446A-90AD-6704B59B6AD8}"/>
                </a:ext>
              </a:extLst>
            </p:cNvPr>
            <p:cNvGrpSpPr/>
            <p:nvPr/>
          </p:nvGrpSpPr>
          <p:grpSpPr>
            <a:xfrm>
              <a:off x="9058779" y="1830571"/>
              <a:ext cx="2107793" cy="238086"/>
              <a:chOff x="7165688" y="4365105"/>
              <a:chExt cx="2107793" cy="238086"/>
            </a:xfrm>
          </p:grpSpPr>
          <p:sp>
            <p:nvSpPr>
              <p:cNvPr id="613" name="台形 612">
                <a:extLst>
                  <a:ext uri="{FF2B5EF4-FFF2-40B4-BE49-F238E27FC236}">
                    <a16:creationId xmlns:a16="http://schemas.microsoft.com/office/drawing/2014/main" id="{87D5B5CB-91BE-48BD-BD66-E50A77D8BBEB}"/>
                  </a:ext>
                </a:extLst>
              </p:cNvPr>
              <p:cNvSpPr/>
              <p:nvPr/>
            </p:nvSpPr>
            <p:spPr>
              <a:xfrm>
                <a:off x="7904770" y="4511040"/>
                <a:ext cx="629630" cy="92151"/>
              </a:xfrm>
              <a:prstGeom prst="trapezoid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4" name="月 613">
                <a:extLst>
                  <a:ext uri="{FF2B5EF4-FFF2-40B4-BE49-F238E27FC236}">
                    <a16:creationId xmlns:a16="http://schemas.microsoft.com/office/drawing/2014/main" id="{A20E6AA7-E5F4-4B1F-B603-FA9FFAFDE70B}"/>
                  </a:ext>
                </a:extLst>
              </p:cNvPr>
              <p:cNvSpPr/>
              <p:nvPr/>
            </p:nvSpPr>
            <p:spPr>
              <a:xfrm rot="16200000">
                <a:off x="8131652" y="3399141"/>
                <a:ext cx="175866" cy="2107793"/>
              </a:xfrm>
              <a:prstGeom prst="moon">
                <a:avLst>
                  <a:gd name="adj" fmla="val 87500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75" name="グループ化 674">
            <a:extLst>
              <a:ext uri="{FF2B5EF4-FFF2-40B4-BE49-F238E27FC236}">
                <a16:creationId xmlns:a16="http://schemas.microsoft.com/office/drawing/2014/main" id="{A70A16FF-1387-4283-B09D-CEF041C37843}"/>
              </a:ext>
            </a:extLst>
          </p:cNvPr>
          <p:cNvGrpSpPr/>
          <p:nvPr/>
        </p:nvGrpSpPr>
        <p:grpSpPr>
          <a:xfrm>
            <a:off x="7878326" y="5634245"/>
            <a:ext cx="1671790" cy="641382"/>
            <a:chOff x="7878326" y="4952057"/>
            <a:chExt cx="1671790" cy="641382"/>
          </a:xfrm>
        </p:grpSpPr>
        <p:grpSp>
          <p:nvGrpSpPr>
            <p:cNvPr id="676" name="グループ化 675">
              <a:extLst>
                <a:ext uri="{FF2B5EF4-FFF2-40B4-BE49-F238E27FC236}">
                  <a16:creationId xmlns:a16="http://schemas.microsoft.com/office/drawing/2014/main" id="{F86CE03A-63F2-49E7-AC11-3A550B867D97}"/>
                </a:ext>
              </a:extLst>
            </p:cNvPr>
            <p:cNvGrpSpPr/>
            <p:nvPr/>
          </p:nvGrpSpPr>
          <p:grpSpPr>
            <a:xfrm>
              <a:off x="8427250" y="4952057"/>
              <a:ext cx="764375" cy="573235"/>
              <a:chOff x="2702803" y="3892307"/>
              <a:chExt cx="963724" cy="722735"/>
            </a:xfrm>
          </p:grpSpPr>
          <p:sp>
            <p:nvSpPr>
              <p:cNvPr id="741" name="平行四辺形 740">
                <a:extLst>
                  <a:ext uri="{FF2B5EF4-FFF2-40B4-BE49-F238E27FC236}">
                    <a16:creationId xmlns:a16="http://schemas.microsoft.com/office/drawing/2014/main" id="{2520E75F-9F5D-4C9B-8C17-6F2E1EA20DF7}"/>
                  </a:ext>
                </a:extLst>
              </p:cNvPr>
              <p:cNvSpPr/>
              <p:nvPr/>
            </p:nvSpPr>
            <p:spPr>
              <a:xfrm>
                <a:off x="2844186" y="398145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2" name="平行四辺形 741">
                <a:extLst>
                  <a:ext uri="{FF2B5EF4-FFF2-40B4-BE49-F238E27FC236}">
                    <a16:creationId xmlns:a16="http://schemas.microsoft.com/office/drawing/2014/main" id="{DCDA7D49-249B-413D-A034-26830D774411}"/>
                  </a:ext>
                </a:extLst>
              </p:cNvPr>
              <p:cNvSpPr/>
              <p:nvPr/>
            </p:nvSpPr>
            <p:spPr>
              <a:xfrm>
                <a:off x="2951342" y="3962400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3" name="平行四辺形 742">
                <a:extLst>
                  <a:ext uri="{FF2B5EF4-FFF2-40B4-BE49-F238E27FC236}">
                    <a16:creationId xmlns:a16="http://schemas.microsoft.com/office/drawing/2014/main" id="{E7CEDAAE-4A87-4390-A414-77791C50D261}"/>
                  </a:ext>
                </a:extLst>
              </p:cNvPr>
              <p:cNvSpPr/>
              <p:nvPr/>
            </p:nvSpPr>
            <p:spPr>
              <a:xfrm>
                <a:off x="2996586" y="402669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4" name="平行四辺形 743">
                <a:extLst>
                  <a:ext uri="{FF2B5EF4-FFF2-40B4-BE49-F238E27FC236}">
                    <a16:creationId xmlns:a16="http://schemas.microsoft.com/office/drawing/2014/main" id="{6BAE75AC-8FCC-4400-B38B-EDF3B8A04211}"/>
                  </a:ext>
                </a:extLst>
              </p:cNvPr>
              <p:cNvSpPr/>
              <p:nvPr/>
            </p:nvSpPr>
            <p:spPr>
              <a:xfrm>
                <a:off x="3103742" y="4007643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5" name="平行四辺形 744">
                <a:extLst>
                  <a:ext uri="{FF2B5EF4-FFF2-40B4-BE49-F238E27FC236}">
                    <a16:creationId xmlns:a16="http://schemas.microsoft.com/office/drawing/2014/main" id="{D26CBAD3-488E-4D06-B1FF-F23A46512F51}"/>
                  </a:ext>
                </a:extLst>
              </p:cNvPr>
              <p:cNvSpPr/>
              <p:nvPr/>
            </p:nvSpPr>
            <p:spPr>
              <a:xfrm flipH="1">
                <a:off x="3143944" y="40698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6" name="平行四辺形 745">
                <a:extLst>
                  <a:ext uri="{FF2B5EF4-FFF2-40B4-BE49-F238E27FC236}">
                    <a16:creationId xmlns:a16="http://schemas.microsoft.com/office/drawing/2014/main" id="{CE646B1A-E693-403E-A25E-3CECBC0850CF}"/>
                  </a:ext>
                </a:extLst>
              </p:cNvPr>
              <p:cNvSpPr/>
              <p:nvPr/>
            </p:nvSpPr>
            <p:spPr>
              <a:xfrm flipH="1">
                <a:off x="2862956" y="405081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7" name="平行四辺形 746">
                <a:extLst>
                  <a:ext uri="{FF2B5EF4-FFF2-40B4-BE49-F238E27FC236}">
                    <a16:creationId xmlns:a16="http://schemas.microsoft.com/office/drawing/2014/main" id="{A0F04877-EA08-466A-AF66-06D9C4EC35DE}"/>
                  </a:ext>
                </a:extLst>
              </p:cNvPr>
              <p:cNvSpPr/>
              <p:nvPr/>
            </p:nvSpPr>
            <p:spPr>
              <a:xfrm rot="648758" flipH="1">
                <a:off x="3338505" y="402308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8" name="平行四辺形 747">
                <a:extLst>
                  <a:ext uri="{FF2B5EF4-FFF2-40B4-BE49-F238E27FC236}">
                    <a16:creationId xmlns:a16="http://schemas.microsoft.com/office/drawing/2014/main" id="{8A03D187-D539-4AA3-9FBE-8F7F60CDB5F2}"/>
                  </a:ext>
                </a:extLst>
              </p:cNvPr>
              <p:cNvSpPr/>
              <p:nvPr/>
            </p:nvSpPr>
            <p:spPr>
              <a:xfrm flipH="1">
                <a:off x="3272531" y="40055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9" name="平行四辺形 748">
                <a:extLst>
                  <a:ext uri="{FF2B5EF4-FFF2-40B4-BE49-F238E27FC236}">
                    <a16:creationId xmlns:a16="http://schemas.microsoft.com/office/drawing/2014/main" id="{73D28DE1-7D2E-405D-8023-8958E7C1AE90}"/>
                  </a:ext>
                </a:extLst>
              </p:cNvPr>
              <p:cNvSpPr/>
              <p:nvPr/>
            </p:nvSpPr>
            <p:spPr>
              <a:xfrm flipH="1">
                <a:off x="3227287" y="406986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0" name="平行四辺形 749">
                <a:extLst>
                  <a:ext uri="{FF2B5EF4-FFF2-40B4-BE49-F238E27FC236}">
                    <a16:creationId xmlns:a16="http://schemas.microsoft.com/office/drawing/2014/main" id="{3AEC4A04-82FD-41ED-A058-A484CAD6018A}"/>
                  </a:ext>
                </a:extLst>
              </p:cNvPr>
              <p:cNvSpPr/>
              <p:nvPr/>
            </p:nvSpPr>
            <p:spPr>
              <a:xfrm flipH="1">
                <a:off x="3120131" y="405081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1" name="平行四辺形 750">
                <a:extLst>
                  <a:ext uri="{FF2B5EF4-FFF2-40B4-BE49-F238E27FC236}">
                    <a16:creationId xmlns:a16="http://schemas.microsoft.com/office/drawing/2014/main" id="{3DB70E88-3DA4-4EF9-A669-F46219A2E48D}"/>
                  </a:ext>
                </a:extLst>
              </p:cNvPr>
              <p:cNvSpPr/>
              <p:nvPr/>
            </p:nvSpPr>
            <p:spPr>
              <a:xfrm flipH="1">
                <a:off x="2991543" y="398652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2" name="平行四辺形 751">
                <a:extLst>
                  <a:ext uri="{FF2B5EF4-FFF2-40B4-BE49-F238E27FC236}">
                    <a16:creationId xmlns:a16="http://schemas.microsoft.com/office/drawing/2014/main" id="{3F9D29FD-7EAE-4527-AA57-F8AF7BC38025}"/>
                  </a:ext>
                </a:extLst>
              </p:cNvPr>
              <p:cNvSpPr/>
              <p:nvPr/>
            </p:nvSpPr>
            <p:spPr>
              <a:xfrm flipH="1">
                <a:off x="2884387" y="3967475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3" name="平行四辺形 752">
                <a:extLst>
                  <a:ext uri="{FF2B5EF4-FFF2-40B4-BE49-F238E27FC236}">
                    <a16:creationId xmlns:a16="http://schemas.microsoft.com/office/drawing/2014/main" id="{84136A17-1BC8-45A9-8A30-77DC66210B49}"/>
                  </a:ext>
                </a:extLst>
              </p:cNvPr>
              <p:cNvSpPr/>
              <p:nvPr/>
            </p:nvSpPr>
            <p:spPr>
              <a:xfrm rot="8438512" flipH="1">
                <a:off x="2886240" y="417687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4" name="平行四辺形 753">
                <a:extLst>
                  <a:ext uri="{FF2B5EF4-FFF2-40B4-BE49-F238E27FC236}">
                    <a16:creationId xmlns:a16="http://schemas.microsoft.com/office/drawing/2014/main" id="{F526EB8D-64A9-43CA-9265-36C056B450FA}"/>
                  </a:ext>
                </a:extLst>
              </p:cNvPr>
              <p:cNvSpPr/>
              <p:nvPr/>
            </p:nvSpPr>
            <p:spPr>
              <a:xfrm rot="6339339" flipH="1">
                <a:off x="2803293" y="412538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5" name="平行四辺形 754">
                <a:extLst>
                  <a:ext uri="{FF2B5EF4-FFF2-40B4-BE49-F238E27FC236}">
                    <a16:creationId xmlns:a16="http://schemas.microsoft.com/office/drawing/2014/main" id="{0C5FE96E-38F2-4AD6-BC1A-96CCB426AA23}"/>
                  </a:ext>
                </a:extLst>
              </p:cNvPr>
              <p:cNvSpPr/>
              <p:nvPr/>
            </p:nvSpPr>
            <p:spPr>
              <a:xfrm rot="7632777" flipH="1">
                <a:off x="2988400" y="391312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6" name="平行四辺形 755">
                <a:extLst>
                  <a:ext uri="{FF2B5EF4-FFF2-40B4-BE49-F238E27FC236}">
                    <a16:creationId xmlns:a16="http://schemas.microsoft.com/office/drawing/2014/main" id="{9547A71E-B3DB-44DF-9743-7EEDAEEA71C2}"/>
                  </a:ext>
                </a:extLst>
              </p:cNvPr>
              <p:cNvSpPr/>
              <p:nvPr/>
            </p:nvSpPr>
            <p:spPr>
              <a:xfrm rot="7632777" flipH="1">
                <a:off x="3068377" y="3839311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7" name="平行四辺形 756">
                <a:extLst>
                  <a:ext uri="{FF2B5EF4-FFF2-40B4-BE49-F238E27FC236}">
                    <a16:creationId xmlns:a16="http://schemas.microsoft.com/office/drawing/2014/main" id="{CAB36261-C5FA-4B9B-96B6-2EB3569AA965}"/>
                  </a:ext>
                </a:extLst>
              </p:cNvPr>
              <p:cNvSpPr/>
              <p:nvPr/>
            </p:nvSpPr>
            <p:spPr>
              <a:xfrm flipH="1">
                <a:off x="3143944" y="3988046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8" name="平行四辺形 757">
                <a:extLst>
                  <a:ext uri="{FF2B5EF4-FFF2-40B4-BE49-F238E27FC236}">
                    <a16:creationId xmlns:a16="http://schemas.microsoft.com/office/drawing/2014/main" id="{0F776F6A-6048-492E-83A3-825F0C35AE34}"/>
                  </a:ext>
                </a:extLst>
              </p:cNvPr>
              <p:cNvSpPr/>
              <p:nvPr/>
            </p:nvSpPr>
            <p:spPr>
              <a:xfrm rot="3764997" flipH="1">
                <a:off x="2755800" y="403176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9" name="平行四辺形 758">
                <a:extLst>
                  <a:ext uri="{FF2B5EF4-FFF2-40B4-BE49-F238E27FC236}">
                    <a16:creationId xmlns:a16="http://schemas.microsoft.com/office/drawing/2014/main" id="{2077E70E-CA40-4319-9216-859E8DD4FBD0}"/>
                  </a:ext>
                </a:extLst>
              </p:cNvPr>
              <p:cNvSpPr/>
              <p:nvPr/>
            </p:nvSpPr>
            <p:spPr>
              <a:xfrm rot="7632777" flipH="1">
                <a:off x="2959733" y="396560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0" name="平行四辺形 759">
                <a:extLst>
                  <a:ext uri="{FF2B5EF4-FFF2-40B4-BE49-F238E27FC236}">
                    <a16:creationId xmlns:a16="http://schemas.microsoft.com/office/drawing/2014/main" id="{7E7BFB0A-8F8A-4871-AD0E-2DF17A4AECDE}"/>
                  </a:ext>
                </a:extLst>
              </p:cNvPr>
              <p:cNvSpPr/>
              <p:nvPr/>
            </p:nvSpPr>
            <p:spPr>
              <a:xfrm rot="2375545">
                <a:off x="3236789" y="4167288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1" name="平行四辺形 760">
                <a:extLst>
                  <a:ext uri="{FF2B5EF4-FFF2-40B4-BE49-F238E27FC236}">
                    <a16:creationId xmlns:a16="http://schemas.microsoft.com/office/drawing/2014/main" id="{38131A13-EE91-4DC7-921B-3BF679ABEB70}"/>
                  </a:ext>
                </a:extLst>
              </p:cNvPr>
              <p:cNvSpPr/>
              <p:nvPr/>
            </p:nvSpPr>
            <p:spPr>
              <a:xfrm flipH="1">
                <a:off x="3072436" y="410173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2" name="平行四辺形 761">
                <a:extLst>
                  <a:ext uri="{FF2B5EF4-FFF2-40B4-BE49-F238E27FC236}">
                    <a16:creationId xmlns:a16="http://schemas.microsoft.com/office/drawing/2014/main" id="{05DF98A6-B4E9-46BF-A1BF-DAA95320B4DF}"/>
                  </a:ext>
                </a:extLst>
              </p:cNvPr>
              <p:cNvSpPr/>
              <p:nvPr/>
            </p:nvSpPr>
            <p:spPr>
              <a:xfrm flipH="1">
                <a:off x="3235374" y="4019159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3" name="平行四辺形 762">
                <a:extLst>
                  <a:ext uri="{FF2B5EF4-FFF2-40B4-BE49-F238E27FC236}">
                    <a16:creationId xmlns:a16="http://schemas.microsoft.com/office/drawing/2014/main" id="{C0DF1F1A-F6DF-440E-A92A-8B6DE68EB559}"/>
                  </a:ext>
                </a:extLst>
              </p:cNvPr>
              <p:cNvSpPr/>
              <p:nvPr/>
            </p:nvSpPr>
            <p:spPr>
              <a:xfrm rot="7632777" flipH="1">
                <a:off x="2933324" y="4053520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4" name="平行四辺形 763">
                <a:extLst>
                  <a:ext uri="{FF2B5EF4-FFF2-40B4-BE49-F238E27FC236}">
                    <a16:creationId xmlns:a16="http://schemas.microsoft.com/office/drawing/2014/main" id="{076C3CC6-37B2-479D-A2C5-68F385BBBD1C}"/>
                  </a:ext>
                </a:extLst>
              </p:cNvPr>
              <p:cNvSpPr/>
              <p:nvPr/>
            </p:nvSpPr>
            <p:spPr>
              <a:xfrm rot="2081343">
                <a:off x="3205793" y="4074072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5" name="平行四辺形 764">
                <a:extLst>
                  <a:ext uri="{FF2B5EF4-FFF2-40B4-BE49-F238E27FC236}">
                    <a16:creationId xmlns:a16="http://schemas.microsoft.com/office/drawing/2014/main" id="{F50091BC-BF63-48BF-95BB-1B861AF8C599}"/>
                  </a:ext>
                </a:extLst>
              </p:cNvPr>
              <p:cNvSpPr/>
              <p:nvPr/>
            </p:nvSpPr>
            <p:spPr>
              <a:xfrm rot="2833524">
                <a:off x="3158167" y="4007397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6" name="平行四辺形 765">
                <a:extLst>
                  <a:ext uri="{FF2B5EF4-FFF2-40B4-BE49-F238E27FC236}">
                    <a16:creationId xmlns:a16="http://schemas.microsoft.com/office/drawing/2014/main" id="{D96DB6DE-B2FC-4B67-89D1-D6792E0B05F0}"/>
                  </a:ext>
                </a:extLst>
              </p:cNvPr>
              <p:cNvSpPr/>
              <p:nvPr/>
            </p:nvSpPr>
            <p:spPr>
              <a:xfrm flipH="1">
                <a:off x="3094144" y="402589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7" name="平行四辺形 766">
                <a:extLst>
                  <a:ext uri="{FF2B5EF4-FFF2-40B4-BE49-F238E27FC236}">
                    <a16:creationId xmlns:a16="http://schemas.microsoft.com/office/drawing/2014/main" id="{E7D1D0D3-B0A7-4D32-B320-E1F9745D2E64}"/>
                  </a:ext>
                </a:extLst>
              </p:cNvPr>
              <p:cNvSpPr/>
              <p:nvPr/>
            </p:nvSpPr>
            <p:spPr>
              <a:xfrm rot="2745005">
                <a:off x="2966559" y="4066951"/>
                <a:ext cx="328022" cy="434016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8" name="平行四辺形 767">
                <a:extLst>
                  <a:ext uri="{FF2B5EF4-FFF2-40B4-BE49-F238E27FC236}">
                    <a16:creationId xmlns:a16="http://schemas.microsoft.com/office/drawing/2014/main" id="{FEA3AD38-0ACE-4166-8AC2-9087AD1D98F9}"/>
                  </a:ext>
                </a:extLst>
              </p:cNvPr>
              <p:cNvSpPr/>
              <p:nvPr/>
            </p:nvSpPr>
            <p:spPr>
              <a:xfrm rot="5740733" flipH="1">
                <a:off x="3063788" y="3953399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9" name="平行四辺形 768">
                <a:extLst>
                  <a:ext uri="{FF2B5EF4-FFF2-40B4-BE49-F238E27FC236}">
                    <a16:creationId xmlns:a16="http://schemas.microsoft.com/office/drawing/2014/main" id="{CC930266-5995-426A-A089-02CCCB9CC0E7}"/>
                  </a:ext>
                </a:extLst>
              </p:cNvPr>
              <p:cNvSpPr/>
              <p:nvPr/>
            </p:nvSpPr>
            <p:spPr>
              <a:xfrm rot="7484393" flipH="1">
                <a:off x="2857666" y="4234024"/>
                <a:ext cx="328022" cy="434014"/>
              </a:xfrm>
              <a:prstGeom prst="parallelogram">
                <a:avLst>
                  <a:gd name="adj" fmla="val 86909"/>
                </a:avLst>
              </a:prstGeom>
              <a:gradFill flip="none" rotWithShape="1">
                <a:gsLst>
                  <a:gs pos="0">
                    <a:srgbClr val="66FF33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189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77" name="グループ化 676">
              <a:extLst>
                <a:ext uri="{FF2B5EF4-FFF2-40B4-BE49-F238E27FC236}">
                  <a16:creationId xmlns:a16="http://schemas.microsoft.com/office/drawing/2014/main" id="{0237F97F-8B56-4E27-92D6-AC775A8E5404}"/>
                </a:ext>
              </a:extLst>
            </p:cNvPr>
            <p:cNvGrpSpPr/>
            <p:nvPr/>
          </p:nvGrpSpPr>
          <p:grpSpPr>
            <a:xfrm>
              <a:off x="7878326" y="5014482"/>
              <a:ext cx="1671790" cy="578957"/>
              <a:chOff x="9058779" y="4531488"/>
              <a:chExt cx="2107793" cy="729949"/>
            </a:xfrm>
          </p:grpSpPr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614F6618-671C-49F7-AF30-F6E4267D6E6E}"/>
                  </a:ext>
                </a:extLst>
              </p:cNvPr>
              <p:cNvGrpSpPr/>
              <p:nvPr/>
            </p:nvGrpSpPr>
            <p:grpSpPr>
              <a:xfrm>
                <a:off x="9246734" y="4553164"/>
                <a:ext cx="934011" cy="700452"/>
                <a:chOff x="2702803" y="3892307"/>
                <a:chExt cx="963724" cy="722735"/>
              </a:xfrm>
              <a:gradFill>
                <a:gsLst>
                  <a:gs pos="33000">
                    <a:srgbClr val="92D050"/>
                  </a:gs>
                  <a:gs pos="100000">
                    <a:srgbClr val="006600"/>
                  </a:gs>
                </a:gsLst>
                <a:lin ang="0" scaled="1"/>
              </a:gradFill>
            </p:grpSpPr>
            <p:sp>
              <p:nvSpPr>
                <p:cNvPr id="712" name="平行四辺形 711">
                  <a:extLst>
                    <a:ext uri="{FF2B5EF4-FFF2-40B4-BE49-F238E27FC236}">
                      <a16:creationId xmlns:a16="http://schemas.microsoft.com/office/drawing/2014/main" id="{707A41E3-3184-4D4D-A333-4E6B20AC9628}"/>
                    </a:ext>
                  </a:extLst>
                </p:cNvPr>
                <p:cNvSpPr/>
                <p:nvPr/>
              </p:nvSpPr>
              <p:spPr>
                <a:xfrm>
                  <a:off x="2844186" y="398145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3" name="平行四辺形 712">
                  <a:extLst>
                    <a:ext uri="{FF2B5EF4-FFF2-40B4-BE49-F238E27FC236}">
                      <a16:creationId xmlns:a16="http://schemas.microsoft.com/office/drawing/2014/main" id="{22527D1F-621D-483A-9D8B-50CA0F2B36AB}"/>
                    </a:ext>
                  </a:extLst>
                </p:cNvPr>
                <p:cNvSpPr/>
                <p:nvPr/>
              </p:nvSpPr>
              <p:spPr>
                <a:xfrm>
                  <a:off x="2951342" y="396240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4" name="平行四辺形 713">
                  <a:extLst>
                    <a:ext uri="{FF2B5EF4-FFF2-40B4-BE49-F238E27FC236}">
                      <a16:creationId xmlns:a16="http://schemas.microsoft.com/office/drawing/2014/main" id="{6DF6A3F3-AD56-4E0B-8F51-36F860D20D6A}"/>
                    </a:ext>
                  </a:extLst>
                </p:cNvPr>
                <p:cNvSpPr/>
                <p:nvPr/>
              </p:nvSpPr>
              <p:spPr>
                <a:xfrm>
                  <a:off x="2996586" y="402669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5" name="平行四辺形 714">
                  <a:extLst>
                    <a:ext uri="{FF2B5EF4-FFF2-40B4-BE49-F238E27FC236}">
                      <a16:creationId xmlns:a16="http://schemas.microsoft.com/office/drawing/2014/main" id="{444B313A-DCA5-482A-9A7B-99E8FB9FB888}"/>
                    </a:ext>
                  </a:extLst>
                </p:cNvPr>
                <p:cNvSpPr/>
                <p:nvPr/>
              </p:nvSpPr>
              <p:spPr>
                <a:xfrm>
                  <a:off x="3103742" y="400764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6" name="平行四辺形 715">
                  <a:extLst>
                    <a:ext uri="{FF2B5EF4-FFF2-40B4-BE49-F238E27FC236}">
                      <a16:creationId xmlns:a16="http://schemas.microsoft.com/office/drawing/2014/main" id="{EEF33276-15FE-49CD-833A-FD1DCCC18322}"/>
                    </a:ext>
                  </a:extLst>
                </p:cNvPr>
                <p:cNvSpPr/>
                <p:nvPr/>
              </p:nvSpPr>
              <p:spPr>
                <a:xfrm flipH="1">
                  <a:off x="3143944" y="40698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7" name="平行四辺形 716">
                  <a:extLst>
                    <a:ext uri="{FF2B5EF4-FFF2-40B4-BE49-F238E27FC236}">
                      <a16:creationId xmlns:a16="http://schemas.microsoft.com/office/drawing/2014/main" id="{E76D1747-311A-4DFB-B205-F3B86ABD58F4}"/>
                    </a:ext>
                  </a:extLst>
                </p:cNvPr>
                <p:cNvSpPr/>
                <p:nvPr/>
              </p:nvSpPr>
              <p:spPr>
                <a:xfrm flipH="1">
                  <a:off x="2862956" y="405081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8" name="平行四辺形 717">
                  <a:extLst>
                    <a:ext uri="{FF2B5EF4-FFF2-40B4-BE49-F238E27FC236}">
                      <a16:creationId xmlns:a16="http://schemas.microsoft.com/office/drawing/2014/main" id="{6928BF3C-D1C7-472C-AAEA-F13AEF589805}"/>
                    </a:ext>
                  </a:extLst>
                </p:cNvPr>
                <p:cNvSpPr/>
                <p:nvPr/>
              </p:nvSpPr>
              <p:spPr>
                <a:xfrm rot="648758" flipH="1">
                  <a:off x="3338505" y="402308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9" name="平行四辺形 718">
                  <a:extLst>
                    <a:ext uri="{FF2B5EF4-FFF2-40B4-BE49-F238E27FC236}">
                      <a16:creationId xmlns:a16="http://schemas.microsoft.com/office/drawing/2014/main" id="{00884943-A8CD-4472-A82D-298F9EC16A17}"/>
                    </a:ext>
                  </a:extLst>
                </p:cNvPr>
                <p:cNvSpPr/>
                <p:nvPr/>
              </p:nvSpPr>
              <p:spPr>
                <a:xfrm flipH="1">
                  <a:off x="3272531" y="40055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0" name="平行四辺形 719">
                  <a:extLst>
                    <a:ext uri="{FF2B5EF4-FFF2-40B4-BE49-F238E27FC236}">
                      <a16:creationId xmlns:a16="http://schemas.microsoft.com/office/drawing/2014/main" id="{6C50074F-201F-485B-A414-9D93CE9D7020}"/>
                    </a:ext>
                  </a:extLst>
                </p:cNvPr>
                <p:cNvSpPr/>
                <p:nvPr/>
              </p:nvSpPr>
              <p:spPr>
                <a:xfrm flipH="1">
                  <a:off x="3227287" y="406986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1" name="平行四辺形 720">
                  <a:extLst>
                    <a:ext uri="{FF2B5EF4-FFF2-40B4-BE49-F238E27FC236}">
                      <a16:creationId xmlns:a16="http://schemas.microsoft.com/office/drawing/2014/main" id="{1B5FFC85-9289-4231-8102-4C43BBECC2FE}"/>
                    </a:ext>
                  </a:extLst>
                </p:cNvPr>
                <p:cNvSpPr/>
                <p:nvPr/>
              </p:nvSpPr>
              <p:spPr>
                <a:xfrm flipH="1">
                  <a:off x="3120131" y="405081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2" name="平行四辺形 721">
                  <a:extLst>
                    <a:ext uri="{FF2B5EF4-FFF2-40B4-BE49-F238E27FC236}">
                      <a16:creationId xmlns:a16="http://schemas.microsoft.com/office/drawing/2014/main" id="{F278C4DE-1513-460E-B4D6-6F35CACC85AA}"/>
                    </a:ext>
                  </a:extLst>
                </p:cNvPr>
                <p:cNvSpPr/>
                <p:nvPr/>
              </p:nvSpPr>
              <p:spPr>
                <a:xfrm flipH="1">
                  <a:off x="2991543" y="398652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3" name="平行四辺形 722">
                  <a:extLst>
                    <a:ext uri="{FF2B5EF4-FFF2-40B4-BE49-F238E27FC236}">
                      <a16:creationId xmlns:a16="http://schemas.microsoft.com/office/drawing/2014/main" id="{4EFBF912-9AD6-4B6F-B50F-7E69F1867437}"/>
                    </a:ext>
                  </a:extLst>
                </p:cNvPr>
                <p:cNvSpPr/>
                <p:nvPr/>
              </p:nvSpPr>
              <p:spPr>
                <a:xfrm flipH="1">
                  <a:off x="2884387" y="39674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4" name="平行四辺形 723">
                  <a:extLst>
                    <a:ext uri="{FF2B5EF4-FFF2-40B4-BE49-F238E27FC236}">
                      <a16:creationId xmlns:a16="http://schemas.microsoft.com/office/drawing/2014/main" id="{E78CD020-120D-48E7-8F15-89867F0E9FC7}"/>
                    </a:ext>
                  </a:extLst>
                </p:cNvPr>
                <p:cNvSpPr/>
                <p:nvPr/>
              </p:nvSpPr>
              <p:spPr>
                <a:xfrm rot="8438512" flipH="1">
                  <a:off x="2886240" y="417687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5" name="平行四辺形 724">
                  <a:extLst>
                    <a:ext uri="{FF2B5EF4-FFF2-40B4-BE49-F238E27FC236}">
                      <a16:creationId xmlns:a16="http://schemas.microsoft.com/office/drawing/2014/main" id="{EA2641B8-0B02-4A45-89B5-C319C864221A}"/>
                    </a:ext>
                  </a:extLst>
                </p:cNvPr>
                <p:cNvSpPr/>
                <p:nvPr/>
              </p:nvSpPr>
              <p:spPr>
                <a:xfrm rot="6339339" flipH="1">
                  <a:off x="2803293" y="412538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6" name="平行四辺形 725">
                  <a:extLst>
                    <a:ext uri="{FF2B5EF4-FFF2-40B4-BE49-F238E27FC236}">
                      <a16:creationId xmlns:a16="http://schemas.microsoft.com/office/drawing/2014/main" id="{72ADFE74-D6FF-41CF-96A5-835E504CAD0C}"/>
                    </a:ext>
                  </a:extLst>
                </p:cNvPr>
                <p:cNvSpPr/>
                <p:nvPr/>
              </p:nvSpPr>
              <p:spPr>
                <a:xfrm rot="7632777" flipH="1">
                  <a:off x="2988400" y="391312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7" name="平行四辺形 726">
                  <a:extLst>
                    <a:ext uri="{FF2B5EF4-FFF2-40B4-BE49-F238E27FC236}">
                      <a16:creationId xmlns:a16="http://schemas.microsoft.com/office/drawing/2014/main" id="{0E8F4BB0-55EE-446D-83B6-BD0DCBBE56B8}"/>
                    </a:ext>
                  </a:extLst>
                </p:cNvPr>
                <p:cNvSpPr/>
                <p:nvPr/>
              </p:nvSpPr>
              <p:spPr>
                <a:xfrm rot="7632777" flipH="1">
                  <a:off x="3068377" y="3839311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8" name="平行四辺形 727">
                  <a:extLst>
                    <a:ext uri="{FF2B5EF4-FFF2-40B4-BE49-F238E27FC236}">
                      <a16:creationId xmlns:a16="http://schemas.microsoft.com/office/drawing/2014/main" id="{A15F13B0-6678-4BEF-8C37-BD13A1A66A34}"/>
                    </a:ext>
                  </a:extLst>
                </p:cNvPr>
                <p:cNvSpPr/>
                <p:nvPr/>
              </p:nvSpPr>
              <p:spPr>
                <a:xfrm flipH="1">
                  <a:off x="3143944" y="3988046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9" name="平行四辺形 728">
                  <a:extLst>
                    <a:ext uri="{FF2B5EF4-FFF2-40B4-BE49-F238E27FC236}">
                      <a16:creationId xmlns:a16="http://schemas.microsoft.com/office/drawing/2014/main" id="{0B4F77E8-0D49-4E4C-B38F-3DF2134686DC}"/>
                    </a:ext>
                  </a:extLst>
                </p:cNvPr>
                <p:cNvSpPr/>
                <p:nvPr/>
              </p:nvSpPr>
              <p:spPr>
                <a:xfrm rot="3764997" flipH="1">
                  <a:off x="2755800" y="40317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0" name="平行四辺形 729">
                  <a:extLst>
                    <a:ext uri="{FF2B5EF4-FFF2-40B4-BE49-F238E27FC236}">
                      <a16:creationId xmlns:a16="http://schemas.microsoft.com/office/drawing/2014/main" id="{FE1D52B6-A211-4FF3-8E61-BFB10AC07236}"/>
                    </a:ext>
                  </a:extLst>
                </p:cNvPr>
                <p:cNvSpPr/>
                <p:nvPr/>
              </p:nvSpPr>
              <p:spPr>
                <a:xfrm rot="7632777" flipH="1">
                  <a:off x="2959733" y="396560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1" name="平行四辺形 730">
                  <a:extLst>
                    <a:ext uri="{FF2B5EF4-FFF2-40B4-BE49-F238E27FC236}">
                      <a16:creationId xmlns:a16="http://schemas.microsoft.com/office/drawing/2014/main" id="{2F05C583-D0C7-432B-ADB0-83631287BB6D}"/>
                    </a:ext>
                  </a:extLst>
                </p:cNvPr>
                <p:cNvSpPr/>
                <p:nvPr/>
              </p:nvSpPr>
              <p:spPr>
                <a:xfrm rot="2375545">
                  <a:off x="3236789" y="416728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2" name="平行四辺形 731">
                  <a:extLst>
                    <a:ext uri="{FF2B5EF4-FFF2-40B4-BE49-F238E27FC236}">
                      <a16:creationId xmlns:a16="http://schemas.microsoft.com/office/drawing/2014/main" id="{168E5E9B-9146-47BD-81ED-083F2C65ABED}"/>
                    </a:ext>
                  </a:extLst>
                </p:cNvPr>
                <p:cNvSpPr/>
                <p:nvPr/>
              </p:nvSpPr>
              <p:spPr>
                <a:xfrm flipH="1">
                  <a:off x="3072436" y="410173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3" name="平行四辺形 732">
                  <a:extLst>
                    <a:ext uri="{FF2B5EF4-FFF2-40B4-BE49-F238E27FC236}">
                      <a16:creationId xmlns:a16="http://schemas.microsoft.com/office/drawing/2014/main" id="{E7B5A9F2-91E2-4484-8755-C31DC6E32994}"/>
                    </a:ext>
                  </a:extLst>
                </p:cNvPr>
                <p:cNvSpPr/>
                <p:nvPr/>
              </p:nvSpPr>
              <p:spPr>
                <a:xfrm flipH="1">
                  <a:off x="3235374" y="401915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4" name="平行四辺形 733">
                  <a:extLst>
                    <a:ext uri="{FF2B5EF4-FFF2-40B4-BE49-F238E27FC236}">
                      <a16:creationId xmlns:a16="http://schemas.microsoft.com/office/drawing/2014/main" id="{A7CD37F4-C63D-45B4-BC35-13F0DB4F81F9}"/>
                    </a:ext>
                  </a:extLst>
                </p:cNvPr>
                <p:cNvSpPr/>
                <p:nvPr/>
              </p:nvSpPr>
              <p:spPr>
                <a:xfrm rot="7632777" flipH="1">
                  <a:off x="2933324" y="4053520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5" name="平行四辺形 734">
                  <a:extLst>
                    <a:ext uri="{FF2B5EF4-FFF2-40B4-BE49-F238E27FC236}">
                      <a16:creationId xmlns:a16="http://schemas.microsoft.com/office/drawing/2014/main" id="{BC0A176A-8BA1-4E12-BBB2-DF9BB746853A}"/>
                    </a:ext>
                  </a:extLst>
                </p:cNvPr>
                <p:cNvSpPr/>
                <p:nvPr/>
              </p:nvSpPr>
              <p:spPr>
                <a:xfrm rot="2081343">
                  <a:off x="3205793" y="407407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6" name="平行四辺形 735">
                  <a:extLst>
                    <a:ext uri="{FF2B5EF4-FFF2-40B4-BE49-F238E27FC236}">
                      <a16:creationId xmlns:a16="http://schemas.microsoft.com/office/drawing/2014/main" id="{29949ADE-6D0B-4C84-B391-90960F64953C}"/>
                    </a:ext>
                  </a:extLst>
                </p:cNvPr>
                <p:cNvSpPr/>
                <p:nvPr/>
              </p:nvSpPr>
              <p:spPr>
                <a:xfrm rot="2833524">
                  <a:off x="3158167" y="400739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7" name="平行四辺形 736">
                  <a:extLst>
                    <a:ext uri="{FF2B5EF4-FFF2-40B4-BE49-F238E27FC236}">
                      <a16:creationId xmlns:a16="http://schemas.microsoft.com/office/drawing/2014/main" id="{262C653C-50D5-481F-B068-ED63CE1FC3B7}"/>
                    </a:ext>
                  </a:extLst>
                </p:cNvPr>
                <p:cNvSpPr/>
                <p:nvPr/>
              </p:nvSpPr>
              <p:spPr>
                <a:xfrm flipH="1">
                  <a:off x="3094144" y="402589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8" name="平行四辺形 737">
                  <a:extLst>
                    <a:ext uri="{FF2B5EF4-FFF2-40B4-BE49-F238E27FC236}">
                      <a16:creationId xmlns:a16="http://schemas.microsoft.com/office/drawing/2014/main" id="{5FEA1C31-311C-4B97-8947-00D28F97BBD7}"/>
                    </a:ext>
                  </a:extLst>
                </p:cNvPr>
                <p:cNvSpPr/>
                <p:nvPr/>
              </p:nvSpPr>
              <p:spPr>
                <a:xfrm rot="2745005">
                  <a:off x="2966559" y="406695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9" name="平行四辺形 738">
                  <a:extLst>
                    <a:ext uri="{FF2B5EF4-FFF2-40B4-BE49-F238E27FC236}">
                      <a16:creationId xmlns:a16="http://schemas.microsoft.com/office/drawing/2014/main" id="{DB29B8A4-C8C6-4ED6-8D89-311D99A5E372}"/>
                    </a:ext>
                  </a:extLst>
                </p:cNvPr>
                <p:cNvSpPr/>
                <p:nvPr/>
              </p:nvSpPr>
              <p:spPr>
                <a:xfrm rot="5740733" flipH="1">
                  <a:off x="3063788" y="395339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40" name="平行四辺形 739">
                  <a:extLst>
                    <a:ext uri="{FF2B5EF4-FFF2-40B4-BE49-F238E27FC236}">
                      <a16:creationId xmlns:a16="http://schemas.microsoft.com/office/drawing/2014/main" id="{EB13C94A-E791-47B1-B197-63DF82737E22}"/>
                    </a:ext>
                  </a:extLst>
                </p:cNvPr>
                <p:cNvSpPr/>
                <p:nvPr/>
              </p:nvSpPr>
              <p:spPr>
                <a:xfrm rot="7484393" flipH="1">
                  <a:off x="2857666" y="423402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79" name="グループ化 678">
                <a:extLst>
                  <a:ext uri="{FF2B5EF4-FFF2-40B4-BE49-F238E27FC236}">
                    <a16:creationId xmlns:a16="http://schemas.microsoft.com/office/drawing/2014/main" id="{6B01FAE7-CC65-40A5-B637-DCFFCDF3AFBE}"/>
                  </a:ext>
                </a:extLst>
              </p:cNvPr>
              <p:cNvGrpSpPr/>
              <p:nvPr/>
            </p:nvGrpSpPr>
            <p:grpSpPr>
              <a:xfrm>
                <a:off x="10070462" y="4531488"/>
                <a:ext cx="904853" cy="678585"/>
                <a:chOff x="2702803" y="3892307"/>
                <a:chExt cx="963724" cy="722735"/>
              </a:xfrm>
              <a:gradFill>
                <a:gsLst>
                  <a:gs pos="33000">
                    <a:srgbClr val="92D050"/>
                  </a:gs>
                  <a:gs pos="100000">
                    <a:srgbClr val="006600"/>
                  </a:gs>
                </a:gsLst>
                <a:lin ang="0" scaled="1"/>
              </a:gradFill>
            </p:grpSpPr>
            <p:sp>
              <p:nvSpPr>
                <p:cNvPr id="683" name="平行四辺形 682">
                  <a:extLst>
                    <a:ext uri="{FF2B5EF4-FFF2-40B4-BE49-F238E27FC236}">
                      <a16:creationId xmlns:a16="http://schemas.microsoft.com/office/drawing/2014/main" id="{4F9727E9-D431-4BDC-A3AD-AFD3CDCDDB6A}"/>
                    </a:ext>
                  </a:extLst>
                </p:cNvPr>
                <p:cNvSpPr/>
                <p:nvPr/>
              </p:nvSpPr>
              <p:spPr>
                <a:xfrm>
                  <a:off x="2844186" y="398145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4" name="平行四辺形 683">
                  <a:extLst>
                    <a:ext uri="{FF2B5EF4-FFF2-40B4-BE49-F238E27FC236}">
                      <a16:creationId xmlns:a16="http://schemas.microsoft.com/office/drawing/2014/main" id="{21FCE856-EF77-4944-B70F-EF4368B11F08}"/>
                    </a:ext>
                  </a:extLst>
                </p:cNvPr>
                <p:cNvSpPr/>
                <p:nvPr/>
              </p:nvSpPr>
              <p:spPr>
                <a:xfrm>
                  <a:off x="2951342" y="3962400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5" name="平行四辺形 684">
                  <a:extLst>
                    <a:ext uri="{FF2B5EF4-FFF2-40B4-BE49-F238E27FC236}">
                      <a16:creationId xmlns:a16="http://schemas.microsoft.com/office/drawing/2014/main" id="{70A6CE9C-8D36-4807-B7F7-D34B95FE6399}"/>
                    </a:ext>
                  </a:extLst>
                </p:cNvPr>
                <p:cNvSpPr/>
                <p:nvPr/>
              </p:nvSpPr>
              <p:spPr>
                <a:xfrm>
                  <a:off x="2996586" y="402669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6" name="平行四辺形 685">
                  <a:extLst>
                    <a:ext uri="{FF2B5EF4-FFF2-40B4-BE49-F238E27FC236}">
                      <a16:creationId xmlns:a16="http://schemas.microsoft.com/office/drawing/2014/main" id="{6AB63501-1E4D-49FF-BB95-155D445780F2}"/>
                    </a:ext>
                  </a:extLst>
                </p:cNvPr>
                <p:cNvSpPr/>
                <p:nvPr/>
              </p:nvSpPr>
              <p:spPr>
                <a:xfrm>
                  <a:off x="3103742" y="4007643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7" name="平行四辺形 686">
                  <a:extLst>
                    <a:ext uri="{FF2B5EF4-FFF2-40B4-BE49-F238E27FC236}">
                      <a16:creationId xmlns:a16="http://schemas.microsoft.com/office/drawing/2014/main" id="{8A45BE64-A069-40AF-9764-2B432E420A45}"/>
                    </a:ext>
                  </a:extLst>
                </p:cNvPr>
                <p:cNvSpPr/>
                <p:nvPr/>
              </p:nvSpPr>
              <p:spPr>
                <a:xfrm flipH="1">
                  <a:off x="3143944" y="40698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8" name="平行四辺形 687">
                  <a:extLst>
                    <a:ext uri="{FF2B5EF4-FFF2-40B4-BE49-F238E27FC236}">
                      <a16:creationId xmlns:a16="http://schemas.microsoft.com/office/drawing/2014/main" id="{5E4F512B-25E7-4FA6-953B-77FE983EAE7C}"/>
                    </a:ext>
                  </a:extLst>
                </p:cNvPr>
                <p:cNvSpPr/>
                <p:nvPr/>
              </p:nvSpPr>
              <p:spPr>
                <a:xfrm flipH="1">
                  <a:off x="2862956" y="405081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9" name="平行四辺形 688">
                  <a:extLst>
                    <a:ext uri="{FF2B5EF4-FFF2-40B4-BE49-F238E27FC236}">
                      <a16:creationId xmlns:a16="http://schemas.microsoft.com/office/drawing/2014/main" id="{1442BD0C-DF8A-4779-B5EF-E758C9C02F52}"/>
                    </a:ext>
                  </a:extLst>
                </p:cNvPr>
                <p:cNvSpPr/>
                <p:nvPr/>
              </p:nvSpPr>
              <p:spPr>
                <a:xfrm rot="648758" flipH="1">
                  <a:off x="3338505" y="402308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0" name="平行四辺形 689">
                  <a:extLst>
                    <a:ext uri="{FF2B5EF4-FFF2-40B4-BE49-F238E27FC236}">
                      <a16:creationId xmlns:a16="http://schemas.microsoft.com/office/drawing/2014/main" id="{6C348BB9-B7FA-42C4-A147-0ACE877A8496}"/>
                    </a:ext>
                  </a:extLst>
                </p:cNvPr>
                <p:cNvSpPr/>
                <p:nvPr/>
              </p:nvSpPr>
              <p:spPr>
                <a:xfrm flipH="1">
                  <a:off x="3272531" y="40055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1" name="平行四辺形 690">
                  <a:extLst>
                    <a:ext uri="{FF2B5EF4-FFF2-40B4-BE49-F238E27FC236}">
                      <a16:creationId xmlns:a16="http://schemas.microsoft.com/office/drawing/2014/main" id="{67EC4800-98D3-4785-A928-5F9578BD7342}"/>
                    </a:ext>
                  </a:extLst>
                </p:cNvPr>
                <p:cNvSpPr/>
                <p:nvPr/>
              </p:nvSpPr>
              <p:spPr>
                <a:xfrm flipH="1">
                  <a:off x="3227287" y="406986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2" name="平行四辺形 691">
                  <a:extLst>
                    <a:ext uri="{FF2B5EF4-FFF2-40B4-BE49-F238E27FC236}">
                      <a16:creationId xmlns:a16="http://schemas.microsoft.com/office/drawing/2014/main" id="{70C06C36-2249-49C1-BDEF-BD61729722FD}"/>
                    </a:ext>
                  </a:extLst>
                </p:cNvPr>
                <p:cNvSpPr/>
                <p:nvPr/>
              </p:nvSpPr>
              <p:spPr>
                <a:xfrm flipH="1">
                  <a:off x="3120131" y="405081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3" name="平行四辺形 692">
                  <a:extLst>
                    <a:ext uri="{FF2B5EF4-FFF2-40B4-BE49-F238E27FC236}">
                      <a16:creationId xmlns:a16="http://schemas.microsoft.com/office/drawing/2014/main" id="{A38C2C18-FEEC-484D-ABE7-61EB2EC17C72}"/>
                    </a:ext>
                  </a:extLst>
                </p:cNvPr>
                <p:cNvSpPr/>
                <p:nvPr/>
              </p:nvSpPr>
              <p:spPr>
                <a:xfrm flipH="1">
                  <a:off x="2991543" y="398652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4" name="平行四辺形 693">
                  <a:extLst>
                    <a:ext uri="{FF2B5EF4-FFF2-40B4-BE49-F238E27FC236}">
                      <a16:creationId xmlns:a16="http://schemas.microsoft.com/office/drawing/2014/main" id="{A54F3815-5F67-47B5-A46F-11EBF193FACC}"/>
                    </a:ext>
                  </a:extLst>
                </p:cNvPr>
                <p:cNvSpPr/>
                <p:nvPr/>
              </p:nvSpPr>
              <p:spPr>
                <a:xfrm flipH="1">
                  <a:off x="2884387" y="3967475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5" name="平行四辺形 694">
                  <a:extLst>
                    <a:ext uri="{FF2B5EF4-FFF2-40B4-BE49-F238E27FC236}">
                      <a16:creationId xmlns:a16="http://schemas.microsoft.com/office/drawing/2014/main" id="{87237D4B-856A-41E0-84B8-F9005E46E3EE}"/>
                    </a:ext>
                  </a:extLst>
                </p:cNvPr>
                <p:cNvSpPr/>
                <p:nvPr/>
              </p:nvSpPr>
              <p:spPr>
                <a:xfrm rot="8438512" flipH="1">
                  <a:off x="2886240" y="417687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6" name="平行四辺形 695">
                  <a:extLst>
                    <a:ext uri="{FF2B5EF4-FFF2-40B4-BE49-F238E27FC236}">
                      <a16:creationId xmlns:a16="http://schemas.microsoft.com/office/drawing/2014/main" id="{A54F8215-9275-4261-AB00-0E7B7A64772B}"/>
                    </a:ext>
                  </a:extLst>
                </p:cNvPr>
                <p:cNvSpPr/>
                <p:nvPr/>
              </p:nvSpPr>
              <p:spPr>
                <a:xfrm rot="6339339" flipH="1">
                  <a:off x="2803293" y="412538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7" name="平行四辺形 696">
                  <a:extLst>
                    <a:ext uri="{FF2B5EF4-FFF2-40B4-BE49-F238E27FC236}">
                      <a16:creationId xmlns:a16="http://schemas.microsoft.com/office/drawing/2014/main" id="{E669A226-0EF6-4DFC-9C34-7E299344D668}"/>
                    </a:ext>
                  </a:extLst>
                </p:cNvPr>
                <p:cNvSpPr/>
                <p:nvPr/>
              </p:nvSpPr>
              <p:spPr>
                <a:xfrm rot="7632777" flipH="1">
                  <a:off x="2988400" y="391312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8" name="平行四辺形 697">
                  <a:extLst>
                    <a:ext uri="{FF2B5EF4-FFF2-40B4-BE49-F238E27FC236}">
                      <a16:creationId xmlns:a16="http://schemas.microsoft.com/office/drawing/2014/main" id="{C668F9AE-8F81-44E7-8A93-F6A3E0969A41}"/>
                    </a:ext>
                  </a:extLst>
                </p:cNvPr>
                <p:cNvSpPr/>
                <p:nvPr/>
              </p:nvSpPr>
              <p:spPr>
                <a:xfrm rot="7632777" flipH="1">
                  <a:off x="3068377" y="3839311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9" name="平行四辺形 698">
                  <a:extLst>
                    <a:ext uri="{FF2B5EF4-FFF2-40B4-BE49-F238E27FC236}">
                      <a16:creationId xmlns:a16="http://schemas.microsoft.com/office/drawing/2014/main" id="{E54FB6B2-0D6A-4BA0-9A80-9AC386C06838}"/>
                    </a:ext>
                  </a:extLst>
                </p:cNvPr>
                <p:cNvSpPr/>
                <p:nvPr/>
              </p:nvSpPr>
              <p:spPr>
                <a:xfrm flipH="1">
                  <a:off x="3143944" y="3988046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0" name="平行四辺形 699">
                  <a:extLst>
                    <a:ext uri="{FF2B5EF4-FFF2-40B4-BE49-F238E27FC236}">
                      <a16:creationId xmlns:a16="http://schemas.microsoft.com/office/drawing/2014/main" id="{026E8FB0-5A74-4B45-B5A6-363D315C6CC0}"/>
                    </a:ext>
                  </a:extLst>
                </p:cNvPr>
                <p:cNvSpPr/>
                <p:nvPr/>
              </p:nvSpPr>
              <p:spPr>
                <a:xfrm rot="3764997" flipH="1">
                  <a:off x="2755800" y="403176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1" name="平行四辺形 700">
                  <a:extLst>
                    <a:ext uri="{FF2B5EF4-FFF2-40B4-BE49-F238E27FC236}">
                      <a16:creationId xmlns:a16="http://schemas.microsoft.com/office/drawing/2014/main" id="{46F6F7F3-A21C-4ADF-A80B-E6CB9FD217E2}"/>
                    </a:ext>
                  </a:extLst>
                </p:cNvPr>
                <p:cNvSpPr/>
                <p:nvPr/>
              </p:nvSpPr>
              <p:spPr>
                <a:xfrm rot="7632777" flipH="1">
                  <a:off x="2959733" y="396560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2" name="平行四辺形 701">
                  <a:extLst>
                    <a:ext uri="{FF2B5EF4-FFF2-40B4-BE49-F238E27FC236}">
                      <a16:creationId xmlns:a16="http://schemas.microsoft.com/office/drawing/2014/main" id="{C2B57C61-88BD-46BA-8959-FFB8A374303E}"/>
                    </a:ext>
                  </a:extLst>
                </p:cNvPr>
                <p:cNvSpPr/>
                <p:nvPr/>
              </p:nvSpPr>
              <p:spPr>
                <a:xfrm rot="2375545">
                  <a:off x="3236789" y="4167288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3" name="平行四辺形 702">
                  <a:extLst>
                    <a:ext uri="{FF2B5EF4-FFF2-40B4-BE49-F238E27FC236}">
                      <a16:creationId xmlns:a16="http://schemas.microsoft.com/office/drawing/2014/main" id="{6D7C4BCD-479F-42F0-9A35-7B816EFB4B42}"/>
                    </a:ext>
                  </a:extLst>
                </p:cNvPr>
                <p:cNvSpPr/>
                <p:nvPr/>
              </p:nvSpPr>
              <p:spPr>
                <a:xfrm flipH="1">
                  <a:off x="3072436" y="410173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4" name="平行四辺形 703">
                  <a:extLst>
                    <a:ext uri="{FF2B5EF4-FFF2-40B4-BE49-F238E27FC236}">
                      <a16:creationId xmlns:a16="http://schemas.microsoft.com/office/drawing/2014/main" id="{8C57621D-D943-4573-AD57-AEB42B2149D5}"/>
                    </a:ext>
                  </a:extLst>
                </p:cNvPr>
                <p:cNvSpPr/>
                <p:nvPr/>
              </p:nvSpPr>
              <p:spPr>
                <a:xfrm flipH="1">
                  <a:off x="3235374" y="4019159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5" name="平行四辺形 704">
                  <a:extLst>
                    <a:ext uri="{FF2B5EF4-FFF2-40B4-BE49-F238E27FC236}">
                      <a16:creationId xmlns:a16="http://schemas.microsoft.com/office/drawing/2014/main" id="{E71EDDC7-98C7-4CC9-B23D-7D5A47C14F43}"/>
                    </a:ext>
                  </a:extLst>
                </p:cNvPr>
                <p:cNvSpPr/>
                <p:nvPr/>
              </p:nvSpPr>
              <p:spPr>
                <a:xfrm rot="7632777" flipH="1">
                  <a:off x="2933324" y="4053520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6" name="平行四辺形 705">
                  <a:extLst>
                    <a:ext uri="{FF2B5EF4-FFF2-40B4-BE49-F238E27FC236}">
                      <a16:creationId xmlns:a16="http://schemas.microsoft.com/office/drawing/2014/main" id="{722D0C80-6EDF-4C2F-BD28-A2C12E61AEE9}"/>
                    </a:ext>
                  </a:extLst>
                </p:cNvPr>
                <p:cNvSpPr/>
                <p:nvPr/>
              </p:nvSpPr>
              <p:spPr>
                <a:xfrm rot="2081343">
                  <a:off x="3205793" y="4074072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7" name="平行四辺形 706">
                  <a:extLst>
                    <a:ext uri="{FF2B5EF4-FFF2-40B4-BE49-F238E27FC236}">
                      <a16:creationId xmlns:a16="http://schemas.microsoft.com/office/drawing/2014/main" id="{EFE89878-05E2-4183-A4DC-CFFCE20FB392}"/>
                    </a:ext>
                  </a:extLst>
                </p:cNvPr>
                <p:cNvSpPr/>
                <p:nvPr/>
              </p:nvSpPr>
              <p:spPr>
                <a:xfrm rot="2833524">
                  <a:off x="3158167" y="4007397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8" name="平行四辺形 707">
                  <a:extLst>
                    <a:ext uri="{FF2B5EF4-FFF2-40B4-BE49-F238E27FC236}">
                      <a16:creationId xmlns:a16="http://schemas.microsoft.com/office/drawing/2014/main" id="{38D2E545-FB0B-46F1-A3A4-D242DB180C9D}"/>
                    </a:ext>
                  </a:extLst>
                </p:cNvPr>
                <p:cNvSpPr/>
                <p:nvPr/>
              </p:nvSpPr>
              <p:spPr>
                <a:xfrm flipH="1">
                  <a:off x="3094144" y="402589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9" name="平行四辺形 708">
                  <a:extLst>
                    <a:ext uri="{FF2B5EF4-FFF2-40B4-BE49-F238E27FC236}">
                      <a16:creationId xmlns:a16="http://schemas.microsoft.com/office/drawing/2014/main" id="{D7D1891D-9D40-4525-BED8-BD22554E49C7}"/>
                    </a:ext>
                  </a:extLst>
                </p:cNvPr>
                <p:cNvSpPr/>
                <p:nvPr/>
              </p:nvSpPr>
              <p:spPr>
                <a:xfrm rot="2745005">
                  <a:off x="2966559" y="4066951"/>
                  <a:ext cx="328022" cy="434016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0" name="平行四辺形 709">
                  <a:extLst>
                    <a:ext uri="{FF2B5EF4-FFF2-40B4-BE49-F238E27FC236}">
                      <a16:creationId xmlns:a16="http://schemas.microsoft.com/office/drawing/2014/main" id="{EE6437C0-C863-437F-9EF7-5768AF86E5F5}"/>
                    </a:ext>
                  </a:extLst>
                </p:cNvPr>
                <p:cNvSpPr/>
                <p:nvPr/>
              </p:nvSpPr>
              <p:spPr>
                <a:xfrm rot="5740733" flipH="1">
                  <a:off x="3063788" y="3953399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1" name="平行四辺形 710">
                  <a:extLst>
                    <a:ext uri="{FF2B5EF4-FFF2-40B4-BE49-F238E27FC236}">
                      <a16:creationId xmlns:a16="http://schemas.microsoft.com/office/drawing/2014/main" id="{FA1AF3C0-6677-4827-AFBF-1A99F05C0478}"/>
                    </a:ext>
                  </a:extLst>
                </p:cNvPr>
                <p:cNvSpPr/>
                <p:nvPr/>
              </p:nvSpPr>
              <p:spPr>
                <a:xfrm rot="7484393" flipH="1">
                  <a:off x="2857666" y="4234024"/>
                  <a:ext cx="328022" cy="434014"/>
                </a:xfrm>
                <a:prstGeom prst="parallelogram">
                  <a:avLst>
                    <a:gd name="adj" fmla="val 8690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A62565FE-0143-48CF-A57C-65E1199AEEA1}"/>
                  </a:ext>
                </a:extLst>
              </p:cNvPr>
              <p:cNvGrpSpPr/>
              <p:nvPr/>
            </p:nvGrpSpPr>
            <p:grpSpPr>
              <a:xfrm>
                <a:off x="9058779" y="5023351"/>
                <a:ext cx="2107793" cy="238086"/>
                <a:chOff x="7165688" y="4365105"/>
                <a:chExt cx="2107793" cy="238086"/>
              </a:xfrm>
            </p:grpSpPr>
            <p:sp>
              <p:nvSpPr>
                <p:cNvPr id="681" name="台形 680">
                  <a:extLst>
                    <a:ext uri="{FF2B5EF4-FFF2-40B4-BE49-F238E27FC236}">
                      <a16:creationId xmlns:a16="http://schemas.microsoft.com/office/drawing/2014/main" id="{EA5B1E1D-F378-4A1C-A605-7B46CF275FF5}"/>
                    </a:ext>
                  </a:extLst>
                </p:cNvPr>
                <p:cNvSpPr/>
                <p:nvPr/>
              </p:nvSpPr>
              <p:spPr>
                <a:xfrm>
                  <a:off x="7904770" y="4511040"/>
                  <a:ext cx="629630" cy="92151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2" name="月 681">
                  <a:extLst>
                    <a:ext uri="{FF2B5EF4-FFF2-40B4-BE49-F238E27FC236}">
                      <a16:creationId xmlns:a16="http://schemas.microsoft.com/office/drawing/2014/main" id="{6661717D-58E0-4AB7-9F9A-AC5832A561EA}"/>
                    </a:ext>
                  </a:extLst>
                </p:cNvPr>
                <p:cNvSpPr/>
                <p:nvPr/>
              </p:nvSpPr>
              <p:spPr>
                <a:xfrm rot="16200000">
                  <a:off x="8131652" y="3399141"/>
                  <a:ext cx="175866" cy="2107793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770" name="グループ化 769">
            <a:extLst>
              <a:ext uri="{FF2B5EF4-FFF2-40B4-BE49-F238E27FC236}">
                <a16:creationId xmlns:a16="http://schemas.microsoft.com/office/drawing/2014/main" id="{B3C022BC-96B7-4D67-B2FF-5982F98635A2}"/>
              </a:ext>
            </a:extLst>
          </p:cNvPr>
          <p:cNvGrpSpPr/>
          <p:nvPr/>
        </p:nvGrpSpPr>
        <p:grpSpPr>
          <a:xfrm>
            <a:off x="7866933" y="3822055"/>
            <a:ext cx="1671790" cy="514783"/>
            <a:chOff x="9058779" y="3012199"/>
            <a:chExt cx="2107793" cy="649038"/>
          </a:xfrm>
        </p:grpSpPr>
        <p:sp>
          <p:nvSpPr>
            <p:cNvPr id="771" name="フリーフォーム: 図形 770">
              <a:extLst>
                <a:ext uri="{FF2B5EF4-FFF2-40B4-BE49-F238E27FC236}">
                  <a16:creationId xmlns:a16="http://schemas.microsoft.com/office/drawing/2014/main" id="{524D1A74-C88E-4935-BB97-16A91C5628FD}"/>
                </a:ext>
              </a:extLst>
            </p:cNvPr>
            <p:cNvSpPr/>
            <p:nvPr/>
          </p:nvSpPr>
          <p:spPr>
            <a:xfrm rot="20021390">
              <a:off x="10688670" y="3195479"/>
              <a:ext cx="234575" cy="113651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2" name="フリーフォーム: 図形 771">
              <a:extLst>
                <a:ext uri="{FF2B5EF4-FFF2-40B4-BE49-F238E27FC236}">
                  <a16:creationId xmlns:a16="http://schemas.microsoft.com/office/drawing/2014/main" id="{53A8C693-05F9-45E7-9D67-3067ED9ED549}"/>
                </a:ext>
              </a:extLst>
            </p:cNvPr>
            <p:cNvSpPr/>
            <p:nvPr/>
          </p:nvSpPr>
          <p:spPr>
            <a:xfrm rot="20021390">
              <a:off x="10094309" y="3020219"/>
              <a:ext cx="234575" cy="113651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73" name="グループ化 772">
              <a:extLst>
                <a:ext uri="{FF2B5EF4-FFF2-40B4-BE49-F238E27FC236}">
                  <a16:creationId xmlns:a16="http://schemas.microsoft.com/office/drawing/2014/main" id="{88B716B4-B203-4C88-AB88-F599310A88FE}"/>
                </a:ext>
              </a:extLst>
            </p:cNvPr>
            <p:cNvGrpSpPr/>
            <p:nvPr/>
          </p:nvGrpSpPr>
          <p:grpSpPr>
            <a:xfrm>
              <a:off x="9263384" y="3134119"/>
              <a:ext cx="1145919" cy="359140"/>
              <a:chOff x="7145199" y="5995763"/>
              <a:chExt cx="2105938" cy="579493"/>
            </a:xfrm>
          </p:grpSpPr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C9798BEA-627B-412A-8AF2-324DB21E8406}"/>
                  </a:ext>
                </a:extLst>
              </p:cNvPr>
              <p:cNvSpPr/>
              <p:nvPr/>
            </p:nvSpPr>
            <p:spPr>
              <a:xfrm>
                <a:off x="8341539" y="604910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CBD823AB-7D98-47C4-AEA0-543920AF2857}"/>
                  </a:ext>
                </a:extLst>
              </p:cNvPr>
              <p:cNvSpPr/>
              <p:nvPr/>
            </p:nvSpPr>
            <p:spPr>
              <a:xfrm>
                <a:off x="7906295" y="602128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C616224A-679F-449C-AA19-96137DC3DA0A}"/>
                  </a:ext>
                </a:extLst>
              </p:cNvPr>
              <p:cNvSpPr/>
              <p:nvPr/>
            </p:nvSpPr>
            <p:spPr>
              <a:xfrm>
                <a:off x="8241575" y="614320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6A49D30F-1EFF-4E8E-8E66-6F9BFE550D26}"/>
                  </a:ext>
                </a:extLst>
              </p:cNvPr>
              <p:cNvSpPr/>
              <p:nvPr/>
            </p:nvSpPr>
            <p:spPr>
              <a:xfrm rot="10800000">
                <a:off x="7319555" y="611272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7B056BF7-B352-4E5F-9891-54827B5AFB47}"/>
                  </a:ext>
                </a:extLst>
              </p:cNvPr>
              <p:cNvSpPr/>
              <p:nvPr/>
            </p:nvSpPr>
            <p:spPr>
              <a:xfrm rot="10800000">
                <a:off x="7662455" y="614320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D6A962AF-C69A-4D11-81F8-6B9015B2F506}"/>
                  </a:ext>
                </a:extLst>
              </p:cNvPr>
              <p:cNvSpPr/>
              <p:nvPr/>
            </p:nvSpPr>
            <p:spPr>
              <a:xfrm>
                <a:off x="8440599" y="619388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51122374-D6B2-4363-A448-B7F430DF0AA1}"/>
                  </a:ext>
                </a:extLst>
              </p:cNvPr>
              <p:cNvSpPr/>
              <p:nvPr/>
            </p:nvSpPr>
            <p:spPr>
              <a:xfrm>
                <a:off x="7145199" y="625484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A05D5C74-DF1D-4E69-A0E3-EC4F9C9E2BD0}"/>
                  </a:ext>
                </a:extLst>
              </p:cNvPr>
              <p:cNvSpPr/>
              <p:nvPr/>
            </p:nvSpPr>
            <p:spPr>
              <a:xfrm rot="10800000">
                <a:off x="7549059" y="599576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74" name="グループ化 773">
              <a:extLst>
                <a:ext uri="{FF2B5EF4-FFF2-40B4-BE49-F238E27FC236}">
                  <a16:creationId xmlns:a16="http://schemas.microsoft.com/office/drawing/2014/main" id="{A281750A-FDF7-4C44-AD8B-9F6591DB38A5}"/>
                </a:ext>
              </a:extLst>
            </p:cNvPr>
            <p:cNvGrpSpPr/>
            <p:nvPr/>
          </p:nvGrpSpPr>
          <p:grpSpPr>
            <a:xfrm>
              <a:off x="9888224" y="3134119"/>
              <a:ext cx="1145919" cy="359140"/>
              <a:chOff x="7145199" y="5995763"/>
              <a:chExt cx="2105938" cy="579493"/>
            </a:xfrm>
          </p:grpSpPr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87D590B4-81D6-4DF3-BF17-C21469C4B1A9}"/>
                  </a:ext>
                </a:extLst>
              </p:cNvPr>
              <p:cNvSpPr/>
              <p:nvPr/>
            </p:nvSpPr>
            <p:spPr>
              <a:xfrm>
                <a:off x="8341539" y="604910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F3597AB8-F707-4FF6-B272-F84CB532C951}"/>
                  </a:ext>
                </a:extLst>
              </p:cNvPr>
              <p:cNvSpPr/>
              <p:nvPr/>
            </p:nvSpPr>
            <p:spPr>
              <a:xfrm>
                <a:off x="7906295" y="602128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36CB3A4B-A127-403D-855F-4C2C659146FD}"/>
                  </a:ext>
                </a:extLst>
              </p:cNvPr>
              <p:cNvSpPr/>
              <p:nvPr/>
            </p:nvSpPr>
            <p:spPr>
              <a:xfrm>
                <a:off x="8241575" y="614320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4EF22891-96DA-4DAB-A7CD-C36B3CF21E7A}"/>
                  </a:ext>
                </a:extLst>
              </p:cNvPr>
              <p:cNvSpPr/>
              <p:nvPr/>
            </p:nvSpPr>
            <p:spPr>
              <a:xfrm rot="10800000">
                <a:off x="7319555" y="611272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41EBB697-FE5C-49BA-8A2D-8CA76D14CE7C}"/>
                  </a:ext>
                </a:extLst>
              </p:cNvPr>
              <p:cNvSpPr/>
              <p:nvPr/>
            </p:nvSpPr>
            <p:spPr>
              <a:xfrm rot="10800000">
                <a:off x="7662455" y="614320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764D7C63-06D9-4A1D-9ACA-350FC2A3084E}"/>
                  </a:ext>
                </a:extLst>
              </p:cNvPr>
              <p:cNvSpPr/>
              <p:nvPr/>
            </p:nvSpPr>
            <p:spPr>
              <a:xfrm>
                <a:off x="8440599" y="619388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E469054F-450A-44EE-9770-789DD87FC4DD}"/>
                  </a:ext>
                </a:extLst>
              </p:cNvPr>
              <p:cNvSpPr/>
              <p:nvPr/>
            </p:nvSpPr>
            <p:spPr>
              <a:xfrm>
                <a:off x="7145199" y="625484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F2CCC350-1A94-4D49-B832-4DDAA4F3AD2F}"/>
                  </a:ext>
                </a:extLst>
              </p:cNvPr>
              <p:cNvSpPr/>
              <p:nvPr/>
            </p:nvSpPr>
            <p:spPr>
              <a:xfrm rot="10800000">
                <a:off x="7549059" y="599576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75" name="グループ化 774">
              <a:extLst>
                <a:ext uri="{FF2B5EF4-FFF2-40B4-BE49-F238E27FC236}">
                  <a16:creationId xmlns:a16="http://schemas.microsoft.com/office/drawing/2014/main" id="{CE54CFB3-6738-44D3-9A68-7DBC4792EBB0}"/>
                </a:ext>
              </a:extLst>
            </p:cNvPr>
            <p:cNvGrpSpPr/>
            <p:nvPr/>
          </p:nvGrpSpPr>
          <p:grpSpPr>
            <a:xfrm>
              <a:off x="9591044" y="3012199"/>
              <a:ext cx="1145919" cy="359140"/>
              <a:chOff x="7145199" y="5995763"/>
              <a:chExt cx="2105938" cy="579493"/>
            </a:xfrm>
          </p:grpSpPr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C4EBFB35-2A9C-4D3D-9710-36E9D6EBD5BF}"/>
                  </a:ext>
                </a:extLst>
              </p:cNvPr>
              <p:cNvSpPr/>
              <p:nvPr/>
            </p:nvSpPr>
            <p:spPr>
              <a:xfrm>
                <a:off x="8341539" y="604910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EE7EFCED-87B1-4B50-8959-6A71E01F818B}"/>
                  </a:ext>
                </a:extLst>
              </p:cNvPr>
              <p:cNvSpPr/>
              <p:nvPr/>
            </p:nvSpPr>
            <p:spPr>
              <a:xfrm>
                <a:off x="7906295" y="602128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ABD749AD-4B87-4A06-A846-8162C8AF1D58}"/>
                  </a:ext>
                </a:extLst>
              </p:cNvPr>
              <p:cNvSpPr/>
              <p:nvPr/>
            </p:nvSpPr>
            <p:spPr>
              <a:xfrm>
                <a:off x="8241575" y="614320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8A4911E6-E53C-4997-873C-4088944DDA8C}"/>
                  </a:ext>
                </a:extLst>
              </p:cNvPr>
              <p:cNvSpPr/>
              <p:nvPr/>
            </p:nvSpPr>
            <p:spPr>
              <a:xfrm rot="10800000">
                <a:off x="7319555" y="611272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961369E6-FF99-444C-A1A9-0DAD02997CA7}"/>
                  </a:ext>
                </a:extLst>
              </p:cNvPr>
              <p:cNvSpPr/>
              <p:nvPr/>
            </p:nvSpPr>
            <p:spPr>
              <a:xfrm rot="10800000">
                <a:off x="7662455" y="6143208"/>
                <a:ext cx="794793" cy="432048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557EFC68-D97A-438A-94DE-E5879D412F86}"/>
                  </a:ext>
                </a:extLst>
              </p:cNvPr>
              <p:cNvSpPr/>
              <p:nvPr/>
            </p:nvSpPr>
            <p:spPr>
              <a:xfrm>
                <a:off x="8440599" y="619388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33EC00B8-19F1-4AB8-B5E2-E3930302C7AF}"/>
                  </a:ext>
                </a:extLst>
              </p:cNvPr>
              <p:cNvSpPr/>
              <p:nvPr/>
            </p:nvSpPr>
            <p:spPr>
              <a:xfrm>
                <a:off x="7145199" y="625484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71E0CE3A-92DB-4EAF-934C-D34ACB072B4B}"/>
                  </a:ext>
                </a:extLst>
              </p:cNvPr>
              <p:cNvSpPr/>
              <p:nvPr/>
            </p:nvSpPr>
            <p:spPr>
              <a:xfrm rot="10800000">
                <a:off x="7549059" y="5995763"/>
                <a:ext cx="810538" cy="310129"/>
              </a:xfrm>
              <a:custGeom>
                <a:avLst/>
                <a:gdLst>
                  <a:gd name="connsiteX0" fmla="*/ 781299 w 1615562"/>
                  <a:gd name="connsiteY0" fmla="*/ 219425 h 1636043"/>
                  <a:gd name="connsiteX1" fmla="*/ 485085 w 1615562"/>
                  <a:gd name="connsiteY1" fmla="*/ 415768 h 1636043"/>
                  <a:gd name="connsiteX2" fmla="*/ 481748 w 1615562"/>
                  <a:gd name="connsiteY2" fmla="*/ 426520 h 1636043"/>
                  <a:gd name="connsiteX3" fmla="*/ 474525 w 1615562"/>
                  <a:gd name="connsiteY3" fmla="*/ 427248 h 1636043"/>
                  <a:gd name="connsiteX4" fmla="*/ 217837 w 1615562"/>
                  <a:gd name="connsiteY4" fmla="*/ 742194 h 1636043"/>
                  <a:gd name="connsiteX5" fmla="*/ 311995 w 1615562"/>
                  <a:gd name="connsiteY5" fmla="*/ 969512 h 1636043"/>
                  <a:gd name="connsiteX6" fmla="*/ 354159 w 1615562"/>
                  <a:gd name="connsiteY6" fmla="*/ 1004301 h 1636043"/>
                  <a:gd name="connsiteX7" fmla="*/ 346801 w 1615562"/>
                  <a:gd name="connsiteY7" fmla="*/ 1028006 h 1636043"/>
                  <a:gd name="connsiteX8" fmla="*/ 340269 w 1615562"/>
                  <a:gd name="connsiteY8" fmla="*/ 1092795 h 1636043"/>
                  <a:gd name="connsiteX9" fmla="*/ 661746 w 1615562"/>
                  <a:gd name="connsiteY9" fmla="*/ 1414271 h 1636043"/>
                  <a:gd name="connsiteX10" fmla="*/ 889064 w 1615562"/>
                  <a:gd name="connsiteY10" fmla="*/ 1320113 h 1636043"/>
                  <a:gd name="connsiteX11" fmla="*/ 891744 w 1615562"/>
                  <a:gd name="connsiteY11" fmla="*/ 1316865 h 1636043"/>
                  <a:gd name="connsiteX12" fmla="*/ 894767 w 1615562"/>
                  <a:gd name="connsiteY12" fmla="*/ 1319359 h 1636043"/>
                  <a:gd name="connsiteX13" fmla="*/ 1074507 w 1615562"/>
                  <a:gd name="connsiteY13" fmla="*/ 1374262 h 1636043"/>
                  <a:gd name="connsiteX14" fmla="*/ 1395984 w 1615562"/>
                  <a:gd name="connsiteY14" fmla="*/ 1052786 h 1636043"/>
                  <a:gd name="connsiteX15" fmla="*/ 1370721 w 1615562"/>
                  <a:gd name="connsiteY15" fmla="*/ 927652 h 1636043"/>
                  <a:gd name="connsiteX16" fmla="*/ 1348921 w 1615562"/>
                  <a:gd name="connsiteY16" fmla="*/ 887489 h 1636043"/>
                  <a:gd name="connsiteX17" fmla="*/ 1372462 w 1615562"/>
                  <a:gd name="connsiteY17" fmla="*/ 844118 h 1636043"/>
                  <a:gd name="connsiteX18" fmla="*/ 1397725 w 1615562"/>
                  <a:gd name="connsiteY18" fmla="*/ 718985 h 1636043"/>
                  <a:gd name="connsiteX19" fmla="*/ 1076249 w 1615562"/>
                  <a:gd name="connsiteY19" fmla="*/ 397508 h 1636043"/>
                  <a:gd name="connsiteX20" fmla="*/ 1068154 w 1615562"/>
                  <a:gd name="connsiteY20" fmla="*/ 398528 h 1636043"/>
                  <a:gd name="connsiteX21" fmla="*/ 1047872 w 1615562"/>
                  <a:gd name="connsiteY21" fmla="*/ 361161 h 1636043"/>
                  <a:gd name="connsiteX22" fmla="*/ 781299 w 1615562"/>
                  <a:gd name="connsiteY22" fmla="*/ 219425 h 1636043"/>
                  <a:gd name="connsiteX23" fmla="*/ 771520 w 1615562"/>
                  <a:gd name="connsiteY23" fmla="*/ 0 h 1636043"/>
                  <a:gd name="connsiteX24" fmla="*/ 1136526 w 1615562"/>
                  <a:gd name="connsiteY24" fmla="*/ 194072 h 1636043"/>
                  <a:gd name="connsiteX25" fmla="*/ 1164297 w 1615562"/>
                  <a:gd name="connsiteY25" fmla="*/ 245236 h 1636043"/>
                  <a:gd name="connsiteX26" fmla="*/ 1175380 w 1615562"/>
                  <a:gd name="connsiteY26" fmla="*/ 243840 h 1636043"/>
                  <a:gd name="connsiteX27" fmla="*/ 1615562 w 1615562"/>
                  <a:gd name="connsiteY27" fmla="*/ 684022 h 1636043"/>
                  <a:gd name="connsiteX28" fmla="*/ 1580971 w 1615562"/>
                  <a:gd name="connsiteY28" fmla="*/ 855361 h 1636043"/>
                  <a:gd name="connsiteX29" fmla="*/ 1548737 w 1615562"/>
                  <a:gd name="connsiteY29" fmla="*/ 914747 h 1636043"/>
                  <a:gd name="connsiteX30" fmla="*/ 1578587 w 1615562"/>
                  <a:gd name="connsiteY30" fmla="*/ 969740 h 1636043"/>
                  <a:gd name="connsiteX31" fmla="*/ 1613178 w 1615562"/>
                  <a:gd name="connsiteY31" fmla="*/ 1141079 h 1636043"/>
                  <a:gd name="connsiteX32" fmla="*/ 1172996 w 1615562"/>
                  <a:gd name="connsiteY32" fmla="*/ 1581261 h 1636043"/>
                  <a:gd name="connsiteX33" fmla="*/ 926886 w 1615562"/>
                  <a:gd name="connsiteY33" fmla="*/ 1506085 h 1636043"/>
                  <a:gd name="connsiteX34" fmla="*/ 922747 w 1615562"/>
                  <a:gd name="connsiteY34" fmla="*/ 1502670 h 1636043"/>
                  <a:gd name="connsiteX35" fmla="*/ 919078 w 1615562"/>
                  <a:gd name="connsiteY35" fmla="*/ 1507117 h 1636043"/>
                  <a:gd name="connsiteX36" fmla="*/ 607822 w 1615562"/>
                  <a:gd name="connsiteY36" fmla="*/ 1636043 h 1636043"/>
                  <a:gd name="connsiteX37" fmla="*/ 167640 w 1615562"/>
                  <a:gd name="connsiteY37" fmla="*/ 1195861 h 1636043"/>
                  <a:gd name="connsiteX38" fmla="*/ 176583 w 1615562"/>
                  <a:gd name="connsiteY38" fmla="*/ 1107149 h 1636043"/>
                  <a:gd name="connsiteX39" fmla="*/ 186658 w 1615562"/>
                  <a:gd name="connsiteY39" fmla="*/ 1074691 h 1636043"/>
                  <a:gd name="connsiteX40" fmla="*/ 128926 w 1615562"/>
                  <a:gd name="connsiteY40" fmla="*/ 1027057 h 1636043"/>
                  <a:gd name="connsiteX41" fmla="*/ 0 w 1615562"/>
                  <a:gd name="connsiteY41" fmla="*/ 715801 h 1636043"/>
                  <a:gd name="connsiteX42" fmla="*/ 351470 w 1615562"/>
                  <a:gd name="connsiteY42" fmla="*/ 284562 h 1636043"/>
                  <a:gd name="connsiteX43" fmla="*/ 361360 w 1615562"/>
                  <a:gd name="connsiteY43" fmla="*/ 283565 h 1636043"/>
                  <a:gd name="connsiteX44" fmla="*/ 365929 w 1615562"/>
                  <a:gd name="connsiteY44" fmla="*/ 268843 h 1636043"/>
                  <a:gd name="connsiteX45" fmla="*/ 771520 w 1615562"/>
                  <a:gd name="connsiteY45" fmla="*/ 0 h 163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15562" h="1636043">
                    <a:moveTo>
                      <a:pt x="781299" y="219425"/>
                    </a:moveTo>
                    <a:cubicBezTo>
                      <a:pt x="648138" y="219425"/>
                      <a:pt x="533888" y="300386"/>
                      <a:pt x="485085" y="415768"/>
                    </a:cubicBezTo>
                    <a:lnTo>
                      <a:pt x="481748" y="426520"/>
                    </a:lnTo>
                    <a:lnTo>
                      <a:pt x="474525" y="427248"/>
                    </a:lnTo>
                    <a:cubicBezTo>
                      <a:pt x="328033" y="457225"/>
                      <a:pt x="217837" y="586840"/>
                      <a:pt x="217837" y="742194"/>
                    </a:cubicBezTo>
                    <a:cubicBezTo>
                      <a:pt x="217837" y="830967"/>
                      <a:pt x="253820" y="911337"/>
                      <a:pt x="311995" y="969512"/>
                    </a:cubicBezTo>
                    <a:lnTo>
                      <a:pt x="354159" y="1004301"/>
                    </a:lnTo>
                    <a:lnTo>
                      <a:pt x="346801" y="1028006"/>
                    </a:lnTo>
                    <a:cubicBezTo>
                      <a:pt x="342518" y="1048933"/>
                      <a:pt x="340269" y="1070601"/>
                      <a:pt x="340269" y="1092795"/>
                    </a:cubicBezTo>
                    <a:cubicBezTo>
                      <a:pt x="340269" y="1270341"/>
                      <a:pt x="484199" y="1414271"/>
                      <a:pt x="661746" y="1414271"/>
                    </a:cubicBezTo>
                    <a:cubicBezTo>
                      <a:pt x="750519" y="1414271"/>
                      <a:pt x="830889" y="1378289"/>
                      <a:pt x="889064" y="1320113"/>
                    </a:cubicBezTo>
                    <a:lnTo>
                      <a:pt x="891744" y="1316865"/>
                    </a:lnTo>
                    <a:lnTo>
                      <a:pt x="894767" y="1319359"/>
                    </a:lnTo>
                    <a:cubicBezTo>
                      <a:pt x="946075" y="1354022"/>
                      <a:pt x="1007927" y="1374262"/>
                      <a:pt x="1074507" y="1374262"/>
                    </a:cubicBezTo>
                    <a:cubicBezTo>
                      <a:pt x="1252054" y="1374262"/>
                      <a:pt x="1395984" y="1230333"/>
                      <a:pt x="1395984" y="1052786"/>
                    </a:cubicBezTo>
                    <a:cubicBezTo>
                      <a:pt x="1395984" y="1008399"/>
                      <a:pt x="1386989" y="966113"/>
                      <a:pt x="1370721" y="927652"/>
                    </a:cubicBezTo>
                    <a:lnTo>
                      <a:pt x="1348921" y="887489"/>
                    </a:lnTo>
                    <a:lnTo>
                      <a:pt x="1372462" y="844118"/>
                    </a:lnTo>
                    <a:cubicBezTo>
                      <a:pt x="1388730" y="805657"/>
                      <a:pt x="1397725" y="763372"/>
                      <a:pt x="1397725" y="718985"/>
                    </a:cubicBezTo>
                    <a:cubicBezTo>
                      <a:pt x="1397725" y="541438"/>
                      <a:pt x="1253795" y="397508"/>
                      <a:pt x="1076249" y="397508"/>
                    </a:cubicBezTo>
                    <a:lnTo>
                      <a:pt x="1068154" y="398528"/>
                    </a:lnTo>
                    <a:lnTo>
                      <a:pt x="1047872" y="361161"/>
                    </a:lnTo>
                    <a:cubicBezTo>
                      <a:pt x="990101" y="275648"/>
                      <a:pt x="892266" y="219425"/>
                      <a:pt x="781299" y="219425"/>
                    </a:cubicBezTo>
                    <a:close/>
                    <a:moveTo>
                      <a:pt x="771520" y="0"/>
                    </a:moveTo>
                    <a:cubicBezTo>
                      <a:pt x="923462" y="0"/>
                      <a:pt x="1057422" y="76983"/>
                      <a:pt x="1136526" y="194072"/>
                    </a:cubicBezTo>
                    <a:lnTo>
                      <a:pt x="1164297" y="245236"/>
                    </a:lnTo>
                    <a:lnTo>
                      <a:pt x="1175380" y="243840"/>
                    </a:lnTo>
                    <a:cubicBezTo>
                      <a:pt x="1418486" y="243840"/>
                      <a:pt x="1615562" y="440916"/>
                      <a:pt x="1615562" y="684022"/>
                    </a:cubicBezTo>
                    <a:cubicBezTo>
                      <a:pt x="1615562" y="744799"/>
                      <a:pt x="1603245" y="802698"/>
                      <a:pt x="1580971" y="855361"/>
                    </a:cubicBezTo>
                    <a:lnTo>
                      <a:pt x="1548737" y="914747"/>
                    </a:lnTo>
                    <a:lnTo>
                      <a:pt x="1578587" y="969740"/>
                    </a:lnTo>
                    <a:cubicBezTo>
                      <a:pt x="1600861" y="1022403"/>
                      <a:pt x="1613178" y="1080303"/>
                      <a:pt x="1613178" y="1141079"/>
                    </a:cubicBezTo>
                    <a:cubicBezTo>
                      <a:pt x="1613178" y="1384185"/>
                      <a:pt x="1416102" y="1581261"/>
                      <a:pt x="1172996" y="1581261"/>
                    </a:cubicBezTo>
                    <a:cubicBezTo>
                      <a:pt x="1081831" y="1581261"/>
                      <a:pt x="997140" y="1553547"/>
                      <a:pt x="926886" y="1506085"/>
                    </a:cubicBezTo>
                    <a:lnTo>
                      <a:pt x="922747" y="1502670"/>
                    </a:lnTo>
                    <a:lnTo>
                      <a:pt x="919078" y="1507117"/>
                    </a:lnTo>
                    <a:cubicBezTo>
                      <a:pt x="839421" y="1586774"/>
                      <a:pt x="729375" y="1636043"/>
                      <a:pt x="607822" y="1636043"/>
                    </a:cubicBezTo>
                    <a:cubicBezTo>
                      <a:pt x="364716" y="1636043"/>
                      <a:pt x="167640" y="1438967"/>
                      <a:pt x="167640" y="1195861"/>
                    </a:cubicBezTo>
                    <a:cubicBezTo>
                      <a:pt x="167640" y="1165473"/>
                      <a:pt x="170719" y="1135804"/>
                      <a:pt x="176583" y="1107149"/>
                    </a:cubicBezTo>
                    <a:lnTo>
                      <a:pt x="186658" y="1074691"/>
                    </a:lnTo>
                    <a:lnTo>
                      <a:pt x="128926" y="1027057"/>
                    </a:lnTo>
                    <a:cubicBezTo>
                      <a:pt x="49269" y="947400"/>
                      <a:pt x="0" y="837354"/>
                      <a:pt x="0" y="715801"/>
                    </a:cubicBezTo>
                    <a:cubicBezTo>
                      <a:pt x="0" y="503083"/>
                      <a:pt x="150886" y="325607"/>
                      <a:pt x="351470" y="284562"/>
                    </a:cubicBezTo>
                    <a:lnTo>
                      <a:pt x="361360" y="283565"/>
                    </a:lnTo>
                    <a:lnTo>
                      <a:pt x="365929" y="268843"/>
                    </a:lnTo>
                    <a:cubicBezTo>
                      <a:pt x="432753" y="110855"/>
                      <a:pt x="589190" y="0"/>
                      <a:pt x="7715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75000">
                    <a:srgbClr val="0033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76" name="グループ化 775">
              <a:extLst>
                <a:ext uri="{FF2B5EF4-FFF2-40B4-BE49-F238E27FC236}">
                  <a16:creationId xmlns:a16="http://schemas.microsoft.com/office/drawing/2014/main" id="{6DB3243A-D7B1-48BC-A7AC-0714FBC9FD42}"/>
                </a:ext>
              </a:extLst>
            </p:cNvPr>
            <p:cNvGrpSpPr/>
            <p:nvPr/>
          </p:nvGrpSpPr>
          <p:grpSpPr>
            <a:xfrm>
              <a:off x="9058779" y="3423151"/>
              <a:ext cx="2107793" cy="238086"/>
              <a:chOff x="7165688" y="4365105"/>
              <a:chExt cx="2107793" cy="238086"/>
            </a:xfrm>
          </p:grpSpPr>
          <p:sp>
            <p:nvSpPr>
              <p:cNvPr id="784" name="台形 783">
                <a:extLst>
                  <a:ext uri="{FF2B5EF4-FFF2-40B4-BE49-F238E27FC236}">
                    <a16:creationId xmlns:a16="http://schemas.microsoft.com/office/drawing/2014/main" id="{CFC6A884-63B3-4346-AE1F-F717B3FA3BEB}"/>
                  </a:ext>
                </a:extLst>
              </p:cNvPr>
              <p:cNvSpPr/>
              <p:nvPr/>
            </p:nvSpPr>
            <p:spPr>
              <a:xfrm>
                <a:off x="7904770" y="4511040"/>
                <a:ext cx="629630" cy="92151"/>
              </a:xfrm>
              <a:prstGeom prst="trapezoid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5" name="月 784">
                <a:extLst>
                  <a:ext uri="{FF2B5EF4-FFF2-40B4-BE49-F238E27FC236}">
                    <a16:creationId xmlns:a16="http://schemas.microsoft.com/office/drawing/2014/main" id="{405AF8E7-488E-4778-8F13-18055D06E34E}"/>
                  </a:ext>
                </a:extLst>
              </p:cNvPr>
              <p:cNvSpPr/>
              <p:nvPr/>
            </p:nvSpPr>
            <p:spPr>
              <a:xfrm rot="16200000">
                <a:off x="8131652" y="3399141"/>
                <a:ext cx="175866" cy="2107793"/>
              </a:xfrm>
              <a:prstGeom prst="moon">
                <a:avLst>
                  <a:gd name="adj" fmla="val 87500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77" name="フリーフォーム: 図形 776">
              <a:extLst>
                <a:ext uri="{FF2B5EF4-FFF2-40B4-BE49-F238E27FC236}">
                  <a16:creationId xmlns:a16="http://schemas.microsoft.com/office/drawing/2014/main" id="{8946408F-D516-48CF-9627-B52C467477B4}"/>
                </a:ext>
              </a:extLst>
            </p:cNvPr>
            <p:cNvSpPr/>
            <p:nvPr/>
          </p:nvSpPr>
          <p:spPr>
            <a:xfrm rot="11700000">
              <a:off x="9828470" y="3111534"/>
              <a:ext cx="419206" cy="97361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8" name="フリーフォーム: 図形 777">
              <a:extLst>
                <a:ext uri="{FF2B5EF4-FFF2-40B4-BE49-F238E27FC236}">
                  <a16:creationId xmlns:a16="http://schemas.microsoft.com/office/drawing/2014/main" id="{BAE90CD7-00B6-4E6A-AB34-9989FB04A450}"/>
                </a:ext>
              </a:extLst>
            </p:cNvPr>
            <p:cNvSpPr/>
            <p:nvPr/>
          </p:nvSpPr>
          <p:spPr>
            <a:xfrm rot="10220715">
              <a:off x="9306773" y="3196396"/>
              <a:ext cx="337856" cy="96486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9" name="フリーフォーム: 図形 778">
              <a:extLst>
                <a:ext uri="{FF2B5EF4-FFF2-40B4-BE49-F238E27FC236}">
                  <a16:creationId xmlns:a16="http://schemas.microsoft.com/office/drawing/2014/main" id="{8EA36F07-F495-415F-B122-E0FDDA9327DF}"/>
                </a:ext>
              </a:extLst>
            </p:cNvPr>
            <p:cNvSpPr/>
            <p:nvPr/>
          </p:nvSpPr>
          <p:spPr>
            <a:xfrm rot="1533265">
              <a:off x="10369490" y="3187734"/>
              <a:ext cx="419206" cy="97361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4E37330B-BDFC-4991-B36D-63D9F52F7901}"/>
                </a:ext>
              </a:extLst>
            </p:cNvPr>
            <p:cNvSpPr/>
            <p:nvPr/>
          </p:nvSpPr>
          <p:spPr>
            <a:xfrm rot="53980">
              <a:off x="9847793" y="3272596"/>
              <a:ext cx="337856" cy="96486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0CB0FF76-2162-4CB2-9049-95DFCFBE18E1}"/>
                </a:ext>
              </a:extLst>
            </p:cNvPr>
            <p:cNvSpPr/>
            <p:nvPr/>
          </p:nvSpPr>
          <p:spPr>
            <a:xfrm rot="53980">
              <a:off x="10571693" y="3295456"/>
              <a:ext cx="337856" cy="96486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2" name="フリーフォーム: 図形 781">
              <a:extLst>
                <a:ext uri="{FF2B5EF4-FFF2-40B4-BE49-F238E27FC236}">
                  <a16:creationId xmlns:a16="http://schemas.microsoft.com/office/drawing/2014/main" id="{1FC4BA25-EC8A-4059-9139-F9E158A5271B}"/>
                </a:ext>
              </a:extLst>
            </p:cNvPr>
            <p:cNvSpPr/>
            <p:nvPr/>
          </p:nvSpPr>
          <p:spPr>
            <a:xfrm rot="20021390">
              <a:off x="10277189" y="3241199"/>
              <a:ext cx="234575" cy="113651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3" name="フリーフォーム: 図形 782">
              <a:extLst>
                <a:ext uri="{FF2B5EF4-FFF2-40B4-BE49-F238E27FC236}">
                  <a16:creationId xmlns:a16="http://schemas.microsoft.com/office/drawing/2014/main" id="{979CE892-EA45-49EE-83B1-3FF7E2A92D6A}"/>
                </a:ext>
              </a:extLst>
            </p:cNvPr>
            <p:cNvSpPr/>
            <p:nvPr/>
          </p:nvSpPr>
          <p:spPr>
            <a:xfrm rot="20021390">
              <a:off x="9474414" y="3249737"/>
              <a:ext cx="337856" cy="96486"/>
            </a:xfrm>
            <a:custGeom>
              <a:avLst/>
              <a:gdLst>
                <a:gd name="connsiteX0" fmla="*/ 761152 w 899976"/>
                <a:gd name="connsiteY0" fmla="*/ 1806 h 104272"/>
                <a:gd name="connsiteX1" fmla="*/ 867708 w 899976"/>
                <a:gd name="connsiteY1" fmla="*/ 20418 h 104272"/>
                <a:gd name="connsiteX2" fmla="*/ 899976 w 899976"/>
                <a:gd name="connsiteY2" fmla="*/ 35686 h 104272"/>
                <a:gd name="connsiteX3" fmla="*/ 893889 w 899976"/>
                <a:gd name="connsiteY3" fmla="*/ 99081 h 104272"/>
                <a:gd name="connsiteX4" fmla="*/ 861972 w 899976"/>
                <a:gd name="connsiteY4" fmla="*/ 89972 h 104272"/>
                <a:gd name="connsiteX5" fmla="*/ 461031 w 899976"/>
                <a:gd name="connsiteY5" fmla="*/ 83169 h 104272"/>
                <a:gd name="connsiteX6" fmla="*/ 32450 w 899976"/>
                <a:gd name="connsiteY6" fmla="*/ 90192 h 104272"/>
                <a:gd name="connsiteX7" fmla="*/ 0 w 899976"/>
                <a:gd name="connsiteY7" fmla="*/ 104272 h 104272"/>
                <a:gd name="connsiteX8" fmla="*/ 8717 w 899976"/>
                <a:gd name="connsiteY8" fmla="*/ 13493 h 104272"/>
                <a:gd name="connsiteX9" fmla="*/ 76286 w 899976"/>
                <a:gd name="connsiteY9" fmla="*/ 1991 h 104272"/>
                <a:gd name="connsiteX10" fmla="*/ 430389 w 899976"/>
                <a:gd name="connsiteY10" fmla="*/ 3676 h 104272"/>
                <a:gd name="connsiteX11" fmla="*/ 761152 w 899976"/>
                <a:gd name="connsiteY11" fmla="*/ 1806 h 1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976" h="104272">
                  <a:moveTo>
                    <a:pt x="761152" y="1806"/>
                  </a:moveTo>
                  <a:cubicBezTo>
                    <a:pt x="802105" y="4287"/>
                    <a:pt x="837074" y="9714"/>
                    <a:pt x="867708" y="20418"/>
                  </a:cubicBezTo>
                  <a:lnTo>
                    <a:pt x="899976" y="35686"/>
                  </a:lnTo>
                  <a:lnTo>
                    <a:pt x="893889" y="99081"/>
                  </a:lnTo>
                  <a:lnTo>
                    <a:pt x="861972" y="89972"/>
                  </a:lnTo>
                  <a:cubicBezTo>
                    <a:pt x="772415" y="71402"/>
                    <a:pt x="648729" y="83169"/>
                    <a:pt x="461031" y="83169"/>
                  </a:cubicBezTo>
                  <a:cubicBezTo>
                    <a:pt x="273334" y="83169"/>
                    <a:pt x="122845" y="71615"/>
                    <a:pt x="32450" y="90192"/>
                  </a:cubicBezTo>
                  <a:lnTo>
                    <a:pt x="0" y="104272"/>
                  </a:lnTo>
                  <a:lnTo>
                    <a:pt x="8717" y="13493"/>
                  </a:lnTo>
                  <a:lnTo>
                    <a:pt x="76286" y="1991"/>
                  </a:lnTo>
                  <a:cubicBezTo>
                    <a:pt x="165974" y="-3031"/>
                    <a:pt x="287382" y="3676"/>
                    <a:pt x="430389" y="3676"/>
                  </a:cubicBezTo>
                  <a:cubicBezTo>
                    <a:pt x="573397" y="3676"/>
                    <a:pt x="679245" y="-3155"/>
                    <a:pt x="761152" y="180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FF99CC"/>
                </a:gs>
                <a:gs pos="100000">
                  <a:srgbClr val="FF66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63618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pptx631_サラダのイラスト</dc:title>
  <dc:subject>pptx631_サラダのイラスト</dc:subject>
  <dc:creator>http://www.digipot.net</dc:creator>
  <cp:lastModifiedBy/>
  <cp:revision>1</cp:revision>
  <dcterms:created xsi:type="dcterms:W3CDTF">2014-01-30T05:12:09Z</dcterms:created>
  <dcterms:modified xsi:type="dcterms:W3CDTF">2017-08-31T00:55:35Z</dcterms:modified>
  <cp:category/>
  <cp:version>1</cp:version>
</cp:coreProperties>
</file>