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  <p:sldId id="287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53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615E20B9-45DB-47CD-AEA5-F19418EABF85}"/>
              </a:ext>
            </a:extLst>
          </p:cNvPr>
          <p:cNvSpPr/>
          <p:nvPr/>
        </p:nvSpPr>
        <p:spPr bwMode="auto">
          <a:xfrm rot="5400000">
            <a:off x="458802" y="827483"/>
            <a:ext cx="739017" cy="739016"/>
          </a:xfrm>
          <a:custGeom>
            <a:avLst/>
            <a:gdLst>
              <a:gd name="connsiteX0" fmla="*/ 0 w 739017"/>
              <a:gd name="connsiteY0" fmla="*/ 294972 h 739016"/>
              <a:gd name="connsiteX1" fmla="*/ 15105 w 739017"/>
              <a:gd name="connsiteY1" fmla="*/ 224133 h 739016"/>
              <a:gd name="connsiteX2" fmla="*/ 29404 w 739017"/>
              <a:gd name="connsiteY2" fmla="*/ 106876 h 739016"/>
              <a:gd name="connsiteX3" fmla="*/ 33637 w 739017"/>
              <a:gd name="connsiteY3" fmla="*/ 0 h 739016"/>
              <a:gd name="connsiteX4" fmla="*/ 739017 w 739017"/>
              <a:gd name="connsiteY4" fmla="*/ 0 h 739016"/>
              <a:gd name="connsiteX5" fmla="*/ 739017 w 739017"/>
              <a:gd name="connsiteY5" fmla="*/ 705378 h 739016"/>
              <a:gd name="connsiteX6" fmla="*/ 632140 w 739017"/>
              <a:gd name="connsiteY6" fmla="*/ 709611 h 739016"/>
              <a:gd name="connsiteX7" fmla="*/ 514883 w 739017"/>
              <a:gd name="connsiteY7" fmla="*/ 723910 h 739016"/>
              <a:gd name="connsiteX8" fmla="*/ 444044 w 739017"/>
              <a:gd name="connsiteY8" fmla="*/ 739016 h 739016"/>
              <a:gd name="connsiteX9" fmla="*/ 404636 w 739017"/>
              <a:gd name="connsiteY9" fmla="*/ 678246 h 739016"/>
              <a:gd name="connsiteX10" fmla="*/ 246340 w 739017"/>
              <a:gd name="connsiteY10" fmla="*/ 492677 h 739016"/>
              <a:gd name="connsiteX11" fmla="*/ 60770 w 739017"/>
              <a:gd name="connsiteY11" fmla="*/ 334380 h 739016"/>
              <a:gd name="connsiteX12" fmla="*/ 0 w 739017"/>
              <a:gd name="connsiteY12" fmla="*/ 294972 h 739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9017" h="739016">
                <a:moveTo>
                  <a:pt x="0" y="294972"/>
                </a:moveTo>
                <a:lnTo>
                  <a:pt x="15105" y="224133"/>
                </a:lnTo>
                <a:cubicBezTo>
                  <a:pt x="21314" y="186766"/>
                  <a:pt x="26135" y="147541"/>
                  <a:pt x="29404" y="106876"/>
                </a:cubicBezTo>
                <a:lnTo>
                  <a:pt x="33637" y="0"/>
                </a:lnTo>
                <a:lnTo>
                  <a:pt x="739017" y="0"/>
                </a:lnTo>
                <a:lnTo>
                  <a:pt x="739017" y="705378"/>
                </a:lnTo>
                <a:lnTo>
                  <a:pt x="632140" y="709611"/>
                </a:lnTo>
                <a:cubicBezTo>
                  <a:pt x="591475" y="712880"/>
                  <a:pt x="552250" y="717702"/>
                  <a:pt x="514883" y="723910"/>
                </a:cubicBezTo>
                <a:lnTo>
                  <a:pt x="444044" y="739016"/>
                </a:lnTo>
                <a:lnTo>
                  <a:pt x="404636" y="678246"/>
                </a:lnTo>
                <a:cubicBezTo>
                  <a:pt x="360572" y="616620"/>
                  <a:pt x="307327" y="553664"/>
                  <a:pt x="246340" y="492677"/>
                </a:cubicBezTo>
                <a:cubicBezTo>
                  <a:pt x="185353" y="431690"/>
                  <a:pt x="122397" y="378444"/>
                  <a:pt x="60770" y="334380"/>
                </a:cubicBezTo>
                <a:lnTo>
                  <a:pt x="0" y="294972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C5E9736D-97E6-4421-8EE9-362409D95D52}"/>
              </a:ext>
            </a:extLst>
          </p:cNvPr>
          <p:cNvSpPr/>
          <p:nvPr/>
        </p:nvSpPr>
        <p:spPr bwMode="auto">
          <a:xfrm rot="5400000">
            <a:off x="1235850" y="827482"/>
            <a:ext cx="739017" cy="739018"/>
          </a:xfrm>
          <a:custGeom>
            <a:avLst/>
            <a:gdLst>
              <a:gd name="connsiteX0" fmla="*/ 0 w 739017"/>
              <a:gd name="connsiteY0" fmla="*/ 444046 h 739018"/>
              <a:gd name="connsiteX1" fmla="*/ 60770 w 739017"/>
              <a:gd name="connsiteY1" fmla="*/ 404637 h 739018"/>
              <a:gd name="connsiteX2" fmla="*/ 246340 w 739017"/>
              <a:gd name="connsiteY2" fmla="*/ 246341 h 739018"/>
              <a:gd name="connsiteX3" fmla="*/ 404636 w 739017"/>
              <a:gd name="connsiteY3" fmla="*/ 60771 h 739018"/>
              <a:gd name="connsiteX4" fmla="*/ 444046 w 739017"/>
              <a:gd name="connsiteY4" fmla="*/ 0 h 739018"/>
              <a:gd name="connsiteX5" fmla="*/ 514883 w 739017"/>
              <a:gd name="connsiteY5" fmla="*/ 15106 h 739018"/>
              <a:gd name="connsiteX6" fmla="*/ 632140 w 739017"/>
              <a:gd name="connsiteY6" fmla="*/ 29404 h 739018"/>
              <a:gd name="connsiteX7" fmla="*/ 739017 w 739017"/>
              <a:gd name="connsiteY7" fmla="*/ 33637 h 739018"/>
              <a:gd name="connsiteX8" fmla="*/ 739017 w 739017"/>
              <a:gd name="connsiteY8" fmla="*/ 739018 h 739018"/>
              <a:gd name="connsiteX9" fmla="*/ 33637 w 739017"/>
              <a:gd name="connsiteY9" fmla="*/ 739018 h 739018"/>
              <a:gd name="connsiteX10" fmla="*/ 29404 w 739017"/>
              <a:gd name="connsiteY10" fmla="*/ 632140 h 739018"/>
              <a:gd name="connsiteX11" fmla="*/ 15105 w 739017"/>
              <a:gd name="connsiteY11" fmla="*/ 514883 h 739018"/>
              <a:gd name="connsiteX12" fmla="*/ 0 w 739017"/>
              <a:gd name="connsiteY12" fmla="*/ 444046 h 73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9017" h="739018">
                <a:moveTo>
                  <a:pt x="0" y="444046"/>
                </a:moveTo>
                <a:lnTo>
                  <a:pt x="60770" y="404637"/>
                </a:lnTo>
                <a:cubicBezTo>
                  <a:pt x="122397" y="360573"/>
                  <a:pt x="185353" y="307328"/>
                  <a:pt x="246340" y="246341"/>
                </a:cubicBezTo>
                <a:cubicBezTo>
                  <a:pt x="307327" y="185354"/>
                  <a:pt x="360572" y="122397"/>
                  <a:pt x="404636" y="60771"/>
                </a:cubicBezTo>
                <a:lnTo>
                  <a:pt x="444046" y="0"/>
                </a:lnTo>
                <a:lnTo>
                  <a:pt x="514883" y="15106"/>
                </a:lnTo>
                <a:cubicBezTo>
                  <a:pt x="552250" y="21315"/>
                  <a:pt x="591475" y="26136"/>
                  <a:pt x="632140" y="29404"/>
                </a:cubicBezTo>
                <a:lnTo>
                  <a:pt x="739017" y="33637"/>
                </a:lnTo>
                <a:lnTo>
                  <a:pt x="739017" y="739018"/>
                </a:lnTo>
                <a:lnTo>
                  <a:pt x="33637" y="739018"/>
                </a:lnTo>
                <a:lnTo>
                  <a:pt x="29404" y="632140"/>
                </a:lnTo>
                <a:cubicBezTo>
                  <a:pt x="26135" y="591475"/>
                  <a:pt x="21314" y="552250"/>
                  <a:pt x="15105" y="514883"/>
                </a:cubicBezTo>
                <a:lnTo>
                  <a:pt x="0" y="44404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C044D7AB-BDF1-44B3-811A-176B53E79383}"/>
              </a:ext>
            </a:extLst>
          </p:cNvPr>
          <p:cNvSpPr/>
          <p:nvPr/>
        </p:nvSpPr>
        <p:spPr bwMode="auto">
          <a:xfrm rot="5400000">
            <a:off x="458802" y="1604530"/>
            <a:ext cx="739016" cy="739016"/>
          </a:xfrm>
          <a:custGeom>
            <a:avLst/>
            <a:gdLst>
              <a:gd name="connsiteX0" fmla="*/ 0 w 739016"/>
              <a:gd name="connsiteY0" fmla="*/ 705378 h 739016"/>
              <a:gd name="connsiteX1" fmla="*/ 0 w 739016"/>
              <a:gd name="connsiteY1" fmla="*/ 0 h 739016"/>
              <a:gd name="connsiteX2" fmla="*/ 705379 w 739016"/>
              <a:gd name="connsiteY2" fmla="*/ 0 h 739016"/>
              <a:gd name="connsiteX3" fmla="*/ 709612 w 739016"/>
              <a:gd name="connsiteY3" fmla="*/ 106876 h 739016"/>
              <a:gd name="connsiteX4" fmla="*/ 723911 w 739016"/>
              <a:gd name="connsiteY4" fmla="*/ 224133 h 739016"/>
              <a:gd name="connsiteX5" fmla="*/ 739016 w 739016"/>
              <a:gd name="connsiteY5" fmla="*/ 294972 h 739016"/>
              <a:gd name="connsiteX6" fmla="*/ 678246 w 739016"/>
              <a:gd name="connsiteY6" fmla="*/ 334380 h 739016"/>
              <a:gd name="connsiteX7" fmla="*/ 492676 w 739016"/>
              <a:gd name="connsiteY7" fmla="*/ 492676 h 739016"/>
              <a:gd name="connsiteX8" fmla="*/ 334380 w 739016"/>
              <a:gd name="connsiteY8" fmla="*/ 678246 h 739016"/>
              <a:gd name="connsiteX9" fmla="*/ 294972 w 739016"/>
              <a:gd name="connsiteY9" fmla="*/ 739016 h 739016"/>
              <a:gd name="connsiteX10" fmla="*/ 224134 w 739016"/>
              <a:gd name="connsiteY10" fmla="*/ 723910 h 739016"/>
              <a:gd name="connsiteX11" fmla="*/ 106877 w 739016"/>
              <a:gd name="connsiteY11" fmla="*/ 709611 h 739016"/>
              <a:gd name="connsiteX12" fmla="*/ 0 w 739016"/>
              <a:gd name="connsiteY12" fmla="*/ 705378 h 739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9016" h="739016">
                <a:moveTo>
                  <a:pt x="0" y="705378"/>
                </a:moveTo>
                <a:lnTo>
                  <a:pt x="0" y="0"/>
                </a:lnTo>
                <a:lnTo>
                  <a:pt x="705379" y="0"/>
                </a:lnTo>
                <a:lnTo>
                  <a:pt x="709612" y="106876"/>
                </a:lnTo>
                <a:cubicBezTo>
                  <a:pt x="712881" y="147541"/>
                  <a:pt x="717702" y="186766"/>
                  <a:pt x="723911" y="224133"/>
                </a:cubicBezTo>
                <a:lnTo>
                  <a:pt x="739016" y="294972"/>
                </a:lnTo>
                <a:lnTo>
                  <a:pt x="678246" y="334380"/>
                </a:lnTo>
                <a:cubicBezTo>
                  <a:pt x="616619" y="378444"/>
                  <a:pt x="553664" y="431689"/>
                  <a:pt x="492676" y="492676"/>
                </a:cubicBezTo>
                <a:cubicBezTo>
                  <a:pt x="431689" y="553663"/>
                  <a:pt x="378445" y="616620"/>
                  <a:pt x="334380" y="678246"/>
                </a:cubicBezTo>
                <a:lnTo>
                  <a:pt x="294972" y="739016"/>
                </a:lnTo>
                <a:lnTo>
                  <a:pt x="224134" y="723910"/>
                </a:lnTo>
                <a:cubicBezTo>
                  <a:pt x="186767" y="717701"/>
                  <a:pt x="147541" y="712880"/>
                  <a:pt x="106877" y="709611"/>
                </a:cubicBezTo>
                <a:lnTo>
                  <a:pt x="0" y="705378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8E065A6B-983C-46BA-89D7-A9C18FCDDC31}"/>
              </a:ext>
            </a:extLst>
          </p:cNvPr>
          <p:cNvSpPr/>
          <p:nvPr/>
        </p:nvSpPr>
        <p:spPr bwMode="auto">
          <a:xfrm rot="5400000">
            <a:off x="1235850" y="1604529"/>
            <a:ext cx="739016" cy="739018"/>
          </a:xfrm>
          <a:custGeom>
            <a:avLst/>
            <a:gdLst>
              <a:gd name="connsiteX0" fmla="*/ 0 w 739016"/>
              <a:gd name="connsiteY0" fmla="*/ 739018 h 739018"/>
              <a:gd name="connsiteX1" fmla="*/ 0 w 739016"/>
              <a:gd name="connsiteY1" fmla="*/ 33637 h 739018"/>
              <a:gd name="connsiteX2" fmla="*/ 106877 w 739016"/>
              <a:gd name="connsiteY2" fmla="*/ 29405 h 739018"/>
              <a:gd name="connsiteX3" fmla="*/ 224134 w 739016"/>
              <a:gd name="connsiteY3" fmla="*/ 15105 h 739018"/>
              <a:gd name="connsiteX4" fmla="*/ 294970 w 739016"/>
              <a:gd name="connsiteY4" fmla="*/ 0 h 739018"/>
              <a:gd name="connsiteX5" fmla="*/ 334380 w 739016"/>
              <a:gd name="connsiteY5" fmla="*/ 60771 h 739018"/>
              <a:gd name="connsiteX6" fmla="*/ 492676 w 739016"/>
              <a:gd name="connsiteY6" fmla="*/ 246341 h 739018"/>
              <a:gd name="connsiteX7" fmla="*/ 678246 w 739016"/>
              <a:gd name="connsiteY7" fmla="*/ 404638 h 739018"/>
              <a:gd name="connsiteX8" fmla="*/ 739016 w 739016"/>
              <a:gd name="connsiteY8" fmla="*/ 444046 h 739018"/>
              <a:gd name="connsiteX9" fmla="*/ 723911 w 739016"/>
              <a:gd name="connsiteY9" fmla="*/ 514883 h 739018"/>
              <a:gd name="connsiteX10" fmla="*/ 709612 w 739016"/>
              <a:gd name="connsiteY10" fmla="*/ 632140 h 739018"/>
              <a:gd name="connsiteX11" fmla="*/ 705379 w 739016"/>
              <a:gd name="connsiteY11" fmla="*/ 739018 h 739018"/>
              <a:gd name="connsiteX12" fmla="*/ 0 w 739016"/>
              <a:gd name="connsiteY12" fmla="*/ 739018 h 73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9016" h="739018">
                <a:moveTo>
                  <a:pt x="0" y="739018"/>
                </a:moveTo>
                <a:lnTo>
                  <a:pt x="0" y="33637"/>
                </a:lnTo>
                <a:lnTo>
                  <a:pt x="106877" y="29405"/>
                </a:lnTo>
                <a:cubicBezTo>
                  <a:pt x="147541" y="26136"/>
                  <a:pt x="186767" y="21315"/>
                  <a:pt x="224134" y="15105"/>
                </a:cubicBezTo>
                <a:lnTo>
                  <a:pt x="294970" y="0"/>
                </a:lnTo>
                <a:lnTo>
                  <a:pt x="334380" y="60771"/>
                </a:lnTo>
                <a:cubicBezTo>
                  <a:pt x="378445" y="122398"/>
                  <a:pt x="431689" y="185354"/>
                  <a:pt x="492676" y="246341"/>
                </a:cubicBezTo>
                <a:cubicBezTo>
                  <a:pt x="553664" y="307328"/>
                  <a:pt x="616619" y="360573"/>
                  <a:pt x="678246" y="404638"/>
                </a:cubicBezTo>
                <a:lnTo>
                  <a:pt x="739016" y="444046"/>
                </a:lnTo>
                <a:lnTo>
                  <a:pt x="723911" y="514883"/>
                </a:lnTo>
                <a:cubicBezTo>
                  <a:pt x="717702" y="552250"/>
                  <a:pt x="712881" y="591475"/>
                  <a:pt x="709612" y="632140"/>
                </a:cubicBezTo>
                <a:lnTo>
                  <a:pt x="705379" y="739018"/>
                </a:lnTo>
                <a:lnTo>
                  <a:pt x="0" y="739018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E2D6E624-C647-466D-8990-6A35281D5A8B}"/>
              </a:ext>
            </a:extLst>
          </p:cNvPr>
          <p:cNvSpPr/>
          <p:nvPr/>
        </p:nvSpPr>
        <p:spPr bwMode="auto">
          <a:xfrm rot="5400000">
            <a:off x="6010058" y="772698"/>
            <a:ext cx="793801" cy="793802"/>
          </a:xfrm>
          <a:custGeom>
            <a:avLst/>
            <a:gdLst>
              <a:gd name="connsiteX0" fmla="*/ 0 w 793801"/>
              <a:gd name="connsiteY0" fmla="*/ 87995 h 793802"/>
              <a:gd name="connsiteX1" fmla="*/ 22682 w 793801"/>
              <a:gd name="connsiteY1" fmla="*/ 54354 h 793802"/>
              <a:gd name="connsiteX2" fmla="*/ 33665 w 793801"/>
              <a:gd name="connsiteY2" fmla="*/ 18971 h 793802"/>
              <a:gd name="connsiteX3" fmla="*/ 35578 w 793801"/>
              <a:gd name="connsiteY3" fmla="*/ 0 h 793802"/>
              <a:gd name="connsiteX4" fmla="*/ 793801 w 793801"/>
              <a:gd name="connsiteY4" fmla="*/ 0 h 793802"/>
              <a:gd name="connsiteX5" fmla="*/ 793801 w 793801"/>
              <a:gd name="connsiteY5" fmla="*/ 758227 h 793802"/>
              <a:gd name="connsiteX6" fmla="*/ 774829 w 793801"/>
              <a:gd name="connsiteY6" fmla="*/ 760139 h 793802"/>
              <a:gd name="connsiteX7" fmla="*/ 739446 w 793801"/>
              <a:gd name="connsiteY7" fmla="*/ 771122 h 793802"/>
              <a:gd name="connsiteX8" fmla="*/ 705809 w 793801"/>
              <a:gd name="connsiteY8" fmla="*/ 793802 h 793802"/>
              <a:gd name="connsiteX9" fmla="*/ 679187 w 793801"/>
              <a:gd name="connsiteY9" fmla="*/ 763189 h 793802"/>
              <a:gd name="connsiteX10" fmla="*/ 612149 w 793801"/>
              <a:gd name="connsiteY10" fmla="*/ 729891 h 793802"/>
              <a:gd name="connsiteX11" fmla="*/ 574465 w 793801"/>
              <a:gd name="connsiteY11" fmla="*/ 723758 h 793802"/>
              <a:gd name="connsiteX12" fmla="*/ 574464 w 793801"/>
              <a:gd name="connsiteY12" fmla="*/ 723758 h 793802"/>
              <a:gd name="connsiteX13" fmla="*/ 510675 w 793801"/>
              <a:gd name="connsiteY13" fmla="*/ 730953 h 793802"/>
              <a:gd name="connsiteX14" fmla="*/ 498360 w 793801"/>
              <a:gd name="connsiteY14" fmla="*/ 736929 h 793802"/>
              <a:gd name="connsiteX15" fmla="*/ 481290 w 793801"/>
              <a:gd name="connsiteY15" fmla="*/ 701949 h 793802"/>
              <a:gd name="connsiteX16" fmla="*/ 425156 w 793801"/>
              <a:gd name="connsiteY16" fmla="*/ 652435 h 793802"/>
              <a:gd name="connsiteX17" fmla="*/ 354208 w 793801"/>
              <a:gd name="connsiteY17" fmla="*/ 628578 h 793802"/>
              <a:gd name="connsiteX18" fmla="*/ 354207 w 793801"/>
              <a:gd name="connsiteY18" fmla="*/ 628578 h 793802"/>
              <a:gd name="connsiteX19" fmla="*/ 313737 w 793801"/>
              <a:gd name="connsiteY19" fmla="*/ 631400 h 793802"/>
              <a:gd name="connsiteX20" fmla="*/ 305989 w 793801"/>
              <a:gd name="connsiteY20" fmla="*/ 591579 h 793802"/>
              <a:gd name="connsiteX21" fmla="*/ 264583 w 793801"/>
              <a:gd name="connsiteY21" fmla="*/ 529223 h 793802"/>
              <a:gd name="connsiteX22" fmla="*/ 202227 w 793801"/>
              <a:gd name="connsiteY22" fmla="*/ 487816 h 793802"/>
              <a:gd name="connsiteX23" fmla="*/ 162403 w 793801"/>
              <a:gd name="connsiteY23" fmla="*/ 480067 h 793802"/>
              <a:gd name="connsiteX24" fmla="*/ 165224 w 793801"/>
              <a:gd name="connsiteY24" fmla="*/ 439597 h 793802"/>
              <a:gd name="connsiteX25" fmla="*/ 141368 w 793801"/>
              <a:gd name="connsiteY25" fmla="*/ 368649 h 793802"/>
              <a:gd name="connsiteX26" fmla="*/ 91854 w 793801"/>
              <a:gd name="connsiteY26" fmla="*/ 312515 h 793802"/>
              <a:gd name="connsiteX27" fmla="*/ 55392 w 793801"/>
              <a:gd name="connsiteY27" fmla="*/ 294722 h 793802"/>
              <a:gd name="connsiteX28" fmla="*/ 68593 w 793801"/>
              <a:gd name="connsiteY28" fmla="*/ 256359 h 793802"/>
              <a:gd name="connsiteX29" fmla="*/ 63912 w 793801"/>
              <a:gd name="connsiteY29" fmla="*/ 181655 h 793802"/>
              <a:gd name="connsiteX30" fmla="*/ 30614 w 793801"/>
              <a:gd name="connsiteY30" fmla="*/ 114619 h 793802"/>
              <a:gd name="connsiteX31" fmla="*/ 0 w 793801"/>
              <a:gd name="connsiteY31" fmla="*/ 87995 h 79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93801" h="793802">
                <a:moveTo>
                  <a:pt x="0" y="87995"/>
                </a:moveTo>
                <a:lnTo>
                  <a:pt x="22682" y="54354"/>
                </a:lnTo>
                <a:cubicBezTo>
                  <a:pt x="27451" y="43078"/>
                  <a:pt x="31154" y="31242"/>
                  <a:pt x="33665" y="18971"/>
                </a:cubicBezTo>
                <a:lnTo>
                  <a:pt x="35578" y="0"/>
                </a:lnTo>
                <a:lnTo>
                  <a:pt x="793801" y="0"/>
                </a:lnTo>
                <a:lnTo>
                  <a:pt x="793801" y="758227"/>
                </a:lnTo>
                <a:lnTo>
                  <a:pt x="774829" y="760139"/>
                </a:lnTo>
                <a:cubicBezTo>
                  <a:pt x="762559" y="762650"/>
                  <a:pt x="750722" y="766353"/>
                  <a:pt x="739446" y="771122"/>
                </a:cubicBezTo>
                <a:lnTo>
                  <a:pt x="705809" y="793802"/>
                </a:lnTo>
                <a:lnTo>
                  <a:pt x="679187" y="763189"/>
                </a:lnTo>
                <a:cubicBezTo>
                  <a:pt x="659873" y="748139"/>
                  <a:pt x="637288" y="736627"/>
                  <a:pt x="612149" y="729891"/>
                </a:cubicBezTo>
                <a:cubicBezTo>
                  <a:pt x="599581" y="726523"/>
                  <a:pt x="586967" y="724508"/>
                  <a:pt x="574465" y="723758"/>
                </a:cubicBezTo>
                <a:lnTo>
                  <a:pt x="574464" y="723758"/>
                </a:lnTo>
                <a:cubicBezTo>
                  <a:pt x="552585" y="722445"/>
                  <a:pt x="531046" y="725003"/>
                  <a:pt x="510675" y="730953"/>
                </a:cubicBezTo>
                <a:lnTo>
                  <a:pt x="498360" y="736929"/>
                </a:lnTo>
                <a:lnTo>
                  <a:pt x="481290" y="701949"/>
                </a:lnTo>
                <a:cubicBezTo>
                  <a:pt x="466529" y="682412"/>
                  <a:pt x="447695" y="665448"/>
                  <a:pt x="425156" y="652435"/>
                </a:cubicBezTo>
                <a:cubicBezTo>
                  <a:pt x="402617" y="639422"/>
                  <a:pt x="378507" y="631593"/>
                  <a:pt x="354208" y="628578"/>
                </a:cubicBezTo>
                <a:lnTo>
                  <a:pt x="354207" y="628578"/>
                </a:lnTo>
                <a:lnTo>
                  <a:pt x="313737" y="631400"/>
                </a:lnTo>
                <a:lnTo>
                  <a:pt x="305989" y="591579"/>
                </a:lnTo>
                <a:cubicBezTo>
                  <a:pt x="296787" y="568888"/>
                  <a:pt x="282985" y="547626"/>
                  <a:pt x="264583" y="529223"/>
                </a:cubicBezTo>
                <a:cubicBezTo>
                  <a:pt x="246180" y="510820"/>
                  <a:pt x="224918" y="497018"/>
                  <a:pt x="202227" y="487816"/>
                </a:cubicBezTo>
                <a:lnTo>
                  <a:pt x="162403" y="480067"/>
                </a:lnTo>
                <a:lnTo>
                  <a:pt x="165224" y="439597"/>
                </a:lnTo>
                <a:cubicBezTo>
                  <a:pt x="162209" y="415298"/>
                  <a:pt x="154381" y="391188"/>
                  <a:pt x="141368" y="368649"/>
                </a:cubicBezTo>
                <a:cubicBezTo>
                  <a:pt x="128355" y="346110"/>
                  <a:pt x="111390" y="327275"/>
                  <a:pt x="91854" y="312515"/>
                </a:cubicBezTo>
                <a:lnTo>
                  <a:pt x="55392" y="294722"/>
                </a:lnTo>
                <a:lnTo>
                  <a:pt x="68593" y="256359"/>
                </a:lnTo>
                <a:cubicBezTo>
                  <a:pt x="71971" y="232108"/>
                  <a:pt x="70648" y="206794"/>
                  <a:pt x="63912" y="181655"/>
                </a:cubicBezTo>
                <a:cubicBezTo>
                  <a:pt x="57176" y="156516"/>
                  <a:pt x="45664" y="133932"/>
                  <a:pt x="30614" y="114619"/>
                </a:cubicBezTo>
                <a:lnTo>
                  <a:pt x="0" y="8799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5495A0A4-9766-464C-9BF6-091DC9880765}"/>
              </a:ext>
            </a:extLst>
          </p:cNvPr>
          <p:cNvSpPr/>
          <p:nvPr/>
        </p:nvSpPr>
        <p:spPr bwMode="auto">
          <a:xfrm rot="5400000">
            <a:off x="6841893" y="772698"/>
            <a:ext cx="793798" cy="793804"/>
          </a:xfrm>
          <a:custGeom>
            <a:avLst/>
            <a:gdLst>
              <a:gd name="connsiteX0" fmla="*/ 0 w 793798"/>
              <a:gd name="connsiteY0" fmla="*/ 705808 h 793804"/>
              <a:gd name="connsiteX1" fmla="*/ 30612 w 793798"/>
              <a:gd name="connsiteY1" fmla="*/ 679186 h 793804"/>
              <a:gd name="connsiteX2" fmla="*/ 63911 w 793798"/>
              <a:gd name="connsiteY2" fmla="*/ 612149 h 793804"/>
              <a:gd name="connsiteX3" fmla="*/ 68592 w 793798"/>
              <a:gd name="connsiteY3" fmla="*/ 537443 h 793804"/>
              <a:gd name="connsiteX4" fmla="*/ 55392 w 793798"/>
              <a:gd name="connsiteY4" fmla="*/ 499081 h 793804"/>
              <a:gd name="connsiteX5" fmla="*/ 76596 w 793798"/>
              <a:gd name="connsiteY5" fmla="*/ 488734 h 793804"/>
              <a:gd name="connsiteX6" fmla="*/ 91851 w 793798"/>
              <a:gd name="connsiteY6" fmla="*/ 481289 h 793804"/>
              <a:gd name="connsiteX7" fmla="*/ 141366 w 793798"/>
              <a:gd name="connsiteY7" fmla="*/ 425154 h 793804"/>
              <a:gd name="connsiteX8" fmla="*/ 165223 w 793798"/>
              <a:gd name="connsiteY8" fmla="*/ 354206 h 793804"/>
              <a:gd name="connsiteX9" fmla="*/ 162400 w 793798"/>
              <a:gd name="connsiteY9" fmla="*/ 313736 h 793804"/>
              <a:gd name="connsiteX10" fmla="*/ 202221 w 793798"/>
              <a:gd name="connsiteY10" fmla="*/ 305987 h 793804"/>
              <a:gd name="connsiteX11" fmla="*/ 264577 w 793798"/>
              <a:gd name="connsiteY11" fmla="*/ 264580 h 793804"/>
              <a:gd name="connsiteX12" fmla="*/ 305984 w 793798"/>
              <a:gd name="connsiteY12" fmla="*/ 202224 h 793804"/>
              <a:gd name="connsiteX13" fmla="*/ 313733 w 793798"/>
              <a:gd name="connsiteY13" fmla="*/ 162402 h 793804"/>
              <a:gd name="connsiteX14" fmla="*/ 354204 w 793798"/>
              <a:gd name="connsiteY14" fmla="*/ 165224 h 793804"/>
              <a:gd name="connsiteX15" fmla="*/ 425152 w 793798"/>
              <a:gd name="connsiteY15" fmla="*/ 141367 h 793804"/>
              <a:gd name="connsiteX16" fmla="*/ 481286 w 793798"/>
              <a:gd name="connsiteY16" fmla="*/ 91853 h 793804"/>
              <a:gd name="connsiteX17" fmla="*/ 499079 w 793798"/>
              <a:gd name="connsiteY17" fmla="*/ 55392 h 793804"/>
              <a:gd name="connsiteX18" fmla="*/ 537440 w 793798"/>
              <a:gd name="connsiteY18" fmla="*/ 68592 h 793804"/>
              <a:gd name="connsiteX19" fmla="*/ 612146 w 793798"/>
              <a:gd name="connsiteY19" fmla="*/ 63910 h 793804"/>
              <a:gd name="connsiteX20" fmla="*/ 679183 w 793798"/>
              <a:gd name="connsiteY20" fmla="*/ 30612 h 793804"/>
              <a:gd name="connsiteX21" fmla="*/ 705804 w 793798"/>
              <a:gd name="connsiteY21" fmla="*/ 0 h 793804"/>
              <a:gd name="connsiteX22" fmla="*/ 739444 w 793798"/>
              <a:gd name="connsiteY22" fmla="*/ 22680 h 793804"/>
              <a:gd name="connsiteX23" fmla="*/ 774826 w 793798"/>
              <a:gd name="connsiteY23" fmla="*/ 33664 h 793804"/>
              <a:gd name="connsiteX24" fmla="*/ 793798 w 793798"/>
              <a:gd name="connsiteY24" fmla="*/ 35576 h 793804"/>
              <a:gd name="connsiteX25" fmla="*/ 793798 w 793798"/>
              <a:gd name="connsiteY25" fmla="*/ 793804 h 793804"/>
              <a:gd name="connsiteX26" fmla="*/ 35576 w 793798"/>
              <a:gd name="connsiteY26" fmla="*/ 793804 h 793804"/>
              <a:gd name="connsiteX27" fmla="*/ 33663 w 793798"/>
              <a:gd name="connsiteY27" fmla="*/ 774828 h 793804"/>
              <a:gd name="connsiteX28" fmla="*/ 22679 w 793798"/>
              <a:gd name="connsiteY28" fmla="*/ 739446 h 793804"/>
              <a:gd name="connsiteX29" fmla="*/ 0 w 793798"/>
              <a:gd name="connsiteY29" fmla="*/ 705808 h 793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93798" h="793804">
                <a:moveTo>
                  <a:pt x="0" y="705808"/>
                </a:moveTo>
                <a:lnTo>
                  <a:pt x="30612" y="679186"/>
                </a:lnTo>
                <a:cubicBezTo>
                  <a:pt x="45663" y="659872"/>
                  <a:pt x="57175" y="637288"/>
                  <a:pt x="63911" y="612149"/>
                </a:cubicBezTo>
                <a:cubicBezTo>
                  <a:pt x="70647" y="587010"/>
                  <a:pt x="71969" y="561695"/>
                  <a:pt x="68592" y="537443"/>
                </a:cubicBezTo>
                <a:lnTo>
                  <a:pt x="55392" y="499081"/>
                </a:lnTo>
                <a:lnTo>
                  <a:pt x="76596" y="488734"/>
                </a:lnTo>
                <a:lnTo>
                  <a:pt x="91851" y="481289"/>
                </a:lnTo>
                <a:cubicBezTo>
                  <a:pt x="111388" y="466529"/>
                  <a:pt x="128352" y="447694"/>
                  <a:pt x="141366" y="425154"/>
                </a:cubicBezTo>
                <a:cubicBezTo>
                  <a:pt x="154378" y="402615"/>
                  <a:pt x="162207" y="378506"/>
                  <a:pt x="165223" y="354206"/>
                </a:cubicBezTo>
                <a:lnTo>
                  <a:pt x="162400" y="313736"/>
                </a:lnTo>
                <a:lnTo>
                  <a:pt x="202221" y="305987"/>
                </a:lnTo>
                <a:cubicBezTo>
                  <a:pt x="224913" y="296786"/>
                  <a:pt x="246174" y="282983"/>
                  <a:pt x="264577" y="264580"/>
                </a:cubicBezTo>
                <a:cubicBezTo>
                  <a:pt x="282980" y="246177"/>
                  <a:pt x="296783" y="224915"/>
                  <a:pt x="305984" y="202224"/>
                </a:cubicBezTo>
                <a:lnTo>
                  <a:pt x="313733" y="162402"/>
                </a:lnTo>
                <a:lnTo>
                  <a:pt x="354204" y="165224"/>
                </a:lnTo>
                <a:cubicBezTo>
                  <a:pt x="378503" y="162209"/>
                  <a:pt x="402613" y="154380"/>
                  <a:pt x="425152" y="141367"/>
                </a:cubicBezTo>
                <a:cubicBezTo>
                  <a:pt x="447691" y="128354"/>
                  <a:pt x="466526" y="111388"/>
                  <a:pt x="481286" y="91853"/>
                </a:cubicBezTo>
                <a:lnTo>
                  <a:pt x="499079" y="55392"/>
                </a:lnTo>
                <a:lnTo>
                  <a:pt x="537440" y="68592"/>
                </a:lnTo>
                <a:cubicBezTo>
                  <a:pt x="561693" y="71969"/>
                  <a:pt x="587007" y="70646"/>
                  <a:pt x="612146" y="63910"/>
                </a:cubicBezTo>
                <a:cubicBezTo>
                  <a:pt x="637285" y="57174"/>
                  <a:pt x="659869" y="45662"/>
                  <a:pt x="679183" y="30612"/>
                </a:cubicBezTo>
                <a:lnTo>
                  <a:pt x="705804" y="0"/>
                </a:lnTo>
                <a:lnTo>
                  <a:pt x="739444" y="22680"/>
                </a:lnTo>
                <a:cubicBezTo>
                  <a:pt x="750720" y="27450"/>
                  <a:pt x="762556" y="31153"/>
                  <a:pt x="774826" y="33664"/>
                </a:cubicBezTo>
                <a:lnTo>
                  <a:pt x="793798" y="35576"/>
                </a:lnTo>
                <a:lnTo>
                  <a:pt x="793798" y="793804"/>
                </a:lnTo>
                <a:lnTo>
                  <a:pt x="35576" y="793804"/>
                </a:lnTo>
                <a:lnTo>
                  <a:pt x="33663" y="774828"/>
                </a:lnTo>
                <a:cubicBezTo>
                  <a:pt x="31152" y="762558"/>
                  <a:pt x="27449" y="750722"/>
                  <a:pt x="22679" y="739446"/>
                </a:cubicBezTo>
                <a:lnTo>
                  <a:pt x="0" y="705808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2ABCE106-F7F3-4D39-880E-BBC074C3D023}"/>
              </a:ext>
            </a:extLst>
          </p:cNvPr>
          <p:cNvSpPr/>
          <p:nvPr/>
        </p:nvSpPr>
        <p:spPr bwMode="auto">
          <a:xfrm rot="5400000">
            <a:off x="4986236" y="807916"/>
            <a:ext cx="759801" cy="757366"/>
          </a:xfrm>
          <a:custGeom>
            <a:avLst/>
            <a:gdLst>
              <a:gd name="connsiteX0" fmla="*/ 0 w 759801"/>
              <a:gd name="connsiteY0" fmla="*/ 618073 h 757366"/>
              <a:gd name="connsiteX1" fmla="*/ 18398 w 759801"/>
              <a:gd name="connsiteY1" fmla="*/ 597954 h 757366"/>
              <a:gd name="connsiteX2" fmla="*/ 86087 w 759801"/>
              <a:gd name="connsiteY2" fmla="*/ 482704 h 757366"/>
              <a:gd name="connsiteX3" fmla="*/ 121828 w 759801"/>
              <a:gd name="connsiteY3" fmla="*/ 353914 h 757366"/>
              <a:gd name="connsiteX4" fmla="*/ 123031 w 759801"/>
              <a:gd name="connsiteY4" fmla="*/ 334231 h 757366"/>
              <a:gd name="connsiteX5" fmla="*/ 140826 w 759801"/>
              <a:gd name="connsiteY5" fmla="*/ 325733 h 757366"/>
              <a:gd name="connsiteX6" fmla="*/ 246804 w 759801"/>
              <a:gd name="connsiteY6" fmla="*/ 244290 h 757366"/>
              <a:gd name="connsiteX7" fmla="*/ 328247 w 759801"/>
              <a:gd name="connsiteY7" fmla="*/ 138312 h 757366"/>
              <a:gd name="connsiteX8" fmla="*/ 339996 w 759801"/>
              <a:gd name="connsiteY8" fmla="*/ 113710 h 757366"/>
              <a:gd name="connsiteX9" fmla="*/ 367231 w 759801"/>
              <a:gd name="connsiteY9" fmla="*/ 112494 h 757366"/>
              <a:gd name="connsiteX10" fmla="*/ 496588 w 759801"/>
              <a:gd name="connsiteY10" fmla="*/ 78863 h 757366"/>
              <a:gd name="connsiteX11" fmla="*/ 612930 w 759801"/>
              <a:gd name="connsiteY11" fmla="*/ 13068 h 757366"/>
              <a:gd name="connsiteX12" fmla="*/ 627698 w 759801"/>
              <a:gd name="connsiteY12" fmla="*/ 0 h 757366"/>
              <a:gd name="connsiteX13" fmla="*/ 646289 w 759801"/>
              <a:gd name="connsiteY13" fmla="*/ 6574 h 757366"/>
              <a:gd name="connsiteX14" fmla="*/ 708330 w 759801"/>
              <a:gd name="connsiteY14" fmla="*/ 19356 h 757366"/>
              <a:gd name="connsiteX15" fmla="*/ 759801 w 759801"/>
              <a:gd name="connsiteY15" fmla="*/ 22691 h 757366"/>
              <a:gd name="connsiteX16" fmla="*/ 759801 w 759801"/>
              <a:gd name="connsiteY16" fmla="*/ 757366 h 757366"/>
              <a:gd name="connsiteX17" fmla="*/ 25211 w 759801"/>
              <a:gd name="connsiteY17" fmla="*/ 757366 h 757366"/>
              <a:gd name="connsiteX18" fmla="*/ 21870 w 759801"/>
              <a:gd name="connsiteY18" fmla="*/ 705816 h 757366"/>
              <a:gd name="connsiteX19" fmla="*/ 9089 w 759801"/>
              <a:gd name="connsiteY19" fmla="*/ 643775 h 757366"/>
              <a:gd name="connsiteX20" fmla="*/ 0 w 759801"/>
              <a:gd name="connsiteY20" fmla="*/ 618073 h 7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9801" h="757366">
                <a:moveTo>
                  <a:pt x="0" y="618073"/>
                </a:moveTo>
                <a:lnTo>
                  <a:pt x="18398" y="597954"/>
                </a:lnTo>
                <a:cubicBezTo>
                  <a:pt x="43246" y="567397"/>
                  <a:pt x="66931" y="527903"/>
                  <a:pt x="86087" y="482704"/>
                </a:cubicBezTo>
                <a:cubicBezTo>
                  <a:pt x="105244" y="437505"/>
                  <a:pt x="117151" y="393019"/>
                  <a:pt x="121828" y="353914"/>
                </a:cubicBezTo>
                <a:lnTo>
                  <a:pt x="123031" y="334231"/>
                </a:lnTo>
                <a:lnTo>
                  <a:pt x="140826" y="325733"/>
                </a:lnTo>
                <a:cubicBezTo>
                  <a:pt x="175322" y="306728"/>
                  <a:pt x="212092" y="279003"/>
                  <a:pt x="246804" y="244290"/>
                </a:cubicBezTo>
                <a:cubicBezTo>
                  <a:pt x="281517" y="209578"/>
                  <a:pt x="309242" y="172807"/>
                  <a:pt x="328247" y="138312"/>
                </a:cubicBezTo>
                <a:lnTo>
                  <a:pt x="339996" y="113710"/>
                </a:lnTo>
                <a:lnTo>
                  <a:pt x="367231" y="112494"/>
                </a:lnTo>
                <a:cubicBezTo>
                  <a:pt x="406408" y="108456"/>
                  <a:pt x="451082" y="97278"/>
                  <a:pt x="496588" y="78863"/>
                </a:cubicBezTo>
                <a:cubicBezTo>
                  <a:pt x="542094" y="60448"/>
                  <a:pt x="581970" y="37412"/>
                  <a:pt x="612930" y="13068"/>
                </a:cubicBezTo>
                <a:lnTo>
                  <a:pt x="627698" y="0"/>
                </a:lnTo>
                <a:lnTo>
                  <a:pt x="646289" y="6574"/>
                </a:lnTo>
                <a:cubicBezTo>
                  <a:pt x="665205" y="12051"/>
                  <a:pt x="686064" y="16388"/>
                  <a:pt x="708330" y="19356"/>
                </a:cubicBezTo>
                <a:lnTo>
                  <a:pt x="759801" y="22691"/>
                </a:lnTo>
                <a:lnTo>
                  <a:pt x="759801" y="757366"/>
                </a:lnTo>
                <a:lnTo>
                  <a:pt x="25211" y="757366"/>
                </a:lnTo>
                <a:lnTo>
                  <a:pt x="21870" y="705816"/>
                </a:lnTo>
                <a:cubicBezTo>
                  <a:pt x="18902" y="683550"/>
                  <a:pt x="14565" y="662691"/>
                  <a:pt x="9089" y="643775"/>
                </a:cubicBezTo>
                <a:lnTo>
                  <a:pt x="0" y="618073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FF5B1674-9337-465A-9E5B-3794E39AEB00}"/>
              </a:ext>
            </a:extLst>
          </p:cNvPr>
          <p:cNvSpPr/>
          <p:nvPr/>
        </p:nvSpPr>
        <p:spPr bwMode="auto">
          <a:xfrm rot="5400000">
            <a:off x="8687620" y="806861"/>
            <a:ext cx="759801" cy="759477"/>
          </a:xfrm>
          <a:custGeom>
            <a:avLst/>
            <a:gdLst>
              <a:gd name="connsiteX0" fmla="*/ 0 w 759801"/>
              <a:gd name="connsiteY0" fmla="*/ 676492 h 759477"/>
              <a:gd name="connsiteX1" fmla="*/ 4202 w 759801"/>
              <a:gd name="connsiteY1" fmla="*/ 668622 h 759477"/>
              <a:gd name="connsiteX2" fmla="*/ 36470 w 759801"/>
              <a:gd name="connsiteY2" fmla="*/ 579699 h 759477"/>
              <a:gd name="connsiteX3" fmla="*/ 52986 w 759801"/>
              <a:gd name="connsiteY3" fmla="*/ 486555 h 759477"/>
              <a:gd name="connsiteX4" fmla="*/ 53282 w 759801"/>
              <a:gd name="connsiteY4" fmla="*/ 477640 h 759477"/>
              <a:gd name="connsiteX5" fmla="*/ 80163 w 759801"/>
              <a:gd name="connsiteY5" fmla="*/ 445113 h 759477"/>
              <a:gd name="connsiteX6" fmla="*/ 113247 w 759801"/>
              <a:gd name="connsiteY6" fmla="*/ 394344 h 759477"/>
              <a:gd name="connsiteX7" fmla="*/ 153307 w 759801"/>
              <a:gd name="connsiteY7" fmla="*/ 308648 h 759477"/>
              <a:gd name="connsiteX8" fmla="*/ 155773 w 759801"/>
              <a:gd name="connsiteY8" fmla="*/ 300533 h 759477"/>
              <a:gd name="connsiteX9" fmla="*/ 162974 w 759801"/>
              <a:gd name="connsiteY9" fmla="*/ 296050 h 759477"/>
              <a:gd name="connsiteX10" fmla="*/ 235381 w 759801"/>
              <a:gd name="connsiteY10" fmla="*/ 235175 h 759477"/>
              <a:gd name="connsiteX11" fmla="*/ 275858 w 759801"/>
              <a:gd name="connsiteY11" fmla="*/ 190078 h 759477"/>
              <a:gd name="connsiteX12" fmla="*/ 300319 w 759801"/>
              <a:gd name="connsiteY12" fmla="*/ 155695 h 759477"/>
              <a:gd name="connsiteX13" fmla="*/ 308854 w 759801"/>
              <a:gd name="connsiteY13" fmla="*/ 153101 h 759477"/>
              <a:gd name="connsiteX14" fmla="*/ 394550 w 759801"/>
              <a:gd name="connsiteY14" fmla="*/ 113041 h 759477"/>
              <a:gd name="connsiteX15" fmla="*/ 472091 w 759801"/>
              <a:gd name="connsiteY15" fmla="*/ 58856 h 759477"/>
              <a:gd name="connsiteX16" fmla="*/ 478605 w 759801"/>
              <a:gd name="connsiteY16" fmla="*/ 52762 h 759477"/>
              <a:gd name="connsiteX17" fmla="*/ 520612 w 759801"/>
              <a:gd name="connsiteY17" fmla="*/ 48769 h 759477"/>
              <a:gd name="connsiteX18" fmla="*/ 579905 w 759801"/>
              <a:gd name="connsiteY18" fmla="*/ 36264 h 759477"/>
              <a:gd name="connsiteX19" fmla="*/ 668828 w 759801"/>
              <a:gd name="connsiteY19" fmla="*/ 3995 h 759477"/>
              <a:gd name="connsiteX20" fmla="*/ 676310 w 759801"/>
              <a:gd name="connsiteY20" fmla="*/ 0 h 759477"/>
              <a:gd name="connsiteX21" fmla="*/ 684572 w 759801"/>
              <a:gd name="connsiteY21" fmla="*/ 1922 h 759477"/>
              <a:gd name="connsiteX22" fmla="*/ 759801 w 759801"/>
              <a:gd name="connsiteY22" fmla="*/ 8432 h 759477"/>
              <a:gd name="connsiteX23" fmla="*/ 759801 w 759801"/>
              <a:gd name="connsiteY23" fmla="*/ 759477 h 759477"/>
              <a:gd name="connsiteX24" fmla="*/ 9250 w 759801"/>
              <a:gd name="connsiteY24" fmla="*/ 759477 h 759477"/>
              <a:gd name="connsiteX25" fmla="*/ 7016 w 759801"/>
              <a:gd name="connsiteY25" fmla="*/ 718100 h 759477"/>
              <a:gd name="connsiteX26" fmla="*/ 0 w 759801"/>
              <a:gd name="connsiteY26" fmla="*/ 676492 h 759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59801" h="759477">
                <a:moveTo>
                  <a:pt x="0" y="676492"/>
                </a:moveTo>
                <a:lnTo>
                  <a:pt x="4202" y="668622"/>
                </a:lnTo>
                <a:cubicBezTo>
                  <a:pt x="16771" y="642001"/>
                  <a:pt x="27818" y="611990"/>
                  <a:pt x="36470" y="579699"/>
                </a:cubicBezTo>
                <a:cubicBezTo>
                  <a:pt x="45123" y="547409"/>
                  <a:pt x="50560" y="515894"/>
                  <a:pt x="52986" y="486555"/>
                </a:cubicBezTo>
                <a:lnTo>
                  <a:pt x="53282" y="477640"/>
                </a:lnTo>
                <a:lnTo>
                  <a:pt x="80163" y="445113"/>
                </a:lnTo>
                <a:cubicBezTo>
                  <a:pt x="91680" y="429430"/>
                  <a:pt x="102800" y="412438"/>
                  <a:pt x="113247" y="394344"/>
                </a:cubicBezTo>
                <a:cubicBezTo>
                  <a:pt x="129962" y="365393"/>
                  <a:pt x="143371" y="336360"/>
                  <a:pt x="153307" y="308648"/>
                </a:cubicBezTo>
                <a:lnTo>
                  <a:pt x="155773" y="300533"/>
                </a:lnTo>
                <a:lnTo>
                  <a:pt x="162974" y="296050"/>
                </a:lnTo>
                <a:cubicBezTo>
                  <a:pt x="187170" y="279280"/>
                  <a:pt x="211742" y="258813"/>
                  <a:pt x="235381" y="235175"/>
                </a:cubicBezTo>
                <a:cubicBezTo>
                  <a:pt x="250156" y="220401"/>
                  <a:pt x="263691" y="205263"/>
                  <a:pt x="275858" y="190078"/>
                </a:cubicBezTo>
                <a:lnTo>
                  <a:pt x="300319" y="155695"/>
                </a:lnTo>
                <a:lnTo>
                  <a:pt x="308854" y="153101"/>
                </a:lnTo>
                <a:cubicBezTo>
                  <a:pt x="336566" y="143165"/>
                  <a:pt x="365598" y="129756"/>
                  <a:pt x="394550" y="113041"/>
                </a:cubicBezTo>
                <a:cubicBezTo>
                  <a:pt x="423501" y="96326"/>
                  <a:pt x="449630" y="77887"/>
                  <a:pt x="472091" y="58856"/>
                </a:cubicBezTo>
                <a:lnTo>
                  <a:pt x="478605" y="52762"/>
                </a:lnTo>
                <a:lnTo>
                  <a:pt x="520612" y="48769"/>
                </a:lnTo>
                <a:cubicBezTo>
                  <a:pt x="539845" y="45823"/>
                  <a:pt x="559724" y="41671"/>
                  <a:pt x="579905" y="36264"/>
                </a:cubicBezTo>
                <a:cubicBezTo>
                  <a:pt x="612196" y="27612"/>
                  <a:pt x="642207" y="16564"/>
                  <a:pt x="668828" y="3995"/>
                </a:cubicBezTo>
                <a:lnTo>
                  <a:pt x="676310" y="0"/>
                </a:lnTo>
                <a:lnTo>
                  <a:pt x="684572" y="1922"/>
                </a:lnTo>
                <a:lnTo>
                  <a:pt x="759801" y="8432"/>
                </a:lnTo>
                <a:lnTo>
                  <a:pt x="759801" y="759477"/>
                </a:lnTo>
                <a:lnTo>
                  <a:pt x="9250" y="759477"/>
                </a:lnTo>
                <a:lnTo>
                  <a:pt x="7016" y="718100"/>
                </a:lnTo>
                <a:lnTo>
                  <a:pt x="0" y="676492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2B7630A3-3C4A-45E8-83B7-AF0F7469F1FC}"/>
              </a:ext>
            </a:extLst>
          </p:cNvPr>
          <p:cNvSpPr/>
          <p:nvPr/>
        </p:nvSpPr>
        <p:spPr bwMode="auto">
          <a:xfrm rot="5400000">
            <a:off x="7889994" y="806743"/>
            <a:ext cx="759594" cy="759919"/>
          </a:xfrm>
          <a:custGeom>
            <a:avLst/>
            <a:gdLst>
              <a:gd name="connsiteX0" fmla="*/ 0 w 759594"/>
              <a:gd name="connsiteY0" fmla="*/ 83608 h 759919"/>
              <a:gd name="connsiteX1" fmla="*/ 1921 w 759594"/>
              <a:gd name="connsiteY1" fmla="*/ 75347 h 759919"/>
              <a:gd name="connsiteX2" fmla="*/ 8441 w 759594"/>
              <a:gd name="connsiteY2" fmla="*/ 0 h 759919"/>
              <a:gd name="connsiteX3" fmla="*/ 759594 w 759594"/>
              <a:gd name="connsiteY3" fmla="*/ 0 h 759919"/>
              <a:gd name="connsiteX4" fmla="*/ 759594 w 759594"/>
              <a:gd name="connsiteY4" fmla="*/ 750663 h 759919"/>
              <a:gd name="connsiteX5" fmla="*/ 718100 w 759594"/>
              <a:gd name="connsiteY5" fmla="*/ 752902 h 759919"/>
              <a:gd name="connsiteX6" fmla="*/ 676490 w 759594"/>
              <a:gd name="connsiteY6" fmla="*/ 759919 h 759919"/>
              <a:gd name="connsiteX7" fmla="*/ 668621 w 759594"/>
              <a:gd name="connsiteY7" fmla="*/ 755718 h 759919"/>
              <a:gd name="connsiteX8" fmla="*/ 579698 w 759594"/>
              <a:gd name="connsiteY8" fmla="*/ 723449 h 759919"/>
              <a:gd name="connsiteX9" fmla="*/ 486554 w 759594"/>
              <a:gd name="connsiteY9" fmla="*/ 706933 h 759919"/>
              <a:gd name="connsiteX10" fmla="*/ 477639 w 759594"/>
              <a:gd name="connsiteY10" fmla="*/ 706637 h 759919"/>
              <a:gd name="connsiteX11" fmla="*/ 445112 w 759594"/>
              <a:gd name="connsiteY11" fmla="*/ 679756 h 759919"/>
              <a:gd name="connsiteX12" fmla="*/ 394342 w 759594"/>
              <a:gd name="connsiteY12" fmla="*/ 646672 h 759919"/>
              <a:gd name="connsiteX13" fmla="*/ 308647 w 759594"/>
              <a:gd name="connsiteY13" fmla="*/ 606612 h 759919"/>
              <a:gd name="connsiteX14" fmla="*/ 300532 w 759594"/>
              <a:gd name="connsiteY14" fmla="*/ 604145 h 759919"/>
              <a:gd name="connsiteX15" fmla="*/ 296049 w 759594"/>
              <a:gd name="connsiteY15" fmla="*/ 596945 h 759919"/>
              <a:gd name="connsiteX16" fmla="*/ 235174 w 759594"/>
              <a:gd name="connsiteY16" fmla="*/ 524538 h 759919"/>
              <a:gd name="connsiteX17" fmla="*/ 190077 w 759594"/>
              <a:gd name="connsiteY17" fmla="*/ 484061 h 759919"/>
              <a:gd name="connsiteX18" fmla="*/ 155694 w 759594"/>
              <a:gd name="connsiteY18" fmla="*/ 459600 h 759919"/>
              <a:gd name="connsiteX19" fmla="*/ 153100 w 759594"/>
              <a:gd name="connsiteY19" fmla="*/ 451065 h 759919"/>
              <a:gd name="connsiteX20" fmla="*/ 113039 w 759594"/>
              <a:gd name="connsiteY20" fmla="*/ 365369 h 759919"/>
              <a:gd name="connsiteX21" fmla="*/ 58855 w 759594"/>
              <a:gd name="connsiteY21" fmla="*/ 287828 h 759919"/>
              <a:gd name="connsiteX22" fmla="*/ 52761 w 759594"/>
              <a:gd name="connsiteY22" fmla="*/ 281314 h 759919"/>
              <a:gd name="connsiteX23" fmla="*/ 48769 w 759594"/>
              <a:gd name="connsiteY23" fmla="*/ 239307 h 759919"/>
              <a:gd name="connsiteX24" fmla="*/ 36263 w 759594"/>
              <a:gd name="connsiteY24" fmla="*/ 180013 h 759919"/>
              <a:gd name="connsiteX25" fmla="*/ 3994 w 759594"/>
              <a:gd name="connsiteY25" fmla="*/ 91091 h 759919"/>
              <a:gd name="connsiteX26" fmla="*/ 0 w 759594"/>
              <a:gd name="connsiteY26" fmla="*/ 83608 h 75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59594" h="759919">
                <a:moveTo>
                  <a:pt x="0" y="83608"/>
                </a:moveTo>
                <a:lnTo>
                  <a:pt x="1921" y="75347"/>
                </a:lnTo>
                <a:lnTo>
                  <a:pt x="8441" y="0"/>
                </a:lnTo>
                <a:lnTo>
                  <a:pt x="759594" y="0"/>
                </a:lnTo>
                <a:lnTo>
                  <a:pt x="759594" y="750663"/>
                </a:lnTo>
                <a:lnTo>
                  <a:pt x="718100" y="752902"/>
                </a:lnTo>
                <a:lnTo>
                  <a:pt x="676490" y="759919"/>
                </a:lnTo>
                <a:lnTo>
                  <a:pt x="668621" y="755718"/>
                </a:lnTo>
                <a:cubicBezTo>
                  <a:pt x="642000" y="743148"/>
                  <a:pt x="611989" y="732101"/>
                  <a:pt x="579698" y="723449"/>
                </a:cubicBezTo>
                <a:cubicBezTo>
                  <a:pt x="547408" y="714796"/>
                  <a:pt x="515894" y="709359"/>
                  <a:pt x="486554" y="706933"/>
                </a:cubicBezTo>
                <a:lnTo>
                  <a:pt x="477639" y="706637"/>
                </a:lnTo>
                <a:lnTo>
                  <a:pt x="445112" y="679756"/>
                </a:lnTo>
                <a:cubicBezTo>
                  <a:pt x="429429" y="668239"/>
                  <a:pt x="412437" y="657119"/>
                  <a:pt x="394342" y="646672"/>
                </a:cubicBezTo>
                <a:cubicBezTo>
                  <a:pt x="365391" y="629957"/>
                  <a:pt x="336359" y="616548"/>
                  <a:pt x="308647" y="606612"/>
                </a:cubicBezTo>
                <a:lnTo>
                  <a:pt x="300532" y="604145"/>
                </a:lnTo>
                <a:lnTo>
                  <a:pt x="296049" y="596945"/>
                </a:lnTo>
                <a:cubicBezTo>
                  <a:pt x="279279" y="572749"/>
                  <a:pt x="258813" y="548176"/>
                  <a:pt x="235174" y="524538"/>
                </a:cubicBezTo>
                <a:cubicBezTo>
                  <a:pt x="220400" y="509763"/>
                  <a:pt x="205261" y="496228"/>
                  <a:pt x="190077" y="484061"/>
                </a:cubicBezTo>
                <a:lnTo>
                  <a:pt x="155694" y="459600"/>
                </a:lnTo>
                <a:lnTo>
                  <a:pt x="153100" y="451065"/>
                </a:lnTo>
                <a:cubicBezTo>
                  <a:pt x="143164" y="423353"/>
                  <a:pt x="129755" y="394320"/>
                  <a:pt x="113039" y="365369"/>
                </a:cubicBezTo>
                <a:cubicBezTo>
                  <a:pt x="96325" y="336417"/>
                  <a:pt x="77887" y="310289"/>
                  <a:pt x="58855" y="287828"/>
                </a:cubicBezTo>
                <a:lnTo>
                  <a:pt x="52761" y="281314"/>
                </a:lnTo>
                <a:lnTo>
                  <a:pt x="48769" y="239307"/>
                </a:lnTo>
                <a:cubicBezTo>
                  <a:pt x="45823" y="220073"/>
                  <a:pt x="41671" y="200195"/>
                  <a:pt x="36263" y="180013"/>
                </a:cubicBezTo>
                <a:cubicBezTo>
                  <a:pt x="27611" y="147723"/>
                  <a:pt x="16563" y="117711"/>
                  <a:pt x="3994" y="91091"/>
                </a:cubicBezTo>
                <a:lnTo>
                  <a:pt x="0" y="83608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364BF5C6-D021-400B-BE41-9D4947BCFCC7}"/>
              </a:ext>
            </a:extLst>
          </p:cNvPr>
          <p:cNvSpPr/>
          <p:nvPr/>
        </p:nvSpPr>
        <p:spPr bwMode="auto">
          <a:xfrm rot="5400000">
            <a:off x="4190917" y="807995"/>
            <a:ext cx="757287" cy="759723"/>
          </a:xfrm>
          <a:custGeom>
            <a:avLst/>
            <a:gdLst>
              <a:gd name="connsiteX0" fmla="*/ 0 w 757287"/>
              <a:gd name="connsiteY0" fmla="*/ 132024 h 759723"/>
              <a:gd name="connsiteX1" fmla="*/ 6575 w 757287"/>
              <a:gd name="connsiteY1" fmla="*/ 113433 h 759723"/>
              <a:gd name="connsiteX2" fmla="*/ 19356 w 757287"/>
              <a:gd name="connsiteY2" fmla="*/ 51392 h 759723"/>
              <a:gd name="connsiteX3" fmla="*/ 22686 w 757287"/>
              <a:gd name="connsiteY3" fmla="*/ 0 h 759723"/>
              <a:gd name="connsiteX4" fmla="*/ 757287 w 757287"/>
              <a:gd name="connsiteY4" fmla="*/ 0 h 759723"/>
              <a:gd name="connsiteX5" fmla="*/ 757287 w 757287"/>
              <a:gd name="connsiteY5" fmla="*/ 734517 h 759723"/>
              <a:gd name="connsiteX6" fmla="*/ 705816 w 757287"/>
              <a:gd name="connsiteY6" fmla="*/ 737852 h 759723"/>
              <a:gd name="connsiteX7" fmla="*/ 643776 w 757287"/>
              <a:gd name="connsiteY7" fmla="*/ 750634 h 759723"/>
              <a:gd name="connsiteX8" fmla="*/ 618072 w 757287"/>
              <a:gd name="connsiteY8" fmla="*/ 759723 h 759723"/>
              <a:gd name="connsiteX9" fmla="*/ 597954 w 757287"/>
              <a:gd name="connsiteY9" fmla="*/ 741324 h 759723"/>
              <a:gd name="connsiteX10" fmla="*/ 482704 w 757287"/>
              <a:gd name="connsiteY10" fmla="*/ 673636 h 759723"/>
              <a:gd name="connsiteX11" fmla="*/ 353914 w 757287"/>
              <a:gd name="connsiteY11" fmla="*/ 637894 h 759723"/>
              <a:gd name="connsiteX12" fmla="*/ 334231 w 757287"/>
              <a:gd name="connsiteY12" fmla="*/ 636691 h 759723"/>
              <a:gd name="connsiteX13" fmla="*/ 325733 w 757287"/>
              <a:gd name="connsiteY13" fmla="*/ 618897 h 759723"/>
              <a:gd name="connsiteX14" fmla="*/ 244290 w 757287"/>
              <a:gd name="connsiteY14" fmla="*/ 512918 h 759723"/>
              <a:gd name="connsiteX15" fmla="*/ 138312 w 757287"/>
              <a:gd name="connsiteY15" fmla="*/ 431475 h 759723"/>
              <a:gd name="connsiteX16" fmla="*/ 113711 w 757287"/>
              <a:gd name="connsiteY16" fmla="*/ 419727 h 759723"/>
              <a:gd name="connsiteX17" fmla="*/ 112494 w 757287"/>
              <a:gd name="connsiteY17" fmla="*/ 392491 h 759723"/>
              <a:gd name="connsiteX18" fmla="*/ 78864 w 757287"/>
              <a:gd name="connsiteY18" fmla="*/ 263134 h 759723"/>
              <a:gd name="connsiteX19" fmla="*/ 13069 w 757287"/>
              <a:gd name="connsiteY19" fmla="*/ 146792 h 759723"/>
              <a:gd name="connsiteX20" fmla="*/ 0 w 757287"/>
              <a:gd name="connsiteY20" fmla="*/ 132024 h 75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7287" h="759723">
                <a:moveTo>
                  <a:pt x="0" y="132024"/>
                </a:moveTo>
                <a:lnTo>
                  <a:pt x="6575" y="113433"/>
                </a:lnTo>
                <a:cubicBezTo>
                  <a:pt x="12051" y="94518"/>
                  <a:pt x="16388" y="73658"/>
                  <a:pt x="19356" y="51392"/>
                </a:cubicBezTo>
                <a:lnTo>
                  <a:pt x="22686" y="0"/>
                </a:lnTo>
                <a:lnTo>
                  <a:pt x="757287" y="0"/>
                </a:lnTo>
                <a:lnTo>
                  <a:pt x="757287" y="734517"/>
                </a:lnTo>
                <a:lnTo>
                  <a:pt x="705816" y="737852"/>
                </a:lnTo>
                <a:cubicBezTo>
                  <a:pt x="683550" y="740820"/>
                  <a:pt x="662691" y="745158"/>
                  <a:pt x="643776" y="750634"/>
                </a:cubicBezTo>
                <a:lnTo>
                  <a:pt x="618072" y="759723"/>
                </a:lnTo>
                <a:lnTo>
                  <a:pt x="597954" y="741324"/>
                </a:lnTo>
                <a:cubicBezTo>
                  <a:pt x="567397" y="716477"/>
                  <a:pt x="527903" y="692792"/>
                  <a:pt x="482704" y="673636"/>
                </a:cubicBezTo>
                <a:cubicBezTo>
                  <a:pt x="437505" y="654479"/>
                  <a:pt x="393020" y="642571"/>
                  <a:pt x="353914" y="637894"/>
                </a:cubicBezTo>
                <a:lnTo>
                  <a:pt x="334231" y="636691"/>
                </a:lnTo>
                <a:lnTo>
                  <a:pt x="325733" y="618897"/>
                </a:lnTo>
                <a:cubicBezTo>
                  <a:pt x="306728" y="584401"/>
                  <a:pt x="279003" y="547631"/>
                  <a:pt x="244290" y="512918"/>
                </a:cubicBezTo>
                <a:cubicBezTo>
                  <a:pt x="209577" y="478205"/>
                  <a:pt x="172807" y="450480"/>
                  <a:pt x="138312" y="431475"/>
                </a:cubicBezTo>
                <a:lnTo>
                  <a:pt x="113711" y="419727"/>
                </a:lnTo>
                <a:lnTo>
                  <a:pt x="112494" y="392491"/>
                </a:lnTo>
                <a:cubicBezTo>
                  <a:pt x="108456" y="353315"/>
                  <a:pt x="97278" y="308640"/>
                  <a:pt x="78864" y="263134"/>
                </a:cubicBezTo>
                <a:cubicBezTo>
                  <a:pt x="60449" y="217628"/>
                  <a:pt x="37413" y="177752"/>
                  <a:pt x="13069" y="146792"/>
                </a:cubicBezTo>
                <a:lnTo>
                  <a:pt x="0" y="132024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B2C08B8A-1BA3-4AB0-9278-CA423854B632}"/>
              </a:ext>
            </a:extLst>
          </p:cNvPr>
          <p:cNvSpPr/>
          <p:nvPr/>
        </p:nvSpPr>
        <p:spPr bwMode="auto">
          <a:xfrm rot="5400000">
            <a:off x="2310511" y="824755"/>
            <a:ext cx="741745" cy="741744"/>
          </a:xfrm>
          <a:custGeom>
            <a:avLst/>
            <a:gdLst>
              <a:gd name="connsiteX0" fmla="*/ 0 w 741745"/>
              <a:gd name="connsiteY0" fmla="*/ 296102 h 741744"/>
              <a:gd name="connsiteX1" fmla="*/ 17469 w 741745"/>
              <a:gd name="connsiteY1" fmla="*/ 274929 h 741744"/>
              <a:gd name="connsiteX2" fmla="*/ 17470 w 741745"/>
              <a:gd name="connsiteY2" fmla="*/ 274927 h 741744"/>
              <a:gd name="connsiteX3" fmla="*/ 65941 w 741745"/>
              <a:gd name="connsiteY3" fmla="*/ 185625 h 741744"/>
              <a:gd name="connsiteX4" fmla="*/ 76041 w 741745"/>
              <a:gd name="connsiteY4" fmla="*/ 153086 h 741744"/>
              <a:gd name="connsiteX5" fmla="*/ 83621 w 741745"/>
              <a:gd name="connsiteY5" fmla="*/ 137320 h 741744"/>
              <a:gd name="connsiteX6" fmla="*/ 91360 w 741745"/>
              <a:gd name="connsiteY6" fmla="*/ 103738 h 741744"/>
              <a:gd name="connsiteX7" fmla="*/ 96575 w 741745"/>
              <a:gd name="connsiteY7" fmla="*/ 86937 h 741744"/>
              <a:gd name="connsiteX8" fmla="*/ 97619 w 741745"/>
              <a:gd name="connsiteY8" fmla="*/ 76578 h 741744"/>
              <a:gd name="connsiteX9" fmla="*/ 101198 w 741745"/>
              <a:gd name="connsiteY9" fmla="*/ 61047 h 741744"/>
              <a:gd name="connsiteX10" fmla="*/ 105816 w 741745"/>
              <a:gd name="connsiteY10" fmla="*/ 0 h 741744"/>
              <a:gd name="connsiteX11" fmla="*/ 741745 w 741745"/>
              <a:gd name="connsiteY11" fmla="*/ 0 h 741744"/>
              <a:gd name="connsiteX12" fmla="*/ 741745 w 741745"/>
              <a:gd name="connsiteY12" fmla="*/ 635927 h 741744"/>
              <a:gd name="connsiteX13" fmla="*/ 680695 w 741745"/>
              <a:gd name="connsiteY13" fmla="*/ 640545 h 741744"/>
              <a:gd name="connsiteX14" fmla="*/ 665163 w 741745"/>
              <a:gd name="connsiteY14" fmla="*/ 644125 h 741744"/>
              <a:gd name="connsiteX15" fmla="*/ 654806 w 741745"/>
              <a:gd name="connsiteY15" fmla="*/ 645169 h 741744"/>
              <a:gd name="connsiteX16" fmla="*/ 638012 w 741745"/>
              <a:gd name="connsiteY16" fmla="*/ 650382 h 741744"/>
              <a:gd name="connsiteX17" fmla="*/ 604422 w 741745"/>
              <a:gd name="connsiteY17" fmla="*/ 658124 h 741744"/>
              <a:gd name="connsiteX18" fmla="*/ 588653 w 741745"/>
              <a:gd name="connsiteY18" fmla="*/ 665704 h 741744"/>
              <a:gd name="connsiteX19" fmla="*/ 556120 w 741745"/>
              <a:gd name="connsiteY19" fmla="*/ 675803 h 741744"/>
              <a:gd name="connsiteX20" fmla="*/ 466831 w 741745"/>
              <a:gd name="connsiteY20" fmla="*/ 724266 h 741744"/>
              <a:gd name="connsiteX21" fmla="*/ 466815 w 741745"/>
              <a:gd name="connsiteY21" fmla="*/ 724275 h 741744"/>
              <a:gd name="connsiteX22" fmla="*/ 445644 w 741745"/>
              <a:gd name="connsiteY22" fmla="*/ 741744 h 741744"/>
              <a:gd name="connsiteX23" fmla="*/ 443025 w 741745"/>
              <a:gd name="connsiteY23" fmla="*/ 714423 h 741744"/>
              <a:gd name="connsiteX24" fmla="*/ 298664 w 741745"/>
              <a:gd name="connsiteY24" fmla="*/ 443082 h 741744"/>
              <a:gd name="connsiteX25" fmla="*/ 27324 w 741745"/>
              <a:gd name="connsiteY25" fmla="*/ 298722 h 741744"/>
              <a:gd name="connsiteX26" fmla="*/ 0 w 741745"/>
              <a:gd name="connsiteY26" fmla="*/ 296102 h 74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1745" h="741744">
                <a:moveTo>
                  <a:pt x="0" y="296102"/>
                </a:moveTo>
                <a:lnTo>
                  <a:pt x="17469" y="274929"/>
                </a:lnTo>
                <a:lnTo>
                  <a:pt x="17470" y="274927"/>
                </a:lnTo>
                <a:lnTo>
                  <a:pt x="65941" y="185625"/>
                </a:lnTo>
                <a:lnTo>
                  <a:pt x="76041" y="153086"/>
                </a:lnTo>
                <a:lnTo>
                  <a:pt x="83621" y="137320"/>
                </a:lnTo>
                <a:lnTo>
                  <a:pt x="91360" y="103738"/>
                </a:lnTo>
                <a:lnTo>
                  <a:pt x="96575" y="86937"/>
                </a:lnTo>
                <a:lnTo>
                  <a:pt x="97619" y="76578"/>
                </a:lnTo>
                <a:lnTo>
                  <a:pt x="101198" y="61047"/>
                </a:lnTo>
                <a:lnTo>
                  <a:pt x="105816" y="0"/>
                </a:lnTo>
                <a:lnTo>
                  <a:pt x="741745" y="0"/>
                </a:lnTo>
                <a:lnTo>
                  <a:pt x="741745" y="635927"/>
                </a:lnTo>
                <a:lnTo>
                  <a:pt x="680695" y="640545"/>
                </a:lnTo>
                <a:lnTo>
                  <a:pt x="665163" y="644125"/>
                </a:lnTo>
                <a:lnTo>
                  <a:pt x="654806" y="645169"/>
                </a:lnTo>
                <a:lnTo>
                  <a:pt x="638012" y="650382"/>
                </a:lnTo>
                <a:lnTo>
                  <a:pt x="604422" y="658124"/>
                </a:lnTo>
                <a:lnTo>
                  <a:pt x="588653" y="665704"/>
                </a:lnTo>
                <a:lnTo>
                  <a:pt x="556120" y="675803"/>
                </a:lnTo>
                <a:lnTo>
                  <a:pt x="466831" y="724266"/>
                </a:lnTo>
                <a:lnTo>
                  <a:pt x="466815" y="724275"/>
                </a:lnTo>
                <a:lnTo>
                  <a:pt x="445644" y="741744"/>
                </a:lnTo>
                <a:lnTo>
                  <a:pt x="443025" y="714423"/>
                </a:lnTo>
                <a:cubicBezTo>
                  <a:pt x="423777" y="615007"/>
                  <a:pt x="375657" y="520075"/>
                  <a:pt x="298664" y="443082"/>
                </a:cubicBezTo>
                <a:cubicBezTo>
                  <a:pt x="221670" y="366090"/>
                  <a:pt x="126738" y="317969"/>
                  <a:pt x="27324" y="298722"/>
                </a:cubicBezTo>
                <a:lnTo>
                  <a:pt x="0" y="296102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9B376305-F7B1-49A7-BEA7-38C14AF34F96}"/>
              </a:ext>
            </a:extLst>
          </p:cNvPr>
          <p:cNvSpPr/>
          <p:nvPr/>
        </p:nvSpPr>
        <p:spPr bwMode="auto">
          <a:xfrm rot="5400000">
            <a:off x="3090287" y="824754"/>
            <a:ext cx="741745" cy="741746"/>
          </a:xfrm>
          <a:custGeom>
            <a:avLst/>
            <a:gdLst>
              <a:gd name="connsiteX0" fmla="*/ 0 w 741745"/>
              <a:gd name="connsiteY0" fmla="*/ 445643 h 741746"/>
              <a:gd name="connsiteX1" fmla="*/ 27322 w 741745"/>
              <a:gd name="connsiteY1" fmla="*/ 443025 h 741746"/>
              <a:gd name="connsiteX2" fmla="*/ 298662 w 741745"/>
              <a:gd name="connsiteY2" fmla="*/ 298663 h 741746"/>
              <a:gd name="connsiteX3" fmla="*/ 443024 w 741745"/>
              <a:gd name="connsiteY3" fmla="*/ 27322 h 741746"/>
              <a:gd name="connsiteX4" fmla="*/ 445642 w 741745"/>
              <a:gd name="connsiteY4" fmla="*/ 0 h 741746"/>
              <a:gd name="connsiteX5" fmla="*/ 466815 w 741745"/>
              <a:gd name="connsiteY5" fmla="*/ 17468 h 741746"/>
              <a:gd name="connsiteX6" fmla="*/ 680695 w 741745"/>
              <a:gd name="connsiteY6" fmla="*/ 101198 h 741746"/>
              <a:gd name="connsiteX7" fmla="*/ 741745 w 741745"/>
              <a:gd name="connsiteY7" fmla="*/ 105817 h 741746"/>
              <a:gd name="connsiteX8" fmla="*/ 741745 w 741745"/>
              <a:gd name="connsiteY8" fmla="*/ 741746 h 741746"/>
              <a:gd name="connsiteX9" fmla="*/ 105817 w 741745"/>
              <a:gd name="connsiteY9" fmla="*/ 741746 h 741746"/>
              <a:gd name="connsiteX10" fmla="*/ 101198 w 741745"/>
              <a:gd name="connsiteY10" fmla="*/ 680695 h 741746"/>
              <a:gd name="connsiteX11" fmla="*/ 17469 w 741745"/>
              <a:gd name="connsiteY11" fmla="*/ 466815 h 741746"/>
              <a:gd name="connsiteX12" fmla="*/ 0 w 741745"/>
              <a:gd name="connsiteY12" fmla="*/ 445643 h 74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1745" h="741746">
                <a:moveTo>
                  <a:pt x="0" y="445643"/>
                </a:moveTo>
                <a:lnTo>
                  <a:pt x="27322" y="443025"/>
                </a:lnTo>
                <a:cubicBezTo>
                  <a:pt x="126738" y="423776"/>
                  <a:pt x="221669" y="375656"/>
                  <a:pt x="298662" y="298663"/>
                </a:cubicBezTo>
                <a:cubicBezTo>
                  <a:pt x="375655" y="221670"/>
                  <a:pt x="423775" y="126740"/>
                  <a:pt x="443024" y="27322"/>
                </a:cubicBezTo>
                <a:lnTo>
                  <a:pt x="445642" y="0"/>
                </a:lnTo>
                <a:lnTo>
                  <a:pt x="466815" y="17468"/>
                </a:lnTo>
                <a:cubicBezTo>
                  <a:pt x="529746" y="59984"/>
                  <a:pt x="602377" y="89232"/>
                  <a:pt x="680695" y="101198"/>
                </a:cubicBezTo>
                <a:lnTo>
                  <a:pt x="741745" y="105817"/>
                </a:lnTo>
                <a:lnTo>
                  <a:pt x="741745" y="741746"/>
                </a:lnTo>
                <a:lnTo>
                  <a:pt x="105817" y="741746"/>
                </a:lnTo>
                <a:lnTo>
                  <a:pt x="101198" y="680695"/>
                </a:lnTo>
                <a:cubicBezTo>
                  <a:pt x="89232" y="602378"/>
                  <a:pt x="59984" y="529747"/>
                  <a:pt x="17469" y="466815"/>
                </a:cubicBezTo>
                <a:lnTo>
                  <a:pt x="0" y="445643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9D06B682-26C4-4C2B-A2DE-A1DA82746F8A}"/>
              </a:ext>
            </a:extLst>
          </p:cNvPr>
          <p:cNvSpPr/>
          <p:nvPr/>
        </p:nvSpPr>
        <p:spPr bwMode="auto">
          <a:xfrm rot="5400000">
            <a:off x="2310584" y="1604603"/>
            <a:ext cx="741744" cy="741598"/>
          </a:xfrm>
          <a:custGeom>
            <a:avLst/>
            <a:gdLst>
              <a:gd name="connsiteX0" fmla="*/ 0 w 741744"/>
              <a:gd name="connsiteY0" fmla="*/ 636405 h 741598"/>
              <a:gd name="connsiteX1" fmla="*/ 0 w 741744"/>
              <a:gd name="connsiteY1" fmla="*/ 0 h 741598"/>
              <a:gd name="connsiteX2" fmla="*/ 635927 w 741744"/>
              <a:gd name="connsiteY2" fmla="*/ 0 h 741598"/>
              <a:gd name="connsiteX3" fmla="*/ 640546 w 741744"/>
              <a:gd name="connsiteY3" fmla="*/ 61048 h 741598"/>
              <a:gd name="connsiteX4" fmla="*/ 724274 w 741744"/>
              <a:gd name="connsiteY4" fmla="*/ 274929 h 741598"/>
              <a:gd name="connsiteX5" fmla="*/ 741744 w 741744"/>
              <a:gd name="connsiteY5" fmla="*/ 296100 h 741598"/>
              <a:gd name="connsiteX6" fmla="*/ 714421 w 741744"/>
              <a:gd name="connsiteY6" fmla="*/ 298720 h 741598"/>
              <a:gd name="connsiteX7" fmla="*/ 443081 w 741744"/>
              <a:gd name="connsiteY7" fmla="*/ 443080 h 741598"/>
              <a:gd name="connsiteX8" fmla="*/ 298719 w 741744"/>
              <a:gd name="connsiteY8" fmla="*/ 714420 h 741598"/>
              <a:gd name="connsiteX9" fmla="*/ 296114 w 741744"/>
              <a:gd name="connsiteY9" fmla="*/ 741598 h 741598"/>
              <a:gd name="connsiteX10" fmla="*/ 253599 w 741744"/>
              <a:gd name="connsiteY10" fmla="*/ 710600 h 741598"/>
              <a:gd name="connsiteX11" fmla="*/ 86941 w 741744"/>
              <a:gd name="connsiteY11" fmla="*/ 645169 h 741598"/>
              <a:gd name="connsiteX12" fmla="*/ 86938 w 741744"/>
              <a:gd name="connsiteY12" fmla="*/ 645169 h 741598"/>
              <a:gd name="connsiteX13" fmla="*/ 0 w 741744"/>
              <a:gd name="connsiteY13" fmla="*/ 636405 h 74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41744" h="741598">
                <a:moveTo>
                  <a:pt x="0" y="636405"/>
                </a:moveTo>
                <a:lnTo>
                  <a:pt x="0" y="0"/>
                </a:lnTo>
                <a:lnTo>
                  <a:pt x="635927" y="0"/>
                </a:lnTo>
                <a:lnTo>
                  <a:pt x="640546" y="61048"/>
                </a:lnTo>
                <a:cubicBezTo>
                  <a:pt x="652512" y="139366"/>
                  <a:pt x="681759" y="211997"/>
                  <a:pt x="724274" y="274929"/>
                </a:cubicBezTo>
                <a:lnTo>
                  <a:pt x="741744" y="296100"/>
                </a:lnTo>
                <a:lnTo>
                  <a:pt x="714421" y="298720"/>
                </a:lnTo>
                <a:cubicBezTo>
                  <a:pt x="615004" y="317967"/>
                  <a:pt x="520072" y="366089"/>
                  <a:pt x="443081" y="443080"/>
                </a:cubicBezTo>
                <a:cubicBezTo>
                  <a:pt x="366088" y="520074"/>
                  <a:pt x="317967" y="615005"/>
                  <a:pt x="298719" y="714420"/>
                </a:cubicBezTo>
                <a:lnTo>
                  <a:pt x="296114" y="741598"/>
                </a:lnTo>
                <a:lnTo>
                  <a:pt x="253599" y="710600"/>
                </a:lnTo>
                <a:cubicBezTo>
                  <a:pt x="203016" y="679864"/>
                  <a:pt x="146832" y="657423"/>
                  <a:pt x="86941" y="645169"/>
                </a:cubicBezTo>
                <a:lnTo>
                  <a:pt x="86938" y="645169"/>
                </a:lnTo>
                <a:lnTo>
                  <a:pt x="0" y="63640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DDB37966-C34E-4AC7-AB03-CF513A23A441}"/>
              </a:ext>
            </a:extLst>
          </p:cNvPr>
          <p:cNvSpPr/>
          <p:nvPr/>
        </p:nvSpPr>
        <p:spPr bwMode="auto">
          <a:xfrm rot="5400000">
            <a:off x="3090287" y="1604530"/>
            <a:ext cx="741743" cy="741745"/>
          </a:xfrm>
          <a:custGeom>
            <a:avLst/>
            <a:gdLst>
              <a:gd name="connsiteX0" fmla="*/ 0 w 741743"/>
              <a:gd name="connsiteY0" fmla="*/ 741745 h 741745"/>
              <a:gd name="connsiteX1" fmla="*/ 0 w 741743"/>
              <a:gd name="connsiteY1" fmla="*/ 105816 h 741745"/>
              <a:gd name="connsiteX2" fmla="*/ 61051 w 741743"/>
              <a:gd name="connsiteY2" fmla="*/ 101197 h 741745"/>
              <a:gd name="connsiteX3" fmla="*/ 274930 w 741743"/>
              <a:gd name="connsiteY3" fmla="*/ 17469 h 741745"/>
              <a:gd name="connsiteX4" fmla="*/ 296102 w 741743"/>
              <a:gd name="connsiteY4" fmla="*/ 0 h 741745"/>
              <a:gd name="connsiteX5" fmla="*/ 298720 w 741743"/>
              <a:gd name="connsiteY5" fmla="*/ 27322 h 741745"/>
              <a:gd name="connsiteX6" fmla="*/ 443082 w 741743"/>
              <a:gd name="connsiteY6" fmla="*/ 298662 h 741745"/>
              <a:gd name="connsiteX7" fmla="*/ 714422 w 741743"/>
              <a:gd name="connsiteY7" fmla="*/ 443024 h 741745"/>
              <a:gd name="connsiteX8" fmla="*/ 741743 w 741743"/>
              <a:gd name="connsiteY8" fmla="*/ 445644 h 741745"/>
              <a:gd name="connsiteX9" fmla="*/ 724274 w 741743"/>
              <a:gd name="connsiteY9" fmla="*/ 466814 h 741745"/>
              <a:gd name="connsiteX10" fmla="*/ 640545 w 741743"/>
              <a:gd name="connsiteY10" fmla="*/ 680694 h 741745"/>
              <a:gd name="connsiteX11" fmla="*/ 635926 w 741743"/>
              <a:gd name="connsiteY11" fmla="*/ 741745 h 741745"/>
              <a:gd name="connsiteX12" fmla="*/ 0 w 741743"/>
              <a:gd name="connsiteY12" fmla="*/ 741745 h 74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1743" h="741745">
                <a:moveTo>
                  <a:pt x="0" y="741745"/>
                </a:moveTo>
                <a:lnTo>
                  <a:pt x="0" y="105816"/>
                </a:lnTo>
                <a:lnTo>
                  <a:pt x="61051" y="101197"/>
                </a:lnTo>
                <a:cubicBezTo>
                  <a:pt x="139369" y="89231"/>
                  <a:pt x="211999" y="59984"/>
                  <a:pt x="274930" y="17469"/>
                </a:cubicBezTo>
                <a:lnTo>
                  <a:pt x="296102" y="0"/>
                </a:lnTo>
                <a:lnTo>
                  <a:pt x="298720" y="27322"/>
                </a:lnTo>
                <a:cubicBezTo>
                  <a:pt x="317969" y="126739"/>
                  <a:pt x="366089" y="221671"/>
                  <a:pt x="443082" y="298662"/>
                </a:cubicBezTo>
                <a:cubicBezTo>
                  <a:pt x="520075" y="375655"/>
                  <a:pt x="615007" y="423777"/>
                  <a:pt x="714422" y="443024"/>
                </a:cubicBezTo>
                <a:lnTo>
                  <a:pt x="741743" y="445644"/>
                </a:lnTo>
                <a:lnTo>
                  <a:pt x="724274" y="466814"/>
                </a:lnTo>
                <a:cubicBezTo>
                  <a:pt x="681759" y="529746"/>
                  <a:pt x="652511" y="602377"/>
                  <a:pt x="640545" y="680694"/>
                </a:cubicBezTo>
                <a:lnTo>
                  <a:pt x="635926" y="741745"/>
                </a:lnTo>
                <a:lnTo>
                  <a:pt x="0" y="74174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9271FF34-EE2F-4FAD-8006-92EEDB6F65F6}"/>
              </a:ext>
            </a:extLst>
          </p:cNvPr>
          <p:cNvSpPr/>
          <p:nvPr/>
        </p:nvSpPr>
        <p:spPr bwMode="auto">
          <a:xfrm rot="5400000">
            <a:off x="4190918" y="1605827"/>
            <a:ext cx="759801" cy="757208"/>
          </a:xfrm>
          <a:custGeom>
            <a:avLst/>
            <a:gdLst>
              <a:gd name="connsiteX0" fmla="*/ 0 w 759801"/>
              <a:gd name="connsiteY0" fmla="*/ 734517 h 757208"/>
              <a:gd name="connsiteX1" fmla="*/ 0 w 759801"/>
              <a:gd name="connsiteY1" fmla="*/ 0 h 757208"/>
              <a:gd name="connsiteX2" fmla="*/ 734600 w 759801"/>
              <a:gd name="connsiteY2" fmla="*/ 0 h 757208"/>
              <a:gd name="connsiteX3" fmla="*/ 737930 w 759801"/>
              <a:gd name="connsiteY3" fmla="*/ 51392 h 757208"/>
              <a:gd name="connsiteX4" fmla="*/ 750712 w 759801"/>
              <a:gd name="connsiteY4" fmla="*/ 113433 h 757208"/>
              <a:gd name="connsiteX5" fmla="*/ 759801 w 759801"/>
              <a:gd name="connsiteY5" fmla="*/ 139136 h 757208"/>
              <a:gd name="connsiteX6" fmla="*/ 741403 w 759801"/>
              <a:gd name="connsiteY6" fmla="*/ 159254 h 757208"/>
              <a:gd name="connsiteX7" fmla="*/ 673715 w 759801"/>
              <a:gd name="connsiteY7" fmla="*/ 274504 h 757208"/>
              <a:gd name="connsiteX8" fmla="*/ 637972 w 759801"/>
              <a:gd name="connsiteY8" fmla="*/ 403294 h 757208"/>
              <a:gd name="connsiteX9" fmla="*/ 637400 w 759801"/>
              <a:gd name="connsiteY9" fmla="*/ 422676 h 757208"/>
              <a:gd name="connsiteX10" fmla="*/ 618975 w 759801"/>
              <a:gd name="connsiteY10" fmla="*/ 431475 h 757208"/>
              <a:gd name="connsiteX11" fmla="*/ 512997 w 759801"/>
              <a:gd name="connsiteY11" fmla="*/ 512918 h 757208"/>
              <a:gd name="connsiteX12" fmla="*/ 431554 w 759801"/>
              <a:gd name="connsiteY12" fmla="*/ 618897 h 757208"/>
              <a:gd name="connsiteX13" fmla="*/ 419336 w 759801"/>
              <a:gd name="connsiteY13" fmla="*/ 643519 h 757208"/>
              <a:gd name="connsiteX14" fmla="*/ 392570 w 759801"/>
              <a:gd name="connsiteY14" fmla="*/ 644714 h 757208"/>
              <a:gd name="connsiteX15" fmla="*/ 263213 w 759801"/>
              <a:gd name="connsiteY15" fmla="*/ 678345 h 757208"/>
              <a:gd name="connsiteX16" fmla="*/ 146871 w 759801"/>
              <a:gd name="connsiteY16" fmla="*/ 744140 h 757208"/>
              <a:gd name="connsiteX17" fmla="*/ 132103 w 759801"/>
              <a:gd name="connsiteY17" fmla="*/ 757208 h 757208"/>
              <a:gd name="connsiteX18" fmla="*/ 113511 w 759801"/>
              <a:gd name="connsiteY18" fmla="*/ 750634 h 757208"/>
              <a:gd name="connsiteX19" fmla="*/ 51470 w 759801"/>
              <a:gd name="connsiteY19" fmla="*/ 737852 h 757208"/>
              <a:gd name="connsiteX20" fmla="*/ 0 w 759801"/>
              <a:gd name="connsiteY20" fmla="*/ 734517 h 75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9801" h="757208">
                <a:moveTo>
                  <a:pt x="0" y="734517"/>
                </a:moveTo>
                <a:lnTo>
                  <a:pt x="0" y="0"/>
                </a:lnTo>
                <a:lnTo>
                  <a:pt x="734600" y="0"/>
                </a:lnTo>
                <a:lnTo>
                  <a:pt x="737930" y="51392"/>
                </a:lnTo>
                <a:cubicBezTo>
                  <a:pt x="740898" y="73659"/>
                  <a:pt x="745236" y="94518"/>
                  <a:pt x="750712" y="113433"/>
                </a:cubicBezTo>
                <a:lnTo>
                  <a:pt x="759801" y="139136"/>
                </a:lnTo>
                <a:lnTo>
                  <a:pt x="741403" y="159254"/>
                </a:lnTo>
                <a:cubicBezTo>
                  <a:pt x="716556" y="189811"/>
                  <a:pt x="692871" y="229305"/>
                  <a:pt x="673715" y="274504"/>
                </a:cubicBezTo>
                <a:cubicBezTo>
                  <a:pt x="654558" y="319703"/>
                  <a:pt x="642649" y="364188"/>
                  <a:pt x="637972" y="403294"/>
                </a:cubicBezTo>
                <a:lnTo>
                  <a:pt x="637400" y="422676"/>
                </a:lnTo>
                <a:lnTo>
                  <a:pt x="618975" y="431475"/>
                </a:lnTo>
                <a:cubicBezTo>
                  <a:pt x="584480" y="450480"/>
                  <a:pt x="547709" y="478205"/>
                  <a:pt x="512997" y="512918"/>
                </a:cubicBezTo>
                <a:cubicBezTo>
                  <a:pt x="478284" y="547631"/>
                  <a:pt x="450559" y="584401"/>
                  <a:pt x="431554" y="618897"/>
                </a:cubicBezTo>
                <a:lnTo>
                  <a:pt x="419336" y="643519"/>
                </a:lnTo>
                <a:lnTo>
                  <a:pt x="392570" y="644714"/>
                </a:lnTo>
                <a:cubicBezTo>
                  <a:pt x="353394" y="648752"/>
                  <a:pt x="308719" y="659930"/>
                  <a:pt x="263213" y="678345"/>
                </a:cubicBezTo>
                <a:cubicBezTo>
                  <a:pt x="217707" y="696760"/>
                  <a:pt x="177831" y="719796"/>
                  <a:pt x="146871" y="744140"/>
                </a:cubicBezTo>
                <a:lnTo>
                  <a:pt x="132103" y="757208"/>
                </a:lnTo>
                <a:lnTo>
                  <a:pt x="113511" y="750634"/>
                </a:lnTo>
                <a:cubicBezTo>
                  <a:pt x="94596" y="745158"/>
                  <a:pt x="73737" y="740820"/>
                  <a:pt x="51470" y="737852"/>
                </a:cubicBezTo>
                <a:lnTo>
                  <a:pt x="0" y="734517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2B8D845A-0632-4641-8002-E452CB5AE57D}"/>
              </a:ext>
            </a:extLst>
          </p:cNvPr>
          <p:cNvSpPr/>
          <p:nvPr/>
        </p:nvSpPr>
        <p:spPr bwMode="auto">
          <a:xfrm rot="5400000">
            <a:off x="4988672" y="1603312"/>
            <a:ext cx="757287" cy="759724"/>
          </a:xfrm>
          <a:custGeom>
            <a:avLst/>
            <a:gdLst>
              <a:gd name="connsiteX0" fmla="*/ 0 w 757287"/>
              <a:gd name="connsiteY0" fmla="*/ 759724 h 759724"/>
              <a:gd name="connsiteX1" fmla="*/ 0 w 757287"/>
              <a:gd name="connsiteY1" fmla="*/ 25049 h 759724"/>
              <a:gd name="connsiteX2" fmla="*/ 51471 w 757287"/>
              <a:gd name="connsiteY2" fmla="*/ 21714 h 759724"/>
              <a:gd name="connsiteX3" fmla="*/ 113511 w 757287"/>
              <a:gd name="connsiteY3" fmla="*/ 8932 h 759724"/>
              <a:gd name="connsiteX4" fmla="*/ 138771 w 757287"/>
              <a:gd name="connsiteY4" fmla="*/ 0 h 759724"/>
              <a:gd name="connsiteX5" fmla="*/ 159333 w 757287"/>
              <a:gd name="connsiteY5" fmla="*/ 18242 h 759724"/>
              <a:gd name="connsiteX6" fmla="*/ 274583 w 757287"/>
              <a:gd name="connsiteY6" fmla="*/ 85931 h 759724"/>
              <a:gd name="connsiteX7" fmla="*/ 403373 w 757287"/>
              <a:gd name="connsiteY7" fmla="*/ 121673 h 759724"/>
              <a:gd name="connsiteX8" fmla="*/ 422714 w 757287"/>
              <a:gd name="connsiteY8" fmla="*/ 122854 h 759724"/>
              <a:gd name="connsiteX9" fmla="*/ 431554 w 757287"/>
              <a:gd name="connsiteY9" fmla="*/ 140670 h 759724"/>
              <a:gd name="connsiteX10" fmla="*/ 512997 w 757287"/>
              <a:gd name="connsiteY10" fmla="*/ 246648 h 759724"/>
              <a:gd name="connsiteX11" fmla="*/ 618975 w 757287"/>
              <a:gd name="connsiteY11" fmla="*/ 328091 h 759724"/>
              <a:gd name="connsiteX12" fmla="*/ 643577 w 757287"/>
              <a:gd name="connsiteY12" fmla="*/ 339839 h 759724"/>
              <a:gd name="connsiteX13" fmla="*/ 644793 w 757287"/>
              <a:gd name="connsiteY13" fmla="*/ 367074 h 759724"/>
              <a:gd name="connsiteX14" fmla="*/ 678424 w 757287"/>
              <a:gd name="connsiteY14" fmla="*/ 496432 h 759724"/>
              <a:gd name="connsiteX15" fmla="*/ 744219 w 757287"/>
              <a:gd name="connsiteY15" fmla="*/ 612773 h 759724"/>
              <a:gd name="connsiteX16" fmla="*/ 757287 w 757287"/>
              <a:gd name="connsiteY16" fmla="*/ 627541 h 759724"/>
              <a:gd name="connsiteX17" fmla="*/ 750713 w 757287"/>
              <a:gd name="connsiteY17" fmla="*/ 646133 h 759724"/>
              <a:gd name="connsiteX18" fmla="*/ 737930 w 757287"/>
              <a:gd name="connsiteY18" fmla="*/ 708174 h 759724"/>
              <a:gd name="connsiteX19" fmla="*/ 734590 w 757287"/>
              <a:gd name="connsiteY19" fmla="*/ 759724 h 759724"/>
              <a:gd name="connsiteX20" fmla="*/ 0 w 757287"/>
              <a:gd name="connsiteY20" fmla="*/ 759724 h 75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7287" h="759724">
                <a:moveTo>
                  <a:pt x="0" y="759724"/>
                </a:moveTo>
                <a:lnTo>
                  <a:pt x="0" y="25049"/>
                </a:lnTo>
                <a:lnTo>
                  <a:pt x="51471" y="21714"/>
                </a:lnTo>
                <a:cubicBezTo>
                  <a:pt x="73737" y="18746"/>
                  <a:pt x="94596" y="14409"/>
                  <a:pt x="113511" y="8932"/>
                </a:cubicBezTo>
                <a:lnTo>
                  <a:pt x="138771" y="0"/>
                </a:lnTo>
                <a:lnTo>
                  <a:pt x="159333" y="18242"/>
                </a:lnTo>
                <a:cubicBezTo>
                  <a:pt x="189890" y="43089"/>
                  <a:pt x="229384" y="66774"/>
                  <a:pt x="274583" y="85931"/>
                </a:cubicBezTo>
                <a:cubicBezTo>
                  <a:pt x="319782" y="105087"/>
                  <a:pt x="364267" y="116995"/>
                  <a:pt x="403373" y="121673"/>
                </a:cubicBezTo>
                <a:lnTo>
                  <a:pt x="422714" y="122854"/>
                </a:lnTo>
                <a:lnTo>
                  <a:pt x="431554" y="140670"/>
                </a:lnTo>
                <a:cubicBezTo>
                  <a:pt x="450558" y="175165"/>
                  <a:pt x="478284" y="211936"/>
                  <a:pt x="512997" y="246648"/>
                </a:cubicBezTo>
                <a:cubicBezTo>
                  <a:pt x="547710" y="281361"/>
                  <a:pt x="584480" y="309086"/>
                  <a:pt x="618975" y="328091"/>
                </a:cubicBezTo>
                <a:lnTo>
                  <a:pt x="643577" y="339839"/>
                </a:lnTo>
                <a:lnTo>
                  <a:pt x="644793" y="367074"/>
                </a:lnTo>
                <a:cubicBezTo>
                  <a:pt x="648830" y="406251"/>
                  <a:pt x="660009" y="450926"/>
                  <a:pt x="678424" y="496432"/>
                </a:cubicBezTo>
                <a:cubicBezTo>
                  <a:pt x="696838" y="541938"/>
                  <a:pt x="719874" y="581814"/>
                  <a:pt x="744219" y="612773"/>
                </a:cubicBezTo>
                <a:lnTo>
                  <a:pt x="757287" y="627541"/>
                </a:lnTo>
                <a:lnTo>
                  <a:pt x="750713" y="646133"/>
                </a:lnTo>
                <a:cubicBezTo>
                  <a:pt x="745236" y="665049"/>
                  <a:pt x="740899" y="685908"/>
                  <a:pt x="737930" y="708174"/>
                </a:cubicBezTo>
                <a:lnTo>
                  <a:pt x="734590" y="759724"/>
                </a:lnTo>
                <a:lnTo>
                  <a:pt x="0" y="759724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DF1BAC10-2DBF-406F-8504-6E71C97CA1B3}"/>
              </a:ext>
            </a:extLst>
          </p:cNvPr>
          <p:cNvSpPr/>
          <p:nvPr/>
        </p:nvSpPr>
        <p:spPr bwMode="auto">
          <a:xfrm rot="5400000">
            <a:off x="6010059" y="1604531"/>
            <a:ext cx="793801" cy="793800"/>
          </a:xfrm>
          <a:custGeom>
            <a:avLst/>
            <a:gdLst>
              <a:gd name="connsiteX0" fmla="*/ 0 w 793801"/>
              <a:gd name="connsiteY0" fmla="*/ 758226 h 793800"/>
              <a:gd name="connsiteX1" fmla="*/ 0 w 793801"/>
              <a:gd name="connsiteY1" fmla="*/ 0 h 793800"/>
              <a:gd name="connsiteX2" fmla="*/ 758226 w 793801"/>
              <a:gd name="connsiteY2" fmla="*/ 0 h 793800"/>
              <a:gd name="connsiteX3" fmla="*/ 760138 w 793801"/>
              <a:gd name="connsiteY3" fmla="*/ 18971 h 793800"/>
              <a:gd name="connsiteX4" fmla="*/ 771121 w 793801"/>
              <a:gd name="connsiteY4" fmla="*/ 54354 h 793800"/>
              <a:gd name="connsiteX5" fmla="*/ 793801 w 793801"/>
              <a:gd name="connsiteY5" fmla="*/ 87992 h 793800"/>
              <a:gd name="connsiteX6" fmla="*/ 763188 w 793801"/>
              <a:gd name="connsiteY6" fmla="*/ 114613 h 793800"/>
              <a:gd name="connsiteX7" fmla="*/ 729890 w 793801"/>
              <a:gd name="connsiteY7" fmla="*/ 181651 h 793800"/>
              <a:gd name="connsiteX8" fmla="*/ 723757 w 793801"/>
              <a:gd name="connsiteY8" fmla="*/ 219336 h 793800"/>
              <a:gd name="connsiteX9" fmla="*/ 723757 w 793801"/>
              <a:gd name="connsiteY9" fmla="*/ 219337 h 793800"/>
              <a:gd name="connsiteX10" fmla="*/ 725209 w 793801"/>
              <a:gd name="connsiteY10" fmla="*/ 256356 h 793800"/>
              <a:gd name="connsiteX11" fmla="*/ 729261 w 793801"/>
              <a:gd name="connsiteY11" fmla="*/ 268132 h 793800"/>
              <a:gd name="connsiteX12" fmla="*/ 730952 w 793801"/>
              <a:gd name="connsiteY12" fmla="*/ 283125 h 793800"/>
              <a:gd name="connsiteX13" fmla="*/ 736928 w 793801"/>
              <a:gd name="connsiteY13" fmla="*/ 295439 h 793800"/>
              <a:gd name="connsiteX14" fmla="*/ 730546 w 793801"/>
              <a:gd name="connsiteY14" fmla="*/ 298553 h 793800"/>
              <a:gd name="connsiteX15" fmla="*/ 701949 w 793801"/>
              <a:gd name="connsiteY15" fmla="*/ 312507 h 793800"/>
              <a:gd name="connsiteX16" fmla="*/ 652435 w 793801"/>
              <a:gd name="connsiteY16" fmla="*/ 368643 h 793800"/>
              <a:gd name="connsiteX17" fmla="*/ 628578 w 793801"/>
              <a:gd name="connsiteY17" fmla="*/ 439591 h 793800"/>
              <a:gd name="connsiteX18" fmla="*/ 630000 w 793801"/>
              <a:gd name="connsiteY18" fmla="*/ 459976 h 793800"/>
              <a:gd name="connsiteX19" fmla="*/ 631401 w 793801"/>
              <a:gd name="connsiteY19" fmla="*/ 480065 h 793800"/>
              <a:gd name="connsiteX20" fmla="*/ 591578 w 793801"/>
              <a:gd name="connsiteY20" fmla="*/ 487814 h 793800"/>
              <a:gd name="connsiteX21" fmla="*/ 529222 w 793801"/>
              <a:gd name="connsiteY21" fmla="*/ 529220 h 793800"/>
              <a:gd name="connsiteX22" fmla="*/ 487815 w 793801"/>
              <a:gd name="connsiteY22" fmla="*/ 591576 h 793800"/>
              <a:gd name="connsiteX23" fmla="*/ 480067 w 793801"/>
              <a:gd name="connsiteY23" fmla="*/ 631398 h 793800"/>
              <a:gd name="connsiteX24" fmla="*/ 439596 w 793801"/>
              <a:gd name="connsiteY24" fmla="*/ 628577 h 793800"/>
              <a:gd name="connsiteX25" fmla="*/ 368648 w 793801"/>
              <a:gd name="connsiteY25" fmla="*/ 652434 h 793800"/>
              <a:gd name="connsiteX26" fmla="*/ 293473 w 793801"/>
              <a:gd name="connsiteY26" fmla="*/ 733009 h 793800"/>
              <a:gd name="connsiteX27" fmla="*/ 292041 w 793801"/>
              <a:gd name="connsiteY27" fmla="*/ 737485 h 793800"/>
              <a:gd name="connsiteX28" fmla="*/ 256360 w 793801"/>
              <a:gd name="connsiteY28" fmla="*/ 725207 h 793800"/>
              <a:gd name="connsiteX29" fmla="*/ 181654 w 793801"/>
              <a:gd name="connsiteY29" fmla="*/ 729888 h 793800"/>
              <a:gd name="connsiteX30" fmla="*/ 114617 w 793801"/>
              <a:gd name="connsiteY30" fmla="*/ 763186 h 793800"/>
              <a:gd name="connsiteX31" fmla="*/ 87993 w 793801"/>
              <a:gd name="connsiteY31" fmla="*/ 793800 h 793800"/>
              <a:gd name="connsiteX32" fmla="*/ 54357 w 793801"/>
              <a:gd name="connsiteY32" fmla="*/ 771122 h 793800"/>
              <a:gd name="connsiteX33" fmla="*/ 18975 w 793801"/>
              <a:gd name="connsiteY33" fmla="*/ 760139 h 793800"/>
              <a:gd name="connsiteX34" fmla="*/ 0 w 793801"/>
              <a:gd name="connsiteY34" fmla="*/ 758226 h 7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93801" h="793800">
                <a:moveTo>
                  <a:pt x="0" y="758226"/>
                </a:moveTo>
                <a:lnTo>
                  <a:pt x="0" y="0"/>
                </a:lnTo>
                <a:lnTo>
                  <a:pt x="758226" y="0"/>
                </a:lnTo>
                <a:lnTo>
                  <a:pt x="760138" y="18971"/>
                </a:lnTo>
                <a:cubicBezTo>
                  <a:pt x="762649" y="31242"/>
                  <a:pt x="766352" y="43078"/>
                  <a:pt x="771121" y="54354"/>
                </a:cubicBezTo>
                <a:lnTo>
                  <a:pt x="793801" y="87992"/>
                </a:lnTo>
                <a:lnTo>
                  <a:pt x="763188" y="114613"/>
                </a:lnTo>
                <a:cubicBezTo>
                  <a:pt x="748138" y="133927"/>
                  <a:pt x="736626" y="156512"/>
                  <a:pt x="729890" y="181651"/>
                </a:cubicBezTo>
                <a:cubicBezTo>
                  <a:pt x="726523" y="194220"/>
                  <a:pt x="724508" y="206834"/>
                  <a:pt x="723757" y="219336"/>
                </a:cubicBezTo>
                <a:lnTo>
                  <a:pt x="723757" y="219337"/>
                </a:lnTo>
                <a:lnTo>
                  <a:pt x="725209" y="256356"/>
                </a:lnTo>
                <a:lnTo>
                  <a:pt x="729261" y="268132"/>
                </a:lnTo>
                <a:lnTo>
                  <a:pt x="730952" y="283125"/>
                </a:lnTo>
                <a:lnTo>
                  <a:pt x="736928" y="295439"/>
                </a:lnTo>
                <a:lnTo>
                  <a:pt x="730546" y="298553"/>
                </a:lnTo>
                <a:lnTo>
                  <a:pt x="701949" y="312507"/>
                </a:lnTo>
                <a:cubicBezTo>
                  <a:pt x="682413" y="327268"/>
                  <a:pt x="665448" y="346104"/>
                  <a:pt x="652435" y="368643"/>
                </a:cubicBezTo>
                <a:cubicBezTo>
                  <a:pt x="639422" y="391182"/>
                  <a:pt x="631594" y="415292"/>
                  <a:pt x="628578" y="439591"/>
                </a:cubicBezTo>
                <a:lnTo>
                  <a:pt x="630000" y="459976"/>
                </a:lnTo>
                <a:lnTo>
                  <a:pt x="631401" y="480065"/>
                </a:lnTo>
                <a:lnTo>
                  <a:pt x="591578" y="487814"/>
                </a:lnTo>
                <a:cubicBezTo>
                  <a:pt x="568888" y="497015"/>
                  <a:pt x="547626" y="510817"/>
                  <a:pt x="529222" y="529220"/>
                </a:cubicBezTo>
                <a:cubicBezTo>
                  <a:pt x="510819" y="547624"/>
                  <a:pt x="497017" y="568885"/>
                  <a:pt x="487815" y="591576"/>
                </a:cubicBezTo>
                <a:lnTo>
                  <a:pt x="480067" y="631398"/>
                </a:lnTo>
                <a:lnTo>
                  <a:pt x="439596" y="628577"/>
                </a:lnTo>
                <a:cubicBezTo>
                  <a:pt x="415296" y="631592"/>
                  <a:pt x="391187" y="639421"/>
                  <a:pt x="368648" y="652434"/>
                </a:cubicBezTo>
                <a:cubicBezTo>
                  <a:pt x="334839" y="671953"/>
                  <a:pt x="309364" y="700364"/>
                  <a:pt x="293473" y="733009"/>
                </a:cubicBezTo>
                <a:lnTo>
                  <a:pt x="292041" y="737485"/>
                </a:lnTo>
                <a:lnTo>
                  <a:pt x="256360" y="725207"/>
                </a:lnTo>
                <a:cubicBezTo>
                  <a:pt x="232107" y="721829"/>
                  <a:pt x="206793" y="723152"/>
                  <a:pt x="181654" y="729888"/>
                </a:cubicBezTo>
                <a:cubicBezTo>
                  <a:pt x="156515" y="736624"/>
                  <a:pt x="133931" y="748136"/>
                  <a:pt x="114617" y="763186"/>
                </a:cubicBezTo>
                <a:lnTo>
                  <a:pt x="87993" y="793800"/>
                </a:lnTo>
                <a:lnTo>
                  <a:pt x="54357" y="771122"/>
                </a:lnTo>
                <a:cubicBezTo>
                  <a:pt x="43082" y="766353"/>
                  <a:pt x="31245" y="762650"/>
                  <a:pt x="18975" y="760139"/>
                </a:cubicBezTo>
                <a:lnTo>
                  <a:pt x="0" y="75822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F52AE4E3-7774-42A0-B440-FA2341370A23}"/>
              </a:ext>
            </a:extLst>
          </p:cNvPr>
          <p:cNvSpPr/>
          <p:nvPr/>
        </p:nvSpPr>
        <p:spPr bwMode="auto">
          <a:xfrm rot="5400000">
            <a:off x="6841891" y="1604530"/>
            <a:ext cx="793801" cy="793803"/>
          </a:xfrm>
          <a:custGeom>
            <a:avLst/>
            <a:gdLst>
              <a:gd name="connsiteX0" fmla="*/ 0 w 793801"/>
              <a:gd name="connsiteY0" fmla="*/ 793803 h 793803"/>
              <a:gd name="connsiteX1" fmla="*/ 0 w 793801"/>
              <a:gd name="connsiteY1" fmla="*/ 35576 h 793803"/>
              <a:gd name="connsiteX2" fmla="*/ 18975 w 793801"/>
              <a:gd name="connsiteY2" fmla="*/ 33663 h 793803"/>
              <a:gd name="connsiteX3" fmla="*/ 54358 w 793801"/>
              <a:gd name="connsiteY3" fmla="*/ 22679 h 793803"/>
              <a:gd name="connsiteX4" fmla="*/ 87995 w 793801"/>
              <a:gd name="connsiteY4" fmla="*/ 0 h 793803"/>
              <a:gd name="connsiteX5" fmla="*/ 114618 w 793801"/>
              <a:gd name="connsiteY5" fmla="*/ 30613 h 793803"/>
              <a:gd name="connsiteX6" fmla="*/ 181654 w 793801"/>
              <a:gd name="connsiteY6" fmla="*/ 63912 h 793803"/>
              <a:gd name="connsiteX7" fmla="*/ 219339 w 793801"/>
              <a:gd name="connsiteY7" fmla="*/ 70044 h 793803"/>
              <a:gd name="connsiteX8" fmla="*/ 219340 w 793801"/>
              <a:gd name="connsiteY8" fmla="*/ 70044 h 793803"/>
              <a:gd name="connsiteX9" fmla="*/ 219340 w 793801"/>
              <a:gd name="connsiteY9" fmla="*/ 70045 h 793803"/>
              <a:gd name="connsiteX10" fmla="*/ 283130 w 793801"/>
              <a:gd name="connsiteY10" fmla="*/ 62849 h 793803"/>
              <a:gd name="connsiteX11" fmla="*/ 295445 w 793801"/>
              <a:gd name="connsiteY11" fmla="*/ 56873 h 793803"/>
              <a:gd name="connsiteX12" fmla="*/ 312514 w 793801"/>
              <a:gd name="connsiteY12" fmla="*/ 91851 h 793803"/>
              <a:gd name="connsiteX13" fmla="*/ 368648 w 793801"/>
              <a:gd name="connsiteY13" fmla="*/ 141366 h 793803"/>
              <a:gd name="connsiteX14" fmla="*/ 439596 w 793801"/>
              <a:gd name="connsiteY14" fmla="*/ 165222 h 793803"/>
              <a:gd name="connsiteX15" fmla="*/ 439598 w 793801"/>
              <a:gd name="connsiteY15" fmla="*/ 165223 h 793803"/>
              <a:gd name="connsiteX16" fmla="*/ 450408 w 793801"/>
              <a:gd name="connsiteY16" fmla="*/ 164468 h 793803"/>
              <a:gd name="connsiteX17" fmla="*/ 480068 w 793801"/>
              <a:gd name="connsiteY17" fmla="*/ 162400 h 793803"/>
              <a:gd name="connsiteX18" fmla="*/ 487818 w 793801"/>
              <a:gd name="connsiteY18" fmla="*/ 202226 h 793803"/>
              <a:gd name="connsiteX19" fmla="*/ 529224 w 793801"/>
              <a:gd name="connsiteY19" fmla="*/ 264581 h 793803"/>
              <a:gd name="connsiteX20" fmla="*/ 591580 w 793801"/>
              <a:gd name="connsiteY20" fmla="*/ 305988 h 793803"/>
              <a:gd name="connsiteX21" fmla="*/ 631402 w 793801"/>
              <a:gd name="connsiteY21" fmla="*/ 313737 h 793803"/>
              <a:gd name="connsiteX22" fmla="*/ 628580 w 793801"/>
              <a:gd name="connsiteY22" fmla="*/ 354208 h 793803"/>
              <a:gd name="connsiteX23" fmla="*/ 652438 w 793801"/>
              <a:gd name="connsiteY23" fmla="*/ 425156 h 793803"/>
              <a:gd name="connsiteX24" fmla="*/ 701951 w 793801"/>
              <a:gd name="connsiteY24" fmla="*/ 481291 h 793803"/>
              <a:gd name="connsiteX25" fmla="*/ 738412 w 793801"/>
              <a:gd name="connsiteY25" fmla="*/ 499082 h 793803"/>
              <a:gd name="connsiteX26" fmla="*/ 725211 w 793801"/>
              <a:gd name="connsiteY26" fmla="*/ 537445 h 793803"/>
              <a:gd name="connsiteX27" fmla="*/ 729892 w 793801"/>
              <a:gd name="connsiteY27" fmla="*/ 612150 h 793803"/>
              <a:gd name="connsiteX28" fmla="*/ 763190 w 793801"/>
              <a:gd name="connsiteY28" fmla="*/ 679187 h 793803"/>
              <a:gd name="connsiteX29" fmla="*/ 793801 w 793801"/>
              <a:gd name="connsiteY29" fmla="*/ 705806 h 793803"/>
              <a:gd name="connsiteX30" fmla="*/ 771121 w 793801"/>
              <a:gd name="connsiteY30" fmla="*/ 739444 h 793803"/>
              <a:gd name="connsiteX31" fmla="*/ 760138 w 793801"/>
              <a:gd name="connsiteY31" fmla="*/ 774828 h 793803"/>
              <a:gd name="connsiteX32" fmla="*/ 758226 w 793801"/>
              <a:gd name="connsiteY32" fmla="*/ 793803 h 793803"/>
              <a:gd name="connsiteX33" fmla="*/ 0 w 793801"/>
              <a:gd name="connsiteY33" fmla="*/ 793803 h 793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93801" h="793803">
                <a:moveTo>
                  <a:pt x="0" y="793803"/>
                </a:moveTo>
                <a:lnTo>
                  <a:pt x="0" y="35576"/>
                </a:lnTo>
                <a:lnTo>
                  <a:pt x="18975" y="33663"/>
                </a:lnTo>
                <a:cubicBezTo>
                  <a:pt x="31246" y="31152"/>
                  <a:pt x="43082" y="27449"/>
                  <a:pt x="54358" y="22679"/>
                </a:cubicBezTo>
                <a:lnTo>
                  <a:pt x="87995" y="0"/>
                </a:lnTo>
                <a:lnTo>
                  <a:pt x="114618" y="30613"/>
                </a:lnTo>
                <a:cubicBezTo>
                  <a:pt x="133932" y="45663"/>
                  <a:pt x="156515" y="57175"/>
                  <a:pt x="181654" y="63912"/>
                </a:cubicBezTo>
                <a:cubicBezTo>
                  <a:pt x="194224" y="67279"/>
                  <a:pt x="206837" y="69294"/>
                  <a:pt x="219339" y="70044"/>
                </a:cubicBezTo>
                <a:lnTo>
                  <a:pt x="219340" y="70044"/>
                </a:lnTo>
                <a:lnTo>
                  <a:pt x="219340" y="70045"/>
                </a:lnTo>
                <a:cubicBezTo>
                  <a:pt x="241220" y="71357"/>
                  <a:pt x="262759" y="68800"/>
                  <a:pt x="283130" y="62849"/>
                </a:cubicBezTo>
                <a:lnTo>
                  <a:pt x="295445" y="56873"/>
                </a:lnTo>
                <a:lnTo>
                  <a:pt x="312514" y="91851"/>
                </a:lnTo>
                <a:cubicBezTo>
                  <a:pt x="327275" y="111388"/>
                  <a:pt x="346109" y="128353"/>
                  <a:pt x="368648" y="141366"/>
                </a:cubicBezTo>
                <a:cubicBezTo>
                  <a:pt x="391187" y="154379"/>
                  <a:pt x="415297" y="162208"/>
                  <a:pt x="439596" y="165222"/>
                </a:cubicBezTo>
                <a:lnTo>
                  <a:pt x="439598" y="165223"/>
                </a:lnTo>
                <a:lnTo>
                  <a:pt x="450408" y="164468"/>
                </a:lnTo>
                <a:lnTo>
                  <a:pt x="480068" y="162400"/>
                </a:lnTo>
                <a:lnTo>
                  <a:pt x="487818" y="202226"/>
                </a:lnTo>
                <a:cubicBezTo>
                  <a:pt x="497019" y="224916"/>
                  <a:pt x="510821" y="246178"/>
                  <a:pt x="529224" y="264581"/>
                </a:cubicBezTo>
                <a:cubicBezTo>
                  <a:pt x="547626" y="282984"/>
                  <a:pt x="568888" y="296786"/>
                  <a:pt x="591580" y="305988"/>
                </a:cubicBezTo>
                <a:lnTo>
                  <a:pt x="631402" y="313737"/>
                </a:lnTo>
                <a:lnTo>
                  <a:pt x="628580" y="354208"/>
                </a:lnTo>
                <a:cubicBezTo>
                  <a:pt x="631595" y="378508"/>
                  <a:pt x="639425" y="402617"/>
                  <a:pt x="652438" y="425156"/>
                </a:cubicBezTo>
                <a:cubicBezTo>
                  <a:pt x="665450" y="447695"/>
                  <a:pt x="682415" y="466530"/>
                  <a:pt x="701951" y="481291"/>
                </a:cubicBezTo>
                <a:lnTo>
                  <a:pt x="738412" y="499082"/>
                </a:lnTo>
                <a:lnTo>
                  <a:pt x="725211" y="537445"/>
                </a:lnTo>
                <a:cubicBezTo>
                  <a:pt x="721834" y="561696"/>
                  <a:pt x="723156" y="587011"/>
                  <a:pt x="729892" y="612150"/>
                </a:cubicBezTo>
                <a:cubicBezTo>
                  <a:pt x="736628" y="637288"/>
                  <a:pt x="748141" y="659872"/>
                  <a:pt x="763190" y="679187"/>
                </a:cubicBezTo>
                <a:lnTo>
                  <a:pt x="793801" y="705806"/>
                </a:lnTo>
                <a:lnTo>
                  <a:pt x="771121" y="739444"/>
                </a:lnTo>
                <a:cubicBezTo>
                  <a:pt x="766352" y="750721"/>
                  <a:pt x="762649" y="762557"/>
                  <a:pt x="760138" y="774828"/>
                </a:cubicBezTo>
                <a:lnTo>
                  <a:pt x="758226" y="793803"/>
                </a:lnTo>
                <a:lnTo>
                  <a:pt x="0" y="793803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EE93BCDA-8FF6-4D55-A16C-63A5BD64FA48}"/>
              </a:ext>
            </a:extLst>
          </p:cNvPr>
          <p:cNvSpPr/>
          <p:nvPr/>
        </p:nvSpPr>
        <p:spPr bwMode="auto">
          <a:xfrm rot="5400000">
            <a:off x="7889995" y="1604575"/>
            <a:ext cx="759801" cy="759712"/>
          </a:xfrm>
          <a:custGeom>
            <a:avLst/>
            <a:gdLst>
              <a:gd name="connsiteX0" fmla="*/ 0 w 759801"/>
              <a:gd name="connsiteY0" fmla="*/ 751281 h 759712"/>
              <a:gd name="connsiteX1" fmla="*/ 0 w 759801"/>
              <a:gd name="connsiteY1" fmla="*/ 0 h 759712"/>
              <a:gd name="connsiteX2" fmla="*/ 750538 w 759801"/>
              <a:gd name="connsiteY2" fmla="*/ 0 h 759712"/>
              <a:gd name="connsiteX3" fmla="*/ 752785 w 759801"/>
              <a:gd name="connsiteY3" fmla="*/ 41612 h 759712"/>
              <a:gd name="connsiteX4" fmla="*/ 759801 w 759801"/>
              <a:gd name="connsiteY4" fmla="*/ 83222 h 759712"/>
              <a:gd name="connsiteX5" fmla="*/ 755600 w 759801"/>
              <a:gd name="connsiteY5" fmla="*/ 91091 h 759712"/>
              <a:gd name="connsiteX6" fmla="*/ 723331 w 759801"/>
              <a:gd name="connsiteY6" fmla="*/ 180013 h 759712"/>
              <a:gd name="connsiteX7" fmla="*/ 709202 w 759801"/>
              <a:gd name="connsiteY7" fmla="*/ 250767 h 759712"/>
              <a:gd name="connsiteX8" fmla="*/ 707430 w 759801"/>
              <a:gd name="connsiteY8" fmla="*/ 280970 h 759712"/>
              <a:gd name="connsiteX9" fmla="*/ 679639 w 759801"/>
              <a:gd name="connsiteY9" fmla="*/ 314600 h 759712"/>
              <a:gd name="connsiteX10" fmla="*/ 646554 w 759801"/>
              <a:gd name="connsiteY10" fmla="*/ 365369 h 759712"/>
              <a:gd name="connsiteX11" fmla="*/ 614594 w 759801"/>
              <a:gd name="connsiteY11" fmla="*/ 430055 h 759712"/>
              <a:gd name="connsiteX12" fmla="*/ 605164 w 759801"/>
              <a:gd name="connsiteY12" fmla="*/ 458472 h 759712"/>
              <a:gd name="connsiteX13" fmla="*/ 596827 w 759801"/>
              <a:gd name="connsiteY13" fmla="*/ 463663 h 759712"/>
              <a:gd name="connsiteX14" fmla="*/ 524420 w 759801"/>
              <a:gd name="connsiteY14" fmla="*/ 524538 h 759712"/>
              <a:gd name="connsiteX15" fmla="*/ 482128 w 759801"/>
              <a:gd name="connsiteY15" fmla="*/ 571913 h 759712"/>
              <a:gd name="connsiteX16" fmla="*/ 459777 w 759801"/>
              <a:gd name="connsiteY16" fmla="*/ 603928 h 759712"/>
              <a:gd name="connsiteX17" fmla="*/ 450947 w 759801"/>
              <a:gd name="connsiteY17" fmla="*/ 606611 h 759712"/>
              <a:gd name="connsiteX18" fmla="*/ 365251 w 759801"/>
              <a:gd name="connsiteY18" fmla="*/ 646672 h 759712"/>
              <a:gd name="connsiteX19" fmla="*/ 287710 w 759801"/>
              <a:gd name="connsiteY19" fmla="*/ 700856 h 759712"/>
              <a:gd name="connsiteX20" fmla="*/ 281196 w 759801"/>
              <a:gd name="connsiteY20" fmla="*/ 706951 h 759712"/>
              <a:gd name="connsiteX21" fmla="*/ 239189 w 759801"/>
              <a:gd name="connsiteY21" fmla="*/ 710943 h 759712"/>
              <a:gd name="connsiteX22" fmla="*/ 179895 w 759801"/>
              <a:gd name="connsiteY22" fmla="*/ 723449 h 759712"/>
              <a:gd name="connsiteX23" fmla="*/ 90973 w 759801"/>
              <a:gd name="connsiteY23" fmla="*/ 755718 h 759712"/>
              <a:gd name="connsiteX24" fmla="*/ 83490 w 759801"/>
              <a:gd name="connsiteY24" fmla="*/ 759712 h 759712"/>
              <a:gd name="connsiteX25" fmla="*/ 75229 w 759801"/>
              <a:gd name="connsiteY25" fmla="*/ 757790 h 759712"/>
              <a:gd name="connsiteX26" fmla="*/ 0 w 759801"/>
              <a:gd name="connsiteY26" fmla="*/ 751281 h 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59801" h="759712">
                <a:moveTo>
                  <a:pt x="0" y="751281"/>
                </a:moveTo>
                <a:lnTo>
                  <a:pt x="0" y="0"/>
                </a:lnTo>
                <a:lnTo>
                  <a:pt x="750538" y="0"/>
                </a:lnTo>
                <a:lnTo>
                  <a:pt x="752785" y="41612"/>
                </a:lnTo>
                <a:lnTo>
                  <a:pt x="759801" y="83222"/>
                </a:lnTo>
                <a:lnTo>
                  <a:pt x="755600" y="91091"/>
                </a:lnTo>
                <a:cubicBezTo>
                  <a:pt x="743031" y="117711"/>
                  <a:pt x="731983" y="147723"/>
                  <a:pt x="723331" y="180013"/>
                </a:cubicBezTo>
                <a:cubicBezTo>
                  <a:pt x="716842" y="204231"/>
                  <a:pt x="712160" y="228013"/>
                  <a:pt x="709202" y="250767"/>
                </a:cubicBezTo>
                <a:lnTo>
                  <a:pt x="707430" y="280970"/>
                </a:lnTo>
                <a:lnTo>
                  <a:pt x="679639" y="314600"/>
                </a:lnTo>
                <a:cubicBezTo>
                  <a:pt x="668121" y="330282"/>
                  <a:pt x="657001" y="347275"/>
                  <a:pt x="646554" y="365369"/>
                </a:cubicBezTo>
                <a:cubicBezTo>
                  <a:pt x="634018" y="387083"/>
                  <a:pt x="623341" y="408842"/>
                  <a:pt x="614594" y="430055"/>
                </a:cubicBezTo>
                <a:lnTo>
                  <a:pt x="605164" y="458472"/>
                </a:lnTo>
                <a:lnTo>
                  <a:pt x="596827" y="463663"/>
                </a:lnTo>
                <a:cubicBezTo>
                  <a:pt x="572631" y="480432"/>
                  <a:pt x="548058" y="500899"/>
                  <a:pt x="524420" y="524538"/>
                </a:cubicBezTo>
                <a:cubicBezTo>
                  <a:pt x="508907" y="540051"/>
                  <a:pt x="494760" y="555966"/>
                  <a:pt x="482128" y="571913"/>
                </a:cubicBezTo>
                <a:lnTo>
                  <a:pt x="459777" y="603928"/>
                </a:lnTo>
                <a:lnTo>
                  <a:pt x="450947" y="606611"/>
                </a:lnTo>
                <a:cubicBezTo>
                  <a:pt x="423235" y="616548"/>
                  <a:pt x="394203" y="629957"/>
                  <a:pt x="365251" y="646672"/>
                </a:cubicBezTo>
                <a:cubicBezTo>
                  <a:pt x="336300" y="663387"/>
                  <a:pt x="310171" y="681825"/>
                  <a:pt x="287710" y="700856"/>
                </a:cubicBezTo>
                <a:lnTo>
                  <a:pt x="281196" y="706951"/>
                </a:lnTo>
                <a:lnTo>
                  <a:pt x="239189" y="710943"/>
                </a:lnTo>
                <a:cubicBezTo>
                  <a:pt x="219955" y="713889"/>
                  <a:pt x="200077" y="718041"/>
                  <a:pt x="179895" y="723449"/>
                </a:cubicBezTo>
                <a:cubicBezTo>
                  <a:pt x="147604" y="732101"/>
                  <a:pt x="117594" y="743148"/>
                  <a:pt x="90973" y="755718"/>
                </a:cubicBezTo>
                <a:lnTo>
                  <a:pt x="83490" y="759712"/>
                </a:lnTo>
                <a:lnTo>
                  <a:pt x="75229" y="757790"/>
                </a:lnTo>
                <a:lnTo>
                  <a:pt x="0" y="75128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D4F19190-5709-43D6-9257-E97D66BE9FCF}"/>
              </a:ext>
            </a:extLst>
          </p:cNvPr>
          <p:cNvSpPr/>
          <p:nvPr/>
        </p:nvSpPr>
        <p:spPr bwMode="auto">
          <a:xfrm rot="5400000">
            <a:off x="8687945" y="1604367"/>
            <a:ext cx="759594" cy="759921"/>
          </a:xfrm>
          <a:custGeom>
            <a:avLst/>
            <a:gdLst>
              <a:gd name="connsiteX0" fmla="*/ 0 w 759594"/>
              <a:gd name="connsiteY0" fmla="*/ 759921 h 759921"/>
              <a:gd name="connsiteX1" fmla="*/ 0 w 759594"/>
              <a:gd name="connsiteY1" fmla="*/ 9494 h 759921"/>
              <a:gd name="connsiteX2" fmla="*/ 41494 w 759594"/>
              <a:gd name="connsiteY2" fmla="*/ 7254 h 759921"/>
              <a:gd name="connsiteX3" fmla="*/ 84513 w 759594"/>
              <a:gd name="connsiteY3" fmla="*/ 0 h 759921"/>
              <a:gd name="connsiteX4" fmla="*/ 111557 w 759594"/>
              <a:gd name="connsiteY4" fmla="*/ 13567 h 759921"/>
              <a:gd name="connsiteX5" fmla="*/ 179896 w 759594"/>
              <a:gd name="connsiteY5" fmla="*/ 36708 h 759921"/>
              <a:gd name="connsiteX6" fmla="*/ 273039 w 759594"/>
              <a:gd name="connsiteY6" fmla="*/ 53223 h 759921"/>
              <a:gd name="connsiteX7" fmla="*/ 282264 w 759594"/>
              <a:gd name="connsiteY7" fmla="*/ 53530 h 759921"/>
              <a:gd name="connsiteX8" fmla="*/ 312139 w 759594"/>
              <a:gd name="connsiteY8" fmla="*/ 78670 h 759921"/>
              <a:gd name="connsiteX9" fmla="*/ 365251 w 759594"/>
              <a:gd name="connsiteY9" fmla="*/ 113485 h 759921"/>
              <a:gd name="connsiteX10" fmla="*/ 450947 w 759594"/>
              <a:gd name="connsiteY10" fmla="*/ 153545 h 759921"/>
              <a:gd name="connsiteX11" fmla="*/ 460343 w 759594"/>
              <a:gd name="connsiteY11" fmla="*/ 156401 h 759921"/>
              <a:gd name="connsiteX12" fmla="*/ 476807 w 759594"/>
              <a:gd name="connsiteY12" fmla="*/ 181409 h 759921"/>
              <a:gd name="connsiteX13" fmla="*/ 524420 w 759594"/>
              <a:gd name="connsiteY13" fmla="*/ 235619 h 759921"/>
              <a:gd name="connsiteX14" fmla="*/ 569517 w 759594"/>
              <a:gd name="connsiteY14" fmla="*/ 276096 h 759921"/>
              <a:gd name="connsiteX15" fmla="*/ 603900 w 759594"/>
              <a:gd name="connsiteY15" fmla="*/ 300557 h 759921"/>
              <a:gd name="connsiteX16" fmla="*/ 606494 w 759594"/>
              <a:gd name="connsiteY16" fmla="*/ 309092 h 759921"/>
              <a:gd name="connsiteX17" fmla="*/ 646554 w 759594"/>
              <a:gd name="connsiteY17" fmla="*/ 394788 h 759921"/>
              <a:gd name="connsiteX18" fmla="*/ 700738 w 759594"/>
              <a:gd name="connsiteY18" fmla="*/ 472329 h 759921"/>
              <a:gd name="connsiteX19" fmla="*/ 706833 w 759594"/>
              <a:gd name="connsiteY19" fmla="*/ 478843 h 759921"/>
              <a:gd name="connsiteX20" fmla="*/ 710826 w 759594"/>
              <a:gd name="connsiteY20" fmla="*/ 520850 h 759921"/>
              <a:gd name="connsiteX21" fmla="*/ 723331 w 759594"/>
              <a:gd name="connsiteY21" fmla="*/ 580143 h 759921"/>
              <a:gd name="connsiteX22" fmla="*/ 755600 w 759594"/>
              <a:gd name="connsiteY22" fmla="*/ 669066 h 759921"/>
              <a:gd name="connsiteX23" fmla="*/ 759594 w 759594"/>
              <a:gd name="connsiteY23" fmla="*/ 676548 h 759921"/>
              <a:gd name="connsiteX24" fmla="*/ 757672 w 759594"/>
              <a:gd name="connsiteY24" fmla="*/ 684809 h 759921"/>
              <a:gd name="connsiteX25" fmla="*/ 751173 w 759594"/>
              <a:gd name="connsiteY25" fmla="*/ 759921 h 759921"/>
              <a:gd name="connsiteX26" fmla="*/ 0 w 759594"/>
              <a:gd name="connsiteY26" fmla="*/ 759921 h 75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59594" h="759921">
                <a:moveTo>
                  <a:pt x="0" y="759921"/>
                </a:moveTo>
                <a:lnTo>
                  <a:pt x="0" y="9494"/>
                </a:lnTo>
                <a:lnTo>
                  <a:pt x="41494" y="7254"/>
                </a:lnTo>
                <a:lnTo>
                  <a:pt x="84513" y="0"/>
                </a:lnTo>
                <a:lnTo>
                  <a:pt x="111557" y="13567"/>
                </a:lnTo>
                <a:cubicBezTo>
                  <a:pt x="132742" y="22382"/>
                  <a:pt x="155678" y="30219"/>
                  <a:pt x="179896" y="36708"/>
                </a:cubicBezTo>
                <a:cubicBezTo>
                  <a:pt x="212187" y="45360"/>
                  <a:pt x="243700" y="50798"/>
                  <a:pt x="273039" y="53223"/>
                </a:cubicBezTo>
                <a:lnTo>
                  <a:pt x="282264" y="53530"/>
                </a:lnTo>
                <a:lnTo>
                  <a:pt x="312139" y="78670"/>
                </a:lnTo>
                <a:cubicBezTo>
                  <a:pt x="328468" y="90804"/>
                  <a:pt x="346252" y="102515"/>
                  <a:pt x="365251" y="113485"/>
                </a:cubicBezTo>
                <a:cubicBezTo>
                  <a:pt x="394202" y="130200"/>
                  <a:pt x="423235" y="143609"/>
                  <a:pt x="450947" y="153545"/>
                </a:cubicBezTo>
                <a:lnTo>
                  <a:pt x="460343" y="156401"/>
                </a:lnTo>
                <a:lnTo>
                  <a:pt x="476807" y="181409"/>
                </a:lnTo>
                <a:cubicBezTo>
                  <a:pt x="490746" y="199636"/>
                  <a:pt x="506691" y="217891"/>
                  <a:pt x="524420" y="235619"/>
                </a:cubicBezTo>
                <a:cubicBezTo>
                  <a:pt x="539194" y="250394"/>
                  <a:pt x="554334" y="263928"/>
                  <a:pt x="569517" y="276096"/>
                </a:cubicBezTo>
                <a:lnTo>
                  <a:pt x="603900" y="300557"/>
                </a:lnTo>
                <a:lnTo>
                  <a:pt x="606494" y="309092"/>
                </a:lnTo>
                <a:cubicBezTo>
                  <a:pt x="616430" y="336804"/>
                  <a:pt x="629839" y="365836"/>
                  <a:pt x="646554" y="394788"/>
                </a:cubicBezTo>
                <a:cubicBezTo>
                  <a:pt x="663269" y="423739"/>
                  <a:pt x="681708" y="449867"/>
                  <a:pt x="700738" y="472329"/>
                </a:cubicBezTo>
                <a:lnTo>
                  <a:pt x="706833" y="478843"/>
                </a:lnTo>
                <a:lnTo>
                  <a:pt x="710826" y="520850"/>
                </a:lnTo>
                <a:cubicBezTo>
                  <a:pt x="713771" y="540083"/>
                  <a:pt x="717923" y="559962"/>
                  <a:pt x="723331" y="580143"/>
                </a:cubicBezTo>
                <a:cubicBezTo>
                  <a:pt x="731983" y="612434"/>
                  <a:pt x="743031" y="642444"/>
                  <a:pt x="755600" y="669066"/>
                </a:cubicBezTo>
                <a:lnTo>
                  <a:pt x="759594" y="676548"/>
                </a:lnTo>
                <a:lnTo>
                  <a:pt x="757672" y="684809"/>
                </a:lnTo>
                <a:lnTo>
                  <a:pt x="751173" y="759921"/>
                </a:lnTo>
                <a:lnTo>
                  <a:pt x="0" y="75992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5" name="フリーフォーム: 図形 154">
            <a:extLst>
              <a:ext uri="{FF2B5EF4-FFF2-40B4-BE49-F238E27FC236}">
                <a16:creationId xmlns:a16="http://schemas.microsoft.com/office/drawing/2014/main" id="{5381CAE2-380F-4770-80A3-D9605ECA65E8}"/>
              </a:ext>
            </a:extLst>
          </p:cNvPr>
          <p:cNvSpPr/>
          <p:nvPr/>
        </p:nvSpPr>
        <p:spPr bwMode="auto">
          <a:xfrm rot="5400000">
            <a:off x="2276319" y="2739005"/>
            <a:ext cx="782669" cy="769203"/>
          </a:xfrm>
          <a:custGeom>
            <a:avLst/>
            <a:gdLst>
              <a:gd name="connsiteX0" fmla="*/ 0 w 782669"/>
              <a:gd name="connsiteY0" fmla="*/ 79423 h 769203"/>
              <a:gd name="connsiteX1" fmla="*/ 23146 w 782669"/>
              <a:gd name="connsiteY1" fmla="*/ 69455 h 769203"/>
              <a:gd name="connsiteX2" fmla="*/ 83629 w 782669"/>
              <a:gd name="connsiteY2" fmla="*/ 23916 h 769203"/>
              <a:gd name="connsiteX3" fmla="*/ 99246 w 782669"/>
              <a:gd name="connsiteY3" fmla="*/ 0 h 769203"/>
              <a:gd name="connsiteX4" fmla="*/ 782669 w 782669"/>
              <a:gd name="connsiteY4" fmla="*/ 0 h 769203"/>
              <a:gd name="connsiteX5" fmla="*/ 782669 w 782669"/>
              <a:gd name="connsiteY5" fmla="*/ 663826 h 769203"/>
              <a:gd name="connsiteX6" fmla="*/ 765205 w 782669"/>
              <a:gd name="connsiteY6" fmla="*/ 667599 h 769203"/>
              <a:gd name="connsiteX7" fmla="*/ 695578 w 782669"/>
              <a:gd name="connsiteY7" fmla="*/ 743811 h 769203"/>
              <a:gd name="connsiteX8" fmla="*/ 684642 w 782669"/>
              <a:gd name="connsiteY8" fmla="*/ 769203 h 769203"/>
              <a:gd name="connsiteX9" fmla="*/ 682746 w 782669"/>
              <a:gd name="connsiteY9" fmla="*/ 756202 h 769203"/>
              <a:gd name="connsiteX10" fmla="*/ 612642 w 782669"/>
              <a:gd name="connsiteY10" fmla="*/ 652971 h 769203"/>
              <a:gd name="connsiteX11" fmla="*/ 500315 w 782669"/>
              <a:gd name="connsiteY11" fmla="*/ 707318 h 769203"/>
              <a:gd name="connsiteX12" fmla="*/ 483730 w 782669"/>
              <a:gd name="connsiteY12" fmla="*/ 728321 h 769203"/>
              <a:gd name="connsiteX13" fmla="*/ 488360 w 782669"/>
              <a:gd name="connsiteY13" fmla="*/ 688927 h 769203"/>
              <a:gd name="connsiteX14" fmla="*/ 447364 w 782669"/>
              <a:gd name="connsiteY14" fmla="*/ 571069 h 769203"/>
              <a:gd name="connsiteX15" fmla="*/ 324797 w 782669"/>
              <a:gd name="connsiteY15" fmla="*/ 594494 h 769203"/>
              <a:gd name="connsiteX16" fmla="*/ 304290 w 782669"/>
              <a:gd name="connsiteY16" fmla="*/ 609782 h 769203"/>
              <a:gd name="connsiteX17" fmla="*/ 314530 w 782669"/>
              <a:gd name="connsiteY17" fmla="*/ 584052 h 769203"/>
              <a:gd name="connsiteX18" fmla="*/ 305435 w 782669"/>
              <a:gd name="connsiteY18" fmla="*/ 459599 h 769203"/>
              <a:gd name="connsiteX19" fmla="*/ 180982 w 782669"/>
              <a:gd name="connsiteY19" fmla="*/ 450504 h 769203"/>
              <a:gd name="connsiteX20" fmla="*/ 174082 w 782669"/>
              <a:gd name="connsiteY20" fmla="*/ 453248 h 769203"/>
              <a:gd name="connsiteX21" fmla="*/ 203210 w 782669"/>
              <a:gd name="connsiteY21" fmla="*/ 384702 h 769203"/>
              <a:gd name="connsiteX22" fmla="*/ 197025 w 782669"/>
              <a:gd name="connsiteY22" fmla="*/ 331815 h 769203"/>
              <a:gd name="connsiteX23" fmla="*/ 79167 w 782669"/>
              <a:gd name="connsiteY23" fmla="*/ 290819 h 769203"/>
              <a:gd name="connsiteX24" fmla="*/ 36400 w 782669"/>
              <a:gd name="connsiteY24" fmla="*/ 295845 h 769203"/>
              <a:gd name="connsiteX25" fmla="*/ 74680 w 782669"/>
              <a:gd name="connsiteY25" fmla="*/ 265616 h 769203"/>
              <a:gd name="connsiteX26" fmla="*/ 129029 w 782669"/>
              <a:gd name="connsiteY26" fmla="*/ 153289 h 769203"/>
              <a:gd name="connsiteX27" fmla="*/ 25798 w 782669"/>
              <a:gd name="connsiteY27" fmla="*/ 83185 h 769203"/>
              <a:gd name="connsiteX28" fmla="*/ 0 w 782669"/>
              <a:gd name="connsiteY28" fmla="*/ 79423 h 769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82669" h="769203">
                <a:moveTo>
                  <a:pt x="0" y="79423"/>
                </a:moveTo>
                <a:lnTo>
                  <a:pt x="23146" y="69455"/>
                </a:lnTo>
                <a:cubicBezTo>
                  <a:pt x="49409" y="54943"/>
                  <a:pt x="69802" y="39709"/>
                  <a:pt x="83629" y="23916"/>
                </a:cubicBezTo>
                <a:lnTo>
                  <a:pt x="99246" y="0"/>
                </a:lnTo>
                <a:lnTo>
                  <a:pt x="782669" y="0"/>
                </a:lnTo>
                <a:lnTo>
                  <a:pt x="782669" y="663826"/>
                </a:lnTo>
                <a:lnTo>
                  <a:pt x="765205" y="667599"/>
                </a:lnTo>
                <a:cubicBezTo>
                  <a:pt x="740738" y="678229"/>
                  <a:pt x="717346" y="704415"/>
                  <a:pt x="695578" y="743811"/>
                </a:cubicBezTo>
                <a:lnTo>
                  <a:pt x="684642" y="769203"/>
                </a:lnTo>
                <a:lnTo>
                  <a:pt x="682746" y="756202"/>
                </a:lnTo>
                <a:cubicBezTo>
                  <a:pt x="668305" y="697953"/>
                  <a:pt x="644999" y="661639"/>
                  <a:pt x="612642" y="652971"/>
                </a:cubicBezTo>
                <a:cubicBezTo>
                  <a:pt x="580286" y="644299"/>
                  <a:pt x="541946" y="664095"/>
                  <a:pt x="500315" y="707318"/>
                </a:cubicBezTo>
                <a:lnTo>
                  <a:pt x="483730" y="728321"/>
                </a:lnTo>
                <a:lnTo>
                  <a:pt x="488360" y="688927"/>
                </a:lnTo>
                <a:cubicBezTo>
                  <a:pt x="489486" y="628928"/>
                  <a:pt x="476373" y="587818"/>
                  <a:pt x="447364" y="571069"/>
                </a:cubicBezTo>
                <a:cubicBezTo>
                  <a:pt x="418355" y="554320"/>
                  <a:pt x="376195" y="563519"/>
                  <a:pt x="324797" y="594494"/>
                </a:cubicBezTo>
                <a:lnTo>
                  <a:pt x="304290" y="609782"/>
                </a:lnTo>
                <a:lnTo>
                  <a:pt x="314530" y="584052"/>
                </a:lnTo>
                <a:cubicBezTo>
                  <a:pt x="331148" y="526387"/>
                  <a:pt x="329120" y="483284"/>
                  <a:pt x="305435" y="459599"/>
                </a:cubicBezTo>
                <a:cubicBezTo>
                  <a:pt x="281750" y="435911"/>
                  <a:pt x="238645" y="433885"/>
                  <a:pt x="180982" y="450504"/>
                </a:cubicBezTo>
                <a:lnTo>
                  <a:pt x="174082" y="453248"/>
                </a:lnTo>
                <a:lnTo>
                  <a:pt x="203210" y="384702"/>
                </a:lnTo>
                <a:cubicBezTo>
                  <a:pt x="207288" y="364110"/>
                  <a:pt x="205399" y="346320"/>
                  <a:pt x="197025" y="331815"/>
                </a:cubicBezTo>
                <a:cubicBezTo>
                  <a:pt x="180277" y="302806"/>
                  <a:pt x="139166" y="289692"/>
                  <a:pt x="79167" y="290819"/>
                </a:cubicBezTo>
                <a:lnTo>
                  <a:pt x="36400" y="295845"/>
                </a:lnTo>
                <a:lnTo>
                  <a:pt x="74680" y="265616"/>
                </a:lnTo>
                <a:cubicBezTo>
                  <a:pt x="117903" y="223986"/>
                  <a:pt x="137698" y="185645"/>
                  <a:pt x="129029" y="153289"/>
                </a:cubicBezTo>
                <a:cubicBezTo>
                  <a:pt x="120361" y="120934"/>
                  <a:pt x="84045" y="97627"/>
                  <a:pt x="25798" y="83185"/>
                </a:cubicBezTo>
                <a:lnTo>
                  <a:pt x="0" y="79423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4" name="フリーフォーム: 図形 153">
            <a:extLst>
              <a:ext uri="{FF2B5EF4-FFF2-40B4-BE49-F238E27FC236}">
                <a16:creationId xmlns:a16="http://schemas.microsoft.com/office/drawing/2014/main" id="{CB59C84B-D258-4FA7-B4E1-2BF97D3A7DDC}"/>
              </a:ext>
            </a:extLst>
          </p:cNvPr>
          <p:cNvSpPr/>
          <p:nvPr/>
        </p:nvSpPr>
        <p:spPr bwMode="auto">
          <a:xfrm rot="5400000">
            <a:off x="4985397" y="2751480"/>
            <a:ext cx="765517" cy="761404"/>
          </a:xfrm>
          <a:custGeom>
            <a:avLst/>
            <a:gdLst>
              <a:gd name="connsiteX0" fmla="*/ 0 w 765517"/>
              <a:gd name="connsiteY0" fmla="*/ 620680 h 761404"/>
              <a:gd name="connsiteX1" fmla="*/ 35028 w 765517"/>
              <a:gd name="connsiteY1" fmla="*/ 597937 h 761404"/>
              <a:gd name="connsiteX2" fmla="*/ 58592 w 765517"/>
              <a:gd name="connsiteY2" fmla="*/ 582637 h 761404"/>
              <a:gd name="connsiteX3" fmla="*/ 72420 w 765517"/>
              <a:gd name="connsiteY3" fmla="*/ 562467 h 761404"/>
              <a:gd name="connsiteX4" fmla="*/ 70245 w 765517"/>
              <a:gd name="connsiteY4" fmla="*/ 543986 h 761404"/>
              <a:gd name="connsiteX5" fmla="*/ 42444 w 765517"/>
              <a:gd name="connsiteY5" fmla="*/ 479899 h 761404"/>
              <a:gd name="connsiteX6" fmla="*/ 81040 w 765517"/>
              <a:gd name="connsiteY6" fmla="*/ 463945 h 761404"/>
              <a:gd name="connsiteX7" fmla="*/ 107006 w 765517"/>
              <a:gd name="connsiteY7" fmla="*/ 453213 h 761404"/>
              <a:gd name="connsiteX8" fmla="*/ 136050 w 765517"/>
              <a:gd name="connsiteY8" fmla="*/ 424136 h 761404"/>
              <a:gd name="connsiteX9" fmla="*/ 136914 w 765517"/>
              <a:gd name="connsiteY9" fmla="*/ 420776 h 761404"/>
              <a:gd name="connsiteX10" fmla="*/ 136510 w 765517"/>
              <a:gd name="connsiteY10" fmla="*/ 412081 h 761404"/>
              <a:gd name="connsiteX11" fmla="*/ 138215 w 765517"/>
              <a:gd name="connsiteY11" fmla="*/ 395217 h 761404"/>
              <a:gd name="connsiteX12" fmla="*/ 133392 w 765517"/>
              <a:gd name="connsiteY12" fmla="*/ 344895 h 761404"/>
              <a:gd name="connsiteX13" fmla="*/ 133391 w 765517"/>
              <a:gd name="connsiteY13" fmla="*/ 344893 h 761404"/>
              <a:gd name="connsiteX14" fmla="*/ 131977 w 765517"/>
              <a:gd name="connsiteY14" fmla="*/ 340119 h 761404"/>
              <a:gd name="connsiteX15" fmla="*/ 136932 w 765517"/>
              <a:gd name="connsiteY15" fmla="*/ 339644 h 761404"/>
              <a:gd name="connsiteX16" fmla="*/ 208617 w 765517"/>
              <a:gd name="connsiteY16" fmla="*/ 314504 h 761404"/>
              <a:gd name="connsiteX17" fmla="*/ 211893 w 765517"/>
              <a:gd name="connsiteY17" fmla="*/ 312089 h 761404"/>
              <a:gd name="connsiteX18" fmla="*/ 213608 w 765517"/>
              <a:gd name="connsiteY18" fmla="*/ 308404 h 761404"/>
              <a:gd name="connsiteX19" fmla="*/ 214800 w 765517"/>
              <a:gd name="connsiteY19" fmla="*/ 299782 h 761404"/>
              <a:gd name="connsiteX20" fmla="*/ 219561 w 765517"/>
              <a:gd name="connsiteY20" fmla="*/ 283515 h 761404"/>
              <a:gd name="connsiteX21" fmla="*/ 224023 w 765517"/>
              <a:gd name="connsiteY21" fmla="*/ 233159 h 761404"/>
              <a:gd name="connsiteX22" fmla="*/ 224022 w 765517"/>
              <a:gd name="connsiteY22" fmla="*/ 233156 h 761404"/>
              <a:gd name="connsiteX23" fmla="*/ 223504 w 765517"/>
              <a:gd name="connsiteY23" fmla="*/ 228204 h 761404"/>
              <a:gd name="connsiteX24" fmla="*/ 228463 w 765517"/>
              <a:gd name="connsiteY24" fmla="*/ 228644 h 761404"/>
              <a:gd name="connsiteX25" fmla="*/ 303536 w 765517"/>
              <a:gd name="connsiteY25" fmla="*/ 217038 h 761404"/>
              <a:gd name="connsiteX26" fmla="*/ 312625 w 765517"/>
              <a:gd name="connsiteY26" fmla="*/ 212632 h 761404"/>
              <a:gd name="connsiteX27" fmla="*/ 318620 w 765517"/>
              <a:gd name="connsiteY27" fmla="*/ 204502 h 761404"/>
              <a:gd name="connsiteX28" fmla="*/ 343758 w 765517"/>
              <a:gd name="connsiteY28" fmla="*/ 132818 h 761404"/>
              <a:gd name="connsiteX29" fmla="*/ 345312 w 765517"/>
              <a:gd name="connsiteY29" fmla="*/ 116608 h 761404"/>
              <a:gd name="connsiteX30" fmla="*/ 360838 w 765517"/>
              <a:gd name="connsiteY30" fmla="*/ 121517 h 761404"/>
              <a:gd name="connsiteX31" fmla="*/ 433414 w 765517"/>
              <a:gd name="connsiteY31" fmla="*/ 126200 h 761404"/>
              <a:gd name="connsiteX32" fmla="*/ 469626 w 765517"/>
              <a:gd name="connsiteY32" fmla="*/ 63131 h 761404"/>
              <a:gd name="connsiteX33" fmla="*/ 474117 w 765517"/>
              <a:gd name="connsiteY33" fmla="*/ 47478 h 761404"/>
              <a:gd name="connsiteX34" fmla="*/ 488484 w 765517"/>
              <a:gd name="connsiteY34" fmla="*/ 55144 h 761404"/>
              <a:gd name="connsiteX35" fmla="*/ 562118 w 765517"/>
              <a:gd name="connsiteY35" fmla="*/ 73816 h 761404"/>
              <a:gd name="connsiteX36" fmla="*/ 572617 w 765517"/>
              <a:gd name="connsiteY36" fmla="*/ 73294 h 761404"/>
              <a:gd name="connsiteX37" fmla="*/ 599896 w 765517"/>
              <a:gd name="connsiteY37" fmla="*/ 51024 h 761404"/>
              <a:gd name="connsiteX38" fmla="*/ 633270 w 765517"/>
              <a:gd name="connsiteY38" fmla="*/ 1600 h 761404"/>
              <a:gd name="connsiteX39" fmla="*/ 682717 w 765517"/>
              <a:gd name="connsiteY39" fmla="*/ 34937 h 761404"/>
              <a:gd name="connsiteX40" fmla="*/ 710700 w 765517"/>
              <a:gd name="connsiteY40" fmla="*/ 43624 h 761404"/>
              <a:gd name="connsiteX41" fmla="*/ 736402 w 765517"/>
              <a:gd name="connsiteY41" fmla="*/ 29559 h 761404"/>
              <a:gd name="connsiteX42" fmla="*/ 765517 w 765517"/>
              <a:gd name="connsiteY42" fmla="*/ 0 h 761404"/>
              <a:gd name="connsiteX43" fmla="*/ 765517 w 765517"/>
              <a:gd name="connsiteY43" fmla="*/ 761404 h 761404"/>
              <a:gd name="connsiteX44" fmla="*/ 16066 w 765517"/>
              <a:gd name="connsiteY44" fmla="*/ 761404 h 761404"/>
              <a:gd name="connsiteX45" fmla="*/ 33005 w 765517"/>
              <a:gd name="connsiteY45" fmla="*/ 744183 h 761404"/>
              <a:gd name="connsiteX46" fmla="*/ 49621 w 765517"/>
              <a:gd name="connsiteY46" fmla="*/ 712647 h 761404"/>
              <a:gd name="connsiteX47" fmla="*/ 39053 w 765517"/>
              <a:gd name="connsiteY47" fmla="*/ 678603 h 761404"/>
              <a:gd name="connsiteX48" fmla="*/ 0 w 765517"/>
              <a:gd name="connsiteY48" fmla="*/ 620680 h 76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65517" h="761404">
                <a:moveTo>
                  <a:pt x="0" y="620680"/>
                </a:moveTo>
                <a:lnTo>
                  <a:pt x="35028" y="597937"/>
                </a:lnTo>
                <a:lnTo>
                  <a:pt x="58592" y="582637"/>
                </a:lnTo>
                <a:lnTo>
                  <a:pt x="72420" y="562467"/>
                </a:lnTo>
                <a:lnTo>
                  <a:pt x="70245" y="543986"/>
                </a:lnTo>
                <a:lnTo>
                  <a:pt x="42444" y="479899"/>
                </a:lnTo>
                <a:lnTo>
                  <a:pt x="81040" y="463945"/>
                </a:lnTo>
                <a:lnTo>
                  <a:pt x="107006" y="453213"/>
                </a:lnTo>
                <a:lnTo>
                  <a:pt x="136050" y="424136"/>
                </a:lnTo>
                <a:lnTo>
                  <a:pt x="136914" y="420776"/>
                </a:lnTo>
                <a:lnTo>
                  <a:pt x="136510" y="412081"/>
                </a:lnTo>
                <a:lnTo>
                  <a:pt x="138215" y="395217"/>
                </a:lnTo>
                <a:lnTo>
                  <a:pt x="133392" y="344895"/>
                </a:lnTo>
                <a:lnTo>
                  <a:pt x="133391" y="344893"/>
                </a:lnTo>
                <a:lnTo>
                  <a:pt x="131977" y="340119"/>
                </a:lnTo>
                <a:lnTo>
                  <a:pt x="136932" y="339644"/>
                </a:lnTo>
                <a:cubicBezTo>
                  <a:pt x="161664" y="334855"/>
                  <a:pt x="185837" y="326475"/>
                  <a:pt x="208617" y="314504"/>
                </a:cubicBezTo>
                <a:lnTo>
                  <a:pt x="211893" y="312089"/>
                </a:lnTo>
                <a:lnTo>
                  <a:pt x="213608" y="308404"/>
                </a:lnTo>
                <a:lnTo>
                  <a:pt x="214800" y="299782"/>
                </a:lnTo>
                <a:lnTo>
                  <a:pt x="219561" y="283515"/>
                </a:lnTo>
                <a:lnTo>
                  <a:pt x="224023" y="233159"/>
                </a:lnTo>
                <a:lnTo>
                  <a:pt x="224022" y="233156"/>
                </a:lnTo>
                <a:lnTo>
                  <a:pt x="223504" y="228204"/>
                </a:lnTo>
                <a:lnTo>
                  <a:pt x="228463" y="228644"/>
                </a:lnTo>
                <a:cubicBezTo>
                  <a:pt x="253653" y="228458"/>
                  <a:pt x="278952" y="224641"/>
                  <a:pt x="303536" y="217038"/>
                </a:cubicBezTo>
                <a:lnTo>
                  <a:pt x="312625" y="212632"/>
                </a:lnTo>
                <a:lnTo>
                  <a:pt x="318620" y="204502"/>
                </a:lnTo>
                <a:cubicBezTo>
                  <a:pt x="330590" y="181723"/>
                  <a:pt x="338970" y="157549"/>
                  <a:pt x="343758" y="132818"/>
                </a:cubicBezTo>
                <a:lnTo>
                  <a:pt x="345312" y="116608"/>
                </a:lnTo>
                <a:lnTo>
                  <a:pt x="360838" y="121517"/>
                </a:lnTo>
                <a:lnTo>
                  <a:pt x="433414" y="126200"/>
                </a:lnTo>
                <a:lnTo>
                  <a:pt x="469626" y="63131"/>
                </a:lnTo>
                <a:lnTo>
                  <a:pt x="474117" y="47478"/>
                </a:lnTo>
                <a:lnTo>
                  <a:pt x="488484" y="55144"/>
                </a:lnTo>
                <a:cubicBezTo>
                  <a:pt x="511741" y="64823"/>
                  <a:pt x="536518" y="71202"/>
                  <a:pt x="562118" y="73816"/>
                </a:cubicBezTo>
                <a:lnTo>
                  <a:pt x="572617" y="73294"/>
                </a:lnTo>
                <a:lnTo>
                  <a:pt x="599896" y="51024"/>
                </a:lnTo>
                <a:lnTo>
                  <a:pt x="633270" y="1600"/>
                </a:lnTo>
                <a:lnTo>
                  <a:pt x="682717" y="34937"/>
                </a:lnTo>
                <a:lnTo>
                  <a:pt x="710700" y="43624"/>
                </a:lnTo>
                <a:lnTo>
                  <a:pt x="736402" y="29559"/>
                </a:lnTo>
                <a:lnTo>
                  <a:pt x="765517" y="0"/>
                </a:lnTo>
                <a:lnTo>
                  <a:pt x="765517" y="761404"/>
                </a:lnTo>
                <a:lnTo>
                  <a:pt x="16066" y="761404"/>
                </a:lnTo>
                <a:lnTo>
                  <a:pt x="33005" y="744183"/>
                </a:lnTo>
                <a:lnTo>
                  <a:pt x="49621" y="712647"/>
                </a:lnTo>
                <a:lnTo>
                  <a:pt x="39053" y="678603"/>
                </a:lnTo>
                <a:lnTo>
                  <a:pt x="0" y="62068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3" name="フリーフォーム: 図形 152">
            <a:extLst>
              <a:ext uri="{FF2B5EF4-FFF2-40B4-BE49-F238E27FC236}">
                <a16:creationId xmlns:a16="http://schemas.microsoft.com/office/drawing/2014/main" id="{D7F6DD89-410D-415D-9403-1BC22A1FAEBE}"/>
              </a:ext>
            </a:extLst>
          </p:cNvPr>
          <p:cNvSpPr/>
          <p:nvPr/>
        </p:nvSpPr>
        <p:spPr bwMode="auto">
          <a:xfrm rot="5400000">
            <a:off x="4185961" y="2751480"/>
            <a:ext cx="761405" cy="765517"/>
          </a:xfrm>
          <a:custGeom>
            <a:avLst/>
            <a:gdLst>
              <a:gd name="connsiteX0" fmla="*/ 0 w 761405"/>
              <a:gd name="connsiteY0" fmla="*/ 0 h 765517"/>
              <a:gd name="connsiteX1" fmla="*/ 761405 w 761405"/>
              <a:gd name="connsiteY1" fmla="*/ 0 h 765517"/>
              <a:gd name="connsiteX2" fmla="*/ 761405 w 761405"/>
              <a:gd name="connsiteY2" fmla="*/ 749449 h 765517"/>
              <a:gd name="connsiteX3" fmla="*/ 744186 w 761405"/>
              <a:gd name="connsiteY3" fmla="*/ 732513 h 765517"/>
              <a:gd name="connsiteX4" fmla="*/ 712648 w 761405"/>
              <a:gd name="connsiteY4" fmla="*/ 715897 h 765517"/>
              <a:gd name="connsiteX5" fmla="*/ 678605 w 761405"/>
              <a:gd name="connsiteY5" fmla="*/ 726464 h 765517"/>
              <a:gd name="connsiteX6" fmla="*/ 620681 w 761405"/>
              <a:gd name="connsiteY6" fmla="*/ 765517 h 765517"/>
              <a:gd name="connsiteX7" fmla="*/ 582641 w 761405"/>
              <a:gd name="connsiteY7" fmla="*/ 706926 h 765517"/>
              <a:gd name="connsiteX8" fmla="*/ 562471 w 761405"/>
              <a:gd name="connsiteY8" fmla="*/ 693098 h 765517"/>
              <a:gd name="connsiteX9" fmla="*/ 543989 w 761405"/>
              <a:gd name="connsiteY9" fmla="*/ 695272 h 765517"/>
              <a:gd name="connsiteX10" fmla="*/ 479900 w 761405"/>
              <a:gd name="connsiteY10" fmla="*/ 723073 h 765517"/>
              <a:gd name="connsiteX11" fmla="*/ 453216 w 761405"/>
              <a:gd name="connsiteY11" fmla="*/ 658512 h 765517"/>
              <a:gd name="connsiteX12" fmla="*/ 424140 w 761405"/>
              <a:gd name="connsiteY12" fmla="*/ 629468 h 765517"/>
              <a:gd name="connsiteX13" fmla="*/ 420778 w 761405"/>
              <a:gd name="connsiteY13" fmla="*/ 628603 h 765517"/>
              <a:gd name="connsiteX14" fmla="*/ 412083 w 761405"/>
              <a:gd name="connsiteY14" fmla="*/ 629008 h 765517"/>
              <a:gd name="connsiteX15" fmla="*/ 395220 w 761405"/>
              <a:gd name="connsiteY15" fmla="*/ 627304 h 765517"/>
              <a:gd name="connsiteX16" fmla="*/ 344900 w 761405"/>
              <a:gd name="connsiteY16" fmla="*/ 632126 h 765517"/>
              <a:gd name="connsiteX17" fmla="*/ 344894 w 761405"/>
              <a:gd name="connsiteY17" fmla="*/ 632126 h 765517"/>
              <a:gd name="connsiteX18" fmla="*/ 340123 w 761405"/>
              <a:gd name="connsiteY18" fmla="*/ 633542 h 765517"/>
              <a:gd name="connsiteX19" fmla="*/ 339647 w 761405"/>
              <a:gd name="connsiteY19" fmla="*/ 628586 h 765517"/>
              <a:gd name="connsiteX20" fmla="*/ 314509 w 761405"/>
              <a:gd name="connsiteY20" fmla="*/ 556902 h 765517"/>
              <a:gd name="connsiteX21" fmla="*/ 312094 w 761405"/>
              <a:gd name="connsiteY21" fmla="*/ 553626 h 765517"/>
              <a:gd name="connsiteX22" fmla="*/ 308406 w 761405"/>
              <a:gd name="connsiteY22" fmla="*/ 551909 h 765517"/>
              <a:gd name="connsiteX23" fmla="*/ 299785 w 761405"/>
              <a:gd name="connsiteY23" fmla="*/ 550717 h 765517"/>
              <a:gd name="connsiteX24" fmla="*/ 283517 w 761405"/>
              <a:gd name="connsiteY24" fmla="*/ 545958 h 765517"/>
              <a:gd name="connsiteX25" fmla="*/ 233164 w 761405"/>
              <a:gd name="connsiteY25" fmla="*/ 541497 h 765517"/>
              <a:gd name="connsiteX26" fmla="*/ 233157 w 761405"/>
              <a:gd name="connsiteY26" fmla="*/ 541496 h 765517"/>
              <a:gd name="connsiteX27" fmla="*/ 228208 w 761405"/>
              <a:gd name="connsiteY27" fmla="*/ 542015 h 765517"/>
              <a:gd name="connsiteX28" fmla="*/ 228647 w 761405"/>
              <a:gd name="connsiteY28" fmla="*/ 537055 h 765517"/>
              <a:gd name="connsiteX29" fmla="*/ 217043 w 761405"/>
              <a:gd name="connsiteY29" fmla="*/ 461982 h 765517"/>
              <a:gd name="connsiteX30" fmla="*/ 212635 w 761405"/>
              <a:gd name="connsiteY30" fmla="*/ 452893 h 765517"/>
              <a:gd name="connsiteX31" fmla="*/ 204506 w 761405"/>
              <a:gd name="connsiteY31" fmla="*/ 446899 h 765517"/>
              <a:gd name="connsiteX32" fmla="*/ 132822 w 761405"/>
              <a:gd name="connsiteY32" fmla="*/ 421760 h 765517"/>
              <a:gd name="connsiteX33" fmla="*/ 116612 w 761405"/>
              <a:gd name="connsiteY33" fmla="*/ 420206 h 765517"/>
              <a:gd name="connsiteX34" fmla="*/ 121520 w 761405"/>
              <a:gd name="connsiteY34" fmla="*/ 404682 h 765517"/>
              <a:gd name="connsiteX35" fmla="*/ 126204 w 761405"/>
              <a:gd name="connsiteY35" fmla="*/ 332104 h 765517"/>
              <a:gd name="connsiteX36" fmla="*/ 63135 w 761405"/>
              <a:gd name="connsiteY36" fmla="*/ 295893 h 765517"/>
              <a:gd name="connsiteX37" fmla="*/ 47482 w 761405"/>
              <a:gd name="connsiteY37" fmla="*/ 291401 h 765517"/>
              <a:gd name="connsiteX38" fmla="*/ 55146 w 761405"/>
              <a:gd name="connsiteY38" fmla="*/ 277036 h 765517"/>
              <a:gd name="connsiteX39" fmla="*/ 73819 w 761405"/>
              <a:gd name="connsiteY39" fmla="*/ 203402 h 765517"/>
              <a:gd name="connsiteX40" fmla="*/ 73298 w 761405"/>
              <a:gd name="connsiteY40" fmla="*/ 192902 h 765517"/>
              <a:gd name="connsiteX41" fmla="*/ 51026 w 761405"/>
              <a:gd name="connsiteY41" fmla="*/ 165623 h 765517"/>
              <a:gd name="connsiteX42" fmla="*/ 1601 w 761405"/>
              <a:gd name="connsiteY42" fmla="*/ 132249 h 765517"/>
              <a:gd name="connsiteX43" fmla="*/ 34941 w 761405"/>
              <a:gd name="connsiteY43" fmla="*/ 82799 h 765517"/>
              <a:gd name="connsiteX44" fmla="*/ 43626 w 761405"/>
              <a:gd name="connsiteY44" fmla="*/ 54818 h 765517"/>
              <a:gd name="connsiteX45" fmla="*/ 29561 w 761405"/>
              <a:gd name="connsiteY45" fmla="*/ 29117 h 765517"/>
              <a:gd name="connsiteX46" fmla="*/ 0 w 761405"/>
              <a:gd name="connsiteY46" fmla="*/ 0 h 76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761405" h="765517">
                <a:moveTo>
                  <a:pt x="0" y="0"/>
                </a:moveTo>
                <a:lnTo>
                  <a:pt x="761405" y="0"/>
                </a:lnTo>
                <a:lnTo>
                  <a:pt x="761405" y="749449"/>
                </a:lnTo>
                <a:lnTo>
                  <a:pt x="744186" y="732513"/>
                </a:lnTo>
                <a:lnTo>
                  <a:pt x="712648" y="715897"/>
                </a:lnTo>
                <a:lnTo>
                  <a:pt x="678605" y="726464"/>
                </a:lnTo>
                <a:lnTo>
                  <a:pt x="620681" y="765517"/>
                </a:lnTo>
                <a:lnTo>
                  <a:pt x="582641" y="706926"/>
                </a:lnTo>
                <a:lnTo>
                  <a:pt x="562471" y="693098"/>
                </a:lnTo>
                <a:lnTo>
                  <a:pt x="543989" y="695272"/>
                </a:lnTo>
                <a:lnTo>
                  <a:pt x="479900" y="723073"/>
                </a:lnTo>
                <a:lnTo>
                  <a:pt x="453216" y="658512"/>
                </a:lnTo>
                <a:lnTo>
                  <a:pt x="424140" y="629468"/>
                </a:lnTo>
                <a:lnTo>
                  <a:pt x="420778" y="628603"/>
                </a:lnTo>
                <a:lnTo>
                  <a:pt x="412083" y="629008"/>
                </a:lnTo>
                <a:lnTo>
                  <a:pt x="395220" y="627304"/>
                </a:lnTo>
                <a:lnTo>
                  <a:pt x="344900" y="632126"/>
                </a:lnTo>
                <a:lnTo>
                  <a:pt x="344894" y="632126"/>
                </a:lnTo>
                <a:lnTo>
                  <a:pt x="340123" y="633542"/>
                </a:lnTo>
                <a:lnTo>
                  <a:pt x="339647" y="628586"/>
                </a:lnTo>
                <a:cubicBezTo>
                  <a:pt x="334859" y="603855"/>
                  <a:pt x="326479" y="579680"/>
                  <a:pt x="314509" y="556902"/>
                </a:cubicBezTo>
                <a:lnTo>
                  <a:pt x="312094" y="553626"/>
                </a:lnTo>
                <a:lnTo>
                  <a:pt x="308406" y="551909"/>
                </a:lnTo>
                <a:lnTo>
                  <a:pt x="299785" y="550717"/>
                </a:lnTo>
                <a:lnTo>
                  <a:pt x="283517" y="545958"/>
                </a:lnTo>
                <a:lnTo>
                  <a:pt x="233164" y="541497"/>
                </a:lnTo>
                <a:lnTo>
                  <a:pt x="233157" y="541496"/>
                </a:lnTo>
                <a:lnTo>
                  <a:pt x="228208" y="542015"/>
                </a:lnTo>
                <a:lnTo>
                  <a:pt x="228647" y="537055"/>
                </a:lnTo>
                <a:cubicBezTo>
                  <a:pt x="228463" y="511866"/>
                  <a:pt x="224646" y="486567"/>
                  <a:pt x="217043" y="461982"/>
                </a:cubicBezTo>
                <a:lnTo>
                  <a:pt x="212635" y="452893"/>
                </a:lnTo>
                <a:lnTo>
                  <a:pt x="204506" y="446899"/>
                </a:lnTo>
                <a:cubicBezTo>
                  <a:pt x="181726" y="434927"/>
                  <a:pt x="157553" y="426548"/>
                  <a:pt x="132822" y="421760"/>
                </a:cubicBezTo>
                <a:lnTo>
                  <a:pt x="116612" y="420206"/>
                </a:lnTo>
                <a:lnTo>
                  <a:pt x="121520" y="404682"/>
                </a:lnTo>
                <a:lnTo>
                  <a:pt x="126204" y="332104"/>
                </a:lnTo>
                <a:lnTo>
                  <a:pt x="63135" y="295893"/>
                </a:lnTo>
                <a:lnTo>
                  <a:pt x="47482" y="291401"/>
                </a:lnTo>
                <a:lnTo>
                  <a:pt x="55146" y="277036"/>
                </a:lnTo>
                <a:cubicBezTo>
                  <a:pt x="64826" y="253778"/>
                  <a:pt x="71205" y="229002"/>
                  <a:pt x="73819" y="203402"/>
                </a:cubicBezTo>
                <a:lnTo>
                  <a:pt x="73298" y="192902"/>
                </a:lnTo>
                <a:lnTo>
                  <a:pt x="51026" y="165623"/>
                </a:lnTo>
                <a:lnTo>
                  <a:pt x="1601" y="132249"/>
                </a:lnTo>
                <a:lnTo>
                  <a:pt x="34941" y="82799"/>
                </a:lnTo>
                <a:lnTo>
                  <a:pt x="43626" y="54818"/>
                </a:lnTo>
                <a:lnTo>
                  <a:pt x="29561" y="29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2" name="フリーフォーム: 図形 151">
            <a:extLst>
              <a:ext uri="{FF2B5EF4-FFF2-40B4-BE49-F238E27FC236}">
                <a16:creationId xmlns:a16="http://schemas.microsoft.com/office/drawing/2014/main" id="{93AF2A91-F738-40FE-91BA-D59F67D606A9}"/>
              </a:ext>
            </a:extLst>
          </p:cNvPr>
          <p:cNvSpPr/>
          <p:nvPr/>
        </p:nvSpPr>
        <p:spPr bwMode="auto">
          <a:xfrm rot="5400000">
            <a:off x="3096037" y="2751485"/>
            <a:ext cx="757705" cy="769206"/>
          </a:xfrm>
          <a:custGeom>
            <a:avLst/>
            <a:gdLst>
              <a:gd name="connsiteX0" fmla="*/ 0 w 757705"/>
              <a:gd name="connsiteY0" fmla="*/ 689196 h 769206"/>
              <a:gd name="connsiteX1" fmla="*/ 367 w 757705"/>
              <a:gd name="connsiteY1" fmla="*/ 689142 h 769206"/>
              <a:gd name="connsiteX2" fmla="*/ 103598 w 757705"/>
              <a:gd name="connsiteY2" fmla="*/ 619038 h 769206"/>
              <a:gd name="connsiteX3" fmla="*/ 49248 w 757705"/>
              <a:gd name="connsiteY3" fmla="*/ 506710 h 769206"/>
              <a:gd name="connsiteX4" fmla="*/ 10808 w 757705"/>
              <a:gd name="connsiteY4" fmla="*/ 476354 h 769206"/>
              <a:gd name="connsiteX5" fmla="*/ 54668 w 757705"/>
              <a:gd name="connsiteY5" fmla="*/ 481508 h 769206"/>
              <a:gd name="connsiteX6" fmla="*/ 172526 w 757705"/>
              <a:gd name="connsiteY6" fmla="*/ 440513 h 769206"/>
              <a:gd name="connsiteX7" fmla="*/ 149102 w 757705"/>
              <a:gd name="connsiteY7" fmla="*/ 317947 h 769206"/>
              <a:gd name="connsiteX8" fmla="*/ 132333 w 757705"/>
              <a:gd name="connsiteY8" fmla="*/ 295451 h 769206"/>
              <a:gd name="connsiteX9" fmla="*/ 157380 w 757705"/>
              <a:gd name="connsiteY9" fmla="*/ 305420 h 769206"/>
              <a:gd name="connsiteX10" fmla="*/ 281832 w 757705"/>
              <a:gd name="connsiteY10" fmla="*/ 296323 h 769206"/>
              <a:gd name="connsiteX11" fmla="*/ 290928 w 757705"/>
              <a:gd name="connsiteY11" fmla="*/ 171870 h 769206"/>
              <a:gd name="connsiteX12" fmla="*/ 290032 w 757705"/>
              <a:gd name="connsiteY12" fmla="*/ 169616 h 769206"/>
              <a:gd name="connsiteX13" fmla="*/ 301998 w 757705"/>
              <a:gd name="connsiteY13" fmla="*/ 178537 h 769206"/>
              <a:gd name="connsiteX14" fmla="*/ 424565 w 757705"/>
              <a:gd name="connsiteY14" fmla="*/ 201962 h 769206"/>
              <a:gd name="connsiteX15" fmla="*/ 465561 w 757705"/>
              <a:gd name="connsiteY15" fmla="*/ 84104 h 769206"/>
              <a:gd name="connsiteX16" fmla="*/ 460908 w 757705"/>
              <a:gd name="connsiteY16" fmla="*/ 44502 h 769206"/>
              <a:gd name="connsiteX17" fmla="*/ 478174 w 757705"/>
              <a:gd name="connsiteY17" fmla="*/ 66368 h 769206"/>
              <a:gd name="connsiteX18" fmla="*/ 590502 w 757705"/>
              <a:gd name="connsiteY18" fmla="*/ 120718 h 769206"/>
              <a:gd name="connsiteX19" fmla="*/ 660604 w 757705"/>
              <a:gd name="connsiteY19" fmla="*/ 17487 h 769206"/>
              <a:gd name="connsiteX20" fmla="*/ 663154 w 757705"/>
              <a:gd name="connsiteY20" fmla="*/ 0 h 769206"/>
              <a:gd name="connsiteX21" fmla="*/ 670614 w 757705"/>
              <a:gd name="connsiteY21" fmla="*/ 17319 h 769206"/>
              <a:gd name="connsiteX22" fmla="*/ 740242 w 757705"/>
              <a:gd name="connsiteY22" fmla="*/ 93531 h 769206"/>
              <a:gd name="connsiteX23" fmla="*/ 757705 w 757705"/>
              <a:gd name="connsiteY23" fmla="*/ 97304 h 769206"/>
              <a:gd name="connsiteX24" fmla="*/ 757705 w 757705"/>
              <a:gd name="connsiteY24" fmla="*/ 769206 h 769206"/>
              <a:gd name="connsiteX25" fmla="*/ 76933 w 757705"/>
              <a:gd name="connsiteY25" fmla="*/ 769206 h 769206"/>
              <a:gd name="connsiteX26" fmla="*/ 74394 w 757705"/>
              <a:gd name="connsiteY26" fmla="*/ 757454 h 769206"/>
              <a:gd name="connsiteX27" fmla="*/ 58664 w 757705"/>
              <a:gd name="connsiteY27" fmla="*/ 733366 h 769206"/>
              <a:gd name="connsiteX28" fmla="*/ 0 w 757705"/>
              <a:gd name="connsiteY28" fmla="*/ 689196 h 76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57705" h="769206">
                <a:moveTo>
                  <a:pt x="0" y="689196"/>
                </a:moveTo>
                <a:lnTo>
                  <a:pt x="367" y="689142"/>
                </a:lnTo>
                <a:cubicBezTo>
                  <a:pt x="58614" y="674700"/>
                  <a:pt x="94930" y="651393"/>
                  <a:pt x="103598" y="619038"/>
                </a:cubicBezTo>
                <a:cubicBezTo>
                  <a:pt x="112267" y="586682"/>
                  <a:pt x="92472" y="548341"/>
                  <a:pt x="49248" y="506710"/>
                </a:cubicBezTo>
                <a:lnTo>
                  <a:pt x="10808" y="476354"/>
                </a:lnTo>
                <a:lnTo>
                  <a:pt x="54668" y="481508"/>
                </a:lnTo>
                <a:cubicBezTo>
                  <a:pt x="114669" y="482636"/>
                  <a:pt x="155778" y="469521"/>
                  <a:pt x="172526" y="440513"/>
                </a:cubicBezTo>
                <a:cubicBezTo>
                  <a:pt x="189275" y="411505"/>
                  <a:pt x="180076" y="369345"/>
                  <a:pt x="149102" y="317947"/>
                </a:cubicBezTo>
                <a:lnTo>
                  <a:pt x="132333" y="295451"/>
                </a:lnTo>
                <a:lnTo>
                  <a:pt x="157380" y="305420"/>
                </a:lnTo>
                <a:cubicBezTo>
                  <a:pt x="215044" y="322036"/>
                  <a:pt x="258146" y="320010"/>
                  <a:pt x="281832" y="296323"/>
                </a:cubicBezTo>
                <a:cubicBezTo>
                  <a:pt x="305520" y="272637"/>
                  <a:pt x="307546" y="229535"/>
                  <a:pt x="290928" y="171870"/>
                </a:cubicBezTo>
                <a:lnTo>
                  <a:pt x="290032" y="169616"/>
                </a:lnTo>
                <a:lnTo>
                  <a:pt x="301998" y="178537"/>
                </a:lnTo>
                <a:cubicBezTo>
                  <a:pt x="353396" y="209512"/>
                  <a:pt x="395556" y="218711"/>
                  <a:pt x="424565" y="201962"/>
                </a:cubicBezTo>
                <a:cubicBezTo>
                  <a:pt x="453572" y="185213"/>
                  <a:pt x="466687" y="144105"/>
                  <a:pt x="465561" y="84104"/>
                </a:cubicBezTo>
                <a:lnTo>
                  <a:pt x="460908" y="44502"/>
                </a:lnTo>
                <a:lnTo>
                  <a:pt x="478174" y="66368"/>
                </a:lnTo>
                <a:cubicBezTo>
                  <a:pt x="519804" y="109590"/>
                  <a:pt x="558145" y="129387"/>
                  <a:pt x="590502" y="120718"/>
                </a:cubicBezTo>
                <a:cubicBezTo>
                  <a:pt x="622858" y="112048"/>
                  <a:pt x="646164" y="75734"/>
                  <a:pt x="660604" y="17487"/>
                </a:cubicBezTo>
                <a:lnTo>
                  <a:pt x="663154" y="0"/>
                </a:lnTo>
                <a:lnTo>
                  <a:pt x="670614" y="17319"/>
                </a:lnTo>
                <a:cubicBezTo>
                  <a:pt x="692383" y="56714"/>
                  <a:pt x="715774" y="82900"/>
                  <a:pt x="740242" y="93531"/>
                </a:cubicBezTo>
                <a:lnTo>
                  <a:pt x="757705" y="97304"/>
                </a:lnTo>
                <a:lnTo>
                  <a:pt x="757705" y="769206"/>
                </a:lnTo>
                <a:lnTo>
                  <a:pt x="76933" y="769206"/>
                </a:lnTo>
                <a:lnTo>
                  <a:pt x="74394" y="757454"/>
                </a:lnTo>
                <a:cubicBezTo>
                  <a:pt x="70850" y="749299"/>
                  <a:pt x="65577" y="741263"/>
                  <a:pt x="58664" y="733366"/>
                </a:cubicBezTo>
                <a:lnTo>
                  <a:pt x="0" y="68919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1" name="フリーフォーム: 図形 150">
            <a:extLst>
              <a:ext uri="{FF2B5EF4-FFF2-40B4-BE49-F238E27FC236}">
                <a16:creationId xmlns:a16="http://schemas.microsoft.com/office/drawing/2014/main" id="{5F7A1071-E82A-42E8-B7C7-AA2FE8309218}"/>
              </a:ext>
            </a:extLst>
          </p:cNvPr>
          <p:cNvSpPr/>
          <p:nvPr/>
        </p:nvSpPr>
        <p:spPr bwMode="auto">
          <a:xfrm rot="5400000">
            <a:off x="8686252" y="2766732"/>
            <a:ext cx="749738" cy="746678"/>
          </a:xfrm>
          <a:custGeom>
            <a:avLst/>
            <a:gdLst>
              <a:gd name="connsiteX0" fmla="*/ 0 w 749738"/>
              <a:gd name="connsiteY0" fmla="*/ 619824 h 746678"/>
              <a:gd name="connsiteX1" fmla="*/ 32283 w 749738"/>
              <a:gd name="connsiteY1" fmla="*/ 623499 h 746678"/>
              <a:gd name="connsiteX2" fmla="*/ 226133 w 749738"/>
              <a:gd name="connsiteY2" fmla="*/ 623424 h 746678"/>
              <a:gd name="connsiteX3" fmla="*/ 264799 w 749738"/>
              <a:gd name="connsiteY3" fmla="*/ 615872 h 746678"/>
              <a:gd name="connsiteX4" fmla="*/ 236538 w 749738"/>
              <a:gd name="connsiteY4" fmla="*/ 588421 h 746678"/>
              <a:gd name="connsiteX5" fmla="*/ 74212 w 749738"/>
              <a:gd name="connsiteY5" fmla="*/ 482460 h 746678"/>
              <a:gd name="connsiteX6" fmla="*/ 45166 w 749738"/>
              <a:gd name="connsiteY6" fmla="*/ 467900 h 746678"/>
              <a:gd name="connsiteX7" fmla="*/ 76046 w 749738"/>
              <a:gd name="connsiteY7" fmla="*/ 478004 h 746678"/>
              <a:gd name="connsiteX8" fmla="*/ 265933 w 749738"/>
              <a:gd name="connsiteY8" fmla="*/ 516995 h 746678"/>
              <a:gd name="connsiteX9" fmla="*/ 296470 w 749738"/>
              <a:gd name="connsiteY9" fmla="*/ 517301 h 746678"/>
              <a:gd name="connsiteX10" fmla="*/ 278915 w 749738"/>
              <a:gd name="connsiteY10" fmla="*/ 492313 h 746678"/>
              <a:gd name="connsiteX11" fmla="*/ 139188 w 749738"/>
              <a:gd name="connsiteY11" fmla="*/ 357948 h 746678"/>
              <a:gd name="connsiteX12" fmla="*/ 113365 w 749738"/>
              <a:gd name="connsiteY12" fmla="*/ 338229 h 746678"/>
              <a:gd name="connsiteX13" fmla="*/ 141821 w 749738"/>
              <a:gd name="connsiteY13" fmla="*/ 353913 h 746678"/>
              <a:gd name="connsiteX14" fmla="*/ 321110 w 749738"/>
              <a:gd name="connsiteY14" fmla="*/ 427619 h 746678"/>
              <a:gd name="connsiteX15" fmla="*/ 362262 w 749738"/>
              <a:gd name="connsiteY15" fmla="*/ 435855 h 746678"/>
              <a:gd name="connsiteX16" fmla="*/ 345727 w 749738"/>
              <a:gd name="connsiteY16" fmla="*/ 397282 h 746678"/>
              <a:gd name="connsiteX17" fmla="*/ 236672 w 749738"/>
              <a:gd name="connsiteY17" fmla="*/ 237017 h 746678"/>
              <a:gd name="connsiteX18" fmla="*/ 215464 w 749738"/>
              <a:gd name="connsiteY18" fmla="*/ 212402 h 746678"/>
              <a:gd name="connsiteX19" fmla="*/ 240079 w 749738"/>
              <a:gd name="connsiteY19" fmla="*/ 233611 h 746678"/>
              <a:gd name="connsiteX20" fmla="*/ 400342 w 749738"/>
              <a:gd name="connsiteY20" fmla="*/ 342666 h 746678"/>
              <a:gd name="connsiteX21" fmla="*/ 428410 w 749738"/>
              <a:gd name="connsiteY21" fmla="*/ 354697 h 746678"/>
              <a:gd name="connsiteX22" fmla="*/ 421822 w 749738"/>
              <a:gd name="connsiteY22" fmla="*/ 324880 h 746678"/>
              <a:gd name="connsiteX23" fmla="*/ 344555 w 749738"/>
              <a:gd name="connsiteY23" fmla="*/ 147094 h 746678"/>
              <a:gd name="connsiteX24" fmla="*/ 328308 w 749738"/>
              <a:gd name="connsiteY24" fmla="*/ 118958 h 746678"/>
              <a:gd name="connsiteX25" fmla="*/ 348537 w 749738"/>
              <a:gd name="connsiteY25" fmla="*/ 144382 h 746678"/>
              <a:gd name="connsiteX26" fmla="*/ 485662 w 749738"/>
              <a:gd name="connsiteY26" fmla="*/ 281402 h 746678"/>
              <a:gd name="connsiteX27" fmla="*/ 518344 w 749738"/>
              <a:gd name="connsiteY27" fmla="*/ 303404 h 746678"/>
              <a:gd name="connsiteX28" fmla="*/ 517770 w 749738"/>
              <a:gd name="connsiteY28" fmla="*/ 264010 h 746678"/>
              <a:gd name="connsiteX29" fmla="*/ 477915 w 749738"/>
              <a:gd name="connsiteY29" fmla="*/ 74302 h 746678"/>
              <a:gd name="connsiteX30" fmla="*/ 467671 w 749738"/>
              <a:gd name="connsiteY30" fmla="*/ 43467 h 746678"/>
              <a:gd name="connsiteX31" fmla="*/ 482361 w 749738"/>
              <a:gd name="connsiteY31" fmla="*/ 72448 h 746678"/>
              <a:gd name="connsiteX32" fmla="*/ 589062 w 749738"/>
              <a:gd name="connsiteY32" fmla="*/ 234290 h 746678"/>
              <a:gd name="connsiteX33" fmla="*/ 610439 w 749738"/>
              <a:gd name="connsiteY33" fmla="*/ 256098 h 746678"/>
              <a:gd name="connsiteX34" fmla="*/ 615694 w 749738"/>
              <a:gd name="connsiteY34" fmla="*/ 226016 h 746678"/>
              <a:gd name="connsiteX35" fmla="*/ 611902 w 749738"/>
              <a:gd name="connsiteY35" fmla="*/ 32203 h 746678"/>
              <a:gd name="connsiteX36" fmla="*/ 607586 w 749738"/>
              <a:gd name="connsiteY36" fmla="*/ 0 h 746678"/>
              <a:gd name="connsiteX37" fmla="*/ 616616 w 749738"/>
              <a:gd name="connsiteY37" fmla="*/ 31211 h 746678"/>
              <a:gd name="connsiteX38" fmla="*/ 691276 w 749738"/>
              <a:gd name="connsiteY38" fmla="*/ 210107 h 746678"/>
              <a:gd name="connsiteX39" fmla="*/ 714552 w 749738"/>
              <a:gd name="connsiteY39" fmla="*/ 245030 h 746678"/>
              <a:gd name="connsiteX40" fmla="*/ 730134 w 749738"/>
              <a:gd name="connsiteY40" fmla="*/ 206062 h 746678"/>
              <a:gd name="connsiteX41" fmla="*/ 749738 w 749738"/>
              <a:gd name="connsiteY41" fmla="*/ 127579 h 746678"/>
              <a:gd name="connsiteX42" fmla="*/ 749738 w 749738"/>
              <a:gd name="connsiteY42" fmla="*/ 746678 h 746678"/>
              <a:gd name="connsiteX43" fmla="*/ 130636 w 749738"/>
              <a:gd name="connsiteY43" fmla="*/ 746678 h 746678"/>
              <a:gd name="connsiteX44" fmla="*/ 209123 w 749738"/>
              <a:gd name="connsiteY44" fmla="*/ 727073 h 746678"/>
              <a:gd name="connsiteX45" fmla="*/ 236207 w 749738"/>
              <a:gd name="connsiteY45" fmla="*/ 716243 h 746678"/>
              <a:gd name="connsiteX46" fmla="*/ 220389 w 749738"/>
              <a:gd name="connsiteY46" fmla="*/ 704224 h 746678"/>
              <a:gd name="connsiteX47" fmla="*/ 31385 w 749738"/>
              <a:gd name="connsiteY47" fmla="*/ 628232 h 746678"/>
              <a:gd name="connsiteX48" fmla="*/ 0 w 749738"/>
              <a:gd name="connsiteY48" fmla="*/ 619824 h 74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49738" h="746678">
                <a:moveTo>
                  <a:pt x="0" y="619824"/>
                </a:moveTo>
                <a:lnTo>
                  <a:pt x="32283" y="623499"/>
                </a:lnTo>
                <a:cubicBezTo>
                  <a:pt x="108810" y="630138"/>
                  <a:pt x="175747" y="630002"/>
                  <a:pt x="226133" y="623424"/>
                </a:cubicBezTo>
                <a:lnTo>
                  <a:pt x="264799" y="615872"/>
                </a:lnTo>
                <a:lnTo>
                  <a:pt x="236538" y="588421"/>
                </a:lnTo>
                <a:cubicBezTo>
                  <a:pt x="197930" y="555386"/>
                  <a:pt x="141939" y="518706"/>
                  <a:pt x="74212" y="482460"/>
                </a:cubicBezTo>
                <a:lnTo>
                  <a:pt x="45166" y="467900"/>
                </a:lnTo>
                <a:lnTo>
                  <a:pt x="76046" y="478004"/>
                </a:lnTo>
                <a:cubicBezTo>
                  <a:pt x="149666" y="499930"/>
                  <a:pt x="215256" y="513285"/>
                  <a:pt x="265933" y="516995"/>
                </a:cubicBezTo>
                <a:lnTo>
                  <a:pt x="296470" y="517301"/>
                </a:lnTo>
                <a:lnTo>
                  <a:pt x="278915" y="492313"/>
                </a:lnTo>
                <a:cubicBezTo>
                  <a:pt x="247142" y="452659"/>
                  <a:pt x="198970" y="406185"/>
                  <a:pt x="139188" y="357948"/>
                </a:cubicBezTo>
                <a:lnTo>
                  <a:pt x="113365" y="338229"/>
                </a:lnTo>
                <a:lnTo>
                  <a:pt x="141821" y="353913"/>
                </a:lnTo>
                <a:cubicBezTo>
                  <a:pt x="210062" y="389178"/>
                  <a:pt x="272012" y="414526"/>
                  <a:pt x="321110" y="427619"/>
                </a:cubicBezTo>
                <a:lnTo>
                  <a:pt x="362262" y="435855"/>
                </a:lnTo>
                <a:lnTo>
                  <a:pt x="345727" y="397282"/>
                </a:lnTo>
                <a:cubicBezTo>
                  <a:pt x="322802" y="351933"/>
                  <a:pt x="285236" y="296532"/>
                  <a:pt x="236672" y="237017"/>
                </a:cubicBezTo>
                <a:lnTo>
                  <a:pt x="215464" y="212402"/>
                </a:lnTo>
                <a:lnTo>
                  <a:pt x="240079" y="233611"/>
                </a:lnTo>
                <a:cubicBezTo>
                  <a:pt x="299595" y="282175"/>
                  <a:pt x="354994" y="319741"/>
                  <a:pt x="400342" y="342666"/>
                </a:cubicBezTo>
                <a:lnTo>
                  <a:pt x="428410" y="354697"/>
                </a:lnTo>
                <a:lnTo>
                  <a:pt x="421822" y="324880"/>
                </a:lnTo>
                <a:cubicBezTo>
                  <a:pt x="407753" y="276053"/>
                  <a:pt x="381174" y="214620"/>
                  <a:pt x="344555" y="147094"/>
                </a:cubicBezTo>
                <a:lnTo>
                  <a:pt x="328308" y="118958"/>
                </a:lnTo>
                <a:lnTo>
                  <a:pt x="348537" y="144382"/>
                </a:lnTo>
                <a:cubicBezTo>
                  <a:pt x="397955" y="203190"/>
                  <a:pt x="445382" y="250426"/>
                  <a:pt x="485662" y="281402"/>
                </a:cubicBezTo>
                <a:lnTo>
                  <a:pt x="518344" y="303404"/>
                </a:lnTo>
                <a:lnTo>
                  <a:pt x="517770" y="264010"/>
                </a:lnTo>
                <a:cubicBezTo>
                  <a:pt x="513829" y="213349"/>
                  <a:pt x="500174" y="147821"/>
                  <a:pt x="477915" y="74302"/>
                </a:cubicBezTo>
                <a:lnTo>
                  <a:pt x="467671" y="43467"/>
                </a:lnTo>
                <a:lnTo>
                  <a:pt x="482361" y="72448"/>
                </a:lnTo>
                <a:cubicBezTo>
                  <a:pt x="518915" y="140008"/>
                  <a:pt x="555850" y="195831"/>
                  <a:pt x="589062" y="234290"/>
                </a:cubicBezTo>
                <a:lnTo>
                  <a:pt x="610439" y="256098"/>
                </a:lnTo>
                <a:lnTo>
                  <a:pt x="615694" y="226016"/>
                </a:lnTo>
                <a:cubicBezTo>
                  <a:pt x="621266" y="175508"/>
                  <a:pt x="620066" y="108584"/>
                  <a:pt x="611902" y="32203"/>
                </a:cubicBezTo>
                <a:lnTo>
                  <a:pt x="607586" y="0"/>
                </a:lnTo>
                <a:lnTo>
                  <a:pt x="616616" y="31211"/>
                </a:lnTo>
                <a:cubicBezTo>
                  <a:pt x="639935" y="104401"/>
                  <a:pt x="665816" y="166132"/>
                  <a:pt x="691276" y="210107"/>
                </a:cubicBezTo>
                <a:lnTo>
                  <a:pt x="714552" y="245030"/>
                </a:lnTo>
                <a:lnTo>
                  <a:pt x="730134" y="206062"/>
                </a:lnTo>
                <a:lnTo>
                  <a:pt x="749738" y="127579"/>
                </a:lnTo>
                <a:lnTo>
                  <a:pt x="749738" y="746678"/>
                </a:lnTo>
                <a:lnTo>
                  <a:pt x="130636" y="746678"/>
                </a:lnTo>
                <a:lnTo>
                  <a:pt x="209123" y="727073"/>
                </a:lnTo>
                <a:lnTo>
                  <a:pt x="236207" y="716243"/>
                </a:lnTo>
                <a:lnTo>
                  <a:pt x="220389" y="704224"/>
                </a:lnTo>
                <a:cubicBezTo>
                  <a:pt x="175506" y="678029"/>
                  <a:pt x="109935" y="651542"/>
                  <a:pt x="31385" y="628232"/>
                </a:cubicBezTo>
                <a:lnTo>
                  <a:pt x="0" y="619824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0" name="フリーフォーム: 図形 149">
            <a:extLst>
              <a:ext uri="{FF2B5EF4-FFF2-40B4-BE49-F238E27FC236}">
                <a16:creationId xmlns:a16="http://schemas.microsoft.com/office/drawing/2014/main" id="{B2EA5CF7-A361-4AD0-A480-10F420D86A27}"/>
              </a:ext>
            </a:extLst>
          </p:cNvPr>
          <p:cNvSpPr/>
          <p:nvPr/>
        </p:nvSpPr>
        <p:spPr bwMode="auto">
          <a:xfrm rot="5400000">
            <a:off x="7901544" y="2766734"/>
            <a:ext cx="746677" cy="749737"/>
          </a:xfrm>
          <a:custGeom>
            <a:avLst/>
            <a:gdLst>
              <a:gd name="connsiteX0" fmla="*/ 0 w 746677"/>
              <a:gd name="connsiteY0" fmla="*/ 142151 h 749737"/>
              <a:gd name="connsiteX1" fmla="*/ 31211 w 746677"/>
              <a:gd name="connsiteY1" fmla="*/ 133121 h 749737"/>
              <a:gd name="connsiteX2" fmla="*/ 218663 w 746677"/>
              <a:gd name="connsiteY2" fmla="*/ 53376 h 749737"/>
              <a:gd name="connsiteX3" fmla="*/ 241120 w 746677"/>
              <a:gd name="connsiteY3" fmla="*/ 35593 h 749737"/>
              <a:gd name="connsiteX4" fmla="*/ 215482 w 746677"/>
              <a:gd name="connsiteY4" fmla="*/ 22818 h 749737"/>
              <a:gd name="connsiteX5" fmla="*/ 175054 w 746677"/>
              <a:gd name="connsiteY5" fmla="*/ 10492 h 749737"/>
              <a:gd name="connsiteX6" fmla="*/ 129117 w 746677"/>
              <a:gd name="connsiteY6" fmla="*/ 0 h 749737"/>
              <a:gd name="connsiteX7" fmla="*/ 746677 w 746677"/>
              <a:gd name="connsiteY7" fmla="*/ 0 h 749737"/>
              <a:gd name="connsiteX8" fmla="*/ 746677 w 746677"/>
              <a:gd name="connsiteY8" fmla="*/ 619093 h 749737"/>
              <a:gd name="connsiteX9" fmla="*/ 727074 w 746677"/>
              <a:gd name="connsiteY9" fmla="*/ 540614 h 749737"/>
              <a:gd name="connsiteX10" fmla="*/ 715734 w 746677"/>
              <a:gd name="connsiteY10" fmla="*/ 512259 h 749737"/>
              <a:gd name="connsiteX11" fmla="*/ 699309 w 746677"/>
              <a:gd name="connsiteY11" fmla="*/ 538003 h 749737"/>
              <a:gd name="connsiteX12" fmla="*/ 628232 w 746677"/>
              <a:gd name="connsiteY12" fmla="*/ 718351 h 749737"/>
              <a:gd name="connsiteX13" fmla="*/ 619824 w 746677"/>
              <a:gd name="connsiteY13" fmla="*/ 749737 h 749737"/>
              <a:gd name="connsiteX14" fmla="*/ 623499 w 746677"/>
              <a:gd name="connsiteY14" fmla="*/ 717454 h 749737"/>
              <a:gd name="connsiteX15" fmla="*/ 623424 w 746677"/>
              <a:gd name="connsiteY15" fmla="*/ 523604 h 749737"/>
              <a:gd name="connsiteX16" fmla="*/ 615872 w 746677"/>
              <a:gd name="connsiteY16" fmla="*/ 484937 h 749737"/>
              <a:gd name="connsiteX17" fmla="*/ 588422 w 746677"/>
              <a:gd name="connsiteY17" fmla="*/ 513198 h 749737"/>
              <a:gd name="connsiteX18" fmla="*/ 482460 w 746677"/>
              <a:gd name="connsiteY18" fmla="*/ 675525 h 749737"/>
              <a:gd name="connsiteX19" fmla="*/ 467900 w 746677"/>
              <a:gd name="connsiteY19" fmla="*/ 704571 h 749737"/>
              <a:gd name="connsiteX20" fmla="*/ 478005 w 746677"/>
              <a:gd name="connsiteY20" fmla="*/ 673691 h 749737"/>
              <a:gd name="connsiteX21" fmla="*/ 516996 w 746677"/>
              <a:gd name="connsiteY21" fmla="*/ 483803 h 749737"/>
              <a:gd name="connsiteX22" fmla="*/ 517302 w 746677"/>
              <a:gd name="connsiteY22" fmla="*/ 453266 h 749737"/>
              <a:gd name="connsiteX23" fmla="*/ 492313 w 746677"/>
              <a:gd name="connsiteY23" fmla="*/ 470822 h 749737"/>
              <a:gd name="connsiteX24" fmla="*/ 357948 w 746677"/>
              <a:gd name="connsiteY24" fmla="*/ 610549 h 749737"/>
              <a:gd name="connsiteX25" fmla="*/ 338229 w 746677"/>
              <a:gd name="connsiteY25" fmla="*/ 636372 h 749737"/>
              <a:gd name="connsiteX26" fmla="*/ 353913 w 746677"/>
              <a:gd name="connsiteY26" fmla="*/ 607917 h 749737"/>
              <a:gd name="connsiteX27" fmla="*/ 427620 w 746677"/>
              <a:gd name="connsiteY27" fmla="*/ 428627 h 749737"/>
              <a:gd name="connsiteX28" fmla="*/ 435857 w 746677"/>
              <a:gd name="connsiteY28" fmla="*/ 387474 h 749737"/>
              <a:gd name="connsiteX29" fmla="*/ 397282 w 746677"/>
              <a:gd name="connsiteY29" fmla="*/ 404009 h 749737"/>
              <a:gd name="connsiteX30" fmla="*/ 237018 w 746677"/>
              <a:gd name="connsiteY30" fmla="*/ 513064 h 749737"/>
              <a:gd name="connsiteX31" fmla="*/ 212403 w 746677"/>
              <a:gd name="connsiteY31" fmla="*/ 534273 h 749737"/>
              <a:gd name="connsiteX32" fmla="*/ 233611 w 746677"/>
              <a:gd name="connsiteY32" fmla="*/ 509658 h 749737"/>
              <a:gd name="connsiteX33" fmla="*/ 342666 w 746677"/>
              <a:gd name="connsiteY33" fmla="*/ 349394 h 749737"/>
              <a:gd name="connsiteX34" fmla="*/ 354698 w 746677"/>
              <a:gd name="connsiteY34" fmla="*/ 321326 h 749737"/>
              <a:gd name="connsiteX35" fmla="*/ 324880 w 746677"/>
              <a:gd name="connsiteY35" fmla="*/ 327914 h 749737"/>
              <a:gd name="connsiteX36" fmla="*/ 147095 w 746677"/>
              <a:gd name="connsiteY36" fmla="*/ 405181 h 749737"/>
              <a:gd name="connsiteX37" fmla="*/ 118959 w 746677"/>
              <a:gd name="connsiteY37" fmla="*/ 421430 h 749737"/>
              <a:gd name="connsiteX38" fmla="*/ 144383 w 746677"/>
              <a:gd name="connsiteY38" fmla="*/ 401200 h 749737"/>
              <a:gd name="connsiteX39" fmla="*/ 281403 w 746677"/>
              <a:gd name="connsiteY39" fmla="*/ 264075 h 749737"/>
              <a:gd name="connsiteX40" fmla="*/ 303403 w 746677"/>
              <a:gd name="connsiteY40" fmla="*/ 231394 h 749737"/>
              <a:gd name="connsiteX41" fmla="*/ 264010 w 746677"/>
              <a:gd name="connsiteY41" fmla="*/ 231967 h 749737"/>
              <a:gd name="connsiteX42" fmla="*/ 74302 w 746677"/>
              <a:gd name="connsiteY42" fmla="*/ 271822 h 749737"/>
              <a:gd name="connsiteX43" fmla="*/ 43467 w 746677"/>
              <a:gd name="connsiteY43" fmla="*/ 282066 h 749737"/>
              <a:gd name="connsiteX44" fmla="*/ 72448 w 746677"/>
              <a:gd name="connsiteY44" fmla="*/ 267375 h 749737"/>
              <a:gd name="connsiteX45" fmla="*/ 241748 w 746677"/>
              <a:gd name="connsiteY45" fmla="*/ 154084 h 749737"/>
              <a:gd name="connsiteX46" fmla="*/ 254751 w 746677"/>
              <a:gd name="connsiteY46" fmla="*/ 139063 h 749737"/>
              <a:gd name="connsiteX47" fmla="*/ 226016 w 746677"/>
              <a:gd name="connsiteY47" fmla="*/ 134043 h 749737"/>
              <a:gd name="connsiteX48" fmla="*/ 32204 w 746677"/>
              <a:gd name="connsiteY48" fmla="*/ 137835 h 749737"/>
              <a:gd name="connsiteX49" fmla="*/ 0 w 746677"/>
              <a:gd name="connsiteY49" fmla="*/ 142151 h 749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46677" h="749737">
                <a:moveTo>
                  <a:pt x="0" y="142151"/>
                </a:moveTo>
                <a:lnTo>
                  <a:pt x="31211" y="133121"/>
                </a:lnTo>
                <a:cubicBezTo>
                  <a:pt x="109281" y="108248"/>
                  <a:pt x="174311" y="80459"/>
                  <a:pt x="218663" y="53376"/>
                </a:cubicBezTo>
                <a:lnTo>
                  <a:pt x="241120" y="35593"/>
                </a:lnTo>
                <a:lnTo>
                  <a:pt x="215482" y="22818"/>
                </a:lnTo>
                <a:cubicBezTo>
                  <a:pt x="203237" y="18476"/>
                  <a:pt x="189718" y="14357"/>
                  <a:pt x="175054" y="10492"/>
                </a:cubicBezTo>
                <a:lnTo>
                  <a:pt x="129117" y="0"/>
                </a:lnTo>
                <a:lnTo>
                  <a:pt x="746677" y="0"/>
                </a:lnTo>
                <a:lnTo>
                  <a:pt x="746677" y="619093"/>
                </a:lnTo>
                <a:lnTo>
                  <a:pt x="727074" y="540614"/>
                </a:lnTo>
                <a:lnTo>
                  <a:pt x="715734" y="512259"/>
                </a:lnTo>
                <a:lnTo>
                  <a:pt x="699309" y="538003"/>
                </a:lnTo>
                <a:cubicBezTo>
                  <a:pt x="674731" y="582478"/>
                  <a:pt x="650087" y="644711"/>
                  <a:pt x="628232" y="718351"/>
                </a:cubicBezTo>
                <a:lnTo>
                  <a:pt x="619824" y="749737"/>
                </a:lnTo>
                <a:lnTo>
                  <a:pt x="623499" y="717454"/>
                </a:lnTo>
                <a:cubicBezTo>
                  <a:pt x="630138" y="640926"/>
                  <a:pt x="630003" y="573990"/>
                  <a:pt x="623424" y="523604"/>
                </a:cubicBezTo>
                <a:lnTo>
                  <a:pt x="615872" y="484937"/>
                </a:lnTo>
                <a:lnTo>
                  <a:pt x="588422" y="513198"/>
                </a:lnTo>
                <a:cubicBezTo>
                  <a:pt x="555386" y="551807"/>
                  <a:pt x="518705" y="607798"/>
                  <a:pt x="482460" y="675525"/>
                </a:cubicBezTo>
                <a:lnTo>
                  <a:pt x="467900" y="704571"/>
                </a:lnTo>
                <a:lnTo>
                  <a:pt x="478005" y="673691"/>
                </a:lnTo>
                <a:cubicBezTo>
                  <a:pt x="499930" y="600072"/>
                  <a:pt x="513286" y="534482"/>
                  <a:pt x="516996" y="483803"/>
                </a:cubicBezTo>
                <a:lnTo>
                  <a:pt x="517302" y="453266"/>
                </a:lnTo>
                <a:lnTo>
                  <a:pt x="492313" y="470822"/>
                </a:lnTo>
                <a:cubicBezTo>
                  <a:pt x="452659" y="502595"/>
                  <a:pt x="406184" y="550767"/>
                  <a:pt x="357948" y="610549"/>
                </a:cubicBezTo>
                <a:lnTo>
                  <a:pt x="338229" y="636372"/>
                </a:lnTo>
                <a:lnTo>
                  <a:pt x="353913" y="607917"/>
                </a:lnTo>
                <a:cubicBezTo>
                  <a:pt x="389178" y="539675"/>
                  <a:pt x="414527" y="477725"/>
                  <a:pt x="427620" y="428627"/>
                </a:cubicBezTo>
                <a:lnTo>
                  <a:pt x="435857" y="387474"/>
                </a:lnTo>
                <a:lnTo>
                  <a:pt x="397282" y="404009"/>
                </a:lnTo>
                <a:cubicBezTo>
                  <a:pt x="351933" y="426934"/>
                  <a:pt x="296534" y="464500"/>
                  <a:pt x="237018" y="513064"/>
                </a:cubicBezTo>
                <a:lnTo>
                  <a:pt x="212403" y="534273"/>
                </a:lnTo>
                <a:lnTo>
                  <a:pt x="233611" y="509658"/>
                </a:lnTo>
                <a:cubicBezTo>
                  <a:pt x="282176" y="450143"/>
                  <a:pt x="319742" y="394743"/>
                  <a:pt x="342666" y="349394"/>
                </a:cubicBezTo>
                <a:lnTo>
                  <a:pt x="354698" y="321326"/>
                </a:lnTo>
                <a:lnTo>
                  <a:pt x="324880" y="327914"/>
                </a:lnTo>
                <a:cubicBezTo>
                  <a:pt x="276052" y="341983"/>
                  <a:pt x="214620" y="368563"/>
                  <a:pt x="147095" y="405181"/>
                </a:cubicBezTo>
                <a:lnTo>
                  <a:pt x="118959" y="421430"/>
                </a:lnTo>
                <a:lnTo>
                  <a:pt x="144383" y="401200"/>
                </a:lnTo>
                <a:cubicBezTo>
                  <a:pt x="203191" y="351782"/>
                  <a:pt x="250427" y="304355"/>
                  <a:pt x="281403" y="264075"/>
                </a:cubicBezTo>
                <a:lnTo>
                  <a:pt x="303403" y="231394"/>
                </a:lnTo>
                <a:lnTo>
                  <a:pt x="264010" y="231967"/>
                </a:lnTo>
                <a:cubicBezTo>
                  <a:pt x="213350" y="235907"/>
                  <a:pt x="147821" y="249562"/>
                  <a:pt x="74302" y="271822"/>
                </a:cubicBezTo>
                <a:lnTo>
                  <a:pt x="43467" y="282066"/>
                </a:lnTo>
                <a:lnTo>
                  <a:pt x="72448" y="267375"/>
                </a:lnTo>
                <a:cubicBezTo>
                  <a:pt x="144512" y="228385"/>
                  <a:pt x="203222" y="188961"/>
                  <a:pt x="241748" y="154084"/>
                </a:cubicBezTo>
                <a:lnTo>
                  <a:pt x="254751" y="139063"/>
                </a:lnTo>
                <a:lnTo>
                  <a:pt x="226016" y="134043"/>
                </a:lnTo>
                <a:cubicBezTo>
                  <a:pt x="175510" y="128470"/>
                  <a:pt x="108584" y="129670"/>
                  <a:pt x="32204" y="137835"/>
                </a:cubicBezTo>
                <a:lnTo>
                  <a:pt x="0" y="14215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1DBF352B-0934-47DC-981A-A652FFA751F3}"/>
              </a:ext>
            </a:extLst>
          </p:cNvPr>
          <p:cNvSpPr/>
          <p:nvPr/>
        </p:nvSpPr>
        <p:spPr bwMode="auto">
          <a:xfrm rot="5400000">
            <a:off x="456164" y="2773286"/>
            <a:ext cx="745321" cy="737988"/>
          </a:xfrm>
          <a:custGeom>
            <a:avLst/>
            <a:gdLst>
              <a:gd name="connsiteX0" fmla="*/ 0 w 745321"/>
              <a:gd name="connsiteY0" fmla="*/ 135140 h 737988"/>
              <a:gd name="connsiteX1" fmla="*/ 3590 w 745321"/>
              <a:gd name="connsiteY1" fmla="*/ 132942 h 737988"/>
              <a:gd name="connsiteX2" fmla="*/ 89287 w 745321"/>
              <a:gd name="connsiteY2" fmla="*/ 22375 h 737988"/>
              <a:gd name="connsiteX3" fmla="*/ 92639 w 745321"/>
              <a:gd name="connsiteY3" fmla="*/ 0 h 737988"/>
              <a:gd name="connsiteX4" fmla="*/ 745321 w 745321"/>
              <a:gd name="connsiteY4" fmla="*/ 0 h 737988"/>
              <a:gd name="connsiteX5" fmla="*/ 745321 w 745321"/>
              <a:gd name="connsiteY5" fmla="*/ 653625 h 737988"/>
              <a:gd name="connsiteX6" fmla="*/ 709561 w 745321"/>
              <a:gd name="connsiteY6" fmla="*/ 660762 h 737988"/>
              <a:gd name="connsiteX7" fmla="*/ 658544 w 745321"/>
              <a:gd name="connsiteY7" fmla="*/ 692116 h 737988"/>
              <a:gd name="connsiteX8" fmla="*/ 615856 w 745321"/>
              <a:gd name="connsiteY8" fmla="*/ 737988 h 737988"/>
              <a:gd name="connsiteX9" fmla="*/ 593658 w 745321"/>
              <a:gd name="connsiteY9" fmla="*/ 679388 h 737988"/>
              <a:gd name="connsiteX10" fmla="*/ 511679 w 745321"/>
              <a:gd name="connsiteY10" fmla="*/ 600275 h 737988"/>
              <a:gd name="connsiteX11" fmla="*/ 336267 w 745321"/>
              <a:gd name="connsiteY11" fmla="*/ 627961 h 737988"/>
              <a:gd name="connsiteX12" fmla="*/ 332871 w 745321"/>
              <a:gd name="connsiteY12" fmla="*/ 630457 h 737988"/>
              <a:gd name="connsiteX13" fmla="*/ 333856 w 745321"/>
              <a:gd name="connsiteY13" fmla="*/ 626360 h 737988"/>
              <a:gd name="connsiteX14" fmla="*/ 291388 w 745321"/>
              <a:gd name="connsiteY14" fmla="*/ 453930 h 737988"/>
              <a:gd name="connsiteX15" fmla="*/ 186682 w 745321"/>
              <a:gd name="connsiteY15" fmla="*/ 409026 h 737988"/>
              <a:gd name="connsiteX16" fmla="*/ 124058 w 745321"/>
              <a:gd name="connsiteY16" fmla="*/ 411279 h 737988"/>
              <a:gd name="connsiteX17" fmla="*/ 149800 w 745321"/>
              <a:gd name="connsiteY17" fmla="*/ 354144 h 737988"/>
              <a:gd name="connsiteX18" fmla="*/ 147775 w 745321"/>
              <a:gd name="connsiteY18" fmla="*/ 240234 h 737988"/>
              <a:gd name="connsiteX19" fmla="*/ 4162 w 745321"/>
              <a:gd name="connsiteY19" fmla="*/ 135775 h 737988"/>
              <a:gd name="connsiteX20" fmla="*/ 0 w 745321"/>
              <a:gd name="connsiteY20" fmla="*/ 135140 h 737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5321" h="737988">
                <a:moveTo>
                  <a:pt x="0" y="135140"/>
                </a:moveTo>
                <a:lnTo>
                  <a:pt x="3590" y="132942"/>
                </a:lnTo>
                <a:cubicBezTo>
                  <a:pt x="47105" y="100409"/>
                  <a:pt x="77039" y="62862"/>
                  <a:pt x="89287" y="22375"/>
                </a:cubicBezTo>
                <a:lnTo>
                  <a:pt x="92639" y="0"/>
                </a:lnTo>
                <a:lnTo>
                  <a:pt x="745321" y="0"/>
                </a:lnTo>
                <a:lnTo>
                  <a:pt x="745321" y="653625"/>
                </a:lnTo>
                <a:lnTo>
                  <a:pt x="709561" y="660762"/>
                </a:lnTo>
                <a:cubicBezTo>
                  <a:pt x="691868" y="667930"/>
                  <a:pt x="674802" y="678502"/>
                  <a:pt x="658544" y="692116"/>
                </a:cubicBezTo>
                <a:lnTo>
                  <a:pt x="615856" y="737988"/>
                </a:lnTo>
                <a:lnTo>
                  <a:pt x="593658" y="679388"/>
                </a:lnTo>
                <a:cubicBezTo>
                  <a:pt x="573837" y="641894"/>
                  <a:pt x="546424" y="614449"/>
                  <a:pt x="511679" y="600275"/>
                </a:cubicBezTo>
                <a:cubicBezTo>
                  <a:pt x="459561" y="579011"/>
                  <a:pt x="398347" y="590625"/>
                  <a:pt x="336267" y="627961"/>
                </a:cubicBezTo>
                <a:lnTo>
                  <a:pt x="332871" y="630457"/>
                </a:lnTo>
                <a:lnTo>
                  <a:pt x="333856" y="626360"/>
                </a:lnTo>
                <a:cubicBezTo>
                  <a:pt x="344210" y="554664"/>
                  <a:pt x="331190" y="493733"/>
                  <a:pt x="291388" y="453930"/>
                </a:cubicBezTo>
                <a:cubicBezTo>
                  <a:pt x="264853" y="427397"/>
                  <a:pt x="228927" y="412764"/>
                  <a:pt x="186682" y="409026"/>
                </a:cubicBezTo>
                <a:lnTo>
                  <a:pt x="124058" y="411279"/>
                </a:lnTo>
                <a:lnTo>
                  <a:pt x="149800" y="354144"/>
                </a:lnTo>
                <a:cubicBezTo>
                  <a:pt x="162297" y="313616"/>
                  <a:pt x="162318" y="274826"/>
                  <a:pt x="147775" y="240234"/>
                </a:cubicBezTo>
                <a:cubicBezTo>
                  <a:pt x="125957" y="188346"/>
                  <a:pt x="74459" y="153272"/>
                  <a:pt x="4162" y="135775"/>
                </a:cubicBezTo>
                <a:lnTo>
                  <a:pt x="0" y="13514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8" name="フリーフォーム: 図形 147">
            <a:extLst>
              <a:ext uri="{FF2B5EF4-FFF2-40B4-BE49-F238E27FC236}">
                <a16:creationId xmlns:a16="http://schemas.microsoft.com/office/drawing/2014/main" id="{276EB5DD-2414-4FA5-8CE9-E682DA053742}"/>
              </a:ext>
            </a:extLst>
          </p:cNvPr>
          <p:cNvSpPr/>
          <p:nvPr/>
        </p:nvSpPr>
        <p:spPr bwMode="auto">
          <a:xfrm rot="5400000">
            <a:off x="1239514" y="2773283"/>
            <a:ext cx="737993" cy="745322"/>
          </a:xfrm>
          <a:custGeom>
            <a:avLst/>
            <a:gdLst>
              <a:gd name="connsiteX0" fmla="*/ 0 w 737993"/>
              <a:gd name="connsiteY0" fmla="*/ 615859 h 745322"/>
              <a:gd name="connsiteX1" fmla="*/ 58601 w 737993"/>
              <a:gd name="connsiteY1" fmla="*/ 593661 h 745322"/>
              <a:gd name="connsiteX2" fmla="*/ 137715 w 737993"/>
              <a:gd name="connsiteY2" fmla="*/ 511681 h 745322"/>
              <a:gd name="connsiteX3" fmla="*/ 110028 w 737993"/>
              <a:gd name="connsiteY3" fmla="*/ 336270 h 745322"/>
              <a:gd name="connsiteX4" fmla="*/ 107534 w 737993"/>
              <a:gd name="connsiteY4" fmla="*/ 332876 h 745322"/>
              <a:gd name="connsiteX5" fmla="*/ 111630 w 737993"/>
              <a:gd name="connsiteY5" fmla="*/ 333861 h 745322"/>
              <a:gd name="connsiteX6" fmla="*/ 284059 w 737993"/>
              <a:gd name="connsiteY6" fmla="*/ 291393 h 745322"/>
              <a:gd name="connsiteX7" fmla="*/ 328966 w 737993"/>
              <a:gd name="connsiteY7" fmla="*/ 186686 h 745322"/>
              <a:gd name="connsiteX8" fmla="*/ 326712 w 737993"/>
              <a:gd name="connsiteY8" fmla="*/ 124060 h 745322"/>
              <a:gd name="connsiteX9" fmla="*/ 383846 w 737993"/>
              <a:gd name="connsiteY9" fmla="*/ 149802 h 745322"/>
              <a:gd name="connsiteX10" fmla="*/ 497758 w 737993"/>
              <a:gd name="connsiteY10" fmla="*/ 147777 h 745322"/>
              <a:gd name="connsiteX11" fmla="*/ 602215 w 737993"/>
              <a:gd name="connsiteY11" fmla="*/ 4164 h 745322"/>
              <a:gd name="connsiteX12" fmla="*/ 602849 w 737993"/>
              <a:gd name="connsiteY12" fmla="*/ 0 h 745322"/>
              <a:gd name="connsiteX13" fmla="*/ 605050 w 737993"/>
              <a:gd name="connsiteY13" fmla="*/ 3594 h 745322"/>
              <a:gd name="connsiteX14" fmla="*/ 715618 w 737993"/>
              <a:gd name="connsiteY14" fmla="*/ 89290 h 745322"/>
              <a:gd name="connsiteX15" fmla="*/ 737993 w 737993"/>
              <a:gd name="connsiteY15" fmla="*/ 92642 h 745322"/>
              <a:gd name="connsiteX16" fmla="*/ 737993 w 737993"/>
              <a:gd name="connsiteY16" fmla="*/ 745322 h 745322"/>
              <a:gd name="connsiteX17" fmla="*/ 84364 w 737993"/>
              <a:gd name="connsiteY17" fmla="*/ 745322 h 745322"/>
              <a:gd name="connsiteX18" fmla="*/ 77227 w 737993"/>
              <a:gd name="connsiteY18" fmla="*/ 709563 h 745322"/>
              <a:gd name="connsiteX19" fmla="*/ 45875 w 737993"/>
              <a:gd name="connsiteY19" fmla="*/ 658548 h 745322"/>
              <a:gd name="connsiteX20" fmla="*/ 0 w 737993"/>
              <a:gd name="connsiteY20" fmla="*/ 615859 h 74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37993" h="745322">
                <a:moveTo>
                  <a:pt x="0" y="615859"/>
                </a:moveTo>
                <a:lnTo>
                  <a:pt x="58601" y="593661"/>
                </a:lnTo>
                <a:cubicBezTo>
                  <a:pt x="96095" y="573841"/>
                  <a:pt x="123540" y="546427"/>
                  <a:pt x="137715" y="511681"/>
                </a:cubicBezTo>
                <a:cubicBezTo>
                  <a:pt x="158978" y="459565"/>
                  <a:pt x="147364" y="398348"/>
                  <a:pt x="110028" y="336270"/>
                </a:cubicBezTo>
                <a:lnTo>
                  <a:pt x="107534" y="332876"/>
                </a:lnTo>
                <a:lnTo>
                  <a:pt x="111630" y="333861"/>
                </a:lnTo>
                <a:cubicBezTo>
                  <a:pt x="183326" y="344214"/>
                  <a:pt x="244257" y="331193"/>
                  <a:pt x="284059" y="291393"/>
                </a:cubicBezTo>
                <a:cubicBezTo>
                  <a:pt x="310595" y="264858"/>
                  <a:pt x="325227" y="228931"/>
                  <a:pt x="328966" y="186686"/>
                </a:cubicBezTo>
                <a:lnTo>
                  <a:pt x="326712" y="124060"/>
                </a:lnTo>
                <a:lnTo>
                  <a:pt x="383846" y="149802"/>
                </a:lnTo>
                <a:cubicBezTo>
                  <a:pt x="424375" y="162299"/>
                  <a:pt x="463165" y="162321"/>
                  <a:pt x="497758" y="147777"/>
                </a:cubicBezTo>
                <a:cubicBezTo>
                  <a:pt x="549646" y="125958"/>
                  <a:pt x="584718" y="74461"/>
                  <a:pt x="602215" y="4164"/>
                </a:cubicBezTo>
                <a:lnTo>
                  <a:pt x="602849" y="0"/>
                </a:lnTo>
                <a:lnTo>
                  <a:pt x="605050" y="3594"/>
                </a:lnTo>
                <a:cubicBezTo>
                  <a:pt x="637583" y="47108"/>
                  <a:pt x="675131" y="77042"/>
                  <a:pt x="715618" y="89290"/>
                </a:cubicBezTo>
                <a:lnTo>
                  <a:pt x="737993" y="92642"/>
                </a:lnTo>
                <a:lnTo>
                  <a:pt x="737993" y="745322"/>
                </a:lnTo>
                <a:lnTo>
                  <a:pt x="84364" y="745322"/>
                </a:lnTo>
                <a:lnTo>
                  <a:pt x="77227" y="709563"/>
                </a:lnTo>
                <a:cubicBezTo>
                  <a:pt x="70059" y="691871"/>
                  <a:pt x="59488" y="674805"/>
                  <a:pt x="45875" y="658548"/>
                </a:cubicBezTo>
                <a:lnTo>
                  <a:pt x="0" y="61585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7" name="フリーフォーム: 図形 146">
            <a:extLst>
              <a:ext uri="{FF2B5EF4-FFF2-40B4-BE49-F238E27FC236}">
                <a16:creationId xmlns:a16="http://schemas.microsoft.com/office/drawing/2014/main" id="{E1B95960-6C2E-4F74-B549-84254F880536}"/>
              </a:ext>
            </a:extLst>
          </p:cNvPr>
          <p:cNvSpPr/>
          <p:nvPr/>
        </p:nvSpPr>
        <p:spPr bwMode="auto">
          <a:xfrm rot="5400000">
            <a:off x="6841192" y="2793210"/>
            <a:ext cx="722429" cy="721033"/>
          </a:xfrm>
          <a:custGeom>
            <a:avLst/>
            <a:gdLst>
              <a:gd name="connsiteX0" fmla="*/ 0 w 722429"/>
              <a:gd name="connsiteY0" fmla="*/ 434907 h 721033"/>
              <a:gd name="connsiteX1" fmla="*/ 31642 w 722429"/>
              <a:gd name="connsiteY1" fmla="*/ 445260 h 721033"/>
              <a:gd name="connsiteX2" fmla="*/ 272790 w 722429"/>
              <a:gd name="connsiteY2" fmla="*/ 485679 h 721033"/>
              <a:gd name="connsiteX3" fmla="*/ 301644 w 722429"/>
              <a:gd name="connsiteY3" fmla="*/ 481146 h 721033"/>
              <a:gd name="connsiteX4" fmla="*/ 302028 w 722429"/>
              <a:gd name="connsiteY4" fmla="*/ 481195 h 721033"/>
              <a:gd name="connsiteX5" fmla="*/ 324604 w 722429"/>
              <a:gd name="connsiteY5" fmla="*/ 471993 h 721033"/>
              <a:gd name="connsiteX6" fmla="*/ 328383 w 722429"/>
              <a:gd name="connsiteY6" fmla="*/ 464726 h 721033"/>
              <a:gd name="connsiteX7" fmla="*/ 333634 w 722429"/>
              <a:gd name="connsiteY7" fmla="*/ 458445 h 721033"/>
              <a:gd name="connsiteX8" fmla="*/ 333441 w 722429"/>
              <a:gd name="connsiteY8" fmla="*/ 434066 h 721033"/>
              <a:gd name="connsiteX9" fmla="*/ 333249 w 722429"/>
              <a:gd name="connsiteY9" fmla="*/ 433731 h 721033"/>
              <a:gd name="connsiteX10" fmla="*/ 326329 w 722429"/>
              <a:gd name="connsiteY10" fmla="*/ 405355 h 721033"/>
              <a:gd name="connsiteX11" fmla="*/ 196232 w 722429"/>
              <a:gd name="connsiteY11" fmla="*/ 198326 h 721033"/>
              <a:gd name="connsiteX12" fmla="*/ 174500 w 722429"/>
              <a:gd name="connsiteY12" fmla="*/ 173104 h 721033"/>
              <a:gd name="connsiteX13" fmla="*/ 199723 w 722429"/>
              <a:gd name="connsiteY13" fmla="*/ 194835 h 721033"/>
              <a:gd name="connsiteX14" fmla="*/ 406751 w 722429"/>
              <a:gd name="connsiteY14" fmla="*/ 324933 h 721033"/>
              <a:gd name="connsiteX15" fmla="*/ 427611 w 722429"/>
              <a:gd name="connsiteY15" fmla="*/ 330019 h 721033"/>
              <a:gd name="connsiteX16" fmla="*/ 433608 w 722429"/>
              <a:gd name="connsiteY16" fmla="*/ 333442 h 721033"/>
              <a:gd name="connsiteX17" fmla="*/ 457989 w 722429"/>
              <a:gd name="connsiteY17" fmla="*/ 333523 h 721033"/>
              <a:gd name="connsiteX18" fmla="*/ 465115 w 722429"/>
              <a:gd name="connsiteY18" fmla="*/ 327511 h 721033"/>
              <a:gd name="connsiteX19" fmla="*/ 473389 w 722429"/>
              <a:gd name="connsiteY19" fmla="*/ 323208 h 721033"/>
              <a:gd name="connsiteX20" fmla="*/ 482592 w 722429"/>
              <a:gd name="connsiteY20" fmla="*/ 300632 h 721033"/>
              <a:gd name="connsiteX21" fmla="*/ 481709 w 722429"/>
              <a:gd name="connsiteY21" fmla="*/ 293782 h 721033"/>
              <a:gd name="connsiteX22" fmla="*/ 484946 w 722429"/>
              <a:gd name="connsiteY22" fmla="*/ 272557 h 721033"/>
              <a:gd name="connsiteX23" fmla="*/ 443428 w 722429"/>
              <a:gd name="connsiteY23" fmla="*/ 31595 h 721033"/>
              <a:gd name="connsiteX24" fmla="*/ 432931 w 722429"/>
              <a:gd name="connsiteY24" fmla="*/ 0 h 721033"/>
              <a:gd name="connsiteX25" fmla="*/ 447984 w 722429"/>
              <a:gd name="connsiteY25" fmla="*/ 29696 h 721033"/>
              <a:gd name="connsiteX26" fmla="*/ 589921 w 722429"/>
              <a:gd name="connsiteY26" fmla="*/ 228794 h 721033"/>
              <a:gd name="connsiteX27" fmla="*/ 613531 w 722429"/>
              <a:gd name="connsiteY27" fmla="*/ 245992 h 721033"/>
              <a:gd name="connsiteX28" fmla="*/ 613766 w 722429"/>
              <a:gd name="connsiteY28" fmla="*/ 246297 h 721033"/>
              <a:gd name="connsiteX29" fmla="*/ 636237 w 722429"/>
              <a:gd name="connsiteY29" fmla="*/ 255754 h 721033"/>
              <a:gd name="connsiteX30" fmla="*/ 644044 w 722429"/>
              <a:gd name="connsiteY30" fmla="*/ 253287 h 721033"/>
              <a:gd name="connsiteX31" fmla="*/ 652202 w 722429"/>
              <a:gd name="connsiteY31" fmla="*/ 252559 h 721033"/>
              <a:gd name="connsiteX32" fmla="*/ 669304 w 722429"/>
              <a:gd name="connsiteY32" fmla="*/ 235184 h 721033"/>
              <a:gd name="connsiteX33" fmla="*/ 669403 w 722429"/>
              <a:gd name="connsiteY33" fmla="*/ 234812 h 721033"/>
              <a:gd name="connsiteX34" fmla="*/ 684578 w 722429"/>
              <a:gd name="connsiteY34" fmla="*/ 209854 h 721033"/>
              <a:gd name="connsiteX35" fmla="*/ 716949 w 722429"/>
              <a:gd name="connsiteY35" fmla="*/ 111432 h 721033"/>
              <a:gd name="connsiteX36" fmla="*/ 722429 w 722429"/>
              <a:gd name="connsiteY36" fmla="*/ 82672 h 721033"/>
              <a:gd name="connsiteX37" fmla="*/ 722429 w 722429"/>
              <a:gd name="connsiteY37" fmla="*/ 721033 h 721033"/>
              <a:gd name="connsiteX38" fmla="*/ 84067 w 722429"/>
              <a:gd name="connsiteY38" fmla="*/ 721033 h 721033"/>
              <a:gd name="connsiteX39" fmla="*/ 112829 w 722429"/>
              <a:gd name="connsiteY39" fmla="*/ 715553 h 721033"/>
              <a:gd name="connsiteX40" fmla="*/ 211251 w 722429"/>
              <a:gd name="connsiteY40" fmla="*/ 683181 h 721033"/>
              <a:gd name="connsiteX41" fmla="*/ 229596 w 722429"/>
              <a:gd name="connsiteY41" fmla="*/ 672027 h 721033"/>
              <a:gd name="connsiteX42" fmla="*/ 236258 w 722429"/>
              <a:gd name="connsiteY42" fmla="*/ 670206 h 721033"/>
              <a:gd name="connsiteX43" fmla="*/ 253555 w 722429"/>
              <a:gd name="connsiteY43" fmla="*/ 653025 h 721033"/>
              <a:gd name="connsiteX44" fmla="*/ 254341 w 722429"/>
              <a:gd name="connsiteY44" fmla="*/ 643733 h 721033"/>
              <a:gd name="connsiteX45" fmla="*/ 257150 w 722429"/>
              <a:gd name="connsiteY45" fmla="*/ 634841 h 721033"/>
              <a:gd name="connsiteX46" fmla="*/ 247693 w 722429"/>
              <a:gd name="connsiteY46" fmla="*/ 612370 h 721033"/>
              <a:gd name="connsiteX47" fmla="*/ 242227 w 722429"/>
              <a:gd name="connsiteY47" fmla="*/ 608151 h 721033"/>
              <a:gd name="connsiteX48" fmla="*/ 229505 w 722429"/>
              <a:gd name="connsiteY48" fmla="*/ 590854 h 721033"/>
              <a:gd name="connsiteX49" fmla="*/ 29763 w 722429"/>
              <a:gd name="connsiteY49" fmla="*/ 449825 h 721033"/>
              <a:gd name="connsiteX50" fmla="*/ 0 w 722429"/>
              <a:gd name="connsiteY50" fmla="*/ 434907 h 72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22429" h="721033">
                <a:moveTo>
                  <a:pt x="0" y="434907"/>
                </a:moveTo>
                <a:lnTo>
                  <a:pt x="31642" y="445260"/>
                </a:lnTo>
                <a:cubicBezTo>
                  <a:pt x="132224" y="475215"/>
                  <a:pt x="218178" y="489559"/>
                  <a:pt x="272790" y="485679"/>
                </a:cubicBezTo>
                <a:lnTo>
                  <a:pt x="301644" y="481146"/>
                </a:lnTo>
                <a:lnTo>
                  <a:pt x="302028" y="481195"/>
                </a:lnTo>
                <a:cubicBezTo>
                  <a:pt x="311544" y="480448"/>
                  <a:pt x="319161" y="477436"/>
                  <a:pt x="324604" y="471993"/>
                </a:cubicBezTo>
                <a:lnTo>
                  <a:pt x="328383" y="464726"/>
                </a:lnTo>
                <a:lnTo>
                  <a:pt x="333634" y="458445"/>
                </a:lnTo>
                <a:cubicBezTo>
                  <a:pt x="336564" y="451327"/>
                  <a:pt x="336412" y="443138"/>
                  <a:pt x="333441" y="434066"/>
                </a:cubicBezTo>
                <a:lnTo>
                  <a:pt x="333249" y="433731"/>
                </a:lnTo>
                <a:lnTo>
                  <a:pt x="326329" y="405355"/>
                </a:lnTo>
                <a:cubicBezTo>
                  <a:pt x="308897" y="353455"/>
                  <a:pt x="262582" y="279639"/>
                  <a:pt x="196232" y="198326"/>
                </a:cubicBezTo>
                <a:lnTo>
                  <a:pt x="174500" y="173104"/>
                </a:lnTo>
                <a:lnTo>
                  <a:pt x="199723" y="194835"/>
                </a:lnTo>
                <a:cubicBezTo>
                  <a:pt x="281035" y="261186"/>
                  <a:pt x="354850" y="307501"/>
                  <a:pt x="406751" y="324933"/>
                </a:cubicBezTo>
                <a:lnTo>
                  <a:pt x="427611" y="330019"/>
                </a:lnTo>
                <a:lnTo>
                  <a:pt x="433608" y="333442"/>
                </a:lnTo>
                <a:cubicBezTo>
                  <a:pt x="442694" y="336371"/>
                  <a:pt x="450883" y="336486"/>
                  <a:pt x="457989" y="333523"/>
                </a:cubicBezTo>
                <a:lnTo>
                  <a:pt x="465115" y="327511"/>
                </a:lnTo>
                <a:lnTo>
                  <a:pt x="473389" y="323208"/>
                </a:lnTo>
                <a:cubicBezTo>
                  <a:pt x="478831" y="317765"/>
                  <a:pt x="481843" y="310148"/>
                  <a:pt x="482592" y="300632"/>
                </a:cubicBezTo>
                <a:lnTo>
                  <a:pt x="481709" y="293782"/>
                </a:lnTo>
                <a:lnTo>
                  <a:pt x="484946" y="272557"/>
                </a:lnTo>
                <a:cubicBezTo>
                  <a:pt x="488576" y="217927"/>
                  <a:pt x="473840" y="132040"/>
                  <a:pt x="443428" y="31595"/>
                </a:cubicBezTo>
                <a:lnTo>
                  <a:pt x="432931" y="0"/>
                </a:lnTo>
                <a:lnTo>
                  <a:pt x="447984" y="29696"/>
                </a:lnTo>
                <a:cubicBezTo>
                  <a:pt x="497926" y="121999"/>
                  <a:pt x="548561" y="192921"/>
                  <a:pt x="589921" y="228794"/>
                </a:cubicBezTo>
                <a:lnTo>
                  <a:pt x="613531" y="245992"/>
                </a:lnTo>
                <a:lnTo>
                  <a:pt x="613766" y="246297"/>
                </a:lnTo>
                <a:cubicBezTo>
                  <a:pt x="621024" y="252498"/>
                  <a:pt x="628539" y="255754"/>
                  <a:pt x="636237" y="255754"/>
                </a:cubicBezTo>
                <a:lnTo>
                  <a:pt x="644044" y="253287"/>
                </a:lnTo>
                <a:lnTo>
                  <a:pt x="652202" y="252559"/>
                </a:lnTo>
                <a:cubicBezTo>
                  <a:pt x="659306" y="249597"/>
                  <a:pt x="664990" y="243701"/>
                  <a:pt x="669304" y="235184"/>
                </a:cubicBezTo>
                <a:lnTo>
                  <a:pt x="669403" y="234812"/>
                </a:lnTo>
                <a:lnTo>
                  <a:pt x="684578" y="209854"/>
                </a:lnTo>
                <a:cubicBezTo>
                  <a:pt x="696764" y="185341"/>
                  <a:pt x="707719" y="151848"/>
                  <a:pt x="716949" y="111432"/>
                </a:cubicBezTo>
                <a:lnTo>
                  <a:pt x="722429" y="82672"/>
                </a:lnTo>
                <a:lnTo>
                  <a:pt x="722429" y="721033"/>
                </a:lnTo>
                <a:lnTo>
                  <a:pt x="84067" y="721033"/>
                </a:lnTo>
                <a:lnTo>
                  <a:pt x="112829" y="715553"/>
                </a:lnTo>
                <a:cubicBezTo>
                  <a:pt x="153245" y="706322"/>
                  <a:pt x="186738" y="695368"/>
                  <a:pt x="211251" y="683181"/>
                </a:cubicBezTo>
                <a:lnTo>
                  <a:pt x="229596" y="672027"/>
                </a:lnTo>
                <a:lnTo>
                  <a:pt x="236258" y="670206"/>
                </a:lnTo>
                <a:cubicBezTo>
                  <a:pt x="244754" y="665854"/>
                  <a:pt x="250625" y="660143"/>
                  <a:pt x="253555" y="653025"/>
                </a:cubicBezTo>
                <a:lnTo>
                  <a:pt x="254341" y="643733"/>
                </a:lnTo>
                <a:lnTo>
                  <a:pt x="257150" y="634841"/>
                </a:lnTo>
                <a:cubicBezTo>
                  <a:pt x="257150" y="627143"/>
                  <a:pt x="253893" y="619628"/>
                  <a:pt x="247693" y="612370"/>
                </a:cubicBezTo>
                <a:lnTo>
                  <a:pt x="242227" y="608151"/>
                </a:lnTo>
                <a:lnTo>
                  <a:pt x="229505" y="590854"/>
                </a:lnTo>
                <a:cubicBezTo>
                  <a:pt x="193445" y="549657"/>
                  <a:pt x="122293" y="499346"/>
                  <a:pt x="29763" y="449825"/>
                </a:cubicBezTo>
                <a:lnTo>
                  <a:pt x="0" y="434907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6" name="フリーフォーム: 図形 145">
            <a:extLst>
              <a:ext uri="{FF2B5EF4-FFF2-40B4-BE49-F238E27FC236}">
                <a16:creationId xmlns:a16="http://schemas.microsoft.com/office/drawing/2014/main" id="{86202830-27B1-4E4C-B245-9195F635DA1F}"/>
              </a:ext>
            </a:extLst>
          </p:cNvPr>
          <p:cNvSpPr/>
          <p:nvPr/>
        </p:nvSpPr>
        <p:spPr bwMode="auto">
          <a:xfrm rot="5400000">
            <a:off x="6082129" y="2793210"/>
            <a:ext cx="721033" cy="722428"/>
          </a:xfrm>
          <a:custGeom>
            <a:avLst/>
            <a:gdLst>
              <a:gd name="connsiteX0" fmla="*/ 0 w 721033"/>
              <a:gd name="connsiteY0" fmla="*/ 289497 h 722428"/>
              <a:gd name="connsiteX1" fmla="*/ 29696 w 721033"/>
              <a:gd name="connsiteY1" fmla="*/ 274443 h 722428"/>
              <a:gd name="connsiteX2" fmla="*/ 203174 w 721033"/>
              <a:gd name="connsiteY2" fmla="*/ 158356 h 722428"/>
              <a:gd name="connsiteX3" fmla="*/ 245986 w 721033"/>
              <a:gd name="connsiteY3" fmla="*/ 108902 h 722428"/>
              <a:gd name="connsiteX4" fmla="*/ 246297 w 721033"/>
              <a:gd name="connsiteY4" fmla="*/ 108662 h 722428"/>
              <a:gd name="connsiteX5" fmla="*/ 255754 w 721033"/>
              <a:gd name="connsiteY5" fmla="*/ 86191 h 722428"/>
              <a:gd name="connsiteX6" fmla="*/ 251102 w 721033"/>
              <a:gd name="connsiteY6" fmla="*/ 78820 h 722428"/>
              <a:gd name="connsiteX7" fmla="*/ 252560 w 721033"/>
              <a:gd name="connsiteY7" fmla="*/ 70226 h 722428"/>
              <a:gd name="connsiteX8" fmla="*/ 235186 w 721033"/>
              <a:gd name="connsiteY8" fmla="*/ 53124 h 722428"/>
              <a:gd name="connsiteX9" fmla="*/ 234803 w 721033"/>
              <a:gd name="connsiteY9" fmla="*/ 53022 h 722428"/>
              <a:gd name="connsiteX10" fmla="*/ 176259 w 721033"/>
              <a:gd name="connsiteY10" fmla="*/ 23851 h 722428"/>
              <a:gd name="connsiteX11" fmla="*/ 86368 w 721033"/>
              <a:gd name="connsiteY11" fmla="*/ 151 h 722428"/>
              <a:gd name="connsiteX12" fmla="*/ 85329 w 721033"/>
              <a:gd name="connsiteY12" fmla="*/ 0 h 722428"/>
              <a:gd name="connsiteX13" fmla="*/ 721033 w 721033"/>
              <a:gd name="connsiteY13" fmla="*/ 0 h 722428"/>
              <a:gd name="connsiteX14" fmla="*/ 721033 w 721033"/>
              <a:gd name="connsiteY14" fmla="*/ 638356 h 722428"/>
              <a:gd name="connsiteX15" fmla="*/ 715554 w 721033"/>
              <a:gd name="connsiteY15" fmla="*/ 609599 h 722428"/>
              <a:gd name="connsiteX16" fmla="*/ 683182 w 721033"/>
              <a:gd name="connsiteY16" fmla="*/ 511177 h 722428"/>
              <a:gd name="connsiteX17" fmla="*/ 672027 w 721033"/>
              <a:gd name="connsiteY17" fmla="*/ 492832 h 722428"/>
              <a:gd name="connsiteX18" fmla="*/ 670207 w 721033"/>
              <a:gd name="connsiteY18" fmla="*/ 486170 h 722428"/>
              <a:gd name="connsiteX19" fmla="*/ 653026 w 721033"/>
              <a:gd name="connsiteY19" fmla="*/ 468873 h 722428"/>
              <a:gd name="connsiteX20" fmla="*/ 643734 w 721033"/>
              <a:gd name="connsiteY20" fmla="*/ 468087 h 722428"/>
              <a:gd name="connsiteX21" fmla="*/ 634842 w 721033"/>
              <a:gd name="connsiteY21" fmla="*/ 465278 h 722428"/>
              <a:gd name="connsiteX22" fmla="*/ 612370 w 721033"/>
              <a:gd name="connsiteY22" fmla="*/ 474735 h 722428"/>
              <a:gd name="connsiteX23" fmla="*/ 608152 w 721033"/>
              <a:gd name="connsiteY23" fmla="*/ 480201 h 722428"/>
              <a:gd name="connsiteX24" fmla="*/ 590854 w 721033"/>
              <a:gd name="connsiteY24" fmla="*/ 492922 h 722428"/>
              <a:gd name="connsiteX25" fmla="*/ 449826 w 721033"/>
              <a:gd name="connsiteY25" fmla="*/ 692665 h 722428"/>
              <a:gd name="connsiteX26" fmla="*/ 434907 w 721033"/>
              <a:gd name="connsiteY26" fmla="*/ 722428 h 722428"/>
              <a:gd name="connsiteX27" fmla="*/ 445261 w 721033"/>
              <a:gd name="connsiteY27" fmla="*/ 690786 h 722428"/>
              <a:gd name="connsiteX28" fmla="*/ 485681 w 721033"/>
              <a:gd name="connsiteY28" fmla="*/ 449636 h 722428"/>
              <a:gd name="connsiteX29" fmla="*/ 481147 w 721033"/>
              <a:gd name="connsiteY29" fmla="*/ 420783 h 722428"/>
              <a:gd name="connsiteX30" fmla="*/ 481196 w 721033"/>
              <a:gd name="connsiteY30" fmla="*/ 420400 h 722428"/>
              <a:gd name="connsiteX31" fmla="*/ 471993 w 721033"/>
              <a:gd name="connsiteY31" fmla="*/ 397823 h 722428"/>
              <a:gd name="connsiteX32" fmla="*/ 464727 w 721033"/>
              <a:gd name="connsiteY32" fmla="*/ 394045 h 722428"/>
              <a:gd name="connsiteX33" fmla="*/ 458446 w 721033"/>
              <a:gd name="connsiteY33" fmla="*/ 388795 h 722428"/>
              <a:gd name="connsiteX34" fmla="*/ 434067 w 721033"/>
              <a:gd name="connsiteY34" fmla="*/ 388987 h 722428"/>
              <a:gd name="connsiteX35" fmla="*/ 433733 w 721033"/>
              <a:gd name="connsiteY35" fmla="*/ 389178 h 722428"/>
              <a:gd name="connsiteX36" fmla="*/ 405356 w 721033"/>
              <a:gd name="connsiteY36" fmla="*/ 396098 h 722428"/>
              <a:gd name="connsiteX37" fmla="*/ 198327 w 721033"/>
              <a:gd name="connsiteY37" fmla="*/ 526195 h 722428"/>
              <a:gd name="connsiteX38" fmla="*/ 173105 w 721033"/>
              <a:gd name="connsiteY38" fmla="*/ 547928 h 722428"/>
              <a:gd name="connsiteX39" fmla="*/ 194836 w 721033"/>
              <a:gd name="connsiteY39" fmla="*/ 522705 h 722428"/>
              <a:gd name="connsiteX40" fmla="*/ 324934 w 721033"/>
              <a:gd name="connsiteY40" fmla="*/ 315676 h 722428"/>
              <a:gd name="connsiteX41" fmla="*/ 330019 w 721033"/>
              <a:gd name="connsiteY41" fmla="*/ 294817 h 722428"/>
              <a:gd name="connsiteX42" fmla="*/ 333442 w 721033"/>
              <a:gd name="connsiteY42" fmla="*/ 288820 h 722428"/>
              <a:gd name="connsiteX43" fmla="*/ 333524 w 721033"/>
              <a:gd name="connsiteY43" fmla="*/ 264439 h 722428"/>
              <a:gd name="connsiteX44" fmla="*/ 327510 w 721033"/>
              <a:gd name="connsiteY44" fmla="*/ 257313 h 722428"/>
              <a:gd name="connsiteX45" fmla="*/ 323208 w 721033"/>
              <a:gd name="connsiteY45" fmla="*/ 249039 h 722428"/>
              <a:gd name="connsiteX46" fmla="*/ 300632 w 721033"/>
              <a:gd name="connsiteY46" fmla="*/ 239836 h 722428"/>
              <a:gd name="connsiteX47" fmla="*/ 293784 w 721033"/>
              <a:gd name="connsiteY47" fmla="*/ 240718 h 722428"/>
              <a:gd name="connsiteX48" fmla="*/ 272557 w 721033"/>
              <a:gd name="connsiteY48" fmla="*/ 237483 h 722428"/>
              <a:gd name="connsiteX49" fmla="*/ 31595 w 721033"/>
              <a:gd name="connsiteY49" fmla="*/ 279000 h 722428"/>
              <a:gd name="connsiteX50" fmla="*/ 0 w 721033"/>
              <a:gd name="connsiteY50" fmla="*/ 289497 h 72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21033" h="722428">
                <a:moveTo>
                  <a:pt x="0" y="289497"/>
                </a:moveTo>
                <a:lnTo>
                  <a:pt x="29696" y="274443"/>
                </a:lnTo>
                <a:cubicBezTo>
                  <a:pt x="103539" y="234491"/>
                  <a:pt x="163697" y="194093"/>
                  <a:pt x="203174" y="158356"/>
                </a:cubicBezTo>
                <a:lnTo>
                  <a:pt x="245986" y="108902"/>
                </a:lnTo>
                <a:lnTo>
                  <a:pt x="246297" y="108662"/>
                </a:lnTo>
                <a:cubicBezTo>
                  <a:pt x="252497" y="101404"/>
                  <a:pt x="255754" y="93888"/>
                  <a:pt x="255754" y="86191"/>
                </a:cubicBezTo>
                <a:lnTo>
                  <a:pt x="251102" y="78820"/>
                </a:lnTo>
                <a:lnTo>
                  <a:pt x="252560" y="70226"/>
                </a:lnTo>
                <a:cubicBezTo>
                  <a:pt x="249598" y="63121"/>
                  <a:pt x="243701" y="57437"/>
                  <a:pt x="235186" y="53124"/>
                </a:cubicBezTo>
                <a:lnTo>
                  <a:pt x="234803" y="53022"/>
                </a:lnTo>
                <a:lnTo>
                  <a:pt x="176259" y="23851"/>
                </a:lnTo>
                <a:cubicBezTo>
                  <a:pt x="151165" y="14953"/>
                  <a:pt x="120850" y="6969"/>
                  <a:pt x="86368" y="151"/>
                </a:cubicBezTo>
                <a:lnTo>
                  <a:pt x="85329" y="0"/>
                </a:lnTo>
                <a:lnTo>
                  <a:pt x="721033" y="0"/>
                </a:lnTo>
                <a:lnTo>
                  <a:pt x="721033" y="638356"/>
                </a:lnTo>
                <a:lnTo>
                  <a:pt x="715554" y="609599"/>
                </a:lnTo>
                <a:cubicBezTo>
                  <a:pt x="706323" y="569183"/>
                  <a:pt x="695368" y="535690"/>
                  <a:pt x="683182" y="511177"/>
                </a:cubicBezTo>
                <a:lnTo>
                  <a:pt x="672027" y="492832"/>
                </a:lnTo>
                <a:lnTo>
                  <a:pt x="670207" y="486170"/>
                </a:lnTo>
                <a:cubicBezTo>
                  <a:pt x="665854" y="477674"/>
                  <a:pt x="660145" y="471802"/>
                  <a:pt x="653026" y="468873"/>
                </a:cubicBezTo>
                <a:lnTo>
                  <a:pt x="643734" y="468087"/>
                </a:lnTo>
                <a:lnTo>
                  <a:pt x="634842" y="465278"/>
                </a:lnTo>
                <a:cubicBezTo>
                  <a:pt x="627144" y="465277"/>
                  <a:pt x="619628" y="468535"/>
                  <a:pt x="612370" y="474735"/>
                </a:cubicBezTo>
                <a:lnTo>
                  <a:pt x="608152" y="480201"/>
                </a:lnTo>
                <a:lnTo>
                  <a:pt x="590854" y="492922"/>
                </a:lnTo>
                <a:cubicBezTo>
                  <a:pt x="549658" y="528983"/>
                  <a:pt x="499346" y="600135"/>
                  <a:pt x="449826" y="692665"/>
                </a:cubicBezTo>
                <a:lnTo>
                  <a:pt x="434907" y="722428"/>
                </a:lnTo>
                <a:lnTo>
                  <a:pt x="445261" y="690786"/>
                </a:lnTo>
                <a:cubicBezTo>
                  <a:pt x="475215" y="590204"/>
                  <a:pt x="489561" y="504250"/>
                  <a:pt x="485681" y="449636"/>
                </a:cubicBezTo>
                <a:lnTo>
                  <a:pt x="481147" y="420783"/>
                </a:lnTo>
                <a:lnTo>
                  <a:pt x="481196" y="420400"/>
                </a:lnTo>
                <a:cubicBezTo>
                  <a:pt x="480448" y="410883"/>
                  <a:pt x="477435" y="403266"/>
                  <a:pt x="471993" y="397823"/>
                </a:cubicBezTo>
                <a:lnTo>
                  <a:pt x="464727" y="394045"/>
                </a:lnTo>
                <a:lnTo>
                  <a:pt x="458446" y="388795"/>
                </a:lnTo>
                <a:cubicBezTo>
                  <a:pt x="451328" y="385865"/>
                  <a:pt x="443139" y="386015"/>
                  <a:pt x="434067" y="388987"/>
                </a:cubicBezTo>
                <a:lnTo>
                  <a:pt x="433733" y="389178"/>
                </a:lnTo>
                <a:lnTo>
                  <a:pt x="405356" y="396098"/>
                </a:lnTo>
                <a:cubicBezTo>
                  <a:pt x="353454" y="413530"/>
                  <a:pt x="279639" y="459845"/>
                  <a:pt x="198327" y="526195"/>
                </a:cubicBezTo>
                <a:lnTo>
                  <a:pt x="173105" y="547928"/>
                </a:lnTo>
                <a:lnTo>
                  <a:pt x="194836" y="522705"/>
                </a:lnTo>
                <a:cubicBezTo>
                  <a:pt x="261187" y="441394"/>
                  <a:pt x="307501" y="367577"/>
                  <a:pt x="324934" y="315676"/>
                </a:cubicBezTo>
                <a:lnTo>
                  <a:pt x="330019" y="294817"/>
                </a:lnTo>
                <a:lnTo>
                  <a:pt x="333442" y="288820"/>
                </a:lnTo>
                <a:cubicBezTo>
                  <a:pt x="336373" y="279733"/>
                  <a:pt x="336486" y="271544"/>
                  <a:pt x="333524" y="264439"/>
                </a:cubicBezTo>
                <a:lnTo>
                  <a:pt x="327510" y="257313"/>
                </a:lnTo>
                <a:lnTo>
                  <a:pt x="323208" y="249039"/>
                </a:lnTo>
                <a:cubicBezTo>
                  <a:pt x="317765" y="243595"/>
                  <a:pt x="310148" y="240585"/>
                  <a:pt x="300632" y="239836"/>
                </a:cubicBezTo>
                <a:lnTo>
                  <a:pt x="293784" y="240718"/>
                </a:lnTo>
                <a:lnTo>
                  <a:pt x="272557" y="237483"/>
                </a:lnTo>
                <a:cubicBezTo>
                  <a:pt x="217928" y="233851"/>
                  <a:pt x="132040" y="248587"/>
                  <a:pt x="31595" y="279000"/>
                </a:cubicBezTo>
                <a:lnTo>
                  <a:pt x="0" y="289497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5" name="フリーフォーム: 図形 134">
            <a:extLst>
              <a:ext uri="{FF2B5EF4-FFF2-40B4-BE49-F238E27FC236}">
                <a16:creationId xmlns:a16="http://schemas.microsoft.com/office/drawing/2014/main" id="{630E039B-8CC3-46ED-8E34-5964FBFE8337}"/>
              </a:ext>
            </a:extLst>
          </p:cNvPr>
          <p:cNvSpPr/>
          <p:nvPr/>
        </p:nvSpPr>
        <p:spPr bwMode="auto">
          <a:xfrm rot="5400000">
            <a:off x="456164" y="3549306"/>
            <a:ext cx="737989" cy="745320"/>
          </a:xfrm>
          <a:custGeom>
            <a:avLst/>
            <a:gdLst>
              <a:gd name="connsiteX0" fmla="*/ 0 w 737989"/>
              <a:gd name="connsiteY0" fmla="*/ 652679 h 745320"/>
              <a:gd name="connsiteX1" fmla="*/ 0 w 737989"/>
              <a:gd name="connsiteY1" fmla="*/ 0 h 745320"/>
              <a:gd name="connsiteX2" fmla="*/ 653625 w 737989"/>
              <a:gd name="connsiteY2" fmla="*/ 0 h 745320"/>
              <a:gd name="connsiteX3" fmla="*/ 660761 w 737989"/>
              <a:gd name="connsiteY3" fmla="*/ 35758 h 745320"/>
              <a:gd name="connsiteX4" fmla="*/ 692114 w 737989"/>
              <a:gd name="connsiteY4" fmla="*/ 86775 h 745320"/>
              <a:gd name="connsiteX5" fmla="*/ 737989 w 737989"/>
              <a:gd name="connsiteY5" fmla="*/ 129464 h 745320"/>
              <a:gd name="connsiteX6" fmla="*/ 679388 w 737989"/>
              <a:gd name="connsiteY6" fmla="*/ 151660 h 745320"/>
              <a:gd name="connsiteX7" fmla="*/ 600273 w 737989"/>
              <a:gd name="connsiteY7" fmla="*/ 233640 h 745320"/>
              <a:gd name="connsiteX8" fmla="*/ 627959 w 737989"/>
              <a:gd name="connsiteY8" fmla="*/ 409052 h 745320"/>
              <a:gd name="connsiteX9" fmla="*/ 630456 w 737989"/>
              <a:gd name="connsiteY9" fmla="*/ 412447 h 745320"/>
              <a:gd name="connsiteX10" fmla="*/ 626359 w 737989"/>
              <a:gd name="connsiteY10" fmla="*/ 411462 h 745320"/>
              <a:gd name="connsiteX11" fmla="*/ 453928 w 737989"/>
              <a:gd name="connsiteY11" fmla="*/ 453930 h 745320"/>
              <a:gd name="connsiteX12" fmla="*/ 409023 w 737989"/>
              <a:gd name="connsiteY12" fmla="*/ 558637 h 745320"/>
              <a:gd name="connsiteX13" fmla="*/ 414896 w 737989"/>
              <a:gd name="connsiteY13" fmla="*/ 622889 h 745320"/>
              <a:gd name="connsiteX14" fmla="*/ 354143 w 737989"/>
              <a:gd name="connsiteY14" fmla="*/ 595517 h 745320"/>
              <a:gd name="connsiteX15" fmla="*/ 240232 w 737989"/>
              <a:gd name="connsiteY15" fmla="*/ 597542 h 745320"/>
              <a:gd name="connsiteX16" fmla="*/ 135775 w 737989"/>
              <a:gd name="connsiteY16" fmla="*/ 741153 h 745320"/>
              <a:gd name="connsiteX17" fmla="*/ 135140 w 737989"/>
              <a:gd name="connsiteY17" fmla="*/ 745320 h 745320"/>
              <a:gd name="connsiteX18" fmla="*/ 132939 w 737989"/>
              <a:gd name="connsiteY18" fmla="*/ 741726 h 745320"/>
              <a:gd name="connsiteX19" fmla="*/ 22373 w 737989"/>
              <a:gd name="connsiteY19" fmla="*/ 656030 h 745320"/>
              <a:gd name="connsiteX20" fmla="*/ 0 w 737989"/>
              <a:gd name="connsiteY20" fmla="*/ 652679 h 74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37989" h="745320">
                <a:moveTo>
                  <a:pt x="0" y="652679"/>
                </a:moveTo>
                <a:lnTo>
                  <a:pt x="0" y="0"/>
                </a:lnTo>
                <a:lnTo>
                  <a:pt x="653625" y="0"/>
                </a:lnTo>
                <a:lnTo>
                  <a:pt x="660761" y="35758"/>
                </a:lnTo>
                <a:cubicBezTo>
                  <a:pt x="667928" y="53451"/>
                  <a:pt x="678499" y="70517"/>
                  <a:pt x="692114" y="86775"/>
                </a:cubicBezTo>
                <a:lnTo>
                  <a:pt x="737989" y="129464"/>
                </a:lnTo>
                <a:lnTo>
                  <a:pt x="679388" y="151660"/>
                </a:lnTo>
                <a:cubicBezTo>
                  <a:pt x="641894" y="171482"/>
                  <a:pt x="614449" y="198894"/>
                  <a:pt x="600273" y="233640"/>
                </a:cubicBezTo>
                <a:cubicBezTo>
                  <a:pt x="579010" y="285758"/>
                  <a:pt x="590625" y="346971"/>
                  <a:pt x="627959" y="409052"/>
                </a:cubicBezTo>
                <a:lnTo>
                  <a:pt x="630456" y="412447"/>
                </a:lnTo>
                <a:lnTo>
                  <a:pt x="626359" y="411462"/>
                </a:lnTo>
                <a:cubicBezTo>
                  <a:pt x="554661" y="401108"/>
                  <a:pt x="493732" y="414129"/>
                  <a:pt x="453928" y="453930"/>
                </a:cubicBezTo>
                <a:cubicBezTo>
                  <a:pt x="427394" y="480467"/>
                  <a:pt x="412762" y="516392"/>
                  <a:pt x="409023" y="558637"/>
                </a:cubicBezTo>
                <a:lnTo>
                  <a:pt x="414896" y="622889"/>
                </a:lnTo>
                <a:lnTo>
                  <a:pt x="354143" y="595517"/>
                </a:lnTo>
                <a:cubicBezTo>
                  <a:pt x="313615" y="583020"/>
                  <a:pt x="274825" y="582997"/>
                  <a:pt x="240232" y="597542"/>
                </a:cubicBezTo>
                <a:cubicBezTo>
                  <a:pt x="188344" y="619360"/>
                  <a:pt x="153273" y="670856"/>
                  <a:pt x="135775" y="741153"/>
                </a:cubicBezTo>
                <a:lnTo>
                  <a:pt x="135140" y="745320"/>
                </a:lnTo>
                <a:lnTo>
                  <a:pt x="132939" y="741726"/>
                </a:lnTo>
                <a:cubicBezTo>
                  <a:pt x="100407" y="698212"/>
                  <a:pt x="62860" y="668277"/>
                  <a:pt x="22373" y="656030"/>
                </a:cubicBezTo>
                <a:lnTo>
                  <a:pt x="0" y="65267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4" name="フリーフォーム: 図形 133">
            <a:extLst>
              <a:ext uri="{FF2B5EF4-FFF2-40B4-BE49-F238E27FC236}">
                <a16:creationId xmlns:a16="http://schemas.microsoft.com/office/drawing/2014/main" id="{B9D99CF0-C92C-4B5B-A9DC-C22130BDA0CA}"/>
              </a:ext>
            </a:extLst>
          </p:cNvPr>
          <p:cNvSpPr/>
          <p:nvPr/>
        </p:nvSpPr>
        <p:spPr bwMode="auto">
          <a:xfrm rot="5400000">
            <a:off x="1232185" y="3556636"/>
            <a:ext cx="745321" cy="737992"/>
          </a:xfrm>
          <a:custGeom>
            <a:avLst/>
            <a:gdLst>
              <a:gd name="connsiteX0" fmla="*/ 0 w 745321"/>
              <a:gd name="connsiteY0" fmla="*/ 737992 h 737992"/>
              <a:gd name="connsiteX1" fmla="*/ 0 w 745321"/>
              <a:gd name="connsiteY1" fmla="*/ 84364 h 737992"/>
              <a:gd name="connsiteX2" fmla="*/ 35757 w 745321"/>
              <a:gd name="connsiteY2" fmla="*/ 77227 h 737992"/>
              <a:gd name="connsiteX3" fmla="*/ 86775 w 745321"/>
              <a:gd name="connsiteY3" fmla="*/ 45874 h 737992"/>
              <a:gd name="connsiteX4" fmla="*/ 129462 w 745321"/>
              <a:gd name="connsiteY4" fmla="*/ 0 h 737992"/>
              <a:gd name="connsiteX5" fmla="*/ 151659 w 745321"/>
              <a:gd name="connsiteY5" fmla="*/ 58602 h 737992"/>
              <a:gd name="connsiteX6" fmla="*/ 233638 w 745321"/>
              <a:gd name="connsiteY6" fmla="*/ 137715 h 737992"/>
              <a:gd name="connsiteX7" fmla="*/ 409050 w 745321"/>
              <a:gd name="connsiteY7" fmla="*/ 110029 h 737992"/>
              <a:gd name="connsiteX8" fmla="*/ 415816 w 745321"/>
              <a:gd name="connsiteY8" fmla="*/ 105057 h 737992"/>
              <a:gd name="connsiteX9" fmla="*/ 409025 w 745321"/>
              <a:gd name="connsiteY9" fmla="*/ 179358 h 737992"/>
              <a:gd name="connsiteX10" fmla="*/ 453928 w 745321"/>
              <a:gd name="connsiteY10" fmla="*/ 284061 h 737992"/>
              <a:gd name="connsiteX11" fmla="*/ 558635 w 745321"/>
              <a:gd name="connsiteY11" fmla="*/ 328967 h 737992"/>
              <a:gd name="connsiteX12" fmla="*/ 621256 w 745321"/>
              <a:gd name="connsiteY12" fmla="*/ 326714 h 737992"/>
              <a:gd name="connsiteX13" fmla="*/ 595516 w 745321"/>
              <a:gd name="connsiteY13" fmla="*/ 383846 h 737992"/>
              <a:gd name="connsiteX14" fmla="*/ 597543 w 745321"/>
              <a:gd name="connsiteY14" fmla="*/ 497756 h 737992"/>
              <a:gd name="connsiteX15" fmla="*/ 741153 w 745321"/>
              <a:gd name="connsiteY15" fmla="*/ 602213 h 737992"/>
              <a:gd name="connsiteX16" fmla="*/ 745321 w 745321"/>
              <a:gd name="connsiteY16" fmla="*/ 602850 h 737992"/>
              <a:gd name="connsiteX17" fmla="*/ 741725 w 745321"/>
              <a:gd name="connsiteY17" fmla="*/ 605051 h 737992"/>
              <a:gd name="connsiteX18" fmla="*/ 656030 w 745321"/>
              <a:gd name="connsiteY18" fmla="*/ 715618 h 737992"/>
              <a:gd name="connsiteX19" fmla="*/ 652678 w 745321"/>
              <a:gd name="connsiteY19" fmla="*/ 737992 h 737992"/>
              <a:gd name="connsiteX20" fmla="*/ 0 w 745321"/>
              <a:gd name="connsiteY20" fmla="*/ 737992 h 73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5321" h="737992">
                <a:moveTo>
                  <a:pt x="0" y="737992"/>
                </a:moveTo>
                <a:lnTo>
                  <a:pt x="0" y="84364"/>
                </a:lnTo>
                <a:lnTo>
                  <a:pt x="35757" y="77227"/>
                </a:lnTo>
                <a:cubicBezTo>
                  <a:pt x="53449" y="70060"/>
                  <a:pt x="70516" y="59489"/>
                  <a:pt x="86775" y="45874"/>
                </a:cubicBezTo>
                <a:lnTo>
                  <a:pt x="129462" y="0"/>
                </a:lnTo>
                <a:lnTo>
                  <a:pt x="151659" y="58602"/>
                </a:lnTo>
                <a:cubicBezTo>
                  <a:pt x="171480" y="96096"/>
                  <a:pt x="198894" y="123539"/>
                  <a:pt x="233638" y="137715"/>
                </a:cubicBezTo>
                <a:cubicBezTo>
                  <a:pt x="285758" y="158979"/>
                  <a:pt x="346971" y="147363"/>
                  <a:pt x="409050" y="110029"/>
                </a:cubicBezTo>
                <a:lnTo>
                  <a:pt x="415816" y="105057"/>
                </a:lnTo>
                <a:lnTo>
                  <a:pt x="409025" y="179358"/>
                </a:lnTo>
                <a:cubicBezTo>
                  <a:pt x="412762" y="221603"/>
                  <a:pt x="427395" y="257526"/>
                  <a:pt x="453928" y="284061"/>
                </a:cubicBezTo>
                <a:cubicBezTo>
                  <a:pt x="480463" y="310596"/>
                  <a:pt x="516388" y="325229"/>
                  <a:pt x="558635" y="328967"/>
                </a:cubicBezTo>
                <a:lnTo>
                  <a:pt x="621256" y="326714"/>
                </a:lnTo>
                <a:lnTo>
                  <a:pt x="595516" y="383846"/>
                </a:lnTo>
                <a:cubicBezTo>
                  <a:pt x="583019" y="424373"/>
                  <a:pt x="582997" y="463164"/>
                  <a:pt x="597543" y="497756"/>
                </a:cubicBezTo>
                <a:cubicBezTo>
                  <a:pt x="619358" y="549644"/>
                  <a:pt x="670856" y="584717"/>
                  <a:pt x="741153" y="602213"/>
                </a:cubicBezTo>
                <a:lnTo>
                  <a:pt x="745321" y="602850"/>
                </a:lnTo>
                <a:lnTo>
                  <a:pt x="741725" y="605051"/>
                </a:lnTo>
                <a:cubicBezTo>
                  <a:pt x="698211" y="637584"/>
                  <a:pt x="668277" y="675131"/>
                  <a:pt x="656030" y="715618"/>
                </a:cubicBezTo>
                <a:lnTo>
                  <a:pt x="652678" y="737992"/>
                </a:lnTo>
                <a:lnTo>
                  <a:pt x="0" y="737992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3" name="フリーフォーム: 図形 132">
            <a:extLst>
              <a:ext uri="{FF2B5EF4-FFF2-40B4-BE49-F238E27FC236}">
                <a16:creationId xmlns:a16="http://schemas.microsoft.com/office/drawing/2014/main" id="{FA4DDA18-BC30-4D74-AE62-579A2384E23F}"/>
              </a:ext>
            </a:extLst>
          </p:cNvPr>
          <p:cNvSpPr/>
          <p:nvPr/>
        </p:nvSpPr>
        <p:spPr bwMode="auto">
          <a:xfrm rot="5400000">
            <a:off x="2275847" y="3559232"/>
            <a:ext cx="782669" cy="770148"/>
          </a:xfrm>
          <a:custGeom>
            <a:avLst/>
            <a:gdLst>
              <a:gd name="connsiteX0" fmla="*/ 0 w 782669"/>
              <a:gd name="connsiteY0" fmla="*/ 671442 h 770148"/>
              <a:gd name="connsiteX1" fmla="*/ 0 w 782669"/>
              <a:gd name="connsiteY1" fmla="*/ 0 h 770148"/>
              <a:gd name="connsiteX2" fmla="*/ 660074 w 782669"/>
              <a:gd name="connsiteY2" fmla="*/ 0 h 770148"/>
              <a:gd name="connsiteX3" fmla="*/ 675691 w 782669"/>
              <a:gd name="connsiteY3" fmla="*/ 23916 h 770148"/>
              <a:gd name="connsiteX4" fmla="*/ 736174 w 782669"/>
              <a:gd name="connsiteY4" fmla="*/ 69455 h 770148"/>
              <a:gd name="connsiteX5" fmla="*/ 782669 w 782669"/>
              <a:gd name="connsiteY5" fmla="*/ 89476 h 770148"/>
              <a:gd name="connsiteX6" fmla="*/ 734981 w 782669"/>
              <a:gd name="connsiteY6" fmla="*/ 96432 h 770148"/>
              <a:gd name="connsiteX7" fmla="*/ 631748 w 782669"/>
              <a:gd name="connsiteY7" fmla="*/ 166535 h 770148"/>
              <a:gd name="connsiteX8" fmla="*/ 639463 w 782669"/>
              <a:gd name="connsiteY8" fmla="*/ 219220 h 770148"/>
              <a:gd name="connsiteX9" fmla="*/ 685441 w 782669"/>
              <a:gd name="connsiteY9" fmla="*/ 278021 h 770148"/>
              <a:gd name="connsiteX10" fmla="*/ 681611 w 782669"/>
              <a:gd name="connsiteY10" fmla="*/ 277572 h 770148"/>
              <a:gd name="connsiteX11" fmla="*/ 563752 w 782669"/>
              <a:gd name="connsiteY11" fmla="*/ 318567 h 770148"/>
              <a:gd name="connsiteX12" fmla="*/ 587177 w 782669"/>
              <a:gd name="connsiteY12" fmla="*/ 441134 h 770148"/>
              <a:gd name="connsiteX13" fmla="*/ 598820 w 782669"/>
              <a:gd name="connsiteY13" fmla="*/ 456752 h 770148"/>
              <a:gd name="connsiteX14" fmla="*/ 579700 w 782669"/>
              <a:gd name="connsiteY14" fmla="*/ 449142 h 770148"/>
              <a:gd name="connsiteX15" fmla="*/ 455247 w 782669"/>
              <a:gd name="connsiteY15" fmla="*/ 458237 h 770148"/>
              <a:gd name="connsiteX16" fmla="*/ 435585 w 782669"/>
              <a:gd name="connsiteY16" fmla="*/ 507722 h 770148"/>
              <a:gd name="connsiteX17" fmla="*/ 443255 w 782669"/>
              <a:gd name="connsiteY17" fmla="*/ 572051 h 770148"/>
              <a:gd name="connsiteX18" fmla="*/ 461926 w 782669"/>
              <a:gd name="connsiteY18" fmla="*/ 623930 h 770148"/>
              <a:gd name="connsiteX19" fmla="*/ 436686 w 782669"/>
              <a:gd name="connsiteY19" fmla="*/ 605113 h 770148"/>
              <a:gd name="connsiteX20" fmla="*/ 314119 w 782669"/>
              <a:gd name="connsiteY20" fmla="*/ 581688 h 770148"/>
              <a:gd name="connsiteX21" fmla="*/ 273123 w 782669"/>
              <a:gd name="connsiteY21" fmla="*/ 699546 h 770148"/>
              <a:gd name="connsiteX22" fmla="*/ 274018 w 782669"/>
              <a:gd name="connsiteY22" fmla="*/ 707155 h 770148"/>
              <a:gd name="connsiteX23" fmla="*/ 261826 w 782669"/>
              <a:gd name="connsiteY23" fmla="*/ 691718 h 770148"/>
              <a:gd name="connsiteX24" fmla="*/ 149498 w 782669"/>
              <a:gd name="connsiteY24" fmla="*/ 637369 h 770148"/>
              <a:gd name="connsiteX25" fmla="*/ 79395 w 782669"/>
              <a:gd name="connsiteY25" fmla="*/ 740598 h 770148"/>
              <a:gd name="connsiteX26" fmla="*/ 75086 w 782669"/>
              <a:gd name="connsiteY26" fmla="*/ 770148 h 770148"/>
              <a:gd name="connsiteX27" fmla="*/ 63744 w 782669"/>
              <a:gd name="connsiteY27" fmla="*/ 743811 h 770148"/>
              <a:gd name="connsiteX28" fmla="*/ 18203 w 782669"/>
              <a:gd name="connsiteY28" fmla="*/ 683328 h 770148"/>
              <a:gd name="connsiteX29" fmla="*/ 0 w 782669"/>
              <a:gd name="connsiteY29" fmla="*/ 671442 h 77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2669" h="770148">
                <a:moveTo>
                  <a:pt x="0" y="671442"/>
                </a:moveTo>
                <a:lnTo>
                  <a:pt x="0" y="0"/>
                </a:lnTo>
                <a:lnTo>
                  <a:pt x="660074" y="0"/>
                </a:lnTo>
                <a:lnTo>
                  <a:pt x="675691" y="23916"/>
                </a:lnTo>
                <a:cubicBezTo>
                  <a:pt x="689518" y="39709"/>
                  <a:pt x="709910" y="54943"/>
                  <a:pt x="736174" y="69455"/>
                </a:cubicBezTo>
                <a:lnTo>
                  <a:pt x="782669" y="89476"/>
                </a:lnTo>
                <a:lnTo>
                  <a:pt x="734981" y="96432"/>
                </a:lnTo>
                <a:cubicBezTo>
                  <a:pt x="676732" y="110874"/>
                  <a:pt x="640418" y="134180"/>
                  <a:pt x="631748" y="166535"/>
                </a:cubicBezTo>
                <a:cubicBezTo>
                  <a:pt x="627414" y="182712"/>
                  <a:pt x="630195" y="200387"/>
                  <a:pt x="639463" y="219220"/>
                </a:cubicBezTo>
                <a:lnTo>
                  <a:pt x="685441" y="278021"/>
                </a:lnTo>
                <a:lnTo>
                  <a:pt x="681611" y="277572"/>
                </a:lnTo>
                <a:cubicBezTo>
                  <a:pt x="621611" y="276445"/>
                  <a:pt x="580503" y="289558"/>
                  <a:pt x="563752" y="318567"/>
                </a:cubicBezTo>
                <a:cubicBezTo>
                  <a:pt x="547004" y="347576"/>
                  <a:pt x="556204" y="389736"/>
                  <a:pt x="587177" y="441134"/>
                </a:cubicBezTo>
                <a:lnTo>
                  <a:pt x="598820" y="456752"/>
                </a:lnTo>
                <a:lnTo>
                  <a:pt x="579700" y="449142"/>
                </a:lnTo>
                <a:cubicBezTo>
                  <a:pt x="522035" y="432524"/>
                  <a:pt x="478932" y="434552"/>
                  <a:pt x="455247" y="458237"/>
                </a:cubicBezTo>
                <a:cubicBezTo>
                  <a:pt x="443404" y="470081"/>
                  <a:pt x="436976" y="486779"/>
                  <a:pt x="435585" y="507722"/>
                </a:cubicBezTo>
                <a:cubicBezTo>
                  <a:pt x="434367" y="526050"/>
                  <a:pt x="437010" y="547626"/>
                  <a:pt x="443255" y="572051"/>
                </a:cubicBezTo>
                <a:lnTo>
                  <a:pt x="461926" y="623930"/>
                </a:lnTo>
                <a:lnTo>
                  <a:pt x="436686" y="605113"/>
                </a:lnTo>
                <a:cubicBezTo>
                  <a:pt x="385288" y="574138"/>
                  <a:pt x="343128" y="564940"/>
                  <a:pt x="314119" y="581688"/>
                </a:cubicBezTo>
                <a:cubicBezTo>
                  <a:pt x="285109" y="598437"/>
                  <a:pt x="271997" y="639547"/>
                  <a:pt x="273123" y="699546"/>
                </a:cubicBezTo>
                <a:lnTo>
                  <a:pt x="274018" y="707155"/>
                </a:lnTo>
                <a:lnTo>
                  <a:pt x="261826" y="691718"/>
                </a:lnTo>
                <a:cubicBezTo>
                  <a:pt x="220196" y="648493"/>
                  <a:pt x="181853" y="628697"/>
                  <a:pt x="149498" y="637369"/>
                </a:cubicBezTo>
                <a:cubicBezTo>
                  <a:pt x="117142" y="646037"/>
                  <a:pt x="93837" y="682351"/>
                  <a:pt x="79395" y="740598"/>
                </a:cubicBezTo>
                <a:lnTo>
                  <a:pt x="75086" y="770148"/>
                </a:lnTo>
                <a:lnTo>
                  <a:pt x="63744" y="743811"/>
                </a:lnTo>
                <a:cubicBezTo>
                  <a:pt x="49231" y="717548"/>
                  <a:pt x="33996" y="697155"/>
                  <a:pt x="18203" y="683328"/>
                </a:cubicBezTo>
                <a:lnTo>
                  <a:pt x="0" y="671442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2" name="フリーフォーム: 図形 131">
            <a:extLst>
              <a:ext uri="{FF2B5EF4-FFF2-40B4-BE49-F238E27FC236}">
                <a16:creationId xmlns:a16="http://schemas.microsoft.com/office/drawing/2014/main" id="{0B4DDE63-CAFB-44AC-B61B-58CF8967C341}"/>
              </a:ext>
            </a:extLst>
          </p:cNvPr>
          <p:cNvSpPr/>
          <p:nvPr/>
        </p:nvSpPr>
        <p:spPr bwMode="auto">
          <a:xfrm rot="5400000">
            <a:off x="3097018" y="3546239"/>
            <a:ext cx="756686" cy="770150"/>
          </a:xfrm>
          <a:custGeom>
            <a:avLst/>
            <a:gdLst>
              <a:gd name="connsiteX0" fmla="*/ 0 w 756686"/>
              <a:gd name="connsiteY0" fmla="*/ 770150 h 770150"/>
              <a:gd name="connsiteX1" fmla="*/ 0 w 756686"/>
              <a:gd name="connsiteY1" fmla="*/ 90633 h 770150"/>
              <a:gd name="connsiteX2" fmla="*/ 18204 w 756686"/>
              <a:gd name="connsiteY2" fmla="*/ 78746 h 770150"/>
              <a:gd name="connsiteX3" fmla="*/ 63744 w 756686"/>
              <a:gd name="connsiteY3" fmla="*/ 18263 h 770150"/>
              <a:gd name="connsiteX4" fmla="*/ 71610 w 756686"/>
              <a:gd name="connsiteY4" fmla="*/ 0 h 770150"/>
              <a:gd name="connsiteX5" fmla="*/ 76571 w 756686"/>
              <a:gd name="connsiteY5" fmla="*/ 34032 h 770150"/>
              <a:gd name="connsiteX6" fmla="*/ 146676 w 756686"/>
              <a:gd name="connsiteY6" fmla="*/ 137264 h 770150"/>
              <a:gd name="connsiteX7" fmla="*/ 259003 w 756686"/>
              <a:gd name="connsiteY7" fmla="*/ 82915 h 770150"/>
              <a:gd name="connsiteX8" fmla="*/ 271686 w 756686"/>
              <a:gd name="connsiteY8" fmla="*/ 66856 h 770150"/>
              <a:gd name="connsiteX9" fmla="*/ 270961 w 756686"/>
              <a:gd name="connsiteY9" fmla="*/ 74430 h 770150"/>
              <a:gd name="connsiteX10" fmla="*/ 311956 w 756686"/>
              <a:gd name="connsiteY10" fmla="*/ 192288 h 770150"/>
              <a:gd name="connsiteX11" fmla="*/ 434523 w 756686"/>
              <a:gd name="connsiteY11" fmla="*/ 168863 h 770150"/>
              <a:gd name="connsiteX12" fmla="*/ 452441 w 756686"/>
              <a:gd name="connsiteY12" fmla="*/ 155506 h 770150"/>
              <a:gd name="connsiteX13" fmla="*/ 441893 w 756686"/>
              <a:gd name="connsiteY13" fmla="*/ 184815 h 770150"/>
              <a:gd name="connsiteX14" fmla="*/ 434223 w 756686"/>
              <a:gd name="connsiteY14" fmla="*/ 249144 h 770150"/>
              <a:gd name="connsiteX15" fmla="*/ 453885 w 756686"/>
              <a:gd name="connsiteY15" fmla="*/ 298627 h 770150"/>
              <a:gd name="connsiteX16" fmla="*/ 578338 w 756686"/>
              <a:gd name="connsiteY16" fmla="*/ 307723 h 770150"/>
              <a:gd name="connsiteX17" fmla="*/ 616121 w 756686"/>
              <a:gd name="connsiteY17" fmla="*/ 292686 h 770150"/>
              <a:gd name="connsiteX18" fmla="*/ 586712 w 756686"/>
              <a:gd name="connsiteY18" fmla="*/ 332137 h 770150"/>
              <a:gd name="connsiteX19" fmla="*/ 563287 w 756686"/>
              <a:gd name="connsiteY19" fmla="*/ 454702 h 770150"/>
              <a:gd name="connsiteX20" fmla="*/ 681147 w 756686"/>
              <a:gd name="connsiteY20" fmla="*/ 495699 h 770150"/>
              <a:gd name="connsiteX21" fmla="*/ 686000 w 756686"/>
              <a:gd name="connsiteY21" fmla="*/ 495128 h 770150"/>
              <a:gd name="connsiteX22" fmla="*/ 639928 w 756686"/>
              <a:gd name="connsiteY22" fmla="*/ 554051 h 770150"/>
              <a:gd name="connsiteX23" fmla="*/ 632214 w 756686"/>
              <a:gd name="connsiteY23" fmla="*/ 606737 h 770150"/>
              <a:gd name="connsiteX24" fmla="*/ 735446 w 756686"/>
              <a:gd name="connsiteY24" fmla="*/ 676839 h 770150"/>
              <a:gd name="connsiteX25" fmla="*/ 756686 w 756686"/>
              <a:gd name="connsiteY25" fmla="*/ 679936 h 770150"/>
              <a:gd name="connsiteX26" fmla="*/ 736174 w 756686"/>
              <a:gd name="connsiteY26" fmla="*/ 688770 h 770150"/>
              <a:gd name="connsiteX27" fmla="*/ 659961 w 756686"/>
              <a:gd name="connsiteY27" fmla="*/ 758398 h 770150"/>
              <a:gd name="connsiteX28" fmla="*/ 657422 w 756686"/>
              <a:gd name="connsiteY28" fmla="*/ 770150 h 770150"/>
              <a:gd name="connsiteX29" fmla="*/ 0 w 756686"/>
              <a:gd name="connsiteY29" fmla="*/ 770150 h 77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56686" h="770150">
                <a:moveTo>
                  <a:pt x="0" y="770150"/>
                </a:moveTo>
                <a:lnTo>
                  <a:pt x="0" y="90633"/>
                </a:lnTo>
                <a:lnTo>
                  <a:pt x="18204" y="78746"/>
                </a:lnTo>
                <a:cubicBezTo>
                  <a:pt x="33997" y="64919"/>
                  <a:pt x="49231" y="44526"/>
                  <a:pt x="63744" y="18263"/>
                </a:cubicBezTo>
                <a:lnTo>
                  <a:pt x="71610" y="0"/>
                </a:lnTo>
                <a:lnTo>
                  <a:pt x="76571" y="34032"/>
                </a:lnTo>
                <a:cubicBezTo>
                  <a:pt x="91013" y="92280"/>
                  <a:pt x="114319" y="128596"/>
                  <a:pt x="146676" y="137264"/>
                </a:cubicBezTo>
                <a:cubicBezTo>
                  <a:pt x="179030" y="145935"/>
                  <a:pt x="217372" y="126137"/>
                  <a:pt x="259003" y="82915"/>
                </a:cubicBezTo>
                <a:lnTo>
                  <a:pt x="271686" y="66856"/>
                </a:lnTo>
                <a:lnTo>
                  <a:pt x="270961" y="74430"/>
                </a:lnTo>
                <a:cubicBezTo>
                  <a:pt x="269835" y="134431"/>
                  <a:pt x="282949" y="175540"/>
                  <a:pt x="311956" y="192288"/>
                </a:cubicBezTo>
                <a:cubicBezTo>
                  <a:pt x="340967" y="209037"/>
                  <a:pt x="383125" y="199838"/>
                  <a:pt x="434523" y="168863"/>
                </a:cubicBezTo>
                <a:lnTo>
                  <a:pt x="452441" y="155506"/>
                </a:lnTo>
                <a:lnTo>
                  <a:pt x="441893" y="184815"/>
                </a:lnTo>
                <a:cubicBezTo>
                  <a:pt x="435648" y="209239"/>
                  <a:pt x="433007" y="230818"/>
                  <a:pt x="434223" y="249144"/>
                </a:cubicBezTo>
                <a:cubicBezTo>
                  <a:pt x="435614" y="270088"/>
                  <a:pt x="442042" y="286785"/>
                  <a:pt x="453885" y="298627"/>
                </a:cubicBezTo>
                <a:cubicBezTo>
                  <a:pt x="477572" y="322314"/>
                  <a:pt x="520673" y="324340"/>
                  <a:pt x="578338" y="307723"/>
                </a:cubicBezTo>
                <a:lnTo>
                  <a:pt x="616121" y="292686"/>
                </a:lnTo>
                <a:lnTo>
                  <a:pt x="586712" y="332137"/>
                </a:lnTo>
                <a:cubicBezTo>
                  <a:pt x="555739" y="383535"/>
                  <a:pt x="546540" y="425695"/>
                  <a:pt x="563287" y="454702"/>
                </a:cubicBezTo>
                <a:cubicBezTo>
                  <a:pt x="580036" y="483711"/>
                  <a:pt x="621146" y="496825"/>
                  <a:pt x="681147" y="495699"/>
                </a:cubicBezTo>
                <a:lnTo>
                  <a:pt x="686000" y="495128"/>
                </a:lnTo>
                <a:lnTo>
                  <a:pt x="639928" y="554051"/>
                </a:lnTo>
                <a:cubicBezTo>
                  <a:pt x="630661" y="572884"/>
                  <a:pt x="627879" y="590557"/>
                  <a:pt x="632214" y="606737"/>
                </a:cubicBezTo>
                <a:cubicBezTo>
                  <a:pt x="640884" y="639089"/>
                  <a:pt x="677199" y="662397"/>
                  <a:pt x="735446" y="676839"/>
                </a:cubicBezTo>
                <a:lnTo>
                  <a:pt x="756686" y="679936"/>
                </a:lnTo>
                <a:lnTo>
                  <a:pt x="736174" y="688770"/>
                </a:lnTo>
                <a:cubicBezTo>
                  <a:pt x="696779" y="710540"/>
                  <a:pt x="670592" y="733932"/>
                  <a:pt x="659961" y="758398"/>
                </a:cubicBezTo>
                <a:lnTo>
                  <a:pt x="657422" y="770150"/>
                </a:lnTo>
                <a:lnTo>
                  <a:pt x="0" y="77015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1" name="フリーフォーム: 図形 130">
            <a:extLst>
              <a:ext uri="{FF2B5EF4-FFF2-40B4-BE49-F238E27FC236}">
                <a16:creationId xmlns:a16="http://schemas.microsoft.com/office/drawing/2014/main" id="{71C63AD0-75AB-4C4B-8B7C-1A54E53A089C}"/>
              </a:ext>
            </a:extLst>
          </p:cNvPr>
          <p:cNvSpPr/>
          <p:nvPr/>
        </p:nvSpPr>
        <p:spPr bwMode="auto">
          <a:xfrm rot="5400000">
            <a:off x="4185961" y="3555028"/>
            <a:ext cx="765517" cy="761405"/>
          </a:xfrm>
          <a:custGeom>
            <a:avLst/>
            <a:gdLst>
              <a:gd name="connsiteX0" fmla="*/ 0 w 765517"/>
              <a:gd name="connsiteY0" fmla="*/ 761405 h 761405"/>
              <a:gd name="connsiteX1" fmla="*/ 0 w 765517"/>
              <a:gd name="connsiteY1" fmla="*/ 0 h 761405"/>
              <a:gd name="connsiteX2" fmla="*/ 749446 w 765517"/>
              <a:gd name="connsiteY2" fmla="*/ 0 h 761405"/>
              <a:gd name="connsiteX3" fmla="*/ 732512 w 765517"/>
              <a:gd name="connsiteY3" fmla="*/ 17216 h 761405"/>
              <a:gd name="connsiteX4" fmla="*/ 715897 w 765517"/>
              <a:gd name="connsiteY4" fmla="*/ 48754 h 761405"/>
              <a:gd name="connsiteX5" fmla="*/ 726464 w 765517"/>
              <a:gd name="connsiteY5" fmla="*/ 82800 h 761405"/>
              <a:gd name="connsiteX6" fmla="*/ 765517 w 765517"/>
              <a:gd name="connsiteY6" fmla="*/ 140723 h 761405"/>
              <a:gd name="connsiteX7" fmla="*/ 706924 w 765517"/>
              <a:gd name="connsiteY7" fmla="*/ 178764 h 761405"/>
              <a:gd name="connsiteX8" fmla="*/ 693099 w 765517"/>
              <a:gd name="connsiteY8" fmla="*/ 198933 h 761405"/>
              <a:gd name="connsiteX9" fmla="*/ 695272 w 765517"/>
              <a:gd name="connsiteY9" fmla="*/ 217417 h 761405"/>
              <a:gd name="connsiteX10" fmla="*/ 723073 w 765517"/>
              <a:gd name="connsiteY10" fmla="*/ 281504 h 761405"/>
              <a:gd name="connsiteX11" fmla="*/ 658512 w 765517"/>
              <a:gd name="connsiteY11" fmla="*/ 308189 h 761405"/>
              <a:gd name="connsiteX12" fmla="*/ 629468 w 765517"/>
              <a:gd name="connsiteY12" fmla="*/ 337264 h 761405"/>
              <a:gd name="connsiteX13" fmla="*/ 628603 w 765517"/>
              <a:gd name="connsiteY13" fmla="*/ 340627 h 761405"/>
              <a:gd name="connsiteX14" fmla="*/ 629008 w 765517"/>
              <a:gd name="connsiteY14" fmla="*/ 349320 h 761405"/>
              <a:gd name="connsiteX15" fmla="*/ 627303 w 765517"/>
              <a:gd name="connsiteY15" fmla="*/ 366185 h 761405"/>
              <a:gd name="connsiteX16" fmla="*/ 632125 w 765517"/>
              <a:gd name="connsiteY16" fmla="*/ 416509 h 761405"/>
              <a:gd name="connsiteX17" fmla="*/ 633459 w 765517"/>
              <a:gd name="connsiteY17" fmla="*/ 421010 h 761405"/>
              <a:gd name="connsiteX18" fmla="*/ 633541 w 765517"/>
              <a:gd name="connsiteY18" fmla="*/ 421284 h 761405"/>
              <a:gd name="connsiteX19" fmla="*/ 628585 w 765517"/>
              <a:gd name="connsiteY19" fmla="*/ 421759 h 761405"/>
              <a:gd name="connsiteX20" fmla="*/ 556901 w 765517"/>
              <a:gd name="connsiteY20" fmla="*/ 446896 h 761405"/>
              <a:gd name="connsiteX21" fmla="*/ 553626 w 765517"/>
              <a:gd name="connsiteY21" fmla="*/ 449311 h 761405"/>
              <a:gd name="connsiteX22" fmla="*/ 551910 w 765517"/>
              <a:gd name="connsiteY22" fmla="*/ 452998 h 761405"/>
              <a:gd name="connsiteX23" fmla="*/ 550717 w 765517"/>
              <a:gd name="connsiteY23" fmla="*/ 461618 h 761405"/>
              <a:gd name="connsiteX24" fmla="*/ 545957 w 765517"/>
              <a:gd name="connsiteY24" fmla="*/ 477887 h 761405"/>
              <a:gd name="connsiteX25" fmla="*/ 541495 w 765517"/>
              <a:gd name="connsiteY25" fmla="*/ 528244 h 761405"/>
              <a:gd name="connsiteX26" fmla="*/ 541983 w 765517"/>
              <a:gd name="connsiteY26" fmla="*/ 532914 h 761405"/>
              <a:gd name="connsiteX27" fmla="*/ 542014 w 765517"/>
              <a:gd name="connsiteY27" fmla="*/ 533198 h 761405"/>
              <a:gd name="connsiteX28" fmla="*/ 537054 w 765517"/>
              <a:gd name="connsiteY28" fmla="*/ 532759 h 761405"/>
              <a:gd name="connsiteX29" fmla="*/ 461981 w 765517"/>
              <a:gd name="connsiteY29" fmla="*/ 544363 h 761405"/>
              <a:gd name="connsiteX30" fmla="*/ 452892 w 765517"/>
              <a:gd name="connsiteY30" fmla="*/ 548769 h 761405"/>
              <a:gd name="connsiteX31" fmla="*/ 446898 w 765517"/>
              <a:gd name="connsiteY31" fmla="*/ 556899 h 761405"/>
              <a:gd name="connsiteX32" fmla="*/ 421759 w 765517"/>
              <a:gd name="connsiteY32" fmla="*/ 628585 h 761405"/>
              <a:gd name="connsiteX33" fmla="*/ 420204 w 765517"/>
              <a:gd name="connsiteY33" fmla="*/ 644794 h 761405"/>
              <a:gd name="connsiteX34" fmla="*/ 404678 w 765517"/>
              <a:gd name="connsiteY34" fmla="*/ 639885 h 761405"/>
              <a:gd name="connsiteX35" fmla="*/ 332103 w 765517"/>
              <a:gd name="connsiteY35" fmla="*/ 635202 h 761405"/>
              <a:gd name="connsiteX36" fmla="*/ 295892 w 765517"/>
              <a:gd name="connsiteY36" fmla="*/ 698272 h 761405"/>
              <a:gd name="connsiteX37" fmla="*/ 291399 w 765517"/>
              <a:gd name="connsiteY37" fmla="*/ 713923 h 761405"/>
              <a:gd name="connsiteX38" fmla="*/ 277032 w 765517"/>
              <a:gd name="connsiteY38" fmla="*/ 706259 h 761405"/>
              <a:gd name="connsiteX39" fmla="*/ 203399 w 765517"/>
              <a:gd name="connsiteY39" fmla="*/ 687586 h 761405"/>
              <a:gd name="connsiteX40" fmla="*/ 192900 w 765517"/>
              <a:gd name="connsiteY40" fmla="*/ 688107 h 761405"/>
              <a:gd name="connsiteX41" fmla="*/ 165622 w 765517"/>
              <a:gd name="connsiteY41" fmla="*/ 710379 h 761405"/>
              <a:gd name="connsiteX42" fmla="*/ 132249 w 765517"/>
              <a:gd name="connsiteY42" fmla="*/ 759802 h 761405"/>
              <a:gd name="connsiteX43" fmla="*/ 82802 w 765517"/>
              <a:gd name="connsiteY43" fmla="*/ 726465 h 761405"/>
              <a:gd name="connsiteX44" fmla="*/ 54817 w 765517"/>
              <a:gd name="connsiteY44" fmla="*/ 717778 h 761405"/>
              <a:gd name="connsiteX45" fmla="*/ 29116 w 765517"/>
              <a:gd name="connsiteY45" fmla="*/ 731844 h 761405"/>
              <a:gd name="connsiteX46" fmla="*/ 0 w 765517"/>
              <a:gd name="connsiteY46" fmla="*/ 761405 h 76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765517" h="761405">
                <a:moveTo>
                  <a:pt x="0" y="761405"/>
                </a:moveTo>
                <a:lnTo>
                  <a:pt x="0" y="0"/>
                </a:lnTo>
                <a:lnTo>
                  <a:pt x="749446" y="0"/>
                </a:lnTo>
                <a:lnTo>
                  <a:pt x="732512" y="17216"/>
                </a:lnTo>
                <a:lnTo>
                  <a:pt x="715897" y="48754"/>
                </a:lnTo>
                <a:lnTo>
                  <a:pt x="726464" y="82800"/>
                </a:lnTo>
                <a:lnTo>
                  <a:pt x="765517" y="140723"/>
                </a:lnTo>
                <a:lnTo>
                  <a:pt x="706924" y="178764"/>
                </a:lnTo>
                <a:lnTo>
                  <a:pt x="693099" y="198933"/>
                </a:lnTo>
                <a:lnTo>
                  <a:pt x="695272" y="217417"/>
                </a:lnTo>
                <a:lnTo>
                  <a:pt x="723073" y="281504"/>
                </a:lnTo>
                <a:lnTo>
                  <a:pt x="658512" y="308189"/>
                </a:lnTo>
                <a:lnTo>
                  <a:pt x="629468" y="337264"/>
                </a:lnTo>
                <a:lnTo>
                  <a:pt x="628603" y="340627"/>
                </a:lnTo>
                <a:lnTo>
                  <a:pt x="629008" y="349320"/>
                </a:lnTo>
                <a:lnTo>
                  <a:pt x="627303" y="366185"/>
                </a:lnTo>
                <a:cubicBezTo>
                  <a:pt x="627274" y="383174"/>
                  <a:pt x="628914" y="400026"/>
                  <a:pt x="632125" y="416509"/>
                </a:cubicBezTo>
                <a:lnTo>
                  <a:pt x="633459" y="421010"/>
                </a:lnTo>
                <a:lnTo>
                  <a:pt x="633541" y="421284"/>
                </a:lnTo>
                <a:lnTo>
                  <a:pt x="628585" y="421759"/>
                </a:lnTo>
                <a:cubicBezTo>
                  <a:pt x="603854" y="426546"/>
                  <a:pt x="579680" y="434926"/>
                  <a:pt x="556901" y="446896"/>
                </a:cubicBezTo>
                <a:lnTo>
                  <a:pt x="553626" y="449311"/>
                </a:lnTo>
                <a:lnTo>
                  <a:pt x="551910" y="452998"/>
                </a:lnTo>
                <a:lnTo>
                  <a:pt x="550717" y="461618"/>
                </a:lnTo>
                <a:lnTo>
                  <a:pt x="545957" y="477887"/>
                </a:lnTo>
                <a:cubicBezTo>
                  <a:pt x="542822" y="494584"/>
                  <a:pt x="541352" y="511453"/>
                  <a:pt x="541495" y="528244"/>
                </a:cubicBezTo>
                <a:lnTo>
                  <a:pt x="541983" y="532914"/>
                </a:lnTo>
                <a:lnTo>
                  <a:pt x="542014" y="533198"/>
                </a:lnTo>
                <a:lnTo>
                  <a:pt x="537054" y="532759"/>
                </a:lnTo>
                <a:cubicBezTo>
                  <a:pt x="511865" y="532942"/>
                  <a:pt x="486566" y="536760"/>
                  <a:pt x="461981" y="544363"/>
                </a:cubicBezTo>
                <a:lnTo>
                  <a:pt x="452892" y="548769"/>
                </a:lnTo>
                <a:lnTo>
                  <a:pt x="446898" y="556899"/>
                </a:lnTo>
                <a:cubicBezTo>
                  <a:pt x="434926" y="579679"/>
                  <a:pt x="426548" y="603853"/>
                  <a:pt x="421759" y="628585"/>
                </a:cubicBezTo>
                <a:lnTo>
                  <a:pt x="420204" y="644794"/>
                </a:lnTo>
                <a:lnTo>
                  <a:pt x="404678" y="639885"/>
                </a:lnTo>
                <a:lnTo>
                  <a:pt x="332103" y="635202"/>
                </a:lnTo>
                <a:lnTo>
                  <a:pt x="295892" y="698272"/>
                </a:lnTo>
                <a:lnTo>
                  <a:pt x="291399" y="713923"/>
                </a:lnTo>
                <a:lnTo>
                  <a:pt x="277032" y="706259"/>
                </a:lnTo>
                <a:cubicBezTo>
                  <a:pt x="253775" y="696579"/>
                  <a:pt x="228998" y="690200"/>
                  <a:pt x="203399" y="687586"/>
                </a:cubicBezTo>
                <a:lnTo>
                  <a:pt x="192900" y="688107"/>
                </a:lnTo>
                <a:lnTo>
                  <a:pt x="165622" y="710379"/>
                </a:lnTo>
                <a:lnTo>
                  <a:pt x="132249" y="759802"/>
                </a:lnTo>
                <a:lnTo>
                  <a:pt x="82802" y="726465"/>
                </a:lnTo>
                <a:lnTo>
                  <a:pt x="54817" y="717778"/>
                </a:lnTo>
                <a:lnTo>
                  <a:pt x="29116" y="731844"/>
                </a:lnTo>
                <a:lnTo>
                  <a:pt x="0" y="76140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0" name="フリーフォーム: 図形 129">
            <a:extLst>
              <a:ext uri="{FF2B5EF4-FFF2-40B4-BE49-F238E27FC236}">
                <a16:creationId xmlns:a16="http://schemas.microsoft.com/office/drawing/2014/main" id="{2F4993D8-14F3-4138-B669-D992BE018DB5}"/>
              </a:ext>
            </a:extLst>
          </p:cNvPr>
          <p:cNvSpPr/>
          <p:nvPr/>
        </p:nvSpPr>
        <p:spPr bwMode="auto">
          <a:xfrm rot="5400000">
            <a:off x="4989510" y="3550915"/>
            <a:ext cx="761405" cy="765518"/>
          </a:xfrm>
          <a:custGeom>
            <a:avLst/>
            <a:gdLst>
              <a:gd name="connsiteX0" fmla="*/ 0 w 761405"/>
              <a:gd name="connsiteY0" fmla="*/ 765518 h 765518"/>
              <a:gd name="connsiteX1" fmla="*/ 0 w 761405"/>
              <a:gd name="connsiteY1" fmla="*/ 16066 h 765518"/>
              <a:gd name="connsiteX2" fmla="*/ 17220 w 761405"/>
              <a:gd name="connsiteY2" fmla="*/ 33003 h 765518"/>
              <a:gd name="connsiteX3" fmla="*/ 48758 w 761405"/>
              <a:gd name="connsiteY3" fmla="*/ 49619 h 765518"/>
              <a:gd name="connsiteX4" fmla="*/ 82803 w 761405"/>
              <a:gd name="connsiteY4" fmla="*/ 39051 h 765518"/>
              <a:gd name="connsiteX5" fmla="*/ 140724 w 761405"/>
              <a:gd name="connsiteY5" fmla="*/ 0 h 765518"/>
              <a:gd name="connsiteX6" fmla="*/ 178766 w 761405"/>
              <a:gd name="connsiteY6" fmla="*/ 58591 h 765518"/>
              <a:gd name="connsiteX7" fmla="*/ 198936 w 761405"/>
              <a:gd name="connsiteY7" fmla="*/ 72418 h 765518"/>
              <a:gd name="connsiteX8" fmla="*/ 217420 w 761405"/>
              <a:gd name="connsiteY8" fmla="*/ 70244 h 765518"/>
              <a:gd name="connsiteX9" fmla="*/ 281506 w 761405"/>
              <a:gd name="connsiteY9" fmla="*/ 42444 h 765518"/>
              <a:gd name="connsiteX10" fmla="*/ 308190 w 761405"/>
              <a:gd name="connsiteY10" fmla="*/ 107004 h 765518"/>
              <a:gd name="connsiteX11" fmla="*/ 337267 w 761405"/>
              <a:gd name="connsiteY11" fmla="*/ 136049 h 765518"/>
              <a:gd name="connsiteX12" fmla="*/ 340629 w 761405"/>
              <a:gd name="connsiteY12" fmla="*/ 136914 h 765518"/>
              <a:gd name="connsiteX13" fmla="*/ 349325 w 761405"/>
              <a:gd name="connsiteY13" fmla="*/ 136510 h 765518"/>
              <a:gd name="connsiteX14" fmla="*/ 366187 w 761405"/>
              <a:gd name="connsiteY14" fmla="*/ 138215 h 765518"/>
              <a:gd name="connsiteX15" fmla="*/ 416502 w 761405"/>
              <a:gd name="connsiteY15" fmla="*/ 133392 h 765518"/>
              <a:gd name="connsiteX16" fmla="*/ 416511 w 761405"/>
              <a:gd name="connsiteY16" fmla="*/ 133392 h 765518"/>
              <a:gd name="connsiteX17" fmla="*/ 417395 w 761405"/>
              <a:gd name="connsiteY17" fmla="*/ 133129 h 765518"/>
              <a:gd name="connsiteX18" fmla="*/ 421284 w 761405"/>
              <a:gd name="connsiteY18" fmla="*/ 131977 h 765518"/>
              <a:gd name="connsiteX19" fmla="*/ 421759 w 761405"/>
              <a:gd name="connsiteY19" fmla="*/ 136933 h 765518"/>
              <a:gd name="connsiteX20" fmla="*/ 446899 w 761405"/>
              <a:gd name="connsiteY20" fmla="*/ 208616 h 765518"/>
              <a:gd name="connsiteX21" fmla="*/ 449313 w 761405"/>
              <a:gd name="connsiteY21" fmla="*/ 211890 h 765518"/>
              <a:gd name="connsiteX22" fmla="*/ 453000 w 761405"/>
              <a:gd name="connsiteY22" fmla="*/ 213607 h 765518"/>
              <a:gd name="connsiteX23" fmla="*/ 461623 w 761405"/>
              <a:gd name="connsiteY23" fmla="*/ 214801 h 765518"/>
              <a:gd name="connsiteX24" fmla="*/ 477890 w 761405"/>
              <a:gd name="connsiteY24" fmla="*/ 219560 h 765518"/>
              <a:gd name="connsiteX25" fmla="*/ 528238 w 761405"/>
              <a:gd name="connsiteY25" fmla="*/ 224020 h 765518"/>
              <a:gd name="connsiteX26" fmla="*/ 528247 w 761405"/>
              <a:gd name="connsiteY26" fmla="*/ 224022 h 765518"/>
              <a:gd name="connsiteX27" fmla="*/ 529164 w 761405"/>
              <a:gd name="connsiteY27" fmla="*/ 223926 h 765518"/>
              <a:gd name="connsiteX28" fmla="*/ 533198 w 761405"/>
              <a:gd name="connsiteY28" fmla="*/ 223505 h 765518"/>
              <a:gd name="connsiteX29" fmla="*/ 532759 w 761405"/>
              <a:gd name="connsiteY29" fmla="*/ 228464 h 765518"/>
              <a:gd name="connsiteX30" fmla="*/ 544365 w 761405"/>
              <a:gd name="connsiteY30" fmla="*/ 303536 h 765518"/>
              <a:gd name="connsiteX31" fmla="*/ 548771 w 761405"/>
              <a:gd name="connsiteY31" fmla="*/ 312625 h 765518"/>
              <a:gd name="connsiteX32" fmla="*/ 556902 w 761405"/>
              <a:gd name="connsiteY32" fmla="*/ 318619 h 765518"/>
              <a:gd name="connsiteX33" fmla="*/ 628585 w 761405"/>
              <a:gd name="connsiteY33" fmla="*/ 343759 h 765518"/>
              <a:gd name="connsiteX34" fmla="*/ 644795 w 761405"/>
              <a:gd name="connsiteY34" fmla="*/ 345313 h 765518"/>
              <a:gd name="connsiteX35" fmla="*/ 639887 w 761405"/>
              <a:gd name="connsiteY35" fmla="*/ 360840 h 765518"/>
              <a:gd name="connsiteX36" fmla="*/ 635204 w 761405"/>
              <a:gd name="connsiteY36" fmla="*/ 433414 h 765518"/>
              <a:gd name="connsiteX37" fmla="*/ 698272 w 761405"/>
              <a:gd name="connsiteY37" fmla="*/ 469625 h 765518"/>
              <a:gd name="connsiteX38" fmla="*/ 713925 w 761405"/>
              <a:gd name="connsiteY38" fmla="*/ 474118 h 765518"/>
              <a:gd name="connsiteX39" fmla="*/ 706260 w 761405"/>
              <a:gd name="connsiteY39" fmla="*/ 488486 h 765518"/>
              <a:gd name="connsiteX40" fmla="*/ 687586 w 761405"/>
              <a:gd name="connsiteY40" fmla="*/ 562119 h 765518"/>
              <a:gd name="connsiteX41" fmla="*/ 688109 w 761405"/>
              <a:gd name="connsiteY41" fmla="*/ 572616 h 765518"/>
              <a:gd name="connsiteX42" fmla="*/ 710380 w 761405"/>
              <a:gd name="connsiteY42" fmla="*/ 599896 h 765518"/>
              <a:gd name="connsiteX43" fmla="*/ 759803 w 761405"/>
              <a:gd name="connsiteY43" fmla="*/ 633269 h 765518"/>
              <a:gd name="connsiteX44" fmla="*/ 726464 w 761405"/>
              <a:gd name="connsiteY44" fmla="*/ 682715 h 765518"/>
              <a:gd name="connsiteX45" fmla="*/ 717778 w 761405"/>
              <a:gd name="connsiteY45" fmla="*/ 710697 h 765518"/>
              <a:gd name="connsiteX46" fmla="*/ 731845 w 761405"/>
              <a:gd name="connsiteY46" fmla="*/ 736403 h 765518"/>
              <a:gd name="connsiteX47" fmla="*/ 761405 w 761405"/>
              <a:gd name="connsiteY47" fmla="*/ 765518 h 765518"/>
              <a:gd name="connsiteX48" fmla="*/ 0 w 761405"/>
              <a:gd name="connsiteY48" fmla="*/ 765518 h 765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61405" h="765518">
                <a:moveTo>
                  <a:pt x="0" y="765518"/>
                </a:moveTo>
                <a:lnTo>
                  <a:pt x="0" y="16066"/>
                </a:lnTo>
                <a:lnTo>
                  <a:pt x="17220" y="33003"/>
                </a:lnTo>
                <a:lnTo>
                  <a:pt x="48758" y="49619"/>
                </a:lnTo>
                <a:lnTo>
                  <a:pt x="82803" y="39051"/>
                </a:lnTo>
                <a:lnTo>
                  <a:pt x="140724" y="0"/>
                </a:lnTo>
                <a:lnTo>
                  <a:pt x="178766" y="58591"/>
                </a:lnTo>
                <a:lnTo>
                  <a:pt x="198936" y="72418"/>
                </a:lnTo>
                <a:lnTo>
                  <a:pt x="217420" y="70244"/>
                </a:lnTo>
                <a:lnTo>
                  <a:pt x="281506" y="42444"/>
                </a:lnTo>
                <a:lnTo>
                  <a:pt x="308190" y="107004"/>
                </a:lnTo>
                <a:lnTo>
                  <a:pt x="337267" y="136049"/>
                </a:lnTo>
                <a:lnTo>
                  <a:pt x="340629" y="136914"/>
                </a:lnTo>
                <a:lnTo>
                  <a:pt x="349325" y="136510"/>
                </a:lnTo>
                <a:lnTo>
                  <a:pt x="366187" y="138215"/>
                </a:lnTo>
                <a:lnTo>
                  <a:pt x="416502" y="133392"/>
                </a:lnTo>
                <a:lnTo>
                  <a:pt x="416511" y="133392"/>
                </a:lnTo>
                <a:lnTo>
                  <a:pt x="417395" y="133129"/>
                </a:lnTo>
                <a:lnTo>
                  <a:pt x="421284" y="131977"/>
                </a:lnTo>
                <a:lnTo>
                  <a:pt x="421759" y="136933"/>
                </a:lnTo>
                <a:cubicBezTo>
                  <a:pt x="426548" y="161663"/>
                  <a:pt x="434928" y="185838"/>
                  <a:pt x="446899" y="208616"/>
                </a:cubicBezTo>
                <a:lnTo>
                  <a:pt x="449313" y="211890"/>
                </a:lnTo>
                <a:lnTo>
                  <a:pt x="453000" y="213607"/>
                </a:lnTo>
                <a:lnTo>
                  <a:pt x="461623" y="214801"/>
                </a:lnTo>
                <a:lnTo>
                  <a:pt x="477890" y="219560"/>
                </a:lnTo>
                <a:lnTo>
                  <a:pt x="528238" y="224020"/>
                </a:lnTo>
                <a:lnTo>
                  <a:pt x="528247" y="224022"/>
                </a:lnTo>
                <a:lnTo>
                  <a:pt x="529164" y="223926"/>
                </a:lnTo>
                <a:lnTo>
                  <a:pt x="533198" y="223505"/>
                </a:lnTo>
                <a:lnTo>
                  <a:pt x="532759" y="228464"/>
                </a:lnTo>
                <a:cubicBezTo>
                  <a:pt x="532944" y="253654"/>
                  <a:pt x="536761" y="278951"/>
                  <a:pt x="544365" y="303536"/>
                </a:cubicBezTo>
                <a:lnTo>
                  <a:pt x="548771" y="312625"/>
                </a:lnTo>
                <a:lnTo>
                  <a:pt x="556902" y="318619"/>
                </a:lnTo>
                <a:cubicBezTo>
                  <a:pt x="579680" y="330591"/>
                  <a:pt x="603855" y="338971"/>
                  <a:pt x="628585" y="343759"/>
                </a:cubicBezTo>
                <a:lnTo>
                  <a:pt x="644795" y="345313"/>
                </a:lnTo>
                <a:lnTo>
                  <a:pt x="639887" y="360840"/>
                </a:lnTo>
                <a:lnTo>
                  <a:pt x="635204" y="433414"/>
                </a:lnTo>
                <a:lnTo>
                  <a:pt x="698272" y="469625"/>
                </a:lnTo>
                <a:lnTo>
                  <a:pt x="713925" y="474118"/>
                </a:lnTo>
                <a:lnTo>
                  <a:pt x="706260" y="488486"/>
                </a:lnTo>
                <a:cubicBezTo>
                  <a:pt x="696580" y="511742"/>
                  <a:pt x="690201" y="536519"/>
                  <a:pt x="687586" y="562119"/>
                </a:cubicBezTo>
                <a:lnTo>
                  <a:pt x="688109" y="572616"/>
                </a:lnTo>
                <a:lnTo>
                  <a:pt x="710380" y="599896"/>
                </a:lnTo>
                <a:lnTo>
                  <a:pt x="759803" y="633269"/>
                </a:lnTo>
                <a:lnTo>
                  <a:pt x="726464" y="682715"/>
                </a:lnTo>
                <a:lnTo>
                  <a:pt x="717778" y="710697"/>
                </a:lnTo>
                <a:lnTo>
                  <a:pt x="731845" y="736403"/>
                </a:lnTo>
                <a:lnTo>
                  <a:pt x="761405" y="765518"/>
                </a:lnTo>
                <a:lnTo>
                  <a:pt x="0" y="765518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9" name="フリーフォーム: 図形 128">
            <a:extLst>
              <a:ext uri="{FF2B5EF4-FFF2-40B4-BE49-F238E27FC236}">
                <a16:creationId xmlns:a16="http://schemas.microsoft.com/office/drawing/2014/main" id="{2F13C047-472C-4B48-9E64-EB49FF4325BD}"/>
              </a:ext>
            </a:extLst>
          </p:cNvPr>
          <p:cNvSpPr/>
          <p:nvPr/>
        </p:nvSpPr>
        <p:spPr bwMode="auto">
          <a:xfrm rot="5400000">
            <a:off x="6082129" y="3553670"/>
            <a:ext cx="722429" cy="721032"/>
          </a:xfrm>
          <a:custGeom>
            <a:avLst/>
            <a:gdLst>
              <a:gd name="connsiteX0" fmla="*/ 0 w 722429"/>
              <a:gd name="connsiteY0" fmla="*/ 638356 h 721032"/>
              <a:gd name="connsiteX1" fmla="*/ 0 w 722429"/>
              <a:gd name="connsiteY1" fmla="*/ 0 h 721032"/>
              <a:gd name="connsiteX2" fmla="*/ 638355 w 722429"/>
              <a:gd name="connsiteY2" fmla="*/ 0 h 721032"/>
              <a:gd name="connsiteX3" fmla="*/ 609600 w 722429"/>
              <a:gd name="connsiteY3" fmla="*/ 5479 h 721032"/>
              <a:gd name="connsiteX4" fmla="*/ 511178 w 722429"/>
              <a:gd name="connsiteY4" fmla="*/ 37850 h 721032"/>
              <a:gd name="connsiteX5" fmla="*/ 492832 w 722429"/>
              <a:gd name="connsiteY5" fmla="*/ 49004 h 721032"/>
              <a:gd name="connsiteX6" fmla="*/ 486171 w 722429"/>
              <a:gd name="connsiteY6" fmla="*/ 50825 h 721032"/>
              <a:gd name="connsiteX7" fmla="*/ 468874 w 722429"/>
              <a:gd name="connsiteY7" fmla="*/ 68007 h 721032"/>
              <a:gd name="connsiteX8" fmla="*/ 468087 w 722429"/>
              <a:gd name="connsiteY8" fmla="*/ 77299 h 721032"/>
              <a:gd name="connsiteX9" fmla="*/ 465278 w 722429"/>
              <a:gd name="connsiteY9" fmla="*/ 86191 h 721032"/>
              <a:gd name="connsiteX10" fmla="*/ 474735 w 722429"/>
              <a:gd name="connsiteY10" fmla="*/ 108662 h 721032"/>
              <a:gd name="connsiteX11" fmla="*/ 480202 w 722429"/>
              <a:gd name="connsiteY11" fmla="*/ 112880 h 721032"/>
              <a:gd name="connsiteX12" fmla="*/ 492923 w 722429"/>
              <a:gd name="connsiteY12" fmla="*/ 130178 h 721032"/>
              <a:gd name="connsiteX13" fmla="*/ 692665 w 722429"/>
              <a:gd name="connsiteY13" fmla="*/ 271206 h 721032"/>
              <a:gd name="connsiteX14" fmla="*/ 722429 w 722429"/>
              <a:gd name="connsiteY14" fmla="*/ 286125 h 721032"/>
              <a:gd name="connsiteX15" fmla="*/ 690786 w 722429"/>
              <a:gd name="connsiteY15" fmla="*/ 275771 h 721032"/>
              <a:gd name="connsiteX16" fmla="*/ 449639 w 722429"/>
              <a:gd name="connsiteY16" fmla="*/ 235352 h 721032"/>
              <a:gd name="connsiteX17" fmla="*/ 420782 w 722429"/>
              <a:gd name="connsiteY17" fmla="*/ 239885 h 721032"/>
              <a:gd name="connsiteX18" fmla="*/ 420400 w 722429"/>
              <a:gd name="connsiteY18" fmla="*/ 239836 h 721032"/>
              <a:gd name="connsiteX19" fmla="*/ 397825 w 722429"/>
              <a:gd name="connsiteY19" fmla="*/ 249039 h 721032"/>
              <a:gd name="connsiteX20" fmla="*/ 394047 w 722429"/>
              <a:gd name="connsiteY20" fmla="*/ 256303 h 721032"/>
              <a:gd name="connsiteX21" fmla="*/ 388794 w 722429"/>
              <a:gd name="connsiteY21" fmla="*/ 262585 h 721032"/>
              <a:gd name="connsiteX22" fmla="*/ 388988 w 722429"/>
              <a:gd name="connsiteY22" fmla="*/ 286965 h 721032"/>
              <a:gd name="connsiteX23" fmla="*/ 389180 w 722429"/>
              <a:gd name="connsiteY23" fmla="*/ 287299 h 721032"/>
              <a:gd name="connsiteX24" fmla="*/ 396099 w 722429"/>
              <a:gd name="connsiteY24" fmla="*/ 315676 h 721032"/>
              <a:gd name="connsiteX25" fmla="*/ 526197 w 722429"/>
              <a:gd name="connsiteY25" fmla="*/ 522706 h 721032"/>
              <a:gd name="connsiteX26" fmla="*/ 547928 w 722429"/>
              <a:gd name="connsiteY26" fmla="*/ 547927 h 721032"/>
              <a:gd name="connsiteX27" fmla="*/ 522706 w 722429"/>
              <a:gd name="connsiteY27" fmla="*/ 526196 h 721032"/>
              <a:gd name="connsiteX28" fmla="*/ 315678 w 722429"/>
              <a:gd name="connsiteY28" fmla="*/ 396098 h 721032"/>
              <a:gd name="connsiteX29" fmla="*/ 294817 w 722429"/>
              <a:gd name="connsiteY29" fmla="*/ 391012 h 721032"/>
              <a:gd name="connsiteX30" fmla="*/ 288820 w 722429"/>
              <a:gd name="connsiteY30" fmla="*/ 387590 h 721032"/>
              <a:gd name="connsiteX31" fmla="*/ 264441 w 722429"/>
              <a:gd name="connsiteY31" fmla="*/ 387508 h 721032"/>
              <a:gd name="connsiteX32" fmla="*/ 257314 w 722429"/>
              <a:gd name="connsiteY32" fmla="*/ 393521 h 721032"/>
              <a:gd name="connsiteX33" fmla="*/ 249040 w 722429"/>
              <a:gd name="connsiteY33" fmla="*/ 397824 h 721032"/>
              <a:gd name="connsiteX34" fmla="*/ 239837 w 722429"/>
              <a:gd name="connsiteY34" fmla="*/ 420400 h 721032"/>
              <a:gd name="connsiteX35" fmla="*/ 240632 w 722429"/>
              <a:gd name="connsiteY35" fmla="*/ 427823 h 721032"/>
              <a:gd name="connsiteX36" fmla="*/ 237483 w 722429"/>
              <a:gd name="connsiteY36" fmla="*/ 448474 h 721032"/>
              <a:gd name="connsiteX37" fmla="*/ 279000 w 722429"/>
              <a:gd name="connsiteY37" fmla="*/ 689436 h 721032"/>
              <a:gd name="connsiteX38" fmla="*/ 289497 w 722429"/>
              <a:gd name="connsiteY38" fmla="*/ 721032 h 721032"/>
              <a:gd name="connsiteX39" fmla="*/ 274444 w 722429"/>
              <a:gd name="connsiteY39" fmla="*/ 691336 h 721032"/>
              <a:gd name="connsiteX40" fmla="*/ 132507 w 722429"/>
              <a:gd name="connsiteY40" fmla="*/ 492238 h 721032"/>
              <a:gd name="connsiteX41" fmla="*/ 108897 w 722429"/>
              <a:gd name="connsiteY41" fmla="*/ 475039 h 721032"/>
              <a:gd name="connsiteX42" fmla="*/ 108662 w 722429"/>
              <a:gd name="connsiteY42" fmla="*/ 474734 h 721032"/>
              <a:gd name="connsiteX43" fmla="*/ 86191 w 722429"/>
              <a:gd name="connsiteY43" fmla="*/ 465278 h 721032"/>
              <a:gd name="connsiteX44" fmla="*/ 78384 w 722429"/>
              <a:gd name="connsiteY44" fmla="*/ 467743 h 721032"/>
              <a:gd name="connsiteX45" fmla="*/ 70227 w 722429"/>
              <a:gd name="connsiteY45" fmla="*/ 468472 h 721032"/>
              <a:gd name="connsiteX46" fmla="*/ 53125 w 722429"/>
              <a:gd name="connsiteY46" fmla="*/ 485847 h 721032"/>
              <a:gd name="connsiteX47" fmla="*/ 53024 w 722429"/>
              <a:gd name="connsiteY47" fmla="*/ 486219 h 721032"/>
              <a:gd name="connsiteX48" fmla="*/ 37851 w 722429"/>
              <a:gd name="connsiteY48" fmla="*/ 511177 h 721032"/>
              <a:gd name="connsiteX49" fmla="*/ 5479 w 722429"/>
              <a:gd name="connsiteY49" fmla="*/ 609599 h 721032"/>
              <a:gd name="connsiteX50" fmla="*/ 0 w 722429"/>
              <a:gd name="connsiteY50" fmla="*/ 638356 h 72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22429" h="721032">
                <a:moveTo>
                  <a:pt x="0" y="638356"/>
                </a:moveTo>
                <a:lnTo>
                  <a:pt x="0" y="0"/>
                </a:lnTo>
                <a:lnTo>
                  <a:pt x="638355" y="0"/>
                </a:lnTo>
                <a:lnTo>
                  <a:pt x="609600" y="5479"/>
                </a:lnTo>
                <a:cubicBezTo>
                  <a:pt x="569184" y="14709"/>
                  <a:pt x="535691" y="25664"/>
                  <a:pt x="511178" y="37850"/>
                </a:cubicBezTo>
                <a:lnTo>
                  <a:pt x="492832" y="49004"/>
                </a:lnTo>
                <a:lnTo>
                  <a:pt x="486171" y="50825"/>
                </a:lnTo>
                <a:cubicBezTo>
                  <a:pt x="477675" y="55178"/>
                  <a:pt x="471803" y="60888"/>
                  <a:pt x="468874" y="68007"/>
                </a:cubicBezTo>
                <a:lnTo>
                  <a:pt x="468087" y="77299"/>
                </a:lnTo>
                <a:lnTo>
                  <a:pt x="465278" y="86191"/>
                </a:lnTo>
                <a:cubicBezTo>
                  <a:pt x="465278" y="93888"/>
                  <a:pt x="468535" y="101403"/>
                  <a:pt x="474735" y="108662"/>
                </a:cubicBezTo>
                <a:lnTo>
                  <a:pt x="480202" y="112880"/>
                </a:lnTo>
                <a:lnTo>
                  <a:pt x="492923" y="130178"/>
                </a:lnTo>
                <a:cubicBezTo>
                  <a:pt x="528983" y="171374"/>
                  <a:pt x="600136" y="221686"/>
                  <a:pt x="692665" y="271206"/>
                </a:cubicBezTo>
                <a:lnTo>
                  <a:pt x="722429" y="286125"/>
                </a:lnTo>
                <a:lnTo>
                  <a:pt x="690786" y="275771"/>
                </a:lnTo>
                <a:cubicBezTo>
                  <a:pt x="590204" y="245817"/>
                  <a:pt x="504250" y="231471"/>
                  <a:pt x="449639" y="235352"/>
                </a:cubicBezTo>
                <a:lnTo>
                  <a:pt x="420782" y="239885"/>
                </a:lnTo>
                <a:lnTo>
                  <a:pt x="420400" y="239836"/>
                </a:lnTo>
                <a:cubicBezTo>
                  <a:pt x="410884" y="240585"/>
                  <a:pt x="403267" y="243596"/>
                  <a:pt x="397825" y="249039"/>
                </a:cubicBezTo>
                <a:lnTo>
                  <a:pt x="394047" y="256303"/>
                </a:lnTo>
                <a:lnTo>
                  <a:pt x="388794" y="262585"/>
                </a:lnTo>
                <a:cubicBezTo>
                  <a:pt x="385866" y="269704"/>
                  <a:pt x="386017" y="277893"/>
                  <a:pt x="388988" y="286965"/>
                </a:cubicBezTo>
                <a:lnTo>
                  <a:pt x="389180" y="287299"/>
                </a:lnTo>
                <a:lnTo>
                  <a:pt x="396099" y="315676"/>
                </a:lnTo>
                <a:cubicBezTo>
                  <a:pt x="413531" y="367578"/>
                  <a:pt x="459846" y="441393"/>
                  <a:pt x="526197" y="522706"/>
                </a:cubicBezTo>
                <a:lnTo>
                  <a:pt x="547928" y="547927"/>
                </a:lnTo>
                <a:lnTo>
                  <a:pt x="522706" y="526196"/>
                </a:lnTo>
                <a:cubicBezTo>
                  <a:pt x="441393" y="459845"/>
                  <a:pt x="367578" y="413531"/>
                  <a:pt x="315678" y="396098"/>
                </a:cubicBezTo>
                <a:lnTo>
                  <a:pt x="294817" y="391012"/>
                </a:lnTo>
                <a:lnTo>
                  <a:pt x="288820" y="387590"/>
                </a:lnTo>
                <a:cubicBezTo>
                  <a:pt x="279735" y="384659"/>
                  <a:pt x="271545" y="384546"/>
                  <a:pt x="264441" y="387508"/>
                </a:cubicBezTo>
                <a:lnTo>
                  <a:pt x="257314" y="393521"/>
                </a:lnTo>
                <a:lnTo>
                  <a:pt x="249040" y="397824"/>
                </a:lnTo>
                <a:cubicBezTo>
                  <a:pt x="243597" y="403267"/>
                  <a:pt x="240585" y="410884"/>
                  <a:pt x="239837" y="420400"/>
                </a:cubicBezTo>
                <a:lnTo>
                  <a:pt x="240632" y="427823"/>
                </a:lnTo>
                <a:lnTo>
                  <a:pt x="237483" y="448474"/>
                </a:lnTo>
                <a:cubicBezTo>
                  <a:pt x="233851" y="503104"/>
                  <a:pt x="248588" y="588992"/>
                  <a:pt x="279000" y="689436"/>
                </a:cubicBezTo>
                <a:lnTo>
                  <a:pt x="289497" y="721032"/>
                </a:lnTo>
                <a:lnTo>
                  <a:pt x="274444" y="691336"/>
                </a:lnTo>
                <a:cubicBezTo>
                  <a:pt x="224502" y="599032"/>
                  <a:pt x="173867" y="528109"/>
                  <a:pt x="132507" y="492238"/>
                </a:cubicBezTo>
                <a:lnTo>
                  <a:pt x="108897" y="475039"/>
                </a:lnTo>
                <a:lnTo>
                  <a:pt x="108662" y="474734"/>
                </a:lnTo>
                <a:cubicBezTo>
                  <a:pt x="101403" y="468534"/>
                  <a:pt x="93889" y="465278"/>
                  <a:pt x="86191" y="465278"/>
                </a:cubicBezTo>
                <a:lnTo>
                  <a:pt x="78384" y="467743"/>
                </a:lnTo>
                <a:lnTo>
                  <a:pt x="70227" y="468472"/>
                </a:lnTo>
                <a:cubicBezTo>
                  <a:pt x="63122" y="471434"/>
                  <a:pt x="57439" y="477330"/>
                  <a:pt x="53125" y="485847"/>
                </a:cubicBezTo>
                <a:lnTo>
                  <a:pt x="53024" y="486219"/>
                </a:lnTo>
                <a:lnTo>
                  <a:pt x="37851" y="511177"/>
                </a:lnTo>
                <a:cubicBezTo>
                  <a:pt x="25664" y="535690"/>
                  <a:pt x="14709" y="569183"/>
                  <a:pt x="5479" y="609599"/>
                </a:cubicBezTo>
                <a:lnTo>
                  <a:pt x="0" y="63835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8" name="フリーフォーム: 図形 127">
            <a:extLst>
              <a:ext uri="{FF2B5EF4-FFF2-40B4-BE49-F238E27FC236}">
                <a16:creationId xmlns:a16="http://schemas.microsoft.com/office/drawing/2014/main" id="{F0CB6B51-EAF3-4ED4-9040-91B6DEA31755}"/>
              </a:ext>
            </a:extLst>
          </p:cNvPr>
          <p:cNvSpPr/>
          <p:nvPr/>
        </p:nvSpPr>
        <p:spPr bwMode="auto">
          <a:xfrm rot="5400000">
            <a:off x="6842589" y="3552272"/>
            <a:ext cx="721032" cy="722430"/>
          </a:xfrm>
          <a:custGeom>
            <a:avLst/>
            <a:gdLst>
              <a:gd name="connsiteX0" fmla="*/ 0 w 721032"/>
              <a:gd name="connsiteY0" fmla="*/ 722430 h 722430"/>
              <a:gd name="connsiteX1" fmla="*/ 0 w 721032"/>
              <a:gd name="connsiteY1" fmla="*/ 84072 h 722430"/>
              <a:gd name="connsiteX2" fmla="*/ 5479 w 721032"/>
              <a:gd name="connsiteY2" fmla="*/ 112829 h 722430"/>
              <a:gd name="connsiteX3" fmla="*/ 37851 w 721032"/>
              <a:gd name="connsiteY3" fmla="*/ 211251 h 722430"/>
              <a:gd name="connsiteX4" fmla="*/ 49005 w 721032"/>
              <a:gd name="connsiteY4" fmla="*/ 229597 h 722430"/>
              <a:gd name="connsiteX5" fmla="*/ 50826 w 721032"/>
              <a:gd name="connsiteY5" fmla="*/ 236258 h 722430"/>
              <a:gd name="connsiteX6" fmla="*/ 68007 w 721032"/>
              <a:gd name="connsiteY6" fmla="*/ 253555 h 722430"/>
              <a:gd name="connsiteX7" fmla="*/ 77301 w 721032"/>
              <a:gd name="connsiteY7" fmla="*/ 254343 h 722430"/>
              <a:gd name="connsiteX8" fmla="*/ 86191 w 721032"/>
              <a:gd name="connsiteY8" fmla="*/ 257151 h 722430"/>
              <a:gd name="connsiteX9" fmla="*/ 108662 w 721032"/>
              <a:gd name="connsiteY9" fmla="*/ 247694 h 722430"/>
              <a:gd name="connsiteX10" fmla="*/ 112881 w 721032"/>
              <a:gd name="connsiteY10" fmla="*/ 242228 h 722430"/>
              <a:gd name="connsiteX11" fmla="*/ 130178 w 721032"/>
              <a:gd name="connsiteY11" fmla="*/ 229508 h 722430"/>
              <a:gd name="connsiteX12" fmla="*/ 271207 w 721032"/>
              <a:gd name="connsiteY12" fmla="*/ 29764 h 722430"/>
              <a:gd name="connsiteX13" fmla="*/ 286125 w 721032"/>
              <a:gd name="connsiteY13" fmla="*/ 0 h 722430"/>
              <a:gd name="connsiteX14" fmla="*/ 275772 w 721032"/>
              <a:gd name="connsiteY14" fmla="*/ 31643 h 722430"/>
              <a:gd name="connsiteX15" fmla="*/ 235353 w 721032"/>
              <a:gd name="connsiteY15" fmla="*/ 272792 h 722430"/>
              <a:gd name="connsiteX16" fmla="*/ 239881 w 721032"/>
              <a:gd name="connsiteY16" fmla="*/ 301615 h 722430"/>
              <a:gd name="connsiteX17" fmla="*/ 239837 w 721032"/>
              <a:gd name="connsiteY17" fmla="*/ 302029 h 722430"/>
              <a:gd name="connsiteX18" fmla="*/ 249039 w 721032"/>
              <a:gd name="connsiteY18" fmla="*/ 324605 h 722430"/>
              <a:gd name="connsiteX19" fmla="*/ 256305 w 721032"/>
              <a:gd name="connsiteY19" fmla="*/ 328383 h 722430"/>
              <a:gd name="connsiteX20" fmla="*/ 262587 w 721032"/>
              <a:gd name="connsiteY20" fmla="*/ 333635 h 722430"/>
              <a:gd name="connsiteX21" fmla="*/ 286965 w 721032"/>
              <a:gd name="connsiteY21" fmla="*/ 333441 h 722430"/>
              <a:gd name="connsiteX22" fmla="*/ 287300 w 721032"/>
              <a:gd name="connsiteY22" fmla="*/ 333248 h 722430"/>
              <a:gd name="connsiteX23" fmla="*/ 315677 w 721032"/>
              <a:gd name="connsiteY23" fmla="*/ 326330 h 722430"/>
              <a:gd name="connsiteX24" fmla="*/ 522706 w 721032"/>
              <a:gd name="connsiteY24" fmla="*/ 196232 h 722430"/>
              <a:gd name="connsiteX25" fmla="*/ 547928 w 721032"/>
              <a:gd name="connsiteY25" fmla="*/ 174501 h 722430"/>
              <a:gd name="connsiteX26" fmla="*/ 526197 w 721032"/>
              <a:gd name="connsiteY26" fmla="*/ 199723 h 722430"/>
              <a:gd name="connsiteX27" fmla="*/ 396099 w 721032"/>
              <a:gd name="connsiteY27" fmla="*/ 406752 h 722430"/>
              <a:gd name="connsiteX28" fmla="*/ 391013 w 721032"/>
              <a:gd name="connsiteY28" fmla="*/ 427612 h 722430"/>
              <a:gd name="connsiteX29" fmla="*/ 387590 w 721032"/>
              <a:gd name="connsiteY29" fmla="*/ 433609 h 722430"/>
              <a:gd name="connsiteX30" fmla="*/ 387509 w 721032"/>
              <a:gd name="connsiteY30" fmla="*/ 457989 h 722430"/>
              <a:gd name="connsiteX31" fmla="*/ 393522 w 721032"/>
              <a:gd name="connsiteY31" fmla="*/ 465117 h 722430"/>
              <a:gd name="connsiteX32" fmla="*/ 397824 w 721032"/>
              <a:gd name="connsiteY32" fmla="*/ 473390 h 722430"/>
              <a:gd name="connsiteX33" fmla="*/ 420400 w 721032"/>
              <a:gd name="connsiteY33" fmla="*/ 482592 h 722430"/>
              <a:gd name="connsiteX34" fmla="*/ 427250 w 721032"/>
              <a:gd name="connsiteY34" fmla="*/ 481710 h 722430"/>
              <a:gd name="connsiteX35" fmla="*/ 448476 w 721032"/>
              <a:gd name="connsiteY35" fmla="*/ 484946 h 722430"/>
              <a:gd name="connsiteX36" fmla="*/ 689438 w 721032"/>
              <a:gd name="connsiteY36" fmla="*/ 443429 h 722430"/>
              <a:gd name="connsiteX37" fmla="*/ 721032 w 721032"/>
              <a:gd name="connsiteY37" fmla="*/ 432932 h 722430"/>
              <a:gd name="connsiteX38" fmla="*/ 691337 w 721032"/>
              <a:gd name="connsiteY38" fmla="*/ 447985 h 722430"/>
              <a:gd name="connsiteX39" fmla="*/ 517859 w 721032"/>
              <a:gd name="connsiteY39" fmla="*/ 564071 h 722430"/>
              <a:gd name="connsiteX40" fmla="*/ 475046 w 721032"/>
              <a:gd name="connsiteY40" fmla="*/ 613527 h 722430"/>
              <a:gd name="connsiteX41" fmla="*/ 474735 w 721032"/>
              <a:gd name="connsiteY41" fmla="*/ 613767 h 722430"/>
              <a:gd name="connsiteX42" fmla="*/ 465278 w 721032"/>
              <a:gd name="connsiteY42" fmla="*/ 636238 h 722430"/>
              <a:gd name="connsiteX43" fmla="*/ 469930 w 721032"/>
              <a:gd name="connsiteY43" fmla="*/ 643609 h 722430"/>
              <a:gd name="connsiteX44" fmla="*/ 468473 w 721032"/>
              <a:gd name="connsiteY44" fmla="*/ 652202 h 722430"/>
              <a:gd name="connsiteX45" fmla="*/ 485847 w 721032"/>
              <a:gd name="connsiteY45" fmla="*/ 669305 h 722430"/>
              <a:gd name="connsiteX46" fmla="*/ 486229 w 721032"/>
              <a:gd name="connsiteY46" fmla="*/ 669407 h 722430"/>
              <a:gd name="connsiteX47" fmla="*/ 544773 w 721032"/>
              <a:gd name="connsiteY47" fmla="*/ 698578 h 722430"/>
              <a:gd name="connsiteX48" fmla="*/ 634664 w 721032"/>
              <a:gd name="connsiteY48" fmla="*/ 722277 h 722430"/>
              <a:gd name="connsiteX49" fmla="*/ 635717 w 721032"/>
              <a:gd name="connsiteY49" fmla="*/ 722430 h 722430"/>
              <a:gd name="connsiteX50" fmla="*/ 0 w 721032"/>
              <a:gd name="connsiteY50" fmla="*/ 722430 h 72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21032" h="722430">
                <a:moveTo>
                  <a:pt x="0" y="722430"/>
                </a:moveTo>
                <a:lnTo>
                  <a:pt x="0" y="84072"/>
                </a:lnTo>
                <a:lnTo>
                  <a:pt x="5479" y="112829"/>
                </a:lnTo>
                <a:cubicBezTo>
                  <a:pt x="14709" y="153245"/>
                  <a:pt x="25664" y="186738"/>
                  <a:pt x="37851" y="211251"/>
                </a:cubicBezTo>
                <a:lnTo>
                  <a:pt x="49005" y="229597"/>
                </a:lnTo>
                <a:lnTo>
                  <a:pt x="50826" y="236258"/>
                </a:lnTo>
                <a:cubicBezTo>
                  <a:pt x="55178" y="244754"/>
                  <a:pt x="60889" y="250626"/>
                  <a:pt x="68007" y="253555"/>
                </a:cubicBezTo>
                <a:lnTo>
                  <a:pt x="77301" y="254343"/>
                </a:lnTo>
                <a:lnTo>
                  <a:pt x="86191" y="257151"/>
                </a:lnTo>
                <a:cubicBezTo>
                  <a:pt x="93888" y="257151"/>
                  <a:pt x="101403" y="253895"/>
                  <a:pt x="108662" y="247694"/>
                </a:cubicBezTo>
                <a:lnTo>
                  <a:pt x="112881" y="242228"/>
                </a:lnTo>
                <a:lnTo>
                  <a:pt x="130178" y="229508"/>
                </a:lnTo>
                <a:cubicBezTo>
                  <a:pt x="171375" y="193446"/>
                  <a:pt x="221686" y="122294"/>
                  <a:pt x="271207" y="29764"/>
                </a:cubicBezTo>
                <a:lnTo>
                  <a:pt x="286125" y="0"/>
                </a:lnTo>
                <a:lnTo>
                  <a:pt x="275772" y="31643"/>
                </a:lnTo>
                <a:cubicBezTo>
                  <a:pt x="245817" y="132225"/>
                  <a:pt x="231473" y="218180"/>
                  <a:pt x="235353" y="272792"/>
                </a:cubicBezTo>
                <a:lnTo>
                  <a:pt x="239881" y="301615"/>
                </a:lnTo>
                <a:lnTo>
                  <a:pt x="239837" y="302029"/>
                </a:lnTo>
                <a:cubicBezTo>
                  <a:pt x="240585" y="311545"/>
                  <a:pt x="243597" y="319162"/>
                  <a:pt x="249039" y="324605"/>
                </a:cubicBezTo>
                <a:lnTo>
                  <a:pt x="256305" y="328383"/>
                </a:lnTo>
                <a:lnTo>
                  <a:pt x="262587" y="333635"/>
                </a:lnTo>
                <a:cubicBezTo>
                  <a:pt x="269705" y="336564"/>
                  <a:pt x="277895" y="336413"/>
                  <a:pt x="286965" y="333441"/>
                </a:cubicBezTo>
                <a:lnTo>
                  <a:pt x="287300" y="333248"/>
                </a:lnTo>
                <a:lnTo>
                  <a:pt x="315677" y="326330"/>
                </a:lnTo>
                <a:cubicBezTo>
                  <a:pt x="367578" y="308898"/>
                  <a:pt x="441393" y="262583"/>
                  <a:pt x="522706" y="196232"/>
                </a:cubicBezTo>
                <a:lnTo>
                  <a:pt x="547928" y="174501"/>
                </a:lnTo>
                <a:lnTo>
                  <a:pt x="526197" y="199723"/>
                </a:lnTo>
                <a:cubicBezTo>
                  <a:pt x="459846" y="281036"/>
                  <a:pt x="413532" y="354852"/>
                  <a:pt x="396099" y="406752"/>
                </a:cubicBezTo>
                <a:lnTo>
                  <a:pt x="391013" y="427612"/>
                </a:lnTo>
                <a:lnTo>
                  <a:pt x="387590" y="433609"/>
                </a:lnTo>
                <a:cubicBezTo>
                  <a:pt x="384661" y="442695"/>
                  <a:pt x="384547" y="450885"/>
                  <a:pt x="387509" y="457989"/>
                </a:cubicBezTo>
                <a:lnTo>
                  <a:pt x="393522" y="465117"/>
                </a:lnTo>
                <a:lnTo>
                  <a:pt x="397824" y="473390"/>
                </a:lnTo>
                <a:cubicBezTo>
                  <a:pt x="403268" y="478833"/>
                  <a:pt x="410884" y="481845"/>
                  <a:pt x="420400" y="482592"/>
                </a:cubicBezTo>
                <a:lnTo>
                  <a:pt x="427250" y="481710"/>
                </a:lnTo>
                <a:lnTo>
                  <a:pt x="448476" y="484946"/>
                </a:lnTo>
                <a:cubicBezTo>
                  <a:pt x="503104" y="488578"/>
                  <a:pt x="588992" y="473841"/>
                  <a:pt x="689438" y="443429"/>
                </a:cubicBezTo>
                <a:lnTo>
                  <a:pt x="721032" y="432932"/>
                </a:lnTo>
                <a:lnTo>
                  <a:pt x="691337" y="447985"/>
                </a:lnTo>
                <a:cubicBezTo>
                  <a:pt x="617494" y="487938"/>
                  <a:pt x="557335" y="528335"/>
                  <a:pt x="517859" y="564071"/>
                </a:cubicBezTo>
                <a:lnTo>
                  <a:pt x="475046" y="613527"/>
                </a:lnTo>
                <a:lnTo>
                  <a:pt x="474735" y="613767"/>
                </a:lnTo>
                <a:cubicBezTo>
                  <a:pt x="468535" y="621025"/>
                  <a:pt x="465278" y="628540"/>
                  <a:pt x="465278" y="636238"/>
                </a:cubicBezTo>
                <a:lnTo>
                  <a:pt x="469930" y="643609"/>
                </a:lnTo>
                <a:lnTo>
                  <a:pt x="468473" y="652202"/>
                </a:lnTo>
                <a:cubicBezTo>
                  <a:pt x="471435" y="659307"/>
                  <a:pt x="477331" y="664991"/>
                  <a:pt x="485847" y="669305"/>
                </a:cubicBezTo>
                <a:lnTo>
                  <a:pt x="486229" y="669407"/>
                </a:lnTo>
                <a:lnTo>
                  <a:pt x="544773" y="698578"/>
                </a:lnTo>
                <a:cubicBezTo>
                  <a:pt x="569867" y="707477"/>
                  <a:pt x="600182" y="715460"/>
                  <a:pt x="634664" y="722277"/>
                </a:cubicBezTo>
                <a:lnTo>
                  <a:pt x="635717" y="722430"/>
                </a:lnTo>
                <a:lnTo>
                  <a:pt x="0" y="72243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7" name="フリーフォーム: 図形 126">
            <a:extLst>
              <a:ext uri="{FF2B5EF4-FFF2-40B4-BE49-F238E27FC236}">
                <a16:creationId xmlns:a16="http://schemas.microsoft.com/office/drawing/2014/main" id="{A1357BE6-C24E-4D24-B72E-974C200009B8}"/>
              </a:ext>
            </a:extLst>
          </p:cNvPr>
          <p:cNvSpPr/>
          <p:nvPr/>
        </p:nvSpPr>
        <p:spPr bwMode="auto">
          <a:xfrm rot="5400000">
            <a:off x="7901544" y="3554503"/>
            <a:ext cx="749739" cy="746676"/>
          </a:xfrm>
          <a:custGeom>
            <a:avLst/>
            <a:gdLst>
              <a:gd name="connsiteX0" fmla="*/ 0 w 749739"/>
              <a:gd name="connsiteY0" fmla="*/ 619097 h 746676"/>
              <a:gd name="connsiteX1" fmla="*/ 0 w 749739"/>
              <a:gd name="connsiteY1" fmla="*/ 0 h 746676"/>
              <a:gd name="connsiteX2" fmla="*/ 619094 w 749739"/>
              <a:gd name="connsiteY2" fmla="*/ 0 h 746676"/>
              <a:gd name="connsiteX3" fmla="*/ 540616 w 749739"/>
              <a:gd name="connsiteY3" fmla="*/ 19603 h 746676"/>
              <a:gd name="connsiteX4" fmla="*/ 513532 w 749739"/>
              <a:gd name="connsiteY4" fmla="*/ 30433 h 746676"/>
              <a:gd name="connsiteX5" fmla="*/ 529349 w 749739"/>
              <a:gd name="connsiteY5" fmla="*/ 42452 h 746676"/>
              <a:gd name="connsiteX6" fmla="*/ 718354 w 749739"/>
              <a:gd name="connsiteY6" fmla="*/ 118444 h 746676"/>
              <a:gd name="connsiteX7" fmla="*/ 749739 w 749739"/>
              <a:gd name="connsiteY7" fmla="*/ 126852 h 746676"/>
              <a:gd name="connsiteX8" fmla="*/ 717456 w 749739"/>
              <a:gd name="connsiteY8" fmla="*/ 123178 h 746676"/>
              <a:gd name="connsiteX9" fmla="*/ 523606 w 749739"/>
              <a:gd name="connsiteY9" fmla="*/ 123252 h 746676"/>
              <a:gd name="connsiteX10" fmla="*/ 484939 w 749739"/>
              <a:gd name="connsiteY10" fmla="*/ 130804 h 746676"/>
              <a:gd name="connsiteX11" fmla="*/ 513201 w 749739"/>
              <a:gd name="connsiteY11" fmla="*/ 158255 h 746676"/>
              <a:gd name="connsiteX12" fmla="*/ 675526 w 749739"/>
              <a:gd name="connsiteY12" fmla="*/ 264216 h 746676"/>
              <a:gd name="connsiteX13" fmla="*/ 704573 w 749739"/>
              <a:gd name="connsiteY13" fmla="*/ 278776 h 746676"/>
              <a:gd name="connsiteX14" fmla="*/ 673692 w 749739"/>
              <a:gd name="connsiteY14" fmla="*/ 268671 h 746676"/>
              <a:gd name="connsiteX15" fmla="*/ 483805 w 749739"/>
              <a:gd name="connsiteY15" fmla="*/ 229680 h 746676"/>
              <a:gd name="connsiteX16" fmla="*/ 453269 w 749739"/>
              <a:gd name="connsiteY16" fmla="*/ 229375 h 746676"/>
              <a:gd name="connsiteX17" fmla="*/ 470824 w 749739"/>
              <a:gd name="connsiteY17" fmla="*/ 254363 h 746676"/>
              <a:gd name="connsiteX18" fmla="*/ 610550 w 749739"/>
              <a:gd name="connsiteY18" fmla="*/ 388728 h 746676"/>
              <a:gd name="connsiteX19" fmla="*/ 636375 w 749739"/>
              <a:gd name="connsiteY19" fmla="*/ 408447 h 746676"/>
              <a:gd name="connsiteX20" fmla="*/ 607919 w 749739"/>
              <a:gd name="connsiteY20" fmla="*/ 392763 h 746676"/>
              <a:gd name="connsiteX21" fmla="*/ 428629 w 749739"/>
              <a:gd name="connsiteY21" fmla="*/ 319056 h 746676"/>
              <a:gd name="connsiteX22" fmla="*/ 387476 w 749739"/>
              <a:gd name="connsiteY22" fmla="*/ 310821 h 746676"/>
              <a:gd name="connsiteX23" fmla="*/ 404011 w 749739"/>
              <a:gd name="connsiteY23" fmla="*/ 349394 h 746676"/>
              <a:gd name="connsiteX24" fmla="*/ 513067 w 749739"/>
              <a:gd name="connsiteY24" fmla="*/ 509659 h 746676"/>
              <a:gd name="connsiteX25" fmla="*/ 534275 w 749739"/>
              <a:gd name="connsiteY25" fmla="*/ 534272 h 746676"/>
              <a:gd name="connsiteX26" fmla="*/ 509660 w 749739"/>
              <a:gd name="connsiteY26" fmla="*/ 513065 h 746676"/>
              <a:gd name="connsiteX27" fmla="*/ 349396 w 749739"/>
              <a:gd name="connsiteY27" fmla="*/ 404010 h 746676"/>
              <a:gd name="connsiteX28" fmla="*/ 321329 w 749739"/>
              <a:gd name="connsiteY28" fmla="*/ 391978 h 746676"/>
              <a:gd name="connsiteX29" fmla="*/ 327916 w 749739"/>
              <a:gd name="connsiteY29" fmla="*/ 421796 h 746676"/>
              <a:gd name="connsiteX30" fmla="*/ 405183 w 749739"/>
              <a:gd name="connsiteY30" fmla="*/ 599582 h 746676"/>
              <a:gd name="connsiteX31" fmla="*/ 421432 w 749739"/>
              <a:gd name="connsiteY31" fmla="*/ 627717 h 746676"/>
              <a:gd name="connsiteX32" fmla="*/ 401201 w 749739"/>
              <a:gd name="connsiteY32" fmla="*/ 602294 h 746676"/>
              <a:gd name="connsiteX33" fmla="*/ 264077 w 749739"/>
              <a:gd name="connsiteY33" fmla="*/ 465273 h 746676"/>
              <a:gd name="connsiteX34" fmla="*/ 231395 w 749739"/>
              <a:gd name="connsiteY34" fmla="*/ 443272 h 746676"/>
              <a:gd name="connsiteX35" fmla="*/ 231968 w 749739"/>
              <a:gd name="connsiteY35" fmla="*/ 482666 h 746676"/>
              <a:gd name="connsiteX36" fmla="*/ 271823 w 749739"/>
              <a:gd name="connsiteY36" fmla="*/ 672374 h 746676"/>
              <a:gd name="connsiteX37" fmla="*/ 282068 w 749739"/>
              <a:gd name="connsiteY37" fmla="*/ 703208 h 746676"/>
              <a:gd name="connsiteX38" fmla="*/ 267377 w 749739"/>
              <a:gd name="connsiteY38" fmla="*/ 674228 h 746676"/>
              <a:gd name="connsiteX39" fmla="*/ 160677 w 749739"/>
              <a:gd name="connsiteY39" fmla="*/ 512385 h 746676"/>
              <a:gd name="connsiteX40" fmla="*/ 139300 w 749739"/>
              <a:gd name="connsiteY40" fmla="*/ 490577 h 746676"/>
              <a:gd name="connsiteX41" fmla="*/ 134045 w 749739"/>
              <a:gd name="connsiteY41" fmla="*/ 520660 h 746676"/>
              <a:gd name="connsiteX42" fmla="*/ 137836 w 749739"/>
              <a:gd name="connsiteY42" fmla="*/ 714472 h 746676"/>
              <a:gd name="connsiteX43" fmla="*/ 142152 w 749739"/>
              <a:gd name="connsiteY43" fmla="*/ 746676 h 746676"/>
              <a:gd name="connsiteX44" fmla="*/ 133122 w 749739"/>
              <a:gd name="connsiteY44" fmla="*/ 715464 h 746676"/>
              <a:gd name="connsiteX45" fmla="*/ 58463 w 749739"/>
              <a:gd name="connsiteY45" fmla="*/ 536568 h 746676"/>
              <a:gd name="connsiteX46" fmla="*/ 35187 w 749739"/>
              <a:gd name="connsiteY46" fmla="*/ 501646 h 746676"/>
              <a:gd name="connsiteX47" fmla="*/ 19604 w 749739"/>
              <a:gd name="connsiteY47" fmla="*/ 540614 h 746676"/>
              <a:gd name="connsiteX48" fmla="*/ 0 w 749739"/>
              <a:gd name="connsiteY48" fmla="*/ 619097 h 746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49739" h="746676">
                <a:moveTo>
                  <a:pt x="0" y="619097"/>
                </a:moveTo>
                <a:lnTo>
                  <a:pt x="0" y="0"/>
                </a:lnTo>
                <a:lnTo>
                  <a:pt x="619094" y="0"/>
                </a:lnTo>
                <a:lnTo>
                  <a:pt x="540616" y="19603"/>
                </a:lnTo>
                <a:lnTo>
                  <a:pt x="513532" y="30433"/>
                </a:lnTo>
                <a:lnTo>
                  <a:pt x="529349" y="42452"/>
                </a:lnTo>
                <a:cubicBezTo>
                  <a:pt x="574233" y="68647"/>
                  <a:pt x="639803" y="95133"/>
                  <a:pt x="718354" y="118444"/>
                </a:cubicBezTo>
                <a:lnTo>
                  <a:pt x="749739" y="126852"/>
                </a:lnTo>
                <a:lnTo>
                  <a:pt x="717456" y="123178"/>
                </a:lnTo>
                <a:cubicBezTo>
                  <a:pt x="640928" y="116538"/>
                  <a:pt x="573992" y="116674"/>
                  <a:pt x="523606" y="123252"/>
                </a:cubicBezTo>
                <a:lnTo>
                  <a:pt x="484939" y="130804"/>
                </a:lnTo>
                <a:lnTo>
                  <a:pt x="513201" y="158255"/>
                </a:lnTo>
                <a:cubicBezTo>
                  <a:pt x="551810" y="191290"/>
                  <a:pt x="607801" y="227971"/>
                  <a:pt x="675526" y="264216"/>
                </a:cubicBezTo>
                <a:lnTo>
                  <a:pt x="704573" y="278776"/>
                </a:lnTo>
                <a:lnTo>
                  <a:pt x="673692" y="268671"/>
                </a:lnTo>
                <a:cubicBezTo>
                  <a:pt x="600072" y="246746"/>
                  <a:pt x="534483" y="233391"/>
                  <a:pt x="483805" y="229680"/>
                </a:cubicBezTo>
                <a:lnTo>
                  <a:pt x="453269" y="229375"/>
                </a:lnTo>
                <a:lnTo>
                  <a:pt x="470824" y="254363"/>
                </a:lnTo>
                <a:cubicBezTo>
                  <a:pt x="502598" y="294017"/>
                  <a:pt x="550769" y="340492"/>
                  <a:pt x="610550" y="388728"/>
                </a:cubicBezTo>
                <a:lnTo>
                  <a:pt x="636375" y="408447"/>
                </a:lnTo>
                <a:lnTo>
                  <a:pt x="607919" y="392763"/>
                </a:lnTo>
                <a:cubicBezTo>
                  <a:pt x="539676" y="357498"/>
                  <a:pt x="477727" y="332149"/>
                  <a:pt x="428629" y="319056"/>
                </a:cubicBezTo>
                <a:lnTo>
                  <a:pt x="387476" y="310821"/>
                </a:lnTo>
                <a:lnTo>
                  <a:pt x="404011" y="349394"/>
                </a:lnTo>
                <a:cubicBezTo>
                  <a:pt x="426936" y="394743"/>
                  <a:pt x="464502" y="450143"/>
                  <a:pt x="513067" y="509659"/>
                </a:cubicBezTo>
                <a:lnTo>
                  <a:pt x="534275" y="534272"/>
                </a:lnTo>
                <a:lnTo>
                  <a:pt x="509660" y="513065"/>
                </a:lnTo>
                <a:cubicBezTo>
                  <a:pt x="450145" y="464501"/>
                  <a:pt x="394744" y="426935"/>
                  <a:pt x="349396" y="404010"/>
                </a:cubicBezTo>
                <a:lnTo>
                  <a:pt x="321329" y="391978"/>
                </a:lnTo>
                <a:lnTo>
                  <a:pt x="327916" y="421796"/>
                </a:lnTo>
                <a:cubicBezTo>
                  <a:pt x="341985" y="470624"/>
                  <a:pt x="368566" y="532056"/>
                  <a:pt x="405183" y="599582"/>
                </a:cubicBezTo>
                <a:lnTo>
                  <a:pt x="421432" y="627717"/>
                </a:lnTo>
                <a:lnTo>
                  <a:pt x="401201" y="602294"/>
                </a:lnTo>
                <a:cubicBezTo>
                  <a:pt x="351783" y="543485"/>
                  <a:pt x="304357" y="496250"/>
                  <a:pt x="264077" y="465273"/>
                </a:cubicBezTo>
                <a:lnTo>
                  <a:pt x="231395" y="443272"/>
                </a:lnTo>
                <a:lnTo>
                  <a:pt x="231968" y="482666"/>
                </a:lnTo>
                <a:cubicBezTo>
                  <a:pt x="235909" y="533326"/>
                  <a:pt x="249564" y="598855"/>
                  <a:pt x="271823" y="672374"/>
                </a:cubicBezTo>
                <a:lnTo>
                  <a:pt x="282068" y="703208"/>
                </a:lnTo>
                <a:lnTo>
                  <a:pt x="267377" y="674228"/>
                </a:lnTo>
                <a:cubicBezTo>
                  <a:pt x="230823" y="606667"/>
                  <a:pt x="193888" y="550844"/>
                  <a:pt x="160677" y="512385"/>
                </a:cubicBezTo>
                <a:lnTo>
                  <a:pt x="139300" y="490577"/>
                </a:lnTo>
                <a:lnTo>
                  <a:pt x="134045" y="520660"/>
                </a:lnTo>
                <a:cubicBezTo>
                  <a:pt x="128473" y="571167"/>
                  <a:pt x="129672" y="638092"/>
                  <a:pt x="137836" y="714472"/>
                </a:cubicBezTo>
                <a:lnTo>
                  <a:pt x="142152" y="746676"/>
                </a:lnTo>
                <a:lnTo>
                  <a:pt x="133122" y="715464"/>
                </a:lnTo>
                <a:cubicBezTo>
                  <a:pt x="109804" y="642274"/>
                  <a:pt x="83922" y="580543"/>
                  <a:pt x="58463" y="536568"/>
                </a:cubicBezTo>
                <a:lnTo>
                  <a:pt x="35187" y="501646"/>
                </a:lnTo>
                <a:lnTo>
                  <a:pt x="19604" y="540614"/>
                </a:lnTo>
                <a:lnTo>
                  <a:pt x="0" y="619097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6" name="フリーフォーム: 図形 125">
            <a:extLst>
              <a:ext uri="{FF2B5EF4-FFF2-40B4-BE49-F238E27FC236}">
                <a16:creationId xmlns:a16="http://schemas.microsoft.com/office/drawing/2014/main" id="{217613D8-A8F8-4323-97D8-E423F09E9178}"/>
              </a:ext>
            </a:extLst>
          </p:cNvPr>
          <p:cNvSpPr/>
          <p:nvPr/>
        </p:nvSpPr>
        <p:spPr bwMode="auto">
          <a:xfrm rot="5400000">
            <a:off x="8689313" y="3551441"/>
            <a:ext cx="746677" cy="749739"/>
          </a:xfrm>
          <a:custGeom>
            <a:avLst/>
            <a:gdLst>
              <a:gd name="connsiteX0" fmla="*/ 0 w 746677"/>
              <a:gd name="connsiteY0" fmla="*/ 749739 h 749739"/>
              <a:gd name="connsiteX1" fmla="*/ 0 w 746677"/>
              <a:gd name="connsiteY1" fmla="*/ 130640 h 749739"/>
              <a:gd name="connsiteX2" fmla="*/ 19604 w 746677"/>
              <a:gd name="connsiteY2" fmla="*/ 209123 h 749739"/>
              <a:gd name="connsiteX3" fmla="*/ 30943 w 746677"/>
              <a:gd name="connsiteY3" fmla="*/ 237477 h 749739"/>
              <a:gd name="connsiteX4" fmla="*/ 47368 w 746677"/>
              <a:gd name="connsiteY4" fmla="*/ 211734 h 749739"/>
              <a:gd name="connsiteX5" fmla="*/ 118445 w 746677"/>
              <a:gd name="connsiteY5" fmla="*/ 31384 h 749739"/>
              <a:gd name="connsiteX6" fmla="*/ 126853 w 746677"/>
              <a:gd name="connsiteY6" fmla="*/ 0 h 749739"/>
              <a:gd name="connsiteX7" fmla="*/ 123180 w 746677"/>
              <a:gd name="connsiteY7" fmla="*/ 32283 h 749739"/>
              <a:gd name="connsiteX8" fmla="*/ 123254 w 746677"/>
              <a:gd name="connsiteY8" fmla="*/ 226132 h 749739"/>
              <a:gd name="connsiteX9" fmla="*/ 130806 w 746677"/>
              <a:gd name="connsiteY9" fmla="*/ 264800 h 749739"/>
              <a:gd name="connsiteX10" fmla="*/ 158256 w 746677"/>
              <a:gd name="connsiteY10" fmla="*/ 236538 h 749739"/>
              <a:gd name="connsiteX11" fmla="*/ 264218 w 746677"/>
              <a:gd name="connsiteY11" fmla="*/ 74212 h 749739"/>
              <a:gd name="connsiteX12" fmla="*/ 278777 w 746677"/>
              <a:gd name="connsiteY12" fmla="*/ 45165 h 749739"/>
              <a:gd name="connsiteX13" fmla="*/ 268673 w 746677"/>
              <a:gd name="connsiteY13" fmla="*/ 76046 h 749739"/>
              <a:gd name="connsiteX14" fmla="*/ 229682 w 746677"/>
              <a:gd name="connsiteY14" fmla="*/ 265934 h 749739"/>
              <a:gd name="connsiteX15" fmla="*/ 229377 w 746677"/>
              <a:gd name="connsiteY15" fmla="*/ 296470 h 749739"/>
              <a:gd name="connsiteX16" fmla="*/ 254364 w 746677"/>
              <a:gd name="connsiteY16" fmla="*/ 278916 h 749739"/>
              <a:gd name="connsiteX17" fmla="*/ 388729 w 746677"/>
              <a:gd name="connsiteY17" fmla="*/ 139188 h 749739"/>
              <a:gd name="connsiteX18" fmla="*/ 408448 w 746677"/>
              <a:gd name="connsiteY18" fmla="*/ 113363 h 749739"/>
              <a:gd name="connsiteX19" fmla="*/ 392764 w 746677"/>
              <a:gd name="connsiteY19" fmla="*/ 141819 h 749739"/>
              <a:gd name="connsiteX20" fmla="*/ 319059 w 746677"/>
              <a:gd name="connsiteY20" fmla="*/ 321111 h 749739"/>
              <a:gd name="connsiteX21" fmla="*/ 310823 w 746677"/>
              <a:gd name="connsiteY21" fmla="*/ 362262 h 749739"/>
              <a:gd name="connsiteX22" fmla="*/ 349395 w 746677"/>
              <a:gd name="connsiteY22" fmla="*/ 345727 h 749739"/>
              <a:gd name="connsiteX23" fmla="*/ 509660 w 746677"/>
              <a:gd name="connsiteY23" fmla="*/ 236672 h 749739"/>
              <a:gd name="connsiteX24" fmla="*/ 534275 w 746677"/>
              <a:gd name="connsiteY24" fmla="*/ 215463 h 749739"/>
              <a:gd name="connsiteX25" fmla="*/ 513067 w 746677"/>
              <a:gd name="connsiteY25" fmla="*/ 240078 h 749739"/>
              <a:gd name="connsiteX26" fmla="*/ 404012 w 746677"/>
              <a:gd name="connsiteY26" fmla="*/ 400343 h 749739"/>
              <a:gd name="connsiteX27" fmla="*/ 391981 w 746677"/>
              <a:gd name="connsiteY27" fmla="*/ 428410 h 749739"/>
              <a:gd name="connsiteX28" fmla="*/ 421797 w 746677"/>
              <a:gd name="connsiteY28" fmla="*/ 421822 h 749739"/>
              <a:gd name="connsiteX29" fmla="*/ 599583 w 746677"/>
              <a:gd name="connsiteY29" fmla="*/ 344555 h 749739"/>
              <a:gd name="connsiteX30" fmla="*/ 627721 w 746677"/>
              <a:gd name="connsiteY30" fmla="*/ 328306 h 749739"/>
              <a:gd name="connsiteX31" fmla="*/ 602295 w 746677"/>
              <a:gd name="connsiteY31" fmla="*/ 348537 h 749739"/>
              <a:gd name="connsiteX32" fmla="*/ 465275 w 746677"/>
              <a:gd name="connsiteY32" fmla="*/ 485662 h 749739"/>
              <a:gd name="connsiteX33" fmla="*/ 443275 w 746677"/>
              <a:gd name="connsiteY33" fmla="*/ 518343 h 749739"/>
              <a:gd name="connsiteX34" fmla="*/ 482667 w 746677"/>
              <a:gd name="connsiteY34" fmla="*/ 517770 h 749739"/>
              <a:gd name="connsiteX35" fmla="*/ 672376 w 746677"/>
              <a:gd name="connsiteY35" fmla="*/ 477915 h 749739"/>
              <a:gd name="connsiteX36" fmla="*/ 703210 w 746677"/>
              <a:gd name="connsiteY36" fmla="*/ 467671 h 749739"/>
              <a:gd name="connsiteX37" fmla="*/ 674230 w 746677"/>
              <a:gd name="connsiteY37" fmla="*/ 482361 h 749739"/>
              <a:gd name="connsiteX38" fmla="*/ 504930 w 746677"/>
              <a:gd name="connsiteY38" fmla="*/ 595652 h 749739"/>
              <a:gd name="connsiteX39" fmla="*/ 491926 w 746677"/>
              <a:gd name="connsiteY39" fmla="*/ 610673 h 749739"/>
              <a:gd name="connsiteX40" fmla="*/ 520661 w 746677"/>
              <a:gd name="connsiteY40" fmla="*/ 615694 h 749739"/>
              <a:gd name="connsiteX41" fmla="*/ 714475 w 746677"/>
              <a:gd name="connsiteY41" fmla="*/ 611902 h 749739"/>
              <a:gd name="connsiteX42" fmla="*/ 746677 w 746677"/>
              <a:gd name="connsiteY42" fmla="*/ 607586 h 749739"/>
              <a:gd name="connsiteX43" fmla="*/ 715467 w 746677"/>
              <a:gd name="connsiteY43" fmla="*/ 616616 h 749739"/>
              <a:gd name="connsiteX44" fmla="*/ 528014 w 746677"/>
              <a:gd name="connsiteY44" fmla="*/ 696360 h 749739"/>
              <a:gd name="connsiteX45" fmla="*/ 505557 w 746677"/>
              <a:gd name="connsiteY45" fmla="*/ 714144 h 749739"/>
              <a:gd name="connsiteX46" fmla="*/ 531196 w 746677"/>
              <a:gd name="connsiteY46" fmla="*/ 726919 h 749739"/>
              <a:gd name="connsiteX47" fmla="*/ 571623 w 746677"/>
              <a:gd name="connsiteY47" fmla="*/ 739245 h 749739"/>
              <a:gd name="connsiteX48" fmla="*/ 617573 w 746677"/>
              <a:gd name="connsiteY48" fmla="*/ 749739 h 749739"/>
              <a:gd name="connsiteX49" fmla="*/ 0 w 746677"/>
              <a:gd name="connsiteY49" fmla="*/ 749739 h 749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46677" h="749739">
                <a:moveTo>
                  <a:pt x="0" y="749739"/>
                </a:moveTo>
                <a:lnTo>
                  <a:pt x="0" y="130640"/>
                </a:lnTo>
                <a:lnTo>
                  <a:pt x="19604" y="209123"/>
                </a:lnTo>
                <a:lnTo>
                  <a:pt x="30943" y="237477"/>
                </a:lnTo>
                <a:lnTo>
                  <a:pt x="47368" y="211734"/>
                </a:lnTo>
                <a:cubicBezTo>
                  <a:pt x="71946" y="167259"/>
                  <a:pt x="96592" y="105025"/>
                  <a:pt x="118445" y="31384"/>
                </a:cubicBezTo>
                <a:lnTo>
                  <a:pt x="126853" y="0"/>
                </a:lnTo>
                <a:lnTo>
                  <a:pt x="123180" y="32283"/>
                </a:lnTo>
                <a:cubicBezTo>
                  <a:pt x="116540" y="108810"/>
                  <a:pt x="116675" y="175746"/>
                  <a:pt x="123254" y="226132"/>
                </a:cubicBezTo>
                <a:lnTo>
                  <a:pt x="130806" y="264800"/>
                </a:lnTo>
                <a:lnTo>
                  <a:pt x="158256" y="236538"/>
                </a:lnTo>
                <a:cubicBezTo>
                  <a:pt x="191292" y="197929"/>
                  <a:pt x="227971" y="141939"/>
                  <a:pt x="264218" y="74212"/>
                </a:cubicBezTo>
                <a:lnTo>
                  <a:pt x="278777" y="45165"/>
                </a:lnTo>
                <a:lnTo>
                  <a:pt x="268673" y="76046"/>
                </a:lnTo>
                <a:cubicBezTo>
                  <a:pt x="246749" y="149666"/>
                  <a:pt x="233393" y="215256"/>
                  <a:pt x="229682" y="265934"/>
                </a:cubicBezTo>
                <a:lnTo>
                  <a:pt x="229377" y="296470"/>
                </a:lnTo>
                <a:lnTo>
                  <a:pt x="254364" y="278916"/>
                </a:lnTo>
                <a:cubicBezTo>
                  <a:pt x="294018" y="247141"/>
                  <a:pt x="340492" y="198969"/>
                  <a:pt x="388729" y="139188"/>
                </a:cubicBezTo>
                <a:lnTo>
                  <a:pt x="408448" y="113363"/>
                </a:lnTo>
                <a:lnTo>
                  <a:pt x="392764" y="141819"/>
                </a:lnTo>
                <a:cubicBezTo>
                  <a:pt x="357500" y="210062"/>
                  <a:pt x="332151" y="272013"/>
                  <a:pt x="319059" y="321111"/>
                </a:cubicBezTo>
                <a:lnTo>
                  <a:pt x="310823" y="362262"/>
                </a:lnTo>
                <a:lnTo>
                  <a:pt x="349395" y="345727"/>
                </a:lnTo>
                <a:cubicBezTo>
                  <a:pt x="394744" y="322802"/>
                  <a:pt x="450145" y="285236"/>
                  <a:pt x="509660" y="236672"/>
                </a:cubicBezTo>
                <a:lnTo>
                  <a:pt x="534275" y="215463"/>
                </a:lnTo>
                <a:lnTo>
                  <a:pt x="513067" y="240078"/>
                </a:lnTo>
                <a:cubicBezTo>
                  <a:pt x="464502" y="299593"/>
                  <a:pt x="426937" y="354994"/>
                  <a:pt x="404012" y="400343"/>
                </a:cubicBezTo>
                <a:lnTo>
                  <a:pt x="391981" y="428410"/>
                </a:lnTo>
                <a:lnTo>
                  <a:pt x="421797" y="421822"/>
                </a:lnTo>
                <a:cubicBezTo>
                  <a:pt x="470626" y="407753"/>
                  <a:pt x="532057" y="381173"/>
                  <a:pt x="599583" y="344555"/>
                </a:cubicBezTo>
                <a:lnTo>
                  <a:pt x="627721" y="328306"/>
                </a:lnTo>
                <a:lnTo>
                  <a:pt x="602295" y="348537"/>
                </a:lnTo>
                <a:cubicBezTo>
                  <a:pt x="543487" y="397955"/>
                  <a:pt x="496253" y="445382"/>
                  <a:pt x="465275" y="485662"/>
                </a:cubicBezTo>
                <a:lnTo>
                  <a:pt x="443275" y="518343"/>
                </a:lnTo>
                <a:lnTo>
                  <a:pt x="482667" y="517770"/>
                </a:lnTo>
                <a:cubicBezTo>
                  <a:pt x="533328" y="513829"/>
                  <a:pt x="598856" y="500174"/>
                  <a:pt x="672376" y="477915"/>
                </a:cubicBezTo>
                <a:lnTo>
                  <a:pt x="703210" y="467671"/>
                </a:lnTo>
                <a:lnTo>
                  <a:pt x="674230" y="482361"/>
                </a:lnTo>
                <a:cubicBezTo>
                  <a:pt x="602165" y="521352"/>
                  <a:pt x="543455" y="560777"/>
                  <a:pt x="504930" y="595652"/>
                </a:cubicBezTo>
                <a:lnTo>
                  <a:pt x="491926" y="610673"/>
                </a:lnTo>
                <a:lnTo>
                  <a:pt x="520661" y="615694"/>
                </a:lnTo>
                <a:cubicBezTo>
                  <a:pt x="571169" y="621266"/>
                  <a:pt x="638094" y="620066"/>
                  <a:pt x="714475" y="611902"/>
                </a:cubicBezTo>
                <a:lnTo>
                  <a:pt x="746677" y="607586"/>
                </a:lnTo>
                <a:lnTo>
                  <a:pt x="715467" y="616616"/>
                </a:lnTo>
                <a:cubicBezTo>
                  <a:pt x="637396" y="641489"/>
                  <a:pt x="572366" y="669278"/>
                  <a:pt x="528014" y="696360"/>
                </a:cubicBezTo>
                <a:lnTo>
                  <a:pt x="505557" y="714144"/>
                </a:lnTo>
                <a:lnTo>
                  <a:pt x="531196" y="726919"/>
                </a:lnTo>
                <a:cubicBezTo>
                  <a:pt x="543441" y="731261"/>
                  <a:pt x="556959" y="735380"/>
                  <a:pt x="571623" y="739245"/>
                </a:cubicBezTo>
                <a:lnTo>
                  <a:pt x="617573" y="749739"/>
                </a:lnTo>
                <a:lnTo>
                  <a:pt x="0" y="74973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5" name="フリーフォーム: 図形 114">
            <a:extLst>
              <a:ext uri="{FF2B5EF4-FFF2-40B4-BE49-F238E27FC236}">
                <a16:creationId xmlns:a16="http://schemas.microsoft.com/office/drawing/2014/main" id="{84967B52-FBA8-4BEE-8CBB-754EDF39D958}"/>
              </a:ext>
            </a:extLst>
          </p:cNvPr>
          <p:cNvSpPr/>
          <p:nvPr/>
        </p:nvSpPr>
        <p:spPr bwMode="auto">
          <a:xfrm rot="5400000">
            <a:off x="3029115" y="4726278"/>
            <a:ext cx="815366" cy="693024"/>
          </a:xfrm>
          <a:custGeom>
            <a:avLst/>
            <a:gdLst>
              <a:gd name="connsiteX0" fmla="*/ 0 w 815366"/>
              <a:gd name="connsiteY0" fmla="*/ 539436 h 693024"/>
              <a:gd name="connsiteX1" fmla="*/ 118411 w 815366"/>
              <a:gd name="connsiteY1" fmla="*/ 558103 h 693024"/>
              <a:gd name="connsiteX2" fmla="*/ 388678 w 815366"/>
              <a:gd name="connsiteY2" fmla="*/ 519401 h 693024"/>
              <a:gd name="connsiteX3" fmla="*/ 309727 w 815366"/>
              <a:gd name="connsiteY3" fmla="*/ 366469 h 693024"/>
              <a:gd name="connsiteX4" fmla="*/ 261309 w 815366"/>
              <a:gd name="connsiteY4" fmla="*/ 322768 h 693024"/>
              <a:gd name="connsiteX5" fmla="*/ 319782 w 815366"/>
              <a:gd name="connsiteY5" fmla="*/ 351677 h 693024"/>
              <a:gd name="connsiteX6" fmla="*/ 491045 w 815366"/>
              <a:gd name="connsiteY6" fmla="*/ 368710 h 693024"/>
              <a:gd name="connsiteX7" fmla="*/ 427421 w 815366"/>
              <a:gd name="connsiteY7" fmla="*/ 103199 h 693024"/>
              <a:gd name="connsiteX8" fmla="*/ 366425 w 815366"/>
              <a:gd name="connsiteY8" fmla="*/ 0 h 693024"/>
              <a:gd name="connsiteX9" fmla="*/ 436961 w 815366"/>
              <a:gd name="connsiteY9" fmla="*/ 96931 h 693024"/>
              <a:gd name="connsiteX10" fmla="*/ 655435 w 815366"/>
              <a:gd name="connsiteY10" fmla="*/ 260675 h 693024"/>
              <a:gd name="connsiteX11" fmla="*/ 707749 w 815366"/>
              <a:gd name="connsiteY11" fmla="*/ 96710 h 693024"/>
              <a:gd name="connsiteX12" fmla="*/ 704413 w 815366"/>
              <a:gd name="connsiteY12" fmla="*/ 31582 h 693024"/>
              <a:gd name="connsiteX13" fmla="*/ 725311 w 815366"/>
              <a:gd name="connsiteY13" fmla="*/ 93353 h 693024"/>
              <a:gd name="connsiteX14" fmla="*/ 806152 w 815366"/>
              <a:gd name="connsiteY14" fmla="*/ 217863 h 693024"/>
              <a:gd name="connsiteX15" fmla="*/ 815366 w 815366"/>
              <a:gd name="connsiteY15" fmla="*/ 220683 h 693024"/>
              <a:gd name="connsiteX16" fmla="*/ 815366 w 815366"/>
              <a:gd name="connsiteY16" fmla="*/ 693024 h 693024"/>
              <a:gd name="connsiteX17" fmla="*/ 344893 w 815366"/>
              <a:gd name="connsiteY17" fmla="*/ 693024 h 693024"/>
              <a:gd name="connsiteX18" fmla="*/ 333541 w 815366"/>
              <a:gd name="connsiteY18" fmla="*/ 674536 h 693024"/>
              <a:gd name="connsiteX19" fmla="*/ 116099 w 815366"/>
              <a:gd name="connsiteY19" fmla="*/ 569282 h 693024"/>
              <a:gd name="connsiteX20" fmla="*/ 0 w 815366"/>
              <a:gd name="connsiteY20" fmla="*/ 539436 h 69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815366" h="693024">
                <a:moveTo>
                  <a:pt x="0" y="539436"/>
                </a:moveTo>
                <a:lnTo>
                  <a:pt x="118411" y="558103"/>
                </a:lnTo>
                <a:cubicBezTo>
                  <a:pt x="273380" y="577282"/>
                  <a:pt x="368588" y="565880"/>
                  <a:pt x="388678" y="519401"/>
                </a:cubicBezTo>
                <a:cubicBezTo>
                  <a:pt x="403745" y="484540"/>
                  <a:pt x="375486" y="432422"/>
                  <a:pt x="309727" y="366469"/>
                </a:cubicBezTo>
                <a:lnTo>
                  <a:pt x="261309" y="322768"/>
                </a:lnTo>
                <a:lnTo>
                  <a:pt x="319782" y="351677"/>
                </a:lnTo>
                <a:cubicBezTo>
                  <a:pt x="405330" y="388500"/>
                  <a:pt x="464191" y="395564"/>
                  <a:pt x="491045" y="368710"/>
                </a:cubicBezTo>
                <a:cubicBezTo>
                  <a:pt x="526851" y="332903"/>
                  <a:pt x="502361" y="240194"/>
                  <a:pt x="427421" y="103199"/>
                </a:cubicBezTo>
                <a:lnTo>
                  <a:pt x="366425" y="0"/>
                </a:lnTo>
                <a:lnTo>
                  <a:pt x="436961" y="96931"/>
                </a:lnTo>
                <a:cubicBezTo>
                  <a:pt x="532976" y="220075"/>
                  <a:pt x="608361" y="279336"/>
                  <a:pt x="655435" y="260675"/>
                </a:cubicBezTo>
                <a:cubicBezTo>
                  <a:pt x="690741" y="246677"/>
                  <a:pt x="707611" y="189846"/>
                  <a:pt x="707749" y="96710"/>
                </a:cubicBezTo>
                <a:lnTo>
                  <a:pt x="704413" y="31582"/>
                </a:lnTo>
                <a:lnTo>
                  <a:pt x="725311" y="93353"/>
                </a:lnTo>
                <a:cubicBezTo>
                  <a:pt x="751151" y="158251"/>
                  <a:pt x="778214" y="200697"/>
                  <a:pt x="806152" y="217863"/>
                </a:cubicBezTo>
                <a:lnTo>
                  <a:pt x="815366" y="220683"/>
                </a:lnTo>
                <a:lnTo>
                  <a:pt x="815366" y="693024"/>
                </a:lnTo>
                <a:lnTo>
                  <a:pt x="344893" y="693024"/>
                </a:lnTo>
                <a:lnTo>
                  <a:pt x="333541" y="674536"/>
                </a:lnTo>
                <a:cubicBezTo>
                  <a:pt x="303208" y="637550"/>
                  <a:pt x="228494" y="602188"/>
                  <a:pt x="116099" y="569282"/>
                </a:cubicBezTo>
                <a:lnTo>
                  <a:pt x="0" y="53943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4" name="フリーフォーム: 図形 113">
            <a:extLst>
              <a:ext uri="{FF2B5EF4-FFF2-40B4-BE49-F238E27FC236}">
                <a16:creationId xmlns:a16="http://schemas.microsoft.com/office/drawing/2014/main" id="{83AF7C2E-6677-4F65-A234-7107729B6F6E}"/>
              </a:ext>
            </a:extLst>
          </p:cNvPr>
          <p:cNvSpPr/>
          <p:nvPr/>
        </p:nvSpPr>
        <p:spPr bwMode="auto">
          <a:xfrm rot="5400000">
            <a:off x="7871557" y="4702279"/>
            <a:ext cx="786576" cy="769812"/>
          </a:xfrm>
          <a:custGeom>
            <a:avLst/>
            <a:gdLst>
              <a:gd name="connsiteX0" fmla="*/ 0 w 786576"/>
              <a:gd name="connsiteY0" fmla="*/ 145606 h 769812"/>
              <a:gd name="connsiteX1" fmla="*/ 32990 w 786576"/>
              <a:gd name="connsiteY1" fmla="*/ 124813 h 769812"/>
              <a:gd name="connsiteX2" fmla="*/ 107459 w 786576"/>
              <a:gd name="connsiteY2" fmla="*/ 18694 h 769812"/>
              <a:gd name="connsiteX3" fmla="*/ 93622 w 786576"/>
              <a:gd name="connsiteY3" fmla="*/ 0 h 769812"/>
              <a:gd name="connsiteX4" fmla="*/ 786576 w 786576"/>
              <a:gd name="connsiteY4" fmla="*/ 0 h 769812"/>
              <a:gd name="connsiteX5" fmla="*/ 786576 w 786576"/>
              <a:gd name="connsiteY5" fmla="*/ 693111 h 769812"/>
              <a:gd name="connsiteX6" fmla="*/ 768474 w 786576"/>
              <a:gd name="connsiteY6" fmla="*/ 679710 h 769812"/>
              <a:gd name="connsiteX7" fmla="*/ 662355 w 786576"/>
              <a:gd name="connsiteY7" fmla="*/ 754180 h 769812"/>
              <a:gd name="connsiteX8" fmla="*/ 652502 w 786576"/>
              <a:gd name="connsiteY8" fmla="*/ 769812 h 769812"/>
              <a:gd name="connsiteX9" fmla="*/ 649216 w 786576"/>
              <a:gd name="connsiteY9" fmla="*/ 751628 h 769812"/>
              <a:gd name="connsiteX10" fmla="*/ 578688 w 786576"/>
              <a:gd name="connsiteY10" fmla="*/ 642849 h 769812"/>
              <a:gd name="connsiteX11" fmla="*/ 547472 w 786576"/>
              <a:gd name="connsiteY11" fmla="*/ 650938 h 769812"/>
              <a:gd name="connsiteX12" fmla="*/ 527880 w 786576"/>
              <a:gd name="connsiteY12" fmla="*/ 669552 h 769812"/>
              <a:gd name="connsiteX13" fmla="*/ 526699 w 786576"/>
              <a:gd name="connsiteY13" fmla="*/ 642554 h 769812"/>
              <a:gd name="connsiteX14" fmla="*/ 509847 w 786576"/>
              <a:gd name="connsiteY14" fmla="*/ 615061 h 769812"/>
              <a:gd name="connsiteX15" fmla="*/ 383569 w 786576"/>
              <a:gd name="connsiteY15" fmla="*/ 644395 h 769812"/>
              <a:gd name="connsiteX16" fmla="*/ 351940 w 786576"/>
              <a:gd name="connsiteY16" fmla="*/ 667201 h 769812"/>
              <a:gd name="connsiteX17" fmla="*/ 360565 w 786576"/>
              <a:gd name="connsiteY17" fmla="*/ 629173 h 769812"/>
              <a:gd name="connsiteX18" fmla="*/ 338185 w 786576"/>
              <a:gd name="connsiteY18" fmla="*/ 501478 h 769812"/>
              <a:gd name="connsiteX19" fmla="*/ 306291 w 786576"/>
              <a:gd name="connsiteY19" fmla="*/ 496717 h 769812"/>
              <a:gd name="connsiteX20" fmla="*/ 280981 w 786576"/>
              <a:gd name="connsiteY20" fmla="*/ 506187 h 769812"/>
              <a:gd name="connsiteX21" fmla="*/ 290450 w 786576"/>
              <a:gd name="connsiteY21" fmla="*/ 480877 h 769812"/>
              <a:gd name="connsiteX22" fmla="*/ 285690 w 786576"/>
              <a:gd name="connsiteY22" fmla="*/ 448984 h 769812"/>
              <a:gd name="connsiteX23" fmla="*/ 157996 w 786576"/>
              <a:gd name="connsiteY23" fmla="*/ 426605 h 769812"/>
              <a:gd name="connsiteX24" fmla="*/ 139975 w 786576"/>
              <a:gd name="connsiteY24" fmla="*/ 430692 h 769812"/>
              <a:gd name="connsiteX25" fmla="*/ 150510 w 786576"/>
              <a:gd name="connsiteY25" fmla="*/ 415511 h 769812"/>
              <a:gd name="connsiteX26" fmla="*/ 177557 w 786576"/>
              <a:gd name="connsiteY26" fmla="*/ 288721 h 769812"/>
              <a:gd name="connsiteX27" fmla="*/ 149763 w 786576"/>
              <a:gd name="connsiteY27" fmla="*/ 272369 h 769812"/>
              <a:gd name="connsiteX28" fmla="*/ 122748 w 786576"/>
              <a:gd name="connsiteY28" fmla="*/ 271677 h 769812"/>
              <a:gd name="connsiteX29" fmla="*/ 141003 w 786576"/>
              <a:gd name="connsiteY29" fmla="*/ 251751 h 769812"/>
              <a:gd name="connsiteX30" fmla="*/ 148527 w 786576"/>
              <a:gd name="connsiteY30" fmla="*/ 220395 h 769812"/>
              <a:gd name="connsiteX31" fmla="*/ 38494 w 786576"/>
              <a:gd name="connsiteY31" fmla="*/ 151844 h 769812"/>
              <a:gd name="connsiteX32" fmla="*/ 0 w 786576"/>
              <a:gd name="connsiteY32" fmla="*/ 145606 h 769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86576" h="769812">
                <a:moveTo>
                  <a:pt x="0" y="145606"/>
                </a:moveTo>
                <a:lnTo>
                  <a:pt x="32990" y="124813"/>
                </a:lnTo>
                <a:cubicBezTo>
                  <a:pt x="87458" y="85622"/>
                  <a:pt x="115440" y="48473"/>
                  <a:pt x="107459" y="18694"/>
                </a:cubicBezTo>
                <a:lnTo>
                  <a:pt x="93622" y="0"/>
                </a:lnTo>
                <a:lnTo>
                  <a:pt x="786576" y="0"/>
                </a:lnTo>
                <a:lnTo>
                  <a:pt x="786576" y="693111"/>
                </a:lnTo>
                <a:lnTo>
                  <a:pt x="768474" y="679710"/>
                </a:lnTo>
                <a:cubicBezTo>
                  <a:pt x="738695" y="671731"/>
                  <a:pt x="701546" y="699713"/>
                  <a:pt x="662355" y="754180"/>
                </a:cubicBezTo>
                <a:lnTo>
                  <a:pt x="652502" y="769812"/>
                </a:lnTo>
                <a:lnTo>
                  <a:pt x="649216" y="751628"/>
                </a:lnTo>
                <a:cubicBezTo>
                  <a:pt x="633264" y="686450"/>
                  <a:pt x="609290" y="646596"/>
                  <a:pt x="578688" y="642849"/>
                </a:cubicBezTo>
                <a:cubicBezTo>
                  <a:pt x="568488" y="641600"/>
                  <a:pt x="558033" y="644422"/>
                  <a:pt x="547472" y="650938"/>
                </a:cubicBezTo>
                <a:lnTo>
                  <a:pt x="527880" y="669552"/>
                </a:lnTo>
                <a:lnTo>
                  <a:pt x="526699" y="642554"/>
                </a:lnTo>
                <a:cubicBezTo>
                  <a:pt x="523622" y="630533"/>
                  <a:pt x="518057" y="621244"/>
                  <a:pt x="509847" y="615061"/>
                </a:cubicBezTo>
                <a:cubicBezTo>
                  <a:pt x="485220" y="596516"/>
                  <a:pt x="440299" y="608558"/>
                  <a:pt x="383569" y="644395"/>
                </a:cubicBezTo>
                <a:lnTo>
                  <a:pt x="351940" y="667201"/>
                </a:lnTo>
                <a:lnTo>
                  <a:pt x="360565" y="629173"/>
                </a:lnTo>
                <a:cubicBezTo>
                  <a:pt x="371366" y="562947"/>
                  <a:pt x="364884" y="516893"/>
                  <a:pt x="338185" y="501478"/>
                </a:cubicBezTo>
                <a:cubicBezTo>
                  <a:pt x="329284" y="496338"/>
                  <a:pt x="318560" y="494848"/>
                  <a:pt x="306291" y="496717"/>
                </a:cubicBezTo>
                <a:lnTo>
                  <a:pt x="280981" y="506187"/>
                </a:lnTo>
                <a:lnTo>
                  <a:pt x="290450" y="480877"/>
                </a:lnTo>
                <a:cubicBezTo>
                  <a:pt x="292319" y="468610"/>
                  <a:pt x="290829" y="457885"/>
                  <a:pt x="285690" y="448984"/>
                </a:cubicBezTo>
                <a:cubicBezTo>
                  <a:pt x="270276" y="422285"/>
                  <a:pt x="224222" y="415803"/>
                  <a:pt x="157996" y="426605"/>
                </a:cubicBezTo>
                <a:lnTo>
                  <a:pt x="139975" y="430692"/>
                </a:lnTo>
                <a:lnTo>
                  <a:pt x="150510" y="415511"/>
                </a:lnTo>
                <a:cubicBezTo>
                  <a:pt x="185317" y="358142"/>
                  <a:pt x="196545" y="313010"/>
                  <a:pt x="177557" y="288721"/>
                </a:cubicBezTo>
                <a:cubicBezTo>
                  <a:pt x="171226" y="280625"/>
                  <a:pt x="161841" y="275228"/>
                  <a:pt x="149763" y="272369"/>
                </a:cubicBezTo>
                <a:lnTo>
                  <a:pt x="122748" y="271677"/>
                </a:lnTo>
                <a:lnTo>
                  <a:pt x="141003" y="251751"/>
                </a:lnTo>
                <a:cubicBezTo>
                  <a:pt x="147328" y="241075"/>
                  <a:pt x="149961" y="230572"/>
                  <a:pt x="148527" y="220395"/>
                </a:cubicBezTo>
                <a:cubicBezTo>
                  <a:pt x="144227" y="189866"/>
                  <a:pt x="103948" y="166617"/>
                  <a:pt x="38494" y="151844"/>
                </a:cubicBezTo>
                <a:lnTo>
                  <a:pt x="0" y="14560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3" name="フリーフォーム: 図形 112">
            <a:extLst>
              <a:ext uri="{FF2B5EF4-FFF2-40B4-BE49-F238E27FC236}">
                <a16:creationId xmlns:a16="http://schemas.microsoft.com/office/drawing/2014/main" id="{39812280-712D-41E2-8627-A4CE341E86DB}"/>
              </a:ext>
            </a:extLst>
          </p:cNvPr>
          <p:cNvSpPr/>
          <p:nvPr/>
        </p:nvSpPr>
        <p:spPr bwMode="auto">
          <a:xfrm rot="5400000">
            <a:off x="8696164" y="4702871"/>
            <a:ext cx="769220" cy="785985"/>
          </a:xfrm>
          <a:custGeom>
            <a:avLst/>
            <a:gdLst>
              <a:gd name="connsiteX0" fmla="*/ 0 w 769220"/>
              <a:gd name="connsiteY0" fmla="*/ 652502 h 785985"/>
              <a:gd name="connsiteX1" fmla="*/ 18186 w 769220"/>
              <a:gd name="connsiteY1" fmla="*/ 649216 h 785985"/>
              <a:gd name="connsiteX2" fmla="*/ 126964 w 769220"/>
              <a:gd name="connsiteY2" fmla="*/ 578687 h 785985"/>
              <a:gd name="connsiteX3" fmla="*/ 118874 w 769220"/>
              <a:gd name="connsiteY3" fmla="*/ 547471 h 785985"/>
              <a:gd name="connsiteX4" fmla="*/ 100262 w 769220"/>
              <a:gd name="connsiteY4" fmla="*/ 527880 h 785985"/>
              <a:gd name="connsiteX5" fmla="*/ 127258 w 769220"/>
              <a:gd name="connsiteY5" fmla="*/ 526698 h 785985"/>
              <a:gd name="connsiteX6" fmla="*/ 154751 w 769220"/>
              <a:gd name="connsiteY6" fmla="*/ 509848 h 785985"/>
              <a:gd name="connsiteX7" fmla="*/ 125418 w 769220"/>
              <a:gd name="connsiteY7" fmla="*/ 383568 h 785985"/>
              <a:gd name="connsiteX8" fmla="*/ 102611 w 769220"/>
              <a:gd name="connsiteY8" fmla="*/ 351939 h 785985"/>
              <a:gd name="connsiteX9" fmla="*/ 140640 w 769220"/>
              <a:gd name="connsiteY9" fmla="*/ 360564 h 785985"/>
              <a:gd name="connsiteX10" fmla="*/ 268335 w 769220"/>
              <a:gd name="connsiteY10" fmla="*/ 338184 h 785985"/>
              <a:gd name="connsiteX11" fmla="*/ 273096 w 769220"/>
              <a:gd name="connsiteY11" fmla="*/ 306290 h 785985"/>
              <a:gd name="connsiteX12" fmla="*/ 263625 w 769220"/>
              <a:gd name="connsiteY12" fmla="*/ 280980 h 785985"/>
              <a:gd name="connsiteX13" fmla="*/ 288935 w 769220"/>
              <a:gd name="connsiteY13" fmla="*/ 290449 h 785985"/>
              <a:gd name="connsiteX14" fmla="*/ 320828 w 769220"/>
              <a:gd name="connsiteY14" fmla="*/ 285689 h 785985"/>
              <a:gd name="connsiteX15" fmla="*/ 343208 w 769220"/>
              <a:gd name="connsiteY15" fmla="*/ 157995 h 785985"/>
              <a:gd name="connsiteX16" fmla="*/ 339121 w 769220"/>
              <a:gd name="connsiteY16" fmla="*/ 139974 h 785985"/>
              <a:gd name="connsiteX17" fmla="*/ 354303 w 769220"/>
              <a:gd name="connsiteY17" fmla="*/ 150509 h 785985"/>
              <a:gd name="connsiteX18" fmla="*/ 481092 w 769220"/>
              <a:gd name="connsiteY18" fmla="*/ 177555 h 785985"/>
              <a:gd name="connsiteX19" fmla="*/ 497444 w 769220"/>
              <a:gd name="connsiteY19" fmla="*/ 149762 h 785985"/>
              <a:gd name="connsiteX20" fmla="*/ 498136 w 769220"/>
              <a:gd name="connsiteY20" fmla="*/ 122747 h 785985"/>
              <a:gd name="connsiteX21" fmla="*/ 518061 w 769220"/>
              <a:gd name="connsiteY21" fmla="*/ 141003 h 785985"/>
              <a:gd name="connsiteX22" fmla="*/ 549417 w 769220"/>
              <a:gd name="connsiteY22" fmla="*/ 148526 h 785985"/>
              <a:gd name="connsiteX23" fmla="*/ 617968 w 769220"/>
              <a:gd name="connsiteY23" fmla="*/ 38492 h 785985"/>
              <a:gd name="connsiteX24" fmla="*/ 624207 w 769220"/>
              <a:gd name="connsiteY24" fmla="*/ 0 h 785985"/>
              <a:gd name="connsiteX25" fmla="*/ 644999 w 769220"/>
              <a:gd name="connsiteY25" fmla="*/ 32989 h 785985"/>
              <a:gd name="connsiteX26" fmla="*/ 751118 w 769220"/>
              <a:gd name="connsiteY26" fmla="*/ 107458 h 785985"/>
              <a:gd name="connsiteX27" fmla="*/ 769220 w 769220"/>
              <a:gd name="connsiteY27" fmla="*/ 94058 h 785985"/>
              <a:gd name="connsiteX28" fmla="*/ 769220 w 769220"/>
              <a:gd name="connsiteY28" fmla="*/ 785985 h 785985"/>
              <a:gd name="connsiteX29" fmla="*/ 77138 w 769220"/>
              <a:gd name="connsiteY29" fmla="*/ 785985 h 785985"/>
              <a:gd name="connsiteX30" fmla="*/ 90102 w 769220"/>
              <a:gd name="connsiteY30" fmla="*/ 768473 h 785985"/>
              <a:gd name="connsiteX31" fmla="*/ 15633 w 769220"/>
              <a:gd name="connsiteY31" fmla="*/ 662355 h 785985"/>
              <a:gd name="connsiteX32" fmla="*/ 0 w 769220"/>
              <a:gd name="connsiteY32" fmla="*/ 652502 h 78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69220" h="785985">
                <a:moveTo>
                  <a:pt x="0" y="652502"/>
                </a:moveTo>
                <a:lnTo>
                  <a:pt x="18186" y="649216"/>
                </a:lnTo>
                <a:cubicBezTo>
                  <a:pt x="83364" y="633263"/>
                  <a:pt x="123216" y="609288"/>
                  <a:pt x="126964" y="578687"/>
                </a:cubicBezTo>
                <a:cubicBezTo>
                  <a:pt x="128213" y="568487"/>
                  <a:pt x="125391" y="558033"/>
                  <a:pt x="118874" y="547471"/>
                </a:cubicBezTo>
                <a:lnTo>
                  <a:pt x="100262" y="527880"/>
                </a:lnTo>
                <a:lnTo>
                  <a:pt x="127258" y="526698"/>
                </a:lnTo>
                <a:cubicBezTo>
                  <a:pt x="139281" y="523621"/>
                  <a:pt x="148569" y="518056"/>
                  <a:pt x="154751" y="509848"/>
                </a:cubicBezTo>
                <a:cubicBezTo>
                  <a:pt x="173298" y="485220"/>
                  <a:pt x="161256" y="440298"/>
                  <a:pt x="125418" y="383568"/>
                </a:cubicBezTo>
                <a:lnTo>
                  <a:pt x="102611" y="351939"/>
                </a:lnTo>
                <a:lnTo>
                  <a:pt x="140640" y="360564"/>
                </a:lnTo>
                <a:cubicBezTo>
                  <a:pt x="206866" y="371365"/>
                  <a:pt x="252920" y="364883"/>
                  <a:pt x="268335" y="338184"/>
                </a:cubicBezTo>
                <a:cubicBezTo>
                  <a:pt x="273474" y="329283"/>
                  <a:pt x="274964" y="318559"/>
                  <a:pt x="273096" y="306290"/>
                </a:cubicBezTo>
                <a:lnTo>
                  <a:pt x="263625" y="280980"/>
                </a:lnTo>
                <a:lnTo>
                  <a:pt x="288935" y="290449"/>
                </a:lnTo>
                <a:cubicBezTo>
                  <a:pt x="301203" y="292318"/>
                  <a:pt x="311928" y="290828"/>
                  <a:pt x="320828" y="285689"/>
                </a:cubicBezTo>
                <a:cubicBezTo>
                  <a:pt x="347527" y="270275"/>
                  <a:pt x="354009" y="224221"/>
                  <a:pt x="343208" y="157995"/>
                </a:cubicBezTo>
                <a:lnTo>
                  <a:pt x="339121" y="139974"/>
                </a:lnTo>
                <a:lnTo>
                  <a:pt x="354303" y="150509"/>
                </a:lnTo>
                <a:cubicBezTo>
                  <a:pt x="411670" y="185316"/>
                  <a:pt x="456803" y="196544"/>
                  <a:pt x="481092" y="177555"/>
                </a:cubicBezTo>
                <a:cubicBezTo>
                  <a:pt x="489188" y="171226"/>
                  <a:pt x="494584" y="161840"/>
                  <a:pt x="497444" y="149762"/>
                </a:cubicBezTo>
                <a:lnTo>
                  <a:pt x="498136" y="122747"/>
                </a:lnTo>
                <a:lnTo>
                  <a:pt x="518061" y="141003"/>
                </a:lnTo>
                <a:cubicBezTo>
                  <a:pt x="528739" y="147328"/>
                  <a:pt x="539242" y="149961"/>
                  <a:pt x="549417" y="148526"/>
                </a:cubicBezTo>
                <a:cubicBezTo>
                  <a:pt x="579946" y="144226"/>
                  <a:pt x="603195" y="103947"/>
                  <a:pt x="617968" y="38492"/>
                </a:cubicBezTo>
                <a:lnTo>
                  <a:pt x="624207" y="0"/>
                </a:lnTo>
                <a:lnTo>
                  <a:pt x="644999" y="32989"/>
                </a:lnTo>
                <a:cubicBezTo>
                  <a:pt x="684190" y="87457"/>
                  <a:pt x="721339" y="115438"/>
                  <a:pt x="751118" y="107458"/>
                </a:cubicBezTo>
                <a:lnTo>
                  <a:pt x="769220" y="94058"/>
                </a:lnTo>
                <a:lnTo>
                  <a:pt x="769220" y="785985"/>
                </a:lnTo>
                <a:lnTo>
                  <a:pt x="77138" y="785985"/>
                </a:lnTo>
                <a:lnTo>
                  <a:pt x="90102" y="768473"/>
                </a:lnTo>
                <a:cubicBezTo>
                  <a:pt x="98082" y="738694"/>
                  <a:pt x="70101" y="701545"/>
                  <a:pt x="15633" y="662355"/>
                </a:cubicBezTo>
                <a:lnTo>
                  <a:pt x="0" y="652502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2" name="フリーフォーム: 図形 111">
            <a:extLst>
              <a:ext uri="{FF2B5EF4-FFF2-40B4-BE49-F238E27FC236}">
                <a16:creationId xmlns:a16="http://schemas.microsoft.com/office/drawing/2014/main" id="{FD46EFAD-8E64-40EC-BC70-218870BB254C}"/>
              </a:ext>
            </a:extLst>
          </p:cNvPr>
          <p:cNvSpPr/>
          <p:nvPr/>
        </p:nvSpPr>
        <p:spPr bwMode="auto">
          <a:xfrm rot="5400000">
            <a:off x="4986739" y="4741913"/>
            <a:ext cx="739274" cy="737847"/>
          </a:xfrm>
          <a:custGeom>
            <a:avLst/>
            <a:gdLst>
              <a:gd name="connsiteX0" fmla="*/ 0 w 739274"/>
              <a:gd name="connsiteY0" fmla="*/ 444788 h 737847"/>
              <a:gd name="connsiteX1" fmla="*/ 20424 w 739274"/>
              <a:gd name="connsiteY1" fmla="*/ 451092 h 737847"/>
              <a:gd name="connsiteX2" fmla="*/ 219750 w 739274"/>
              <a:gd name="connsiteY2" fmla="*/ 445682 h 737847"/>
              <a:gd name="connsiteX3" fmla="*/ 191293 w 739274"/>
              <a:gd name="connsiteY3" fmla="*/ 380911 h 737847"/>
              <a:gd name="connsiteX4" fmla="*/ 182845 w 739274"/>
              <a:gd name="connsiteY4" fmla="*/ 373308 h 737847"/>
              <a:gd name="connsiteX5" fmla="*/ 193113 w 739274"/>
              <a:gd name="connsiteY5" fmla="*/ 378180 h 737847"/>
              <a:gd name="connsiteX6" fmla="*/ 263848 w 739274"/>
              <a:gd name="connsiteY6" fmla="*/ 379524 h 737847"/>
              <a:gd name="connsiteX7" fmla="*/ 192143 w 739274"/>
              <a:gd name="connsiteY7" fmla="*/ 193463 h 737847"/>
              <a:gd name="connsiteX8" fmla="*/ 178465 w 739274"/>
              <a:gd name="connsiteY8" fmla="*/ 177036 h 737847"/>
              <a:gd name="connsiteX9" fmla="*/ 194891 w 739274"/>
              <a:gd name="connsiteY9" fmla="*/ 190714 h 737847"/>
              <a:gd name="connsiteX10" fmla="*/ 380952 w 739274"/>
              <a:gd name="connsiteY10" fmla="*/ 262419 h 737847"/>
              <a:gd name="connsiteX11" fmla="*/ 379608 w 739274"/>
              <a:gd name="connsiteY11" fmla="*/ 191684 h 737847"/>
              <a:gd name="connsiteX12" fmla="*/ 379338 w 739274"/>
              <a:gd name="connsiteY12" fmla="*/ 191115 h 737847"/>
              <a:gd name="connsiteX13" fmla="*/ 379761 w 739274"/>
              <a:gd name="connsiteY13" fmla="*/ 191581 h 737847"/>
              <a:gd name="connsiteX14" fmla="*/ 444662 w 739274"/>
              <a:gd name="connsiteY14" fmla="*/ 219744 h 737847"/>
              <a:gd name="connsiteX15" fmla="*/ 449165 w 739274"/>
              <a:gd name="connsiteY15" fmla="*/ 20396 h 737847"/>
              <a:gd name="connsiteX16" fmla="*/ 442767 w 739274"/>
              <a:gd name="connsiteY16" fmla="*/ 0 h 737847"/>
              <a:gd name="connsiteX17" fmla="*/ 452752 w 739274"/>
              <a:gd name="connsiteY17" fmla="*/ 18900 h 737847"/>
              <a:gd name="connsiteX18" fmla="*/ 597522 w 739274"/>
              <a:gd name="connsiteY18" fmla="*/ 156019 h 737847"/>
              <a:gd name="connsiteX19" fmla="*/ 623199 w 739274"/>
              <a:gd name="connsiteY19" fmla="*/ 90097 h 737847"/>
              <a:gd name="connsiteX20" fmla="*/ 622602 w 739274"/>
              <a:gd name="connsiteY20" fmla="*/ 78748 h 737847"/>
              <a:gd name="connsiteX21" fmla="*/ 626417 w 739274"/>
              <a:gd name="connsiteY21" fmla="*/ 89452 h 737847"/>
              <a:gd name="connsiteX22" fmla="*/ 675484 w 739274"/>
              <a:gd name="connsiteY22" fmla="*/ 140420 h 737847"/>
              <a:gd name="connsiteX23" fmla="*/ 724551 w 739274"/>
              <a:gd name="connsiteY23" fmla="*/ 89453 h 737847"/>
              <a:gd name="connsiteX24" fmla="*/ 739274 w 739274"/>
              <a:gd name="connsiteY24" fmla="*/ 43960 h 737847"/>
              <a:gd name="connsiteX25" fmla="*/ 739274 w 739274"/>
              <a:gd name="connsiteY25" fmla="*/ 737847 h 737847"/>
              <a:gd name="connsiteX26" fmla="*/ 45385 w 739274"/>
              <a:gd name="connsiteY26" fmla="*/ 737847 h 737847"/>
              <a:gd name="connsiteX27" fmla="*/ 90881 w 739274"/>
              <a:gd name="connsiteY27" fmla="*/ 723123 h 737847"/>
              <a:gd name="connsiteX28" fmla="*/ 141848 w 739274"/>
              <a:gd name="connsiteY28" fmla="*/ 674056 h 737847"/>
              <a:gd name="connsiteX29" fmla="*/ 90881 w 739274"/>
              <a:gd name="connsiteY29" fmla="*/ 624989 h 737847"/>
              <a:gd name="connsiteX30" fmla="*/ 90287 w 739274"/>
              <a:gd name="connsiteY30" fmla="*/ 624778 h 737847"/>
              <a:gd name="connsiteX31" fmla="*/ 90916 w 739274"/>
              <a:gd name="connsiteY31" fmla="*/ 624808 h 737847"/>
              <a:gd name="connsiteX32" fmla="*/ 156722 w 739274"/>
              <a:gd name="connsiteY32" fmla="*/ 598830 h 737847"/>
              <a:gd name="connsiteX33" fmla="*/ 18946 w 739274"/>
              <a:gd name="connsiteY33" fmla="*/ 454686 h 737847"/>
              <a:gd name="connsiteX34" fmla="*/ 0 w 739274"/>
              <a:gd name="connsiteY34" fmla="*/ 444788 h 73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39274" h="737847">
                <a:moveTo>
                  <a:pt x="0" y="444788"/>
                </a:moveTo>
                <a:lnTo>
                  <a:pt x="20424" y="451092"/>
                </a:lnTo>
                <a:cubicBezTo>
                  <a:pt x="124544" y="479537"/>
                  <a:pt x="205916" y="479298"/>
                  <a:pt x="219750" y="445682"/>
                </a:cubicBezTo>
                <a:cubicBezTo>
                  <a:pt x="226667" y="428874"/>
                  <a:pt x="215718" y="406110"/>
                  <a:pt x="191293" y="380911"/>
                </a:cubicBezTo>
                <a:lnTo>
                  <a:pt x="182845" y="373308"/>
                </a:lnTo>
                <a:lnTo>
                  <a:pt x="193113" y="378180"/>
                </a:lnTo>
                <a:cubicBezTo>
                  <a:pt x="225770" y="391029"/>
                  <a:pt x="250996" y="392375"/>
                  <a:pt x="263848" y="379524"/>
                </a:cubicBezTo>
                <a:cubicBezTo>
                  <a:pt x="289551" y="353820"/>
                  <a:pt x="258461" y="278622"/>
                  <a:pt x="192143" y="193463"/>
                </a:cubicBezTo>
                <a:lnTo>
                  <a:pt x="178465" y="177036"/>
                </a:lnTo>
                <a:lnTo>
                  <a:pt x="194891" y="190714"/>
                </a:lnTo>
                <a:cubicBezTo>
                  <a:pt x="280050" y="257033"/>
                  <a:pt x="355248" y="288124"/>
                  <a:pt x="380952" y="262419"/>
                </a:cubicBezTo>
                <a:cubicBezTo>
                  <a:pt x="393804" y="249567"/>
                  <a:pt x="392458" y="224341"/>
                  <a:pt x="379608" y="191684"/>
                </a:cubicBezTo>
                <a:lnTo>
                  <a:pt x="379338" y="191115"/>
                </a:lnTo>
                <a:lnTo>
                  <a:pt x="379761" y="191581"/>
                </a:lnTo>
                <a:cubicBezTo>
                  <a:pt x="405071" y="215892"/>
                  <a:pt x="427886" y="226738"/>
                  <a:pt x="444662" y="219744"/>
                </a:cubicBezTo>
                <a:cubicBezTo>
                  <a:pt x="478214" y="205757"/>
                  <a:pt x="478082" y="124386"/>
                  <a:pt x="449165" y="20396"/>
                </a:cubicBezTo>
                <a:lnTo>
                  <a:pt x="442767" y="0"/>
                </a:lnTo>
                <a:lnTo>
                  <a:pt x="452752" y="18900"/>
                </a:lnTo>
                <a:cubicBezTo>
                  <a:pt x="506263" y="112638"/>
                  <a:pt x="563969" y="170007"/>
                  <a:pt x="597522" y="156019"/>
                </a:cubicBezTo>
                <a:cubicBezTo>
                  <a:pt x="614298" y="149026"/>
                  <a:pt x="622653" y="125186"/>
                  <a:pt x="623199" y="90097"/>
                </a:cubicBezTo>
                <a:lnTo>
                  <a:pt x="622602" y="78748"/>
                </a:lnTo>
                <a:lnTo>
                  <a:pt x="626417" y="89452"/>
                </a:lnTo>
                <a:cubicBezTo>
                  <a:pt x="640423" y="121631"/>
                  <a:pt x="657308" y="140420"/>
                  <a:pt x="675484" y="140420"/>
                </a:cubicBezTo>
                <a:cubicBezTo>
                  <a:pt x="693659" y="140420"/>
                  <a:pt x="710544" y="121631"/>
                  <a:pt x="724551" y="89453"/>
                </a:cubicBezTo>
                <a:lnTo>
                  <a:pt x="739274" y="43960"/>
                </a:lnTo>
                <a:lnTo>
                  <a:pt x="739274" y="737847"/>
                </a:lnTo>
                <a:lnTo>
                  <a:pt x="45385" y="737847"/>
                </a:lnTo>
                <a:lnTo>
                  <a:pt x="90881" y="723123"/>
                </a:lnTo>
                <a:cubicBezTo>
                  <a:pt x="123059" y="709117"/>
                  <a:pt x="141848" y="692232"/>
                  <a:pt x="141848" y="674056"/>
                </a:cubicBezTo>
                <a:cubicBezTo>
                  <a:pt x="141848" y="655881"/>
                  <a:pt x="123059" y="638996"/>
                  <a:pt x="90881" y="624989"/>
                </a:cubicBezTo>
                <a:lnTo>
                  <a:pt x="90287" y="624778"/>
                </a:lnTo>
                <a:lnTo>
                  <a:pt x="90916" y="624808"/>
                </a:lnTo>
                <a:cubicBezTo>
                  <a:pt x="126004" y="624102"/>
                  <a:pt x="149805" y="615638"/>
                  <a:pt x="156722" y="598830"/>
                </a:cubicBezTo>
                <a:cubicBezTo>
                  <a:pt x="170557" y="565215"/>
                  <a:pt x="112925" y="507770"/>
                  <a:pt x="18946" y="454686"/>
                </a:cubicBezTo>
                <a:lnTo>
                  <a:pt x="0" y="444788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1" name="フリーフォーム: 図形 110">
            <a:extLst>
              <a:ext uri="{FF2B5EF4-FFF2-40B4-BE49-F238E27FC236}">
                <a16:creationId xmlns:a16="http://schemas.microsoft.com/office/drawing/2014/main" id="{1615A203-E7A2-4800-9343-F3F7057AA82E}"/>
              </a:ext>
            </a:extLst>
          </p:cNvPr>
          <p:cNvSpPr/>
          <p:nvPr/>
        </p:nvSpPr>
        <p:spPr bwMode="auto">
          <a:xfrm rot="5400000">
            <a:off x="4210862" y="4741913"/>
            <a:ext cx="737846" cy="739274"/>
          </a:xfrm>
          <a:custGeom>
            <a:avLst/>
            <a:gdLst>
              <a:gd name="connsiteX0" fmla="*/ 0 w 737846"/>
              <a:gd name="connsiteY0" fmla="*/ 296506 h 739274"/>
              <a:gd name="connsiteX1" fmla="*/ 18901 w 737846"/>
              <a:gd name="connsiteY1" fmla="*/ 286522 h 739274"/>
              <a:gd name="connsiteX2" fmla="*/ 156020 w 737846"/>
              <a:gd name="connsiteY2" fmla="*/ 141752 h 739274"/>
              <a:gd name="connsiteX3" fmla="*/ 90097 w 737846"/>
              <a:gd name="connsiteY3" fmla="*/ 116074 h 739274"/>
              <a:gd name="connsiteX4" fmla="*/ 78747 w 737846"/>
              <a:gd name="connsiteY4" fmla="*/ 116672 h 739274"/>
              <a:gd name="connsiteX5" fmla="*/ 89453 w 737846"/>
              <a:gd name="connsiteY5" fmla="*/ 112856 h 739274"/>
              <a:gd name="connsiteX6" fmla="*/ 140420 w 737846"/>
              <a:gd name="connsiteY6" fmla="*/ 63789 h 739274"/>
              <a:gd name="connsiteX7" fmla="*/ 89453 w 737846"/>
              <a:gd name="connsiteY7" fmla="*/ 14722 h 739274"/>
              <a:gd name="connsiteX8" fmla="*/ 43962 w 737846"/>
              <a:gd name="connsiteY8" fmla="*/ 0 h 739274"/>
              <a:gd name="connsiteX9" fmla="*/ 737846 w 737846"/>
              <a:gd name="connsiteY9" fmla="*/ 0 h 739274"/>
              <a:gd name="connsiteX10" fmla="*/ 737846 w 737846"/>
              <a:gd name="connsiteY10" fmla="*/ 693884 h 739274"/>
              <a:gd name="connsiteX11" fmla="*/ 723123 w 737846"/>
              <a:gd name="connsiteY11" fmla="*/ 648393 h 739274"/>
              <a:gd name="connsiteX12" fmla="*/ 674056 w 737846"/>
              <a:gd name="connsiteY12" fmla="*/ 597426 h 739274"/>
              <a:gd name="connsiteX13" fmla="*/ 624989 w 737846"/>
              <a:gd name="connsiteY13" fmla="*/ 648393 h 739274"/>
              <a:gd name="connsiteX14" fmla="*/ 624778 w 737846"/>
              <a:gd name="connsiteY14" fmla="*/ 648986 h 739274"/>
              <a:gd name="connsiteX15" fmla="*/ 624808 w 737846"/>
              <a:gd name="connsiteY15" fmla="*/ 648357 h 739274"/>
              <a:gd name="connsiteX16" fmla="*/ 598831 w 737846"/>
              <a:gd name="connsiteY16" fmla="*/ 582551 h 739274"/>
              <a:gd name="connsiteX17" fmla="*/ 454687 w 737846"/>
              <a:gd name="connsiteY17" fmla="*/ 720328 h 739274"/>
              <a:gd name="connsiteX18" fmla="*/ 444788 w 737846"/>
              <a:gd name="connsiteY18" fmla="*/ 739274 h 739274"/>
              <a:gd name="connsiteX19" fmla="*/ 451093 w 737846"/>
              <a:gd name="connsiteY19" fmla="*/ 718849 h 739274"/>
              <a:gd name="connsiteX20" fmla="*/ 445683 w 737846"/>
              <a:gd name="connsiteY20" fmla="*/ 519524 h 739274"/>
              <a:gd name="connsiteX21" fmla="*/ 380910 w 737846"/>
              <a:gd name="connsiteY21" fmla="*/ 547981 h 739274"/>
              <a:gd name="connsiteX22" fmla="*/ 373308 w 737846"/>
              <a:gd name="connsiteY22" fmla="*/ 556429 h 739274"/>
              <a:gd name="connsiteX23" fmla="*/ 378180 w 737846"/>
              <a:gd name="connsiteY23" fmla="*/ 546161 h 739274"/>
              <a:gd name="connsiteX24" fmla="*/ 379524 w 737846"/>
              <a:gd name="connsiteY24" fmla="*/ 475426 h 739274"/>
              <a:gd name="connsiteX25" fmla="*/ 193463 w 737846"/>
              <a:gd name="connsiteY25" fmla="*/ 547131 h 739274"/>
              <a:gd name="connsiteX26" fmla="*/ 177037 w 737846"/>
              <a:gd name="connsiteY26" fmla="*/ 560809 h 739274"/>
              <a:gd name="connsiteX27" fmla="*/ 190715 w 737846"/>
              <a:gd name="connsiteY27" fmla="*/ 544382 h 739274"/>
              <a:gd name="connsiteX28" fmla="*/ 262419 w 737846"/>
              <a:gd name="connsiteY28" fmla="*/ 358322 h 739274"/>
              <a:gd name="connsiteX29" fmla="*/ 191684 w 737846"/>
              <a:gd name="connsiteY29" fmla="*/ 359665 h 739274"/>
              <a:gd name="connsiteX30" fmla="*/ 191116 w 737846"/>
              <a:gd name="connsiteY30" fmla="*/ 359936 h 739274"/>
              <a:gd name="connsiteX31" fmla="*/ 191582 w 737846"/>
              <a:gd name="connsiteY31" fmla="*/ 359511 h 739274"/>
              <a:gd name="connsiteX32" fmla="*/ 219744 w 737846"/>
              <a:gd name="connsiteY32" fmla="*/ 294612 h 739274"/>
              <a:gd name="connsiteX33" fmla="*/ 20396 w 737846"/>
              <a:gd name="connsiteY33" fmla="*/ 290109 h 739274"/>
              <a:gd name="connsiteX34" fmla="*/ 0 w 737846"/>
              <a:gd name="connsiteY34" fmla="*/ 296506 h 739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37846" h="739274">
                <a:moveTo>
                  <a:pt x="0" y="296506"/>
                </a:moveTo>
                <a:lnTo>
                  <a:pt x="18901" y="286522"/>
                </a:lnTo>
                <a:cubicBezTo>
                  <a:pt x="112638" y="233011"/>
                  <a:pt x="170007" y="175304"/>
                  <a:pt x="156020" y="141752"/>
                </a:cubicBezTo>
                <a:cubicBezTo>
                  <a:pt x="149026" y="124976"/>
                  <a:pt x="125187" y="116620"/>
                  <a:pt x="90097" y="116074"/>
                </a:cubicBezTo>
                <a:lnTo>
                  <a:pt x="78747" y="116672"/>
                </a:lnTo>
                <a:lnTo>
                  <a:pt x="89453" y="112856"/>
                </a:lnTo>
                <a:cubicBezTo>
                  <a:pt x="121631" y="98850"/>
                  <a:pt x="140420" y="81965"/>
                  <a:pt x="140420" y="63789"/>
                </a:cubicBezTo>
                <a:cubicBezTo>
                  <a:pt x="140420" y="45614"/>
                  <a:pt x="121631" y="28729"/>
                  <a:pt x="89453" y="14722"/>
                </a:cubicBezTo>
                <a:lnTo>
                  <a:pt x="43962" y="0"/>
                </a:lnTo>
                <a:lnTo>
                  <a:pt x="737846" y="0"/>
                </a:lnTo>
                <a:lnTo>
                  <a:pt x="737846" y="693884"/>
                </a:lnTo>
                <a:lnTo>
                  <a:pt x="723123" y="648393"/>
                </a:lnTo>
                <a:cubicBezTo>
                  <a:pt x="709117" y="616215"/>
                  <a:pt x="692231" y="597426"/>
                  <a:pt x="674056" y="597426"/>
                </a:cubicBezTo>
                <a:cubicBezTo>
                  <a:pt x="655881" y="597426"/>
                  <a:pt x="638995" y="616215"/>
                  <a:pt x="624989" y="648393"/>
                </a:cubicBezTo>
                <a:lnTo>
                  <a:pt x="624778" y="648986"/>
                </a:lnTo>
                <a:lnTo>
                  <a:pt x="624808" y="648357"/>
                </a:lnTo>
                <a:cubicBezTo>
                  <a:pt x="624102" y="613270"/>
                  <a:pt x="615638" y="589468"/>
                  <a:pt x="598831" y="582551"/>
                </a:cubicBezTo>
                <a:cubicBezTo>
                  <a:pt x="565215" y="568716"/>
                  <a:pt x="507770" y="626348"/>
                  <a:pt x="454687" y="720328"/>
                </a:cubicBezTo>
                <a:lnTo>
                  <a:pt x="444788" y="739274"/>
                </a:lnTo>
                <a:lnTo>
                  <a:pt x="451093" y="718849"/>
                </a:lnTo>
                <a:cubicBezTo>
                  <a:pt x="479536" y="614728"/>
                  <a:pt x="479298" y="533358"/>
                  <a:pt x="445683" y="519524"/>
                </a:cubicBezTo>
                <a:cubicBezTo>
                  <a:pt x="428875" y="512607"/>
                  <a:pt x="406110" y="523555"/>
                  <a:pt x="380910" y="547981"/>
                </a:cubicBezTo>
                <a:lnTo>
                  <a:pt x="373308" y="556429"/>
                </a:lnTo>
                <a:lnTo>
                  <a:pt x="378180" y="546161"/>
                </a:lnTo>
                <a:cubicBezTo>
                  <a:pt x="391029" y="513504"/>
                  <a:pt x="392376" y="488278"/>
                  <a:pt x="379524" y="475426"/>
                </a:cubicBezTo>
                <a:cubicBezTo>
                  <a:pt x="353819" y="449722"/>
                  <a:pt x="278622" y="480812"/>
                  <a:pt x="193463" y="547131"/>
                </a:cubicBezTo>
                <a:lnTo>
                  <a:pt x="177037" y="560809"/>
                </a:lnTo>
                <a:lnTo>
                  <a:pt x="190715" y="544382"/>
                </a:lnTo>
                <a:cubicBezTo>
                  <a:pt x="257034" y="459224"/>
                  <a:pt x="288123" y="384026"/>
                  <a:pt x="262419" y="358322"/>
                </a:cubicBezTo>
                <a:cubicBezTo>
                  <a:pt x="249568" y="345470"/>
                  <a:pt x="224342" y="346816"/>
                  <a:pt x="191684" y="359665"/>
                </a:cubicBezTo>
                <a:lnTo>
                  <a:pt x="191116" y="359936"/>
                </a:lnTo>
                <a:lnTo>
                  <a:pt x="191582" y="359511"/>
                </a:lnTo>
                <a:cubicBezTo>
                  <a:pt x="215893" y="334202"/>
                  <a:pt x="226738" y="311388"/>
                  <a:pt x="219744" y="294612"/>
                </a:cubicBezTo>
                <a:cubicBezTo>
                  <a:pt x="205757" y="261059"/>
                  <a:pt x="124386" y="261191"/>
                  <a:pt x="20396" y="290109"/>
                </a:cubicBezTo>
                <a:lnTo>
                  <a:pt x="0" y="29650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0" name="フリーフォーム: 図形 109">
            <a:extLst>
              <a:ext uri="{FF2B5EF4-FFF2-40B4-BE49-F238E27FC236}">
                <a16:creationId xmlns:a16="http://schemas.microsoft.com/office/drawing/2014/main" id="{A6478A2E-1887-457F-9FB6-729C7AB4D2B7}"/>
              </a:ext>
            </a:extLst>
          </p:cNvPr>
          <p:cNvSpPr/>
          <p:nvPr/>
        </p:nvSpPr>
        <p:spPr bwMode="auto">
          <a:xfrm rot="5400000">
            <a:off x="6841183" y="4748544"/>
            <a:ext cx="732636" cy="731222"/>
          </a:xfrm>
          <a:custGeom>
            <a:avLst/>
            <a:gdLst>
              <a:gd name="connsiteX0" fmla="*/ 0 w 732636"/>
              <a:gd name="connsiteY0" fmla="*/ 440894 h 731222"/>
              <a:gd name="connsiteX1" fmla="*/ 32078 w 732636"/>
              <a:gd name="connsiteY1" fmla="*/ 451390 h 731222"/>
              <a:gd name="connsiteX2" fmla="*/ 276545 w 732636"/>
              <a:gd name="connsiteY2" fmla="*/ 492366 h 731222"/>
              <a:gd name="connsiteX3" fmla="*/ 305797 w 732636"/>
              <a:gd name="connsiteY3" fmla="*/ 487771 h 731222"/>
              <a:gd name="connsiteX4" fmla="*/ 306186 w 732636"/>
              <a:gd name="connsiteY4" fmla="*/ 487820 h 731222"/>
              <a:gd name="connsiteX5" fmla="*/ 308043 w 732636"/>
              <a:gd name="connsiteY5" fmla="*/ 487063 h 731222"/>
              <a:gd name="connsiteX6" fmla="*/ 298018 w 732636"/>
              <a:gd name="connsiteY6" fmla="*/ 475652 h 731222"/>
              <a:gd name="connsiteX7" fmla="*/ 209773 w 732636"/>
              <a:gd name="connsiteY7" fmla="*/ 395180 h 731222"/>
              <a:gd name="connsiteX8" fmla="*/ 187561 w 732636"/>
              <a:gd name="connsiteY8" fmla="*/ 378031 h 731222"/>
              <a:gd name="connsiteX9" fmla="*/ 212065 w 732636"/>
              <a:gd name="connsiteY9" fmla="*/ 391708 h 731222"/>
              <a:gd name="connsiteX10" fmla="*/ 320761 w 732636"/>
              <a:gd name="connsiteY10" fmla="*/ 441185 h 731222"/>
              <a:gd name="connsiteX11" fmla="*/ 338085 w 732636"/>
              <a:gd name="connsiteY11" fmla="*/ 446859 h 731222"/>
              <a:gd name="connsiteX12" fmla="*/ 338031 w 732636"/>
              <a:gd name="connsiteY12" fmla="*/ 440042 h 731222"/>
              <a:gd name="connsiteX13" fmla="*/ 337836 w 732636"/>
              <a:gd name="connsiteY13" fmla="*/ 439703 h 731222"/>
              <a:gd name="connsiteX14" fmla="*/ 330822 w 732636"/>
              <a:gd name="connsiteY14" fmla="*/ 410936 h 731222"/>
              <a:gd name="connsiteX15" fmla="*/ 198933 w 732636"/>
              <a:gd name="connsiteY15" fmla="*/ 201057 h 731222"/>
              <a:gd name="connsiteX16" fmla="*/ 176903 w 732636"/>
              <a:gd name="connsiteY16" fmla="*/ 175486 h 731222"/>
              <a:gd name="connsiteX17" fmla="*/ 202472 w 732636"/>
              <a:gd name="connsiteY17" fmla="*/ 197518 h 731222"/>
              <a:gd name="connsiteX18" fmla="*/ 412351 w 732636"/>
              <a:gd name="connsiteY18" fmla="*/ 329406 h 731222"/>
              <a:gd name="connsiteX19" fmla="*/ 433498 w 732636"/>
              <a:gd name="connsiteY19" fmla="*/ 334562 h 731222"/>
              <a:gd name="connsiteX20" fmla="*/ 439577 w 732636"/>
              <a:gd name="connsiteY20" fmla="*/ 338032 h 731222"/>
              <a:gd name="connsiteX21" fmla="*/ 443941 w 732636"/>
              <a:gd name="connsiteY21" fmla="*/ 338047 h 731222"/>
              <a:gd name="connsiteX22" fmla="*/ 438601 w 732636"/>
              <a:gd name="connsiteY22" fmla="*/ 322242 h 731222"/>
              <a:gd name="connsiteX23" fmla="*/ 388115 w 732636"/>
              <a:gd name="connsiteY23" fmla="*/ 214011 h 731222"/>
              <a:gd name="connsiteX24" fmla="*/ 374211 w 732636"/>
              <a:gd name="connsiteY24" fmla="*/ 189634 h 731222"/>
              <a:gd name="connsiteX25" fmla="*/ 391567 w 732636"/>
              <a:gd name="connsiteY25" fmla="*/ 211687 h 731222"/>
              <a:gd name="connsiteX26" fmla="*/ 472855 w 732636"/>
              <a:gd name="connsiteY26" fmla="*/ 299179 h 731222"/>
              <a:gd name="connsiteX27" fmla="*/ 486663 w 732636"/>
              <a:gd name="connsiteY27" fmla="*/ 311083 h 731222"/>
              <a:gd name="connsiteX28" fmla="*/ 489236 w 732636"/>
              <a:gd name="connsiteY28" fmla="*/ 304771 h 731222"/>
              <a:gd name="connsiteX29" fmla="*/ 488340 w 732636"/>
              <a:gd name="connsiteY29" fmla="*/ 297827 h 731222"/>
              <a:gd name="connsiteX30" fmla="*/ 491622 w 732636"/>
              <a:gd name="connsiteY30" fmla="*/ 276310 h 731222"/>
              <a:gd name="connsiteX31" fmla="*/ 449533 w 732636"/>
              <a:gd name="connsiteY31" fmla="*/ 32031 h 731222"/>
              <a:gd name="connsiteX32" fmla="*/ 438892 w 732636"/>
              <a:gd name="connsiteY32" fmla="*/ 0 h 731222"/>
              <a:gd name="connsiteX33" fmla="*/ 454152 w 732636"/>
              <a:gd name="connsiteY33" fmla="*/ 30105 h 731222"/>
              <a:gd name="connsiteX34" fmla="*/ 598043 w 732636"/>
              <a:gd name="connsiteY34" fmla="*/ 231943 h 731222"/>
              <a:gd name="connsiteX35" fmla="*/ 621978 w 732636"/>
              <a:gd name="connsiteY35" fmla="*/ 249379 h 731222"/>
              <a:gd name="connsiteX36" fmla="*/ 622216 w 732636"/>
              <a:gd name="connsiteY36" fmla="*/ 249688 h 731222"/>
              <a:gd name="connsiteX37" fmla="*/ 624064 w 732636"/>
              <a:gd name="connsiteY37" fmla="*/ 250466 h 731222"/>
              <a:gd name="connsiteX38" fmla="*/ 625046 w 732636"/>
              <a:gd name="connsiteY38" fmla="*/ 235308 h 731222"/>
              <a:gd name="connsiteX39" fmla="*/ 619548 w 732636"/>
              <a:gd name="connsiteY39" fmla="*/ 116008 h 731222"/>
              <a:gd name="connsiteX40" fmla="*/ 615967 w 732636"/>
              <a:gd name="connsiteY40" fmla="*/ 88174 h 731222"/>
              <a:gd name="connsiteX41" fmla="*/ 623624 w 732636"/>
              <a:gd name="connsiteY41" fmla="*/ 115172 h 731222"/>
              <a:gd name="connsiteX42" fmla="*/ 665498 w 732636"/>
              <a:gd name="connsiteY42" fmla="*/ 227017 h 731222"/>
              <a:gd name="connsiteX43" fmla="*/ 673736 w 732636"/>
              <a:gd name="connsiteY43" fmla="*/ 243281 h 731222"/>
              <a:gd name="connsiteX44" fmla="*/ 678518 w 732636"/>
              <a:gd name="connsiteY44" fmla="*/ 238422 h 731222"/>
              <a:gd name="connsiteX45" fmla="*/ 678620 w 732636"/>
              <a:gd name="connsiteY45" fmla="*/ 238045 h 731222"/>
              <a:gd name="connsiteX46" fmla="*/ 694002 w 732636"/>
              <a:gd name="connsiteY46" fmla="*/ 212742 h 731222"/>
              <a:gd name="connsiteX47" fmla="*/ 726820 w 732636"/>
              <a:gd name="connsiteY47" fmla="*/ 112966 h 731222"/>
              <a:gd name="connsiteX48" fmla="*/ 732636 w 732636"/>
              <a:gd name="connsiteY48" fmla="*/ 82440 h 731222"/>
              <a:gd name="connsiteX49" fmla="*/ 732636 w 732636"/>
              <a:gd name="connsiteY49" fmla="*/ 731222 h 731222"/>
              <a:gd name="connsiteX50" fmla="*/ 83845 w 732636"/>
              <a:gd name="connsiteY50" fmla="*/ 731222 h 731222"/>
              <a:gd name="connsiteX51" fmla="*/ 114381 w 732636"/>
              <a:gd name="connsiteY51" fmla="*/ 725404 h 731222"/>
              <a:gd name="connsiteX52" fmla="*/ 214159 w 732636"/>
              <a:gd name="connsiteY52" fmla="*/ 692587 h 731222"/>
              <a:gd name="connsiteX53" fmla="*/ 232756 w 732636"/>
              <a:gd name="connsiteY53" fmla="*/ 681279 h 731222"/>
              <a:gd name="connsiteX54" fmla="*/ 239510 w 732636"/>
              <a:gd name="connsiteY54" fmla="*/ 679433 h 731222"/>
              <a:gd name="connsiteX55" fmla="*/ 241933 w 732636"/>
              <a:gd name="connsiteY55" fmla="*/ 677026 h 731222"/>
              <a:gd name="connsiteX56" fmla="*/ 207779 w 732636"/>
              <a:gd name="connsiteY56" fmla="*/ 660502 h 731222"/>
              <a:gd name="connsiteX57" fmla="*/ 115424 w 732636"/>
              <a:gd name="connsiteY57" fmla="*/ 628127 h 731222"/>
              <a:gd name="connsiteX58" fmla="*/ 88355 w 732636"/>
              <a:gd name="connsiteY58" fmla="*/ 620722 h 731222"/>
              <a:gd name="connsiteX59" fmla="*/ 116222 w 732636"/>
              <a:gd name="connsiteY59" fmla="*/ 624043 h 731222"/>
              <a:gd name="connsiteX60" fmla="*/ 235568 w 732636"/>
              <a:gd name="connsiteY60" fmla="*/ 628430 h 731222"/>
              <a:gd name="connsiteX61" fmla="*/ 253747 w 732636"/>
              <a:gd name="connsiteY61" fmla="*/ 627084 h 731222"/>
              <a:gd name="connsiteX62" fmla="*/ 251103 w 732636"/>
              <a:gd name="connsiteY62" fmla="*/ 620801 h 731222"/>
              <a:gd name="connsiteX63" fmla="*/ 245561 w 732636"/>
              <a:gd name="connsiteY63" fmla="*/ 616524 h 731222"/>
              <a:gd name="connsiteX64" fmla="*/ 232665 w 732636"/>
              <a:gd name="connsiteY64" fmla="*/ 598989 h 731222"/>
              <a:gd name="connsiteX65" fmla="*/ 30172 w 732636"/>
              <a:gd name="connsiteY65" fmla="*/ 456018 h 731222"/>
              <a:gd name="connsiteX66" fmla="*/ 0 w 732636"/>
              <a:gd name="connsiteY66" fmla="*/ 440894 h 731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32636" h="731222">
                <a:moveTo>
                  <a:pt x="0" y="440894"/>
                </a:moveTo>
                <a:lnTo>
                  <a:pt x="32078" y="451390"/>
                </a:lnTo>
                <a:cubicBezTo>
                  <a:pt x="134044" y="481757"/>
                  <a:pt x="221182" y="496299"/>
                  <a:pt x="276545" y="492366"/>
                </a:cubicBezTo>
                <a:lnTo>
                  <a:pt x="305797" y="487771"/>
                </a:lnTo>
                <a:lnTo>
                  <a:pt x="306186" y="487820"/>
                </a:lnTo>
                <a:lnTo>
                  <a:pt x="308043" y="487063"/>
                </a:lnTo>
                <a:lnTo>
                  <a:pt x="298018" y="475652"/>
                </a:lnTo>
                <a:cubicBezTo>
                  <a:pt x="273869" y="450395"/>
                  <a:pt x="244048" y="423138"/>
                  <a:pt x="209773" y="395180"/>
                </a:cubicBezTo>
                <a:lnTo>
                  <a:pt x="187561" y="378031"/>
                </a:lnTo>
                <a:lnTo>
                  <a:pt x="212065" y="391708"/>
                </a:lnTo>
                <a:cubicBezTo>
                  <a:pt x="251251" y="412221"/>
                  <a:pt x="288040" y="428916"/>
                  <a:pt x="320761" y="441185"/>
                </a:cubicBezTo>
                <a:lnTo>
                  <a:pt x="338085" y="446859"/>
                </a:lnTo>
                <a:lnTo>
                  <a:pt x="338031" y="440042"/>
                </a:lnTo>
                <a:lnTo>
                  <a:pt x="337836" y="439703"/>
                </a:lnTo>
                <a:lnTo>
                  <a:pt x="330822" y="410936"/>
                </a:lnTo>
                <a:cubicBezTo>
                  <a:pt x="313150" y="358321"/>
                  <a:pt x="266198" y="283488"/>
                  <a:pt x="198933" y="201057"/>
                </a:cubicBezTo>
                <a:lnTo>
                  <a:pt x="176903" y="175486"/>
                </a:lnTo>
                <a:lnTo>
                  <a:pt x="202472" y="197518"/>
                </a:lnTo>
                <a:cubicBezTo>
                  <a:pt x="284904" y="264782"/>
                  <a:pt x="359735" y="311734"/>
                  <a:pt x="412351" y="329406"/>
                </a:cubicBezTo>
                <a:lnTo>
                  <a:pt x="433498" y="334562"/>
                </a:lnTo>
                <a:lnTo>
                  <a:pt x="439577" y="338032"/>
                </a:lnTo>
                <a:lnTo>
                  <a:pt x="443941" y="338047"/>
                </a:lnTo>
                <a:lnTo>
                  <a:pt x="438601" y="322242"/>
                </a:lnTo>
                <a:cubicBezTo>
                  <a:pt x="426029" y="289638"/>
                  <a:pt x="408993" y="253004"/>
                  <a:pt x="388115" y="214011"/>
                </a:cubicBezTo>
                <a:lnTo>
                  <a:pt x="374211" y="189634"/>
                </a:lnTo>
                <a:lnTo>
                  <a:pt x="391567" y="211687"/>
                </a:lnTo>
                <a:cubicBezTo>
                  <a:pt x="419841" y="245699"/>
                  <a:pt x="447375" y="275266"/>
                  <a:pt x="472855" y="299179"/>
                </a:cubicBezTo>
                <a:lnTo>
                  <a:pt x="486663" y="311083"/>
                </a:lnTo>
                <a:lnTo>
                  <a:pt x="489236" y="304771"/>
                </a:lnTo>
                <a:lnTo>
                  <a:pt x="488340" y="297827"/>
                </a:lnTo>
                <a:lnTo>
                  <a:pt x="491622" y="276310"/>
                </a:lnTo>
                <a:cubicBezTo>
                  <a:pt x="495303" y="220927"/>
                  <a:pt x="480363" y="133858"/>
                  <a:pt x="449533" y="32031"/>
                </a:cubicBezTo>
                <a:lnTo>
                  <a:pt x="438892" y="0"/>
                </a:lnTo>
                <a:lnTo>
                  <a:pt x="454152" y="30105"/>
                </a:lnTo>
                <a:cubicBezTo>
                  <a:pt x="504781" y="123678"/>
                  <a:pt x="556113" y="195577"/>
                  <a:pt x="598043" y="231943"/>
                </a:cubicBezTo>
                <a:lnTo>
                  <a:pt x="621978" y="249379"/>
                </a:lnTo>
                <a:lnTo>
                  <a:pt x="622216" y="249688"/>
                </a:lnTo>
                <a:lnTo>
                  <a:pt x="624064" y="250466"/>
                </a:lnTo>
                <a:lnTo>
                  <a:pt x="625046" y="235308"/>
                </a:lnTo>
                <a:cubicBezTo>
                  <a:pt x="625827" y="200372"/>
                  <a:pt x="624014" y="160012"/>
                  <a:pt x="619548" y="116008"/>
                </a:cubicBezTo>
                <a:lnTo>
                  <a:pt x="615967" y="88174"/>
                </a:lnTo>
                <a:lnTo>
                  <a:pt x="623624" y="115172"/>
                </a:lnTo>
                <a:cubicBezTo>
                  <a:pt x="636827" y="157386"/>
                  <a:pt x="651036" y="195206"/>
                  <a:pt x="665498" y="227017"/>
                </a:cubicBezTo>
                <a:lnTo>
                  <a:pt x="673736" y="243281"/>
                </a:lnTo>
                <a:lnTo>
                  <a:pt x="678518" y="238422"/>
                </a:lnTo>
                <a:lnTo>
                  <a:pt x="678620" y="238045"/>
                </a:lnTo>
                <a:lnTo>
                  <a:pt x="694002" y="212742"/>
                </a:lnTo>
                <a:cubicBezTo>
                  <a:pt x="706356" y="187893"/>
                  <a:pt x="717462" y="153939"/>
                  <a:pt x="726820" y="112966"/>
                </a:cubicBezTo>
                <a:lnTo>
                  <a:pt x="732636" y="82440"/>
                </a:lnTo>
                <a:lnTo>
                  <a:pt x="732636" y="731222"/>
                </a:lnTo>
                <a:lnTo>
                  <a:pt x="83845" y="731222"/>
                </a:lnTo>
                <a:lnTo>
                  <a:pt x="114381" y="725404"/>
                </a:lnTo>
                <a:cubicBezTo>
                  <a:pt x="155354" y="716047"/>
                  <a:pt x="189308" y="704941"/>
                  <a:pt x="214159" y="692587"/>
                </a:cubicBezTo>
                <a:lnTo>
                  <a:pt x="232756" y="681279"/>
                </a:lnTo>
                <a:lnTo>
                  <a:pt x="239510" y="679433"/>
                </a:lnTo>
                <a:lnTo>
                  <a:pt x="241933" y="677026"/>
                </a:lnTo>
                <a:lnTo>
                  <a:pt x="207779" y="660502"/>
                </a:lnTo>
                <a:cubicBezTo>
                  <a:pt x="180354" y="649292"/>
                  <a:pt x="149291" y="638374"/>
                  <a:pt x="115424" y="628127"/>
                </a:cubicBezTo>
                <a:lnTo>
                  <a:pt x="88355" y="620722"/>
                </a:lnTo>
                <a:lnTo>
                  <a:pt x="116222" y="624043"/>
                </a:lnTo>
                <a:cubicBezTo>
                  <a:pt x="160265" y="628100"/>
                  <a:pt x="200641" y="629537"/>
                  <a:pt x="235568" y="628430"/>
                </a:cubicBezTo>
                <a:lnTo>
                  <a:pt x="253747" y="627084"/>
                </a:lnTo>
                <a:lnTo>
                  <a:pt x="251103" y="620801"/>
                </a:lnTo>
                <a:lnTo>
                  <a:pt x="245561" y="616524"/>
                </a:lnTo>
                <a:lnTo>
                  <a:pt x="232665" y="598989"/>
                </a:lnTo>
                <a:cubicBezTo>
                  <a:pt x="196108" y="557224"/>
                  <a:pt x="123976" y="506220"/>
                  <a:pt x="30172" y="456018"/>
                </a:cubicBezTo>
                <a:lnTo>
                  <a:pt x="0" y="440894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1F9BB4DF-79F0-4C82-8656-615377CC2266}"/>
              </a:ext>
            </a:extLst>
          </p:cNvPr>
          <p:cNvSpPr/>
          <p:nvPr/>
        </p:nvSpPr>
        <p:spPr bwMode="auto">
          <a:xfrm rot="5400000">
            <a:off x="6071931" y="4748546"/>
            <a:ext cx="731220" cy="732635"/>
          </a:xfrm>
          <a:custGeom>
            <a:avLst/>
            <a:gdLst>
              <a:gd name="connsiteX0" fmla="*/ 0 w 731220"/>
              <a:gd name="connsiteY0" fmla="*/ 293743 h 732635"/>
              <a:gd name="connsiteX1" fmla="*/ 30104 w 731220"/>
              <a:gd name="connsiteY1" fmla="*/ 278483 h 732635"/>
              <a:gd name="connsiteX2" fmla="*/ 205970 w 731220"/>
              <a:gd name="connsiteY2" fmla="*/ 160798 h 732635"/>
              <a:gd name="connsiteX3" fmla="*/ 249372 w 731220"/>
              <a:gd name="connsiteY3" fmla="*/ 110663 h 732635"/>
              <a:gd name="connsiteX4" fmla="*/ 249687 w 731220"/>
              <a:gd name="connsiteY4" fmla="*/ 110419 h 732635"/>
              <a:gd name="connsiteX5" fmla="*/ 250465 w 731220"/>
              <a:gd name="connsiteY5" fmla="*/ 108570 h 732635"/>
              <a:gd name="connsiteX6" fmla="*/ 235307 w 731220"/>
              <a:gd name="connsiteY6" fmla="*/ 107589 h 732635"/>
              <a:gd name="connsiteX7" fmla="*/ 116008 w 731220"/>
              <a:gd name="connsiteY7" fmla="*/ 113087 h 732635"/>
              <a:gd name="connsiteX8" fmla="*/ 88174 w 731220"/>
              <a:gd name="connsiteY8" fmla="*/ 116668 h 732635"/>
              <a:gd name="connsiteX9" fmla="*/ 115172 w 731220"/>
              <a:gd name="connsiteY9" fmla="*/ 109011 h 732635"/>
              <a:gd name="connsiteX10" fmla="*/ 207223 w 731220"/>
              <a:gd name="connsiteY10" fmla="*/ 75778 h 732635"/>
              <a:gd name="connsiteX11" fmla="*/ 242617 w 731220"/>
              <a:gd name="connsiteY11" fmla="*/ 58246 h 732635"/>
              <a:gd name="connsiteX12" fmla="*/ 238423 w 731220"/>
              <a:gd name="connsiteY12" fmla="*/ 54117 h 732635"/>
              <a:gd name="connsiteX13" fmla="*/ 238034 w 731220"/>
              <a:gd name="connsiteY13" fmla="*/ 54013 h 732635"/>
              <a:gd name="connsiteX14" fmla="*/ 178685 w 731220"/>
              <a:gd name="connsiteY14" fmla="*/ 24441 h 732635"/>
              <a:gd name="connsiteX15" fmla="*/ 87556 w 731220"/>
              <a:gd name="connsiteY15" fmla="*/ 414 h 732635"/>
              <a:gd name="connsiteX16" fmla="*/ 84707 w 731220"/>
              <a:gd name="connsiteY16" fmla="*/ 0 h 732635"/>
              <a:gd name="connsiteX17" fmla="*/ 731220 w 731220"/>
              <a:gd name="connsiteY17" fmla="*/ 0 h 732635"/>
              <a:gd name="connsiteX18" fmla="*/ 731220 w 731220"/>
              <a:gd name="connsiteY18" fmla="*/ 648780 h 732635"/>
              <a:gd name="connsiteX19" fmla="*/ 725404 w 731220"/>
              <a:gd name="connsiteY19" fmla="*/ 618254 h 732635"/>
              <a:gd name="connsiteX20" fmla="*/ 692586 w 731220"/>
              <a:gd name="connsiteY20" fmla="*/ 518476 h 732635"/>
              <a:gd name="connsiteX21" fmla="*/ 681278 w 731220"/>
              <a:gd name="connsiteY21" fmla="*/ 499879 h 732635"/>
              <a:gd name="connsiteX22" fmla="*/ 679432 w 731220"/>
              <a:gd name="connsiteY22" fmla="*/ 493125 h 732635"/>
              <a:gd name="connsiteX23" fmla="*/ 676358 w 731220"/>
              <a:gd name="connsiteY23" fmla="*/ 490029 h 732635"/>
              <a:gd name="connsiteX24" fmla="*/ 668958 w 731220"/>
              <a:gd name="connsiteY24" fmla="*/ 504981 h 732635"/>
              <a:gd name="connsiteX25" fmla="*/ 628127 w 731220"/>
              <a:gd name="connsiteY25" fmla="*/ 617211 h 732635"/>
              <a:gd name="connsiteX26" fmla="*/ 620721 w 731220"/>
              <a:gd name="connsiteY26" fmla="*/ 644280 h 732635"/>
              <a:gd name="connsiteX27" fmla="*/ 624042 w 731220"/>
              <a:gd name="connsiteY27" fmla="*/ 616413 h 732635"/>
              <a:gd name="connsiteX28" fmla="*/ 628429 w 731220"/>
              <a:gd name="connsiteY28" fmla="*/ 497067 h 732635"/>
              <a:gd name="connsiteX29" fmla="*/ 627083 w 731220"/>
              <a:gd name="connsiteY29" fmla="*/ 478888 h 732635"/>
              <a:gd name="connsiteX30" fmla="*/ 620800 w 731220"/>
              <a:gd name="connsiteY30" fmla="*/ 481532 h 732635"/>
              <a:gd name="connsiteX31" fmla="*/ 616524 w 731220"/>
              <a:gd name="connsiteY31" fmla="*/ 487074 h 732635"/>
              <a:gd name="connsiteX32" fmla="*/ 598988 w 731220"/>
              <a:gd name="connsiteY32" fmla="*/ 499969 h 732635"/>
              <a:gd name="connsiteX33" fmla="*/ 456018 w 731220"/>
              <a:gd name="connsiteY33" fmla="*/ 702463 h 732635"/>
              <a:gd name="connsiteX34" fmla="*/ 440894 w 731220"/>
              <a:gd name="connsiteY34" fmla="*/ 732635 h 732635"/>
              <a:gd name="connsiteX35" fmla="*/ 451390 w 731220"/>
              <a:gd name="connsiteY35" fmla="*/ 700557 h 732635"/>
              <a:gd name="connsiteX36" fmla="*/ 492367 w 731220"/>
              <a:gd name="connsiteY36" fmla="*/ 456088 h 732635"/>
              <a:gd name="connsiteX37" fmla="*/ 487770 w 731220"/>
              <a:gd name="connsiteY37" fmla="*/ 426836 h 732635"/>
              <a:gd name="connsiteX38" fmla="*/ 487820 w 731220"/>
              <a:gd name="connsiteY38" fmla="*/ 426449 h 732635"/>
              <a:gd name="connsiteX39" fmla="*/ 487062 w 731220"/>
              <a:gd name="connsiteY39" fmla="*/ 424592 h 732635"/>
              <a:gd name="connsiteX40" fmla="*/ 475651 w 731220"/>
              <a:gd name="connsiteY40" fmla="*/ 434616 h 732635"/>
              <a:gd name="connsiteX41" fmla="*/ 395181 w 731220"/>
              <a:gd name="connsiteY41" fmla="*/ 522862 h 732635"/>
              <a:gd name="connsiteX42" fmla="*/ 378030 w 731220"/>
              <a:gd name="connsiteY42" fmla="*/ 545074 h 732635"/>
              <a:gd name="connsiteX43" fmla="*/ 391707 w 731220"/>
              <a:gd name="connsiteY43" fmla="*/ 520570 h 732635"/>
              <a:gd name="connsiteX44" fmla="*/ 441184 w 731220"/>
              <a:gd name="connsiteY44" fmla="*/ 411875 h 732635"/>
              <a:gd name="connsiteX45" fmla="*/ 446858 w 731220"/>
              <a:gd name="connsiteY45" fmla="*/ 394551 h 732635"/>
              <a:gd name="connsiteX46" fmla="*/ 440042 w 731220"/>
              <a:gd name="connsiteY46" fmla="*/ 394604 h 732635"/>
              <a:gd name="connsiteX47" fmla="*/ 439704 w 731220"/>
              <a:gd name="connsiteY47" fmla="*/ 394798 h 732635"/>
              <a:gd name="connsiteX48" fmla="*/ 410935 w 731220"/>
              <a:gd name="connsiteY48" fmla="*/ 401813 h 732635"/>
              <a:gd name="connsiteX49" fmla="*/ 201056 w 731220"/>
              <a:gd name="connsiteY49" fmla="*/ 533701 h 732635"/>
              <a:gd name="connsiteX50" fmla="*/ 175487 w 731220"/>
              <a:gd name="connsiteY50" fmla="*/ 555733 h 732635"/>
              <a:gd name="connsiteX51" fmla="*/ 197517 w 731220"/>
              <a:gd name="connsiteY51" fmla="*/ 530163 h 732635"/>
              <a:gd name="connsiteX52" fmla="*/ 329407 w 731220"/>
              <a:gd name="connsiteY52" fmla="*/ 320284 h 732635"/>
              <a:gd name="connsiteX53" fmla="*/ 334562 w 731220"/>
              <a:gd name="connsiteY53" fmla="*/ 299137 h 732635"/>
              <a:gd name="connsiteX54" fmla="*/ 338032 w 731220"/>
              <a:gd name="connsiteY54" fmla="*/ 293058 h 732635"/>
              <a:gd name="connsiteX55" fmla="*/ 338046 w 731220"/>
              <a:gd name="connsiteY55" fmla="*/ 288693 h 732635"/>
              <a:gd name="connsiteX56" fmla="*/ 322241 w 731220"/>
              <a:gd name="connsiteY56" fmla="*/ 294032 h 732635"/>
              <a:gd name="connsiteX57" fmla="*/ 214010 w 731220"/>
              <a:gd name="connsiteY57" fmla="*/ 344519 h 732635"/>
              <a:gd name="connsiteX58" fmla="*/ 189635 w 731220"/>
              <a:gd name="connsiteY58" fmla="*/ 358424 h 732635"/>
              <a:gd name="connsiteX59" fmla="*/ 211687 w 731220"/>
              <a:gd name="connsiteY59" fmla="*/ 341068 h 732635"/>
              <a:gd name="connsiteX60" fmla="*/ 299179 w 731220"/>
              <a:gd name="connsiteY60" fmla="*/ 259779 h 732635"/>
              <a:gd name="connsiteX61" fmla="*/ 311082 w 731220"/>
              <a:gd name="connsiteY61" fmla="*/ 245972 h 732635"/>
              <a:gd name="connsiteX62" fmla="*/ 304770 w 731220"/>
              <a:gd name="connsiteY62" fmla="*/ 243400 h 732635"/>
              <a:gd name="connsiteX63" fmla="*/ 297828 w 731220"/>
              <a:gd name="connsiteY63" fmla="*/ 244294 h 732635"/>
              <a:gd name="connsiteX64" fmla="*/ 276308 w 731220"/>
              <a:gd name="connsiteY64" fmla="*/ 241014 h 732635"/>
              <a:gd name="connsiteX65" fmla="*/ 32030 w 731220"/>
              <a:gd name="connsiteY65" fmla="*/ 283103 h 732635"/>
              <a:gd name="connsiteX66" fmla="*/ 0 w 731220"/>
              <a:gd name="connsiteY66" fmla="*/ 293743 h 73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31220" h="732635">
                <a:moveTo>
                  <a:pt x="0" y="293743"/>
                </a:moveTo>
                <a:lnTo>
                  <a:pt x="30104" y="278483"/>
                </a:lnTo>
                <a:cubicBezTo>
                  <a:pt x="104964" y="237980"/>
                  <a:pt x="165950" y="197026"/>
                  <a:pt x="205970" y="160798"/>
                </a:cubicBezTo>
                <a:lnTo>
                  <a:pt x="249372" y="110663"/>
                </a:lnTo>
                <a:lnTo>
                  <a:pt x="249687" y="110419"/>
                </a:lnTo>
                <a:lnTo>
                  <a:pt x="250465" y="108570"/>
                </a:lnTo>
                <a:lnTo>
                  <a:pt x="235307" y="107589"/>
                </a:lnTo>
                <a:cubicBezTo>
                  <a:pt x="200373" y="106806"/>
                  <a:pt x="160012" y="108619"/>
                  <a:pt x="116008" y="113087"/>
                </a:cubicBezTo>
                <a:lnTo>
                  <a:pt x="88174" y="116668"/>
                </a:lnTo>
                <a:lnTo>
                  <a:pt x="115172" y="109011"/>
                </a:lnTo>
                <a:cubicBezTo>
                  <a:pt x="148943" y="98449"/>
                  <a:pt x="179903" y="87242"/>
                  <a:pt x="207223" y="75778"/>
                </a:cubicBezTo>
                <a:lnTo>
                  <a:pt x="242617" y="58246"/>
                </a:lnTo>
                <a:lnTo>
                  <a:pt x="238423" y="54117"/>
                </a:lnTo>
                <a:lnTo>
                  <a:pt x="238034" y="54013"/>
                </a:lnTo>
                <a:lnTo>
                  <a:pt x="178685" y="24441"/>
                </a:lnTo>
                <a:cubicBezTo>
                  <a:pt x="153245" y="15420"/>
                  <a:pt x="122513" y="7326"/>
                  <a:pt x="87556" y="414"/>
                </a:cubicBezTo>
                <a:lnTo>
                  <a:pt x="84707" y="0"/>
                </a:lnTo>
                <a:lnTo>
                  <a:pt x="731220" y="0"/>
                </a:lnTo>
                <a:lnTo>
                  <a:pt x="731220" y="648780"/>
                </a:lnTo>
                <a:lnTo>
                  <a:pt x="725404" y="618254"/>
                </a:lnTo>
                <a:cubicBezTo>
                  <a:pt x="716047" y="577281"/>
                  <a:pt x="704941" y="543327"/>
                  <a:pt x="692586" y="518476"/>
                </a:cubicBezTo>
                <a:lnTo>
                  <a:pt x="681278" y="499879"/>
                </a:lnTo>
                <a:lnTo>
                  <a:pt x="679432" y="493125"/>
                </a:lnTo>
                <a:lnTo>
                  <a:pt x="676358" y="490029"/>
                </a:lnTo>
                <a:lnTo>
                  <a:pt x="668958" y="504981"/>
                </a:lnTo>
                <a:cubicBezTo>
                  <a:pt x="654793" y="536926"/>
                  <a:pt x="640936" y="574876"/>
                  <a:pt x="628127" y="617211"/>
                </a:cubicBezTo>
                <a:lnTo>
                  <a:pt x="620721" y="644280"/>
                </a:lnTo>
                <a:lnTo>
                  <a:pt x="624042" y="616413"/>
                </a:lnTo>
                <a:cubicBezTo>
                  <a:pt x="628100" y="572370"/>
                  <a:pt x="629538" y="531994"/>
                  <a:pt x="628429" y="497067"/>
                </a:cubicBezTo>
                <a:lnTo>
                  <a:pt x="627083" y="478888"/>
                </a:lnTo>
                <a:lnTo>
                  <a:pt x="620800" y="481532"/>
                </a:lnTo>
                <a:lnTo>
                  <a:pt x="616524" y="487074"/>
                </a:lnTo>
                <a:lnTo>
                  <a:pt x="598988" y="499969"/>
                </a:lnTo>
                <a:cubicBezTo>
                  <a:pt x="557224" y="536527"/>
                  <a:pt x="506220" y="608659"/>
                  <a:pt x="456018" y="702463"/>
                </a:cubicBezTo>
                <a:lnTo>
                  <a:pt x="440894" y="732635"/>
                </a:lnTo>
                <a:lnTo>
                  <a:pt x="451390" y="700557"/>
                </a:lnTo>
                <a:cubicBezTo>
                  <a:pt x="481756" y="598592"/>
                  <a:pt x="496300" y="511453"/>
                  <a:pt x="492367" y="456088"/>
                </a:cubicBezTo>
                <a:lnTo>
                  <a:pt x="487770" y="426836"/>
                </a:lnTo>
                <a:lnTo>
                  <a:pt x="487820" y="426449"/>
                </a:lnTo>
                <a:lnTo>
                  <a:pt x="487062" y="424592"/>
                </a:lnTo>
                <a:lnTo>
                  <a:pt x="475651" y="434616"/>
                </a:lnTo>
                <a:cubicBezTo>
                  <a:pt x="450395" y="458766"/>
                  <a:pt x="423137" y="488587"/>
                  <a:pt x="395181" y="522862"/>
                </a:cubicBezTo>
                <a:lnTo>
                  <a:pt x="378030" y="545074"/>
                </a:lnTo>
                <a:lnTo>
                  <a:pt x="391707" y="520570"/>
                </a:lnTo>
                <a:cubicBezTo>
                  <a:pt x="412222" y="481385"/>
                  <a:pt x="428916" y="444595"/>
                  <a:pt x="441184" y="411875"/>
                </a:cubicBezTo>
                <a:lnTo>
                  <a:pt x="446858" y="394551"/>
                </a:lnTo>
                <a:lnTo>
                  <a:pt x="440042" y="394604"/>
                </a:lnTo>
                <a:lnTo>
                  <a:pt x="439704" y="394798"/>
                </a:lnTo>
                <a:lnTo>
                  <a:pt x="410935" y="401813"/>
                </a:lnTo>
                <a:cubicBezTo>
                  <a:pt x="358319" y="419484"/>
                  <a:pt x="283488" y="466437"/>
                  <a:pt x="201056" y="533701"/>
                </a:cubicBezTo>
                <a:lnTo>
                  <a:pt x="175487" y="555733"/>
                </a:lnTo>
                <a:lnTo>
                  <a:pt x="197517" y="530163"/>
                </a:lnTo>
                <a:cubicBezTo>
                  <a:pt x="264783" y="447733"/>
                  <a:pt x="311734" y="372899"/>
                  <a:pt x="329407" y="320284"/>
                </a:cubicBezTo>
                <a:lnTo>
                  <a:pt x="334562" y="299137"/>
                </a:lnTo>
                <a:lnTo>
                  <a:pt x="338032" y="293058"/>
                </a:lnTo>
                <a:lnTo>
                  <a:pt x="338046" y="288693"/>
                </a:lnTo>
                <a:lnTo>
                  <a:pt x="322241" y="294032"/>
                </a:lnTo>
                <a:cubicBezTo>
                  <a:pt x="289637" y="306605"/>
                  <a:pt x="253003" y="323641"/>
                  <a:pt x="214010" y="344519"/>
                </a:cubicBezTo>
                <a:lnTo>
                  <a:pt x="189635" y="358424"/>
                </a:lnTo>
                <a:lnTo>
                  <a:pt x="211687" y="341068"/>
                </a:lnTo>
                <a:cubicBezTo>
                  <a:pt x="245700" y="312794"/>
                  <a:pt x="275265" y="285260"/>
                  <a:pt x="299179" y="259779"/>
                </a:cubicBezTo>
                <a:lnTo>
                  <a:pt x="311082" y="245972"/>
                </a:lnTo>
                <a:lnTo>
                  <a:pt x="304770" y="243400"/>
                </a:lnTo>
                <a:lnTo>
                  <a:pt x="297828" y="244294"/>
                </a:lnTo>
                <a:lnTo>
                  <a:pt x="276308" y="241014"/>
                </a:lnTo>
                <a:cubicBezTo>
                  <a:pt x="220928" y="237332"/>
                  <a:pt x="133857" y="252271"/>
                  <a:pt x="32030" y="283103"/>
                </a:cubicBezTo>
                <a:lnTo>
                  <a:pt x="0" y="293743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C118F46E-ED7B-4117-AAED-A00C9564C16C}"/>
              </a:ext>
            </a:extLst>
          </p:cNvPr>
          <p:cNvSpPr/>
          <p:nvPr/>
        </p:nvSpPr>
        <p:spPr bwMode="auto">
          <a:xfrm rot="5400000">
            <a:off x="2298060" y="4726279"/>
            <a:ext cx="693036" cy="815353"/>
          </a:xfrm>
          <a:custGeom>
            <a:avLst/>
            <a:gdLst>
              <a:gd name="connsiteX0" fmla="*/ 0 w 693036"/>
              <a:gd name="connsiteY0" fmla="*/ 448927 h 815353"/>
              <a:gd name="connsiteX1" fmla="*/ 96931 w 693036"/>
              <a:gd name="connsiteY1" fmla="*/ 378393 h 815353"/>
              <a:gd name="connsiteX2" fmla="*/ 260675 w 693036"/>
              <a:gd name="connsiteY2" fmla="*/ 159919 h 815353"/>
              <a:gd name="connsiteX3" fmla="*/ 96710 w 693036"/>
              <a:gd name="connsiteY3" fmla="*/ 107604 h 815353"/>
              <a:gd name="connsiteX4" fmla="*/ 31572 w 693036"/>
              <a:gd name="connsiteY4" fmla="*/ 110940 h 815353"/>
              <a:gd name="connsiteX5" fmla="*/ 93357 w 693036"/>
              <a:gd name="connsiteY5" fmla="*/ 90036 h 815353"/>
              <a:gd name="connsiteX6" fmla="*/ 217866 w 693036"/>
              <a:gd name="connsiteY6" fmla="*/ 9195 h 815353"/>
              <a:gd name="connsiteX7" fmla="*/ 220680 w 693036"/>
              <a:gd name="connsiteY7" fmla="*/ 0 h 815353"/>
              <a:gd name="connsiteX8" fmla="*/ 693036 w 693036"/>
              <a:gd name="connsiteY8" fmla="*/ 0 h 815353"/>
              <a:gd name="connsiteX9" fmla="*/ 693036 w 693036"/>
              <a:gd name="connsiteY9" fmla="*/ 470446 h 815353"/>
              <a:gd name="connsiteX10" fmla="*/ 674542 w 693036"/>
              <a:gd name="connsiteY10" fmla="*/ 481801 h 815353"/>
              <a:gd name="connsiteX11" fmla="*/ 569288 w 693036"/>
              <a:gd name="connsiteY11" fmla="*/ 699244 h 815353"/>
              <a:gd name="connsiteX12" fmla="*/ 539442 w 693036"/>
              <a:gd name="connsiteY12" fmla="*/ 815353 h 815353"/>
              <a:gd name="connsiteX13" fmla="*/ 558107 w 693036"/>
              <a:gd name="connsiteY13" fmla="*/ 696941 h 815353"/>
              <a:gd name="connsiteX14" fmla="*/ 519404 w 693036"/>
              <a:gd name="connsiteY14" fmla="*/ 426672 h 815353"/>
              <a:gd name="connsiteX15" fmla="*/ 366474 w 693036"/>
              <a:gd name="connsiteY15" fmla="*/ 505621 h 815353"/>
              <a:gd name="connsiteX16" fmla="*/ 322769 w 693036"/>
              <a:gd name="connsiteY16" fmla="*/ 554044 h 815353"/>
              <a:gd name="connsiteX17" fmla="*/ 351678 w 693036"/>
              <a:gd name="connsiteY17" fmla="*/ 495570 h 815353"/>
              <a:gd name="connsiteX18" fmla="*/ 368709 w 693036"/>
              <a:gd name="connsiteY18" fmla="*/ 324307 h 815353"/>
              <a:gd name="connsiteX19" fmla="*/ 103203 w 693036"/>
              <a:gd name="connsiteY19" fmla="*/ 387933 h 815353"/>
              <a:gd name="connsiteX20" fmla="*/ 0 w 693036"/>
              <a:gd name="connsiteY20" fmla="*/ 448927 h 815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93036" h="815353">
                <a:moveTo>
                  <a:pt x="0" y="448927"/>
                </a:moveTo>
                <a:lnTo>
                  <a:pt x="96931" y="378393"/>
                </a:lnTo>
                <a:cubicBezTo>
                  <a:pt x="220077" y="282376"/>
                  <a:pt x="279336" y="206990"/>
                  <a:pt x="260675" y="159919"/>
                </a:cubicBezTo>
                <a:cubicBezTo>
                  <a:pt x="246677" y="124612"/>
                  <a:pt x="189845" y="107740"/>
                  <a:pt x="96710" y="107604"/>
                </a:cubicBezTo>
                <a:lnTo>
                  <a:pt x="31572" y="110940"/>
                </a:lnTo>
                <a:lnTo>
                  <a:pt x="93357" y="90036"/>
                </a:lnTo>
                <a:cubicBezTo>
                  <a:pt x="158256" y="64198"/>
                  <a:pt x="200700" y="37133"/>
                  <a:pt x="217866" y="9195"/>
                </a:cubicBezTo>
                <a:lnTo>
                  <a:pt x="220680" y="0"/>
                </a:lnTo>
                <a:lnTo>
                  <a:pt x="693036" y="0"/>
                </a:lnTo>
                <a:lnTo>
                  <a:pt x="693036" y="470446"/>
                </a:lnTo>
                <a:lnTo>
                  <a:pt x="674542" y="481801"/>
                </a:lnTo>
                <a:cubicBezTo>
                  <a:pt x="637556" y="512134"/>
                  <a:pt x="602194" y="586848"/>
                  <a:pt x="569288" y="699244"/>
                </a:cubicBezTo>
                <a:lnTo>
                  <a:pt x="539442" y="815353"/>
                </a:lnTo>
                <a:lnTo>
                  <a:pt x="558107" y="696941"/>
                </a:lnTo>
                <a:cubicBezTo>
                  <a:pt x="577289" y="541969"/>
                  <a:pt x="565889" y="446760"/>
                  <a:pt x="519404" y="426672"/>
                </a:cubicBezTo>
                <a:cubicBezTo>
                  <a:pt x="484545" y="411605"/>
                  <a:pt x="432427" y="439860"/>
                  <a:pt x="366474" y="505621"/>
                </a:cubicBezTo>
                <a:lnTo>
                  <a:pt x="322769" y="554044"/>
                </a:lnTo>
                <a:lnTo>
                  <a:pt x="351678" y="495570"/>
                </a:lnTo>
                <a:cubicBezTo>
                  <a:pt x="388504" y="410022"/>
                  <a:pt x="395565" y="351161"/>
                  <a:pt x="368709" y="324307"/>
                </a:cubicBezTo>
                <a:cubicBezTo>
                  <a:pt x="332907" y="288500"/>
                  <a:pt x="240195" y="312988"/>
                  <a:pt x="103203" y="387933"/>
                </a:cubicBezTo>
                <a:lnTo>
                  <a:pt x="0" y="448927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7" name="フリーフォーム: 図形 106">
            <a:extLst>
              <a:ext uri="{FF2B5EF4-FFF2-40B4-BE49-F238E27FC236}">
                <a16:creationId xmlns:a16="http://schemas.microsoft.com/office/drawing/2014/main" id="{EB557CAD-CCBB-4DCF-8E52-C01E64A32950}"/>
              </a:ext>
            </a:extLst>
          </p:cNvPr>
          <p:cNvSpPr/>
          <p:nvPr/>
        </p:nvSpPr>
        <p:spPr bwMode="auto">
          <a:xfrm rot="5400000">
            <a:off x="1235849" y="4814061"/>
            <a:ext cx="666413" cy="666412"/>
          </a:xfrm>
          <a:custGeom>
            <a:avLst/>
            <a:gdLst>
              <a:gd name="connsiteX0" fmla="*/ 0 w 666413"/>
              <a:gd name="connsiteY0" fmla="*/ 666412 h 666412"/>
              <a:gd name="connsiteX1" fmla="*/ 37112 w 666413"/>
              <a:gd name="connsiteY1" fmla="*/ 656628 h 666412"/>
              <a:gd name="connsiteX2" fmla="*/ 177409 w 666413"/>
              <a:gd name="connsiteY2" fmla="*/ 527358 h 666412"/>
              <a:gd name="connsiteX3" fmla="*/ 169576 w 666413"/>
              <a:gd name="connsiteY3" fmla="*/ 493595 h 666412"/>
              <a:gd name="connsiteX4" fmla="*/ 147417 w 666413"/>
              <a:gd name="connsiteY4" fmla="*/ 462575 h 666412"/>
              <a:gd name="connsiteX5" fmla="*/ 185020 w 666413"/>
              <a:gd name="connsiteY5" fmla="*/ 456310 h 666412"/>
              <a:gd name="connsiteX6" fmla="*/ 214433 w 666413"/>
              <a:gd name="connsiteY6" fmla="*/ 437975 h 666412"/>
              <a:gd name="connsiteX7" fmla="*/ 157083 w 666413"/>
              <a:gd name="connsiteY7" fmla="*/ 162328 h 666412"/>
              <a:gd name="connsiteX8" fmla="*/ 140262 w 666413"/>
              <a:gd name="connsiteY8" fmla="*/ 140261 h 666412"/>
              <a:gd name="connsiteX9" fmla="*/ 162330 w 666413"/>
              <a:gd name="connsiteY9" fmla="*/ 157082 h 666412"/>
              <a:gd name="connsiteX10" fmla="*/ 437976 w 666413"/>
              <a:gd name="connsiteY10" fmla="*/ 214431 h 666412"/>
              <a:gd name="connsiteX11" fmla="*/ 456311 w 666413"/>
              <a:gd name="connsiteY11" fmla="*/ 185019 h 666412"/>
              <a:gd name="connsiteX12" fmla="*/ 462577 w 666413"/>
              <a:gd name="connsiteY12" fmla="*/ 147415 h 666412"/>
              <a:gd name="connsiteX13" fmla="*/ 493597 w 666413"/>
              <a:gd name="connsiteY13" fmla="*/ 169575 h 666412"/>
              <a:gd name="connsiteX14" fmla="*/ 527359 w 666413"/>
              <a:gd name="connsiteY14" fmla="*/ 177407 h 666412"/>
              <a:gd name="connsiteX15" fmla="*/ 656629 w 666413"/>
              <a:gd name="connsiteY15" fmla="*/ 37111 h 666412"/>
              <a:gd name="connsiteX16" fmla="*/ 666413 w 666413"/>
              <a:gd name="connsiteY16" fmla="*/ 0 h 666412"/>
              <a:gd name="connsiteX17" fmla="*/ 666413 w 666413"/>
              <a:gd name="connsiteY17" fmla="*/ 666412 h 666412"/>
              <a:gd name="connsiteX18" fmla="*/ 0 w 666413"/>
              <a:gd name="connsiteY18" fmla="*/ 666412 h 66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6413" h="666412">
                <a:moveTo>
                  <a:pt x="0" y="666412"/>
                </a:moveTo>
                <a:lnTo>
                  <a:pt x="37112" y="656628"/>
                </a:lnTo>
                <a:cubicBezTo>
                  <a:pt x="122795" y="625902"/>
                  <a:pt x="177409" y="579401"/>
                  <a:pt x="177409" y="527358"/>
                </a:cubicBezTo>
                <a:cubicBezTo>
                  <a:pt x="177409" y="515792"/>
                  <a:pt x="174712" y="504501"/>
                  <a:pt x="169576" y="493595"/>
                </a:cubicBezTo>
                <a:lnTo>
                  <a:pt x="147417" y="462575"/>
                </a:lnTo>
                <a:lnTo>
                  <a:pt x="185020" y="456310"/>
                </a:lnTo>
                <a:cubicBezTo>
                  <a:pt x="196363" y="452230"/>
                  <a:pt x="206254" y="446153"/>
                  <a:pt x="214433" y="437975"/>
                </a:cubicBezTo>
                <a:cubicBezTo>
                  <a:pt x="263500" y="388908"/>
                  <a:pt x="236945" y="278155"/>
                  <a:pt x="157083" y="162328"/>
                </a:cubicBezTo>
                <a:lnTo>
                  <a:pt x="140262" y="140261"/>
                </a:lnTo>
                <a:lnTo>
                  <a:pt x="162330" y="157082"/>
                </a:lnTo>
                <a:cubicBezTo>
                  <a:pt x="278156" y="236943"/>
                  <a:pt x="388909" y="263498"/>
                  <a:pt x="437976" y="214431"/>
                </a:cubicBezTo>
                <a:cubicBezTo>
                  <a:pt x="446155" y="206253"/>
                  <a:pt x="452232" y="196361"/>
                  <a:pt x="456311" y="185019"/>
                </a:cubicBezTo>
                <a:lnTo>
                  <a:pt x="462577" y="147415"/>
                </a:lnTo>
                <a:lnTo>
                  <a:pt x="493597" y="169575"/>
                </a:lnTo>
                <a:cubicBezTo>
                  <a:pt x="504502" y="174711"/>
                  <a:pt x="515793" y="177407"/>
                  <a:pt x="527359" y="177407"/>
                </a:cubicBezTo>
                <a:cubicBezTo>
                  <a:pt x="579402" y="177408"/>
                  <a:pt x="625902" y="122794"/>
                  <a:pt x="656629" y="37111"/>
                </a:cubicBezTo>
                <a:lnTo>
                  <a:pt x="666413" y="0"/>
                </a:lnTo>
                <a:lnTo>
                  <a:pt x="666413" y="666412"/>
                </a:lnTo>
                <a:lnTo>
                  <a:pt x="0" y="666412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6" name="フリーフォーム: 図形 105">
            <a:extLst>
              <a:ext uri="{FF2B5EF4-FFF2-40B4-BE49-F238E27FC236}">
                <a16:creationId xmlns:a16="http://schemas.microsoft.com/office/drawing/2014/main" id="{7EA1E683-CDE4-408A-8CBD-ED0DFD6600D7}"/>
              </a:ext>
            </a:extLst>
          </p:cNvPr>
          <p:cNvSpPr/>
          <p:nvPr/>
        </p:nvSpPr>
        <p:spPr bwMode="auto">
          <a:xfrm rot="5400000">
            <a:off x="531407" y="4814063"/>
            <a:ext cx="666410" cy="666411"/>
          </a:xfrm>
          <a:custGeom>
            <a:avLst/>
            <a:gdLst>
              <a:gd name="connsiteX0" fmla="*/ 0 w 666410"/>
              <a:gd name="connsiteY0" fmla="*/ 0 h 666411"/>
              <a:gd name="connsiteX1" fmla="*/ 666410 w 666410"/>
              <a:gd name="connsiteY1" fmla="*/ 0 h 666411"/>
              <a:gd name="connsiteX2" fmla="*/ 666410 w 666410"/>
              <a:gd name="connsiteY2" fmla="*/ 666411 h 666411"/>
              <a:gd name="connsiteX3" fmla="*/ 656626 w 666410"/>
              <a:gd name="connsiteY3" fmla="*/ 629300 h 666411"/>
              <a:gd name="connsiteX4" fmla="*/ 527356 w 666410"/>
              <a:gd name="connsiteY4" fmla="*/ 489004 h 666411"/>
              <a:gd name="connsiteX5" fmla="*/ 493594 w 666410"/>
              <a:gd name="connsiteY5" fmla="*/ 496836 h 666411"/>
              <a:gd name="connsiteX6" fmla="*/ 462573 w 666410"/>
              <a:gd name="connsiteY6" fmla="*/ 518996 h 666411"/>
              <a:gd name="connsiteX7" fmla="*/ 456308 w 666410"/>
              <a:gd name="connsiteY7" fmla="*/ 481392 h 666411"/>
              <a:gd name="connsiteX8" fmla="*/ 437973 w 666410"/>
              <a:gd name="connsiteY8" fmla="*/ 451980 h 666411"/>
              <a:gd name="connsiteX9" fmla="*/ 162327 w 666410"/>
              <a:gd name="connsiteY9" fmla="*/ 509329 h 666411"/>
              <a:gd name="connsiteX10" fmla="*/ 140259 w 666410"/>
              <a:gd name="connsiteY10" fmla="*/ 526151 h 666411"/>
              <a:gd name="connsiteX11" fmla="*/ 157080 w 666410"/>
              <a:gd name="connsiteY11" fmla="*/ 504083 h 666411"/>
              <a:gd name="connsiteX12" fmla="*/ 214430 w 666410"/>
              <a:gd name="connsiteY12" fmla="*/ 228436 h 666411"/>
              <a:gd name="connsiteX13" fmla="*/ 185017 w 666410"/>
              <a:gd name="connsiteY13" fmla="*/ 210101 h 666411"/>
              <a:gd name="connsiteX14" fmla="*/ 147414 w 666410"/>
              <a:gd name="connsiteY14" fmla="*/ 203836 h 666411"/>
              <a:gd name="connsiteX15" fmla="*/ 169573 w 666410"/>
              <a:gd name="connsiteY15" fmla="*/ 172816 h 666411"/>
              <a:gd name="connsiteX16" fmla="*/ 177406 w 666410"/>
              <a:gd name="connsiteY16" fmla="*/ 139053 h 666411"/>
              <a:gd name="connsiteX17" fmla="*/ 37109 w 666410"/>
              <a:gd name="connsiteY17" fmla="*/ 9783 h 666411"/>
              <a:gd name="connsiteX18" fmla="*/ 0 w 666410"/>
              <a:gd name="connsiteY18" fmla="*/ 0 h 6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6410" h="666411">
                <a:moveTo>
                  <a:pt x="0" y="0"/>
                </a:moveTo>
                <a:lnTo>
                  <a:pt x="666410" y="0"/>
                </a:lnTo>
                <a:lnTo>
                  <a:pt x="666410" y="666411"/>
                </a:lnTo>
                <a:lnTo>
                  <a:pt x="656626" y="629300"/>
                </a:lnTo>
                <a:cubicBezTo>
                  <a:pt x="625899" y="543618"/>
                  <a:pt x="579399" y="489004"/>
                  <a:pt x="527356" y="489004"/>
                </a:cubicBezTo>
                <a:cubicBezTo>
                  <a:pt x="515790" y="489004"/>
                  <a:pt x="504499" y="491700"/>
                  <a:pt x="493594" y="496836"/>
                </a:cubicBezTo>
                <a:lnTo>
                  <a:pt x="462573" y="518996"/>
                </a:lnTo>
                <a:lnTo>
                  <a:pt x="456308" y="481392"/>
                </a:lnTo>
                <a:cubicBezTo>
                  <a:pt x="452228" y="470049"/>
                  <a:pt x="446152" y="460158"/>
                  <a:pt x="437973" y="451980"/>
                </a:cubicBezTo>
                <a:cubicBezTo>
                  <a:pt x="388906" y="402913"/>
                  <a:pt x="278153" y="429468"/>
                  <a:pt x="162327" y="509329"/>
                </a:cubicBezTo>
                <a:lnTo>
                  <a:pt x="140259" y="526151"/>
                </a:lnTo>
                <a:lnTo>
                  <a:pt x="157080" y="504083"/>
                </a:lnTo>
                <a:cubicBezTo>
                  <a:pt x="236942" y="388256"/>
                  <a:pt x="263497" y="277503"/>
                  <a:pt x="214430" y="228436"/>
                </a:cubicBezTo>
                <a:cubicBezTo>
                  <a:pt x="206251" y="220259"/>
                  <a:pt x="196360" y="214182"/>
                  <a:pt x="185017" y="210101"/>
                </a:cubicBezTo>
                <a:lnTo>
                  <a:pt x="147414" y="203836"/>
                </a:lnTo>
                <a:lnTo>
                  <a:pt x="169573" y="172816"/>
                </a:lnTo>
                <a:cubicBezTo>
                  <a:pt x="174709" y="161910"/>
                  <a:pt x="177406" y="150619"/>
                  <a:pt x="177406" y="139053"/>
                </a:cubicBezTo>
                <a:cubicBezTo>
                  <a:pt x="177406" y="87010"/>
                  <a:pt x="122792" y="40509"/>
                  <a:pt x="37109" y="978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6EF0FA97-39A9-46AF-AD71-BF0FCE934D98}"/>
              </a:ext>
            </a:extLst>
          </p:cNvPr>
          <p:cNvSpPr/>
          <p:nvPr/>
        </p:nvSpPr>
        <p:spPr bwMode="auto">
          <a:xfrm rot="5400000">
            <a:off x="531409" y="5518504"/>
            <a:ext cx="666408" cy="666409"/>
          </a:xfrm>
          <a:custGeom>
            <a:avLst/>
            <a:gdLst>
              <a:gd name="connsiteX0" fmla="*/ 0 w 666408"/>
              <a:gd name="connsiteY0" fmla="*/ 666409 h 666409"/>
              <a:gd name="connsiteX1" fmla="*/ 0 w 666408"/>
              <a:gd name="connsiteY1" fmla="*/ 0 h 666409"/>
              <a:gd name="connsiteX2" fmla="*/ 666408 w 666408"/>
              <a:gd name="connsiteY2" fmla="*/ 0 h 666409"/>
              <a:gd name="connsiteX3" fmla="*/ 629300 w 666408"/>
              <a:gd name="connsiteY3" fmla="*/ 9783 h 666409"/>
              <a:gd name="connsiteX4" fmla="*/ 489003 w 666408"/>
              <a:gd name="connsiteY4" fmla="*/ 139053 h 666409"/>
              <a:gd name="connsiteX5" fmla="*/ 496836 w 666408"/>
              <a:gd name="connsiteY5" fmla="*/ 172816 h 666409"/>
              <a:gd name="connsiteX6" fmla="*/ 518996 w 666408"/>
              <a:gd name="connsiteY6" fmla="*/ 203836 h 666409"/>
              <a:gd name="connsiteX7" fmla="*/ 481392 w 666408"/>
              <a:gd name="connsiteY7" fmla="*/ 210101 h 666409"/>
              <a:gd name="connsiteX8" fmla="*/ 451980 w 666408"/>
              <a:gd name="connsiteY8" fmla="*/ 228436 h 666409"/>
              <a:gd name="connsiteX9" fmla="*/ 509329 w 666408"/>
              <a:gd name="connsiteY9" fmla="*/ 504083 h 666409"/>
              <a:gd name="connsiteX10" fmla="*/ 526151 w 666408"/>
              <a:gd name="connsiteY10" fmla="*/ 526151 h 666409"/>
              <a:gd name="connsiteX11" fmla="*/ 504083 w 666408"/>
              <a:gd name="connsiteY11" fmla="*/ 509329 h 666409"/>
              <a:gd name="connsiteX12" fmla="*/ 228436 w 666408"/>
              <a:gd name="connsiteY12" fmla="*/ 451980 h 666409"/>
              <a:gd name="connsiteX13" fmla="*/ 210101 w 666408"/>
              <a:gd name="connsiteY13" fmla="*/ 481392 h 666409"/>
              <a:gd name="connsiteX14" fmla="*/ 203836 w 666408"/>
              <a:gd name="connsiteY14" fmla="*/ 518996 h 666409"/>
              <a:gd name="connsiteX15" fmla="*/ 172816 w 666408"/>
              <a:gd name="connsiteY15" fmla="*/ 496836 h 666409"/>
              <a:gd name="connsiteX16" fmla="*/ 139054 w 666408"/>
              <a:gd name="connsiteY16" fmla="*/ 489004 h 666409"/>
              <a:gd name="connsiteX17" fmla="*/ 9783 w 666408"/>
              <a:gd name="connsiteY17" fmla="*/ 629300 h 666409"/>
              <a:gd name="connsiteX18" fmla="*/ 0 w 666408"/>
              <a:gd name="connsiteY18" fmla="*/ 666409 h 666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6408" h="666409">
                <a:moveTo>
                  <a:pt x="0" y="666409"/>
                </a:moveTo>
                <a:lnTo>
                  <a:pt x="0" y="0"/>
                </a:lnTo>
                <a:lnTo>
                  <a:pt x="666408" y="0"/>
                </a:lnTo>
                <a:lnTo>
                  <a:pt x="629300" y="9783"/>
                </a:lnTo>
                <a:cubicBezTo>
                  <a:pt x="543618" y="40509"/>
                  <a:pt x="489003" y="87010"/>
                  <a:pt x="489003" y="139053"/>
                </a:cubicBezTo>
                <a:cubicBezTo>
                  <a:pt x="489004" y="150619"/>
                  <a:pt x="491700" y="161910"/>
                  <a:pt x="496836" y="172816"/>
                </a:cubicBezTo>
                <a:lnTo>
                  <a:pt x="518996" y="203836"/>
                </a:lnTo>
                <a:lnTo>
                  <a:pt x="481392" y="210101"/>
                </a:lnTo>
                <a:cubicBezTo>
                  <a:pt x="470050" y="214181"/>
                  <a:pt x="460158" y="220259"/>
                  <a:pt x="451980" y="228436"/>
                </a:cubicBezTo>
                <a:cubicBezTo>
                  <a:pt x="402913" y="277503"/>
                  <a:pt x="429468" y="388256"/>
                  <a:pt x="509329" y="504083"/>
                </a:cubicBezTo>
                <a:lnTo>
                  <a:pt x="526151" y="526151"/>
                </a:lnTo>
                <a:lnTo>
                  <a:pt x="504083" y="509329"/>
                </a:lnTo>
                <a:cubicBezTo>
                  <a:pt x="388257" y="429468"/>
                  <a:pt x="277503" y="402913"/>
                  <a:pt x="228436" y="451980"/>
                </a:cubicBezTo>
                <a:cubicBezTo>
                  <a:pt x="220258" y="460158"/>
                  <a:pt x="214181" y="470049"/>
                  <a:pt x="210101" y="481392"/>
                </a:cubicBezTo>
                <a:lnTo>
                  <a:pt x="203836" y="518996"/>
                </a:lnTo>
                <a:lnTo>
                  <a:pt x="172816" y="496836"/>
                </a:lnTo>
                <a:cubicBezTo>
                  <a:pt x="161911" y="491700"/>
                  <a:pt x="150619" y="489004"/>
                  <a:pt x="139054" y="489004"/>
                </a:cubicBezTo>
                <a:cubicBezTo>
                  <a:pt x="87010" y="489004"/>
                  <a:pt x="40509" y="543618"/>
                  <a:pt x="9783" y="629300"/>
                </a:cubicBezTo>
                <a:lnTo>
                  <a:pt x="0" y="66640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E9962DF3-30D8-43DE-AFC9-20DF34B6C4B8}"/>
              </a:ext>
            </a:extLst>
          </p:cNvPr>
          <p:cNvSpPr/>
          <p:nvPr/>
        </p:nvSpPr>
        <p:spPr bwMode="auto">
          <a:xfrm rot="5400000">
            <a:off x="1235848" y="5518505"/>
            <a:ext cx="666412" cy="666410"/>
          </a:xfrm>
          <a:custGeom>
            <a:avLst/>
            <a:gdLst>
              <a:gd name="connsiteX0" fmla="*/ 0 w 666412"/>
              <a:gd name="connsiteY0" fmla="*/ 666410 h 666410"/>
              <a:gd name="connsiteX1" fmla="*/ 0 w 666412"/>
              <a:gd name="connsiteY1" fmla="*/ 0 h 666410"/>
              <a:gd name="connsiteX2" fmla="*/ 9783 w 666412"/>
              <a:gd name="connsiteY2" fmla="*/ 37109 h 666410"/>
              <a:gd name="connsiteX3" fmla="*/ 139054 w 666412"/>
              <a:gd name="connsiteY3" fmla="*/ 177405 h 666410"/>
              <a:gd name="connsiteX4" fmla="*/ 172816 w 666412"/>
              <a:gd name="connsiteY4" fmla="*/ 169573 h 666410"/>
              <a:gd name="connsiteX5" fmla="*/ 203836 w 666412"/>
              <a:gd name="connsiteY5" fmla="*/ 147413 h 666410"/>
              <a:gd name="connsiteX6" fmla="*/ 210101 w 666412"/>
              <a:gd name="connsiteY6" fmla="*/ 185017 h 666410"/>
              <a:gd name="connsiteX7" fmla="*/ 228436 w 666412"/>
              <a:gd name="connsiteY7" fmla="*/ 214429 h 666410"/>
              <a:gd name="connsiteX8" fmla="*/ 504083 w 666412"/>
              <a:gd name="connsiteY8" fmla="*/ 157080 h 666410"/>
              <a:gd name="connsiteX9" fmla="*/ 526151 w 666412"/>
              <a:gd name="connsiteY9" fmla="*/ 140259 h 666410"/>
              <a:gd name="connsiteX10" fmla="*/ 509329 w 666412"/>
              <a:gd name="connsiteY10" fmla="*/ 162326 h 666410"/>
              <a:gd name="connsiteX11" fmla="*/ 451980 w 666412"/>
              <a:gd name="connsiteY11" fmla="*/ 437973 h 666410"/>
              <a:gd name="connsiteX12" fmla="*/ 481392 w 666412"/>
              <a:gd name="connsiteY12" fmla="*/ 456308 h 666410"/>
              <a:gd name="connsiteX13" fmla="*/ 518996 w 666412"/>
              <a:gd name="connsiteY13" fmla="*/ 462573 h 666410"/>
              <a:gd name="connsiteX14" fmla="*/ 496836 w 666412"/>
              <a:gd name="connsiteY14" fmla="*/ 493593 h 666410"/>
              <a:gd name="connsiteX15" fmla="*/ 489004 w 666412"/>
              <a:gd name="connsiteY15" fmla="*/ 527356 h 666410"/>
              <a:gd name="connsiteX16" fmla="*/ 629300 w 666412"/>
              <a:gd name="connsiteY16" fmla="*/ 656626 h 666410"/>
              <a:gd name="connsiteX17" fmla="*/ 666412 w 666412"/>
              <a:gd name="connsiteY17" fmla="*/ 666410 h 666410"/>
              <a:gd name="connsiteX18" fmla="*/ 0 w 666412"/>
              <a:gd name="connsiteY18" fmla="*/ 666410 h 66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6412" h="666410">
                <a:moveTo>
                  <a:pt x="0" y="666410"/>
                </a:moveTo>
                <a:lnTo>
                  <a:pt x="0" y="0"/>
                </a:lnTo>
                <a:lnTo>
                  <a:pt x="9783" y="37109"/>
                </a:lnTo>
                <a:cubicBezTo>
                  <a:pt x="40509" y="122792"/>
                  <a:pt x="87010" y="177406"/>
                  <a:pt x="139054" y="177405"/>
                </a:cubicBezTo>
                <a:cubicBezTo>
                  <a:pt x="150619" y="177405"/>
                  <a:pt x="161911" y="174709"/>
                  <a:pt x="172816" y="169573"/>
                </a:cubicBezTo>
                <a:lnTo>
                  <a:pt x="203836" y="147413"/>
                </a:lnTo>
                <a:lnTo>
                  <a:pt x="210101" y="185017"/>
                </a:lnTo>
                <a:cubicBezTo>
                  <a:pt x="214181" y="196359"/>
                  <a:pt x="220258" y="206251"/>
                  <a:pt x="228436" y="214429"/>
                </a:cubicBezTo>
                <a:cubicBezTo>
                  <a:pt x="277503" y="263496"/>
                  <a:pt x="388257" y="236941"/>
                  <a:pt x="504083" y="157080"/>
                </a:cubicBezTo>
                <a:lnTo>
                  <a:pt x="526151" y="140259"/>
                </a:lnTo>
                <a:lnTo>
                  <a:pt x="509329" y="162326"/>
                </a:lnTo>
                <a:cubicBezTo>
                  <a:pt x="429468" y="278153"/>
                  <a:pt x="402913" y="388906"/>
                  <a:pt x="451980" y="437973"/>
                </a:cubicBezTo>
                <a:cubicBezTo>
                  <a:pt x="460158" y="446151"/>
                  <a:pt x="470050" y="452229"/>
                  <a:pt x="481392" y="456308"/>
                </a:cubicBezTo>
                <a:lnTo>
                  <a:pt x="518996" y="462573"/>
                </a:lnTo>
                <a:lnTo>
                  <a:pt x="496836" y="493593"/>
                </a:lnTo>
                <a:cubicBezTo>
                  <a:pt x="491700" y="504499"/>
                  <a:pt x="489004" y="515790"/>
                  <a:pt x="489004" y="527356"/>
                </a:cubicBezTo>
                <a:cubicBezTo>
                  <a:pt x="489003" y="579399"/>
                  <a:pt x="543618" y="625900"/>
                  <a:pt x="629300" y="656626"/>
                </a:cubicBezTo>
                <a:lnTo>
                  <a:pt x="666412" y="666410"/>
                </a:lnTo>
                <a:lnTo>
                  <a:pt x="0" y="66641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BB158A9F-44D1-4B77-8058-FC91687AFB9B}"/>
              </a:ext>
            </a:extLst>
          </p:cNvPr>
          <p:cNvSpPr/>
          <p:nvPr/>
        </p:nvSpPr>
        <p:spPr bwMode="auto">
          <a:xfrm rot="5400000">
            <a:off x="2296334" y="5577948"/>
            <a:ext cx="815365" cy="696478"/>
          </a:xfrm>
          <a:custGeom>
            <a:avLst/>
            <a:gdLst>
              <a:gd name="connsiteX0" fmla="*/ 0 w 815365"/>
              <a:gd name="connsiteY0" fmla="*/ 472334 h 696478"/>
              <a:gd name="connsiteX1" fmla="*/ 0 w 815365"/>
              <a:gd name="connsiteY1" fmla="*/ 0 h 696478"/>
              <a:gd name="connsiteX2" fmla="*/ 470454 w 815365"/>
              <a:gd name="connsiteY2" fmla="*/ 0 h 696478"/>
              <a:gd name="connsiteX3" fmla="*/ 481798 w 815365"/>
              <a:gd name="connsiteY3" fmla="*/ 18475 h 696478"/>
              <a:gd name="connsiteX4" fmla="*/ 699242 w 815365"/>
              <a:gd name="connsiteY4" fmla="*/ 123731 h 696478"/>
              <a:gd name="connsiteX5" fmla="*/ 815365 w 815365"/>
              <a:gd name="connsiteY5" fmla="*/ 153583 h 696478"/>
              <a:gd name="connsiteX6" fmla="*/ 696929 w 815365"/>
              <a:gd name="connsiteY6" fmla="*/ 134912 h 696478"/>
              <a:gd name="connsiteX7" fmla="*/ 426661 w 815365"/>
              <a:gd name="connsiteY7" fmla="*/ 173615 h 696478"/>
              <a:gd name="connsiteX8" fmla="*/ 505612 w 815365"/>
              <a:gd name="connsiteY8" fmla="*/ 326546 h 696478"/>
              <a:gd name="connsiteX9" fmla="*/ 554022 w 815365"/>
              <a:gd name="connsiteY9" fmla="*/ 370236 h 696478"/>
              <a:gd name="connsiteX10" fmla="*/ 495556 w 815365"/>
              <a:gd name="connsiteY10" fmla="*/ 341335 h 696478"/>
              <a:gd name="connsiteX11" fmla="*/ 324294 w 815365"/>
              <a:gd name="connsiteY11" fmla="*/ 324301 h 696478"/>
              <a:gd name="connsiteX12" fmla="*/ 308592 w 815365"/>
              <a:gd name="connsiteY12" fmla="*/ 361626 h 696478"/>
              <a:gd name="connsiteX13" fmla="*/ 435332 w 815365"/>
              <a:gd name="connsiteY13" fmla="*/ 671457 h 696478"/>
              <a:gd name="connsiteX14" fmla="*/ 451432 w 815365"/>
              <a:gd name="connsiteY14" fmla="*/ 696478 h 696478"/>
              <a:gd name="connsiteX15" fmla="*/ 378382 w 815365"/>
              <a:gd name="connsiteY15" fmla="*/ 596081 h 696478"/>
              <a:gd name="connsiteX16" fmla="*/ 159906 w 815365"/>
              <a:gd name="connsiteY16" fmla="*/ 432339 h 696478"/>
              <a:gd name="connsiteX17" fmla="*/ 107594 w 815365"/>
              <a:gd name="connsiteY17" fmla="*/ 596305 h 696478"/>
              <a:gd name="connsiteX18" fmla="*/ 110930 w 815365"/>
              <a:gd name="connsiteY18" fmla="*/ 661426 h 696478"/>
              <a:gd name="connsiteX19" fmla="*/ 90030 w 815365"/>
              <a:gd name="connsiteY19" fmla="*/ 599655 h 696478"/>
              <a:gd name="connsiteX20" fmla="*/ 9189 w 815365"/>
              <a:gd name="connsiteY20" fmla="*/ 475146 h 696478"/>
              <a:gd name="connsiteX21" fmla="*/ 0 w 815365"/>
              <a:gd name="connsiteY21" fmla="*/ 472334 h 69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15365" h="696478">
                <a:moveTo>
                  <a:pt x="0" y="472334"/>
                </a:moveTo>
                <a:lnTo>
                  <a:pt x="0" y="0"/>
                </a:lnTo>
                <a:lnTo>
                  <a:pt x="470454" y="0"/>
                </a:lnTo>
                <a:lnTo>
                  <a:pt x="481798" y="18475"/>
                </a:lnTo>
                <a:cubicBezTo>
                  <a:pt x="512131" y="55461"/>
                  <a:pt x="586845" y="90823"/>
                  <a:pt x="699242" y="123731"/>
                </a:cubicBezTo>
                <a:lnTo>
                  <a:pt x="815365" y="153583"/>
                </a:lnTo>
                <a:lnTo>
                  <a:pt x="696929" y="134912"/>
                </a:lnTo>
                <a:cubicBezTo>
                  <a:pt x="541959" y="115730"/>
                  <a:pt x="446750" y="127132"/>
                  <a:pt x="426661" y="173615"/>
                </a:cubicBezTo>
                <a:cubicBezTo>
                  <a:pt x="411594" y="208475"/>
                  <a:pt x="439849" y="260592"/>
                  <a:pt x="505612" y="326546"/>
                </a:cubicBezTo>
                <a:lnTo>
                  <a:pt x="554022" y="370236"/>
                </a:lnTo>
                <a:lnTo>
                  <a:pt x="495556" y="341335"/>
                </a:lnTo>
                <a:cubicBezTo>
                  <a:pt x="410011" y="304508"/>
                  <a:pt x="351148" y="297448"/>
                  <a:pt x="324294" y="324301"/>
                </a:cubicBezTo>
                <a:cubicBezTo>
                  <a:pt x="315342" y="333253"/>
                  <a:pt x="310160" y="345760"/>
                  <a:pt x="308592" y="361626"/>
                </a:cubicBezTo>
                <a:cubicBezTo>
                  <a:pt x="302709" y="421129"/>
                  <a:pt x="347658" y="527872"/>
                  <a:pt x="435332" y="671457"/>
                </a:cubicBezTo>
                <a:lnTo>
                  <a:pt x="451432" y="696478"/>
                </a:lnTo>
                <a:lnTo>
                  <a:pt x="378382" y="596081"/>
                </a:lnTo>
                <a:cubicBezTo>
                  <a:pt x="282363" y="472935"/>
                  <a:pt x="206977" y="413678"/>
                  <a:pt x="159906" y="432339"/>
                </a:cubicBezTo>
                <a:cubicBezTo>
                  <a:pt x="124602" y="446335"/>
                  <a:pt x="107731" y="503169"/>
                  <a:pt x="107594" y="596305"/>
                </a:cubicBezTo>
                <a:lnTo>
                  <a:pt x="110930" y="661426"/>
                </a:lnTo>
                <a:lnTo>
                  <a:pt x="90030" y="599655"/>
                </a:lnTo>
                <a:cubicBezTo>
                  <a:pt x="64190" y="534758"/>
                  <a:pt x="37127" y="492313"/>
                  <a:pt x="9189" y="475146"/>
                </a:cubicBezTo>
                <a:lnTo>
                  <a:pt x="0" y="472334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1A91267E-7F36-410B-B6FA-2CB658508A31}"/>
              </a:ext>
            </a:extLst>
          </p:cNvPr>
          <p:cNvSpPr/>
          <p:nvPr/>
        </p:nvSpPr>
        <p:spPr bwMode="auto">
          <a:xfrm rot="5400000">
            <a:off x="3151435" y="5457355"/>
            <a:ext cx="693056" cy="815354"/>
          </a:xfrm>
          <a:custGeom>
            <a:avLst/>
            <a:gdLst>
              <a:gd name="connsiteX0" fmla="*/ 0 w 693056"/>
              <a:gd name="connsiteY0" fmla="*/ 815354 h 815354"/>
              <a:gd name="connsiteX1" fmla="*/ 0 w 693056"/>
              <a:gd name="connsiteY1" fmla="*/ 344879 h 815354"/>
              <a:gd name="connsiteX2" fmla="*/ 18469 w 693056"/>
              <a:gd name="connsiteY2" fmla="*/ 333539 h 815354"/>
              <a:gd name="connsiteX3" fmla="*/ 123725 w 693056"/>
              <a:gd name="connsiteY3" fmla="*/ 116094 h 815354"/>
              <a:gd name="connsiteX4" fmla="*/ 153568 w 693056"/>
              <a:gd name="connsiteY4" fmla="*/ 0 h 815354"/>
              <a:gd name="connsiteX5" fmla="*/ 134903 w 693056"/>
              <a:gd name="connsiteY5" fmla="*/ 118403 h 815354"/>
              <a:gd name="connsiteX6" fmla="*/ 173605 w 693056"/>
              <a:gd name="connsiteY6" fmla="*/ 388673 h 815354"/>
              <a:gd name="connsiteX7" fmla="*/ 326537 w 693056"/>
              <a:gd name="connsiteY7" fmla="*/ 309723 h 815354"/>
              <a:gd name="connsiteX8" fmla="*/ 369149 w 693056"/>
              <a:gd name="connsiteY8" fmla="*/ 262509 h 815354"/>
              <a:gd name="connsiteX9" fmla="*/ 336883 w 693056"/>
              <a:gd name="connsiteY9" fmla="*/ 330322 h 815354"/>
              <a:gd name="connsiteX10" fmla="*/ 308594 w 693056"/>
              <a:gd name="connsiteY10" fmla="*/ 453706 h 815354"/>
              <a:gd name="connsiteX11" fmla="*/ 324298 w 693056"/>
              <a:gd name="connsiteY11" fmla="*/ 491034 h 815354"/>
              <a:gd name="connsiteX12" fmla="*/ 589806 w 693056"/>
              <a:gd name="connsiteY12" fmla="*/ 427409 h 815354"/>
              <a:gd name="connsiteX13" fmla="*/ 693056 w 693056"/>
              <a:gd name="connsiteY13" fmla="*/ 366387 h 815354"/>
              <a:gd name="connsiteX14" fmla="*/ 596078 w 693056"/>
              <a:gd name="connsiteY14" fmla="*/ 436954 h 815354"/>
              <a:gd name="connsiteX15" fmla="*/ 432334 w 693056"/>
              <a:gd name="connsiteY15" fmla="*/ 655430 h 815354"/>
              <a:gd name="connsiteX16" fmla="*/ 596299 w 693056"/>
              <a:gd name="connsiteY16" fmla="*/ 707742 h 815354"/>
              <a:gd name="connsiteX17" fmla="*/ 661424 w 693056"/>
              <a:gd name="connsiteY17" fmla="*/ 704406 h 815354"/>
              <a:gd name="connsiteX18" fmla="*/ 599654 w 693056"/>
              <a:gd name="connsiteY18" fmla="*/ 725304 h 815354"/>
              <a:gd name="connsiteX19" fmla="*/ 475144 w 693056"/>
              <a:gd name="connsiteY19" fmla="*/ 806146 h 815354"/>
              <a:gd name="connsiteX20" fmla="*/ 472325 w 693056"/>
              <a:gd name="connsiteY20" fmla="*/ 815354 h 815354"/>
              <a:gd name="connsiteX21" fmla="*/ 0 w 693056"/>
              <a:gd name="connsiteY21" fmla="*/ 815354 h 81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93056" h="815354">
                <a:moveTo>
                  <a:pt x="0" y="815354"/>
                </a:moveTo>
                <a:lnTo>
                  <a:pt x="0" y="344879"/>
                </a:lnTo>
                <a:lnTo>
                  <a:pt x="18469" y="333539"/>
                </a:lnTo>
                <a:cubicBezTo>
                  <a:pt x="55455" y="303206"/>
                  <a:pt x="90817" y="228491"/>
                  <a:pt x="123725" y="116094"/>
                </a:cubicBezTo>
                <a:lnTo>
                  <a:pt x="153568" y="0"/>
                </a:lnTo>
                <a:lnTo>
                  <a:pt x="134903" y="118403"/>
                </a:lnTo>
                <a:cubicBezTo>
                  <a:pt x="115722" y="273374"/>
                  <a:pt x="127124" y="368583"/>
                  <a:pt x="173605" y="388673"/>
                </a:cubicBezTo>
                <a:cubicBezTo>
                  <a:pt x="208466" y="403741"/>
                  <a:pt x="260583" y="375482"/>
                  <a:pt x="326537" y="309723"/>
                </a:cubicBezTo>
                <a:lnTo>
                  <a:pt x="369149" y="262509"/>
                </a:lnTo>
                <a:lnTo>
                  <a:pt x="336883" y="330322"/>
                </a:lnTo>
                <a:cubicBezTo>
                  <a:pt x="315422" y="382394"/>
                  <a:pt x="305653" y="423956"/>
                  <a:pt x="308594" y="453706"/>
                </a:cubicBezTo>
                <a:cubicBezTo>
                  <a:pt x="310164" y="469574"/>
                  <a:pt x="315346" y="482084"/>
                  <a:pt x="324298" y="491034"/>
                </a:cubicBezTo>
                <a:cubicBezTo>
                  <a:pt x="360102" y="526838"/>
                  <a:pt x="452811" y="502352"/>
                  <a:pt x="589806" y="427409"/>
                </a:cubicBezTo>
                <a:lnTo>
                  <a:pt x="693056" y="366387"/>
                </a:lnTo>
                <a:lnTo>
                  <a:pt x="596078" y="436954"/>
                </a:lnTo>
                <a:cubicBezTo>
                  <a:pt x="472934" y="532971"/>
                  <a:pt x="413675" y="608356"/>
                  <a:pt x="432334" y="655430"/>
                </a:cubicBezTo>
                <a:cubicBezTo>
                  <a:pt x="446330" y="690732"/>
                  <a:pt x="503161" y="707605"/>
                  <a:pt x="596299" y="707742"/>
                </a:cubicBezTo>
                <a:lnTo>
                  <a:pt x="661424" y="704406"/>
                </a:lnTo>
                <a:lnTo>
                  <a:pt x="599654" y="725304"/>
                </a:lnTo>
                <a:cubicBezTo>
                  <a:pt x="534756" y="751144"/>
                  <a:pt x="492310" y="778208"/>
                  <a:pt x="475144" y="806146"/>
                </a:cubicBezTo>
                <a:lnTo>
                  <a:pt x="472325" y="815354"/>
                </a:lnTo>
                <a:lnTo>
                  <a:pt x="0" y="815354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D748D929-838C-4D33-86F2-554E602ABBBA}"/>
              </a:ext>
            </a:extLst>
          </p:cNvPr>
          <p:cNvSpPr/>
          <p:nvPr/>
        </p:nvSpPr>
        <p:spPr bwMode="auto">
          <a:xfrm rot="5400000">
            <a:off x="4210862" y="5519219"/>
            <a:ext cx="739274" cy="737845"/>
          </a:xfrm>
          <a:custGeom>
            <a:avLst/>
            <a:gdLst>
              <a:gd name="connsiteX0" fmla="*/ 0 w 739274"/>
              <a:gd name="connsiteY0" fmla="*/ 693886 h 737845"/>
              <a:gd name="connsiteX1" fmla="*/ 0 w 739274"/>
              <a:gd name="connsiteY1" fmla="*/ 0 h 737845"/>
              <a:gd name="connsiteX2" fmla="*/ 693883 w 739274"/>
              <a:gd name="connsiteY2" fmla="*/ 0 h 737845"/>
              <a:gd name="connsiteX3" fmla="*/ 648393 w 739274"/>
              <a:gd name="connsiteY3" fmla="*/ 14722 h 737845"/>
              <a:gd name="connsiteX4" fmla="*/ 597426 w 739274"/>
              <a:gd name="connsiteY4" fmla="*/ 63789 h 737845"/>
              <a:gd name="connsiteX5" fmla="*/ 648393 w 739274"/>
              <a:gd name="connsiteY5" fmla="*/ 112856 h 737845"/>
              <a:gd name="connsiteX6" fmla="*/ 648987 w 739274"/>
              <a:gd name="connsiteY6" fmla="*/ 113067 h 737845"/>
              <a:gd name="connsiteX7" fmla="*/ 648357 w 739274"/>
              <a:gd name="connsiteY7" fmla="*/ 113037 h 737845"/>
              <a:gd name="connsiteX8" fmla="*/ 582552 w 739274"/>
              <a:gd name="connsiteY8" fmla="*/ 139014 h 737845"/>
              <a:gd name="connsiteX9" fmla="*/ 720329 w 739274"/>
              <a:gd name="connsiteY9" fmla="*/ 283159 h 737845"/>
              <a:gd name="connsiteX10" fmla="*/ 739274 w 739274"/>
              <a:gd name="connsiteY10" fmla="*/ 293057 h 737845"/>
              <a:gd name="connsiteX11" fmla="*/ 718849 w 739274"/>
              <a:gd name="connsiteY11" fmla="*/ 286752 h 737845"/>
              <a:gd name="connsiteX12" fmla="*/ 519524 w 739274"/>
              <a:gd name="connsiteY12" fmla="*/ 292163 h 737845"/>
              <a:gd name="connsiteX13" fmla="*/ 547983 w 739274"/>
              <a:gd name="connsiteY13" fmla="*/ 356934 h 737845"/>
              <a:gd name="connsiteX14" fmla="*/ 556430 w 739274"/>
              <a:gd name="connsiteY14" fmla="*/ 364538 h 737845"/>
              <a:gd name="connsiteX15" fmla="*/ 546162 w 739274"/>
              <a:gd name="connsiteY15" fmla="*/ 359665 h 737845"/>
              <a:gd name="connsiteX16" fmla="*/ 475427 w 739274"/>
              <a:gd name="connsiteY16" fmla="*/ 358322 h 737845"/>
              <a:gd name="connsiteX17" fmla="*/ 547132 w 739274"/>
              <a:gd name="connsiteY17" fmla="*/ 544382 h 737845"/>
              <a:gd name="connsiteX18" fmla="*/ 560810 w 739274"/>
              <a:gd name="connsiteY18" fmla="*/ 560809 h 737845"/>
              <a:gd name="connsiteX19" fmla="*/ 544383 w 739274"/>
              <a:gd name="connsiteY19" fmla="*/ 547131 h 737845"/>
              <a:gd name="connsiteX20" fmla="*/ 358322 w 739274"/>
              <a:gd name="connsiteY20" fmla="*/ 475426 h 737845"/>
              <a:gd name="connsiteX21" fmla="*/ 350103 w 739274"/>
              <a:gd name="connsiteY21" fmla="*/ 492220 h 737845"/>
              <a:gd name="connsiteX22" fmla="*/ 356695 w 739274"/>
              <a:gd name="connsiteY22" fmla="*/ 538154 h 737845"/>
              <a:gd name="connsiteX23" fmla="*/ 360698 w 739274"/>
              <a:gd name="connsiteY23" fmla="*/ 547569 h 737845"/>
              <a:gd name="connsiteX24" fmla="*/ 359513 w 739274"/>
              <a:gd name="connsiteY24" fmla="*/ 546264 h 737845"/>
              <a:gd name="connsiteX25" fmla="*/ 294612 w 739274"/>
              <a:gd name="connsiteY25" fmla="*/ 518101 h 737845"/>
              <a:gd name="connsiteX26" fmla="*/ 290110 w 739274"/>
              <a:gd name="connsiteY26" fmla="*/ 717449 h 737845"/>
              <a:gd name="connsiteX27" fmla="*/ 296507 w 739274"/>
              <a:gd name="connsiteY27" fmla="*/ 737845 h 737845"/>
              <a:gd name="connsiteX28" fmla="*/ 286523 w 739274"/>
              <a:gd name="connsiteY28" fmla="*/ 718945 h 737845"/>
              <a:gd name="connsiteX29" fmla="*/ 141753 w 739274"/>
              <a:gd name="connsiteY29" fmla="*/ 581826 h 737845"/>
              <a:gd name="connsiteX30" fmla="*/ 116075 w 739274"/>
              <a:gd name="connsiteY30" fmla="*/ 647748 h 737845"/>
              <a:gd name="connsiteX31" fmla="*/ 116672 w 739274"/>
              <a:gd name="connsiteY31" fmla="*/ 659099 h 737845"/>
              <a:gd name="connsiteX32" fmla="*/ 112857 w 739274"/>
              <a:gd name="connsiteY32" fmla="*/ 648393 h 737845"/>
              <a:gd name="connsiteX33" fmla="*/ 63790 w 739274"/>
              <a:gd name="connsiteY33" fmla="*/ 597426 h 737845"/>
              <a:gd name="connsiteX34" fmla="*/ 14723 w 739274"/>
              <a:gd name="connsiteY34" fmla="*/ 648392 h 737845"/>
              <a:gd name="connsiteX35" fmla="*/ 0 w 739274"/>
              <a:gd name="connsiteY35" fmla="*/ 693886 h 737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39274" h="737845">
                <a:moveTo>
                  <a:pt x="0" y="693886"/>
                </a:moveTo>
                <a:lnTo>
                  <a:pt x="0" y="0"/>
                </a:lnTo>
                <a:lnTo>
                  <a:pt x="693883" y="0"/>
                </a:lnTo>
                <a:lnTo>
                  <a:pt x="648393" y="14722"/>
                </a:lnTo>
                <a:cubicBezTo>
                  <a:pt x="616215" y="28729"/>
                  <a:pt x="597426" y="45614"/>
                  <a:pt x="597426" y="63789"/>
                </a:cubicBezTo>
                <a:cubicBezTo>
                  <a:pt x="597426" y="81964"/>
                  <a:pt x="616216" y="98850"/>
                  <a:pt x="648393" y="112856"/>
                </a:cubicBezTo>
                <a:lnTo>
                  <a:pt x="648987" y="113067"/>
                </a:lnTo>
                <a:lnTo>
                  <a:pt x="648357" y="113037"/>
                </a:lnTo>
                <a:cubicBezTo>
                  <a:pt x="613270" y="113744"/>
                  <a:pt x="589469" y="122207"/>
                  <a:pt x="582552" y="139014"/>
                </a:cubicBezTo>
                <a:cubicBezTo>
                  <a:pt x="568718" y="172630"/>
                  <a:pt x="626349" y="230076"/>
                  <a:pt x="720329" y="283159"/>
                </a:cubicBezTo>
                <a:lnTo>
                  <a:pt x="739274" y="293057"/>
                </a:lnTo>
                <a:lnTo>
                  <a:pt x="718849" y="286752"/>
                </a:lnTo>
                <a:cubicBezTo>
                  <a:pt x="614729" y="258309"/>
                  <a:pt x="533358" y="258547"/>
                  <a:pt x="519524" y="292163"/>
                </a:cubicBezTo>
                <a:cubicBezTo>
                  <a:pt x="512607" y="308971"/>
                  <a:pt x="523556" y="331735"/>
                  <a:pt x="547983" y="356934"/>
                </a:cubicBezTo>
                <a:lnTo>
                  <a:pt x="556430" y="364538"/>
                </a:lnTo>
                <a:lnTo>
                  <a:pt x="546162" y="359665"/>
                </a:lnTo>
                <a:cubicBezTo>
                  <a:pt x="513505" y="346816"/>
                  <a:pt x="488279" y="345470"/>
                  <a:pt x="475427" y="358322"/>
                </a:cubicBezTo>
                <a:cubicBezTo>
                  <a:pt x="449723" y="384026"/>
                  <a:pt x="480813" y="459223"/>
                  <a:pt x="547132" y="544382"/>
                </a:cubicBezTo>
                <a:lnTo>
                  <a:pt x="560810" y="560809"/>
                </a:lnTo>
                <a:lnTo>
                  <a:pt x="544383" y="547131"/>
                </a:lnTo>
                <a:cubicBezTo>
                  <a:pt x="459224" y="480812"/>
                  <a:pt x="384026" y="449722"/>
                  <a:pt x="358322" y="475426"/>
                </a:cubicBezTo>
                <a:cubicBezTo>
                  <a:pt x="354039" y="479710"/>
                  <a:pt x="351332" y="485369"/>
                  <a:pt x="350103" y="492220"/>
                </a:cubicBezTo>
                <a:cubicBezTo>
                  <a:pt x="347953" y="504208"/>
                  <a:pt x="350329" y="519846"/>
                  <a:pt x="356695" y="538154"/>
                </a:cubicBezTo>
                <a:lnTo>
                  <a:pt x="360698" y="547569"/>
                </a:lnTo>
                <a:lnTo>
                  <a:pt x="359513" y="546264"/>
                </a:lnTo>
                <a:cubicBezTo>
                  <a:pt x="334203" y="521953"/>
                  <a:pt x="311388" y="511107"/>
                  <a:pt x="294612" y="518101"/>
                </a:cubicBezTo>
                <a:cubicBezTo>
                  <a:pt x="261060" y="532089"/>
                  <a:pt x="261191" y="613459"/>
                  <a:pt x="290110" y="717449"/>
                </a:cubicBezTo>
                <a:lnTo>
                  <a:pt x="296507" y="737845"/>
                </a:lnTo>
                <a:lnTo>
                  <a:pt x="286523" y="718945"/>
                </a:lnTo>
                <a:cubicBezTo>
                  <a:pt x="233011" y="625207"/>
                  <a:pt x="175305" y="567838"/>
                  <a:pt x="141753" y="581826"/>
                </a:cubicBezTo>
                <a:cubicBezTo>
                  <a:pt x="124977" y="588819"/>
                  <a:pt x="116621" y="612659"/>
                  <a:pt x="116075" y="647748"/>
                </a:cubicBezTo>
                <a:lnTo>
                  <a:pt x="116672" y="659099"/>
                </a:lnTo>
                <a:lnTo>
                  <a:pt x="112857" y="648393"/>
                </a:lnTo>
                <a:cubicBezTo>
                  <a:pt x="98850" y="616215"/>
                  <a:pt x="81965" y="597426"/>
                  <a:pt x="63790" y="597426"/>
                </a:cubicBezTo>
                <a:cubicBezTo>
                  <a:pt x="45614" y="597426"/>
                  <a:pt x="28729" y="616215"/>
                  <a:pt x="14723" y="648392"/>
                </a:cubicBezTo>
                <a:lnTo>
                  <a:pt x="0" y="69388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42C85B21-D006-4068-A688-C8879F9AB28F}"/>
              </a:ext>
            </a:extLst>
          </p:cNvPr>
          <p:cNvSpPr/>
          <p:nvPr/>
        </p:nvSpPr>
        <p:spPr bwMode="auto">
          <a:xfrm rot="5400000">
            <a:off x="4988167" y="5517790"/>
            <a:ext cx="737846" cy="739275"/>
          </a:xfrm>
          <a:custGeom>
            <a:avLst/>
            <a:gdLst>
              <a:gd name="connsiteX0" fmla="*/ 0 w 737846"/>
              <a:gd name="connsiteY0" fmla="*/ 739275 h 739275"/>
              <a:gd name="connsiteX1" fmla="*/ 0 w 737846"/>
              <a:gd name="connsiteY1" fmla="*/ 45388 h 739275"/>
              <a:gd name="connsiteX2" fmla="*/ 14723 w 737846"/>
              <a:gd name="connsiteY2" fmla="*/ 90881 h 739275"/>
              <a:gd name="connsiteX3" fmla="*/ 63790 w 737846"/>
              <a:gd name="connsiteY3" fmla="*/ 141848 h 739275"/>
              <a:gd name="connsiteX4" fmla="*/ 112857 w 737846"/>
              <a:gd name="connsiteY4" fmla="*/ 90881 h 739275"/>
              <a:gd name="connsiteX5" fmla="*/ 113068 w 737846"/>
              <a:gd name="connsiteY5" fmla="*/ 90287 h 739275"/>
              <a:gd name="connsiteX6" fmla="*/ 113038 w 737846"/>
              <a:gd name="connsiteY6" fmla="*/ 90917 h 739275"/>
              <a:gd name="connsiteX7" fmla="*/ 139016 w 737846"/>
              <a:gd name="connsiteY7" fmla="*/ 156722 h 739275"/>
              <a:gd name="connsiteX8" fmla="*/ 283160 w 737846"/>
              <a:gd name="connsiteY8" fmla="*/ 18946 h 739275"/>
              <a:gd name="connsiteX9" fmla="*/ 293058 w 737846"/>
              <a:gd name="connsiteY9" fmla="*/ 0 h 739275"/>
              <a:gd name="connsiteX10" fmla="*/ 286754 w 737846"/>
              <a:gd name="connsiteY10" fmla="*/ 20425 h 739275"/>
              <a:gd name="connsiteX11" fmla="*/ 292164 w 737846"/>
              <a:gd name="connsiteY11" fmla="*/ 219750 h 739275"/>
              <a:gd name="connsiteX12" fmla="*/ 356935 w 737846"/>
              <a:gd name="connsiteY12" fmla="*/ 191292 h 739275"/>
              <a:gd name="connsiteX13" fmla="*/ 364400 w 737846"/>
              <a:gd name="connsiteY13" fmla="*/ 182998 h 739275"/>
              <a:gd name="connsiteX14" fmla="*/ 356695 w 737846"/>
              <a:gd name="connsiteY14" fmla="*/ 201119 h 739275"/>
              <a:gd name="connsiteX15" fmla="*/ 350103 w 737846"/>
              <a:gd name="connsiteY15" fmla="*/ 247054 h 739275"/>
              <a:gd name="connsiteX16" fmla="*/ 358323 w 737846"/>
              <a:gd name="connsiteY16" fmla="*/ 263847 h 739275"/>
              <a:gd name="connsiteX17" fmla="*/ 544383 w 737846"/>
              <a:gd name="connsiteY17" fmla="*/ 192143 h 739275"/>
              <a:gd name="connsiteX18" fmla="*/ 560809 w 737846"/>
              <a:gd name="connsiteY18" fmla="*/ 178464 h 739275"/>
              <a:gd name="connsiteX19" fmla="*/ 547131 w 737846"/>
              <a:gd name="connsiteY19" fmla="*/ 194891 h 739275"/>
              <a:gd name="connsiteX20" fmla="*/ 475427 w 737846"/>
              <a:gd name="connsiteY20" fmla="*/ 380952 h 739275"/>
              <a:gd name="connsiteX21" fmla="*/ 546162 w 737846"/>
              <a:gd name="connsiteY21" fmla="*/ 379608 h 739275"/>
              <a:gd name="connsiteX22" fmla="*/ 547754 w 737846"/>
              <a:gd name="connsiteY22" fmla="*/ 378853 h 739275"/>
              <a:gd name="connsiteX23" fmla="*/ 540470 w 737846"/>
              <a:gd name="connsiteY23" fmla="*/ 386035 h 739275"/>
              <a:gd name="connsiteX24" fmla="*/ 516892 w 737846"/>
              <a:gd name="connsiteY24" fmla="*/ 426004 h 739275"/>
              <a:gd name="connsiteX25" fmla="*/ 518102 w 737846"/>
              <a:gd name="connsiteY25" fmla="*/ 444662 h 739275"/>
              <a:gd name="connsiteX26" fmla="*/ 717450 w 737846"/>
              <a:gd name="connsiteY26" fmla="*/ 449165 h 739275"/>
              <a:gd name="connsiteX27" fmla="*/ 737846 w 737846"/>
              <a:gd name="connsiteY27" fmla="*/ 442767 h 739275"/>
              <a:gd name="connsiteX28" fmla="*/ 718946 w 737846"/>
              <a:gd name="connsiteY28" fmla="*/ 452752 h 739275"/>
              <a:gd name="connsiteX29" fmla="*/ 581826 w 737846"/>
              <a:gd name="connsiteY29" fmla="*/ 597522 h 739275"/>
              <a:gd name="connsiteX30" fmla="*/ 647750 w 737846"/>
              <a:gd name="connsiteY30" fmla="*/ 623200 h 739275"/>
              <a:gd name="connsiteX31" fmla="*/ 659098 w 737846"/>
              <a:gd name="connsiteY31" fmla="*/ 622602 h 739275"/>
              <a:gd name="connsiteX32" fmla="*/ 648394 w 737846"/>
              <a:gd name="connsiteY32" fmla="*/ 626418 h 739275"/>
              <a:gd name="connsiteX33" fmla="*/ 597426 w 737846"/>
              <a:gd name="connsiteY33" fmla="*/ 675484 h 739275"/>
              <a:gd name="connsiteX34" fmla="*/ 648393 w 737846"/>
              <a:gd name="connsiteY34" fmla="*/ 724551 h 739275"/>
              <a:gd name="connsiteX35" fmla="*/ 693889 w 737846"/>
              <a:gd name="connsiteY35" fmla="*/ 739275 h 739275"/>
              <a:gd name="connsiteX36" fmla="*/ 0 w 737846"/>
              <a:gd name="connsiteY36" fmla="*/ 739275 h 73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737846" h="739275">
                <a:moveTo>
                  <a:pt x="0" y="739275"/>
                </a:moveTo>
                <a:lnTo>
                  <a:pt x="0" y="45388"/>
                </a:lnTo>
                <a:lnTo>
                  <a:pt x="14723" y="90881"/>
                </a:lnTo>
                <a:cubicBezTo>
                  <a:pt x="28729" y="123059"/>
                  <a:pt x="45614" y="141848"/>
                  <a:pt x="63790" y="141848"/>
                </a:cubicBezTo>
                <a:cubicBezTo>
                  <a:pt x="81965" y="141847"/>
                  <a:pt x="98850" y="123059"/>
                  <a:pt x="112857" y="90881"/>
                </a:cubicBezTo>
                <a:lnTo>
                  <a:pt x="113068" y="90287"/>
                </a:lnTo>
                <a:lnTo>
                  <a:pt x="113038" y="90917"/>
                </a:lnTo>
                <a:cubicBezTo>
                  <a:pt x="113744" y="126003"/>
                  <a:pt x="122208" y="149805"/>
                  <a:pt x="139016" y="156722"/>
                </a:cubicBezTo>
                <a:cubicBezTo>
                  <a:pt x="172631" y="170556"/>
                  <a:pt x="230076" y="112925"/>
                  <a:pt x="283160" y="18946"/>
                </a:cubicBezTo>
                <a:lnTo>
                  <a:pt x="293058" y="0"/>
                </a:lnTo>
                <a:lnTo>
                  <a:pt x="286754" y="20425"/>
                </a:lnTo>
                <a:cubicBezTo>
                  <a:pt x="258309" y="124544"/>
                  <a:pt x="258548" y="205916"/>
                  <a:pt x="292164" y="219750"/>
                </a:cubicBezTo>
                <a:cubicBezTo>
                  <a:pt x="308972" y="226668"/>
                  <a:pt x="331737" y="215718"/>
                  <a:pt x="356935" y="191292"/>
                </a:cubicBezTo>
                <a:lnTo>
                  <a:pt x="364400" y="182998"/>
                </a:lnTo>
                <a:lnTo>
                  <a:pt x="356695" y="201119"/>
                </a:lnTo>
                <a:cubicBezTo>
                  <a:pt x="350329" y="219427"/>
                  <a:pt x="347953" y="235065"/>
                  <a:pt x="350103" y="247054"/>
                </a:cubicBezTo>
                <a:cubicBezTo>
                  <a:pt x="351333" y="253905"/>
                  <a:pt x="354039" y="259563"/>
                  <a:pt x="358323" y="263847"/>
                </a:cubicBezTo>
                <a:cubicBezTo>
                  <a:pt x="384026" y="289552"/>
                  <a:pt x="459224" y="258461"/>
                  <a:pt x="544383" y="192143"/>
                </a:cubicBezTo>
                <a:lnTo>
                  <a:pt x="560809" y="178464"/>
                </a:lnTo>
                <a:lnTo>
                  <a:pt x="547131" y="194891"/>
                </a:lnTo>
                <a:cubicBezTo>
                  <a:pt x="480813" y="280050"/>
                  <a:pt x="449723" y="355248"/>
                  <a:pt x="475427" y="380952"/>
                </a:cubicBezTo>
                <a:cubicBezTo>
                  <a:pt x="488279" y="393804"/>
                  <a:pt x="513505" y="392458"/>
                  <a:pt x="546162" y="379608"/>
                </a:cubicBezTo>
                <a:lnTo>
                  <a:pt x="547754" y="378853"/>
                </a:lnTo>
                <a:lnTo>
                  <a:pt x="540470" y="386035"/>
                </a:lnTo>
                <a:cubicBezTo>
                  <a:pt x="527615" y="400542"/>
                  <a:pt x="519467" y="414099"/>
                  <a:pt x="516892" y="426004"/>
                </a:cubicBezTo>
                <a:cubicBezTo>
                  <a:pt x="515421" y="432807"/>
                  <a:pt x="515770" y="439070"/>
                  <a:pt x="518102" y="444662"/>
                </a:cubicBezTo>
                <a:cubicBezTo>
                  <a:pt x="532089" y="478214"/>
                  <a:pt x="613460" y="478083"/>
                  <a:pt x="717450" y="449165"/>
                </a:cubicBezTo>
                <a:lnTo>
                  <a:pt x="737846" y="442767"/>
                </a:lnTo>
                <a:lnTo>
                  <a:pt x="718946" y="452752"/>
                </a:lnTo>
                <a:cubicBezTo>
                  <a:pt x="625208" y="506263"/>
                  <a:pt x="567839" y="563969"/>
                  <a:pt x="581826" y="597522"/>
                </a:cubicBezTo>
                <a:cubicBezTo>
                  <a:pt x="588820" y="614298"/>
                  <a:pt x="612660" y="622653"/>
                  <a:pt x="647750" y="623200"/>
                </a:cubicBezTo>
                <a:lnTo>
                  <a:pt x="659098" y="622602"/>
                </a:lnTo>
                <a:lnTo>
                  <a:pt x="648394" y="626418"/>
                </a:lnTo>
                <a:cubicBezTo>
                  <a:pt x="616216" y="640424"/>
                  <a:pt x="597426" y="657309"/>
                  <a:pt x="597426" y="675484"/>
                </a:cubicBezTo>
                <a:cubicBezTo>
                  <a:pt x="597426" y="693660"/>
                  <a:pt x="616215" y="710545"/>
                  <a:pt x="648393" y="724551"/>
                </a:cubicBezTo>
                <a:lnTo>
                  <a:pt x="693889" y="739275"/>
                </a:lnTo>
                <a:lnTo>
                  <a:pt x="0" y="73927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467A8C42-87FC-4FBC-8020-423E1E81787D}"/>
              </a:ext>
            </a:extLst>
          </p:cNvPr>
          <p:cNvSpPr/>
          <p:nvPr/>
        </p:nvSpPr>
        <p:spPr bwMode="auto">
          <a:xfrm rot="5400000">
            <a:off x="6071931" y="5519214"/>
            <a:ext cx="732637" cy="731219"/>
          </a:xfrm>
          <a:custGeom>
            <a:avLst/>
            <a:gdLst>
              <a:gd name="connsiteX0" fmla="*/ 0 w 732637"/>
              <a:gd name="connsiteY0" fmla="*/ 648785 h 731219"/>
              <a:gd name="connsiteX1" fmla="*/ 0 w 732637"/>
              <a:gd name="connsiteY1" fmla="*/ 0 h 731219"/>
              <a:gd name="connsiteX2" fmla="*/ 648775 w 732637"/>
              <a:gd name="connsiteY2" fmla="*/ 0 h 731219"/>
              <a:gd name="connsiteX3" fmla="*/ 618255 w 732637"/>
              <a:gd name="connsiteY3" fmla="*/ 5815 h 731219"/>
              <a:gd name="connsiteX4" fmla="*/ 518479 w 732637"/>
              <a:gd name="connsiteY4" fmla="*/ 38633 h 731219"/>
              <a:gd name="connsiteX5" fmla="*/ 499880 w 732637"/>
              <a:gd name="connsiteY5" fmla="*/ 49940 h 731219"/>
              <a:gd name="connsiteX6" fmla="*/ 493126 w 732637"/>
              <a:gd name="connsiteY6" fmla="*/ 51787 h 731219"/>
              <a:gd name="connsiteX7" fmla="*/ 490703 w 732637"/>
              <a:gd name="connsiteY7" fmla="*/ 54194 h 731219"/>
              <a:gd name="connsiteX8" fmla="*/ 524857 w 732637"/>
              <a:gd name="connsiteY8" fmla="*/ 70717 h 731219"/>
              <a:gd name="connsiteX9" fmla="*/ 617213 w 732637"/>
              <a:gd name="connsiteY9" fmla="*/ 103092 h 731219"/>
              <a:gd name="connsiteX10" fmla="*/ 644281 w 732637"/>
              <a:gd name="connsiteY10" fmla="*/ 110498 h 731219"/>
              <a:gd name="connsiteX11" fmla="*/ 616416 w 732637"/>
              <a:gd name="connsiteY11" fmla="*/ 107177 h 731219"/>
              <a:gd name="connsiteX12" fmla="*/ 497070 w 732637"/>
              <a:gd name="connsiteY12" fmla="*/ 102790 h 731219"/>
              <a:gd name="connsiteX13" fmla="*/ 478889 w 732637"/>
              <a:gd name="connsiteY13" fmla="*/ 104136 h 731219"/>
              <a:gd name="connsiteX14" fmla="*/ 481533 w 732637"/>
              <a:gd name="connsiteY14" fmla="*/ 110419 h 731219"/>
              <a:gd name="connsiteX15" fmla="*/ 487075 w 732637"/>
              <a:gd name="connsiteY15" fmla="*/ 114695 h 731219"/>
              <a:gd name="connsiteX16" fmla="*/ 499972 w 732637"/>
              <a:gd name="connsiteY16" fmla="*/ 132231 h 731219"/>
              <a:gd name="connsiteX17" fmla="*/ 702464 w 732637"/>
              <a:gd name="connsiteY17" fmla="*/ 275201 h 731219"/>
              <a:gd name="connsiteX18" fmla="*/ 732637 w 732637"/>
              <a:gd name="connsiteY18" fmla="*/ 290325 h 731219"/>
              <a:gd name="connsiteX19" fmla="*/ 700560 w 732637"/>
              <a:gd name="connsiteY19" fmla="*/ 279829 h 731219"/>
              <a:gd name="connsiteX20" fmla="*/ 456092 w 732637"/>
              <a:gd name="connsiteY20" fmla="*/ 238854 h 731219"/>
              <a:gd name="connsiteX21" fmla="*/ 426838 w 732637"/>
              <a:gd name="connsiteY21" fmla="*/ 243449 h 731219"/>
              <a:gd name="connsiteX22" fmla="*/ 426450 w 732637"/>
              <a:gd name="connsiteY22" fmla="*/ 243400 h 731219"/>
              <a:gd name="connsiteX23" fmla="*/ 424593 w 732637"/>
              <a:gd name="connsiteY23" fmla="*/ 244157 h 731219"/>
              <a:gd name="connsiteX24" fmla="*/ 434618 w 732637"/>
              <a:gd name="connsiteY24" fmla="*/ 255568 h 731219"/>
              <a:gd name="connsiteX25" fmla="*/ 522864 w 732637"/>
              <a:gd name="connsiteY25" fmla="*/ 336039 h 731219"/>
              <a:gd name="connsiteX26" fmla="*/ 545077 w 732637"/>
              <a:gd name="connsiteY26" fmla="*/ 353189 h 731219"/>
              <a:gd name="connsiteX27" fmla="*/ 520572 w 732637"/>
              <a:gd name="connsiteY27" fmla="*/ 339512 h 731219"/>
              <a:gd name="connsiteX28" fmla="*/ 411877 w 732637"/>
              <a:gd name="connsiteY28" fmla="*/ 290035 h 731219"/>
              <a:gd name="connsiteX29" fmla="*/ 394551 w 732637"/>
              <a:gd name="connsiteY29" fmla="*/ 284361 h 731219"/>
              <a:gd name="connsiteX30" fmla="*/ 394605 w 732637"/>
              <a:gd name="connsiteY30" fmla="*/ 291177 h 731219"/>
              <a:gd name="connsiteX31" fmla="*/ 394801 w 732637"/>
              <a:gd name="connsiteY31" fmla="*/ 291516 h 731219"/>
              <a:gd name="connsiteX32" fmla="*/ 401815 w 732637"/>
              <a:gd name="connsiteY32" fmla="*/ 320284 h 731219"/>
              <a:gd name="connsiteX33" fmla="*/ 533703 w 732637"/>
              <a:gd name="connsiteY33" fmla="*/ 530164 h 731219"/>
              <a:gd name="connsiteX34" fmla="*/ 555735 w 732637"/>
              <a:gd name="connsiteY34" fmla="*/ 555732 h 731219"/>
              <a:gd name="connsiteX35" fmla="*/ 530164 w 732637"/>
              <a:gd name="connsiteY35" fmla="*/ 533702 h 731219"/>
              <a:gd name="connsiteX36" fmla="*/ 320287 w 732637"/>
              <a:gd name="connsiteY36" fmla="*/ 401813 h 731219"/>
              <a:gd name="connsiteX37" fmla="*/ 299138 w 732637"/>
              <a:gd name="connsiteY37" fmla="*/ 396656 h 731219"/>
              <a:gd name="connsiteX38" fmla="*/ 293059 w 732637"/>
              <a:gd name="connsiteY38" fmla="*/ 393187 h 731219"/>
              <a:gd name="connsiteX39" fmla="*/ 288696 w 732637"/>
              <a:gd name="connsiteY39" fmla="*/ 393173 h 731219"/>
              <a:gd name="connsiteX40" fmla="*/ 294035 w 732637"/>
              <a:gd name="connsiteY40" fmla="*/ 408979 h 731219"/>
              <a:gd name="connsiteX41" fmla="*/ 344522 w 732637"/>
              <a:gd name="connsiteY41" fmla="*/ 517210 h 731219"/>
              <a:gd name="connsiteX42" fmla="*/ 358426 w 732637"/>
              <a:gd name="connsiteY42" fmla="*/ 541584 h 731219"/>
              <a:gd name="connsiteX43" fmla="*/ 341070 w 732637"/>
              <a:gd name="connsiteY43" fmla="*/ 519532 h 731219"/>
              <a:gd name="connsiteX44" fmla="*/ 259782 w 732637"/>
              <a:gd name="connsiteY44" fmla="*/ 432040 h 731219"/>
              <a:gd name="connsiteX45" fmla="*/ 245975 w 732637"/>
              <a:gd name="connsiteY45" fmla="*/ 420137 h 731219"/>
              <a:gd name="connsiteX46" fmla="*/ 243401 w 732637"/>
              <a:gd name="connsiteY46" fmla="*/ 426449 h 731219"/>
              <a:gd name="connsiteX47" fmla="*/ 244207 w 732637"/>
              <a:gd name="connsiteY47" fmla="*/ 433974 h 731219"/>
              <a:gd name="connsiteX48" fmla="*/ 241016 w 732637"/>
              <a:gd name="connsiteY48" fmla="*/ 454910 h 731219"/>
              <a:gd name="connsiteX49" fmla="*/ 283104 w 732637"/>
              <a:gd name="connsiteY49" fmla="*/ 699189 h 731219"/>
              <a:gd name="connsiteX50" fmla="*/ 293745 w 732637"/>
              <a:gd name="connsiteY50" fmla="*/ 731219 h 731219"/>
              <a:gd name="connsiteX51" fmla="*/ 278485 w 732637"/>
              <a:gd name="connsiteY51" fmla="*/ 701115 h 731219"/>
              <a:gd name="connsiteX52" fmla="*/ 134593 w 732637"/>
              <a:gd name="connsiteY52" fmla="*/ 499277 h 731219"/>
              <a:gd name="connsiteX53" fmla="*/ 110659 w 732637"/>
              <a:gd name="connsiteY53" fmla="*/ 481840 h 731219"/>
              <a:gd name="connsiteX54" fmla="*/ 110420 w 732637"/>
              <a:gd name="connsiteY54" fmla="*/ 481531 h 731219"/>
              <a:gd name="connsiteX55" fmla="*/ 108572 w 732637"/>
              <a:gd name="connsiteY55" fmla="*/ 480753 h 731219"/>
              <a:gd name="connsiteX56" fmla="*/ 107591 w 732637"/>
              <a:gd name="connsiteY56" fmla="*/ 495912 h 731219"/>
              <a:gd name="connsiteX57" fmla="*/ 113088 w 732637"/>
              <a:gd name="connsiteY57" fmla="*/ 615211 h 731219"/>
              <a:gd name="connsiteX58" fmla="*/ 116669 w 732637"/>
              <a:gd name="connsiteY58" fmla="*/ 643045 h 731219"/>
              <a:gd name="connsiteX59" fmla="*/ 109013 w 732637"/>
              <a:gd name="connsiteY59" fmla="*/ 616047 h 731219"/>
              <a:gd name="connsiteX60" fmla="*/ 67138 w 732637"/>
              <a:gd name="connsiteY60" fmla="*/ 504202 h 731219"/>
              <a:gd name="connsiteX61" fmla="*/ 58900 w 732637"/>
              <a:gd name="connsiteY61" fmla="*/ 487940 h 731219"/>
              <a:gd name="connsiteX62" fmla="*/ 54120 w 732637"/>
              <a:gd name="connsiteY62" fmla="*/ 492797 h 731219"/>
              <a:gd name="connsiteX63" fmla="*/ 54017 w 732637"/>
              <a:gd name="connsiteY63" fmla="*/ 493175 h 731219"/>
              <a:gd name="connsiteX64" fmla="*/ 38634 w 732637"/>
              <a:gd name="connsiteY64" fmla="*/ 518476 h 731219"/>
              <a:gd name="connsiteX65" fmla="*/ 5817 w 732637"/>
              <a:gd name="connsiteY65" fmla="*/ 618254 h 731219"/>
              <a:gd name="connsiteX66" fmla="*/ 0 w 732637"/>
              <a:gd name="connsiteY66" fmla="*/ 648785 h 731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32637" h="731219">
                <a:moveTo>
                  <a:pt x="0" y="648785"/>
                </a:moveTo>
                <a:lnTo>
                  <a:pt x="0" y="0"/>
                </a:lnTo>
                <a:lnTo>
                  <a:pt x="648775" y="0"/>
                </a:lnTo>
                <a:lnTo>
                  <a:pt x="618255" y="5815"/>
                </a:lnTo>
                <a:cubicBezTo>
                  <a:pt x="577283" y="15173"/>
                  <a:pt x="543329" y="26279"/>
                  <a:pt x="518479" y="38633"/>
                </a:cubicBezTo>
                <a:lnTo>
                  <a:pt x="499880" y="49940"/>
                </a:lnTo>
                <a:lnTo>
                  <a:pt x="493126" y="51787"/>
                </a:lnTo>
                <a:lnTo>
                  <a:pt x="490703" y="54194"/>
                </a:lnTo>
                <a:lnTo>
                  <a:pt x="524857" y="70717"/>
                </a:lnTo>
                <a:cubicBezTo>
                  <a:pt x="552284" y="81927"/>
                  <a:pt x="583345" y="92845"/>
                  <a:pt x="617213" y="103092"/>
                </a:cubicBezTo>
                <a:lnTo>
                  <a:pt x="644281" y="110498"/>
                </a:lnTo>
                <a:lnTo>
                  <a:pt x="616416" y="107177"/>
                </a:lnTo>
                <a:cubicBezTo>
                  <a:pt x="572372" y="103119"/>
                  <a:pt x="531996" y="101683"/>
                  <a:pt x="497070" y="102790"/>
                </a:cubicBezTo>
                <a:lnTo>
                  <a:pt x="478889" y="104136"/>
                </a:lnTo>
                <a:lnTo>
                  <a:pt x="481533" y="110419"/>
                </a:lnTo>
                <a:lnTo>
                  <a:pt x="487075" y="114695"/>
                </a:lnTo>
                <a:lnTo>
                  <a:pt x="499972" y="132231"/>
                </a:lnTo>
                <a:cubicBezTo>
                  <a:pt x="536528" y="173995"/>
                  <a:pt x="608661" y="225000"/>
                  <a:pt x="702464" y="275201"/>
                </a:cubicBezTo>
                <a:lnTo>
                  <a:pt x="732637" y="290325"/>
                </a:lnTo>
                <a:lnTo>
                  <a:pt x="700560" y="279829"/>
                </a:lnTo>
                <a:cubicBezTo>
                  <a:pt x="598592" y="249463"/>
                  <a:pt x="511455" y="234919"/>
                  <a:pt x="456092" y="238854"/>
                </a:cubicBezTo>
                <a:lnTo>
                  <a:pt x="426838" y="243449"/>
                </a:lnTo>
                <a:lnTo>
                  <a:pt x="426450" y="243400"/>
                </a:lnTo>
                <a:lnTo>
                  <a:pt x="424593" y="244157"/>
                </a:lnTo>
                <a:lnTo>
                  <a:pt x="434618" y="255568"/>
                </a:lnTo>
                <a:cubicBezTo>
                  <a:pt x="458768" y="280824"/>
                  <a:pt x="488590" y="308082"/>
                  <a:pt x="522864" y="336039"/>
                </a:cubicBezTo>
                <a:lnTo>
                  <a:pt x="545077" y="353189"/>
                </a:lnTo>
                <a:lnTo>
                  <a:pt x="520572" y="339512"/>
                </a:lnTo>
                <a:cubicBezTo>
                  <a:pt x="481387" y="318997"/>
                  <a:pt x="444596" y="302303"/>
                  <a:pt x="411877" y="290035"/>
                </a:cubicBezTo>
                <a:lnTo>
                  <a:pt x="394551" y="284361"/>
                </a:lnTo>
                <a:lnTo>
                  <a:pt x="394605" y="291177"/>
                </a:lnTo>
                <a:lnTo>
                  <a:pt x="394801" y="291516"/>
                </a:lnTo>
                <a:lnTo>
                  <a:pt x="401815" y="320284"/>
                </a:lnTo>
                <a:cubicBezTo>
                  <a:pt x="419487" y="372900"/>
                  <a:pt x="466439" y="447731"/>
                  <a:pt x="533703" y="530164"/>
                </a:cubicBezTo>
                <a:lnTo>
                  <a:pt x="555735" y="555732"/>
                </a:lnTo>
                <a:lnTo>
                  <a:pt x="530164" y="533702"/>
                </a:lnTo>
                <a:cubicBezTo>
                  <a:pt x="447733" y="466437"/>
                  <a:pt x="372901" y="419485"/>
                  <a:pt x="320287" y="401813"/>
                </a:cubicBezTo>
                <a:lnTo>
                  <a:pt x="299138" y="396656"/>
                </a:lnTo>
                <a:lnTo>
                  <a:pt x="293059" y="393187"/>
                </a:lnTo>
                <a:lnTo>
                  <a:pt x="288696" y="393173"/>
                </a:lnTo>
                <a:lnTo>
                  <a:pt x="294035" y="408979"/>
                </a:lnTo>
                <a:cubicBezTo>
                  <a:pt x="306607" y="441583"/>
                  <a:pt x="323644" y="478217"/>
                  <a:pt x="344522" y="517210"/>
                </a:cubicBezTo>
                <a:lnTo>
                  <a:pt x="358426" y="541584"/>
                </a:lnTo>
                <a:lnTo>
                  <a:pt x="341070" y="519532"/>
                </a:lnTo>
                <a:cubicBezTo>
                  <a:pt x="312795" y="485519"/>
                  <a:pt x="285262" y="455954"/>
                  <a:pt x="259782" y="432040"/>
                </a:cubicBezTo>
                <a:lnTo>
                  <a:pt x="245975" y="420137"/>
                </a:lnTo>
                <a:lnTo>
                  <a:pt x="243401" y="426449"/>
                </a:lnTo>
                <a:lnTo>
                  <a:pt x="244207" y="433974"/>
                </a:lnTo>
                <a:lnTo>
                  <a:pt x="241016" y="454910"/>
                </a:lnTo>
                <a:cubicBezTo>
                  <a:pt x="237333" y="510291"/>
                  <a:pt x="252273" y="597362"/>
                  <a:pt x="283104" y="699189"/>
                </a:cubicBezTo>
                <a:lnTo>
                  <a:pt x="293745" y="731219"/>
                </a:lnTo>
                <a:lnTo>
                  <a:pt x="278485" y="701115"/>
                </a:lnTo>
                <a:cubicBezTo>
                  <a:pt x="227856" y="607540"/>
                  <a:pt x="176523" y="535641"/>
                  <a:pt x="134593" y="499277"/>
                </a:cubicBezTo>
                <a:lnTo>
                  <a:pt x="110659" y="481840"/>
                </a:lnTo>
                <a:lnTo>
                  <a:pt x="110420" y="481531"/>
                </a:lnTo>
                <a:lnTo>
                  <a:pt x="108572" y="480753"/>
                </a:lnTo>
                <a:lnTo>
                  <a:pt x="107591" y="495912"/>
                </a:lnTo>
                <a:cubicBezTo>
                  <a:pt x="106809" y="530846"/>
                  <a:pt x="108622" y="571207"/>
                  <a:pt x="113088" y="615211"/>
                </a:cubicBezTo>
                <a:lnTo>
                  <a:pt x="116669" y="643045"/>
                </a:lnTo>
                <a:lnTo>
                  <a:pt x="109013" y="616047"/>
                </a:lnTo>
                <a:cubicBezTo>
                  <a:pt x="95810" y="573832"/>
                  <a:pt x="81600" y="536013"/>
                  <a:pt x="67138" y="504202"/>
                </a:cubicBezTo>
                <a:lnTo>
                  <a:pt x="58900" y="487940"/>
                </a:lnTo>
                <a:lnTo>
                  <a:pt x="54120" y="492797"/>
                </a:lnTo>
                <a:lnTo>
                  <a:pt x="54017" y="493175"/>
                </a:lnTo>
                <a:lnTo>
                  <a:pt x="38634" y="518476"/>
                </a:lnTo>
                <a:cubicBezTo>
                  <a:pt x="26280" y="543327"/>
                  <a:pt x="15174" y="577281"/>
                  <a:pt x="5817" y="618254"/>
                </a:cubicBezTo>
                <a:lnTo>
                  <a:pt x="0" y="64878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F9F80B24-E088-40CA-AC8A-398B254A93AD}"/>
              </a:ext>
            </a:extLst>
          </p:cNvPr>
          <p:cNvSpPr/>
          <p:nvPr/>
        </p:nvSpPr>
        <p:spPr bwMode="auto">
          <a:xfrm rot="5400000">
            <a:off x="6842599" y="5517796"/>
            <a:ext cx="731221" cy="732638"/>
          </a:xfrm>
          <a:custGeom>
            <a:avLst/>
            <a:gdLst>
              <a:gd name="connsiteX0" fmla="*/ 0 w 731221"/>
              <a:gd name="connsiteY0" fmla="*/ 732638 h 732638"/>
              <a:gd name="connsiteX1" fmla="*/ 0 w 731221"/>
              <a:gd name="connsiteY1" fmla="*/ 83852 h 732638"/>
              <a:gd name="connsiteX2" fmla="*/ 5817 w 731221"/>
              <a:gd name="connsiteY2" fmla="*/ 114382 h 732638"/>
              <a:gd name="connsiteX3" fmla="*/ 38634 w 731221"/>
              <a:gd name="connsiteY3" fmla="*/ 214158 h 732638"/>
              <a:gd name="connsiteX4" fmla="*/ 49942 w 731221"/>
              <a:gd name="connsiteY4" fmla="*/ 232757 h 732638"/>
              <a:gd name="connsiteX5" fmla="*/ 51788 w 731221"/>
              <a:gd name="connsiteY5" fmla="*/ 239511 h 732638"/>
              <a:gd name="connsiteX6" fmla="*/ 54863 w 731221"/>
              <a:gd name="connsiteY6" fmla="*/ 242607 h 732638"/>
              <a:gd name="connsiteX7" fmla="*/ 62263 w 731221"/>
              <a:gd name="connsiteY7" fmla="*/ 227653 h 732638"/>
              <a:gd name="connsiteX8" fmla="*/ 103094 w 731221"/>
              <a:gd name="connsiteY8" fmla="*/ 115424 h 732638"/>
              <a:gd name="connsiteX9" fmla="*/ 110499 w 731221"/>
              <a:gd name="connsiteY9" fmla="*/ 88356 h 732638"/>
              <a:gd name="connsiteX10" fmla="*/ 107178 w 731221"/>
              <a:gd name="connsiteY10" fmla="*/ 116222 h 732638"/>
              <a:gd name="connsiteX11" fmla="*/ 102791 w 731221"/>
              <a:gd name="connsiteY11" fmla="*/ 235567 h 732638"/>
              <a:gd name="connsiteX12" fmla="*/ 104137 w 731221"/>
              <a:gd name="connsiteY12" fmla="*/ 253748 h 732638"/>
              <a:gd name="connsiteX13" fmla="*/ 110420 w 731221"/>
              <a:gd name="connsiteY13" fmla="*/ 251104 h 732638"/>
              <a:gd name="connsiteX14" fmla="*/ 114697 w 731221"/>
              <a:gd name="connsiteY14" fmla="*/ 245563 h 732638"/>
              <a:gd name="connsiteX15" fmla="*/ 132232 w 731221"/>
              <a:gd name="connsiteY15" fmla="*/ 232668 h 732638"/>
              <a:gd name="connsiteX16" fmla="*/ 275203 w 731221"/>
              <a:gd name="connsiteY16" fmla="*/ 30173 h 732638"/>
              <a:gd name="connsiteX17" fmla="*/ 290327 w 731221"/>
              <a:gd name="connsiteY17" fmla="*/ 0 h 732638"/>
              <a:gd name="connsiteX18" fmla="*/ 279831 w 731221"/>
              <a:gd name="connsiteY18" fmla="*/ 32079 h 732638"/>
              <a:gd name="connsiteX19" fmla="*/ 238855 w 731221"/>
              <a:gd name="connsiteY19" fmla="*/ 276547 h 732638"/>
              <a:gd name="connsiteX20" fmla="*/ 243446 w 731221"/>
              <a:gd name="connsiteY20" fmla="*/ 305768 h 732638"/>
              <a:gd name="connsiteX21" fmla="*/ 243401 w 731221"/>
              <a:gd name="connsiteY21" fmla="*/ 306187 h 732638"/>
              <a:gd name="connsiteX22" fmla="*/ 244158 w 731221"/>
              <a:gd name="connsiteY22" fmla="*/ 308044 h 732638"/>
              <a:gd name="connsiteX23" fmla="*/ 255569 w 731221"/>
              <a:gd name="connsiteY23" fmla="*/ 298020 h 732638"/>
              <a:gd name="connsiteX24" fmla="*/ 336041 w 731221"/>
              <a:gd name="connsiteY24" fmla="*/ 209773 h 732638"/>
              <a:gd name="connsiteX25" fmla="*/ 353190 w 731221"/>
              <a:gd name="connsiteY25" fmla="*/ 187560 h 732638"/>
              <a:gd name="connsiteX26" fmla="*/ 339513 w 731221"/>
              <a:gd name="connsiteY26" fmla="*/ 212065 h 732638"/>
              <a:gd name="connsiteX27" fmla="*/ 290036 w 731221"/>
              <a:gd name="connsiteY27" fmla="*/ 320762 h 732638"/>
              <a:gd name="connsiteX28" fmla="*/ 284362 w 731221"/>
              <a:gd name="connsiteY28" fmla="*/ 338086 h 732638"/>
              <a:gd name="connsiteX29" fmla="*/ 291178 w 731221"/>
              <a:gd name="connsiteY29" fmla="*/ 338032 h 732638"/>
              <a:gd name="connsiteX30" fmla="*/ 291518 w 731221"/>
              <a:gd name="connsiteY30" fmla="*/ 337836 h 732638"/>
              <a:gd name="connsiteX31" fmla="*/ 320285 w 731221"/>
              <a:gd name="connsiteY31" fmla="*/ 330822 h 732638"/>
              <a:gd name="connsiteX32" fmla="*/ 530164 w 731221"/>
              <a:gd name="connsiteY32" fmla="*/ 198934 h 732638"/>
              <a:gd name="connsiteX33" fmla="*/ 555735 w 731221"/>
              <a:gd name="connsiteY33" fmla="*/ 176902 h 732638"/>
              <a:gd name="connsiteX34" fmla="*/ 533703 w 731221"/>
              <a:gd name="connsiteY34" fmla="*/ 202473 h 732638"/>
              <a:gd name="connsiteX35" fmla="*/ 401815 w 731221"/>
              <a:gd name="connsiteY35" fmla="*/ 412352 h 732638"/>
              <a:gd name="connsiteX36" fmla="*/ 396659 w 731221"/>
              <a:gd name="connsiteY36" fmla="*/ 433499 h 732638"/>
              <a:gd name="connsiteX37" fmla="*/ 393189 w 731221"/>
              <a:gd name="connsiteY37" fmla="*/ 439578 h 732638"/>
              <a:gd name="connsiteX38" fmla="*/ 393174 w 731221"/>
              <a:gd name="connsiteY38" fmla="*/ 443943 h 732638"/>
              <a:gd name="connsiteX39" fmla="*/ 408980 w 731221"/>
              <a:gd name="connsiteY39" fmla="*/ 438602 h 732638"/>
              <a:gd name="connsiteX40" fmla="*/ 517210 w 731221"/>
              <a:gd name="connsiteY40" fmla="*/ 388115 h 732638"/>
              <a:gd name="connsiteX41" fmla="*/ 541587 w 731221"/>
              <a:gd name="connsiteY41" fmla="*/ 374211 h 732638"/>
              <a:gd name="connsiteX42" fmla="*/ 519535 w 731221"/>
              <a:gd name="connsiteY42" fmla="*/ 391567 h 732638"/>
              <a:gd name="connsiteX43" fmla="*/ 432042 w 731221"/>
              <a:gd name="connsiteY43" fmla="*/ 472857 h 732638"/>
              <a:gd name="connsiteX44" fmla="*/ 420139 w 731221"/>
              <a:gd name="connsiteY44" fmla="*/ 486663 h 732638"/>
              <a:gd name="connsiteX45" fmla="*/ 426450 w 731221"/>
              <a:gd name="connsiteY45" fmla="*/ 489236 h 732638"/>
              <a:gd name="connsiteX46" fmla="*/ 433394 w 731221"/>
              <a:gd name="connsiteY46" fmla="*/ 488342 h 732638"/>
              <a:gd name="connsiteX47" fmla="*/ 454912 w 731221"/>
              <a:gd name="connsiteY47" fmla="*/ 491621 h 732638"/>
              <a:gd name="connsiteX48" fmla="*/ 699192 w 731221"/>
              <a:gd name="connsiteY48" fmla="*/ 449533 h 732638"/>
              <a:gd name="connsiteX49" fmla="*/ 731221 w 731221"/>
              <a:gd name="connsiteY49" fmla="*/ 438892 h 732638"/>
              <a:gd name="connsiteX50" fmla="*/ 701118 w 731221"/>
              <a:gd name="connsiteY50" fmla="*/ 454153 h 732638"/>
              <a:gd name="connsiteX51" fmla="*/ 525250 w 731221"/>
              <a:gd name="connsiteY51" fmla="*/ 571837 h 732638"/>
              <a:gd name="connsiteX52" fmla="*/ 481850 w 731221"/>
              <a:gd name="connsiteY52" fmla="*/ 621973 h 732638"/>
              <a:gd name="connsiteX53" fmla="*/ 481533 w 731221"/>
              <a:gd name="connsiteY53" fmla="*/ 622217 h 732638"/>
              <a:gd name="connsiteX54" fmla="*/ 480755 w 731221"/>
              <a:gd name="connsiteY54" fmla="*/ 624066 h 732638"/>
              <a:gd name="connsiteX55" fmla="*/ 495913 w 731221"/>
              <a:gd name="connsiteY55" fmla="*/ 625046 h 732638"/>
              <a:gd name="connsiteX56" fmla="*/ 615214 w 731221"/>
              <a:gd name="connsiteY56" fmla="*/ 619549 h 732638"/>
              <a:gd name="connsiteX57" fmla="*/ 643047 w 731221"/>
              <a:gd name="connsiteY57" fmla="*/ 615968 h 732638"/>
              <a:gd name="connsiteX58" fmla="*/ 616050 w 731221"/>
              <a:gd name="connsiteY58" fmla="*/ 623625 h 732638"/>
              <a:gd name="connsiteX59" fmla="*/ 523999 w 731221"/>
              <a:gd name="connsiteY59" fmla="*/ 656858 h 732638"/>
              <a:gd name="connsiteX60" fmla="*/ 488603 w 731221"/>
              <a:gd name="connsiteY60" fmla="*/ 674390 h 732638"/>
              <a:gd name="connsiteX61" fmla="*/ 492799 w 731221"/>
              <a:gd name="connsiteY61" fmla="*/ 678519 h 732638"/>
              <a:gd name="connsiteX62" fmla="*/ 493186 w 731221"/>
              <a:gd name="connsiteY62" fmla="*/ 678622 h 732638"/>
              <a:gd name="connsiteX63" fmla="*/ 552536 w 731221"/>
              <a:gd name="connsiteY63" fmla="*/ 708195 h 732638"/>
              <a:gd name="connsiteX64" fmla="*/ 643665 w 731221"/>
              <a:gd name="connsiteY64" fmla="*/ 732221 h 732638"/>
              <a:gd name="connsiteX65" fmla="*/ 646534 w 731221"/>
              <a:gd name="connsiteY65" fmla="*/ 732638 h 732638"/>
              <a:gd name="connsiteX66" fmla="*/ 0 w 731221"/>
              <a:gd name="connsiteY66" fmla="*/ 732638 h 73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31221" h="732638">
                <a:moveTo>
                  <a:pt x="0" y="732638"/>
                </a:moveTo>
                <a:lnTo>
                  <a:pt x="0" y="83852"/>
                </a:lnTo>
                <a:lnTo>
                  <a:pt x="5817" y="114382"/>
                </a:lnTo>
                <a:cubicBezTo>
                  <a:pt x="15174" y="155355"/>
                  <a:pt x="26280" y="189309"/>
                  <a:pt x="38634" y="214158"/>
                </a:cubicBezTo>
                <a:lnTo>
                  <a:pt x="49942" y="232757"/>
                </a:lnTo>
                <a:lnTo>
                  <a:pt x="51788" y="239511"/>
                </a:lnTo>
                <a:lnTo>
                  <a:pt x="54863" y="242607"/>
                </a:lnTo>
                <a:lnTo>
                  <a:pt x="62263" y="227653"/>
                </a:lnTo>
                <a:cubicBezTo>
                  <a:pt x="76428" y="195709"/>
                  <a:pt x="90285" y="157758"/>
                  <a:pt x="103094" y="115424"/>
                </a:cubicBezTo>
                <a:lnTo>
                  <a:pt x="110499" y="88356"/>
                </a:lnTo>
                <a:lnTo>
                  <a:pt x="107178" y="116222"/>
                </a:lnTo>
                <a:cubicBezTo>
                  <a:pt x="103121" y="160266"/>
                  <a:pt x="101684" y="200642"/>
                  <a:pt x="102791" y="235567"/>
                </a:cubicBezTo>
                <a:lnTo>
                  <a:pt x="104137" y="253748"/>
                </a:lnTo>
                <a:lnTo>
                  <a:pt x="110420" y="251104"/>
                </a:lnTo>
                <a:lnTo>
                  <a:pt x="114697" y="245563"/>
                </a:lnTo>
                <a:lnTo>
                  <a:pt x="132232" y="232668"/>
                </a:lnTo>
                <a:cubicBezTo>
                  <a:pt x="173997" y="196109"/>
                  <a:pt x="225001" y="123977"/>
                  <a:pt x="275203" y="30173"/>
                </a:cubicBezTo>
                <a:lnTo>
                  <a:pt x="290327" y="0"/>
                </a:lnTo>
                <a:lnTo>
                  <a:pt x="279831" y="32079"/>
                </a:lnTo>
                <a:cubicBezTo>
                  <a:pt x="249464" y="134045"/>
                  <a:pt x="234922" y="221183"/>
                  <a:pt x="238855" y="276547"/>
                </a:cubicBezTo>
                <a:lnTo>
                  <a:pt x="243446" y="305768"/>
                </a:lnTo>
                <a:lnTo>
                  <a:pt x="243401" y="306187"/>
                </a:lnTo>
                <a:lnTo>
                  <a:pt x="244158" y="308044"/>
                </a:lnTo>
                <a:lnTo>
                  <a:pt x="255569" y="298020"/>
                </a:lnTo>
                <a:cubicBezTo>
                  <a:pt x="280826" y="273869"/>
                  <a:pt x="308084" y="244048"/>
                  <a:pt x="336041" y="209773"/>
                </a:cubicBezTo>
                <a:lnTo>
                  <a:pt x="353190" y="187560"/>
                </a:lnTo>
                <a:lnTo>
                  <a:pt x="339513" y="212065"/>
                </a:lnTo>
                <a:cubicBezTo>
                  <a:pt x="319000" y="251250"/>
                  <a:pt x="302305" y="288041"/>
                  <a:pt x="290036" y="320762"/>
                </a:cubicBezTo>
                <a:lnTo>
                  <a:pt x="284362" y="338086"/>
                </a:lnTo>
                <a:lnTo>
                  <a:pt x="291178" y="338032"/>
                </a:lnTo>
                <a:lnTo>
                  <a:pt x="291518" y="337836"/>
                </a:lnTo>
                <a:lnTo>
                  <a:pt x="320285" y="330822"/>
                </a:lnTo>
                <a:cubicBezTo>
                  <a:pt x="372901" y="313150"/>
                  <a:pt x="447733" y="266198"/>
                  <a:pt x="530164" y="198934"/>
                </a:cubicBezTo>
                <a:lnTo>
                  <a:pt x="555735" y="176902"/>
                </a:lnTo>
                <a:lnTo>
                  <a:pt x="533703" y="202473"/>
                </a:lnTo>
                <a:cubicBezTo>
                  <a:pt x="466439" y="284904"/>
                  <a:pt x="419488" y="359737"/>
                  <a:pt x="401815" y="412352"/>
                </a:cubicBezTo>
                <a:lnTo>
                  <a:pt x="396659" y="433499"/>
                </a:lnTo>
                <a:lnTo>
                  <a:pt x="393189" y="439578"/>
                </a:lnTo>
                <a:lnTo>
                  <a:pt x="393174" y="443943"/>
                </a:lnTo>
                <a:lnTo>
                  <a:pt x="408980" y="438602"/>
                </a:lnTo>
                <a:cubicBezTo>
                  <a:pt x="441585" y="426030"/>
                  <a:pt x="478217" y="408993"/>
                  <a:pt x="517210" y="388115"/>
                </a:cubicBezTo>
                <a:lnTo>
                  <a:pt x="541587" y="374211"/>
                </a:lnTo>
                <a:lnTo>
                  <a:pt x="519535" y="391567"/>
                </a:lnTo>
                <a:cubicBezTo>
                  <a:pt x="485522" y="419842"/>
                  <a:pt x="455956" y="447377"/>
                  <a:pt x="432042" y="472857"/>
                </a:cubicBezTo>
                <a:lnTo>
                  <a:pt x="420139" y="486663"/>
                </a:lnTo>
                <a:lnTo>
                  <a:pt x="426450" y="489236"/>
                </a:lnTo>
                <a:lnTo>
                  <a:pt x="433394" y="488342"/>
                </a:lnTo>
                <a:lnTo>
                  <a:pt x="454912" y="491621"/>
                </a:lnTo>
                <a:cubicBezTo>
                  <a:pt x="510293" y="495304"/>
                  <a:pt x="597363" y="480364"/>
                  <a:pt x="699192" y="449533"/>
                </a:cubicBezTo>
                <a:lnTo>
                  <a:pt x="731221" y="438892"/>
                </a:lnTo>
                <a:lnTo>
                  <a:pt x="701118" y="454153"/>
                </a:lnTo>
                <a:cubicBezTo>
                  <a:pt x="626258" y="494655"/>
                  <a:pt x="565270" y="535609"/>
                  <a:pt x="525250" y="571837"/>
                </a:cubicBezTo>
                <a:lnTo>
                  <a:pt x="481850" y="621973"/>
                </a:lnTo>
                <a:lnTo>
                  <a:pt x="481533" y="622217"/>
                </a:lnTo>
                <a:lnTo>
                  <a:pt x="480755" y="624066"/>
                </a:lnTo>
                <a:lnTo>
                  <a:pt x="495913" y="625046"/>
                </a:lnTo>
                <a:cubicBezTo>
                  <a:pt x="530849" y="625828"/>
                  <a:pt x="571209" y="624015"/>
                  <a:pt x="615214" y="619549"/>
                </a:cubicBezTo>
                <a:lnTo>
                  <a:pt x="643047" y="615968"/>
                </a:lnTo>
                <a:lnTo>
                  <a:pt x="616050" y="623625"/>
                </a:lnTo>
                <a:cubicBezTo>
                  <a:pt x="582277" y="634187"/>
                  <a:pt x="551319" y="645394"/>
                  <a:pt x="523999" y="656858"/>
                </a:cubicBezTo>
                <a:lnTo>
                  <a:pt x="488603" y="674390"/>
                </a:lnTo>
                <a:lnTo>
                  <a:pt x="492799" y="678519"/>
                </a:lnTo>
                <a:lnTo>
                  <a:pt x="493186" y="678622"/>
                </a:lnTo>
                <a:lnTo>
                  <a:pt x="552536" y="708195"/>
                </a:lnTo>
                <a:cubicBezTo>
                  <a:pt x="577975" y="717216"/>
                  <a:pt x="608707" y="725310"/>
                  <a:pt x="643665" y="732221"/>
                </a:cubicBezTo>
                <a:lnTo>
                  <a:pt x="646534" y="732638"/>
                </a:lnTo>
                <a:lnTo>
                  <a:pt x="0" y="732638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75DC0EAB-ACA0-43E9-A87B-CF1F91CCCF6A}"/>
              </a:ext>
            </a:extLst>
          </p:cNvPr>
          <p:cNvSpPr/>
          <p:nvPr/>
        </p:nvSpPr>
        <p:spPr bwMode="auto">
          <a:xfrm rot="5400000">
            <a:off x="7872149" y="5510124"/>
            <a:ext cx="769221" cy="785983"/>
          </a:xfrm>
          <a:custGeom>
            <a:avLst/>
            <a:gdLst>
              <a:gd name="connsiteX0" fmla="*/ 0 w 769221"/>
              <a:gd name="connsiteY0" fmla="*/ 693111 h 785983"/>
              <a:gd name="connsiteX1" fmla="*/ 0 w 769221"/>
              <a:gd name="connsiteY1" fmla="*/ 0 h 785983"/>
              <a:gd name="connsiteX2" fmla="*/ 692958 w 769221"/>
              <a:gd name="connsiteY2" fmla="*/ 0 h 785983"/>
              <a:gd name="connsiteX3" fmla="*/ 679119 w 769221"/>
              <a:gd name="connsiteY3" fmla="*/ 18694 h 785983"/>
              <a:gd name="connsiteX4" fmla="*/ 753589 w 769221"/>
              <a:gd name="connsiteY4" fmla="*/ 124813 h 785983"/>
              <a:gd name="connsiteX5" fmla="*/ 769221 w 769221"/>
              <a:gd name="connsiteY5" fmla="*/ 134666 h 785983"/>
              <a:gd name="connsiteX6" fmla="*/ 751036 w 769221"/>
              <a:gd name="connsiteY6" fmla="*/ 137952 h 785983"/>
              <a:gd name="connsiteX7" fmla="*/ 642258 w 769221"/>
              <a:gd name="connsiteY7" fmla="*/ 208481 h 785983"/>
              <a:gd name="connsiteX8" fmla="*/ 650348 w 769221"/>
              <a:gd name="connsiteY8" fmla="*/ 239696 h 785983"/>
              <a:gd name="connsiteX9" fmla="*/ 668961 w 769221"/>
              <a:gd name="connsiteY9" fmla="*/ 259288 h 785983"/>
              <a:gd name="connsiteX10" fmla="*/ 641963 w 769221"/>
              <a:gd name="connsiteY10" fmla="*/ 260469 h 785983"/>
              <a:gd name="connsiteX11" fmla="*/ 614471 w 769221"/>
              <a:gd name="connsiteY11" fmla="*/ 277321 h 785983"/>
              <a:gd name="connsiteX12" fmla="*/ 643804 w 769221"/>
              <a:gd name="connsiteY12" fmla="*/ 403599 h 785983"/>
              <a:gd name="connsiteX13" fmla="*/ 666612 w 769221"/>
              <a:gd name="connsiteY13" fmla="*/ 435229 h 785983"/>
              <a:gd name="connsiteX14" fmla="*/ 628582 w 769221"/>
              <a:gd name="connsiteY14" fmla="*/ 426605 h 785983"/>
              <a:gd name="connsiteX15" fmla="*/ 500886 w 769221"/>
              <a:gd name="connsiteY15" fmla="*/ 448984 h 785983"/>
              <a:gd name="connsiteX16" fmla="*/ 496126 w 769221"/>
              <a:gd name="connsiteY16" fmla="*/ 480877 h 785983"/>
              <a:gd name="connsiteX17" fmla="*/ 505597 w 769221"/>
              <a:gd name="connsiteY17" fmla="*/ 506187 h 785983"/>
              <a:gd name="connsiteX18" fmla="*/ 480286 w 769221"/>
              <a:gd name="connsiteY18" fmla="*/ 496719 h 785983"/>
              <a:gd name="connsiteX19" fmla="*/ 448394 w 769221"/>
              <a:gd name="connsiteY19" fmla="*/ 501478 h 785983"/>
              <a:gd name="connsiteX20" fmla="*/ 421082 w 769221"/>
              <a:gd name="connsiteY20" fmla="*/ 570059 h 785983"/>
              <a:gd name="connsiteX21" fmla="*/ 423676 w 769221"/>
              <a:gd name="connsiteY21" fmla="*/ 613043 h 785983"/>
              <a:gd name="connsiteX22" fmla="*/ 429791 w 769221"/>
              <a:gd name="connsiteY22" fmla="*/ 646980 h 785983"/>
              <a:gd name="connsiteX23" fmla="*/ 414919 w 769221"/>
              <a:gd name="connsiteY23" fmla="*/ 636659 h 785983"/>
              <a:gd name="connsiteX24" fmla="*/ 288130 w 769221"/>
              <a:gd name="connsiteY24" fmla="*/ 609613 h 785983"/>
              <a:gd name="connsiteX25" fmla="*/ 271778 w 769221"/>
              <a:gd name="connsiteY25" fmla="*/ 637405 h 785983"/>
              <a:gd name="connsiteX26" fmla="*/ 271085 w 769221"/>
              <a:gd name="connsiteY26" fmla="*/ 664420 h 785983"/>
              <a:gd name="connsiteX27" fmla="*/ 251160 w 769221"/>
              <a:gd name="connsiteY27" fmla="*/ 646166 h 785983"/>
              <a:gd name="connsiteX28" fmla="*/ 219804 w 769221"/>
              <a:gd name="connsiteY28" fmla="*/ 638641 h 785983"/>
              <a:gd name="connsiteX29" fmla="*/ 168808 w 769221"/>
              <a:gd name="connsiteY29" fmla="*/ 692013 h 785983"/>
              <a:gd name="connsiteX30" fmla="*/ 144579 w 769221"/>
              <a:gd name="connsiteY30" fmla="*/ 783451 h 785983"/>
              <a:gd name="connsiteX31" fmla="*/ 144268 w 769221"/>
              <a:gd name="connsiteY31" fmla="*/ 785983 h 785983"/>
              <a:gd name="connsiteX32" fmla="*/ 124222 w 769221"/>
              <a:gd name="connsiteY32" fmla="*/ 754178 h 785983"/>
              <a:gd name="connsiteX33" fmla="*/ 18104 w 769221"/>
              <a:gd name="connsiteY33" fmla="*/ 679709 h 785983"/>
              <a:gd name="connsiteX34" fmla="*/ 0 w 769221"/>
              <a:gd name="connsiteY34" fmla="*/ 693111 h 78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69221" h="785983">
                <a:moveTo>
                  <a:pt x="0" y="693111"/>
                </a:moveTo>
                <a:lnTo>
                  <a:pt x="0" y="0"/>
                </a:lnTo>
                <a:lnTo>
                  <a:pt x="692958" y="0"/>
                </a:lnTo>
                <a:lnTo>
                  <a:pt x="679119" y="18694"/>
                </a:lnTo>
                <a:cubicBezTo>
                  <a:pt x="671140" y="48473"/>
                  <a:pt x="699122" y="85622"/>
                  <a:pt x="753589" y="124813"/>
                </a:cubicBezTo>
                <a:lnTo>
                  <a:pt x="769221" y="134666"/>
                </a:lnTo>
                <a:lnTo>
                  <a:pt x="751036" y="137952"/>
                </a:lnTo>
                <a:cubicBezTo>
                  <a:pt x="685859" y="153905"/>
                  <a:pt x="646006" y="177879"/>
                  <a:pt x="642258" y="208481"/>
                </a:cubicBezTo>
                <a:cubicBezTo>
                  <a:pt x="641008" y="218681"/>
                  <a:pt x="643831" y="229135"/>
                  <a:pt x="650348" y="239696"/>
                </a:cubicBezTo>
                <a:lnTo>
                  <a:pt x="668961" y="259288"/>
                </a:lnTo>
                <a:lnTo>
                  <a:pt x="641963" y="260469"/>
                </a:lnTo>
                <a:cubicBezTo>
                  <a:pt x="629941" y="263546"/>
                  <a:pt x="620653" y="269111"/>
                  <a:pt x="614471" y="277321"/>
                </a:cubicBezTo>
                <a:cubicBezTo>
                  <a:pt x="595925" y="301948"/>
                  <a:pt x="607967" y="346870"/>
                  <a:pt x="643804" y="403599"/>
                </a:cubicBezTo>
                <a:lnTo>
                  <a:pt x="666612" y="435229"/>
                </a:lnTo>
                <a:lnTo>
                  <a:pt x="628582" y="426605"/>
                </a:lnTo>
                <a:cubicBezTo>
                  <a:pt x="562355" y="415803"/>
                  <a:pt x="516301" y="422285"/>
                  <a:pt x="500886" y="448984"/>
                </a:cubicBezTo>
                <a:cubicBezTo>
                  <a:pt x="495748" y="457884"/>
                  <a:pt x="494257" y="468609"/>
                  <a:pt x="496126" y="480877"/>
                </a:cubicBezTo>
                <a:lnTo>
                  <a:pt x="505597" y="506187"/>
                </a:lnTo>
                <a:lnTo>
                  <a:pt x="480286" y="496719"/>
                </a:lnTo>
                <a:cubicBezTo>
                  <a:pt x="468018" y="494849"/>
                  <a:pt x="457294" y="496339"/>
                  <a:pt x="448394" y="501478"/>
                </a:cubicBezTo>
                <a:cubicBezTo>
                  <a:pt x="430595" y="511755"/>
                  <a:pt x="421781" y="535649"/>
                  <a:pt x="421082" y="570059"/>
                </a:cubicBezTo>
                <a:cubicBezTo>
                  <a:pt x="420820" y="582963"/>
                  <a:pt x="421701" y="597346"/>
                  <a:pt x="423676" y="613043"/>
                </a:cubicBezTo>
                <a:lnTo>
                  <a:pt x="429791" y="646980"/>
                </a:lnTo>
                <a:lnTo>
                  <a:pt x="414919" y="636659"/>
                </a:lnTo>
                <a:cubicBezTo>
                  <a:pt x="357551" y="601852"/>
                  <a:pt x="312418" y="590624"/>
                  <a:pt x="288130" y="609613"/>
                </a:cubicBezTo>
                <a:cubicBezTo>
                  <a:pt x="280034" y="615942"/>
                  <a:pt x="274637" y="625330"/>
                  <a:pt x="271778" y="637405"/>
                </a:cubicBezTo>
                <a:lnTo>
                  <a:pt x="271085" y="664420"/>
                </a:lnTo>
                <a:lnTo>
                  <a:pt x="251160" y="646166"/>
                </a:lnTo>
                <a:cubicBezTo>
                  <a:pt x="240484" y="639840"/>
                  <a:pt x="229981" y="637208"/>
                  <a:pt x="219804" y="638641"/>
                </a:cubicBezTo>
                <a:cubicBezTo>
                  <a:pt x="199452" y="641509"/>
                  <a:pt x="182336" y="660366"/>
                  <a:pt x="168808" y="692013"/>
                </a:cubicBezTo>
                <a:cubicBezTo>
                  <a:pt x="158661" y="715749"/>
                  <a:pt x="150536" y="746678"/>
                  <a:pt x="144579" y="783451"/>
                </a:cubicBezTo>
                <a:lnTo>
                  <a:pt x="144268" y="785983"/>
                </a:lnTo>
                <a:lnTo>
                  <a:pt x="124222" y="754178"/>
                </a:lnTo>
                <a:cubicBezTo>
                  <a:pt x="85031" y="699712"/>
                  <a:pt x="47883" y="671730"/>
                  <a:pt x="18104" y="679709"/>
                </a:cubicBezTo>
                <a:lnTo>
                  <a:pt x="0" y="69311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F55B1976-295B-48B8-86FE-DA36BE236FA0}"/>
              </a:ext>
            </a:extLst>
          </p:cNvPr>
          <p:cNvSpPr/>
          <p:nvPr/>
        </p:nvSpPr>
        <p:spPr bwMode="auto">
          <a:xfrm rot="5400000">
            <a:off x="8678809" y="5527477"/>
            <a:ext cx="786576" cy="768630"/>
          </a:xfrm>
          <a:custGeom>
            <a:avLst/>
            <a:gdLst>
              <a:gd name="connsiteX0" fmla="*/ 0 w 786576"/>
              <a:gd name="connsiteY0" fmla="*/ 768630 h 768630"/>
              <a:gd name="connsiteX1" fmla="*/ 0 w 786576"/>
              <a:gd name="connsiteY1" fmla="*/ 76700 h 768630"/>
              <a:gd name="connsiteX2" fmla="*/ 18104 w 786576"/>
              <a:gd name="connsiteY2" fmla="*/ 90102 h 768630"/>
              <a:gd name="connsiteX3" fmla="*/ 124222 w 786576"/>
              <a:gd name="connsiteY3" fmla="*/ 15633 h 768630"/>
              <a:gd name="connsiteX4" fmla="*/ 134076 w 786576"/>
              <a:gd name="connsiteY4" fmla="*/ 0 h 768630"/>
              <a:gd name="connsiteX5" fmla="*/ 137361 w 786576"/>
              <a:gd name="connsiteY5" fmla="*/ 18186 h 768630"/>
              <a:gd name="connsiteX6" fmla="*/ 207889 w 786576"/>
              <a:gd name="connsiteY6" fmla="*/ 126964 h 768630"/>
              <a:gd name="connsiteX7" fmla="*/ 239105 w 786576"/>
              <a:gd name="connsiteY7" fmla="*/ 118874 h 768630"/>
              <a:gd name="connsiteX8" fmla="*/ 258697 w 786576"/>
              <a:gd name="connsiteY8" fmla="*/ 100261 h 768630"/>
              <a:gd name="connsiteX9" fmla="*/ 259878 w 786576"/>
              <a:gd name="connsiteY9" fmla="*/ 127258 h 768630"/>
              <a:gd name="connsiteX10" fmla="*/ 276730 w 786576"/>
              <a:gd name="connsiteY10" fmla="*/ 154751 h 768630"/>
              <a:gd name="connsiteX11" fmla="*/ 403010 w 786576"/>
              <a:gd name="connsiteY11" fmla="*/ 125418 h 768630"/>
              <a:gd name="connsiteX12" fmla="*/ 433617 w 786576"/>
              <a:gd name="connsiteY12" fmla="*/ 103347 h 768630"/>
              <a:gd name="connsiteX13" fmla="*/ 432842 w 786576"/>
              <a:gd name="connsiteY13" fmla="*/ 105894 h 768630"/>
              <a:gd name="connsiteX14" fmla="*/ 421082 w 786576"/>
              <a:gd name="connsiteY14" fmla="*/ 199754 h 768630"/>
              <a:gd name="connsiteX15" fmla="*/ 448394 w 786576"/>
              <a:gd name="connsiteY15" fmla="*/ 268335 h 768630"/>
              <a:gd name="connsiteX16" fmla="*/ 480286 w 786576"/>
              <a:gd name="connsiteY16" fmla="*/ 273096 h 768630"/>
              <a:gd name="connsiteX17" fmla="*/ 505597 w 786576"/>
              <a:gd name="connsiteY17" fmla="*/ 263625 h 768630"/>
              <a:gd name="connsiteX18" fmla="*/ 496128 w 786576"/>
              <a:gd name="connsiteY18" fmla="*/ 288935 h 768630"/>
              <a:gd name="connsiteX19" fmla="*/ 500887 w 786576"/>
              <a:gd name="connsiteY19" fmla="*/ 320828 h 768630"/>
              <a:gd name="connsiteX20" fmla="*/ 628583 w 786576"/>
              <a:gd name="connsiteY20" fmla="*/ 343208 h 768630"/>
              <a:gd name="connsiteX21" fmla="*/ 646235 w 786576"/>
              <a:gd name="connsiteY21" fmla="*/ 339204 h 768630"/>
              <a:gd name="connsiteX22" fmla="*/ 627862 w 786576"/>
              <a:gd name="connsiteY22" fmla="*/ 368386 h 768630"/>
              <a:gd name="connsiteX23" fmla="*/ 609367 w 786576"/>
              <a:gd name="connsiteY23" fmla="*/ 407274 h 768630"/>
              <a:gd name="connsiteX24" fmla="*/ 609022 w 786576"/>
              <a:gd name="connsiteY24" fmla="*/ 481092 h 768630"/>
              <a:gd name="connsiteX25" fmla="*/ 636814 w 786576"/>
              <a:gd name="connsiteY25" fmla="*/ 497445 h 768630"/>
              <a:gd name="connsiteX26" fmla="*/ 663829 w 786576"/>
              <a:gd name="connsiteY26" fmla="*/ 498136 h 768630"/>
              <a:gd name="connsiteX27" fmla="*/ 645576 w 786576"/>
              <a:gd name="connsiteY27" fmla="*/ 518063 h 768630"/>
              <a:gd name="connsiteX28" fmla="*/ 638050 w 786576"/>
              <a:gd name="connsiteY28" fmla="*/ 549418 h 768630"/>
              <a:gd name="connsiteX29" fmla="*/ 748085 w 786576"/>
              <a:gd name="connsiteY29" fmla="*/ 617970 h 768630"/>
              <a:gd name="connsiteX30" fmla="*/ 786576 w 786576"/>
              <a:gd name="connsiteY30" fmla="*/ 624207 h 768630"/>
              <a:gd name="connsiteX31" fmla="*/ 753588 w 786576"/>
              <a:gd name="connsiteY31" fmla="*/ 645000 h 768630"/>
              <a:gd name="connsiteX32" fmla="*/ 679118 w 786576"/>
              <a:gd name="connsiteY32" fmla="*/ 751118 h 768630"/>
              <a:gd name="connsiteX33" fmla="*/ 692082 w 786576"/>
              <a:gd name="connsiteY33" fmla="*/ 768630 h 768630"/>
              <a:gd name="connsiteX34" fmla="*/ 0 w 786576"/>
              <a:gd name="connsiteY34" fmla="*/ 768630 h 7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86576" h="768630">
                <a:moveTo>
                  <a:pt x="0" y="768630"/>
                </a:moveTo>
                <a:lnTo>
                  <a:pt x="0" y="76700"/>
                </a:lnTo>
                <a:lnTo>
                  <a:pt x="18104" y="90102"/>
                </a:lnTo>
                <a:cubicBezTo>
                  <a:pt x="47883" y="98082"/>
                  <a:pt x="85031" y="70100"/>
                  <a:pt x="124222" y="15633"/>
                </a:cubicBezTo>
                <a:lnTo>
                  <a:pt x="134076" y="0"/>
                </a:lnTo>
                <a:lnTo>
                  <a:pt x="137361" y="18186"/>
                </a:lnTo>
                <a:cubicBezTo>
                  <a:pt x="153315" y="83363"/>
                  <a:pt x="177289" y="123216"/>
                  <a:pt x="207889" y="126964"/>
                </a:cubicBezTo>
                <a:cubicBezTo>
                  <a:pt x="218091" y="128213"/>
                  <a:pt x="228544" y="125392"/>
                  <a:pt x="239105" y="118874"/>
                </a:cubicBezTo>
                <a:lnTo>
                  <a:pt x="258697" y="100261"/>
                </a:lnTo>
                <a:lnTo>
                  <a:pt x="259878" y="127258"/>
                </a:lnTo>
                <a:cubicBezTo>
                  <a:pt x="262955" y="139281"/>
                  <a:pt x="268520" y="148569"/>
                  <a:pt x="276730" y="154751"/>
                </a:cubicBezTo>
                <a:cubicBezTo>
                  <a:pt x="301357" y="173297"/>
                  <a:pt x="346280" y="161256"/>
                  <a:pt x="403010" y="125418"/>
                </a:cubicBezTo>
                <a:lnTo>
                  <a:pt x="433617" y="103347"/>
                </a:lnTo>
                <a:lnTo>
                  <a:pt x="432842" y="105894"/>
                </a:lnTo>
                <a:cubicBezTo>
                  <a:pt x="424601" y="142224"/>
                  <a:pt x="420558" y="173947"/>
                  <a:pt x="421082" y="199754"/>
                </a:cubicBezTo>
                <a:cubicBezTo>
                  <a:pt x="421779" y="234164"/>
                  <a:pt x="430594" y="258059"/>
                  <a:pt x="448394" y="268335"/>
                </a:cubicBezTo>
                <a:cubicBezTo>
                  <a:pt x="457293" y="273474"/>
                  <a:pt x="468018" y="274964"/>
                  <a:pt x="480286" y="273096"/>
                </a:cubicBezTo>
                <a:lnTo>
                  <a:pt x="505597" y="263625"/>
                </a:lnTo>
                <a:lnTo>
                  <a:pt x="496128" y="288935"/>
                </a:lnTo>
                <a:cubicBezTo>
                  <a:pt x="494258" y="301203"/>
                  <a:pt x="495749" y="311928"/>
                  <a:pt x="500887" y="320828"/>
                </a:cubicBezTo>
                <a:cubicBezTo>
                  <a:pt x="516302" y="347527"/>
                  <a:pt x="562357" y="354009"/>
                  <a:pt x="628583" y="343208"/>
                </a:cubicBezTo>
                <a:lnTo>
                  <a:pt x="646235" y="339204"/>
                </a:lnTo>
                <a:lnTo>
                  <a:pt x="627862" y="368386"/>
                </a:lnTo>
                <a:cubicBezTo>
                  <a:pt x="620154" y="382202"/>
                  <a:pt x="613954" y="395210"/>
                  <a:pt x="609367" y="407274"/>
                </a:cubicBezTo>
                <a:cubicBezTo>
                  <a:pt x="597133" y="439443"/>
                  <a:pt x="596363" y="464900"/>
                  <a:pt x="609022" y="481092"/>
                </a:cubicBezTo>
                <a:cubicBezTo>
                  <a:pt x="615351" y="489188"/>
                  <a:pt x="624739" y="494586"/>
                  <a:pt x="636814" y="497445"/>
                </a:cubicBezTo>
                <a:lnTo>
                  <a:pt x="663829" y="498136"/>
                </a:lnTo>
                <a:lnTo>
                  <a:pt x="645576" y="518063"/>
                </a:lnTo>
                <a:cubicBezTo>
                  <a:pt x="639250" y="528739"/>
                  <a:pt x="636617" y="539242"/>
                  <a:pt x="638050" y="549418"/>
                </a:cubicBezTo>
                <a:cubicBezTo>
                  <a:pt x="642350" y="579946"/>
                  <a:pt x="682630" y="603197"/>
                  <a:pt x="748085" y="617970"/>
                </a:cubicBezTo>
                <a:lnTo>
                  <a:pt x="786576" y="624207"/>
                </a:lnTo>
                <a:lnTo>
                  <a:pt x="753588" y="645000"/>
                </a:lnTo>
                <a:cubicBezTo>
                  <a:pt x="699121" y="684190"/>
                  <a:pt x="671139" y="721339"/>
                  <a:pt x="679118" y="751118"/>
                </a:cubicBezTo>
                <a:lnTo>
                  <a:pt x="692082" y="768630"/>
                </a:lnTo>
                <a:lnTo>
                  <a:pt x="0" y="76863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615E20B9-45DB-47CD-AEA5-F19418EABF85}"/>
              </a:ext>
            </a:extLst>
          </p:cNvPr>
          <p:cNvSpPr/>
          <p:nvPr/>
        </p:nvSpPr>
        <p:spPr bwMode="auto">
          <a:xfrm rot="5400000">
            <a:off x="458802" y="827483"/>
            <a:ext cx="739017" cy="739016"/>
          </a:xfrm>
          <a:custGeom>
            <a:avLst/>
            <a:gdLst>
              <a:gd name="connsiteX0" fmla="*/ 0 w 739017"/>
              <a:gd name="connsiteY0" fmla="*/ 294972 h 739016"/>
              <a:gd name="connsiteX1" fmla="*/ 15105 w 739017"/>
              <a:gd name="connsiteY1" fmla="*/ 224133 h 739016"/>
              <a:gd name="connsiteX2" fmla="*/ 29404 w 739017"/>
              <a:gd name="connsiteY2" fmla="*/ 106876 h 739016"/>
              <a:gd name="connsiteX3" fmla="*/ 33637 w 739017"/>
              <a:gd name="connsiteY3" fmla="*/ 0 h 739016"/>
              <a:gd name="connsiteX4" fmla="*/ 739017 w 739017"/>
              <a:gd name="connsiteY4" fmla="*/ 0 h 739016"/>
              <a:gd name="connsiteX5" fmla="*/ 739017 w 739017"/>
              <a:gd name="connsiteY5" fmla="*/ 705378 h 739016"/>
              <a:gd name="connsiteX6" fmla="*/ 632140 w 739017"/>
              <a:gd name="connsiteY6" fmla="*/ 709611 h 739016"/>
              <a:gd name="connsiteX7" fmla="*/ 514883 w 739017"/>
              <a:gd name="connsiteY7" fmla="*/ 723910 h 739016"/>
              <a:gd name="connsiteX8" fmla="*/ 444044 w 739017"/>
              <a:gd name="connsiteY8" fmla="*/ 739016 h 739016"/>
              <a:gd name="connsiteX9" fmla="*/ 404636 w 739017"/>
              <a:gd name="connsiteY9" fmla="*/ 678246 h 739016"/>
              <a:gd name="connsiteX10" fmla="*/ 246340 w 739017"/>
              <a:gd name="connsiteY10" fmla="*/ 492677 h 739016"/>
              <a:gd name="connsiteX11" fmla="*/ 60770 w 739017"/>
              <a:gd name="connsiteY11" fmla="*/ 334380 h 739016"/>
              <a:gd name="connsiteX12" fmla="*/ 0 w 739017"/>
              <a:gd name="connsiteY12" fmla="*/ 294972 h 739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9017" h="739016">
                <a:moveTo>
                  <a:pt x="0" y="294972"/>
                </a:moveTo>
                <a:lnTo>
                  <a:pt x="15105" y="224133"/>
                </a:lnTo>
                <a:cubicBezTo>
                  <a:pt x="21314" y="186766"/>
                  <a:pt x="26135" y="147541"/>
                  <a:pt x="29404" y="106876"/>
                </a:cubicBezTo>
                <a:lnTo>
                  <a:pt x="33637" y="0"/>
                </a:lnTo>
                <a:lnTo>
                  <a:pt x="739017" y="0"/>
                </a:lnTo>
                <a:lnTo>
                  <a:pt x="739017" y="705378"/>
                </a:lnTo>
                <a:lnTo>
                  <a:pt x="632140" y="709611"/>
                </a:lnTo>
                <a:cubicBezTo>
                  <a:pt x="591475" y="712880"/>
                  <a:pt x="552250" y="717702"/>
                  <a:pt x="514883" y="723910"/>
                </a:cubicBezTo>
                <a:lnTo>
                  <a:pt x="444044" y="739016"/>
                </a:lnTo>
                <a:lnTo>
                  <a:pt x="404636" y="678246"/>
                </a:lnTo>
                <a:cubicBezTo>
                  <a:pt x="360572" y="616620"/>
                  <a:pt x="307327" y="553664"/>
                  <a:pt x="246340" y="492677"/>
                </a:cubicBezTo>
                <a:cubicBezTo>
                  <a:pt x="185353" y="431690"/>
                  <a:pt x="122397" y="378444"/>
                  <a:pt x="60770" y="334380"/>
                </a:cubicBezTo>
                <a:lnTo>
                  <a:pt x="0" y="294972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C5E9736D-97E6-4421-8EE9-362409D95D52}"/>
              </a:ext>
            </a:extLst>
          </p:cNvPr>
          <p:cNvSpPr/>
          <p:nvPr/>
        </p:nvSpPr>
        <p:spPr bwMode="auto">
          <a:xfrm rot="5400000">
            <a:off x="1235850" y="827482"/>
            <a:ext cx="739017" cy="739018"/>
          </a:xfrm>
          <a:custGeom>
            <a:avLst/>
            <a:gdLst>
              <a:gd name="connsiteX0" fmla="*/ 0 w 739017"/>
              <a:gd name="connsiteY0" fmla="*/ 444046 h 739018"/>
              <a:gd name="connsiteX1" fmla="*/ 60770 w 739017"/>
              <a:gd name="connsiteY1" fmla="*/ 404637 h 739018"/>
              <a:gd name="connsiteX2" fmla="*/ 246340 w 739017"/>
              <a:gd name="connsiteY2" fmla="*/ 246341 h 739018"/>
              <a:gd name="connsiteX3" fmla="*/ 404636 w 739017"/>
              <a:gd name="connsiteY3" fmla="*/ 60771 h 739018"/>
              <a:gd name="connsiteX4" fmla="*/ 444046 w 739017"/>
              <a:gd name="connsiteY4" fmla="*/ 0 h 739018"/>
              <a:gd name="connsiteX5" fmla="*/ 514883 w 739017"/>
              <a:gd name="connsiteY5" fmla="*/ 15106 h 739018"/>
              <a:gd name="connsiteX6" fmla="*/ 632140 w 739017"/>
              <a:gd name="connsiteY6" fmla="*/ 29404 h 739018"/>
              <a:gd name="connsiteX7" fmla="*/ 739017 w 739017"/>
              <a:gd name="connsiteY7" fmla="*/ 33637 h 739018"/>
              <a:gd name="connsiteX8" fmla="*/ 739017 w 739017"/>
              <a:gd name="connsiteY8" fmla="*/ 739018 h 739018"/>
              <a:gd name="connsiteX9" fmla="*/ 33637 w 739017"/>
              <a:gd name="connsiteY9" fmla="*/ 739018 h 739018"/>
              <a:gd name="connsiteX10" fmla="*/ 29404 w 739017"/>
              <a:gd name="connsiteY10" fmla="*/ 632140 h 739018"/>
              <a:gd name="connsiteX11" fmla="*/ 15105 w 739017"/>
              <a:gd name="connsiteY11" fmla="*/ 514883 h 739018"/>
              <a:gd name="connsiteX12" fmla="*/ 0 w 739017"/>
              <a:gd name="connsiteY12" fmla="*/ 444046 h 73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9017" h="739018">
                <a:moveTo>
                  <a:pt x="0" y="444046"/>
                </a:moveTo>
                <a:lnTo>
                  <a:pt x="60770" y="404637"/>
                </a:lnTo>
                <a:cubicBezTo>
                  <a:pt x="122397" y="360573"/>
                  <a:pt x="185353" y="307328"/>
                  <a:pt x="246340" y="246341"/>
                </a:cubicBezTo>
                <a:cubicBezTo>
                  <a:pt x="307327" y="185354"/>
                  <a:pt x="360572" y="122397"/>
                  <a:pt x="404636" y="60771"/>
                </a:cubicBezTo>
                <a:lnTo>
                  <a:pt x="444046" y="0"/>
                </a:lnTo>
                <a:lnTo>
                  <a:pt x="514883" y="15106"/>
                </a:lnTo>
                <a:cubicBezTo>
                  <a:pt x="552250" y="21315"/>
                  <a:pt x="591475" y="26136"/>
                  <a:pt x="632140" y="29404"/>
                </a:cubicBezTo>
                <a:lnTo>
                  <a:pt x="739017" y="33637"/>
                </a:lnTo>
                <a:lnTo>
                  <a:pt x="739017" y="739018"/>
                </a:lnTo>
                <a:lnTo>
                  <a:pt x="33637" y="739018"/>
                </a:lnTo>
                <a:lnTo>
                  <a:pt x="29404" y="632140"/>
                </a:lnTo>
                <a:cubicBezTo>
                  <a:pt x="26135" y="591475"/>
                  <a:pt x="21314" y="552250"/>
                  <a:pt x="15105" y="514883"/>
                </a:cubicBezTo>
                <a:lnTo>
                  <a:pt x="0" y="44404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C044D7AB-BDF1-44B3-811A-176B53E79383}"/>
              </a:ext>
            </a:extLst>
          </p:cNvPr>
          <p:cNvSpPr/>
          <p:nvPr/>
        </p:nvSpPr>
        <p:spPr bwMode="auto">
          <a:xfrm rot="5400000">
            <a:off x="458802" y="1604530"/>
            <a:ext cx="739016" cy="739016"/>
          </a:xfrm>
          <a:custGeom>
            <a:avLst/>
            <a:gdLst>
              <a:gd name="connsiteX0" fmla="*/ 0 w 739016"/>
              <a:gd name="connsiteY0" fmla="*/ 705378 h 739016"/>
              <a:gd name="connsiteX1" fmla="*/ 0 w 739016"/>
              <a:gd name="connsiteY1" fmla="*/ 0 h 739016"/>
              <a:gd name="connsiteX2" fmla="*/ 705379 w 739016"/>
              <a:gd name="connsiteY2" fmla="*/ 0 h 739016"/>
              <a:gd name="connsiteX3" fmla="*/ 709612 w 739016"/>
              <a:gd name="connsiteY3" fmla="*/ 106876 h 739016"/>
              <a:gd name="connsiteX4" fmla="*/ 723911 w 739016"/>
              <a:gd name="connsiteY4" fmla="*/ 224133 h 739016"/>
              <a:gd name="connsiteX5" fmla="*/ 739016 w 739016"/>
              <a:gd name="connsiteY5" fmla="*/ 294972 h 739016"/>
              <a:gd name="connsiteX6" fmla="*/ 678246 w 739016"/>
              <a:gd name="connsiteY6" fmla="*/ 334380 h 739016"/>
              <a:gd name="connsiteX7" fmla="*/ 492676 w 739016"/>
              <a:gd name="connsiteY7" fmla="*/ 492676 h 739016"/>
              <a:gd name="connsiteX8" fmla="*/ 334380 w 739016"/>
              <a:gd name="connsiteY8" fmla="*/ 678246 h 739016"/>
              <a:gd name="connsiteX9" fmla="*/ 294972 w 739016"/>
              <a:gd name="connsiteY9" fmla="*/ 739016 h 739016"/>
              <a:gd name="connsiteX10" fmla="*/ 224134 w 739016"/>
              <a:gd name="connsiteY10" fmla="*/ 723910 h 739016"/>
              <a:gd name="connsiteX11" fmla="*/ 106877 w 739016"/>
              <a:gd name="connsiteY11" fmla="*/ 709611 h 739016"/>
              <a:gd name="connsiteX12" fmla="*/ 0 w 739016"/>
              <a:gd name="connsiteY12" fmla="*/ 705378 h 739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9016" h="739016">
                <a:moveTo>
                  <a:pt x="0" y="705378"/>
                </a:moveTo>
                <a:lnTo>
                  <a:pt x="0" y="0"/>
                </a:lnTo>
                <a:lnTo>
                  <a:pt x="705379" y="0"/>
                </a:lnTo>
                <a:lnTo>
                  <a:pt x="709612" y="106876"/>
                </a:lnTo>
                <a:cubicBezTo>
                  <a:pt x="712881" y="147541"/>
                  <a:pt x="717702" y="186766"/>
                  <a:pt x="723911" y="224133"/>
                </a:cubicBezTo>
                <a:lnTo>
                  <a:pt x="739016" y="294972"/>
                </a:lnTo>
                <a:lnTo>
                  <a:pt x="678246" y="334380"/>
                </a:lnTo>
                <a:cubicBezTo>
                  <a:pt x="616619" y="378444"/>
                  <a:pt x="553664" y="431689"/>
                  <a:pt x="492676" y="492676"/>
                </a:cubicBezTo>
                <a:cubicBezTo>
                  <a:pt x="431689" y="553663"/>
                  <a:pt x="378445" y="616620"/>
                  <a:pt x="334380" y="678246"/>
                </a:cubicBezTo>
                <a:lnTo>
                  <a:pt x="294972" y="739016"/>
                </a:lnTo>
                <a:lnTo>
                  <a:pt x="224134" y="723910"/>
                </a:lnTo>
                <a:cubicBezTo>
                  <a:pt x="186767" y="717701"/>
                  <a:pt x="147541" y="712880"/>
                  <a:pt x="106877" y="709611"/>
                </a:cubicBezTo>
                <a:lnTo>
                  <a:pt x="0" y="705378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8E065A6B-983C-46BA-89D7-A9C18FCDDC31}"/>
              </a:ext>
            </a:extLst>
          </p:cNvPr>
          <p:cNvSpPr/>
          <p:nvPr/>
        </p:nvSpPr>
        <p:spPr bwMode="auto">
          <a:xfrm rot="5400000">
            <a:off x="1235850" y="1604529"/>
            <a:ext cx="739016" cy="739018"/>
          </a:xfrm>
          <a:custGeom>
            <a:avLst/>
            <a:gdLst>
              <a:gd name="connsiteX0" fmla="*/ 0 w 739016"/>
              <a:gd name="connsiteY0" fmla="*/ 739018 h 739018"/>
              <a:gd name="connsiteX1" fmla="*/ 0 w 739016"/>
              <a:gd name="connsiteY1" fmla="*/ 33637 h 739018"/>
              <a:gd name="connsiteX2" fmla="*/ 106877 w 739016"/>
              <a:gd name="connsiteY2" fmla="*/ 29405 h 739018"/>
              <a:gd name="connsiteX3" fmla="*/ 224134 w 739016"/>
              <a:gd name="connsiteY3" fmla="*/ 15105 h 739018"/>
              <a:gd name="connsiteX4" fmla="*/ 294970 w 739016"/>
              <a:gd name="connsiteY4" fmla="*/ 0 h 739018"/>
              <a:gd name="connsiteX5" fmla="*/ 334380 w 739016"/>
              <a:gd name="connsiteY5" fmla="*/ 60771 h 739018"/>
              <a:gd name="connsiteX6" fmla="*/ 492676 w 739016"/>
              <a:gd name="connsiteY6" fmla="*/ 246341 h 739018"/>
              <a:gd name="connsiteX7" fmla="*/ 678246 w 739016"/>
              <a:gd name="connsiteY7" fmla="*/ 404638 h 739018"/>
              <a:gd name="connsiteX8" fmla="*/ 739016 w 739016"/>
              <a:gd name="connsiteY8" fmla="*/ 444046 h 739018"/>
              <a:gd name="connsiteX9" fmla="*/ 723911 w 739016"/>
              <a:gd name="connsiteY9" fmla="*/ 514883 h 739018"/>
              <a:gd name="connsiteX10" fmla="*/ 709612 w 739016"/>
              <a:gd name="connsiteY10" fmla="*/ 632140 h 739018"/>
              <a:gd name="connsiteX11" fmla="*/ 705379 w 739016"/>
              <a:gd name="connsiteY11" fmla="*/ 739018 h 739018"/>
              <a:gd name="connsiteX12" fmla="*/ 0 w 739016"/>
              <a:gd name="connsiteY12" fmla="*/ 739018 h 73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9016" h="739018">
                <a:moveTo>
                  <a:pt x="0" y="739018"/>
                </a:moveTo>
                <a:lnTo>
                  <a:pt x="0" y="33637"/>
                </a:lnTo>
                <a:lnTo>
                  <a:pt x="106877" y="29405"/>
                </a:lnTo>
                <a:cubicBezTo>
                  <a:pt x="147541" y="26136"/>
                  <a:pt x="186767" y="21315"/>
                  <a:pt x="224134" y="15105"/>
                </a:cubicBezTo>
                <a:lnTo>
                  <a:pt x="294970" y="0"/>
                </a:lnTo>
                <a:lnTo>
                  <a:pt x="334380" y="60771"/>
                </a:lnTo>
                <a:cubicBezTo>
                  <a:pt x="378445" y="122398"/>
                  <a:pt x="431689" y="185354"/>
                  <a:pt x="492676" y="246341"/>
                </a:cubicBezTo>
                <a:cubicBezTo>
                  <a:pt x="553664" y="307328"/>
                  <a:pt x="616619" y="360573"/>
                  <a:pt x="678246" y="404638"/>
                </a:cubicBezTo>
                <a:lnTo>
                  <a:pt x="739016" y="444046"/>
                </a:lnTo>
                <a:lnTo>
                  <a:pt x="723911" y="514883"/>
                </a:lnTo>
                <a:cubicBezTo>
                  <a:pt x="717702" y="552250"/>
                  <a:pt x="712881" y="591475"/>
                  <a:pt x="709612" y="632140"/>
                </a:cubicBezTo>
                <a:lnTo>
                  <a:pt x="705379" y="739018"/>
                </a:lnTo>
                <a:lnTo>
                  <a:pt x="0" y="739018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E2D6E624-C647-466D-8990-6A35281D5A8B}"/>
              </a:ext>
            </a:extLst>
          </p:cNvPr>
          <p:cNvSpPr/>
          <p:nvPr/>
        </p:nvSpPr>
        <p:spPr bwMode="auto">
          <a:xfrm rot="5400000">
            <a:off x="6010058" y="772698"/>
            <a:ext cx="793801" cy="793802"/>
          </a:xfrm>
          <a:custGeom>
            <a:avLst/>
            <a:gdLst>
              <a:gd name="connsiteX0" fmla="*/ 0 w 793801"/>
              <a:gd name="connsiteY0" fmla="*/ 87995 h 793802"/>
              <a:gd name="connsiteX1" fmla="*/ 22682 w 793801"/>
              <a:gd name="connsiteY1" fmla="*/ 54354 h 793802"/>
              <a:gd name="connsiteX2" fmla="*/ 33665 w 793801"/>
              <a:gd name="connsiteY2" fmla="*/ 18971 h 793802"/>
              <a:gd name="connsiteX3" fmla="*/ 35578 w 793801"/>
              <a:gd name="connsiteY3" fmla="*/ 0 h 793802"/>
              <a:gd name="connsiteX4" fmla="*/ 793801 w 793801"/>
              <a:gd name="connsiteY4" fmla="*/ 0 h 793802"/>
              <a:gd name="connsiteX5" fmla="*/ 793801 w 793801"/>
              <a:gd name="connsiteY5" fmla="*/ 758227 h 793802"/>
              <a:gd name="connsiteX6" fmla="*/ 774829 w 793801"/>
              <a:gd name="connsiteY6" fmla="*/ 760139 h 793802"/>
              <a:gd name="connsiteX7" fmla="*/ 739446 w 793801"/>
              <a:gd name="connsiteY7" fmla="*/ 771122 h 793802"/>
              <a:gd name="connsiteX8" fmla="*/ 705809 w 793801"/>
              <a:gd name="connsiteY8" fmla="*/ 793802 h 793802"/>
              <a:gd name="connsiteX9" fmla="*/ 679187 w 793801"/>
              <a:gd name="connsiteY9" fmla="*/ 763189 h 793802"/>
              <a:gd name="connsiteX10" fmla="*/ 612149 w 793801"/>
              <a:gd name="connsiteY10" fmla="*/ 729891 h 793802"/>
              <a:gd name="connsiteX11" fmla="*/ 574465 w 793801"/>
              <a:gd name="connsiteY11" fmla="*/ 723758 h 793802"/>
              <a:gd name="connsiteX12" fmla="*/ 574464 w 793801"/>
              <a:gd name="connsiteY12" fmla="*/ 723758 h 793802"/>
              <a:gd name="connsiteX13" fmla="*/ 510675 w 793801"/>
              <a:gd name="connsiteY13" fmla="*/ 730953 h 793802"/>
              <a:gd name="connsiteX14" fmla="*/ 498360 w 793801"/>
              <a:gd name="connsiteY14" fmla="*/ 736929 h 793802"/>
              <a:gd name="connsiteX15" fmla="*/ 481290 w 793801"/>
              <a:gd name="connsiteY15" fmla="*/ 701949 h 793802"/>
              <a:gd name="connsiteX16" fmla="*/ 425156 w 793801"/>
              <a:gd name="connsiteY16" fmla="*/ 652435 h 793802"/>
              <a:gd name="connsiteX17" fmla="*/ 354208 w 793801"/>
              <a:gd name="connsiteY17" fmla="*/ 628578 h 793802"/>
              <a:gd name="connsiteX18" fmla="*/ 354207 w 793801"/>
              <a:gd name="connsiteY18" fmla="*/ 628578 h 793802"/>
              <a:gd name="connsiteX19" fmla="*/ 313737 w 793801"/>
              <a:gd name="connsiteY19" fmla="*/ 631400 h 793802"/>
              <a:gd name="connsiteX20" fmla="*/ 305989 w 793801"/>
              <a:gd name="connsiteY20" fmla="*/ 591579 h 793802"/>
              <a:gd name="connsiteX21" fmla="*/ 264583 w 793801"/>
              <a:gd name="connsiteY21" fmla="*/ 529223 h 793802"/>
              <a:gd name="connsiteX22" fmla="*/ 202227 w 793801"/>
              <a:gd name="connsiteY22" fmla="*/ 487816 h 793802"/>
              <a:gd name="connsiteX23" fmla="*/ 162403 w 793801"/>
              <a:gd name="connsiteY23" fmla="*/ 480067 h 793802"/>
              <a:gd name="connsiteX24" fmla="*/ 165224 w 793801"/>
              <a:gd name="connsiteY24" fmla="*/ 439597 h 793802"/>
              <a:gd name="connsiteX25" fmla="*/ 141368 w 793801"/>
              <a:gd name="connsiteY25" fmla="*/ 368649 h 793802"/>
              <a:gd name="connsiteX26" fmla="*/ 91854 w 793801"/>
              <a:gd name="connsiteY26" fmla="*/ 312515 h 793802"/>
              <a:gd name="connsiteX27" fmla="*/ 55392 w 793801"/>
              <a:gd name="connsiteY27" fmla="*/ 294722 h 793802"/>
              <a:gd name="connsiteX28" fmla="*/ 68593 w 793801"/>
              <a:gd name="connsiteY28" fmla="*/ 256359 h 793802"/>
              <a:gd name="connsiteX29" fmla="*/ 63912 w 793801"/>
              <a:gd name="connsiteY29" fmla="*/ 181655 h 793802"/>
              <a:gd name="connsiteX30" fmla="*/ 30614 w 793801"/>
              <a:gd name="connsiteY30" fmla="*/ 114619 h 793802"/>
              <a:gd name="connsiteX31" fmla="*/ 0 w 793801"/>
              <a:gd name="connsiteY31" fmla="*/ 87995 h 79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93801" h="793802">
                <a:moveTo>
                  <a:pt x="0" y="87995"/>
                </a:moveTo>
                <a:lnTo>
                  <a:pt x="22682" y="54354"/>
                </a:lnTo>
                <a:cubicBezTo>
                  <a:pt x="27451" y="43078"/>
                  <a:pt x="31154" y="31242"/>
                  <a:pt x="33665" y="18971"/>
                </a:cubicBezTo>
                <a:lnTo>
                  <a:pt x="35578" y="0"/>
                </a:lnTo>
                <a:lnTo>
                  <a:pt x="793801" y="0"/>
                </a:lnTo>
                <a:lnTo>
                  <a:pt x="793801" y="758227"/>
                </a:lnTo>
                <a:lnTo>
                  <a:pt x="774829" y="760139"/>
                </a:lnTo>
                <a:cubicBezTo>
                  <a:pt x="762559" y="762650"/>
                  <a:pt x="750722" y="766353"/>
                  <a:pt x="739446" y="771122"/>
                </a:cubicBezTo>
                <a:lnTo>
                  <a:pt x="705809" y="793802"/>
                </a:lnTo>
                <a:lnTo>
                  <a:pt x="679187" y="763189"/>
                </a:lnTo>
                <a:cubicBezTo>
                  <a:pt x="659873" y="748139"/>
                  <a:pt x="637288" y="736627"/>
                  <a:pt x="612149" y="729891"/>
                </a:cubicBezTo>
                <a:cubicBezTo>
                  <a:pt x="599581" y="726523"/>
                  <a:pt x="586967" y="724508"/>
                  <a:pt x="574465" y="723758"/>
                </a:cubicBezTo>
                <a:lnTo>
                  <a:pt x="574464" y="723758"/>
                </a:lnTo>
                <a:cubicBezTo>
                  <a:pt x="552585" y="722445"/>
                  <a:pt x="531046" y="725003"/>
                  <a:pt x="510675" y="730953"/>
                </a:cubicBezTo>
                <a:lnTo>
                  <a:pt x="498360" y="736929"/>
                </a:lnTo>
                <a:lnTo>
                  <a:pt x="481290" y="701949"/>
                </a:lnTo>
                <a:cubicBezTo>
                  <a:pt x="466529" y="682412"/>
                  <a:pt x="447695" y="665448"/>
                  <a:pt x="425156" y="652435"/>
                </a:cubicBezTo>
                <a:cubicBezTo>
                  <a:pt x="402617" y="639422"/>
                  <a:pt x="378507" y="631593"/>
                  <a:pt x="354208" y="628578"/>
                </a:cubicBezTo>
                <a:lnTo>
                  <a:pt x="354207" y="628578"/>
                </a:lnTo>
                <a:lnTo>
                  <a:pt x="313737" y="631400"/>
                </a:lnTo>
                <a:lnTo>
                  <a:pt x="305989" y="591579"/>
                </a:lnTo>
                <a:cubicBezTo>
                  <a:pt x="296787" y="568888"/>
                  <a:pt x="282985" y="547626"/>
                  <a:pt x="264583" y="529223"/>
                </a:cubicBezTo>
                <a:cubicBezTo>
                  <a:pt x="246180" y="510820"/>
                  <a:pt x="224918" y="497018"/>
                  <a:pt x="202227" y="487816"/>
                </a:cubicBezTo>
                <a:lnTo>
                  <a:pt x="162403" y="480067"/>
                </a:lnTo>
                <a:lnTo>
                  <a:pt x="165224" y="439597"/>
                </a:lnTo>
                <a:cubicBezTo>
                  <a:pt x="162209" y="415298"/>
                  <a:pt x="154381" y="391188"/>
                  <a:pt x="141368" y="368649"/>
                </a:cubicBezTo>
                <a:cubicBezTo>
                  <a:pt x="128355" y="346110"/>
                  <a:pt x="111390" y="327275"/>
                  <a:pt x="91854" y="312515"/>
                </a:cubicBezTo>
                <a:lnTo>
                  <a:pt x="55392" y="294722"/>
                </a:lnTo>
                <a:lnTo>
                  <a:pt x="68593" y="256359"/>
                </a:lnTo>
                <a:cubicBezTo>
                  <a:pt x="71971" y="232108"/>
                  <a:pt x="70648" y="206794"/>
                  <a:pt x="63912" y="181655"/>
                </a:cubicBezTo>
                <a:cubicBezTo>
                  <a:pt x="57176" y="156516"/>
                  <a:pt x="45664" y="133932"/>
                  <a:pt x="30614" y="114619"/>
                </a:cubicBezTo>
                <a:lnTo>
                  <a:pt x="0" y="87995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5495A0A4-9766-464C-9BF6-091DC9880765}"/>
              </a:ext>
            </a:extLst>
          </p:cNvPr>
          <p:cNvSpPr/>
          <p:nvPr/>
        </p:nvSpPr>
        <p:spPr bwMode="auto">
          <a:xfrm rot="5400000">
            <a:off x="6841893" y="772698"/>
            <a:ext cx="793798" cy="793804"/>
          </a:xfrm>
          <a:custGeom>
            <a:avLst/>
            <a:gdLst>
              <a:gd name="connsiteX0" fmla="*/ 0 w 793798"/>
              <a:gd name="connsiteY0" fmla="*/ 705808 h 793804"/>
              <a:gd name="connsiteX1" fmla="*/ 30612 w 793798"/>
              <a:gd name="connsiteY1" fmla="*/ 679186 h 793804"/>
              <a:gd name="connsiteX2" fmla="*/ 63911 w 793798"/>
              <a:gd name="connsiteY2" fmla="*/ 612149 h 793804"/>
              <a:gd name="connsiteX3" fmla="*/ 68592 w 793798"/>
              <a:gd name="connsiteY3" fmla="*/ 537443 h 793804"/>
              <a:gd name="connsiteX4" fmla="*/ 55392 w 793798"/>
              <a:gd name="connsiteY4" fmla="*/ 499081 h 793804"/>
              <a:gd name="connsiteX5" fmla="*/ 76596 w 793798"/>
              <a:gd name="connsiteY5" fmla="*/ 488734 h 793804"/>
              <a:gd name="connsiteX6" fmla="*/ 91851 w 793798"/>
              <a:gd name="connsiteY6" fmla="*/ 481289 h 793804"/>
              <a:gd name="connsiteX7" fmla="*/ 141366 w 793798"/>
              <a:gd name="connsiteY7" fmla="*/ 425154 h 793804"/>
              <a:gd name="connsiteX8" fmla="*/ 165223 w 793798"/>
              <a:gd name="connsiteY8" fmla="*/ 354206 h 793804"/>
              <a:gd name="connsiteX9" fmla="*/ 162400 w 793798"/>
              <a:gd name="connsiteY9" fmla="*/ 313736 h 793804"/>
              <a:gd name="connsiteX10" fmla="*/ 202221 w 793798"/>
              <a:gd name="connsiteY10" fmla="*/ 305987 h 793804"/>
              <a:gd name="connsiteX11" fmla="*/ 264577 w 793798"/>
              <a:gd name="connsiteY11" fmla="*/ 264580 h 793804"/>
              <a:gd name="connsiteX12" fmla="*/ 305984 w 793798"/>
              <a:gd name="connsiteY12" fmla="*/ 202224 h 793804"/>
              <a:gd name="connsiteX13" fmla="*/ 313733 w 793798"/>
              <a:gd name="connsiteY13" fmla="*/ 162402 h 793804"/>
              <a:gd name="connsiteX14" fmla="*/ 354204 w 793798"/>
              <a:gd name="connsiteY14" fmla="*/ 165224 h 793804"/>
              <a:gd name="connsiteX15" fmla="*/ 425152 w 793798"/>
              <a:gd name="connsiteY15" fmla="*/ 141367 h 793804"/>
              <a:gd name="connsiteX16" fmla="*/ 481286 w 793798"/>
              <a:gd name="connsiteY16" fmla="*/ 91853 h 793804"/>
              <a:gd name="connsiteX17" fmla="*/ 499079 w 793798"/>
              <a:gd name="connsiteY17" fmla="*/ 55392 h 793804"/>
              <a:gd name="connsiteX18" fmla="*/ 537440 w 793798"/>
              <a:gd name="connsiteY18" fmla="*/ 68592 h 793804"/>
              <a:gd name="connsiteX19" fmla="*/ 612146 w 793798"/>
              <a:gd name="connsiteY19" fmla="*/ 63910 h 793804"/>
              <a:gd name="connsiteX20" fmla="*/ 679183 w 793798"/>
              <a:gd name="connsiteY20" fmla="*/ 30612 h 793804"/>
              <a:gd name="connsiteX21" fmla="*/ 705804 w 793798"/>
              <a:gd name="connsiteY21" fmla="*/ 0 h 793804"/>
              <a:gd name="connsiteX22" fmla="*/ 739444 w 793798"/>
              <a:gd name="connsiteY22" fmla="*/ 22680 h 793804"/>
              <a:gd name="connsiteX23" fmla="*/ 774826 w 793798"/>
              <a:gd name="connsiteY23" fmla="*/ 33664 h 793804"/>
              <a:gd name="connsiteX24" fmla="*/ 793798 w 793798"/>
              <a:gd name="connsiteY24" fmla="*/ 35576 h 793804"/>
              <a:gd name="connsiteX25" fmla="*/ 793798 w 793798"/>
              <a:gd name="connsiteY25" fmla="*/ 793804 h 793804"/>
              <a:gd name="connsiteX26" fmla="*/ 35576 w 793798"/>
              <a:gd name="connsiteY26" fmla="*/ 793804 h 793804"/>
              <a:gd name="connsiteX27" fmla="*/ 33663 w 793798"/>
              <a:gd name="connsiteY27" fmla="*/ 774828 h 793804"/>
              <a:gd name="connsiteX28" fmla="*/ 22679 w 793798"/>
              <a:gd name="connsiteY28" fmla="*/ 739446 h 793804"/>
              <a:gd name="connsiteX29" fmla="*/ 0 w 793798"/>
              <a:gd name="connsiteY29" fmla="*/ 705808 h 793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93798" h="793804">
                <a:moveTo>
                  <a:pt x="0" y="705808"/>
                </a:moveTo>
                <a:lnTo>
                  <a:pt x="30612" y="679186"/>
                </a:lnTo>
                <a:cubicBezTo>
                  <a:pt x="45663" y="659872"/>
                  <a:pt x="57175" y="637288"/>
                  <a:pt x="63911" y="612149"/>
                </a:cubicBezTo>
                <a:cubicBezTo>
                  <a:pt x="70647" y="587010"/>
                  <a:pt x="71969" y="561695"/>
                  <a:pt x="68592" y="537443"/>
                </a:cubicBezTo>
                <a:lnTo>
                  <a:pt x="55392" y="499081"/>
                </a:lnTo>
                <a:lnTo>
                  <a:pt x="76596" y="488734"/>
                </a:lnTo>
                <a:lnTo>
                  <a:pt x="91851" y="481289"/>
                </a:lnTo>
                <a:cubicBezTo>
                  <a:pt x="111388" y="466529"/>
                  <a:pt x="128352" y="447694"/>
                  <a:pt x="141366" y="425154"/>
                </a:cubicBezTo>
                <a:cubicBezTo>
                  <a:pt x="154378" y="402615"/>
                  <a:pt x="162207" y="378506"/>
                  <a:pt x="165223" y="354206"/>
                </a:cubicBezTo>
                <a:lnTo>
                  <a:pt x="162400" y="313736"/>
                </a:lnTo>
                <a:lnTo>
                  <a:pt x="202221" y="305987"/>
                </a:lnTo>
                <a:cubicBezTo>
                  <a:pt x="224913" y="296786"/>
                  <a:pt x="246174" y="282983"/>
                  <a:pt x="264577" y="264580"/>
                </a:cubicBezTo>
                <a:cubicBezTo>
                  <a:pt x="282980" y="246177"/>
                  <a:pt x="296783" y="224915"/>
                  <a:pt x="305984" y="202224"/>
                </a:cubicBezTo>
                <a:lnTo>
                  <a:pt x="313733" y="162402"/>
                </a:lnTo>
                <a:lnTo>
                  <a:pt x="354204" y="165224"/>
                </a:lnTo>
                <a:cubicBezTo>
                  <a:pt x="378503" y="162209"/>
                  <a:pt x="402613" y="154380"/>
                  <a:pt x="425152" y="141367"/>
                </a:cubicBezTo>
                <a:cubicBezTo>
                  <a:pt x="447691" y="128354"/>
                  <a:pt x="466526" y="111388"/>
                  <a:pt x="481286" y="91853"/>
                </a:cubicBezTo>
                <a:lnTo>
                  <a:pt x="499079" y="55392"/>
                </a:lnTo>
                <a:lnTo>
                  <a:pt x="537440" y="68592"/>
                </a:lnTo>
                <a:cubicBezTo>
                  <a:pt x="561693" y="71969"/>
                  <a:pt x="587007" y="70646"/>
                  <a:pt x="612146" y="63910"/>
                </a:cubicBezTo>
                <a:cubicBezTo>
                  <a:pt x="637285" y="57174"/>
                  <a:pt x="659869" y="45662"/>
                  <a:pt x="679183" y="30612"/>
                </a:cubicBezTo>
                <a:lnTo>
                  <a:pt x="705804" y="0"/>
                </a:lnTo>
                <a:lnTo>
                  <a:pt x="739444" y="22680"/>
                </a:lnTo>
                <a:cubicBezTo>
                  <a:pt x="750720" y="27450"/>
                  <a:pt x="762556" y="31153"/>
                  <a:pt x="774826" y="33664"/>
                </a:cubicBezTo>
                <a:lnTo>
                  <a:pt x="793798" y="35576"/>
                </a:lnTo>
                <a:lnTo>
                  <a:pt x="793798" y="793804"/>
                </a:lnTo>
                <a:lnTo>
                  <a:pt x="35576" y="793804"/>
                </a:lnTo>
                <a:lnTo>
                  <a:pt x="33663" y="774828"/>
                </a:lnTo>
                <a:cubicBezTo>
                  <a:pt x="31152" y="762558"/>
                  <a:pt x="27449" y="750722"/>
                  <a:pt x="22679" y="739446"/>
                </a:cubicBezTo>
                <a:lnTo>
                  <a:pt x="0" y="705808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2ABCE106-F7F3-4D39-880E-BBC074C3D023}"/>
              </a:ext>
            </a:extLst>
          </p:cNvPr>
          <p:cNvSpPr/>
          <p:nvPr/>
        </p:nvSpPr>
        <p:spPr bwMode="auto">
          <a:xfrm rot="5400000">
            <a:off x="4986236" y="807916"/>
            <a:ext cx="759801" cy="757366"/>
          </a:xfrm>
          <a:custGeom>
            <a:avLst/>
            <a:gdLst>
              <a:gd name="connsiteX0" fmla="*/ 0 w 759801"/>
              <a:gd name="connsiteY0" fmla="*/ 618073 h 757366"/>
              <a:gd name="connsiteX1" fmla="*/ 18398 w 759801"/>
              <a:gd name="connsiteY1" fmla="*/ 597954 h 757366"/>
              <a:gd name="connsiteX2" fmla="*/ 86087 w 759801"/>
              <a:gd name="connsiteY2" fmla="*/ 482704 h 757366"/>
              <a:gd name="connsiteX3" fmla="*/ 121828 w 759801"/>
              <a:gd name="connsiteY3" fmla="*/ 353914 h 757366"/>
              <a:gd name="connsiteX4" fmla="*/ 123031 w 759801"/>
              <a:gd name="connsiteY4" fmla="*/ 334231 h 757366"/>
              <a:gd name="connsiteX5" fmla="*/ 140826 w 759801"/>
              <a:gd name="connsiteY5" fmla="*/ 325733 h 757366"/>
              <a:gd name="connsiteX6" fmla="*/ 246804 w 759801"/>
              <a:gd name="connsiteY6" fmla="*/ 244290 h 757366"/>
              <a:gd name="connsiteX7" fmla="*/ 328247 w 759801"/>
              <a:gd name="connsiteY7" fmla="*/ 138312 h 757366"/>
              <a:gd name="connsiteX8" fmla="*/ 339996 w 759801"/>
              <a:gd name="connsiteY8" fmla="*/ 113710 h 757366"/>
              <a:gd name="connsiteX9" fmla="*/ 367231 w 759801"/>
              <a:gd name="connsiteY9" fmla="*/ 112494 h 757366"/>
              <a:gd name="connsiteX10" fmla="*/ 496588 w 759801"/>
              <a:gd name="connsiteY10" fmla="*/ 78863 h 757366"/>
              <a:gd name="connsiteX11" fmla="*/ 612930 w 759801"/>
              <a:gd name="connsiteY11" fmla="*/ 13068 h 757366"/>
              <a:gd name="connsiteX12" fmla="*/ 627698 w 759801"/>
              <a:gd name="connsiteY12" fmla="*/ 0 h 757366"/>
              <a:gd name="connsiteX13" fmla="*/ 646289 w 759801"/>
              <a:gd name="connsiteY13" fmla="*/ 6574 h 757366"/>
              <a:gd name="connsiteX14" fmla="*/ 708330 w 759801"/>
              <a:gd name="connsiteY14" fmla="*/ 19356 h 757366"/>
              <a:gd name="connsiteX15" fmla="*/ 759801 w 759801"/>
              <a:gd name="connsiteY15" fmla="*/ 22691 h 757366"/>
              <a:gd name="connsiteX16" fmla="*/ 759801 w 759801"/>
              <a:gd name="connsiteY16" fmla="*/ 757366 h 757366"/>
              <a:gd name="connsiteX17" fmla="*/ 25211 w 759801"/>
              <a:gd name="connsiteY17" fmla="*/ 757366 h 757366"/>
              <a:gd name="connsiteX18" fmla="*/ 21870 w 759801"/>
              <a:gd name="connsiteY18" fmla="*/ 705816 h 757366"/>
              <a:gd name="connsiteX19" fmla="*/ 9089 w 759801"/>
              <a:gd name="connsiteY19" fmla="*/ 643775 h 757366"/>
              <a:gd name="connsiteX20" fmla="*/ 0 w 759801"/>
              <a:gd name="connsiteY20" fmla="*/ 618073 h 7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9801" h="757366">
                <a:moveTo>
                  <a:pt x="0" y="618073"/>
                </a:moveTo>
                <a:lnTo>
                  <a:pt x="18398" y="597954"/>
                </a:lnTo>
                <a:cubicBezTo>
                  <a:pt x="43246" y="567397"/>
                  <a:pt x="66931" y="527903"/>
                  <a:pt x="86087" y="482704"/>
                </a:cubicBezTo>
                <a:cubicBezTo>
                  <a:pt x="105244" y="437505"/>
                  <a:pt x="117151" y="393019"/>
                  <a:pt x="121828" y="353914"/>
                </a:cubicBezTo>
                <a:lnTo>
                  <a:pt x="123031" y="334231"/>
                </a:lnTo>
                <a:lnTo>
                  <a:pt x="140826" y="325733"/>
                </a:lnTo>
                <a:cubicBezTo>
                  <a:pt x="175322" y="306728"/>
                  <a:pt x="212092" y="279003"/>
                  <a:pt x="246804" y="244290"/>
                </a:cubicBezTo>
                <a:cubicBezTo>
                  <a:pt x="281517" y="209578"/>
                  <a:pt x="309242" y="172807"/>
                  <a:pt x="328247" y="138312"/>
                </a:cubicBezTo>
                <a:lnTo>
                  <a:pt x="339996" y="113710"/>
                </a:lnTo>
                <a:lnTo>
                  <a:pt x="367231" y="112494"/>
                </a:lnTo>
                <a:cubicBezTo>
                  <a:pt x="406408" y="108456"/>
                  <a:pt x="451082" y="97278"/>
                  <a:pt x="496588" y="78863"/>
                </a:cubicBezTo>
                <a:cubicBezTo>
                  <a:pt x="542094" y="60448"/>
                  <a:pt x="581970" y="37412"/>
                  <a:pt x="612930" y="13068"/>
                </a:cubicBezTo>
                <a:lnTo>
                  <a:pt x="627698" y="0"/>
                </a:lnTo>
                <a:lnTo>
                  <a:pt x="646289" y="6574"/>
                </a:lnTo>
                <a:cubicBezTo>
                  <a:pt x="665205" y="12051"/>
                  <a:pt x="686064" y="16388"/>
                  <a:pt x="708330" y="19356"/>
                </a:cubicBezTo>
                <a:lnTo>
                  <a:pt x="759801" y="22691"/>
                </a:lnTo>
                <a:lnTo>
                  <a:pt x="759801" y="757366"/>
                </a:lnTo>
                <a:lnTo>
                  <a:pt x="25211" y="757366"/>
                </a:lnTo>
                <a:lnTo>
                  <a:pt x="21870" y="705816"/>
                </a:lnTo>
                <a:cubicBezTo>
                  <a:pt x="18902" y="683550"/>
                  <a:pt x="14565" y="662691"/>
                  <a:pt x="9089" y="643775"/>
                </a:cubicBezTo>
                <a:lnTo>
                  <a:pt x="0" y="618073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FF5B1674-9337-465A-9E5B-3794E39AEB00}"/>
              </a:ext>
            </a:extLst>
          </p:cNvPr>
          <p:cNvSpPr/>
          <p:nvPr/>
        </p:nvSpPr>
        <p:spPr bwMode="auto">
          <a:xfrm rot="5400000">
            <a:off x="8687620" y="806861"/>
            <a:ext cx="759801" cy="759477"/>
          </a:xfrm>
          <a:custGeom>
            <a:avLst/>
            <a:gdLst>
              <a:gd name="connsiteX0" fmla="*/ 0 w 759801"/>
              <a:gd name="connsiteY0" fmla="*/ 676492 h 759477"/>
              <a:gd name="connsiteX1" fmla="*/ 4202 w 759801"/>
              <a:gd name="connsiteY1" fmla="*/ 668622 h 759477"/>
              <a:gd name="connsiteX2" fmla="*/ 36470 w 759801"/>
              <a:gd name="connsiteY2" fmla="*/ 579699 h 759477"/>
              <a:gd name="connsiteX3" fmla="*/ 52986 w 759801"/>
              <a:gd name="connsiteY3" fmla="*/ 486555 h 759477"/>
              <a:gd name="connsiteX4" fmla="*/ 53282 w 759801"/>
              <a:gd name="connsiteY4" fmla="*/ 477640 h 759477"/>
              <a:gd name="connsiteX5" fmla="*/ 80163 w 759801"/>
              <a:gd name="connsiteY5" fmla="*/ 445113 h 759477"/>
              <a:gd name="connsiteX6" fmla="*/ 113247 w 759801"/>
              <a:gd name="connsiteY6" fmla="*/ 394344 h 759477"/>
              <a:gd name="connsiteX7" fmla="*/ 153307 w 759801"/>
              <a:gd name="connsiteY7" fmla="*/ 308648 h 759477"/>
              <a:gd name="connsiteX8" fmla="*/ 155773 w 759801"/>
              <a:gd name="connsiteY8" fmla="*/ 300533 h 759477"/>
              <a:gd name="connsiteX9" fmla="*/ 162974 w 759801"/>
              <a:gd name="connsiteY9" fmla="*/ 296050 h 759477"/>
              <a:gd name="connsiteX10" fmla="*/ 235381 w 759801"/>
              <a:gd name="connsiteY10" fmla="*/ 235175 h 759477"/>
              <a:gd name="connsiteX11" fmla="*/ 275858 w 759801"/>
              <a:gd name="connsiteY11" fmla="*/ 190078 h 759477"/>
              <a:gd name="connsiteX12" fmla="*/ 300319 w 759801"/>
              <a:gd name="connsiteY12" fmla="*/ 155695 h 759477"/>
              <a:gd name="connsiteX13" fmla="*/ 308854 w 759801"/>
              <a:gd name="connsiteY13" fmla="*/ 153101 h 759477"/>
              <a:gd name="connsiteX14" fmla="*/ 394550 w 759801"/>
              <a:gd name="connsiteY14" fmla="*/ 113041 h 759477"/>
              <a:gd name="connsiteX15" fmla="*/ 472091 w 759801"/>
              <a:gd name="connsiteY15" fmla="*/ 58856 h 759477"/>
              <a:gd name="connsiteX16" fmla="*/ 478605 w 759801"/>
              <a:gd name="connsiteY16" fmla="*/ 52762 h 759477"/>
              <a:gd name="connsiteX17" fmla="*/ 520612 w 759801"/>
              <a:gd name="connsiteY17" fmla="*/ 48769 h 759477"/>
              <a:gd name="connsiteX18" fmla="*/ 579905 w 759801"/>
              <a:gd name="connsiteY18" fmla="*/ 36264 h 759477"/>
              <a:gd name="connsiteX19" fmla="*/ 668828 w 759801"/>
              <a:gd name="connsiteY19" fmla="*/ 3995 h 759477"/>
              <a:gd name="connsiteX20" fmla="*/ 676310 w 759801"/>
              <a:gd name="connsiteY20" fmla="*/ 0 h 759477"/>
              <a:gd name="connsiteX21" fmla="*/ 684572 w 759801"/>
              <a:gd name="connsiteY21" fmla="*/ 1922 h 759477"/>
              <a:gd name="connsiteX22" fmla="*/ 759801 w 759801"/>
              <a:gd name="connsiteY22" fmla="*/ 8432 h 759477"/>
              <a:gd name="connsiteX23" fmla="*/ 759801 w 759801"/>
              <a:gd name="connsiteY23" fmla="*/ 759477 h 759477"/>
              <a:gd name="connsiteX24" fmla="*/ 9250 w 759801"/>
              <a:gd name="connsiteY24" fmla="*/ 759477 h 759477"/>
              <a:gd name="connsiteX25" fmla="*/ 7016 w 759801"/>
              <a:gd name="connsiteY25" fmla="*/ 718100 h 759477"/>
              <a:gd name="connsiteX26" fmla="*/ 0 w 759801"/>
              <a:gd name="connsiteY26" fmla="*/ 676492 h 759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59801" h="759477">
                <a:moveTo>
                  <a:pt x="0" y="676492"/>
                </a:moveTo>
                <a:lnTo>
                  <a:pt x="4202" y="668622"/>
                </a:lnTo>
                <a:cubicBezTo>
                  <a:pt x="16771" y="642001"/>
                  <a:pt x="27818" y="611990"/>
                  <a:pt x="36470" y="579699"/>
                </a:cubicBezTo>
                <a:cubicBezTo>
                  <a:pt x="45123" y="547409"/>
                  <a:pt x="50560" y="515894"/>
                  <a:pt x="52986" y="486555"/>
                </a:cubicBezTo>
                <a:lnTo>
                  <a:pt x="53282" y="477640"/>
                </a:lnTo>
                <a:lnTo>
                  <a:pt x="80163" y="445113"/>
                </a:lnTo>
                <a:cubicBezTo>
                  <a:pt x="91680" y="429430"/>
                  <a:pt x="102800" y="412438"/>
                  <a:pt x="113247" y="394344"/>
                </a:cubicBezTo>
                <a:cubicBezTo>
                  <a:pt x="129962" y="365393"/>
                  <a:pt x="143371" y="336360"/>
                  <a:pt x="153307" y="308648"/>
                </a:cubicBezTo>
                <a:lnTo>
                  <a:pt x="155773" y="300533"/>
                </a:lnTo>
                <a:lnTo>
                  <a:pt x="162974" y="296050"/>
                </a:lnTo>
                <a:cubicBezTo>
                  <a:pt x="187170" y="279280"/>
                  <a:pt x="211742" y="258813"/>
                  <a:pt x="235381" y="235175"/>
                </a:cubicBezTo>
                <a:cubicBezTo>
                  <a:pt x="250156" y="220401"/>
                  <a:pt x="263691" y="205263"/>
                  <a:pt x="275858" y="190078"/>
                </a:cubicBezTo>
                <a:lnTo>
                  <a:pt x="300319" y="155695"/>
                </a:lnTo>
                <a:lnTo>
                  <a:pt x="308854" y="153101"/>
                </a:lnTo>
                <a:cubicBezTo>
                  <a:pt x="336566" y="143165"/>
                  <a:pt x="365598" y="129756"/>
                  <a:pt x="394550" y="113041"/>
                </a:cubicBezTo>
                <a:cubicBezTo>
                  <a:pt x="423501" y="96326"/>
                  <a:pt x="449630" y="77887"/>
                  <a:pt x="472091" y="58856"/>
                </a:cubicBezTo>
                <a:lnTo>
                  <a:pt x="478605" y="52762"/>
                </a:lnTo>
                <a:lnTo>
                  <a:pt x="520612" y="48769"/>
                </a:lnTo>
                <a:cubicBezTo>
                  <a:pt x="539845" y="45823"/>
                  <a:pt x="559724" y="41671"/>
                  <a:pt x="579905" y="36264"/>
                </a:cubicBezTo>
                <a:cubicBezTo>
                  <a:pt x="612196" y="27612"/>
                  <a:pt x="642207" y="16564"/>
                  <a:pt x="668828" y="3995"/>
                </a:cubicBezTo>
                <a:lnTo>
                  <a:pt x="676310" y="0"/>
                </a:lnTo>
                <a:lnTo>
                  <a:pt x="684572" y="1922"/>
                </a:lnTo>
                <a:lnTo>
                  <a:pt x="759801" y="8432"/>
                </a:lnTo>
                <a:lnTo>
                  <a:pt x="759801" y="759477"/>
                </a:lnTo>
                <a:lnTo>
                  <a:pt x="9250" y="759477"/>
                </a:lnTo>
                <a:lnTo>
                  <a:pt x="7016" y="718100"/>
                </a:lnTo>
                <a:lnTo>
                  <a:pt x="0" y="676492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2B7630A3-3C4A-45E8-83B7-AF0F7469F1FC}"/>
              </a:ext>
            </a:extLst>
          </p:cNvPr>
          <p:cNvSpPr/>
          <p:nvPr/>
        </p:nvSpPr>
        <p:spPr bwMode="auto">
          <a:xfrm rot="5400000">
            <a:off x="7889994" y="806743"/>
            <a:ext cx="759594" cy="759919"/>
          </a:xfrm>
          <a:custGeom>
            <a:avLst/>
            <a:gdLst>
              <a:gd name="connsiteX0" fmla="*/ 0 w 759594"/>
              <a:gd name="connsiteY0" fmla="*/ 83608 h 759919"/>
              <a:gd name="connsiteX1" fmla="*/ 1921 w 759594"/>
              <a:gd name="connsiteY1" fmla="*/ 75347 h 759919"/>
              <a:gd name="connsiteX2" fmla="*/ 8441 w 759594"/>
              <a:gd name="connsiteY2" fmla="*/ 0 h 759919"/>
              <a:gd name="connsiteX3" fmla="*/ 759594 w 759594"/>
              <a:gd name="connsiteY3" fmla="*/ 0 h 759919"/>
              <a:gd name="connsiteX4" fmla="*/ 759594 w 759594"/>
              <a:gd name="connsiteY4" fmla="*/ 750663 h 759919"/>
              <a:gd name="connsiteX5" fmla="*/ 718100 w 759594"/>
              <a:gd name="connsiteY5" fmla="*/ 752902 h 759919"/>
              <a:gd name="connsiteX6" fmla="*/ 676490 w 759594"/>
              <a:gd name="connsiteY6" fmla="*/ 759919 h 759919"/>
              <a:gd name="connsiteX7" fmla="*/ 668621 w 759594"/>
              <a:gd name="connsiteY7" fmla="*/ 755718 h 759919"/>
              <a:gd name="connsiteX8" fmla="*/ 579698 w 759594"/>
              <a:gd name="connsiteY8" fmla="*/ 723449 h 759919"/>
              <a:gd name="connsiteX9" fmla="*/ 486554 w 759594"/>
              <a:gd name="connsiteY9" fmla="*/ 706933 h 759919"/>
              <a:gd name="connsiteX10" fmla="*/ 477639 w 759594"/>
              <a:gd name="connsiteY10" fmla="*/ 706637 h 759919"/>
              <a:gd name="connsiteX11" fmla="*/ 445112 w 759594"/>
              <a:gd name="connsiteY11" fmla="*/ 679756 h 759919"/>
              <a:gd name="connsiteX12" fmla="*/ 394342 w 759594"/>
              <a:gd name="connsiteY12" fmla="*/ 646672 h 759919"/>
              <a:gd name="connsiteX13" fmla="*/ 308647 w 759594"/>
              <a:gd name="connsiteY13" fmla="*/ 606612 h 759919"/>
              <a:gd name="connsiteX14" fmla="*/ 300532 w 759594"/>
              <a:gd name="connsiteY14" fmla="*/ 604145 h 759919"/>
              <a:gd name="connsiteX15" fmla="*/ 296049 w 759594"/>
              <a:gd name="connsiteY15" fmla="*/ 596945 h 759919"/>
              <a:gd name="connsiteX16" fmla="*/ 235174 w 759594"/>
              <a:gd name="connsiteY16" fmla="*/ 524538 h 759919"/>
              <a:gd name="connsiteX17" fmla="*/ 190077 w 759594"/>
              <a:gd name="connsiteY17" fmla="*/ 484061 h 759919"/>
              <a:gd name="connsiteX18" fmla="*/ 155694 w 759594"/>
              <a:gd name="connsiteY18" fmla="*/ 459600 h 759919"/>
              <a:gd name="connsiteX19" fmla="*/ 153100 w 759594"/>
              <a:gd name="connsiteY19" fmla="*/ 451065 h 759919"/>
              <a:gd name="connsiteX20" fmla="*/ 113039 w 759594"/>
              <a:gd name="connsiteY20" fmla="*/ 365369 h 759919"/>
              <a:gd name="connsiteX21" fmla="*/ 58855 w 759594"/>
              <a:gd name="connsiteY21" fmla="*/ 287828 h 759919"/>
              <a:gd name="connsiteX22" fmla="*/ 52761 w 759594"/>
              <a:gd name="connsiteY22" fmla="*/ 281314 h 759919"/>
              <a:gd name="connsiteX23" fmla="*/ 48769 w 759594"/>
              <a:gd name="connsiteY23" fmla="*/ 239307 h 759919"/>
              <a:gd name="connsiteX24" fmla="*/ 36263 w 759594"/>
              <a:gd name="connsiteY24" fmla="*/ 180013 h 759919"/>
              <a:gd name="connsiteX25" fmla="*/ 3994 w 759594"/>
              <a:gd name="connsiteY25" fmla="*/ 91091 h 759919"/>
              <a:gd name="connsiteX26" fmla="*/ 0 w 759594"/>
              <a:gd name="connsiteY26" fmla="*/ 83608 h 75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59594" h="759919">
                <a:moveTo>
                  <a:pt x="0" y="83608"/>
                </a:moveTo>
                <a:lnTo>
                  <a:pt x="1921" y="75347"/>
                </a:lnTo>
                <a:lnTo>
                  <a:pt x="8441" y="0"/>
                </a:lnTo>
                <a:lnTo>
                  <a:pt x="759594" y="0"/>
                </a:lnTo>
                <a:lnTo>
                  <a:pt x="759594" y="750663"/>
                </a:lnTo>
                <a:lnTo>
                  <a:pt x="718100" y="752902"/>
                </a:lnTo>
                <a:lnTo>
                  <a:pt x="676490" y="759919"/>
                </a:lnTo>
                <a:lnTo>
                  <a:pt x="668621" y="755718"/>
                </a:lnTo>
                <a:cubicBezTo>
                  <a:pt x="642000" y="743148"/>
                  <a:pt x="611989" y="732101"/>
                  <a:pt x="579698" y="723449"/>
                </a:cubicBezTo>
                <a:cubicBezTo>
                  <a:pt x="547408" y="714796"/>
                  <a:pt x="515894" y="709359"/>
                  <a:pt x="486554" y="706933"/>
                </a:cubicBezTo>
                <a:lnTo>
                  <a:pt x="477639" y="706637"/>
                </a:lnTo>
                <a:lnTo>
                  <a:pt x="445112" y="679756"/>
                </a:lnTo>
                <a:cubicBezTo>
                  <a:pt x="429429" y="668239"/>
                  <a:pt x="412437" y="657119"/>
                  <a:pt x="394342" y="646672"/>
                </a:cubicBezTo>
                <a:cubicBezTo>
                  <a:pt x="365391" y="629957"/>
                  <a:pt x="336359" y="616548"/>
                  <a:pt x="308647" y="606612"/>
                </a:cubicBezTo>
                <a:lnTo>
                  <a:pt x="300532" y="604145"/>
                </a:lnTo>
                <a:lnTo>
                  <a:pt x="296049" y="596945"/>
                </a:lnTo>
                <a:cubicBezTo>
                  <a:pt x="279279" y="572749"/>
                  <a:pt x="258813" y="548176"/>
                  <a:pt x="235174" y="524538"/>
                </a:cubicBezTo>
                <a:cubicBezTo>
                  <a:pt x="220400" y="509763"/>
                  <a:pt x="205261" y="496228"/>
                  <a:pt x="190077" y="484061"/>
                </a:cubicBezTo>
                <a:lnTo>
                  <a:pt x="155694" y="459600"/>
                </a:lnTo>
                <a:lnTo>
                  <a:pt x="153100" y="451065"/>
                </a:lnTo>
                <a:cubicBezTo>
                  <a:pt x="143164" y="423353"/>
                  <a:pt x="129755" y="394320"/>
                  <a:pt x="113039" y="365369"/>
                </a:cubicBezTo>
                <a:cubicBezTo>
                  <a:pt x="96325" y="336417"/>
                  <a:pt x="77887" y="310289"/>
                  <a:pt x="58855" y="287828"/>
                </a:cubicBezTo>
                <a:lnTo>
                  <a:pt x="52761" y="281314"/>
                </a:lnTo>
                <a:lnTo>
                  <a:pt x="48769" y="239307"/>
                </a:lnTo>
                <a:cubicBezTo>
                  <a:pt x="45823" y="220073"/>
                  <a:pt x="41671" y="200195"/>
                  <a:pt x="36263" y="180013"/>
                </a:cubicBezTo>
                <a:cubicBezTo>
                  <a:pt x="27611" y="147723"/>
                  <a:pt x="16563" y="117711"/>
                  <a:pt x="3994" y="91091"/>
                </a:cubicBezTo>
                <a:lnTo>
                  <a:pt x="0" y="83608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364BF5C6-D021-400B-BE41-9D4947BCFCC7}"/>
              </a:ext>
            </a:extLst>
          </p:cNvPr>
          <p:cNvSpPr/>
          <p:nvPr/>
        </p:nvSpPr>
        <p:spPr bwMode="auto">
          <a:xfrm rot="5400000">
            <a:off x="4190917" y="807995"/>
            <a:ext cx="757287" cy="759723"/>
          </a:xfrm>
          <a:custGeom>
            <a:avLst/>
            <a:gdLst>
              <a:gd name="connsiteX0" fmla="*/ 0 w 757287"/>
              <a:gd name="connsiteY0" fmla="*/ 132024 h 759723"/>
              <a:gd name="connsiteX1" fmla="*/ 6575 w 757287"/>
              <a:gd name="connsiteY1" fmla="*/ 113433 h 759723"/>
              <a:gd name="connsiteX2" fmla="*/ 19356 w 757287"/>
              <a:gd name="connsiteY2" fmla="*/ 51392 h 759723"/>
              <a:gd name="connsiteX3" fmla="*/ 22686 w 757287"/>
              <a:gd name="connsiteY3" fmla="*/ 0 h 759723"/>
              <a:gd name="connsiteX4" fmla="*/ 757287 w 757287"/>
              <a:gd name="connsiteY4" fmla="*/ 0 h 759723"/>
              <a:gd name="connsiteX5" fmla="*/ 757287 w 757287"/>
              <a:gd name="connsiteY5" fmla="*/ 734517 h 759723"/>
              <a:gd name="connsiteX6" fmla="*/ 705816 w 757287"/>
              <a:gd name="connsiteY6" fmla="*/ 737852 h 759723"/>
              <a:gd name="connsiteX7" fmla="*/ 643776 w 757287"/>
              <a:gd name="connsiteY7" fmla="*/ 750634 h 759723"/>
              <a:gd name="connsiteX8" fmla="*/ 618072 w 757287"/>
              <a:gd name="connsiteY8" fmla="*/ 759723 h 759723"/>
              <a:gd name="connsiteX9" fmla="*/ 597954 w 757287"/>
              <a:gd name="connsiteY9" fmla="*/ 741324 h 759723"/>
              <a:gd name="connsiteX10" fmla="*/ 482704 w 757287"/>
              <a:gd name="connsiteY10" fmla="*/ 673636 h 759723"/>
              <a:gd name="connsiteX11" fmla="*/ 353914 w 757287"/>
              <a:gd name="connsiteY11" fmla="*/ 637894 h 759723"/>
              <a:gd name="connsiteX12" fmla="*/ 334231 w 757287"/>
              <a:gd name="connsiteY12" fmla="*/ 636691 h 759723"/>
              <a:gd name="connsiteX13" fmla="*/ 325733 w 757287"/>
              <a:gd name="connsiteY13" fmla="*/ 618897 h 759723"/>
              <a:gd name="connsiteX14" fmla="*/ 244290 w 757287"/>
              <a:gd name="connsiteY14" fmla="*/ 512918 h 759723"/>
              <a:gd name="connsiteX15" fmla="*/ 138312 w 757287"/>
              <a:gd name="connsiteY15" fmla="*/ 431475 h 759723"/>
              <a:gd name="connsiteX16" fmla="*/ 113711 w 757287"/>
              <a:gd name="connsiteY16" fmla="*/ 419727 h 759723"/>
              <a:gd name="connsiteX17" fmla="*/ 112494 w 757287"/>
              <a:gd name="connsiteY17" fmla="*/ 392491 h 759723"/>
              <a:gd name="connsiteX18" fmla="*/ 78864 w 757287"/>
              <a:gd name="connsiteY18" fmla="*/ 263134 h 759723"/>
              <a:gd name="connsiteX19" fmla="*/ 13069 w 757287"/>
              <a:gd name="connsiteY19" fmla="*/ 146792 h 759723"/>
              <a:gd name="connsiteX20" fmla="*/ 0 w 757287"/>
              <a:gd name="connsiteY20" fmla="*/ 132024 h 75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7287" h="759723">
                <a:moveTo>
                  <a:pt x="0" y="132024"/>
                </a:moveTo>
                <a:lnTo>
                  <a:pt x="6575" y="113433"/>
                </a:lnTo>
                <a:cubicBezTo>
                  <a:pt x="12051" y="94518"/>
                  <a:pt x="16388" y="73658"/>
                  <a:pt x="19356" y="51392"/>
                </a:cubicBezTo>
                <a:lnTo>
                  <a:pt x="22686" y="0"/>
                </a:lnTo>
                <a:lnTo>
                  <a:pt x="757287" y="0"/>
                </a:lnTo>
                <a:lnTo>
                  <a:pt x="757287" y="734517"/>
                </a:lnTo>
                <a:lnTo>
                  <a:pt x="705816" y="737852"/>
                </a:lnTo>
                <a:cubicBezTo>
                  <a:pt x="683550" y="740820"/>
                  <a:pt x="662691" y="745158"/>
                  <a:pt x="643776" y="750634"/>
                </a:cubicBezTo>
                <a:lnTo>
                  <a:pt x="618072" y="759723"/>
                </a:lnTo>
                <a:lnTo>
                  <a:pt x="597954" y="741324"/>
                </a:lnTo>
                <a:cubicBezTo>
                  <a:pt x="567397" y="716477"/>
                  <a:pt x="527903" y="692792"/>
                  <a:pt x="482704" y="673636"/>
                </a:cubicBezTo>
                <a:cubicBezTo>
                  <a:pt x="437505" y="654479"/>
                  <a:pt x="393020" y="642571"/>
                  <a:pt x="353914" y="637894"/>
                </a:cubicBezTo>
                <a:lnTo>
                  <a:pt x="334231" y="636691"/>
                </a:lnTo>
                <a:lnTo>
                  <a:pt x="325733" y="618897"/>
                </a:lnTo>
                <a:cubicBezTo>
                  <a:pt x="306728" y="584401"/>
                  <a:pt x="279003" y="547631"/>
                  <a:pt x="244290" y="512918"/>
                </a:cubicBezTo>
                <a:cubicBezTo>
                  <a:pt x="209577" y="478205"/>
                  <a:pt x="172807" y="450480"/>
                  <a:pt x="138312" y="431475"/>
                </a:cubicBezTo>
                <a:lnTo>
                  <a:pt x="113711" y="419727"/>
                </a:lnTo>
                <a:lnTo>
                  <a:pt x="112494" y="392491"/>
                </a:lnTo>
                <a:cubicBezTo>
                  <a:pt x="108456" y="353315"/>
                  <a:pt x="97278" y="308640"/>
                  <a:pt x="78864" y="263134"/>
                </a:cubicBezTo>
                <a:cubicBezTo>
                  <a:pt x="60449" y="217628"/>
                  <a:pt x="37413" y="177752"/>
                  <a:pt x="13069" y="146792"/>
                </a:cubicBezTo>
                <a:lnTo>
                  <a:pt x="0" y="132024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B2C08B8A-1BA3-4AB0-9278-CA423854B632}"/>
              </a:ext>
            </a:extLst>
          </p:cNvPr>
          <p:cNvSpPr/>
          <p:nvPr/>
        </p:nvSpPr>
        <p:spPr bwMode="auto">
          <a:xfrm rot="5400000">
            <a:off x="2310511" y="824755"/>
            <a:ext cx="741745" cy="741744"/>
          </a:xfrm>
          <a:custGeom>
            <a:avLst/>
            <a:gdLst>
              <a:gd name="connsiteX0" fmla="*/ 0 w 741745"/>
              <a:gd name="connsiteY0" fmla="*/ 296102 h 741744"/>
              <a:gd name="connsiteX1" fmla="*/ 17469 w 741745"/>
              <a:gd name="connsiteY1" fmla="*/ 274929 h 741744"/>
              <a:gd name="connsiteX2" fmla="*/ 17470 w 741745"/>
              <a:gd name="connsiteY2" fmla="*/ 274927 h 741744"/>
              <a:gd name="connsiteX3" fmla="*/ 65941 w 741745"/>
              <a:gd name="connsiteY3" fmla="*/ 185625 h 741744"/>
              <a:gd name="connsiteX4" fmla="*/ 76041 w 741745"/>
              <a:gd name="connsiteY4" fmla="*/ 153086 h 741744"/>
              <a:gd name="connsiteX5" fmla="*/ 83621 w 741745"/>
              <a:gd name="connsiteY5" fmla="*/ 137320 h 741744"/>
              <a:gd name="connsiteX6" fmla="*/ 91360 w 741745"/>
              <a:gd name="connsiteY6" fmla="*/ 103738 h 741744"/>
              <a:gd name="connsiteX7" fmla="*/ 96575 w 741745"/>
              <a:gd name="connsiteY7" fmla="*/ 86937 h 741744"/>
              <a:gd name="connsiteX8" fmla="*/ 97619 w 741745"/>
              <a:gd name="connsiteY8" fmla="*/ 76578 h 741744"/>
              <a:gd name="connsiteX9" fmla="*/ 101198 w 741745"/>
              <a:gd name="connsiteY9" fmla="*/ 61047 h 741744"/>
              <a:gd name="connsiteX10" fmla="*/ 105816 w 741745"/>
              <a:gd name="connsiteY10" fmla="*/ 0 h 741744"/>
              <a:gd name="connsiteX11" fmla="*/ 741745 w 741745"/>
              <a:gd name="connsiteY11" fmla="*/ 0 h 741744"/>
              <a:gd name="connsiteX12" fmla="*/ 741745 w 741745"/>
              <a:gd name="connsiteY12" fmla="*/ 635927 h 741744"/>
              <a:gd name="connsiteX13" fmla="*/ 680695 w 741745"/>
              <a:gd name="connsiteY13" fmla="*/ 640545 h 741744"/>
              <a:gd name="connsiteX14" fmla="*/ 665163 w 741745"/>
              <a:gd name="connsiteY14" fmla="*/ 644125 h 741744"/>
              <a:gd name="connsiteX15" fmla="*/ 654806 w 741745"/>
              <a:gd name="connsiteY15" fmla="*/ 645169 h 741744"/>
              <a:gd name="connsiteX16" fmla="*/ 638012 w 741745"/>
              <a:gd name="connsiteY16" fmla="*/ 650382 h 741744"/>
              <a:gd name="connsiteX17" fmla="*/ 604422 w 741745"/>
              <a:gd name="connsiteY17" fmla="*/ 658124 h 741744"/>
              <a:gd name="connsiteX18" fmla="*/ 588653 w 741745"/>
              <a:gd name="connsiteY18" fmla="*/ 665704 h 741744"/>
              <a:gd name="connsiteX19" fmla="*/ 556120 w 741745"/>
              <a:gd name="connsiteY19" fmla="*/ 675803 h 741744"/>
              <a:gd name="connsiteX20" fmla="*/ 466831 w 741745"/>
              <a:gd name="connsiteY20" fmla="*/ 724266 h 741744"/>
              <a:gd name="connsiteX21" fmla="*/ 466815 w 741745"/>
              <a:gd name="connsiteY21" fmla="*/ 724275 h 741744"/>
              <a:gd name="connsiteX22" fmla="*/ 445644 w 741745"/>
              <a:gd name="connsiteY22" fmla="*/ 741744 h 741744"/>
              <a:gd name="connsiteX23" fmla="*/ 443025 w 741745"/>
              <a:gd name="connsiteY23" fmla="*/ 714423 h 741744"/>
              <a:gd name="connsiteX24" fmla="*/ 298664 w 741745"/>
              <a:gd name="connsiteY24" fmla="*/ 443082 h 741744"/>
              <a:gd name="connsiteX25" fmla="*/ 27324 w 741745"/>
              <a:gd name="connsiteY25" fmla="*/ 298722 h 741744"/>
              <a:gd name="connsiteX26" fmla="*/ 0 w 741745"/>
              <a:gd name="connsiteY26" fmla="*/ 296102 h 74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1745" h="741744">
                <a:moveTo>
                  <a:pt x="0" y="296102"/>
                </a:moveTo>
                <a:lnTo>
                  <a:pt x="17469" y="274929"/>
                </a:lnTo>
                <a:lnTo>
                  <a:pt x="17470" y="274927"/>
                </a:lnTo>
                <a:lnTo>
                  <a:pt x="65941" y="185625"/>
                </a:lnTo>
                <a:lnTo>
                  <a:pt x="76041" y="153086"/>
                </a:lnTo>
                <a:lnTo>
                  <a:pt x="83621" y="137320"/>
                </a:lnTo>
                <a:lnTo>
                  <a:pt x="91360" y="103738"/>
                </a:lnTo>
                <a:lnTo>
                  <a:pt x="96575" y="86937"/>
                </a:lnTo>
                <a:lnTo>
                  <a:pt x="97619" y="76578"/>
                </a:lnTo>
                <a:lnTo>
                  <a:pt x="101198" y="61047"/>
                </a:lnTo>
                <a:lnTo>
                  <a:pt x="105816" y="0"/>
                </a:lnTo>
                <a:lnTo>
                  <a:pt x="741745" y="0"/>
                </a:lnTo>
                <a:lnTo>
                  <a:pt x="741745" y="635927"/>
                </a:lnTo>
                <a:lnTo>
                  <a:pt x="680695" y="640545"/>
                </a:lnTo>
                <a:lnTo>
                  <a:pt x="665163" y="644125"/>
                </a:lnTo>
                <a:lnTo>
                  <a:pt x="654806" y="645169"/>
                </a:lnTo>
                <a:lnTo>
                  <a:pt x="638012" y="650382"/>
                </a:lnTo>
                <a:lnTo>
                  <a:pt x="604422" y="658124"/>
                </a:lnTo>
                <a:lnTo>
                  <a:pt x="588653" y="665704"/>
                </a:lnTo>
                <a:lnTo>
                  <a:pt x="556120" y="675803"/>
                </a:lnTo>
                <a:lnTo>
                  <a:pt x="466831" y="724266"/>
                </a:lnTo>
                <a:lnTo>
                  <a:pt x="466815" y="724275"/>
                </a:lnTo>
                <a:lnTo>
                  <a:pt x="445644" y="741744"/>
                </a:lnTo>
                <a:lnTo>
                  <a:pt x="443025" y="714423"/>
                </a:lnTo>
                <a:cubicBezTo>
                  <a:pt x="423777" y="615007"/>
                  <a:pt x="375657" y="520075"/>
                  <a:pt x="298664" y="443082"/>
                </a:cubicBezTo>
                <a:cubicBezTo>
                  <a:pt x="221670" y="366090"/>
                  <a:pt x="126738" y="317969"/>
                  <a:pt x="27324" y="298722"/>
                </a:cubicBezTo>
                <a:lnTo>
                  <a:pt x="0" y="296102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9B376305-F7B1-49A7-BEA7-38C14AF34F96}"/>
              </a:ext>
            </a:extLst>
          </p:cNvPr>
          <p:cNvSpPr/>
          <p:nvPr/>
        </p:nvSpPr>
        <p:spPr bwMode="auto">
          <a:xfrm rot="5400000">
            <a:off x="3090287" y="824754"/>
            <a:ext cx="741745" cy="741746"/>
          </a:xfrm>
          <a:custGeom>
            <a:avLst/>
            <a:gdLst>
              <a:gd name="connsiteX0" fmla="*/ 0 w 741745"/>
              <a:gd name="connsiteY0" fmla="*/ 445643 h 741746"/>
              <a:gd name="connsiteX1" fmla="*/ 27322 w 741745"/>
              <a:gd name="connsiteY1" fmla="*/ 443025 h 741746"/>
              <a:gd name="connsiteX2" fmla="*/ 298662 w 741745"/>
              <a:gd name="connsiteY2" fmla="*/ 298663 h 741746"/>
              <a:gd name="connsiteX3" fmla="*/ 443024 w 741745"/>
              <a:gd name="connsiteY3" fmla="*/ 27322 h 741746"/>
              <a:gd name="connsiteX4" fmla="*/ 445642 w 741745"/>
              <a:gd name="connsiteY4" fmla="*/ 0 h 741746"/>
              <a:gd name="connsiteX5" fmla="*/ 466815 w 741745"/>
              <a:gd name="connsiteY5" fmla="*/ 17468 h 741746"/>
              <a:gd name="connsiteX6" fmla="*/ 680695 w 741745"/>
              <a:gd name="connsiteY6" fmla="*/ 101198 h 741746"/>
              <a:gd name="connsiteX7" fmla="*/ 741745 w 741745"/>
              <a:gd name="connsiteY7" fmla="*/ 105817 h 741746"/>
              <a:gd name="connsiteX8" fmla="*/ 741745 w 741745"/>
              <a:gd name="connsiteY8" fmla="*/ 741746 h 741746"/>
              <a:gd name="connsiteX9" fmla="*/ 105817 w 741745"/>
              <a:gd name="connsiteY9" fmla="*/ 741746 h 741746"/>
              <a:gd name="connsiteX10" fmla="*/ 101198 w 741745"/>
              <a:gd name="connsiteY10" fmla="*/ 680695 h 741746"/>
              <a:gd name="connsiteX11" fmla="*/ 17469 w 741745"/>
              <a:gd name="connsiteY11" fmla="*/ 466815 h 741746"/>
              <a:gd name="connsiteX12" fmla="*/ 0 w 741745"/>
              <a:gd name="connsiteY12" fmla="*/ 445643 h 74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1745" h="741746">
                <a:moveTo>
                  <a:pt x="0" y="445643"/>
                </a:moveTo>
                <a:lnTo>
                  <a:pt x="27322" y="443025"/>
                </a:lnTo>
                <a:cubicBezTo>
                  <a:pt x="126738" y="423776"/>
                  <a:pt x="221669" y="375656"/>
                  <a:pt x="298662" y="298663"/>
                </a:cubicBezTo>
                <a:cubicBezTo>
                  <a:pt x="375655" y="221670"/>
                  <a:pt x="423775" y="126740"/>
                  <a:pt x="443024" y="27322"/>
                </a:cubicBezTo>
                <a:lnTo>
                  <a:pt x="445642" y="0"/>
                </a:lnTo>
                <a:lnTo>
                  <a:pt x="466815" y="17468"/>
                </a:lnTo>
                <a:cubicBezTo>
                  <a:pt x="529746" y="59984"/>
                  <a:pt x="602377" y="89232"/>
                  <a:pt x="680695" y="101198"/>
                </a:cubicBezTo>
                <a:lnTo>
                  <a:pt x="741745" y="105817"/>
                </a:lnTo>
                <a:lnTo>
                  <a:pt x="741745" y="741746"/>
                </a:lnTo>
                <a:lnTo>
                  <a:pt x="105817" y="741746"/>
                </a:lnTo>
                <a:lnTo>
                  <a:pt x="101198" y="680695"/>
                </a:lnTo>
                <a:cubicBezTo>
                  <a:pt x="89232" y="602378"/>
                  <a:pt x="59984" y="529747"/>
                  <a:pt x="17469" y="466815"/>
                </a:cubicBezTo>
                <a:lnTo>
                  <a:pt x="0" y="445643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9D06B682-26C4-4C2B-A2DE-A1DA82746F8A}"/>
              </a:ext>
            </a:extLst>
          </p:cNvPr>
          <p:cNvSpPr/>
          <p:nvPr/>
        </p:nvSpPr>
        <p:spPr bwMode="auto">
          <a:xfrm rot="5400000">
            <a:off x="2310584" y="1604603"/>
            <a:ext cx="741744" cy="741598"/>
          </a:xfrm>
          <a:custGeom>
            <a:avLst/>
            <a:gdLst>
              <a:gd name="connsiteX0" fmla="*/ 0 w 741744"/>
              <a:gd name="connsiteY0" fmla="*/ 636405 h 741598"/>
              <a:gd name="connsiteX1" fmla="*/ 0 w 741744"/>
              <a:gd name="connsiteY1" fmla="*/ 0 h 741598"/>
              <a:gd name="connsiteX2" fmla="*/ 635927 w 741744"/>
              <a:gd name="connsiteY2" fmla="*/ 0 h 741598"/>
              <a:gd name="connsiteX3" fmla="*/ 640546 w 741744"/>
              <a:gd name="connsiteY3" fmla="*/ 61048 h 741598"/>
              <a:gd name="connsiteX4" fmla="*/ 724274 w 741744"/>
              <a:gd name="connsiteY4" fmla="*/ 274929 h 741598"/>
              <a:gd name="connsiteX5" fmla="*/ 741744 w 741744"/>
              <a:gd name="connsiteY5" fmla="*/ 296100 h 741598"/>
              <a:gd name="connsiteX6" fmla="*/ 714421 w 741744"/>
              <a:gd name="connsiteY6" fmla="*/ 298720 h 741598"/>
              <a:gd name="connsiteX7" fmla="*/ 443081 w 741744"/>
              <a:gd name="connsiteY7" fmla="*/ 443080 h 741598"/>
              <a:gd name="connsiteX8" fmla="*/ 298719 w 741744"/>
              <a:gd name="connsiteY8" fmla="*/ 714420 h 741598"/>
              <a:gd name="connsiteX9" fmla="*/ 296114 w 741744"/>
              <a:gd name="connsiteY9" fmla="*/ 741598 h 741598"/>
              <a:gd name="connsiteX10" fmla="*/ 253599 w 741744"/>
              <a:gd name="connsiteY10" fmla="*/ 710600 h 741598"/>
              <a:gd name="connsiteX11" fmla="*/ 86941 w 741744"/>
              <a:gd name="connsiteY11" fmla="*/ 645169 h 741598"/>
              <a:gd name="connsiteX12" fmla="*/ 86938 w 741744"/>
              <a:gd name="connsiteY12" fmla="*/ 645169 h 741598"/>
              <a:gd name="connsiteX13" fmla="*/ 0 w 741744"/>
              <a:gd name="connsiteY13" fmla="*/ 636405 h 74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41744" h="741598">
                <a:moveTo>
                  <a:pt x="0" y="636405"/>
                </a:moveTo>
                <a:lnTo>
                  <a:pt x="0" y="0"/>
                </a:lnTo>
                <a:lnTo>
                  <a:pt x="635927" y="0"/>
                </a:lnTo>
                <a:lnTo>
                  <a:pt x="640546" y="61048"/>
                </a:lnTo>
                <a:cubicBezTo>
                  <a:pt x="652512" y="139366"/>
                  <a:pt x="681759" y="211997"/>
                  <a:pt x="724274" y="274929"/>
                </a:cubicBezTo>
                <a:lnTo>
                  <a:pt x="741744" y="296100"/>
                </a:lnTo>
                <a:lnTo>
                  <a:pt x="714421" y="298720"/>
                </a:lnTo>
                <a:cubicBezTo>
                  <a:pt x="615004" y="317967"/>
                  <a:pt x="520072" y="366089"/>
                  <a:pt x="443081" y="443080"/>
                </a:cubicBezTo>
                <a:cubicBezTo>
                  <a:pt x="366088" y="520074"/>
                  <a:pt x="317967" y="615005"/>
                  <a:pt x="298719" y="714420"/>
                </a:cubicBezTo>
                <a:lnTo>
                  <a:pt x="296114" y="741598"/>
                </a:lnTo>
                <a:lnTo>
                  <a:pt x="253599" y="710600"/>
                </a:lnTo>
                <a:cubicBezTo>
                  <a:pt x="203016" y="679864"/>
                  <a:pt x="146832" y="657423"/>
                  <a:pt x="86941" y="645169"/>
                </a:cubicBezTo>
                <a:lnTo>
                  <a:pt x="86938" y="645169"/>
                </a:lnTo>
                <a:lnTo>
                  <a:pt x="0" y="636405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DDB37966-C34E-4AC7-AB03-CF513A23A441}"/>
              </a:ext>
            </a:extLst>
          </p:cNvPr>
          <p:cNvSpPr/>
          <p:nvPr/>
        </p:nvSpPr>
        <p:spPr bwMode="auto">
          <a:xfrm rot="5400000">
            <a:off x="3090287" y="1604530"/>
            <a:ext cx="741743" cy="741745"/>
          </a:xfrm>
          <a:custGeom>
            <a:avLst/>
            <a:gdLst>
              <a:gd name="connsiteX0" fmla="*/ 0 w 741743"/>
              <a:gd name="connsiteY0" fmla="*/ 741745 h 741745"/>
              <a:gd name="connsiteX1" fmla="*/ 0 w 741743"/>
              <a:gd name="connsiteY1" fmla="*/ 105816 h 741745"/>
              <a:gd name="connsiteX2" fmla="*/ 61051 w 741743"/>
              <a:gd name="connsiteY2" fmla="*/ 101197 h 741745"/>
              <a:gd name="connsiteX3" fmla="*/ 274930 w 741743"/>
              <a:gd name="connsiteY3" fmla="*/ 17469 h 741745"/>
              <a:gd name="connsiteX4" fmla="*/ 296102 w 741743"/>
              <a:gd name="connsiteY4" fmla="*/ 0 h 741745"/>
              <a:gd name="connsiteX5" fmla="*/ 298720 w 741743"/>
              <a:gd name="connsiteY5" fmla="*/ 27322 h 741745"/>
              <a:gd name="connsiteX6" fmla="*/ 443082 w 741743"/>
              <a:gd name="connsiteY6" fmla="*/ 298662 h 741745"/>
              <a:gd name="connsiteX7" fmla="*/ 714422 w 741743"/>
              <a:gd name="connsiteY7" fmla="*/ 443024 h 741745"/>
              <a:gd name="connsiteX8" fmla="*/ 741743 w 741743"/>
              <a:gd name="connsiteY8" fmla="*/ 445644 h 741745"/>
              <a:gd name="connsiteX9" fmla="*/ 724274 w 741743"/>
              <a:gd name="connsiteY9" fmla="*/ 466814 h 741745"/>
              <a:gd name="connsiteX10" fmla="*/ 640545 w 741743"/>
              <a:gd name="connsiteY10" fmla="*/ 680694 h 741745"/>
              <a:gd name="connsiteX11" fmla="*/ 635926 w 741743"/>
              <a:gd name="connsiteY11" fmla="*/ 741745 h 741745"/>
              <a:gd name="connsiteX12" fmla="*/ 0 w 741743"/>
              <a:gd name="connsiteY12" fmla="*/ 741745 h 74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1743" h="741745">
                <a:moveTo>
                  <a:pt x="0" y="741745"/>
                </a:moveTo>
                <a:lnTo>
                  <a:pt x="0" y="105816"/>
                </a:lnTo>
                <a:lnTo>
                  <a:pt x="61051" y="101197"/>
                </a:lnTo>
                <a:cubicBezTo>
                  <a:pt x="139369" y="89231"/>
                  <a:pt x="211999" y="59984"/>
                  <a:pt x="274930" y="17469"/>
                </a:cubicBezTo>
                <a:lnTo>
                  <a:pt x="296102" y="0"/>
                </a:lnTo>
                <a:lnTo>
                  <a:pt x="298720" y="27322"/>
                </a:lnTo>
                <a:cubicBezTo>
                  <a:pt x="317969" y="126739"/>
                  <a:pt x="366089" y="221671"/>
                  <a:pt x="443082" y="298662"/>
                </a:cubicBezTo>
                <a:cubicBezTo>
                  <a:pt x="520075" y="375655"/>
                  <a:pt x="615007" y="423777"/>
                  <a:pt x="714422" y="443024"/>
                </a:cubicBezTo>
                <a:lnTo>
                  <a:pt x="741743" y="445644"/>
                </a:lnTo>
                <a:lnTo>
                  <a:pt x="724274" y="466814"/>
                </a:lnTo>
                <a:cubicBezTo>
                  <a:pt x="681759" y="529746"/>
                  <a:pt x="652511" y="602377"/>
                  <a:pt x="640545" y="680694"/>
                </a:cubicBezTo>
                <a:lnTo>
                  <a:pt x="635926" y="741745"/>
                </a:lnTo>
                <a:lnTo>
                  <a:pt x="0" y="741745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9271FF34-EE2F-4FAD-8006-92EEDB6F65F6}"/>
              </a:ext>
            </a:extLst>
          </p:cNvPr>
          <p:cNvSpPr/>
          <p:nvPr/>
        </p:nvSpPr>
        <p:spPr bwMode="auto">
          <a:xfrm rot="5400000">
            <a:off x="4190918" y="1605827"/>
            <a:ext cx="759801" cy="757208"/>
          </a:xfrm>
          <a:custGeom>
            <a:avLst/>
            <a:gdLst>
              <a:gd name="connsiteX0" fmla="*/ 0 w 759801"/>
              <a:gd name="connsiteY0" fmla="*/ 734517 h 757208"/>
              <a:gd name="connsiteX1" fmla="*/ 0 w 759801"/>
              <a:gd name="connsiteY1" fmla="*/ 0 h 757208"/>
              <a:gd name="connsiteX2" fmla="*/ 734600 w 759801"/>
              <a:gd name="connsiteY2" fmla="*/ 0 h 757208"/>
              <a:gd name="connsiteX3" fmla="*/ 737930 w 759801"/>
              <a:gd name="connsiteY3" fmla="*/ 51392 h 757208"/>
              <a:gd name="connsiteX4" fmla="*/ 750712 w 759801"/>
              <a:gd name="connsiteY4" fmla="*/ 113433 h 757208"/>
              <a:gd name="connsiteX5" fmla="*/ 759801 w 759801"/>
              <a:gd name="connsiteY5" fmla="*/ 139136 h 757208"/>
              <a:gd name="connsiteX6" fmla="*/ 741403 w 759801"/>
              <a:gd name="connsiteY6" fmla="*/ 159254 h 757208"/>
              <a:gd name="connsiteX7" fmla="*/ 673715 w 759801"/>
              <a:gd name="connsiteY7" fmla="*/ 274504 h 757208"/>
              <a:gd name="connsiteX8" fmla="*/ 637972 w 759801"/>
              <a:gd name="connsiteY8" fmla="*/ 403294 h 757208"/>
              <a:gd name="connsiteX9" fmla="*/ 637400 w 759801"/>
              <a:gd name="connsiteY9" fmla="*/ 422676 h 757208"/>
              <a:gd name="connsiteX10" fmla="*/ 618975 w 759801"/>
              <a:gd name="connsiteY10" fmla="*/ 431475 h 757208"/>
              <a:gd name="connsiteX11" fmla="*/ 512997 w 759801"/>
              <a:gd name="connsiteY11" fmla="*/ 512918 h 757208"/>
              <a:gd name="connsiteX12" fmla="*/ 431554 w 759801"/>
              <a:gd name="connsiteY12" fmla="*/ 618897 h 757208"/>
              <a:gd name="connsiteX13" fmla="*/ 419336 w 759801"/>
              <a:gd name="connsiteY13" fmla="*/ 643519 h 757208"/>
              <a:gd name="connsiteX14" fmla="*/ 392570 w 759801"/>
              <a:gd name="connsiteY14" fmla="*/ 644714 h 757208"/>
              <a:gd name="connsiteX15" fmla="*/ 263213 w 759801"/>
              <a:gd name="connsiteY15" fmla="*/ 678345 h 757208"/>
              <a:gd name="connsiteX16" fmla="*/ 146871 w 759801"/>
              <a:gd name="connsiteY16" fmla="*/ 744140 h 757208"/>
              <a:gd name="connsiteX17" fmla="*/ 132103 w 759801"/>
              <a:gd name="connsiteY17" fmla="*/ 757208 h 757208"/>
              <a:gd name="connsiteX18" fmla="*/ 113511 w 759801"/>
              <a:gd name="connsiteY18" fmla="*/ 750634 h 757208"/>
              <a:gd name="connsiteX19" fmla="*/ 51470 w 759801"/>
              <a:gd name="connsiteY19" fmla="*/ 737852 h 757208"/>
              <a:gd name="connsiteX20" fmla="*/ 0 w 759801"/>
              <a:gd name="connsiteY20" fmla="*/ 734517 h 75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9801" h="757208">
                <a:moveTo>
                  <a:pt x="0" y="734517"/>
                </a:moveTo>
                <a:lnTo>
                  <a:pt x="0" y="0"/>
                </a:lnTo>
                <a:lnTo>
                  <a:pt x="734600" y="0"/>
                </a:lnTo>
                <a:lnTo>
                  <a:pt x="737930" y="51392"/>
                </a:lnTo>
                <a:cubicBezTo>
                  <a:pt x="740898" y="73659"/>
                  <a:pt x="745236" y="94518"/>
                  <a:pt x="750712" y="113433"/>
                </a:cubicBezTo>
                <a:lnTo>
                  <a:pt x="759801" y="139136"/>
                </a:lnTo>
                <a:lnTo>
                  <a:pt x="741403" y="159254"/>
                </a:lnTo>
                <a:cubicBezTo>
                  <a:pt x="716556" y="189811"/>
                  <a:pt x="692871" y="229305"/>
                  <a:pt x="673715" y="274504"/>
                </a:cubicBezTo>
                <a:cubicBezTo>
                  <a:pt x="654558" y="319703"/>
                  <a:pt x="642649" y="364188"/>
                  <a:pt x="637972" y="403294"/>
                </a:cubicBezTo>
                <a:lnTo>
                  <a:pt x="637400" y="422676"/>
                </a:lnTo>
                <a:lnTo>
                  <a:pt x="618975" y="431475"/>
                </a:lnTo>
                <a:cubicBezTo>
                  <a:pt x="584480" y="450480"/>
                  <a:pt x="547709" y="478205"/>
                  <a:pt x="512997" y="512918"/>
                </a:cubicBezTo>
                <a:cubicBezTo>
                  <a:pt x="478284" y="547631"/>
                  <a:pt x="450559" y="584401"/>
                  <a:pt x="431554" y="618897"/>
                </a:cubicBezTo>
                <a:lnTo>
                  <a:pt x="419336" y="643519"/>
                </a:lnTo>
                <a:lnTo>
                  <a:pt x="392570" y="644714"/>
                </a:lnTo>
                <a:cubicBezTo>
                  <a:pt x="353394" y="648752"/>
                  <a:pt x="308719" y="659930"/>
                  <a:pt x="263213" y="678345"/>
                </a:cubicBezTo>
                <a:cubicBezTo>
                  <a:pt x="217707" y="696760"/>
                  <a:pt x="177831" y="719796"/>
                  <a:pt x="146871" y="744140"/>
                </a:cubicBezTo>
                <a:lnTo>
                  <a:pt x="132103" y="757208"/>
                </a:lnTo>
                <a:lnTo>
                  <a:pt x="113511" y="750634"/>
                </a:lnTo>
                <a:cubicBezTo>
                  <a:pt x="94596" y="745158"/>
                  <a:pt x="73737" y="740820"/>
                  <a:pt x="51470" y="737852"/>
                </a:cubicBezTo>
                <a:lnTo>
                  <a:pt x="0" y="734517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2B8D845A-0632-4641-8002-E452CB5AE57D}"/>
              </a:ext>
            </a:extLst>
          </p:cNvPr>
          <p:cNvSpPr/>
          <p:nvPr/>
        </p:nvSpPr>
        <p:spPr bwMode="auto">
          <a:xfrm rot="5400000">
            <a:off x="4988672" y="1603312"/>
            <a:ext cx="757287" cy="759724"/>
          </a:xfrm>
          <a:custGeom>
            <a:avLst/>
            <a:gdLst>
              <a:gd name="connsiteX0" fmla="*/ 0 w 757287"/>
              <a:gd name="connsiteY0" fmla="*/ 759724 h 759724"/>
              <a:gd name="connsiteX1" fmla="*/ 0 w 757287"/>
              <a:gd name="connsiteY1" fmla="*/ 25049 h 759724"/>
              <a:gd name="connsiteX2" fmla="*/ 51471 w 757287"/>
              <a:gd name="connsiteY2" fmla="*/ 21714 h 759724"/>
              <a:gd name="connsiteX3" fmla="*/ 113511 w 757287"/>
              <a:gd name="connsiteY3" fmla="*/ 8932 h 759724"/>
              <a:gd name="connsiteX4" fmla="*/ 138771 w 757287"/>
              <a:gd name="connsiteY4" fmla="*/ 0 h 759724"/>
              <a:gd name="connsiteX5" fmla="*/ 159333 w 757287"/>
              <a:gd name="connsiteY5" fmla="*/ 18242 h 759724"/>
              <a:gd name="connsiteX6" fmla="*/ 274583 w 757287"/>
              <a:gd name="connsiteY6" fmla="*/ 85931 h 759724"/>
              <a:gd name="connsiteX7" fmla="*/ 403373 w 757287"/>
              <a:gd name="connsiteY7" fmla="*/ 121673 h 759724"/>
              <a:gd name="connsiteX8" fmla="*/ 422714 w 757287"/>
              <a:gd name="connsiteY8" fmla="*/ 122854 h 759724"/>
              <a:gd name="connsiteX9" fmla="*/ 431554 w 757287"/>
              <a:gd name="connsiteY9" fmla="*/ 140670 h 759724"/>
              <a:gd name="connsiteX10" fmla="*/ 512997 w 757287"/>
              <a:gd name="connsiteY10" fmla="*/ 246648 h 759724"/>
              <a:gd name="connsiteX11" fmla="*/ 618975 w 757287"/>
              <a:gd name="connsiteY11" fmla="*/ 328091 h 759724"/>
              <a:gd name="connsiteX12" fmla="*/ 643577 w 757287"/>
              <a:gd name="connsiteY12" fmla="*/ 339839 h 759724"/>
              <a:gd name="connsiteX13" fmla="*/ 644793 w 757287"/>
              <a:gd name="connsiteY13" fmla="*/ 367074 h 759724"/>
              <a:gd name="connsiteX14" fmla="*/ 678424 w 757287"/>
              <a:gd name="connsiteY14" fmla="*/ 496432 h 759724"/>
              <a:gd name="connsiteX15" fmla="*/ 744219 w 757287"/>
              <a:gd name="connsiteY15" fmla="*/ 612773 h 759724"/>
              <a:gd name="connsiteX16" fmla="*/ 757287 w 757287"/>
              <a:gd name="connsiteY16" fmla="*/ 627541 h 759724"/>
              <a:gd name="connsiteX17" fmla="*/ 750713 w 757287"/>
              <a:gd name="connsiteY17" fmla="*/ 646133 h 759724"/>
              <a:gd name="connsiteX18" fmla="*/ 737930 w 757287"/>
              <a:gd name="connsiteY18" fmla="*/ 708174 h 759724"/>
              <a:gd name="connsiteX19" fmla="*/ 734590 w 757287"/>
              <a:gd name="connsiteY19" fmla="*/ 759724 h 759724"/>
              <a:gd name="connsiteX20" fmla="*/ 0 w 757287"/>
              <a:gd name="connsiteY20" fmla="*/ 759724 h 75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7287" h="759724">
                <a:moveTo>
                  <a:pt x="0" y="759724"/>
                </a:moveTo>
                <a:lnTo>
                  <a:pt x="0" y="25049"/>
                </a:lnTo>
                <a:lnTo>
                  <a:pt x="51471" y="21714"/>
                </a:lnTo>
                <a:cubicBezTo>
                  <a:pt x="73737" y="18746"/>
                  <a:pt x="94596" y="14409"/>
                  <a:pt x="113511" y="8932"/>
                </a:cubicBezTo>
                <a:lnTo>
                  <a:pt x="138771" y="0"/>
                </a:lnTo>
                <a:lnTo>
                  <a:pt x="159333" y="18242"/>
                </a:lnTo>
                <a:cubicBezTo>
                  <a:pt x="189890" y="43089"/>
                  <a:pt x="229384" y="66774"/>
                  <a:pt x="274583" y="85931"/>
                </a:cubicBezTo>
                <a:cubicBezTo>
                  <a:pt x="319782" y="105087"/>
                  <a:pt x="364267" y="116995"/>
                  <a:pt x="403373" y="121673"/>
                </a:cubicBezTo>
                <a:lnTo>
                  <a:pt x="422714" y="122854"/>
                </a:lnTo>
                <a:lnTo>
                  <a:pt x="431554" y="140670"/>
                </a:lnTo>
                <a:cubicBezTo>
                  <a:pt x="450558" y="175165"/>
                  <a:pt x="478284" y="211936"/>
                  <a:pt x="512997" y="246648"/>
                </a:cubicBezTo>
                <a:cubicBezTo>
                  <a:pt x="547710" y="281361"/>
                  <a:pt x="584480" y="309086"/>
                  <a:pt x="618975" y="328091"/>
                </a:cubicBezTo>
                <a:lnTo>
                  <a:pt x="643577" y="339839"/>
                </a:lnTo>
                <a:lnTo>
                  <a:pt x="644793" y="367074"/>
                </a:lnTo>
                <a:cubicBezTo>
                  <a:pt x="648830" y="406251"/>
                  <a:pt x="660009" y="450926"/>
                  <a:pt x="678424" y="496432"/>
                </a:cubicBezTo>
                <a:cubicBezTo>
                  <a:pt x="696838" y="541938"/>
                  <a:pt x="719874" y="581814"/>
                  <a:pt x="744219" y="612773"/>
                </a:cubicBezTo>
                <a:lnTo>
                  <a:pt x="757287" y="627541"/>
                </a:lnTo>
                <a:lnTo>
                  <a:pt x="750713" y="646133"/>
                </a:lnTo>
                <a:cubicBezTo>
                  <a:pt x="745236" y="665049"/>
                  <a:pt x="740899" y="685908"/>
                  <a:pt x="737930" y="708174"/>
                </a:cubicBezTo>
                <a:lnTo>
                  <a:pt x="734590" y="759724"/>
                </a:lnTo>
                <a:lnTo>
                  <a:pt x="0" y="759724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DF1BAC10-2DBF-406F-8504-6E71C97CA1B3}"/>
              </a:ext>
            </a:extLst>
          </p:cNvPr>
          <p:cNvSpPr/>
          <p:nvPr/>
        </p:nvSpPr>
        <p:spPr bwMode="auto">
          <a:xfrm rot="5400000">
            <a:off x="6010059" y="1604531"/>
            <a:ext cx="793801" cy="793800"/>
          </a:xfrm>
          <a:custGeom>
            <a:avLst/>
            <a:gdLst>
              <a:gd name="connsiteX0" fmla="*/ 0 w 793801"/>
              <a:gd name="connsiteY0" fmla="*/ 758226 h 793800"/>
              <a:gd name="connsiteX1" fmla="*/ 0 w 793801"/>
              <a:gd name="connsiteY1" fmla="*/ 0 h 793800"/>
              <a:gd name="connsiteX2" fmla="*/ 758226 w 793801"/>
              <a:gd name="connsiteY2" fmla="*/ 0 h 793800"/>
              <a:gd name="connsiteX3" fmla="*/ 760138 w 793801"/>
              <a:gd name="connsiteY3" fmla="*/ 18971 h 793800"/>
              <a:gd name="connsiteX4" fmla="*/ 771121 w 793801"/>
              <a:gd name="connsiteY4" fmla="*/ 54354 h 793800"/>
              <a:gd name="connsiteX5" fmla="*/ 793801 w 793801"/>
              <a:gd name="connsiteY5" fmla="*/ 87992 h 793800"/>
              <a:gd name="connsiteX6" fmla="*/ 763188 w 793801"/>
              <a:gd name="connsiteY6" fmla="*/ 114613 h 793800"/>
              <a:gd name="connsiteX7" fmla="*/ 729890 w 793801"/>
              <a:gd name="connsiteY7" fmla="*/ 181651 h 793800"/>
              <a:gd name="connsiteX8" fmla="*/ 723757 w 793801"/>
              <a:gd name="connsiteY8" fmla="*/ 219336 h 793800"/>
              <a:gd name="connsiteX9" fmla="*/ 723757 w 793801"/>
              <a:gd name="connsiteY9" fmla="*/ 219337 h 793800"/>
              <a:gd name="connsiteX10" fmla="*/ 725209 w 793801"/>
              <a:gd name="connsiteY10" fmla="*/ 256356 h 793800"/>
              <a:gd name="connsiteX11" fmla="*/ 729261 w 793801"/>
              <a:gd name="connsiteY11" fmla="*/ 268132 h 793800"/>
              <a:gd name="connsiteX12" fmla="*/ 730952 w 793801"/>
              <a:gd name="connsiteY12" fmla="*/ 283125 h 793800"/>
              <a:gd name="connsiteX13" fmla="*/ 736928 w 793801"/>
              <a:gd name="connsiteY13" fmla="*/ 295439 h 793800"/>
              <a:gd name="connsiteX14" fmla="*/ 730546 w 793801"/>
              <a:gd name="connsiteY14" fmla="*/ 298553 h 793800"/>
              <a:gd name="connsiteX15" fmla="*/ 701949 w 793801"/>
              <a:gd name="connsiteY15" fmla="*/ 312507 h 793800"/>
              <a:gd name="connsiteX16" fmla="*/ 652435 w 793801"/>
              <a:gd name="connsiteY16" fmla="*/ 368643 h 793800"/>
              <a:gd name="connsiteX17" fmla="*/ 628578 w 793801"/>
              <a:gd name="connsiteY17" fmla="*/ 439591 h 793800"/>
              <a:gd name="connsiteX18" fmla="*/ 630000 w 793801"/>
              <a:gd name="connsiteY18" fmla="*/ 459976 h 793800"/>
              <a:gd name="connsiteX19" fmla="*/ 631401 w 793801"/>
              <a:gd name="connsiteY19" fmla="*/ 480065 h 793800"/>
              <a:gd name="connsiteX20" fmla="*/ 591578 w 793801"/>
              <a:gd name="connsiteY20" fmla="*/ 487814 h 793800"/>
              <a:gd name="connsiteX21" fmla="*/ 529222 w 793801"/>
              <a:gd name="connsiteY21" fmla="*/ 529220 h 793800"/>
              <a:gd name="connsiteX22" fmla="*/ 487815 w 793801"/>
              <a:gd name="connsiteY22" fmla="*/ 591576 h 793800"/>
              <a:gd name="connsiteX23" fmla="*/ 480067 w 793801"/>
              <a:gd name="connsiteY23" fmla="*/ 631398 h 793800"/>
              <a:gd name="connsiteX24" fmla="*/ 439596 w 793801"/>
              <a:gd name="connsiteY24" fmla="*/ 628577 h 793800"/>
              <a:gd name="connsiteX25" fmla="*/ 368648 w 793801"/>
              <a:gd name="connsiteY25" fmla="*/ 652434 h 793800"/>
              <a:gd name="connsiteX26" fmla="*/ 293473 w 793801"/>
              <a:gd name="connsiteY26" fmla="*/ 733009 h 793800"/>
              <a:gd name="connsiteX27" fmla="*/ 292041 w 793801"/>
              <a:gd name="connsiteY27" fmla="*/ 737485 h 793800"/>
              <a:gd name="connsiteX28" fmla="*/ 256360 w 793801"/>
              <a:gd name="connsiteY28" fmla="*/ 725207 h 793800"/>
              <a:gd name="connsiteX29" fmla="*/ 181654 w 793801"/>
              <a:gd name="connsiteY29" fmla="*/ 729888 h 793800"/>
              <a:gd name="connsiteX30" fmla="*/ 114617 w 793801"/>
              <a:gd name="connsiteY30" fmla="*/ 763186 h 793800"/>
              <a:gd name="connsiteX31" fmla="*/ 87993 w 793801"/>
              <a:gd name="connsiteY31" fmla="*/ 793800 h 793800"/>
              <a:gd name="connsiteX32" fmla="*/ 54357 w 793801"/>
              <a:gd name="connsiteY32" fmla="*/ 771122 h 793800"/>
              <a:gd name="connsiteX33" fmla="*/ 18975 w 793801"/>
              <a:gd name="connsiteY33" fmla="*/ 760139 h 793800"/>
              <a:gd name="connsiteX34" fmla="*/ 0 w 793801"/>
              <a:gd name="connsiteY34" fmla="*/ 758226 h 7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93801" h="793800">
                <a:moveTo>
                  <a:pt x="0" y="758226"/>
                </a:moveTo>
                <a:lnTo>
                  <a:pt x="0" y="0"/>
                </a:lnTo>
                <a:lnTo>
                  <a:pt x="758226" y="0"/>
                </a:lnTo>
                <a:lnTo>
                  <a:pt x="760138" y="18971"/>
                </a:lnTo>
                <a:cubicBezTo>
                  <a:pt x="762649" y="31242"/>
                  <a:pt x="766352" y="43078"/>
                  <a:pt x="771121" y="54354"/>
                </a:cubicBezTo>
                <a:lnTo>
                  <a:pt x="793801" y="87992"/>
                </a:lnTo>
                <a:lnTo>
                  <a:pt x="763188" y="114613"/>
                </a:lnTo>
                <a:cubicBezTo>
                  <a:pt x="748138" y="133927"/>
                  <a:pt x="736626" y="156512"/>
                  <a:pt x="729890" y="181651"/>
                </a:cubicBezTo>
                <a:cubicBezTo>
                  <a:pt x="726523" y="194220"/>
                  <a:pt x="724508" y="206834"/>
                  <a:pt x="723757" y="219336"/>
                </a:cubicBezTo>
                <a:lnTo>
                  <a:pt x="723757" y="219337"/>
                </a:lnTo>
                <a:lnTo>
                  <a:pt x="725209" y="256356"/>
                </a:lnTo>
                <a:lnTo>
                  <a:pt x="729261" y="268132"/>
                </a:lnTo>
                <a:lnTo>
                  <a:pt x="730952" y="283125"/>
                </a:lnTo>
                <a:lnTo>
                  <a:pt x="736928" y="295439"/>
                </a:lnTo>
                <a:lnTo>
                  <a:pt x="730546" y="298553"/>
                </a:lnTo>
                <a:lnTo>
                  <a:pt x="701949" y="312507"/>
                </a:lnTo>
                <a:cubicBezTo>
                  <a:pt x="682413" y="327268"/>
                  <a:pt x="665448" y="346104"/>
                  <a:pt x="652435" y="368643"/>
                </a:cubicBezTo>
                <a:cubicBezTo>
                  <a:pt x="639422" y="391182"/>
                  <a:pt x="631594" y="415292"/>
                  <a:pt x="628578" y="439591"/>
                </a:cubicBezTo>
                <a:lnTo>
                  <a:pt x="630000" y="459976"/>
                </a:lnTo>
                <a:lnTo>
                  <a:pt x="631401" y="480065"/>
                </a:lnTo>
                <a:lnTo>
                  <a:pt x="591578" y="487814"/>
                </a:lnTo>
                <a:cubicBezTo>
                  <a:pt x="568888" y="497015"/>
                  <a:pt x="547626" y="510817"/>
                  <a:pt x="529222" y="529220"/>
                </a:cubicBezTo>
                <a:cubicBezTo>
                  <a:pt x="510819" y="547624"/>
                  <a:pt x="497017" y="568885"/>
                  <a:pt x="487815" y="591576"/>
                </a:cubicBezTo>
                <a:lnTo>
                  <a:pt x="480067" y="631398"/>
                </a:lnTo>
                <a:lnTo>
                  <a:pt x="439596" y="628577"/>
                </a:lnTo>
                <a:cubicBezTo>
                  <a:pt x="415296" y="631592"/>
                  <a:pt x="391187" y="639421"/>
                  <a:pt x="368648" y="652434"/>
                </a:cubicBezTo>
                <a:cubicBezTo>
                  <a:pt x="334839" y="671953"/>
                  <a:pt x="309364" y="700364"/>
                  <a:pt x="293473" y="733009"/>
                </a:cubicBezTo>
                <a:lnTo>
                  <a:pt x="292041" y="737485"/>
                </a:lnTo>
                <a:lnTo>
                  <a:pt x="256360" y="725207"/>
                </a:lnTo>
                <a:cubicBezTo>
                  <a:pt x="232107" y="721829"/>
                  <a:pt x="206793" y="723152"/>
                  <a:pt x="181654" y="729888"/>
                </a:cubicBezTo>
                <a:cubicBezTo>
                  <a:pt x="156515" y="736624"/>
                  <a:pt x="133931" y="748136"/>
                  <a:pt x="114617" y="763186"/>
                </a:cubicBezTo>
                <a:lnTo>
                  <a:pt x="87993" y="793800"/>
                </a:lnTo>
                <a:lnTo>
                  <a:pt x="54357" y="771122"/>
                </a:lnTo>
                <a:cubicBezTo>
                  <a:pt x="43082" y="766353"/>
                  <a:pt x="31245" y="762650"/>
                  <a:pt x="18975" y="760139"/>
                </a:cubicBezTo>
                <a:lnTo>
                  <a:pt x="0" y="75822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F52AE4E3-7774-42A0-B440-FA2341370A23}"/>
              </a:ext>
            </a:extLst>
          </p:cNvPr>
          <p:cNvSpPr/>
          <p:nvPr/>
        </p:nvSpPr>
        <p:spPr bwMode="auto">
          <a:xfrm rot="5400000">
            <a:off x="6841891" y="1604530"/>
            <a:ext cx="793801" cy="793803"/>
          </a:xfrm>
          <a:custGeom>
            <a:avLst/>
            <a:gdLst>
              <a:gd name="connsiteX0" fmla="*/ 0 w 793801"/>
              <a:gd name="connsiteY0" fmla="*/ 793803 h 793803"/>
              <a:gd name="connsiteX1" fmla="*/ 0 w 793801"/>
              <a:gd name="connsiteY1" fmla="*/ 35576 h 793803"/>
              <a:gd name="connsiteX2" fmla="*/ 18975 w 793801"/>
              <a:gd name="connsiteY2" fmla="*/ 33663 h 793803"/>
              <a:gd name="connsiteX3" fmla="*/ 54358 w 793801"/>
              <a:gd name="connsiteY3" fmla="*/ 22679 h 793803"/>
              <a:gd name="connsiteX4" fmla="*/ 87995 w 793801"/>
              <a:gd name="connsiteY4" fmla="*/ 0 h 793803"/>
              <a:gd name="connsiteX5" fmla="*/ 114618 w 793801"/>
              <a:gd name="connsiteY5" fmla="*/ 30613 h 793803"/>
              <a:gd name="connsiteX6" fmla="*/ 181654 w 793801"/>
              <a:gd name="connsiteY6" fmla="*/ 63912 h 793803"/>
              <a:gd name="connsiteX7" fmla="*/ 219339 w 793801"/>
              <a:gd name="connsiteY7" fmla="*/ 70044 h 793803"/>
              <a:gd name="connsiteX8" fmla="*/ 219340 w 793801"/>
              <a:gd name="connsiteY8" fmla="*/ 70044 h 793803"/>
              <a:gd name="connsiteX9" fmla="*/ 219340 w 793801"/>
              <a:gd name="connsiteY9" fmla="*/ 70045 h 793803"/>
              <a:gd name="connsiteX10" fmla="*/ 283130 w 793801"/>
              <a:gd name="connsiteY10" fmla="*/ 62849 h 793803"/>
              <a:gd name="connsiteX11" fmla="*/ 295445 w 793801"/>
              <a:gd name="connsiteY11" fmla="*/ 56873 h 793803"/>
              <a:gd name="connsiteX12" fmla="*/ 312514 w 793801"/>
              <a:gd name="connsiteY12" fmla="*/ 91851 h 793803"/>
              <a:gd name="connsiteX13" fmla="*/ 368648 w 793801"/>
              <a:gd name="connsiteY13" fmla="*/ 141366 h 793803"/>
              <a:gd name="connsiteX14" fmla="*/ 439596 w 793801"/>
              <a:gd name="connsiteY14" fmla="*/ 165222 h 793803"/>
              <a:gd name="connsiteX15" fmla="*/ 439598 w 793801"/>
              <a:gd name="connsiteY15" fmla="*/ 165223 h 793803"/>
              <a:gd name="connsiteX16" fmla="*/ 450408 w 793801"/>
              <a:gd name="connsiteY16" fmla="*/ 164468 h 793803"/>
              <a:gd name="connsiteX17" fmla="*/ 480068 w 793801"/>
              <a:gd name="connsiteY17" fmla="*/ 162400 h 793803"/>
              <a:gd name="connsiteX18" fmla="*/ 487818 w 793801"/>
              <a:gd name="connsiteY18" fmla="*/ 202226 h 793803"/>
              <a:gd name="connsiteX19" fmla="*/ 529224 w 793801"/>
              <a:gd name="connsiteY19" fmla="*/ 264581 h 793803"/>
              <a:gd name="connsiteX20" fmla="*/ 591580 w 793801"/>
              <a:gd name="connsiteY20" fmla="*/ 305988 h 793803"/>
              <a:gd name="connsiteX21" fmla="*/ 631402 w 793801"/>
              <a:gd name="connsiteY21" fmla="*/ 313737 h 793803"/>
              <a:gd name="connsiteX22" fmla="*/ 628580 w 793801"/>
              <a:gd name="connsiteY22" fmla="*/ 354208 h 793803"/>
              <a:gd name="connsiteX23" fmla="*/ 652438 w 793801"/>
              <a:gd name="connsiteY23" fmla="*/ 425156 h 793803"/>
              <a:gd name="connsiteX24" fmla="*/ 701951 w 793801"/>
              <a:gd name="connsiteY24" fmla="*/ 481291 h 793803"/>
              <a:gd name="connsiteX25" fmla="*/ 738412 w 793801"/>
              <a:gd name="connsiteY25" fmla="*/ 499082 h 793803"/>
              <a:gd name="connsiteX26" fmla="*/ 725211 w 793801"/>
              <a:gd name="connsiteY26" fmla="*/ 537445 h 793803"/>
              <a:gd name="connsiteX27" fmla="*/ 729892 w 793801"/>
              <a:gd name="connsiteY27" fmla="*/ 612150 h 793803"/>
              <a:gd name="connsiteX28" fmla="*/ 763190 w 793801"/>
              <a:gd name="connsiteY28" fmla="*/ 679187 h 793803"/>
              <a:gd name="connsiteX29" fmla="*/ 793801 w 793801"/>
              <a:gd name="connsiteY29" fmla="*/ 705806 h 793803"/>
              <a:gd name="connsiteX30" fmla="*/ 771121 w 793801"/>
              <a:gd name="connsiteY30" fmla="*/ 739444 h 793803"/>
              <a:gd name="connsiteX31" fmla="*/ 760138 w 793801"/>
              <a:gd name="connsiteY31" fmla="*/ 774828 h 793803"/>
              <a:gd name="connsiteX32" fmla="*/ 758226 w 793801"/>
              <a:gd name="connsiteY32" fmla="*/ 793803 h 793803"/>
              <a:gd name="connsiteX33" fmla="*/ 0 w 793801"/>
              <a:gd name="connsiteY33" fmla="*/ 793803 h 793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93801" h="793803">
                <a:moveTo>
                  <a:pt x="0" y="793803"/>
                </a:moveTo>
                <a:lnTo>
                  <a:pt x="0" y="35576"/>
                </a:lnTo>
                <a:lnTo>
                  <a:pt x="18975" y="33663"/>
                </a:lnTo>
                <a:cubicBezTo>
                  <a:pt x="31246" y="31152"/>
                  <a:pt x="43082" y="27449"/>
                  <a:pt x="54358" y="22679"/>
                </a:cubicBezTo>
                <a:lnTo>
                  <a:pt x="87995" y="0"/>
                </a:lnTo>
                <a:lnTo>
                  <a:pt x="114618" y="30613"/>
                </a:lnTo>
                <a:cubicBezTo>
                  <a:pt x="133932" y="45663"/>
                  <a:pt x="156515" y="57175"/>
                  <a:pt x="181654" y="63912"/>
                </a:cubicBezTo>
                <a:cubicBezTo>
                  <a:pt x="194224" y="67279"/>
                  <a:pt x="206837" y="69294"/>
                  <a:pt x="219339" y="70044"/>
                </a:cubicBezTo>
                <a:lnTo>
                  <a:pt x="219340" y="70044"/>
                </a:lnTo>
                <a:lnTo>
                  <a:pt x="219340" y="70045"/>
                </a:lnTo>
                <a:cubicBezTo>
                  <a:pt x="241220" y="71357"/>
                  <a:pt x="262759" y="68800"/>
                  <a:pt x="283130" y="62849"/>
                </a:cubicBezTo>
                <a:lnTo>
                  <a:pt x="295445" y="56873"/>
                </a:lnTo>
                <a:lnTo>
                  <a:pt x="312514" y="91851"/>
                </a:lnTo>
                <a:cubicBezTo>
                  <a:pt x="327275" y="111388"/>
                  <a:pt x="346109" y="128353"/>
                  <a:pt x="368648" y="141366"/>
                </a:cubicBezTo>
                <a:cubicBezTo>
                  <a:pt x="391187" y="154379"/>
                  <a:pt x="415297" y="162208"/>
                  <a:pt x="439596" y="165222"/>
                </a:cubicBezTo>
                <a:lnTo>
                  <a:pt x="439598" y="165223"/>
                </a:lnTo>
                <a:lnTo>
                  <a:pt x="450408" y="164468"/>
                </a:lnTo>
                <a:lnTo>
                  <a:pt x="480068" y="162400"/>
                </a:lnTo>
                <a:lnTo>
                  <a:pt x="487818" y="202226"/>
                </a:lnTo>
                <a:cubicBezTo>
                  <a:pt x="497019" y="224916"/>
                  <a:pt x="510821" y="246178"/>
                  <a:pt x="529224" y="264581"/>
                </a:cubicBezTo>
                <a:cubicBezTo>
                  <a:pt x="547626" y="282984"/>
                  <a:pt x="568888" y="296786"/>
                  <a:pt x="591580" y="305988"/>
                </a:cubicBezTo>
                <a:lnTo>
                  <a:pt x="631402" y="313737"/>
                </a:lnTo>
                <a:lnTo>
                  <a:pt x="628580" y="354208"/>
                </a:lnTo>
                <a:cubicBezTo>
                  <a:pt x="631595" y="378508"/>
                  <a:pt x="639425" y="402617"/>
                  <a:pt x="652438" y="425156"/>
                </a:cubicBezTo>
                <a:cubicBezTo>
                  <a:pt x="665450" y="447695"/>
                  <a:pt x="682415" y="466530"/>
                  <a:pt x="701951" y="481291"/>
                </a:cubicBezTo>
                <a:lnTo>
                  <a:pt x="738412" y="499082"/>
                </a:lnTo>
                <a:lnTo>
                  <a:pt x="725211" y="537445"/>
                </a:lnTo>
                <a:cubicBezTo>
                  <a:pt x="721834" y="561696"/>
                  <a:pt x="723156" y="587011"/>
                  <a:pt x="729892" y="612150"/>
                </a:cubicBezTo>
                <a:cubicBezTo>
                  <a:pt x="736628" y="637288"/>
                  <a:pt x="748141" y="659872"/>
                  <a:pt x="763190" y="679187"/>
                </a:cubicBezTo>
                <a:lnTo>
                  <a:pt x="793801" y="705806"/>
                </a:lnTo>
                <a:lnTo>
                  <a:pt x="771121" y="739444"/>
                </a:lnTo>
                <a:cubicBezTo>
                  <a:pt x="766352" y="750721"/>
                  <a:pt x="762649" y="762557"/>
                  <a:pt x="760138" y="774828"/>
                </a:cubicBezTo>
                <a:lnTo>
                  <a:pt x="758226" y="793803"/>
                </a:lnTo>
                <a:lnTo>
                  <a:pt x="0" y="793803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EE93BCDA-8FF6-4D55-A16C-63A5BD64FA48}"/>
              </a:ext>
            </a:extLst>
          </p:cNvPr>
          <p:cNvSpPr/>
          <p:nvPr/>
        </p:nvSpPr>
        <p:spPr bwMode="auto">
          <a:xfrm rot="5400000">
            <a:off x="7889995" y="1604575"/>
            <a:ext cx="759801" cy="759712"/>
          </a:xfrm>
          <a:custGeom>
            <a:avLst/>
            <a:gdLst>
              <a:gd name="connsiteX0" fmla="*/ 0 w 759801"/>
              <a:gd name="connsiteY0" fmla="*/ 751281 h 759712"/>
              <a:gd name="connsiteX1" fmla="*/ 0 w 759801"/>
              <a:gd name="connsiteY1" fmla="*/ 0 h 759712"/>
              <a:gd name="connsiteX2" fmla="*/ 750538 w 759801"/>
              <a:gd name="connsiteY2" fmla="*/ 0 h 759712"/>
              <a:gd name="connsiteX3" fmla="*/ 752785 w 759801"/>
              <a:gd name="connsiteY3" fmla="*/ 41612 h 759712"/>
              <a:gd name="connsiteX4" fmla="*/ 759801 w 759801"/>
              <a:gd name="connsiteY4" fmla="*/ 83222 h 759712"/>
              <a:gd name="connsiteX5" fmla="*/ 755600 w 759801"/>
              <a:gd name="connsiteY5" fmla="*/ 91091 h 759712"/>
              <a:gd name="connsiteX6" fmla="*/ 723331 w 759801"/>
              <a:gd name="connsiteY6" fmla="*/ 180013 h 759712"/>
              <a:gd name="connsiteX7" fmla="*/ 709202 w 759801"/>
              <a:gd name="connsiteY7" fmla="*/ 250767 h 759712"/>
              <a:gd name="connsiteX8" fmla="*/ 707430 w 759801"/>
              <a:gd name="connsiteY8" fmla="*/ 280970 h 759712"/>
              <a:gd name="connsiteX9" fmla="*/ 679639 w 759801"/>
              <a:gd name="connsiteY9" fmla="*/ 314600 h 759712"/>
              <a:gd name="connsiteX10" fmla="*/ 646554 w 759801"/>
              <a:gd name="connsiteY10" fmla="*/ 365369 h 759712"/>
              <a:gd name="connsiteX11" fmla="*/ 614594 w 759801"/>
              <a:gd name="connsiteY11" fmla="*/ 430055 h 759712"/>
              <a:gd name="connsiteX12" fmla="*/ 605164 w 759801"/>
              <a:gd name="connsiteY12" fmla="*/ 458472 h 759712"/>
              <a:gd name="connsiteX13" fmla="*/ 596827 w 759801"/>
              <a:gd name="connsiteY13" fmla="*/ 463663 h 759712"/>
              <a:gd name="connsiteX14" fmla="*/ 524420 w 759801"/>
              <a:gd name="connsiteY14" fmla="*/ 524538 h 759712"/>
              <a:gd name="connsiteX15" fmla="*/ 482128 w 759801"/>
              <a:gd name="connsiteY15" fmla="*/ 571913 h 759712"/>
              <a:gd name="connsiteX16" fmla="*/ 459777 w 759801"/>
              <a:gd name="connsiteY16" fmla="*/ 603928 h 759712"/>
              <a:gd name="connsiteX17" fmla="*/ 450947 w 759801"/>
              <a:gd name="connsiteY17" fmla="*/ 606611 h 759712"/>
              <a:gd name="connsiteX18" fmla="*/ 365251 w 759801"/>
              <a:gd name="connsiteY18" fmla="*/ 646672 h 759712"/>
              <a:gd name="connsiteX19" fmla="*/ 287710 w 759801"/>
              <a:gd name="connsiteY19" fmla="*/ 700856 h 759712"/>
              <a:gd name="connsiteX20" fmla="*/ 281196 w 759801"/>
              <a:gd name="connsiteY20" fmla="*/ 706951 h 759712"/>
              <a:gd name="connsiteX21" fmla="*/ 239189 w 759801"/>
              <a:gd name="connsiteY21" fmla="*/ 710943 h 759712"/>
              <a:gd name="connsiteX22" fmla="*/ 179895 w 759801"/>
              <a:gd name="connsiteY22" fmla="*/ 723449 h 759712"/>
              <a:gd name="connsiteX23" fmla="*/ 90973 w 759801"/>
              <a:gd name="connsiteY23" fmla="*/ 755718 h 759712"/>
              <a:gd name="connsiteX24" fmla="*/ 83490 w 759801"/>
              <a:gd name="connsiteY24" fmla="*/ 759712 h 759712"/>
              <a:gd name="connsiteX25" fmla="*/ 75229 w 759801"/>
              <a:gd name="connsiteY25" fmla="*/ 757790 h 759712"/>
              <a:gd name="connsiteX26" fmla="*/ 0 w 759801"/>
              <a:gd name="connsiteY26" fmla="*/ 751281 h 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59801" h="759712">
                <a:moveTo>
                  <a:pt x="0" y="751281"/>
                </a:moveTo>
                <a:lnTo>
                  <a:pt x="0" y="0"/>
                </a:lnTo>
                <a:lnTo>
                  <a:pt x="750538" y="0"/>
                </a:lnTo>
                <a:lnTo>
                  <a:pt x="752785" y="41612"/>
                </a:lnTo>
                <a:lnTo>
                  <a:pt x="759801" y="83222"/>
                </a:lnTo>
                <a:lnTo>
                  <a:pt x="755600" y="91091"/>
                </a:lnTo>
                <a:cubicBezTo>
                  <a:pt x="743031" y="117711"/>
                  <a:pt x="731983" y="147723"/>
                  <a:pt x="723331" y="180013"/>
                </a:cubicBezTo>
                <a:cubicBezTo>
                  <a:pt x="716842" y="204231"/>
                  <a:pt x="712160" y="228013"/>
                  <a:pt x="709202" y="250767"/>
                </a:cubicBezTo>
                <a:lnTo>
                  <a:pt x="707430" y="280970"/>
                </a:lnTo>
                <a:lnTo>
                  <a:pt x="679639" y="314600"/>
                </a:lnTo>
                <a:cubicBezTo>
                  <a:pt x="668121" y="330282"/>
                  <a:pt x="657001" y="347275"/>
                  <a:pt x="646554" y="365369"/>
                </a:cubicBezTo>
                <a:cubicBezTo>
                  <a:pt x="634018" y="387083"/>
                  <a:pt x="623341" y="408842"/>
                  <a:pt x="614594" y="430055"/>
                </a:cubicBezTo>
                <a:lnTo>
                  <a:pt x="605164" y="458472"/>
                </a:lnTo>
                <a:lnTo>
                  <a:pt x="596827" y="463663"/>
                </a:lnTo>
                <a:cubicBezTo>
                  <a:pt x="572631" y="480432"/>
                  <a:pt x="548058" y="500899"/>
                  <a:pt x="524420" y="524538"/>
                </a:cubicBezTo>
                <a:cubicBezTo>
                  <a:pt x="508907" y="540051"/>
                  <a:pt x="494760" y="555966"/>
                  <a:pt x="482128" y="571913"/>
                </a:cubicBezTo>
                <a:lnTo>
                  <a:pt x="459777" y="603928"/>
                </a:lnTo>
                <a:lnTo>
                  <a:pt x="450947" y="606611"/>
                </a:lnTo>
                <a:cubicBezTo>
                  <a:pt x="423235" y="616548"/>
                  <a:pt x="394203" y="629957"/>
                  <a:pt x="365251" y="646672"/>
                </a:cubicBezTo>
                <a:cubicBezTo>
                  <a:pt x="336300" y="663387"/>
                  <a:pt x="310171" y="681825"/>
                  <a:pt x="287710" y="700856"/>
                </a:cubicBezTo>
                <a:lnTo>
                  <a:pt x="281196" y="706951"/>
                </a:lnTo>
                <a:lnTo>
                  <a:pt x="239189" y="710943"/>
                </a:lnTo>
                <a:cubicBezTo>
                  <a:pt x="219955" y="713889"/>
                  <a:pt x="200077" y="718041"/>
                  <a:pt x="179895" y="723449"/>
                </a:cubicBezTo>
                <a:cubicBezTo>
                  <a:pt x="147604" y="732101"/>
                  <a:pt x="117594" y="743148"/>
                  <a:pt x="90973" y="755718"/>
                </a:cubicBezTo>
                <a:lnTo>
                  <a:pt x="83490" y="759712"/>
                </a:lnTo>
                <a:lnTo>
                  <a:pt x="75229" y="757790"/>
                </a:lnTo>
                <a:lnTo>
                  <a:pt x="0" y="751281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D4F19190-5709-43D6-9257-E97D66BE9FCF}"/>
              </a:ext>
            </a:extLst>
          </p:cNvPr>
          <p:cNvSpPr/>
          <p:nvPr/>
        </p:nvSpPr>
        <p:spPr bwMode="auto">
          <a:xfrm rot="5400000">
            <a:off x="8687945" y="1604367"/>
            <a:ext cx="759594" cy="759921"/>
          </a:xfrm>
          <a:custGeom>
            <a:avLst/>
            <a:gdLst>
              <a:gd name="connsiteX0" fmla="*/ 0 w 759594"/>
              <a:gd name="connsiteY0" fmla="*/ 759921 h 759921"/>
              <a:gd name="connsiteX1" fmla="*/ 0 w 759594"/>
              <a:gd name="connsiteY1" fmla="*/ 9494 h 759921"/>
              <a:gd name="connsiteX2" fmla="*/ 41494 w 759594"/>
              <a:gd name="connsiteY2" fmla="*/ 7254 h 759921"/>
              <a:gd name="connsiteX3" fmla="*/ 84513 w 759594"/>
              <a:gd name="connsiteY3" fmla="*/ 0 h 759921"/>
              <a:gd name="connsiteX4" fmla="*/ 111557 w 759594"/>
              <a:gd name="connsiteY4" fmla="*/ 13567 h 759921"/>
              <a:gd name="connsiteX5" fmla="*/ 179896 w 759594"/>
              <a:gd name="connsiteY5" fmla="*/ 36708 h 759921"/>
              <a:gd name="connsiteX6" fmla="*/ 273039 w 759594"/>
              <a:gd name="connsiteY6" fmla="*/ 53223 h 759921"/>
              <a:gd name="connsiteX7" fmla="*/ 282264 w 759594"/>
              <a:gd name="connsiteY7" fmla="*/ 53530 h 759921"/>
              <a:gd name="connsiteX8" fmla="*/ 312139 w 759594"/>
              <a:gd name="connsiteY8" fmla="*/ 78670 h 759921"/>
              <a:gd name="connsiteX9" fmla="*/ 365251 w 759594"/>
              <a:gd name="connsiteY9" fmla="*/ 113485 h 759921"/>
              <a:gd name="connsiteX10" fmla="*/ 450947 w 759594"/>
              <a:gd name="connsiteY10" fmla="*/ 153545 h 759921"/>
              <a:gd name="connsiteX11" fmla="*/ 460343 w 759594"/>
              <a:gd name="connsiteY11" fmla="*/ 156401 h 759921"/>
              <a:gd name="connsiteX12" fmla="*/ 476807 w 759594"/>
              <a:gd name="connsiteY12" fmla="*/ 181409 h 759921"/>
              <a:gd name="connsiteX13" fmla="*/ 524420 w 759594"/>
              <a:gd name="connsiteY13" fmla="*/ 235619 h 759921"/>
              <a:gd name="connsiteX14" fmla="*/ 569517 w 759594"/>
              <a:gd name="connsiteY14" fmla="*/ 276096 h 759921"/>
              <a:gd name="connsiteX15" fmla="*/ 603900 w 759594"/>
              <a:gd name="connsiteY15" fmla="*/ 300557 h 759921"/>
              <a:gd name="connsiteX16" fmla="*/ 606494 w 759594"/>
              <a:gd name="connsiteY16" fmla="*/ 309092 h 759921"/>
              <a:gd name="connsiteX17" fmla="*/ 646554 w 759594"/>
              <a:gd name="connsiteY17" fmla="*/ 394788 h 759921"/>
              <a:gd name="connsiteX18" fmla="*/ 700738 w 759594"/>
              <a:gd name="connsiteY18" fmla="*/ 472329 h 759921"/>
              <a:gd name="connsiteX19" fmla="*/ 706833 w 759594"/>
              <a:gd name="connsiteY19" fmla="*/ 478843 h 759921"/>
              <a:gd name="connsiteX20" fmla="*/ 710826 w 759594"/>
              <a:gd name="connsiteY20" fmla="*/ 520850 h 759921"/>
              <a:gd name="connsiteX21" fmla="*/ 723331 w 759594"/>
              <a:gd name="connsiteY21" fmla="*/ 580143 h 759921"/>
              <a:gd name="connsiteX22" fmla="*/ 755600 w 759594"/>
              <a:gd name="connsiteY22" fmla="*/ 669066 h 759921"/>
              <a:gd name="connsiteX23" fmla="*/ 759594 w 759594"/>
              <a:gd name="connsiteY23" fmla="*/ 676548 h 759921"/>
              <a:gd name="connsiteX24" fmla="*/ 757672 w 759594"/>
              <a:gd name="connsiteY24" fmla="*/ 684809 h 759921"/>
              <a:gd name="connsiteX25" fmla="*/ 751173 w 759594"/>
              <a:gd name="connsiteY25" fmla="*/ 759921 h 759921"/>
              <a:gd name="connsiteX26" fmla="*/ 0 w 759594"/>
              <a:gd name="connsiteY26" fmla="*/ 759921 h 75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59594" h="759921">
                <a:moveTo>
                  <a:pt x="0" y="759921"/>
                </a:moveTo>
                <a:lnTo>
                  <a:pt x="0" y="9494"/>
                </a:lnTo>
                <a:lnTo>
                  <a:pt x="41494" y="7254"/>
                </a:lnTo>
                <a:lnTo>
                  <a:pt x="84513" y="0"/>
                </a:lnTo>
                <a:lnTo>
                  <a:pt x="111557" y="13567"/>
                </a:lnTo>
                <a:cubicBezTo>
                  <a:pt x="132742" y="22382"/>
                  <a:pt x="155678" y="30219"/>
                  <a:pt x="179896" y="36708"/>
                </a:cubicBezTo>
                <a:cubicBezTo>
                  <a:pt x="212187" y="45360"/>
                  <a:pt x="243700" y="50798"/>
                  <a:pt x="273039" y="53223"/>
                </a:cubicBezTo>
                <a:lnTo>
                  <a:pt x="282264" y="53530"/>
                </a:lnTo>
                <a:lnTo>
                  <a:pt x="312139" y="78670"/>
                </a:lnTo>
                <a:cubicBezTo>
                  <a:pt x="328468" y="90804"/>
                  <a:pt x="346252" y="102515"/>
                  <a:pt x="365251" y="113485"/>
                </a:cubicBezTo>
                <a:cubicBezTo>
                  <a:pt x="394202" y="130200"/>
                  <a:pt x="423235" y="143609"/>
                  <a:pt x="450947" y="153545"/>
                </a:cubicBezTo>
                <a:lnTo>
                  <a:pt x="460343" y="156401"/>
                </a:lnTo>
                <a:lnTo>
                  <a:pt x="476807" y="181409"/>
                </a:lnTo>
                <a:cubicBezTo>
                  <a:pt x="490746" y="199636"/>
                  <a:pt x="506691" y="217891"/>
                  <a:pt x="524420" y="235619"/>
                </a:cubicBezTo>
                <a:cubicBezTo>
                  <a:pt x="539194" y="250394"/>
                  <a:pt x="554334" y="263928"/>
                  <a:pt x="569517" y="276096"/>
                </a:cubicBezTo>
                <a:lnTo>
                  <a:pt x="603900" y="300557"/>
                </a:lnTo>
                <a:lnTo>
                  <a:pt x="606494" y="309092"/>
                </a:lnTo>
                <a:cubicBezTo>
                  <a:pt x="616430" y="336804"/>
                  <a:pt x="629839" y="365836"/>
                  <a:pt x="646554" y="394788"/>
                </a:cubicBezTo>
                <a:cubicBezTo>
                  <a:pt x="663269" y="423739"/>
                  <a:pt x="681708" y="449867"/>
                  <a:pt x="700738" y="472329"/>
                </a:cubicBezTo>
                <a:lnTo>
                  <a:pt x="706833" y="478843"/>
                </a:lnTo>
                <a:lnTo>
                  <a:pt x="710826" y="520850"/>
                </a:lnTo>
                <a:cubicBezTo>
                  <a:pt x="713771" y="540083"/>
                  <a:pt x="717923" y="559962"/>
                  <a:pt x="723331" y="580143"/>
                </a:cubicBezTo>
                <a:cubicBezTo>
                  <a:pt x="731983" y="612434"/>
                  <a:pt x="743031" y="642444"/>
                  <a:pt x="755600" y="669066"/>
                </a:cubicBezTo>
                <a:lnTo>
                  <a:pt x="759594" y="676548"/>
                </a:lnTo>
                <a:lnTo>
                  <a:pt x="757672" y="684809"/>
                </a:lnTo>
                <a:lnTo>
                  <a:pt x="751173" y="759921"/>
                </a:lnTo>
                <a:lnTo>
                  <a:pt x="0" y="759921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5" name="フリーフォーム: 図形 154">
            <a:extLst>
              <a:ext uri="{FF2B5EF4-FFF2-40B4-BE49-F238E27FC236}">
                <a16:creationId xmlns:a16="http://schemas.microsoft.com/office/drawing/2014/main" id="{5381CAE2-380F-4770-80A3-D9605ECA65E8}"/>
              </a:ext>
            </a:extLst>
          </p:cNvPr>
          <p:cNvSpPr/>
          <p:nvPr/>
        </p:nvSpPr>
        <p:spPr bwMode="auto">
          <a:xfrm rot="5400000">
            <a:off x="2276319" y="2739005"/>
            <a:ext cx="782669" cy="769203"/>
          </a:xfrm>
          <a:custGeom>
            <a:avLst/>
            <a:gdLst>
              <a:gd name="connsiteX0" fmla="*/ 0 w 782669"/>
              <a:gd name="connsiteY0" fmla="*/ 79423 h 769203"/>
              <a:gd name="connsiteX1" fmla="*/ 23146 w 782669"/>
              <a:gd name="connsiteY1" fmla="*/ 69455 h 769203"/>
              <a:gd name="connsiteX2" fmla="*/ 83629 w 782669"/>
              <a:gd name="connsiteY2" fmla="*/ 23916 h 769203"/>
              <a:gd name="connsiteX3" fmla="*/ 99246 w 782669"/>
              <a:gd name="connsiteY3" fmla="*/ 0 h 769203"/>
              <a:gd name="connsiteX4" fmla="*/ 782669 w 782669"/>
              <a:gd name="connsiteY4" fmla="*/ 0 h 769203"/>
              <a:gd name="connsiteX5" fmla="*/ 782669 w 782669"/>
              <a:gd name="connsiteY5" fmla="*/ 663826 h 769203"/>
              <a:gd name="connsiteX6" fmla="*/ 765205 w 782669"/>
              <a:gd name="connsiteY6" fmla="*/ 667599 h 769203"/>
              <a:gd name="connsiteX7" fmla="*/ 695578 w 782669"/>
              <a:gd name="connsiteY7" fmla="*/ 743811 h 769203"/>
              <a:gd name="connsiteX8" fmla="*/ 684642 w 782669"/>
              <a:gd name="connsiteY8" fmla="*/ 769203 h 769203"/>
              <a:gd name="connsiteX9" fmla="*/ 682746 w 782669"/>
              <a:gd name="connsiteY9" fmla="*/ 756202 h 769203"/>
              <a:gd name="connsiteX10" fmla="*/ 612642 w 782669"/>
              <a:gd name="connsiteY10" fmla="*/ 652971 h 769203"/>
              <a:gd name="connsiteX11" fmla="*/ 500315 w 782669"/>
              <a:gd name="connsiteY11" fmla="*/ 707318 h 769203"/>
              <a:gd name="connsiteX12" fmla="*/ 483730 w 782669"/>
              <a:gd name="connsiteY12" fmla="*/ 728321 h 769203"/>
              <a:gd name="connsiteX13" fmla="*/ 488360 w 782669"/>
              <a:gd name="connsiteY13" fmla="*/ 688927 h 769203"/>
              <a:gd name="connsiteX14" fmla="*/ 447364 w 782669"/>
              <a:gd name="connsiteY14" fmla="*/ 571069 h 769203"/>
              <a:gd name="connsiteX15" fmla="*/ 324797 w 782669"/>
              <a:gd name="connsiteY15" fmla="*/ 594494 h 769203"/>
              <a:gd name="connsiteX16" fmla="*/ 304290 w 782669"/>
              <a:gd name="connsiteY16" fmla="*/ 609782 h 769203"/>
              <a:gd name="connsiteX17" fmla="*/ 314530 w 782669"/>
              <a:gd name="connsiteY17" fmla="*/ 584052 h 769203"/>
              <a:gd name="connsiteX18" fmla="*/ 305435 w 782669"/>
              <a:gd name="connsiteY18" fmla="*/ 459599 h 769203"/>
              <a:gd name="connsiteX19" fmla="*/ 180982 w 782669"/>
              <a:gd name="connsiteY19" fmla="*/ 450504 h 769203"/>
              <a:gd name="connsiteX20" fmla="*/ 174082 w 782669"/>
              <a:gd name="connsiteY20" fmla="*/ 453248 h 769203"/>
              <a:gd name="connsiteX21" fmla="*/ 203210 w 782669"/>
              <a:gd name="connsiteY21" fmla="*/ 384702 h 769203"/>
              <a:gd name="connsiteX22" fmla="*/ 197025 w 782669"/>
              <a:gd name="connsiteY22" fmla="*/ 331815 h 769203"/>
              <a:gd name="connsiteX23" fmla="*/ 79167 w 782669"/>
              <a:gd name="connsiteY23" fmla="*/ 290819 h 769203"/>
              <a:gd name="connsiteX24" fmla="*/ 36400 w 782669"/>
              <a:gd name="connsiteY24" fmla="*/ 295845 h 769203"/>
              <a:gd name="connsiteX25" fmla="*/ 74680 w 782669"/>
              <a:gd name="connsiteY25" fmla="*/ 265616 h 769203"/>
              <a:gd name="connsiteX26" fmla="*/ 129029 w 782669"/>
              <a:gd name="connsiteY26" fmla="*/ 153289 h 769203"/>
              <a:gd name="connsiteX27" fmla="*/ 25798 w 782669"/>
              <a:gd name="connsiteY27" fmla="*/ 83185 h 769203"/>
              <a:gd name="connsiteX28" fmla="*/ 0 w 782669"/>
              <a:gd name="connsiteY28" fmla="*/ 79423 h 769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82669" h="769203">
                <a:moveTo>
                  <a:pt x="0" y="79423"/>
                </a:moveTo>
                <a:lnTo>
                  <a:pt x="23146" y="69455"/>
                </a:lnTo>
                <a:cubicBezTo>
                  <a:pt x="49409" y="54943"/>
                  <a:pt x="69802" y="39709"/>
                  <a:pt x="83629" y="23916"/>
                </a:cubicBezTo>
                <a:lnTo>
                  <a:pt x="99246" y="0"/>
                </a:lnTo>
                <a:lnTo>
                  <a:pt x="782669" y="0"/>
                </a:lnTo>
                <a:lnTo>
                  <a:pt x="782669" y="663826"/>
                </a:lnTo>
                <a:lnTo>
                  <a:pt x="765205" y="667599"/>
                </a:lnTo>
                <a:cubicBezTo>
                  <a:pt x="740738" y="678229"/>
                  <a:pt x="717346" y="704415"/>
                  <a:pt x="695578" y="743811"/>
                </a:cubicBezTo>
                <a:lnTo>
                  <a:pt x="684642" y="769203"/>
                </a:lnTo>
                <a:lnTo>
                  <a:pt x="682746" y="756202"/>
                </a:lnTo>
                <a:cubicBezTo>
                  <a:pt x="668305" y="697953"/>
                  <a:pt x="644999" y="661639"/>
                  <a:pt x="612642" y="652971"/>
                </a:cubicBezTo>
                <a:cubicBezTo>
                  <a:pt x="580286" y="644299"/>
                  <a:pt x="541946" y="664095"/>
                  <a:pt x="500315" y="707318"/>
                </a:cubicBezTo>
                <a:lnTo>
                  <a:pt x="483730" y="728321"/>
                </a:lnTo>
                <a:lnTo>
                  <a:pt x="488360" y="688927"/>
                </a:lnTo>
                <a:cubicBezTo>
                  <a:pt x="489486" y="628928"/>
                  <a:pt x="476373" y="587818"/>
                  <a:pt x="447364" y="571069"/>
                </a:cubicBezTo>
                <a:cubicBezTo>
                  <a:pt x="418355" y="554320"/>
                  <a:pt x="376195" y="563519"/>
                  <a:pt x="324797" y="594494"/>
                </a:cubicBezTo>
                <a:lnTo>
                  <a:pt x="304290" y="609782"/>
                </a:lnTo>
                <a:lnTo>
                  <a:pt x="314530" y="584052"/>
                </a:lnTo>
                <a:cubicBezTo>
                  <a:pt x="331148" y="526387"/>
                  <a:pt x="329120" y="483284"/>
                  <a:pt x="305435" y="459599"/>
                </a:cubicBezTo>
                <a:cubicBezTo>
                  <a:pt x="281750" y="435911"/>
                  <a:pt x="238645" y="433885"/>
                  <a:pt x="180982" y="450504"/>
                </a:cubicBezTo>
                <a:lnTo>
                  <a:pt x="174082" y="453248"/>
                </a:lnTo>
                <a:lnTo>
                  <a:pt x="203210" y="384702"/>
                </a:lnTo>
                <a:cubicBezTo>
                  <a:pt x="207288" y="364110"/>
                  <a:pt x="205399" y="346320"/>
                  <a:pt x="197025" y="331815"/>
                </a:cubicBezTo>
                <a:cubicBezTo>
                  <a:pt x="180277" y="302806"/>
                  <a:pt x="139166" y="289692"/>
                  <a:pt x="79167" y="290819"/>
                </a:cubicBezTo>
                <a:lnTo>
                  <a:pt x="36400" y="295845"/>
                </a:lnTo>
                <a:lnTo>
                  <a:pt x="74680" y="265616"/>
                </a:lnTo>
                <a:cubicBezTo>
                  <a:pt x="117903" y="223986"/>
                  <a:pt x="137698" y="185645"/>
                  <a:pt x="129029" y="153289"/>
                </a:cubicBezTo>
                <a:cubicBezTo>
                  <a:pt x="120361" y="120934"/>
                  <a:pt x="84045" y="97627"/>
                  <a:pt x="25798" y="83185"/>
                </a:cubicBezTo>
                <a:lnTo>
                  <a:pt x="0" y="79423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4" name="フリーフォーム: 図形 153">
            <a:extLst>
              <a:ext uri="{FF2B5EF4-FFF2-40B4-BE49-F238E27FC236}">
                <a16:creationId xmlns:a16="http://schemas.microsoft.com/office/drawing/2014/main" id="{CB59C84B-D258-4FA7-B4E1-2BF97D3A7DDC}"/>
              </a:ext>
            </a:extLst>
          </p:cNvPr>
          <p:cNvSpPr/>
          <p:nvPr/>
        </p:nvSpPr>
        <p:spPr bwMode="auto">
          <a:xfrm rot="5400000">
            <a:off x="4985397" y="2751480"/>
            <a:ext cx="765517" cy="761404"/>
          </a:xfrm>
          <a:custGeom>
            <a:avLst/>
            <a:gdLst>
              <a:gd name="connsiteX0" fmla="*/ 0 w 765517"/>
              <a:gd name="connsiteY0" fmla="*/ 620680 h 761404"/>
              <a:gd name="connsiteX1" fmla="*/ 35028 w 765517"/>
              <a:gd name="connsiteY1" fmla="*/ 597937 h 761404"/>
              <a:gd name="connsiteX2" fmla="*/ 58592 w 765517"/>
              <a:gd name="connsiteY2" fmla="*/ 582637 h 761404"/>
              <a:gd name="connsiteX3" fmla="*/ 72420 w 765517"/>
              <a:gd name="connsiteY3" fmla="*/ 562467 h 761404"/>
              <a:gd name="connsiteX4" fmla="*/ 70245 w 765517"/>
              <a:gd name="connsiteY4" fmla="*/ 543986 h 761404"/>
              <a:gd name="connsiteX5" fmla="*/ 42444 w 765517"/>
              <a:gd name="connsiteY5" fmla="*/ 479899 h 761404"/>
              <a:gd name="connsiteX6" fmla="*/ 81040 w 765517"/>
              <a:gd name="connsiteY6" fmla="*/ 463945 h 761404"/>
              <a:gd name="connsiteX7" fmla="*/ 107006 w 765517"/>
              <a:gd name="connsiteY7" fmla="*/ 453213 h 761404"/>
              <a:gd name="connsiteX8" fmla="*/ 136050 w 765517"/>
              <a:gd name="connsiteY8" fmla="*/ 424136 h 761404"/>
              <a:gd name="connsiteX9" fmla="*/ 136914 w 765517"/>
              <a:gd name="connsiteY9" fmla="*/ 420776 h 761404"/>
              <a:gd name="connsiteX10" fmla="*/ 136510 w 765517"/>
              <a:gd name="connsiteY10" fmla="*/ 412081 h 761404"/>
              <a:gd name="connsiteX11" fmla="*/ 138215 w 765517"/>
              <a:gd name="connsiteY11" fmla="*/ 395217 h 761404"/>
              <a:gd name="connsiteX12" fmla="*/ 133392 w 765517"/>
              <a:gd name="connsiteY12" fmla="*/ 344895 h 761404"/>
              <a:gd name="connsiteX13" fmla="*/ 133391 w 765517"/>
              <a:gd name="connsiteY13" fmla="*/ 344893 h 761404"/>
              <a:gd name="connsiteX14" fmla="*/ 131977 w 765517"/>
              <a:gd name="connsiteY14" fmla="*/ 340119 h 761404"/>
              <a:gd name="connsiteX15" fmla="*/ 136932 w 765517"/>
              <a:gd name="connsiteY15" fmla="*/ 339644 h 761404"/>
              <a:gd name="connsiteX16" fmla="*/ 208617 w 765517"/>
              <a:gd name="connsiteY16" fmla="*/ 314504 h 761404"/>
              <a:gd name="connsiteX17" fmla="*/ 211893 w 765517"/>
              <a:gd name="connsiteY17" fmla="*/ 312089 h 761404"/>
              <a:gd name="connsiteX18" fmla="*/ 213608 w 765517"/>
              <a:gd name="connsiteY18" fmla="*/ 308404 h 761404"/>
              <a:gd name="connsiteX19" fmla="*/ 214800 w 765517"/>
              <a:gd name="connsiteY19" fmla="*/ 299782 h 761404"/>
              <a:gd name="connsiteX20" fmla="*/ 219561 w 765517"/>
              <a:gd name="connsiteY20" fmla="*/ 283515 h 761404"/>
              <a:gd name="connsiteX21" fmla="*/ 224023 w 765517"/>
              <a:gd name="connsiteY21" fmla="*/ 233159 h 761404"/>
              <a:gd name="connsiteX22" fmla="*/ 224022 w 765517"/>
              <a:gd name="connsiteY22" fmla="*/ 233156 h 761404"/>
              <a:gd name="connsiteX23" fmla="*/ 223504 w 765517"/>
              <a:gd name="connsiteY23" fmla="*/ 228204 h 761404"/>
              <a:gd name="connsiteX24" fmla="*/ 228463 w 765517"/>
              <a:gd name="connsiteY24" fmla="*/ 228644 h 761404"/>
              <a:gd name="connsiteX25" fmla="*/ 303536 w 765517"/>
              <a:gd name="connsiteY25" fmla="*/ 217038 h 761404"/>
              <a:gd name="connsiteX26" fmla="*/ 312625 w 765517"/>
              <a:gd name="connsiteY26" fmla="*/ 212632 h 761404"/>
              <a:gd name="connsiteX27" fmla="*/ 318620 w 765517"/>
              <a:gd name="connsiteY27" fmla="*/ 204502 h 761404"/>
              <a:gd name="connsiteX28" fmla="*/ 343758 w 765517"/>
              <a:gd name="connsiteY28" fmla="*/ 132818 h 761404"/>
              <a:gd name="connsiteX29" fmla="*/ 345312 w 765517"/>
              <a:gd name="connsiteY29" fmla="*/ 116608 h 761404"/>
              <a:gd name="connsiteX30" fmla="*/ 360838 w 765517"/>
              <a:gd name="connsiteY30" fmla="*/ 121517 h 761404"/>
              <a:gd name="connsiteX31" fmla="*/ 433414 w 765517"/>
              <a:gd name="connsiteY31" fmla="*/ 126200 h 761404"/>
              <a:gd name="connsiteX32" fmla="*/ 469626 w 765517"/>
              <a:gd name="connsiteY32" fmla="*/ 63131 h 761404"/>
              <a:gd name="connsiteX33" fmla="*/ 474117 w 765517"/>
              <a:gd name="connsiteY33" fmla="*/ 47478 h 761404"/>
              <a:gd name="connsiteX34" fmla="*/ 488484 w 765517"/>
              <a:gd name="connsiteY34" fmla="*/ 55144 h 761404"/>
              <a:gd name="connsiteX35" fmla="*/ 562118 w 765517"/>
              <a:gd name="connsiteY35" fmla="*/ 73816 h 761404"/>
              <a:gd name="connsiteX36" fmla="*/ 572617 w 765517"/>
              <a:gd name="connsiteY36" fmla="*/ 73294 h 761404"/>
              <a:gd name="connsiteX37" fmla="*/ 599896 w 765517"/>
              <a:gd name="connsiteY37" fmla="*/ 51024 h 761404"/>
              <a:gd name="connsiteX38" fmla="*/ 633270 w 765517"/>
              <a:gd name="connsiteY38" fmla="*/ 1600 h 761404"/>
              <a:gd name="connsiteX39" fmla="*/ 682717 w 765517"/>
              <a:gd name="connsiteY39" fmla="*/ 34937 h 761404"/>
              <a:gd name="connsiteX40" fmla="*/ 710700 w 765517"/>
              <a:gd name="connsiteY40" fmla="*/ 43624 h 761404"/>
              <a:gd name="connsiteX41" fmla="*/ 736402 w 765517"/>
              <a:gd name="connsiteY41" fmla="*/ 29559 h 761404"/>
              <a:gd name="connsiteX42" fmla="*/ 765517 w 765517"/>
              <a:gd name="connsiteY42" fmla="*/ 0 h 761404"/>
              <a:gd name="connsiteX43" fmla="*/ 765517 w 765517"/>
              <a:gd name="connsiteY43" fmla="*/ 761404 h 761404"/>
              <a:gd name="connsiteX44" fmla="*/ 16066 w 765517"/>
              <a:gd name="connsiteY44" fmla="*/ 761404 h 761404"/>
              <a:gd name="connsiteX45" fmla="*/ 33005 w 765517"/>
              <a:gd name="connsiteY45" fmla="*/ 744183 h 761404"/>
              <a:gd name="connsiteX46" fmla="*/ 49621 w 765517"/>
              <a:gd name="connsiteY46" fmla="*/ 712647 h 761404"/>
              <a:gd name="connsiteX47" fmla="*/ 39053 w 765517"/>
              <a:gd name="connsiteY47" fmla="*/ 678603 h 761404"/>
              <a:gd name="connsiteX48" fmla="*/ 0 w 765517"/>
              <a:gd name="connsiteY48" fmla="*/ 620680 h 76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65517" h="761404">
                <a:moveTo>
                  <a:pt x="0" y="620680"/>
                </a:moveTo>
                <a:lnTo>
                  <a:pt x="35028" y="597937"/>
                </a:lnTo>
                <a:lnTo>
                  <a:pt x="58592" y="582637"/>
                </a:lnTo>
                <a:lnTo>
                  <a:pt x="72420" y="562467"/>
                </a:lnTo>
                <a:lnTo>
                  <a:pt x="70245" y="543986"/>
                </a:lnTo>
                <a:lnTo>
                  <a:pt x="42444" y="479899"/>
                </a:lnTo>
                <a:lnTo>
                  <a:pt x="81040" y="463945"/>
                </a:lnTo>
                <a:lnTo>
                  <a:pt x="107006" y="453213"/>
                </a:lnTo>
                <a:lnTo>
                  <a:pt x="136050" y="424136"/>
                </a:lnTo>
                <a:lnTo>
                  <a:pt x="136914" y="420776"/>
                </a:lnTo>
                <a:lnTo>
                  <a:pt x="136510" y="412081"/>
                </a:lnTo>
                <a:lnTo>
                  <a:pt x="138215" y="395217"/>
                </a:lnTo>
                <a:lnTo>
                  <a:pt x="133392" y="344895"/>
                </a:lnTo>
                <a:lnTo>
                  <a:pt x="133391" y="344893"/>
                </a:lnTo>
                <a:lnTo>
                  <a:pt x="131977" y="340119"/>
                </a:lnTo>
                <a:lnTo>
                  <a:pt x="136932" y="339644"/>
                </a:lnTo>
                <a:cubicBezTo>
                  <a:pt x="161664" y="334855"/>
                  <a:pt x="185837" y="326475"/>
                  <a:pt x="208617" y="314504"/>
                </a:cubicBezTo>
                <a:lnTo>
                  <a:pt x="211893" y="312089"/>
                </a:lnTo>
                <a:lnTo>
                  <a:pt x="213608" y="308404"/>
                </a:lnTo>
                <a:lnTo>
                  <a:pt x="214800" y="299782"/>
                </a:lnTo>
                <a:lnTo>
                  <a:pt x="219561" y="283515"/>
                </a:lnTo>
                <a:lnTo>
                  <a:pt x="224023" y="233159"/>
                </a:lnTo>
                <a:lnTo>
                  <a:pt x="224022" y="233156"/>
                </a:lnTo>
                <a:lnTo>
                  <a:pt x="223504" y="228204"/>
                </a:lnTo>
                <a:lnTo>
                  <a:pt x="228463" y="228644"/>
                </a:lnTo>
                <a:cubicBezTo>
                  <a:pt x="253653" y="228458"/>
                  <a:pt x="278952" y="224641"/>
                  <a:pt x="303536" y="217038"/>
                </a:cubicBezTo>
                <a:lnTo>
                  <a:pt x="312625" y="212632"/>
                </a:lnTo>
                <a:lnTo>
                  <a:pt x="318620" y="204502"/>
                </a:lnTo>
                <a:cubicBezTo>
                  <a:pt x="330590" y="181723"/>
                  <a:pt x="338970" y="157549"/>
                  <a:pt x="343758" y="132818"/>
                </a:cubicBezTo>
                <a:lnTo>
                  <a:pt x="345312" y="116608"/>
                </a:lnTo>
                <a:lnTo>
                  <a:pt x="360838" y="121517"/>
                </a:lnTo>
                <a:lnTo>
                  <a:pt x="433414" y="126200"/>
                </a:lnTo>
                <a:lnTo>
                  <a:pt x="469626" y="63131"/>
                </a:lnTo>
                <a:lnTo>
                  <a:pt x="474117" y="47478"/>
                </a:lnTo>
                <a:lnTo>
                  <a:pt x="488484" y="55144"/>
                </a:lnTo>
                <a:cubicBezTo>
                  <a:pt x="511741" y="64823"/>
                  <a:pt x="536518" y="71202"/>
                  <a:pt x="562118" y="73816"/>
                </a:cubicBezTo>
                <a:lnTo>
                  <a:pt x="572617" y="73294"/>
                </a:lnTo>
                <a:lnTo>
                  <a:pt x="599896" y="51024"/>
                </a:lnTo>
                <a:lnTo>
                  <a:pt x="633270" y="1600"/>
                </a:lnTo>
                <a:lnTo>
                  <a:pt x="682717" y="34937"/>
                </a:lnTo>
                <a:lnTo>
                  <a:pt x="710700" y="43624"/>
                </a:lnTo>
                <a:lnTo>
                  <a:pt x="736402" y="29559"/>
                </a:lnTo>
                <a:lnTo>
                  <a:pt x="765517" y="0"/>
                </a:lnTo>
                <a:lnTo>
                  <a:pt x="765517" y="761404"/>
                </a:lnTo>
                <a:lnTo>
                  <a:pt x="16066" y="761404"/>
                </a:lnTo>
                <a:lnTo>
                  <a:pt x="33005" y="744183"/>
                </a:lnTo>
                <a:lnTo>
                  <a:pt x="49621" y="712647"/>
                </a:lnTo>
                <a:lnTo>
                  <a:pt x="39053" y="678603"/>
                </a:lnTo>
                <a:lnTo>
                  <a:pt x="0" y="62068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3" name="フリーフォーム: 図形 152">
            <a:extLst>
              <a:ext uri="{FF2B5EF4-FFF2-40B4-BE49-F238E27FC236}">
                <a16:creationId xmlns:a16="http://schemas.microsoft.com/office/drawing/2014/main" id="{D7F6DD89-410D-415D-9403-1BC22A1FAEBE}"/>
              </a:ext>
            </a:extLst>
          </p:cNvPr>
          <p:cNvSpPr/>
          <p:nvPr/>
        </p:nvSpPr>
        <p:spPr bwMode="auto">
          <a:xfrm rot="5400000">
            <a:off x="4185961" y="2751480"/>
            <a:ext cx="761405" cy="765517"/>
          </a:xfrm>
          <a:custGeom>
            <a:avLst/>
            <a:gdLst>
              <a:gd name="connsiteX0" fmla="*/ 0 w 761405"/>
              <a:gd name="connsiteY0" fmla="*/ 0 h 765517"/>
              <a:gd name="connsiteX1" fmla="*/ 761405 w 761405"/>
              <a:gd name="connsiteY1" fmla="*/ 0 h 765517"/>
              <a:gd name="connsiteX2" fmla="*/ 761405 w 761405"/>
              <a:gd name="connsiteY2" fmla="*/ 749449 h 765517"/>
              <a:gd name="connsiteX3" fmla="*/ 744186 w 761405"/>
              <a:gd name="connsiteY3" fmla="*/ 732513 h 765517"/>
              <a:gd name="connsiteX4" fmla="*/ 712648 w 761405"/>
              <a:gd name="connsiteY4" fmla="*/ 715897 h 765517"/>
              <a:gd name="connsiteX5" fmla="*/ 678605 w 761405"/>
              <a:gd name="connsiteY5" fmla="*/ 726464 h 765517"/>
              <a:gd name="connsiteX6" fmla="*/ 620681 w 761405"/>
              <a:gd name="connsiteY6" fmla="*/ 765517 h 765517"/>
              <a:gd name="connsiteX7" fmla="*/ 582641 w 761405"/>
              <a:gd name="connsiteY7" fmla="*/ 706926 h 765517"/>
              <a:gd name="connsiteX8" fmla="*/ 562471 w 761405"/>
              <a:gd name="connsiteY8" fmla="*/ 693098 h 765517"/>
              <a:gd name="connsiteX9" fmla="*/ 543989 w 761405"/>
              <a:gd name="connsiteY9" fmla="*/ 695272 h 765517"/>
              <a:gd name="connsiteX10" fmla="*/ 479900 w 761405"/>
              <a:gd name="connsiteY10" fmla="*/ 723073 h 765517"/>
              <a:gd name="connsiteX11" fmla="*/ 453216 w 761405"/>
              <a:gd name="connsiteY11" fmla="*/ 658512 h 765517"/>
              <a:gd name="connsiteX12" fmla="*/ 424140 w 761405"/>
              <a:gd name="connsiteY12" fmla="*/ 629468 h 765517"/>
              <a:gd name="connsiteX13" fmla="*/ 420778 w 761405"/>
              <a:gd name="connsiteY13" fmla="*/ 628603 h 765517"/>
              <a:gd name="connsiteX14" fmla="*/ 412083 w 761405"/>
              <a:gd name="connsiteY14" fmla="*/ 629008 h 765517"/>
              <a:gd name="connsiteX15" fmla="*/ 395220 w 761405"/>
              <a:gd name="connsiteY15" fmla="*/ 627304 h 765517"/>
              <a:gd name="connsiteX16" fmla="*/ 344900 w 761405"/>
              <a:gd name="connsiteY16" fmla="*/ 632126 h 765517"/>
              <a:gd name="connsiteX17" fmla="*/ 344894 w 761405"/>
              <a:gd name="connsiteY17" fmla="*/ 632126 h 765517"/>
              <a:gd name="connsiteX18" fmla="*/ 340123 w 761405"/>
              <a:gd name="connsiteY18" fmla="*/ 633542 h 765517"/>
              <a:gd name="connsiteX19" fmla="*/ 339647 w 761405"/>
              <a:gd name="connsiteY19" fmla="*/ 628586 h 765517"/>
              <a:gd name="connsiteX20" fmla="*/ 314509 w 761405"/>
              <a:gd name="connsiteY20" fmla="*/ 556902 h 765517"/>
              <a:gd name="connsiteX21" fmla="*/ 312094 w 761405"/>
              <a:gd name="connsiteY21" fmla="*/ 553626 h 765517"/>
              <a:gd name="connsiteX22" fmla="*/ 308406 w 761405"/>
              <a:gd name="connsiteY22" fmla="*/ 551909 h 765517"/>
              <a:gd name="connsiteX23" fmla="*/ 299785 w 761405"/>
              <a:gd name="connsiteY23" fmla="*/ 550717 h 765517"/>
              <a:gd name="connsiteX24" fmla="*/ 283517 w 761405"/>
              <a:gd name="connsiteY24" fmla="*/ 545958 h 765517"/>
              <a:gd name="connsiteX25" fmla="*/ 233164 w 761405"/>
              <a:gd name="connsiteY25" fmla="*/ 541497 h 765517"/>
              <a:gd name="connsiteX26" fmla="*/ 233157 w 761405"/>
              <a:gd name="connsiteY26" fmla="*/ 541496 h 765517"/>
              <a:gd name="connsiteX27" fmla="*/ 228208 w 761405"/>
              <a:gd name="connsiteY27" fmla="*/ 542015 h 765517"/>
              <a:gd name="connsiteX28" fmla="*/ 228647 w 761405"/>
              <a:gd name="connsiteY28" fmla="*/ 537055 h 765517"/>
              <a:gd name="connsiteX29" fmla="*/ 217043 w 761405"/>
              <a:gd name="connsiteY29" fmla="*/ 461982 h 765517"/>
              <a:gd name="connsiteX30" fmla="*/ 212635 w 761405"/>
              <a:gd name="connsiteY30" fmla="*/ 452893 h 765517"/>
              <a:gd name="connsiteX31" fmla="*/ 204506 w 761405"/>
              <a:gd name="connsiteY31" fmla="*/ 446899 h 765517"/>
              <a:gd name="connsiteX32" fmla="*/ 132822 w 761405"/>
              <a:gd name="connsiteY32" fmla="*/ 421760 h 765517"/>
              <a:gd name="connsiteX33" fmla="*/ 116612 w 761405"/>
              <a:gd name="connsiteY33" fmla="*/ 420206 h 765517"/>
              <a:gd name="connsiteX34" fmla="*/ 121520 w 761405"/>
              <a:gd name="connsiteY34" fmla="*/ 404682 h 765517"/>
              <a:gd name="connsiteX35" fmla="*/ 126204 w 761405"/>
              <a:gd name="connsiteY35" fmla="*/ 332104 h 765517"/>
              <a:gd name="connsiteX36" fmla="*/ 63135 w 761405"/>
              <a:gd name="connsiteY36" fmla="*/ 295893 h 765517"/>
              <a:gd name="connsiteX37" fmla="*/ 47482 w 761405"/>
              <a:gd name="connsiteY37" fmla="*/ 291401 h 765517"/>
              <a:gd name="connsiteX38" fmla="*/ 55146 w 761405"/>
              <a:gd name="connsiteY38" fmla="*/ 277036 h 765517"/>
              <a:gd name="connsiteX39" fmla="*/ 73819 w 761405"/>
              <a:gd name="connsiteY39" fmla="*/ 203402 h 765517"/>
              <a:gd name="connsiteX40" fmla="*/ 73298 w 761405"/>
              <a:gd name="connsiteY40" fmla="*/ 192902 h 765517"/>
              <a:gd name="connsiteX41" fmla="*/ 51026 w 761405"/>
              <a:gd name="connsiteY41" fmla="*/ 165623 h 765517"/>
              <a:gd name="connsiteX42" fmla="*/ 1601 w 761405"/>
              <a:gd name="connsiteY42" fmla="*/ 132249 h 765517"/>
              <a:gd name="connsiteX43" fmla="*/ 34941 w 761405"/>
              <a:gd name="connsiteY43" fmla="*/ 82799 h 765517"/>
              <a:gd name="connsiteX44" fmla="*/ 43626 w 761405"/>
              <a:gd name="connsiteY44" fmla="*/ 54818 h 765517"/>
              <a:gd name="connsiteX45" fmla="*/ 29561 w 761405"/>
              <a:gd name="connsiteY45" fmla="*/ 29117 h 765517"/>
              <a:gd name="connsiteX46" fmla="*/ 0 w 761405"/>
              <a:gd name="connsiteY46" fmla="*/ 0 h 76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761405" h="765517">
                <a:moveTo>
                  <a:pt x="0" y="0"/>
                </a:moveTo>
                <a:lnTo>
                  <a:pt x="761405" y="0"/>
                </a:lnTo>
                <a:lnTo>
                  <a:pt x="761405" y="749449"/>
                </a:lnTo>
                <a:lnTo>
                  <a:pt x="744186" y="732513"/>
                </a:lnTo>
                <a:lnTo>
                  <a:pt x="712648" y="715897"/>
                </a:lnTo>
                <a:lnTo>
                  <a:pt x="678605" y="726464"/>
                </a:lnTo>
                <a:lnTo>
                  <a:pt x="620681" y="765517"/>
                </a:lnTo>
                <a:lnTo>
                  <a:pt x="582641" y="706926"/>
                </a:lnTo>
                <a:lnTo>
                  <a:pt x="562471" y="693098"/>
                </a:lnTo>
                <a:lnTo>
                  <a:pt x="543989" y="695272"/>
                </a:lnTo>
                <a:lnTo>
                  <a:pt x="479900" y="723073"/>
                </a:lnTo>
                <a:lnTo>
                  <a:pt x="453216" y="658512"/>
                </a:lnTo>
                <a:lnTo>
                  <a:pt x="424140" y="629468"/>
                </a:lnTo>
                <a:lnTo>
                  <a:pt x="420778" y="628603"/>
                </a:lnTo>
                <a:lnTo>
                  <a:pt x="412083" y="629008"/>
                </a:lnTo>
                <a:lnTo>
                  <a:pt x="395220" y="627304"/>
                </a:lnTo>
                <a:lnTo>
                  <a:pt x="344900" y="632126"/>
                </a:lnTo>
                <a:lnTo>
                  <a:pt x="344894" y="632126"/>
                </a:lnTo>
                <a:lnTo>
                  <a:pt x="340123" y="633542"/>
                </a:lnTo>
                <a:lnTo>
                  <a:pt x="339647" y="628586"/>
                </a:lnTo>
                <a:cubicBezTo>
                  <a:pt x="334859" y="603855"/>
                  <a:pt x="326479" y="579680"/>
                  <a:pt x="314509" y="556902"/>
                </a:cubicBezTo>
                <a:lnTo>
                  <a:pt x="312094" y="553626"/>
                </a:lnTo>
                <a:lnTo>
                  <a:pt x="308406" y="551909"/>
                </a:lnTo>
                <a:lnTo>
                  <a:pt x="299785" y="550717"/>
                </a:lnTo>
                <a:lnTo>
                  <a:pt x="283517" y="545958"/>
                </a:lnTo>
                <a:lnTo>
                  <a:pt x="233164" y="541497"/>
                </a:lnTo>
                <a:lnTo>
                  <a:pt x="233157" y="541496"/>
                </a:lnTo>
                <a:lnTo>
                  <a:pt x="228208" y="542015"/>
                </a:lnTo>
                <a:lnTo>
                  <a:pt x="228647" y="537055"/>
                </a:lnTo>
                <a:cubicBezTo>
                  <a:pt x="228463" y="511866"/>
                  <a:pt x="224646" y="486567"/>
                  <a:pt x="217043" y="461982"/>
                </a:cubicBezTo>
                <a:lnTo>
                  <a:pt x="212635" y="452893"/>
                </a:lnTo>
                <a:lnTo>
                  <a:pt x="204506" y="446899"/>
                </a:lnTo>
                <a:cubicBezTo>
                  <a:pt x="181726" y="434927"/>
                  <a:pt x="157553" y="426548"/>
                  <a:pt x="132822" y="421760"/>
                </a:cubicBezTo>
                <a:lnTo>
                  <a:pt x="116612" y="420206"/>
                </a:lnTo>
                <a:lnTo>
                  <a:pt x="121520" y="404682"/>
                </a:lnTo>
                <a:lnTo>
                  <a:pt x="126204" y="332104"/>
                </a:lnTo>
                <a:lnTo>
                  <a:pt x="63135" y="295893"/>
                </a:lnTo>
                <a:lnTo>
                  <a:pt x="47482" y="291401"/>
                </a:lnTo>
                <a:lnTo>
                  <a:pt x="55146" y="277036"/>
                </a:lnTo>
                <a:cubicBezTo>
                  <a:pt x="64826" y="253778"/>
                  <a:pt x="71205" y="229002"/>
                  <a:pt x="73819" y="203402"/>
                </a:cubicBezTo>
                <a:lnTo>
                  <a:pt x="73298" y="192902"/>
                </a:lnTo>
                <a:lnTo>
                  <a:pt x="51026" y="165623"/>
                </a:lnTo>
                <a:lnTo>
                  <a:pt x="1601" y="132249"/>
                </a:lnTo>
                <a:lnTo>
                  <a:pt x="34941" y="82799"/>
                </a:lnTo>
                <a:lnTo>
                  <a:pt x="43626" y="54818"/>
                </a:lnTo>
                <a:lnTo>
                  <a:pt x="29561" y="29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2" name="フリーフォーム: 図形 151">
            <a:extLst>
              <a:ext uri="{FF2B5EF4-FFF2-40B4-BE49-F238E27FC236}">
                <a16:creationId xmlns:a16="http://schemas.microsoft.com/office/drawing/2014/main" id="{93AF2A91-F738-40FE-91BA-D59F67D606A9}"/>
              </a:ext>
            </a:extLst>
          </p:cNvPr>
          <p:cNvSpPr/>
          <p:nvPr/>
        </p:nvSpPr>
        <p:spPr bwMode="auto">
          <a:xfrm rot="5400000">
            <a:off x="3096037" y="2751485"/>
            <a:ext cx="757705" cy="769206"/>
          </a:xfrm>
          <a:custGeom>
            <a:avLst/>
            <a:gdLst>
              <a:gd name="connsiteX0" fmla="*/ 0 w 757705"/>
              <a:gd name="connsiteY0" fmla="*/ 689196 h 769206"/>
              <a:gd name="connsiteX1" fmla="*/ 367 w 757705"/>
              <a:gd name="connsiteY1" fmla="*/ 689142 h 769206"/>
              <a:gd name="connsiteX2" fmla="*/ 103598 w 757705"/>
              <a:gd name="connsiteY2" fmla="*/ 619038 h 769206"/>
              <a:gd name="connsiteX3" fmla="*/ 49248 w 757705"/>
              <a:gd name="connsiteY3" fmla="*/ 506710 h 769206"/>
              <a:gd name="connsiteX4" fmla="*/ 10808 w 757705"/>
              <a:gd name="connsiteY4" fmla="*/ 476354 h 769206"/>
              <a:gd name="connsiteX5" fmla="*/ 54668 w 757705"/>
              <a:gd name="connsiteY5" fmla="*/ 481508 h 769206"/>
              <a:gd name="connsiteX6" fmla="*/ 172526 w 757705"/>
              <a:gd name="connsiteY6" fmla="*/ 440513 h 769206"/>
              <a:gd name="connsiteX7" fmla="*/ 149102 w 757705"/>
              <a:gd name="connsiteY7" fmla="*/ 317947 h 769206"/>
              <a:gd name="connsiteX8" fmla="*/ 132333 w 757705"/>
              <a:gd name="connsiteY8" fmla="*/ 295451 h 769206"/>
              <a:gd name="connsiteX9" fmla="*/ 157380 w 757705"/>
              <a:gd name="connsiteY9" fmla="*/ 305420 h 769206"/>
              <a:gd name="connsiteX10" fmla="*/ 281832 w 757705"/>
              <a:gd name="connsiteY10" fmla="*/ 296323 h 769206"/>
              <a:gd name="connsiteX11" fmla="*/ 290928 w 757705"/>
              <a:gd name="connsiteY11" fmla="*/ 171870 h 769206"/>
              <a:gd name="connsiteX12" fmla="*/ 290032 w 757705"/>
              <a:gd name="connsiteY12" fmla="*/ 169616 h 769206"/>
              <a:gd name="connsiteX13" fmla="*/ 301998 w 757705"/>
              <a:gd name="connsiteY13" fmla="*/ 178537 h 769206"/>
              <a:gd name="connsiteX14" fmla="*/ 424565 w 757705"/>
              <a:gd name="connsiteY14" fmla="*/ 201962 h 769206"/>
              <a:gd name="connsiteX15" fmla="*/ 465561 w 757705"/>
              <a:gd name="connsiteY15" fmla="*/ 84104 h 769206"/>
              <a:gd name="connsiteX16" fmla="*/ 460908 w 757705"/>
              <a:gd name="connsiteY16" fmla="*/ 44502 h 769206"/>
              <a:gd name="connsiteX17" fmla="*/ 478174 w 757705"/>
              <a:gd name="connsiteY17" fmla="*/ 66368 h 769206"/>
              <a:gd name="connsiteX18" fmla="*/ 590502 w 757705"/>
              <a:gd name="connsiteY18" fmla="*/ 120718 h 769206"/>
              <a:gd name="connsiteX19" fmla="*/ 660604 w 757705"/>
              <a:gd name="connsiteY19" fmla="*/ 17487 h 769206"/>
              <a:gd name="connsiteX20" fmla="*/ 663154 w 757705"/>
              <a:gd name="connsiteY20" fmla="*/ 0 h 769206"/>
              <a:gd name="connsiteX21" fmla="*/ 670614 w 757705"/>
              <a:gd name="connsiteY21" fmla="*/ 17319 h 769206"/>
              <a:gd name="connsiteX22" fmla="*/ 740242 w 757705"/>
              <a:gd name="connsiteY22" fmla="*/ 93531 h 769206"/>
              <a:gd name="connsiteX23" fmla="*/ 757705 w 757705"/>
              <a:gd name="connsiteY23" fmla="*/ 97304 h 769206"/>
              <a:gd name="connsiteX24" fmla="*/ 757705 w 757705"/>
              <a:gd name="connsiteY24" fmla="*/ 769206 h 769206"/>
              <a:gd name="connsiteX25" fmla="*/ 76933 w 757705"/>
              <a:gd name="connsiteY25" fmla="*/ 769206 h 769206"/>
              <a:gd name="connsiteX26" fmla="*/ 74394 w 757705"/>
              <a:gd name="connsiteY26" fmla="*/ 757454 h 769206"/>
              <a:gd name="connsiteX27" fmla="*/ 58664 w 757705"/>
              <a:gd name="connsiteY27" fmla="*/ 733366 h 769206"/>
              <a:gd name="connsiteX28" fmla="*/ 0 w 757705"/>
              <a:gd name="connsiteY28" fmla="*/ 689196 h 76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57705" h="769206">
                <a:moveTo>
                  <a:pt x="0" y="689196"/>
                </a:moveTo>
                <a:lnTo>
                  <a:pt x="367" y="689142"/>
                </a:lnTo>
                <a:cubicBezTo>
                  <a:pt x="58614" y="674700"/>
                  <a:pt x="94930" y="651393"/>
                  <a:pt x="103598" y="619038"/>
                </a:cubicBezTo>
                <a:cubicBezTo>
                  <a:pt x="112267" y="586682"/>
                  <a:pt x="92472" y="548341"/>
                  <a:pt x="49248" y="506710"/>
                </a:cubicBezTo>
                <a:lnTo>
                  <a:pt x="10808" y="476354"/>
                </a:lnTo>
                <a:lnTo>
                  <a:pt x="54668" y="481508"/>
                </a:lnTo>
                <a:cubicBezTo>
                  <a:pt x="114669" y="482636"/>
                  <a:pt x="155778" y="469521"/>
                  <a:pt x="172526" y="440513"/>
                </a:cubicBezTo>
                <a:cubicBezTo>
                  <a:pt x="189275" y="411505"/>
                  <a:pt x="180076" y="369345"/>
                  <a:pt x="149102" y="317947"/>
                </a:cubicBezTo>
                <a:lnTo>
                  <a:pt x="132333" y="295451"/>
                </a:lnTo>
                <a:lnTo>
                  <a:pt x="157380" y="305420"/>
                </a:lnTo>
                <a:cubicBezTo>
                  <a:pt x="215044" y="322036"/>
                  <a:pt x="258146" y="320010"/>
                  <a:pt x="281832" y="296323"/>
                </a:cubicBezTo>
                <a:cubicBezTo>
                  <a:pt x="305520" y="272637"/>
                  <a:pt x="307546" y="229535"/>
                  <a:pt x="290928" y="171870"/>
                </a:cubicBezTo>
                <a:lnTo>
                  <a:pt x="290032" y="169616"/>
                </a:lnTo>
                <a:lnTo>
                  <a:pt x="301998" y="178537"/>
                </a:lnTo>
                <a:cubicBezTo>
                  <a:pt x="353396" y="209512"/>
                  <a:pt x="395556" y="218711"/>
                  <a:pt x="424565" y="201962"/>
                </a:cubicBezTo>
                <a:cubicBezTo>
                  <a:pt x="453572" y="185213"/>
                  <a:pt x="466687" y="144105"/>
                  <a:pt x="465561" y="84104"/>
                </a:cubicBezTo>
                <a:lnTo>
                  <a:pt x="460908" y="44502"/>
                </a:lnTo>
                <a:lnTo>
                  <a:pt x="478174" y="66368"/>
                </a:lnTo>
                <a:cubicBezTo>
                  <a:pt x="519804" y="109590"/>
                  <a:pt x="558145" y="129387"/>
                  <a:pt x="590502" y="120718"/>
                </a:cubicBezTo>
                <a:cubicBezTo>
                  <a:pt x="622858" y="112048"/>
                  <a:pt x="646164" y="75734"/>
                  <a:pt x="660604" y="17487"/>
                </a:cubicBezTo>
                <a:lnTo>
                  <a:pt x="663154" y="0"/>
                </a:lnTo>
                <a:lnTo>
                  <a:pt x="670614" y="17319"/>
                </a:lnTo>
                <a:cubicBezTo>
                  <a:pt x="692383" y="56714"/>
                  <a:pt x="715774" y="82900"/>
                  <a:pt x="740242" y="93531"/>
                </a:cubicBezTo>
                <a:lnTo>
                  <a:pt x="757705" y="97304"/>
                </a:lnTo>
                <a:lnTo>
                  <a:pt x="757705" y="769206"/>
                </a:lnTo>
                <a:lnTo>
                  <a:pt x="76933" y="769206"/>
                </a:lnTo>
                <a:lnTo>
                  <a:pt x="74394" y="757454"/>
                </a:lnTo>
                <a:cubicBezTo>
                  <a:pt x="70850" y="749299"/>
                  <a:pt x="65577" y="741263"/>
                  <a:pt x="58664" y="733366"/>
                </a:cubicBezTo>
                <a:lnTo>
                  <a:pt x="0" y="68919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1" name="フリーフォーム: 図形 150">
            <a:extLst>
              <a:ext uri="{FF2B5EF4-FFF2-40B4-BE49-F238E27FC236}">
                <a16:creationId xmlns:a16="http://schemas.microsoft.com/office/drawing/2014/main" id="{5F7A1071-E82A-42E8-B7C7-AA2FE8309218}"/>
              </a:ext>
            </a:extLst>
          </p:cNvPr>
          <p:cNvSpPr/>
          <p:nvPr/>
        </p:nvSpPr>
        <p:spPr bwMode="auto">
          <a:xfrm rot="5400000">
            <a:off x="8686252" y="2766732"/>
            <a:ext cx="749738" cy="746678"/>
          </a:xfrm>
          <a:custGeom>
            <a:avLst/>
            <a:gdLst>
              <a:gd name="connsiteX0" fmla="*/ 0 w 749738"/>
              <a:gd name="connsiteY0" fmla="*/ 619824 h 746678"/>
              <a:gd name="connsiteX1" fmla="*/ 32283 w 749738"/>
              <a:gd name="connsiteY1" fmla="*/ 623499 h 746678"/>
              <a:gd name="connsiteX2" fmla="*/ 226133 w 749738"/>
              <a:gd name="connsiteY2" fmla="*/ 623424 h 746678"/>
              <a:gd name="connsiteX3" fmla="*/ 264799 w 749738"/>
              <a:gd name="connsiteY3" fmla="*/ 615872 h 746678"/>
              <a:gd name="connsiteX4" fmla="*/ 236538 w 749738"/>
              <a:gd name="connsiteY4" fmla="*/ 588421 h 746678"/>
              <a:gd name="connsiteX5" fmla="*/ 74212 w 749738"/>
              <a:gd name="connsiteY5" fmla="*/ 482460 h 746678"/>
              <a:gd name="connsiteX6" fmla="*/ 45166 w 749738"/>
              <a:gd name="connsiteY6" fmla="*/ 467900 h 746678"/>
              <a:gd name="connsiteX7" fmla="*/ 76046 w 749738"/>
              <a:gd name="connsiteY7" fmla="*/ 478004 h 746678"/>
              <a:gd name="connsiteX8" fmla="*/ 265933 w 749738"/>
              <a:gd name="connsiteY8" fmla="*/ 516995 h 746678"/>
              <a:gd name="connsiteX9" fmla="*/ 296470 w 749738"/>
              <a:gd name="connsiteY9" fmla="*/ 517301 h 746678"/>
              <a:gd name="connsiteX10" fmla="*/ 278915 w 749738"/>
              <a:gd name="connsiteY10" fmla="*/ 492313 h 746678"/>
              <a:gd name="connsiteX11" fmla="*/ 139188 w 749738"/>
              <a:gd name="connsiteY11" fmla="*/ 357948 h 746678"/>
              <a:gd name="connsiteX12" fmla="*/ 113365 w 749738"/>
              <a:gd name="connsiteY12" fmla="*/ 338229 h 746678"/>
              <a:gd name="connsiteX13" fmla="*/ 141821 w 749738"/>
              <a:gd name="connsiteY13" fmla="*/ 353913 h 746678"/>
              <a:gd name="connsiteX14" fmla="*/ 321110 w 749738"/>
              <a:gd name="connsiteY14" fmla="*/ 427619 h 746678"/>
              <a:gd name="connsiteX15" fmla="*/ 362262 w 749738"/>
              <a:gd name="connsiteY15" fmla="*/ 435855 h 746678"/>
              <a:gd name="connsiteX16" fmla="*/ 345727 w 749738"/>
              <a:gd name="connsiteY16" fmla="*/ 397282 h 746678"/>
              <a:gd name="connsiteX17" fmla="*/ 236672 w 749738"/>
              <a:gd name="connsiteY17" fmla="*/ 237017 h 746678"/>
              <a:gd name="connsiteX18" fmla="*/ 215464 w 749738"/>
              <a:gd name="connsiteY18" fmla="*/ 212402 h 746678"/>
              <a:gd name="connsiteX19" fmla="*/ 240079 w 749738"/>
              <a:gd name="connsiteY19" fmla="*/ 233611 h 746678"/>
              <a:gd name="connsiteX20" fmla="*/ 400342 w 749738"/>
              <a:gd name="connsiteY20" fmla="*/ 342666 h 746678"/>
              <a:gd name="connsiteX21" fmla="*/ 428410 w 749738"/>
              <a:gd name="connsiteY21" fmla="*/ 354697 h 746678"/>
              <a:gd name="connsiteX22" fmla="*/ 421822 w 749738"/>
              <a:gd name="connsiteY22" fmla="*/ 324880 h 746678"/>
              <a:gd name="connsiteX23" fmla="*/ 344555 w 749738"/>
              <a:gd name="connsiteY23" fmla="*/ 147094 h 746678"/>
              <a:gd name="connsiteX24" fmla="*/ 328308 w 749738"/>
              <a:gd name="connsiteY24" fmla="*/ 118958 h 746678"/>
              <a:gd name="connsiteX25" fmla="*/ 348537 w 749738"/>
              <a:gd name="connsiteY25" fmla="*/ 144382 h 746678"/>
              <a:gd name="connsiteX26" fmla="*/ 485662 w 749738"/>
              <a:gd name="connsiteY26" fmla="*/ 281402 h 746678"/>
              <a:gd name="connsiteX27" fmla="*/ 518344 w 749738"/>
              <a:gd name="connsiteY27" fmla="*/ 303404 h 746678"/>
              <a:gd name="connsiteX28" fmla="*/ 517770 w 749738"/>
              <a:gd name="connsiteY28" fmla="*/ 264010 h 746678"/>
              <a:gd name="connsiteX29" fmla="*/ 477915 w 749738"/>
              <a:gd name="connsiteY29" fmla="*/ 74302 h 746678"/>
              <a:gd name="connsiteX30" fmla="*/ 467671 w 749738"/>
              <a:gd name="connsiteY30" fmla="*/ 43467 h 746678"/>
              <a:gd name="connsiteX31" fmla="*/ 482361 w 749738"/>
              <a:gd name="connsiteY31" fmla="*/ 72448 h 746678"/>
              <a:gd name="connsiteX32" fmla="*/ 589062 w 749738"/>
              <a:gd name="connsiteY32" fmla="*/ 234290 h 746678"/>
              <a:gd name="connsiteX33" fmla="*/ 610439 w 749738"/>
              <a:gd name="connsiteY33" fmla="*/ 256098 h 746678"/>
              <a:gd name="connsiteX34" fmla="*/ 615694 w 749738"/>
              <a:gd name="connsiteY34" fmla="*/ 226016 h 746678"/>
              <a:gd name="connsiteX35" fmla="*/ 611902 w 749738"/>
              <a:gd name="connsiteY35" fmla="*/ 32203 h 746678"/>
              <a:gd name="connsiteX36" fmla="*/ 607586 w 749738"/>
              <a:gd name="connsiteY36" fmla="*/ 0 h 746678"/>
              <a:gd name="connsiteX37" fmla="*/ 616616 w 749738"/>
              <a:gd name="connsiteY37" fmla="*/ 31211 h 746678"/>
              <a:gd name="connsiteX38" fmla="*/ 691276 w 749738"/>
              <a:gd name="connsiteY38" fmla="*/ 210107 h 746678"/>
              <a:gd name="connsiteX39" fmla="*/ 714552 w 749738"/>
              <a:gd name="connsiteY39" fmla="*/ 245030 h 746678"/>
              <a:gd name="connsiteX40" fmla="*/ 730134 w 749738"/>
              <a:gd name="connsiteY40" fmla="*/ 206062 h 746678"/>
              <a:gd name="connsiteX41" fmla="*/ 749738 w 749738"/>
              <a:gd name="connsiteY41" fmla="*/ 127579 h 746678"/>
              <a:gd name="connsiteX42" fmla="*/ 749738 w 749738"/>
              <a:gd name="connsiteY42" fmla="*/ 746678 h 746678"/>
              <a:gd name="connsiteX43" fmla="*/ 130636 w 749738"/>
              <a:gd name="connsiteY43" fmla="*/ 746678 h 746678"/>
              <a:gd name="connsiteX44" fmla="*/ 209123 w 749738"/>
              <a:gd name="connsiteY44" fmla="*/ 727073 h 746678"/>
              <a:gd name="connsiteX45" fmla="*/ 236207 w 749738"/>
              <a:gd name="connsiteY45" fmla="*/ 716243 h 746678"/>
              <a:gd name="connsiteX46" fmla="*/ 220389 w 749738"/>
              <a:gd name="connsiteY46" fmla="*/ 704224 h 746678"/>
              <a:gd name="connsiteX47" fmla="*/ 31385 w 749738"/>
              <a:gd name="connsiteY47" fmla="*/ 628232 h 746678"/>
              <a:gd name="connsiteX48" fmla="*/ 0 w 749738"/>
              <a:gd name="connsiteY48" fmla="*/ 619824 h 74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49738" h="746678">
                <a:moveTo>
                  <a:pt x="0" y="619824"/>
                </a:moveTo>
                <a:lnTo>
                  <a:pt x="32283" y="623499"/>
                </a:lnTo>
                <a:cubicBezTo>
                  <a:pt x="108810" y="630138"/>
                  <a:pt x="175747" y="630002"/>
                  <a:pt x="226133" y="623424"/>
                </a:cubicBezTo>
                <a:lnTo>
                  <a:pt x="264799" y="615872"/>
                </a:lnTo>
                <a:lnTo>
                  <a:pt x="236538" y="588421"/>
                </a:lnTo>
                <a:cubicBezTo>
                  <a:pt x="197930" y="555386"/>
                  <a:pt x="141939" y="518706"/>
                  <a:pt x="74212" y="482460"/>
                </a:cubicBezTo>
                <a:lnTo>
                  <a:pt x="45166" y="467900"/>
                </a:lnTo>
                <a:lnTo>
                  <a:pt x="76046" y="478004"/>
                </a:lnTo>
                <a:cubicBezTo>
                  <a:pt x="149666" y="499930"/>
                  <a:pt x="215256" y="513285"/>
                  <a:pt x="265933" y="516995"/>
                </a:cubicBezTo>
                <a:lnTo>
                  <a:pt x="296470" y="517301"/>
                </a:lnTo>
                <a:lnTo>
                  <a:pt x="278915" y="492313"/>
                </a:lnTo>
                <a:cubicBezTo>
                  <a:pt x="247142" y="452659"/>
                  <a:pt x="198970" y="406185"/>
                  <a:pt x="139188" y="357948"/>
                </a:cubicBezTo>
                <a:lnTo>
                  <a:pt x="113365" y="338229"/>
                </a:lnTo>
                <a:lnTo>
                  <a:pt x="141821" y="353913"/>
                </a:lnTo>
                <a:cubicBezTo>
                  <a:pt x="210062" y="389178"/>
                  <a:pt x="272012" y="414526"/>
                  <a:pt x="321110" y="427619"/>
                </a:cubicBezTo>
                <a:lnTo>
                  <a:pt x="362262" y="435855"/>
                </a:lnTo>
                <a:lnTo>
                  <a:pt x="345727" y="397282"/>
                </a:lnTo>
                <a:cubicBezTo>
                  <a:pt x="322802" y="351933"/>
                  <a:pt x="285236" y="296532"/>
                  <a:pt x="236672" y="237017"/>
                </a:cubicBezTo>
                <a:lnTo>
                  <a:pt x="215464" y="212402"/>
                </a:lnTo>
                <a:lnTo>
                  <a:pt x="240079" y="233611"/>
                </a:lnTo>
                <a:cubicBezTo>
                  <a:pt x="299595" y="282175"/>
                  <a:pt x="354994" y="319741"/>
                  <a:pt x="400342" y="342666"/>
                </a:cubicBezTo>
                <a:lnTo>
                  <a:pt x="428410" y="354697"/>
                </a:lnTo>
                <a:lnTo>
                  <a:pt x="421822" y="324880"/>
                </a:lnTo>
                <a:cubicBezTo>
                  <a:pt x="407753" y="276053"/>
                  <a:pt x="381174" y="214620"/>
                  <a:pt x="344555" y="147094"/>
                </a:cubicBezTo>
                <a:lnTo>
                  <a:pt x="328308" y="118958"/>
                </a:lnTo>
                <a:lnTo>
                  <a:pt x="348537" y="144382"/>
                </a:lnTo>
                <a:cubicBezTo>
                  <a:pt x="397955" y="203190"/>
                  <a:pt x="445382" y="250426"/>
                  <a:pt x="485662" y="281402"/>
                </a:cubicBezTo>
                <a:lnTo>
                  <a:pt x="518344" y="303404"/>
                </a:lnTo>
                <a:lnTo>
                  <a:pt x="517770" y="264010"/>
                </a:lnTo>
                <a:cubicBezTo>
                  <a:pt x="513829" y="213349"/>
                  <a:pt x="500174" y="147821"/>
                  <a:pt x="477915" y="74302"/>
                </a:cubicBezTo>
                <a:lnTo>
                  <a:pt x="467671" y="43467"/>
                </a:lnTo>
                <a:lnTo>
                  <a:pt x="482361" y="72448"/>
                </a:lnTo>
                <a:cubicBezTo>
                  <a:pt x="518915" y="140008"/>
                  <a:pt x="555850" y="195831"/>
                  <a:pt x="589062" y="234290"/>
                </a:cubicBezTo>
                <a:lnTo>
                  <a:pt x="610439" y="256098"/>
                </a:lnTo>
                <a:lnTo>
                  <a:pt x="615694" y="226016"/>
                </a:lnTo>
                <a:cubicBezTo>
                  <a:pt x="621266" y="175508"/>
                  <a:pt x="620066" y="108584"/>
                  <a:pt x="611902" y="32203"/>
                </a:cubicBezTo>
                <a:lnTo>
                  <a:pt x="607586" y="0"/>
                </a:lnTo>
                <a:lnTo>
                  <a:pt x="616616" y="31211"/>
                </a:lnTo>
                <a:cubicBezTo>
                  <a:pt x="639935" y="104401"/>
                  <a:pt x="665816" y="166132"/>
                  <a:pt x="691276" y="210107"/>
                </a:cubicBezTo>
                <a:lnTo>
                  <a:pt x="714552" y="245030"/>
                </a:lnTo>
                <a:lnTo>
                  <a:pt x="730134" y="206062"/>
                </a:lnTo>
                <a:lnTo>
                  <a:pt x="749738" y="127579"/>
                </a:lnTo>
                <a:lnTo>
                  <a:pt x="749738" y="746678"/>
                </a:lnTo>
                <a:lnTo>
                  <a:pt x="130636" y="746678"/>
                </a:lnTo>
                <a:lnTo>
                  <a:pt x="209123" y="727073"/>
                </a:lnTo>
                <a:lnTo>
                  <a:pt x="236207" y="716243"/>
                </a:lnTo>
                <a:lnTo>
                  <a:pt x="220389" y="704224"/>
                </a:lnTo>
                <a:cubicBezTo>
                  <a:pt x="175506" y="678029"/>
                  <a:pt x="109935" y="651542"/>
                  <a:pt x="31385" y="628232"/>
                </a:cubicBezTo>
                <a:lnTo>
                  <a:pt x="0" y="619824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0" name="フリーフォーム: 図形 149">
            <a:extLst>
              <a:ext uri="{FF2B5EF4-FFF2-40B4-BE49-F238E27FC236}">
                <a16:creationId xmlns:a16="http://schemas.microsoft.com/office/drawing/2014/main" id="{B2EA5CF7-A361-4AD0-A480-10F420D86A27}"/>
              </a:ext>
            </a:extLst>
          </p:cNvPr>
          <p:cNvSpPr/>
          <p:nvPr/>
        </p:nvSpPr>
        <p:spPr bwMode="auto">
          <a:xfrm rot="5400000">
            <a:off x="7901544" y="2766734"/>
            <a:ext cx="746677" cy="749737"/>
          </a:xfrm>
          <a:custGeom>
            <a:avLst/>
            <a:gdLst>
              <a:gd name="connsiteX0" fmla="*/ 0 w 746677"/>
              <a:gd name="connsiteY0" fmla="*/ 142151 h 749737"/>
              <a:gd name="connsiteX1" fmla="*/ 31211 w 746677"/>
              <a:gd name="connsiteY1" fmla="*/ 133121 h 749737"/>
              <a:gd name="connsiteX2" fmla="*/ 218663 w 746677"/>
              <a:gd name="connsiteY2" fmla="*/ 53376 h 749737"/>
              <a:gd name="connsiteX3" fmla="*/ 241120 w 746677"/>
              <a:gd name="connsiteY3" fmla="*/ 35593 h 749737"/>
              <a:gd name="connsiteX4" fmla="*/ 215482 w 746677"/>
              <a:gd name="connsiteY4" fmla="*/ 22818 h 749737"/>
              <a:gd name="connsiteX5" fmla="*/ 175054 w 746677"/>
              <a:gd name="connsiteY5" fmla="*/ 10492 h 749737"/>
              <a:gd name="connsiteX6" fmla="*/ 129117 w 746677"/>
              <a:gd name="connsiteY6" fmla="*/ 0 h 749737"/>
              <a:gd name="connsiteX7" fmla="*/ 746677 w 746677"/>
              <a:gd name="connsiteY7" fmla="*/ 0 h 749737"/>
              <a:gd name="connsiteX8" fmla="*/ 746677 w 746677"/>
              <a:gd name="connsiteY8" fmla="*/ 619093 h 749737"/>
              <a:gd name="connsiteX9" fmla="*/ 727074 w 746677"/>
              <a:gd name="connsiteY9" fmla="*/ 540614 h 749737"/>
              <a:gd name="connsiteX10" fmla="*/ 715734 w 746677"/>
              <a:gd name="connsiteY10" fmla="*/ 512259 h 749737"/>
              <a:gd name="connsiteX11" fmla="*/ 699309 w 746677"/>
              <a:gd name="connsiteY11" fmla="*/ 538003 h 749737"/>
              <a:gd name="connsiteX12" fmla="*/ 628232 w 746677"/>
              <a:gd name="connsiteY12" fmla="*/ 718351 h 749737"/>
              <a:gd name="connsiteX13" fmla="*/ 619824 w 746677"/>
              <a:gd name="connsiteY13" fmla="*/ 749737 h 749737"/>
              <a:gd name="connsiteX14" fmla="*/ 623499 w 746677"/>
              <a:gd name="connsiteY14" fmla="*/ 717454 h 749737"/>
              <a:gd name="connsiteX15" fmla="*/ 623424 w 746677"/>
              <a:gd name="connsiteY15" fmla="*/ 523604 h 749737"/>
              <a:gd name="connsiteX16" fmla="*/ 615872 w 746677"/>
              <a:gd name="connsiteY16" fmla="*/ 484937 h 749737"/>
              <a:gd name="connsiteX17" fmla="*/ 588422 w 746677"/>
              <a:gd name="connsiteY17" fmla="*/ 513198 h 749737"/>
              <a:gd name="connsiteX18" fmla="*/ 482460 w 746677"/>
              <a:gd name="connsiteY18" fmla="*/ 675525 h 749737"/>
              <a:gd name="connsiteX19" fmla="*/ 467900 w 746677"/>
              <a:gd name="connsiteY19" fmla="*/ 704571 h 749737"/>
              <a:gd name="connsiteX20" fmla="*/ 478005 w 746677"/>
              <a:gd name="connsiteY20" fmla="*/ 673691 h 749737"/>
              <a:gd name="connsiteX21" fmla="*/ 516996 w 746677"/>
              <a:gd name="connsiteY21" fmla="*/ 483803 h 749737"/>
              <a:gd name="connsiteX22" fmla="*/ 517302 w 746677"/>
              <a:gd name="connsiteY22" fmla="*/ 453266 h 749737"/>
              <a:gd name="connsiteX23" fmla="*/ 492313 w 746677"/>
              <a:gd name="connsiteY23" fmla="*/ 470822 h 749737"/>
              <a:gd name="connsiteX24" fmla="*/ 357948 w 746677"/>
              <a:gd name="connsiteY24" fmla="*/ 610549 h 749737"/>
              <a:gd name="connsiteX25" fmla="*/ 338229 w 746677"/>
              <a:gd name="connsiteY25" fmla="*/ 636372 h 749737"/>
              <a:gd name="connsiteX26" fmla="*/ 353913 w 746677"/>
              <a:gd name="connsiteY26" fmla="*/ 607917 h 749737"/>
              <a:gd name="connsiteX27" fmla="*/ 427620 w 746677"/>
              <a:gd name="connsiteY27" fmla="*/ 428627 h 749737"/>
              <a:gd name="connsiteX28" fmla="*/ 435857 w 746677"/>
              <a:gd name="connsiteY28" fmla="*/ 387474 h 749737"/>
              <a:gd name="connsiteX29" fmla="*/ 397282 w 746677"/>
              <a:gd name="connsiteY29" fmla="*/ 404009 h 749737"/>
              <a:gd name="connsiteX30" fmla="*/ 237018 w 746677"/>
              <a:gd name="connsiteY30" fmla="*/ 513064 h 749737"/>
              <a:gd name="connsiteX31" fmla="*/ 212403 w 746677"/>
              <a:gd name="connsiteY31" fmla="*/ 534273 h 749737"/>
              <a:gd name="connsiteX32" fmla="*/ 233611 w 746677"/>
              <a:gd name="connsiteY32" fmla="*/ 509658 h 749737"/>
              <a:gd name="connsiteX33" fmla="*/ 342666 w 746677"/>
              <a:gd name="connsiteY33" fmla="*/ 349394 h 749737"/>
              <a:gd name="connsiteX34" fmla="*/ 354698 w 746677"/>
              <a:gd name="connsiteY34" fmla="*/ 321326 h 749737"/>
              <a:gd name="connsiteX35" fmla="*/ 324880 w 746677"/>
              <a:gd name="connsiteY35" fmla="*/ 327914 h 749737"/>
              <a:gd name="connsiteX36" fmla="*/ 147095 w 746677"/>
              <a:gd name="connsiteY36" fmla="*/ 405181 h 749737"/>
              <a:gd name="connsiteX37" fmla="*/ 118959 w 746677"/>
              <a:gd name="connsiteY37" fmla="*/ 421430 h 749737"/>
              <a:gd name="connsiteX38" fmla="*/ 144383 w 746677"/>
              <a:gd name="connsiteY38" fmla="*/ 401200 h 749737"/>
              <a:gd name="connsiteX39" fmla="*/ 281403 w 746677"/>
              <a:gd name="connsiteY39" fmla="*/ 264075 h 749737"/>
              <a:gd name="connsiteX40" fmla="*/ 303403 w 746677"/>
              <a:gd name="connsiteY40" fmla="*/ 231394 h 749737"/>
              <a:gd name="connsiteX41" fmla="*/ 264010 w 746677"/>
              <a:gd name="connsiteY41" fmla="*/ 231967 h 749737"/>
              <a:gd name="connsiteX42" fmla="*/ 74302 w 746677"/>
              <a:gd name="connsiteY42" fmla="*/ 271822 h 749737"/>
              <a:gd name="connsiteX43" fmla="*/ 43467 w 746677"/>
              <a:gd name="connsiteY43" fmla="*/ 282066 h 749737"/>
              <a:gd name="connsiteX44" fmla="*/ 72448 w 746677"/>
              <a:gd name="connsiteY44" fmla="*/ 267375 h 749737"/>
              <a:gd name="connsiteX45" fmla="*/ 241748 w 746677"/>
              <a:gd name="connsiteY45" fmla="*/ 154084 h 749737"/>
              <a:gd name="connsiteX46" fmla="*/ 254751 w 746677"/>
              <a:gd name="connsiteY46" fmla="*/ 139063 h 749737"/>
              <a:gd name="connsiteX47" fmla="*/ 226016 w 746677"/>
              <a:gd name="connsiteY47" fmla="*/ 134043 h 749737"/>
              <a:gd name="connsiteX48" fmla="*/ 32204 w 746677"/>
              <a:gd name="connsiteY48" fmla="*/ 137835 h 749737"/>
              <a:gd name="connsiteX49" fmla="*/ 0 w 746677"/>
              <a:gd name="connsiteY49" fmla="*/ 142151 h 749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46677" h="749737">
                <a:moveTo>
                  <a:pt x="0" y="142151"/>
                </a:moveTo>
                <a:lnTo>
                  <a:pt x="31211" y="133121"/>
                </a:lnTo>
                <a:cubicBezTo>
                  <a:pt x="109281" y="108248"/>
                  <a:pt x="174311" y="80459"/>
                  <a:pt x="218663" y="53376"/>
                </a:cubicBezTo>
                <a:lnTo>
                  <a:pt x="241120" y="35593"/>
                </a:lnTo>
                <a:lnTo>
                  <a:pt x="215482" y="22818"/>
                </a:lnTo>
                <a:cubicBezTo>
                  <a:pt x="203237" y="18476"/>
                  <a:pt x="189718" y="14357"/>
                  <a:pt x="175054" y="10492"/>
                </a:cubicBezTo>
                <a:lnTo>
                  <a:pt x="129117" y="0"/>
                </a:lnTo>
                <a:lnTo>
                  <a:pt x="746677" y="0"/>
                </a:lnTo>
                <a:lnTo>
                  <a:pt x="746677" y="619093"/>
                </a:lnTo>
                <a:lnTo>
                  <a:pt x="727074" y="540614"/>
                </a:lnTo>
                <a:lnTo>
                  <a:pt x="715734" y="512259"/>
                </a:lnTo>
                <a:lnTo>
                  <a:pt x="699309" y="538003"/>
                </a:lnTo>
                <a:cubicBezTo>
                  <a:pt x="674731" y="582478"/>
                  <a:pt x="650087" y="644711"/>
                  <a:pt x="628232" y="718351"/>
                </a:cubicBezTo>
                <a:lnTo>
                  <a:pt x="619824" y="749737"/>
                </a:lnTo>
                <a:lnTo>
                  <a:pt x="623499" y="717454"/>
                </a:lnTo>
                <a:cubicBezTo>
                  <a:pt x="630138" y="640926"/>
                  <a:pt x="630003" y="573990"/>
                  <a:pt x="623424" y="523604"/>
                </a:cubicBezTo>
                <a:lnTo>
                  <a:pt x="615872" y="484937"/>
                </a:lnTo>
                <a:lnTo>
                  <a:pt x="588422" y="513198"/>
                </a:lnTo>
                <a:cubicBezTo>
                  <a:pt x="555386" y="551807"/>
                  <a:pt x="518705" y="607798"/>
                  <a:pt x="482460" y="675525"/>
                </a:cubicBezTo>
                <a:lnTo>
                  <a:pt x="467900" y="704571"/>
                </a:lnTo>
                <a:lnTo>
                  <a:pt x="478005" y="673691"/>
                </a:lnTo>
                <a:cubicBezTo>
                  <a:pt x="499930" y="600072"/>
                  <a:pt x="513286" y="534482"/>
                  <a:pt x="516996" y="483803"/>
                </a:cubicBezTo>
                <a:lnTo>
                  <a:pt x="517302" y="453266"/>
                </a:lnTo>
                <a:lnTo>
                  <a:pt x="492313" y="470822"/>
                </a:lnTo>
                <a:cubicBezTo>
                  <a:pt x="452659" y="502595"/>
                  <a:pt x="406184" y="550767"/>
                  <a:pt x="357948" y="610549"/>
                </a:cubicBezTo>
                <a:lnTo>
                  <a:pt x="338229" y="636372"/>
                </a:lnTo>
                <a:lnTo>
                  <a:pt x="353913" y="607917"/>
                </a:lnTo>
                <a:cubicBezTo>
                  <a:pt x="389178" y="539675"/>
                  <a:pt x="414527" y="477725"/>
                  <a:pt x="427620" y="428627"/>
                </a:cubicBezTo>
                <a:lnTo>
                  <a:pt x="435857" y="387474"/>
                </a:lnTo>
                <a:lnTo>
                  <a:pt x="397282" y="404009"/>
                </a:lnTo>
                <a:cubicBezTo>
                  <a:pt x="351933" y="426934"/>
                  <a:pt x="296534" y="464500"/>
                  <a:pt x="237018" y="513064"/>
                </a:cubicBezTo>
                <a:lnTo>
                  <a:pt x="212403" y="534273"/>
                </a:lnTo>
                <a:lnTo>
                  <a:pt x="233611" y="509658"/>
                </a:lnTo>
                <a:cubicBezTo>
                  <a:pt x="282176" y="450143"/>
                  <a:pt x="319742" y="394743"/>
                  <a:pt x="342666" y="349394"/>
                </a:cubicBezTo>
                <a:lnTo>
                  <a:pt x="354698" y="321326"/>
                </a:lnTo>
                <a:lnTo>
                  <a:pt x="324880" y="327914"/>
                </a:lnTo>
                <a:cubicBezTo>
                  <a:pt x="276052" y="341983"/>
                  <a:pt x="214620" y="368563"/>
                  <a:pt x="147095" y="405181"/>
                </a:cubicBezTo>
                <a:lnTo>
                  <a:pt x="118959" y="421430"/>
                </a:lnTo>
                <a:lnTo>
                  <a:pt x="144383" y="401200"/>
                </a:lnTo>
                <a:cubicBezTo>
                  <a:pt x="203191" y="351782"/>
                  <a:pt x="250427" y="304355"/>
                  <a:pt x="281403" y="264075"/>
                </a:cubicBezTo>
                <a:lnTo>
                  <a:pt x="303403" y="231394"/>
                </a:lnTo>
                <a:lnTo>
                  <a:pt x="264010" y="231967"/>
                </a:lnTo>
                <a:cubicBezTo>
                  <a:pt x="213350" y="235907"/>
                  <a:pt x="147821" y="249562"/>
                  <a:pt x="74302" y="271822"/>
                </a:cubicBezTo>
                <a:lnTo>
                  <a:pt x="43467" y="282066"/>
                </a:lnTo>
                <a:lnTo>
                  <a:pt x="72448" y="267375"/>
                </a:lnTo>
                <a:cubicBezTo>
                  <a:pt x="144512" y="228385"/>
                  <a:pt x="203222" y="188961"/>
                  <a:pt x="241748" y="154084"/>
                </a:cubicBezTo>
                <a:lnTo>
                  <a:pt x="254751" y="139063"/>
                </a:lnTo>
                <a:lnTo>
                  <a:pt x="226016" y="134043"/>
                </a:lnTo>
                <a:cubicBezTo>
                  <a:pt x="175510" y="128470"/>
                  <a:pt x="108584" y="129670"/>
                  <a:pt x="32204" y="137835"/>
                </a:cubicBezTo>
                <a:lnTo>
                  <a:pt x="0" y="142151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1DBF352B-0934-47DC-981A-A652FFA751F3}"/>
              </a:ext>
            </a:extLst>
          </p:cNvPr>
          <p:cNvSpPr/>
          <p:nvPr/>
        </p:nvSpPr>
        <p:spPr bwMode="auto">
          <a:xfrm rot="5400000">
            <a:off x="456164" y="2773286"/>
            <a:ext cx="745321" cy="737988"/>
          </a:xfrm>
          <a:custGeom>
            <a:avLst/>
            <a:gdLst>
              <a:gd name="connsiteX0" fmla="*/ 0 w 745321"/>
              <a:gd name="connsiteY0" fmla="*/ 135140 h 737988"/>
              <a:gd name="connsiteX1" fmla="*/ 3590 w 745321"/>
              <a:gd name="connsiteY1" fmla="*/ 132942 h 737988"/>
              <a:gd name="connsiteX2" fmla="*/ 89287 w 745321"/>
              <a:gd name="connsiteY2" fmla="*/ 22375 h 737988"/>
              <a:gd name="connsiteX3" fmla="*/ 92639 w 745321"/>
              <a:gd name="connsiteY3" fmla="*/ 0 h 737988"/>
              <a:gd name="connsiteX4" fmla="*/ 745321 w 745321"/>
              <a:gd name="connsiteY4" fmla="*/ 0 h 737988"/>
              <a:gd name="connsiteX5" fmla="*/ 745321 w 745321"/>
              <a:gd name="connsiteY5" fmla="*/ 653625 h 737988"/>
              <a:gd name="connsiteX6" fmla="*/ 709561 w 745321"/>
              <a:gd name="connsiteY6" fmla="*/ 660762 h 737988"/>
              <a:gd name="connsiteX7" fmla="*/ 658544 w 745321"/>
              <a:gd name="connsiteY7" fmla="*/ 692116 h 737988"/>
              <a:gd name="connsiteX8" fmla="*/ 615856 w 745321"/>
              <a:gd name="connsiteY8" fmla="*/ 737988 h 737988"/>
              <a:gd name="connsiteX9" fmla="*/ 593658 w 745321"/>
              <a:gd name="connsiteY9" fmla="*/ 679388 h 737988"/>
              <a:gd name="connsiteX10" fmla="*/ 511679 w 745321"/>
              <a:gd name="connsiteY10" fmla="*/ 600275 h 737988"/>
              <a:gd name="connsiteX11" fmla="*/ 336267 w 745321"/>
              <a:gd name="connsiteY11" fmla="*/ 627961 h 737988"/>
              <a:gd name="connsiteX12" fmla="*/ 332871 w 745321"/>
              <a:gd name="connsiteY12" fmla="*/ 630457 h 737988"/>
              <a:gd name="connsiteX13" fmla="*/ 333856 w 745321"/>
              <a:gd name="connsiteY13" fmla="*/ 626360 h 737988"/>
              <a:gd name="connsiteX14" fmla="*/ 291388 w 745321"/>
              <a:gd name="connsiteY14" fmla="*/ 453930 h 737988"/>
              <a:gd name="connsiteX15" fmla="*/ 186682 w 745321"/>
              <a:gd name="connsiteY15" fmla="*/ 409026 h 737988"/>
              <a:gd name="connsiteX16" fmla="*/ 124058 w 745321"/>
              <a:gd name="connsiteY16" fmla="*/ 411279 h 737988"/>
              <a:gd name="connsiteX17" fmla="*/ 149800 w 745321"/>
              <a:gd name="connsiteY17" fmla="*/ 354144 h 737988"/>
              <a:gd name="connsiteX18" fmla="*/ 147775 w 745321"/>
              <a:gd name="connsiteY18" fmla="*/ 240234 h 737988"/>
              <a:gd name="connsiteX19" fmla="*/ 4162 w 745321"/>
              <a:gd name="connsiteY19" fmla="*/ 135775 h 737988"/>
              <a:gd name="connsiteX20" fmla="*/ 0 w 745321"/>
              <a:gd name="connsiteY20" fmla="*/ 135140 h 737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5321" h="737988">
                <a:moveTo>
                  <a:pt x="0" y="135140"/>
                </a:moveTo>
                <a:lnTo>
                  <a:pt x="3590" y="132942"/>
                </a:lnTo>
                <a:cubicBezTo>
                  <a:pt x="47105" y="100409"/>
                  <a:pt x="77039" y="62862"/>
                  <a:pt x="89287" y="22375"/>
                </a:cubicBezTo>
                <a:lnTo>
                  <a:pt x="92639" y="0"/>
                </a:lnTo>
                <a:lnTo>
                  <a:pt x="745321" y="0"/>
                </a:lnTo>
                <a:lnTo>
                  <a:pt x="745321" y="653625"/>
                </a:lnTo>
                <a:lnTo>
                  <a:pt x="709561" y="660762"/>
                </a:lnTo>
                <a:cubicBezTo>
                  <a:pt x="691868" y="667930"/>
                  <a:pt x="674802" y="678502"/>
                  <a:pt x="658544" y="692116"/>
                </a:cubicBezTo>
                <a:lnTo>
                  <a:pt x="615856" y="737988"/>
                </a:lnTo>
                <a:lnTo>
                  <a:pt x="593658" y="679388"/>
                </a:lnTo>
                <a:cubicBezTo>
                  <a:pt x="573837" y="641894"/>
                  <a:pt x="546424" y="614449"/>
                  <a:pt x="511679" y="600275"/>
                </a:cubicBezTo>
                <a:cubicBezTo>
                  <a:pt x="459561" y="579011"/>
                  <a:pt x="398347" y="590625"/>
                  <a:pt x="336267" y="627961"/>
                </a:cubicBezTo>
                <a:lnTo>
                  <a:pt x="332871" y="630457"/>
                </a:lnTo>
                <a:lnTo>
                  <a:pt x="333856" y="626360"/>
                </a:lnTo>
                <a:cubicBezTo>
                  <a:pt x="344210" y="554664"/>
                  <a:pt x="331190" y="493733"/>
                  <a:pt x="291388" y="453930"/>
                </a:cubicBezTo>
                <a:cubicBezTo>
                  <a:pt x="264853" y="427397"/>
                  <a:pt x="228927" y="412764"/>
                  <a:pt x="186682" y="409026"/>
                </a:cubicBezTo>
                <a:lnTo>
                  <a:pt x="124058" y="411279"/>
                </a:lnTo>
                <a:lnTo>
                  <a:pt x="149800" y="354144"/>
                </a:lnTo>
                <a:cubicBezTo>
                  <a:pt x="162297" y="313616"/>
                  <a:pt x="162318" y="274826"/>
                  <a:pt x="147775" y="240234"/>
                </a:cubicBezTo>
                <a:cubicBezTo>
                  <a:pt x="125957" y="188346"/>
                  <a:pt x="74459" y="153272"/>
                  <a:pt x="4162" y="135775"/>
                </a:cubicBezTo>
                <a:lnTo>
                  <a:pt x="0" y="13514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8" name="フリーフォーム: 図形 147">
            <a:extLst>
              <a:ext uri="{FF2B5EF4-FFF2-40B4-BE49-F238E27FC236}">
                <a16:creationId xmlns:a16="http://schemas.microsoft.com/office/drawing/2014/main" id="{276EB5DD-2414-4FA5-8CE9-E682DA053742}"/>
              </a:ext>
            </a:extLst>
          </p:cNvPr>
          <p:cNvSpPr/>
          <p:nvPr/>
        </p:nvSpPr>
        <p:spPr bwMode="auto">
          <a:xfrm rot="5400000">
            <a:off x="1239514" y="2773283"/>
            <a:ext cx="737993" cy="745322"/>
          </a:xfrm>
          <a:custGeom>
            <a:avLst/>
            <a:gdLst>
              <a:gd name="connsiteX0" fmla="*/ 0 w 737993"/>
              <a:gd name="connsiteY0" fmla="*/ 615859 h 745322"/>
              <a:gd name="connsiteX1" fmla="*/ 58601 w 737993"/>
              <a:gd name="connsiteY1" fmla="*/ 593661 h 745322"/>
              <a:gd name="connsiteX2" fmla="*/ 137715 w 737993"/>
              <a:gd name="connsiteY2" fmla="*/ 511681 h 745322"/>
              <a:gd name="connsiteX3" fmla="*/ 110028 w 737993"/>
              <a:gd name="connsiteY3" fmla="*/ 336270 h 745322"/>
              <a:gd name="connsiteX4" fmla="*/ 107534 w 737993"/>
              <a:gd name="connsiteY4" fmla="*/ 332876 h 745322"/>
              <a:gd name="connsiteX5" fmla="*/ 111630 w 737993"/>
              <a:gd name="connsiteY5" fmla="*/ 333861 h 745322"/>
              <a:gd name="connsiteX6" fmla="*/ 284059 w 737993"/>
              <a:gd name="connsiteY6" fmla="*/ 291393 h 745322"/>
              <a:gd name="connsiteX7" fmla="*/ 328966 w 737993"/>
              <a:gd name="connsiteY7" fmla="*/ 186686 h 745322"/>
              <a:gd name="connsiteX8" fmla="*/ 326712 w 737993"/>
              <a:gd name="connsiteY8" fmla="*/ 124060 h 745322"/>
              <a:gd name="connsiteX9" fmla="*/ 383846 w 737993"/>
              <a:gd name="connsiteY9" fmla="*/ 149802 h 745322"/>
              <a:gd name="connsiteX10" fmla="*/ 497758 w 737993"/>
              <a:gd name="connsiteY10" fmla="*/ 147777 h 745322"/>
              <a:gd name="connsiteX11" fmla="*/ 602215 w 737993"/>
              <a:gd name="connsiteY11" fmla="*/ 4164 h 745322"/>
              <a:gd name="connsiteX12" fmla="*/ 602849 w 737993"/>
              <a:gd name="connsiteY12" fmla="*/ 0 h 745322"/>
              <a:gd name="connsiteX13" fmla="*/ 605050 w 737993"/>
              <a:gd name="connsiteY13" fmla="*/ 3594 h 745322"/>
              <a:gd name="connsiteX14" fmla="*/ 715618 w 737993"/>
              <a:gd name="connsiteY14" fmla="*/ 89290 h 745322"/>
              <a:gd name="connsiteX15" fmla="*/ 737993 w 737993"/>
              <a:gd name="connsiteY15" fmla="*/ 92642 h 745322"/>
              <a:gd name="connsiteX16" fmla="*/ 737993 w 737993"/>
              <a:gd name="connsiteY16" fmla="*/ 745322 h 745322"/>
              <a:gd name="connsiteX17" fmla="*/ 84364 w 737993"/>
              <a:gd name="connsiteY17" fmla="*/ 745322 h 745322"/>
              <a:gd name="connsiteX18" fmla="*/ 77227 w 737993"/>
              <a:gd name="connsiteY18" fmla="*/ 709563 h 745322"/>
              <a:gd name="connsiteX19" fmla="*/ 45875 w 737993"/>
              <a:gd name="connsiteY19" fmla="*/ 658548 h 745322"/>
              <a:gd name="connsiteX20" fmla="*/ 0 w 737993"/>
              <a:gd name="connsiteY20" fmla="*/ 615859 h 74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37993" h="745322">
                <a:moveTo>
                  <a:pt x="0" y="615859"/>
                </a:moveTo>
                <a:lnTo>
                  <a:pt x="58601" y="593661"/>
                </a:lnTo>
                <a:cubicBezTo>
                  <a:pt x="96095" y="573841"/>
                  <a:pt x="123540" y="546427"/>
                  <a:pt x="137715" y="511681"/>
                </a:cubicBezTo>
                <a:cubicBezTo>
                  <a:pt x="158978" y="459565"/>
                  <a:pt x="147364" y="398348"/>
                  <a:pt x="110028" y="336270"/>
                </a:cubicBezTo>
                <a:lnTo>
                  <a:pt x="107534" y="332876"/>
                </a:lnTo>
                <a:lnTo>
                  <a:pt x="111630" y="333861"/>
                </a:lnTo>
                <a:cubicBezTo>
                  <a:pt x="183326" y="344214"/>
                  <a:pt x="244257" y="331193"/>
                  <a:pt x="284059" y="291393"/>
                </a:cubicBezTo>
                <a:cubicBezTo>
                  <a:pt x="310595" y="264858"/>
                  <a:pt x="325227" y="228931"/>
                  <a:pt x="328966" y="186686"/>
                </a:cubicBezTo>
                <a:lnTo>
                  <a:pt x="326712" y="124060"/>
                </a:lnTo>
                <a:lnTo>
                  <a:pt x="383846" y="149802"/>
                </a:lnTo>
                <a:cubicBezTo>
                  <a:pt x="424375" y="162299"/>
                  <a:pt x="463165" y="162321"/>
                  <a:pt x="497758" y="147777"/>
                </a:cubicBezTo>
                <a:cubicBezTo>
                  <a:pt x="549646" y="125958"/>
                  <a:pt x="584718" y="74461"/>
                  <a:pt x="602215" y="4164"/>
                </a:cubicBezTo>
                <a:lnTo>
                  <a:pt x="602849" y="0"/>
                </a:lnTo>
                <a:lnTo>
                  <a:pt x="605050" y="3594"/>
                </a:lnTo>
                <a:cubicBezTo>
                  <a:pt x="637583" y="47108"/>
                  <a:pt x="675131" y="77042"/>
                  <a:pt x="715618" y="89290"/>
                </a:cubicBezTo>
                <a:lnTo>
                  <a:pt x="737993" y="92642"/>
                </a:lnTo>
                <a:lnTo>
                  <a:pt x="737993" y="745322"/>
                </a:lnTo>
                <a:lnTo>
                  <a:pt x="84364" y="745322"/>
                </a:lnTo>
                <a:lnTo>
                  <a:pt x="77227" y="709563"/>
                </a:lnTo>
                <a:cubicBezTo>
                  <a:pt x="70059" y="691871"/>
                  <a:pt x="59488" y="674805"/>
                  <a:pt x="45875" y="658548"/>
                </a:cubicBezTo>
                <a:lnTo>
                  <a:pt x="0" y="615859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7" name="フリーフォーム: 図形 146">
            <a:extLst>
              <a:ext uri="{FF2B5EF4-FFF2-40B4-BE49-F238E27FC236}">
                <a16:creationId xmlns:a16="http://schemas.microsoft.com/office/drawing/2014/main" id="{E1B95960-6C2E-4F74-B549-84254F880536}"/>
              </a:ext>
            </a:extLst>
          </p:cNvPr>
          <p:cNvSpPr/>
          <p:nvPr/>
        </p:nvSpPr>
        <p:spPr bwMode="auto">
          <a:xfrm rot="5400000">
            <a:off x="6841192" y="2793210"/>
            <a:ext cx="722429" cy="721033"/>
          </a:xfrm>
          <a:custGeom>
            <a:avLst/>
            <a:gdLst>
              <a:gd name="connsiteX0" fmla="*/ 0 w 722429"/>
              <a:gd name="connsiteY0" fmla="*/ 434907 h 721033"/>
              <a:gd name="connsiteX1" fmla="*/ 31642 w 722429"/>
              <a:gd name="connsiteY1" fmla="*/ 445260 h 721033"/>
              <a:gd name="connsiteX2" fmla="*/ 272790 w 722429"/>
              <a:gd name="connsiteY2" fmla="*/ 485679 h 721033"/>
              <a:gd name="connsiteX3" fmla="*/ 301644 w 722429"/>
              <a:gd name="connsiteY3" fmla="*/ 481146 h 721033"/>
              <a:gd name="connsiteX4" fmla="*/ 302028 w 722429"/>
              <a:gd name="connsiteY4" fmla="*/ 481195 h 721033"/>
              <a:gd name="connsiteX5" fmla="*/ 324604 w 722429"/>
              <a:gd name="connsiteY5" fmla="*/ 471993 h 721033"/>
              <a:gd name="connsiteX6" fmla="*/ 328383 w 722429"/>
              <a:gd name="connsiteY6" fmla="*/ 464726 h 721033"/>
              <a:gd name="connsiteX7" fmla="*/ 333634 w 722429"/>
              <a:gd name="connsiteY7" fmla="*/ 458445 h 721033"/>
              <a:gd name="connsiteX8" fmla="*/ 333441 w 722429"/>
              <a:gd name="connsiteY8" fmla="*/ 434066 h 721033"/>
              <a:gd name="connsiteX9" fmla="*/ 333249 w 722429"/>
              <a:gd name="connsiteY9" fmla="*/ 433731 h 721033"/>
              <a:gd name="connsiteX10" fmla="*/ 326329 w 722429"/>
              <a:gd name="connsiteY10" fmla="*/ 405355 h 721033"/>
              <a:gd name="connsiteX11" fmla="*/ 196232 w 722429"/>
              <a:gd name="connsiteY11" fmla="*/ 198326 h 721033"/>
              <a:gd name="connsiteX12" fmla="*/ 174500 w 722429"/>
              <a:gd name="connsiteY12" fmla="*/ 173104 h 721033"/>
              <a:gd name="connsiteX13" fmla="*/ 199723 w 722429"/>
              <a:gd name="connsiteY13" fmla="*/ 194835 h 721033"/>
              <a:gd name="connsiteX14" fmla="*/ 406751 w 722429"/>
              <a:gd name="connsiteY14" fmla="*/ 324933 h 721033"/>
              <a:gd name="connsiteX15" fmla="*/ 427611 w 722429"/>
              <a:gd name="connsiteY15" fmla="*/ 330019 h 721033"/>
              <a:gd name="connsiteX16" fmla="*/ 433608 w 722429"/>
              <a:gd name="connsiteY16" fmla="*/ 333442 h 721033"/>
              <a:gd name="connsiteX17" fmla="*/ 457989 w 722429"/>
              <a:gd name="connsiteY17" fmla="*/ 333523 h 721033"/>
              <a:gd name="connsiteX18" fmla="*/ 465115 w 722429"/>
              <a:gd name="connsiteY18" fmla="*/ 327511 h 721033"/>
              <a:gd name="connsiteX19" fmla="*/ 473389 w 722429"/>
              <a:gd name="connsiteY19" fmla="*/ 323208 h 721033"/>
              <a:gd name="connsiteX20" fmla="*/ 482592 w 722429"/>
              <a:gd name="connsiteY20" fmla="*/ 300632 h 721033"/>
              <a:gd name="connsiteX21" fmla="*/ 481709 w 722429"/>
              <a:gd name="connsiteY21" fmla="*/ 293782 h 721033"/>
              <a:gd name="connsiteX22" fmla="*/ 484946 w 722429"/>
              <a:gd name="connsiteY22" fmla="*/ 272557 h 721033"/>
              <a:gd name="connsiteX23" fmla="*/ 443428 w 722429"/>
              <a:gd name="connsiteY23" fmla="*/ 31595 h 721033"/>
              <a:gd name="connsiteX24" fmla="*/ 432931 w 722429"/>
              <a:gd name="connsiteY24" fmla="*/ 0 h 721033"/>
              <a:gd name="connsiteX25" fmla="*/ 447984 w 722429"/>
              <a:gd name="connsiteY25" fmla="*/ 29696 h 721033"/>
              <a:gd name="connsiteX26" fmla="*/ 589921 w 722429"/>
              <a:gd name="connsiteY26" fmla="*/ 228794 h 721033"/>
              <a:gd name="connsiteX27" fmla="*/ 613531 w 722429"/>
              <a:gd name="connsiteY27" fmla="*/ 245992 h 721033"/>
              <a:gd name="connsiteX28" fmla="*/ 613766 w 722429"/>
              <a:gd name="connsiteY28" fmla="*/ 246297 h 721033"/>
              <a:gd name="connsiteX29" fmla="*/ 636237 w 722429"/>
              <a:gd name="connsiteY29" fmla="*/ 255754 h 721033"/>
              <a:gd name="connsiteX30" fmla="*/ 644044 w 722429"/>
              <a:gd name="connsiteY30" fmla="*/ 253287 h 721033"/>
              <a:gd name="connsiteX31" fmla="*/ 652202 w 722429"/>
              <a:gd name="connsiteY31" fmla="*/ 252559 h 721033"/>
              <a:gd name="connsiteX32" fmla="*/ 669304 w 722429"/>
              <a:gd name="connsiteY32" fmla="*/ 235184 h 721033"/>
              <a:gd name="connsiteX33" fmla="*/ 669403 w 722429"/>
              <a:gd name="connsiteY33" fmla="*/ 234812 h 721033"/>
              <a:gd name="connsiteX34" fmla="*/ 684578 w 722429"/>
              <a:gd name="connsiteY34" fmla="*/ 209854 h 721033"/>
              <a:gd name="connsiteX35" fmla="*/ 716949 w 722429"/>
              <a:gd name="connsiteY35" fmla="*/ 111432 h 721033"/>
              <a:gd name="connsiteX36" fmla="*/ 722429 w 722429"/>
              <a:gd name="connsiteY36" fmla="*/ 82672 h 721033"/>
              <a:gd name="connsiteX37" fmla="*/ 722429 w 722429"/>
              <a:gd name="connsiteY37" fmla="*/ 721033 h 721033"/>
              <a:gd name="connsiteX38" fmla="*/ 84067 w 722429"/>
              <a:gd name="connsiteY38" fmla="*/ 721033 h 721033"/>
              <a:gd name="connsiteX39" fmla="*/ 112829 w 722429"/>
              <a:gd name="connsiteY39" fmla="*/ 715553 h 721033"/>
              <a:gd name="connsiteX40" fmla="*/ 211251 w 722429"/>
              <a:gd name="connsiteY40" fmla="*/ 683181 h 721033"/>
              <a:gd name="connsiteX41" fmla="*/ 229596 w 722429"/>
              <a:gd name="connsiteY41" fmla="*/ 672027 h 721033"/>
              <a:gd name="connsiteX42" fmla="*/ 236258 w 722429"/>
              <a:gd name="connsiteY42" fmla="*/ 670206 h 721033"/>
              <a:gd name="connsiteX43" fmla="*/ 253555 w 722429"/>
              <a:gd name="connsiteY43" fmla="*/ 653025 h 721033"/>
              <a:gd name="connsiteX44" fmla="*/ 254341 w 722429"/>
              <a:gd name="connsiteY44" fmla="*/ 643733 h 721033"/>
              <a:gd name="connsiteX45" fmla="*/ 257150 w 722429"/>
              <a:gd name="connsiteY45" fmla="*/ 634841 h 721033"/>
              <a:gd name="connsiteX46" fmla="*/ 247693 w 722429"/>
              <a:gd name="connsiteY46" fmla="*/ 612370 h 721033"/>
              <a:gd name="connsiteX47" fmla="*/ 242227 w 722429"/>
              <a:gd name="connsiteY47" fmla="*/ 608151 h 721033"/>
              <a:gd name="connsiteX48" fmla="*/ 229505 w 722429"/>
              <a:gd name="connsiteY48" fmla="*/ 590854 h 721033"/>
              <a:gd name="connsiteX49" fmla="*/ 29763 w 722429"/>
              <a:gd name="connsiteY49" fmla="*/ 449825 h 721033"/>
              <a:gd name="connsiteX50" fmla="*/ 0 w 722429"/>
              <a:gd name="connsiteY50" fmla="*/ 434907 h 72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22429" h="721033">
                <a:moveTo>
                  <a:pt x="0" y="434907"/>
                </a:moveTo>
                <a:lnTo>
                  <a:pt x="31642" y="445260"/>
                </a:lnTo>
                <a:cubicBezTo>
                  <a:pt x="132224" y="475215"/>
                  <a:pt x="218178" y="489559"/>
                  <a:pt x="272790" y="485679"/>
                </a:cubicBezTo>
                <a:lnTo>
                  <a:pt x="301644" y="481146"/>
                </a:lnTo>
                <a:lnTo>
                  <a:pt x="302028" y="481195"/>
                </a:lnTo>
                <a:cubicBezTo>
                  <a:pt x="311544" y="480448"/>
                  <a:pt x="319161" y="477436"/>
                  <a:pt x="324604" y="471993"/>
                </a:cubicBezTo>
                <a:lnTo>
                  <a:pt x="328383" y="464726"/>
                </a:lnTo>
                <a:lnTo>
                  <a:pt x="333634" y="458445"/>
                </a:lnTo>
                <a:cubicBezTo>
                  <a:pt x="336564" y="451327"/>
                  <a:pt x="336412" y="443138"/>
                  <a:pt x="333441" y="434066"/>
                </a:cubicBezTo>
                <a:lnTo>
                  <a:pt x="333249" y="433731"/>
                </a:lnTo>
                <a:lnTo>
                  <a:pt x="326329" y="405355"/>
                </a:lnTo>
                <a:cubicBezTo>
                  <a:pt x="308897" y="353455"/>
                  <a:pt x="262582" y="279639"/>
                  <a:pt x="196232" y="198326"/>
                </a:cubicBezTo>
                <a:lnTo>
                  <a:pt x="174500" y="173104"/>
                </a:lnTo>
                <a:lnTo>
                  <a:pt x="199723" y="194835"/>
                </a:lnTo>
                <a:cubicBezTo>
                  <a:pt x="281035" y="261186"/>
                  <a:pt x="354850" y="307501"/>
                  <a:pt x="406751" y="324933"/>
                </a:cubicBezTo>
                <a:lnTo>
                  <a:pt x="427611" y="330019"/>
                </a:lnTo>
                <a:lnTo>
                  <a:pt x="433608" y="333442"/>
                </a:lnTo>
                <a:cubicBezTo>
                  <a:pt x="442694" y="336371"/>
                  <a:pt x="450883" y="336486"/>
                  <a:pt x="457989" y="333523"/>
                </a:cubicBezTo>
                <a:lnTo>
                  <a:pt x="465115" y="327511"/>
                </a:lnTo>
                <a:lnTo>
                  <a:pt x="473389" y="323208"/>
                </a:lnTo>
                <a:cubicBezTo>
                  <a:pt x="478831" y="317765"/>
                  <a:pt x="481843" y="310148"/>
                  <a:pt x="482592" y="300632"/>
                </a:cubicBezTo>
                <a:lnTo>
                  <a:pt x="481709" y="293782"/>
                </a:lnTo>
                <a:lnTo>
                  <a:pt x="484946" y="272557"/>
                </a:lnTo>
                <a:cubicBezTo>
                  <a:pt x="488576" y="217927"/>
                  <a:pt x="473840" y="132040"/>
                  <a:pt x="443428" y="31595"/>
                </a:cubicBezTo>
                <a:lnTo>
                  <a:pt x="432931" y="0"/>
                </a:lnTo>
                <a:lnTo>
                  <a:pt x="447984" y="29696"/>
                </a:lnTo>
                <a:cubicBezTo>
                  <a:pt x="497926" y="121999"/>
                  <a:pt x="548561" y="192921"/>
                  <a:pt x="589921" y="228794"/>
                </a:cubicBezTo>
                <a:lnTo>
                  <a:pt x="613531" y="245992"/>
                </a:lnTo>
                <a:lnTo>
                  <a:pt x="613766" y="246297"/>
                </a:lnTo>
                <a:cubicBezTo>
                  <a:pt x="621024" y="252498"/>
                  <a:pt x="628539" y="255754"/>
                  <a:pt x="636237" y="255754"/>
                </a:cubicBezTo>
                <a:lnTo>
                  <a:pt x="644044" y="253287"/>
                </a:lnTo>
                <a:lnTo>
                  <a:pt x="652202" y="252559"/>
                </a:lnTo>
                <a:cubicBezTo>
                  <a:pt x="659306" y="249597"/>
                  <a:pt x="664990" y="243701"/>
                  <a:pt x="669304" y="235184"/>
                </a:cubicBezTo>
                <a:lnTo>
                  <a:pt x="669403" y="234812"/>
                </a:lnTo>
                <a:lnTo>
                  <a:pt x="684578" y="209854"/>
                </a:lnTo>
                <a:cubicBezTo>
                  <a:pt x="696764" y="185341"/>
                  <a:pt x="707719" y="151848"/>
                  <a:pt x="716949" y="111432"/>
                </a:cubicBezTo>
                <a:lnTo>
                  <a:pt x="722429" y="82672"/>
                </a:lnTo>
                <a:lnTo>
                  <a:pt x="722429" y="721033"/>
                </a:lnTo>
                <a:lnTo>
                  <a:pt x="84067" y="721033"/>
                </a:lnTo>
                <a:lnTo>
                  <a:pt x="112829" y="715553"/>
                </a:lnTo>
                <a:cubicBezTo>
                  <a:pt x="153245" y="706322"/>
                  <a:pt x="186738" y="695368"/>
                  <a:pt x="211251" y="683181"/>
                </a:cubicBezTo>
                <a:lnTo>
                  <a:pt x="229596" y="672027"/>
                </a:lnTo>
                <a:lnTo>
                  <a:pt x="236258" y="670206"/>
                </a:lnTo>
                <a:cubicBezTo>
                  <a:pt x="244754" y="665854"/>
                  <a:pt x="250625" y="660143"/>
                  <a:pt x="253555" y="653025"/>
                </a:cubicBezTo>
                <a:lnTo>
                  <a:pt x="254341" y="643733"/>
                </a:lnTo>
                <a:lnTo>
                  <a:pt x="257150" y="634841"/>
                </a:lnTo>
                <a:cubicBezTo>
                  <a:pt x="257150" y="627143"/>
                  <a:pt x="253893" y="619628"/>
                  <a:pt x="247693" y="612370"/>
                </a:cubicBezTo>
                <a:lnTo>
                  <a:pt x="242227" y="608151"/>
                </a:lnTo>
                <a:lnTo>
                  <a:pt x="229505" y="590854"/>
                </a:lnTo>
                <a:cubicBezTo>
                  <a:pt x="193445" y="549657"/>
                  <a:pt x="122293" y="499346"/>
                  <a:pt x="29763" y="449825"/>
                </a:cubicBezTo>
                <a:lnTo>
                  <a:pt x="0" y="434907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6" name="フリーフォーム: 図形 145">
            <a:extLst>
              <a:ext uri="{FF2B5EF4-FFF2-40B4-BE49-F238E27FC236}">
                <a16:creationId xmlns:a16="http://schemas.microsoft.com/office/drawing/2014/main" id="{86202830-27B1-4E4C-B245-9195F635DA1F}"/>
              </a:ext>
            </a:extLst>
          </p:cNvPr>
          <p:cNvSpPr/>
          <p:nvPr/>
        </p:nvSpPr>
        <p:spPr bwMode="auto">
          <a:xfrm rot="5400000">
            <a:off x="6082129" y="2793210"/>
            <a:ext cx="721033" cy="722428"/>
          </a:xfrm>
          <a:custGeom>
            <a:avLst/>
            <a:gdLst>
              <a:gd name="connsiteX0" fmla="*/ 0 w 721033"/>
              <a:gd name="connsiteY0" fmla="*/ 289497 h 722428"/>
              <a:gd name="connsiteX1" fmla="*/ 29696 w 721033"/>
              <a:gd name="connsiteY1" fmla="*/ 274443 h 722428"/>
              <a:gd name="connsiteX2" fmla="*/ 203174 w 721033"/>
              <a:gd name="connsiteY2" fmla="*/ 158356 h 722428"/>
              <a:gd name="connsiteX3" fmla="*/ 245986 w 721033"/>
              <a:gd name="connsiteY3" fmla="*/ 108902 h 722428"/>
              <a:gd name="connsiteX4" fmla="*/ 246297 w 721033"/>
              <a:gd name="connsiteY4" fmla="*/ 108662 h 722428"/>
              <a:gd name="connsiteX5" fmla="*/ 255754 w 721033"/>
              <a:gd name="connsiteY5" fmla="*/ 86191 h 722428"/>
              <a:gd name="connsiteX6" fmla="*/ 251102 w 721033"/>
              <a:gd name="connsiteY6" fmla="*/ 78820 h 722428"/>
              <a:gd name="connsiteX7" fmla="*/ 252560 w 721033"/>
              <a:gd name="connsiteY7" fmla="*/ 70226 h 722428"/>
              <a:gd name="connsiteX8" fmla="*/ 235186 w 721033"/>
              <a:gd name="connsiteY8" fmla="*/ 53124 h 722428"/>
              <a:gd name="connsiteX9" fmla="*/ 234803 w 721033"/>
              <a:gd name="connsiteY9" fmla="*/ 53022 h 722428"/>
              <a:gd name="connsiteX10" fmla="*/ 176259 w 721033"/>
              <a:gd name="connsiteY10" fmla="*/ 23851 h 722428"/>
              <a:gd name="connsiteX11" fmla="*/ 86368 w 721033"/>
              <a:gd name="connsiteY11" fmla="*/ 151 h 722428"/>
              <a:gd name="connsiteX12" fmla="*/ 85329 w 721033"/>
              <a:gd name="connsiteY12" fmla="*/ 0 h 722428"/>
              <a:gd name="connsiteX13" fmla="*/ 721033 w 721033"/>
              <a:gd name="connsiteY13" fmla="*/ 0 h 722428"/>
              <a:gd name="connsiteX14" fmla="*/ 721033 w 721033"/>
              <a:gd name="connsiteY14" fmla="*/ 638356 h 722428"/>
              <a:gd name="connsiteX15" fmla="*/ 715554 w 721033"/>
              <a:gd name="connsiteY15" fmla="*/ 609599 h 722428"/>
              <a:gd name="connsiteX16" fmla="*/ 683182 w 721033"/>
              <a:gd name="connsiteY16" fmla="*/ 511177 h 722428"/>
              <a:gd name="connsiteX17" fmla="*/ 672027 w 721033"/>
              <a:gd name="connsiteY17" fmla="*/ 492832 h 722428"/>
              <a:gd name="connsiteX18" fmla="*/ 670207 w 721033"/>
              <a:gd name="connsiteY18" fmla="*/ 486170 h 722428"/>
              <a:gd name="connsiteX19" fmla="*/ 653026 w 721033"/>
              <a:gd name="connsiteY19" fmla="*/ 468873 h 722428"/>
              <a:gd name="connsiteX20" fmla="*/ 643734 w 721033"/>
              <a:gd name="connsiteY20" fmla="*/ 468087 h 722428"/>
              <a:gd name="connsiteX21" fmla="*/ 634842 w 721033"/>
              <a:gd name="connsiteY21" fmla="*/ 465278 h 722428"/>
              <a:gd name="connsiteX22" fmla="*/ 612370 w 721033"/>
              <a:gd name="connsiteY22" fmla="*/ 474735 h 722428"/>
              <a:gd name="connsiteX23" fmla="*/ 608152 w 721033"/>
              <a:gd name="connsiteY23" fmla="*/ 480201 h 722428"/>
              <a:gd name="connsiteX24" fmla="*/ 590854 w 721033"/>
              <a:gd name="connsiteY24" fmla="*/ 492922 h 722428"/>
              <a:gd name="connsiteX25" fmla="*/ 449826 w 721033"/>
              <a:gd name="connsiteY25" fmla="*/ 692665 h 722428"/>
              <a:gd name="connsiteX26" fmla="*/ 434907 w 721033"/>
              <a:gd name="connsiteY26" fmla="*/ 722428 h 722428"/>
              <a:gd name="connsiteX27" fmla="*/ 445261 w 721033"/>
              <a:gd name="connsiteY27" fmla="*/ 690786 h 722428"/>
              <a:gd name="connsiteX28" fmla="*/ 485681 w 721033"/>
              <a:gd name="connsiteY28" fmla="*/ 449636 h 722428"/>
              <a:gd name="connsiteX29" fmla="*/ 481147 w 721033"/>
              <a:gd name="connsiteY29" fmla="*/ 420783 h 722428"/>
              <a:gd name="connsiteX30" fmla="*/ 481196 w 721033"/>
              <a:gd name="connsiteY30" fmla="*/ 420400 h 722428"/>
              <a:gd name="connsiteX31" fmla="*/ 471993 w 721033"/>
              <a:gd name="connsiteY31" fmla="*/ 397823 h 722428"/>
              <a:gd name="connsiteX32" fmla="*/ 464727 w 721033"/>
              <a:gd name="connsiteY32" fmla="*/ 394045 h 722428"/>
              <a:gd name="connsiteX33" fmla="*/ 458446 w 721033"/>
              <a:gd name="connsiteY33" fmla="*/ 388795 h 722428"/>
              <a:gd name="connsiteX34" fmla="*/ 434067 w 721033"/>
              <a:gd name="connsiteY34" fmla="*/ 388987 h 722428"/>
              <a:gd name="connsiteX35" fmla="*/ 433733 w 721033"/>
              <a:gd name="connsiteY35" fmla="*/ 389178 h 722428"/>
              <a:gd name="connsiteX36" fmla="*/ 405356 w 721033"/>
              <a:gd name="connsiteY36" fmla="*/ 396098 h 722428"/>
              <a:gd name="connsiteX37" fmla="*/ 198327 w 721033"/>
              <a:gd name="connsiteY37" fmla="*/ 526195 h 722428"/>
              <a:gd name="connsiteX38" fmla="*/ 173105 w 721033"/>
              <a:gd name="connsiteY38" fmla="*/ 547928 h 722428"/>
              <a:gd name="connsiteX39" fmla="*/ 194836 w 721033"/>
              <a:gd name="connsiteY39" fmla="*/ 522705 h 722428"/>
              <a:gd name="connsiteX40" fmla="*/ 324934 w 721033"/>
              <a:gd name="connsiteY40" fmla="*/ 315676 h 722428"/>
              <a:gd name="connsiteX41" fmla="*/ 330019 w 721033"/>
              <a:gd name="connsiteY41" fmla="*/ 294817 h 722428"/>
              <a:gd name="connsiteX42" fmla="*/ 333442 w 721033"/>
              <a:gd name="connsiteY42" fmla="*/ 288820 h 722428"/>
              <a:gd name="connsiteX43" fmla="*/ 333524 w 721033"/>
              <a:gd name="connsiteY43" fmla="*/ 264439 h 722428"/>
              <a:gd name="connsiteX44" fmla="*/ 327510 w 721033"/>
              <a:gd name="connsiteY44" fmla="*/ 257313 h 722428"/>
              <a:gd name="connsiteX45" fmla="*/ 323208 w 721033"/>
              <a:gd name="connsiteY45" fmla="*/ 249039 h 722428"/>
              <a:gd name="connsiteX46" fmla="*/ 300632 w 721033"/>
              <a:gd name="connsiteY46" fmla="*/ 239836 h 722428"/>
              <a:gd name="connsiteX47" fmla="*/ 293784 w 721033"/>
              <a:gd name="connsiteY47" fmla="*/ 240718 h 722428"/>
              <a:gd name="connsiteX48" fmla="*/ 272557 w 721033"/>
              <a:gd name="connsiteY48" fmla="*/ 237483 h 722428"/>
              <a:gd name="connsiteX49" fmla="*/ 31595 w 721033"/>
              <a:gd name="connsiteY49" fmla="*/ 279000 h 722428"/>
              <a:gd name="connsiteX50" fmla="*/ 0 w 721033"/>
              <a:gd name="connsiteY50" fmla="*/ 289497 h 72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21033" h="722428">
                <a:moveTo>
                  <a:pt x="0" y="289497"/>
                </a:moveTo>
                <a:lnTo>
                  <a:pt x="29696" y="274443"/>
                </a:lnTo>
                <a:cubicBezTo>
                  <a:pt x="103539" y="234491"/>
                  <a:pt x="163697" y="194093"/>
                  <a:pt x="203174" y="158356"/>
                </a:cubicBezTo>
                <a:lnTo>
                  <a:pt x="245986" y="108902"/>
                </a:lnTo>
                <a:lnTo>
                  <a:pt x="246297" y="108662"/>
                </a:lnTo>
                <a:cubicBezTo>
                  <a:pt x="252497" y="101404"/>
                  <a:pt x="255754" y="93888"/>
                  <a:pt x="255754" y="86191"/>
                </a:cubicBezTo>
                <a:lnTo>
                  <a:pt x="251102" y="78820"/>
                </a:lnTo>
                <a:lnTo>
                  <a:pt x="252560" y="70226"/>
                </a:lnTo>
                <a:cubicBezTo>
                  <a:pt x="249598" y="63121"/>
                  <a:pt x="243701" y="57437"/>
                  <a:pt x="235186" y="53124"/>
                </a:cubicBezTo>
                <a:lnTo>
                  <a:pt x="234803" y="53022"/>
                </a:lnTo>
                <a:lnTo>
                  <a:pt x="176259" y="23851"/>
                </a:lnTo>
                <a:cubicBezTo>
                  <a:pt x="151165" y="14953"/>
                  <a:pt x="120850" y="6969"/>
                  <a:pt x="86368" y="151"/>
                </a:cubicBezTo>
                <a:lnTo>
                  <a:pt x="85329" y="0"/>
                </a:lnTo>
                <a:lnTo>
                  <a:pt x="721033" y="0"/>
                </a:lnTo>
                <a:lnTo>
                  <a:pt x="721033" y="638356"/>
                </a:lnTo>
                <a:lnTo>
                  <a:pt x="715554" y="609599"/>
                </a:lnTo>
                <a:cubicBezTo>
                  <a:pt x="706323" y="569183"/>
                  <a:pt x="695368" y="535690"/>
                  <a:pt x="683182" y="511177"/>
                </a:cubicBezTo>
                <a:lnTo>
                  <a:pt x="672027" y="492832"/>
                </a:lnTo>
                <a:lnTo>
                  <a:pt x="670207" y="486170"/>
                </a:lnTo>
                <a:cubicBezTo>
                  <a:pt x="665854" y="477674"/>
                  <a:pt x="660145" y="471802"/>
                  <a:pt x="653026" y="468873"/>
                </a:cubicBezTo>
                <a:lnTo>
                  <a:pt x="643734" y="468087"/>
                </a:lnTo>
                <a:lnTo>
                  <a:pt x="634842" y="465278"/>
                </a:lnTo>
                <a:cubicBezTo>
                  <a:pt x="627144" y="465277"/>
                  <a:pt x="619628" y="468535"/>
                  <a:pt x="612370" y="474735"/>
                </a:cubicBezTo>
                <a:lnTo>
                  <a:pt x="608152" y="480201"/>
                </a:lnTo>
                <a:lnTo>
                  <a:pt x="590854" y="492922"/>
                </a:lnTo>
                <a:cubicBezTo>
                  <a:pt x="549658" y="528983"/>
                  <a:pt x="499346" y="600135"/>
                  <a:pt x="449826" y="692665"/>
                </a:cubicBezTo>
                <a:lnTo>
                  <a:pt x="434907" y="722428"/>
                </a:lnTo>
                <a:lnTo>
                  <a:pt x="445261" y="690786"/>
                </a:lnTo>
                <a:cubicBezTo>
                  <a:pt x="475215" y="590204"/>
                  <a:pt x="489561" y="504250"/>
                  <a:pt x="485681" y="449636"/>
                </a:cubicBezTo>
                <a:lnTo>
                  <a:pt x="481147" y="420783"/>
                </a:lnTo>
                <a:lnTo>
                  <a:pt x="481196" y="420400"/>
                </a:lnTo>
                <a:cubicBezTo>
                  <a:pt x="480448" y="410883"/>
                  <a:pt x="477435" y="403266"/>
                  <a:pt x="471993" y="397823"/>
                </a:cubicBezTo>
                <a:lnTo>
                  <a:pt x="464727" y="394045"/>
                </a:lnTo>
                <a:lnTo>
                  <a:pt x="458446" y="388795"/>
                </a:lnTo>
                <a:cubicBezTo>
                  <a:pt x="451328" y="385865"/>
                  <a:pt x="443139" y="386015"/>
                  <a:pt x="434067" y="388987"/>
                </a:cubicBezTo>
                <a:lnTo>
                  <a:pt x="433733" y="389178"/>
                </a:lnTo>
                <a:lnTo>
                  <a:pt x="405356" y="396098"/>
                </a:lnTo>
                <a:cubicBezTo>
                  <a:pt x="353454" y="413530"/>
                  <a:pt x="279639" y="459845"/>
                  <a:pt x="198327" y="526195"/>
                </a:cubicBezTo>
                <a:lnTo>
                  <a:pt x="173105" y="547928"/>
                </a:lnTo>
                <a:lnTo>
                  <a:pt x="194836" y="522705"/>
                </a:lnTo>
                <a:cubicBezTo>
                  <a:pt x="261187" y="441394"/>
                  <a:pt x="307501" y="367577"/>
                  <a:pt x="324934" y="315676"/>
                </a:cubicBezTo>
                <a:lnTo>
                  <a:pt x="330019" y="294817"/>
                </a:lnTo>
                <a:lnTo>
                  <a:pt x="333442" y="288820"/>
                </a:lnTo>
                <a:cubicBezTo>
                  <a:pt x="336373" y="279733"/>
                  <a:pt x="336486" y="271544"/>
                  <a:pt x="333524" y="264439"/>
                </a:cubicBezTo>
                <a:lnTo>
                  <a:pt x="327510" y="257313"/>
                </a:lnTo>
                <a:lnTo>
                  <a:pt x="323208" y="249039"/>
                </a:lnTo>
                <a:cubicBezTo>
                  <a:pt x="317765" y="243595"/>
                  <a:pt x="310148" y="240585"/>
                  <a:pt x="300632" y="239836"/>
                </a:cubicBezTo>
                <a:lnTo>
                  <a:pt x="293784" y="240718"/>
                </a:lnTo>
                <a:lnTo>
                  <a:pt x="272557" y="237483"/>
                </a:lnTo>
                <a:cubicBezTo>
                  <a:pt x="217928" y="233851"/>
                  <a:pt x="132040" y="248587"/>
                  <a:pt x="31595" y="279000"/>
                </a:cubicBezTo>
                <a:lnTo>
                  <a:pt x="0" y="289497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5" name="フリーフォーム: 図形 134">
            <a:extLst>
              <a:ext uri="{FF2B5EF4-FFF2-40B4-BE49-F238E27FC236}">
                <a16:creationId xmlns:a16="http://schemas.microsoft.com/office/drawing/2014/main" id="{630E039B-8CC3-46ED-8E34-5964FBFE8337}"/>
              </a:ext>
            </a:extLst>
          </p:cNvPr>
          <p:cNvSpPr/>
          <p:nvPr/>
        </p:nvSpPr>
        <p:spPr bwMode="auto">
          <a:xfrm rot="5400000">
            <a:off x="456164" y="3549306"/>
            <a:ext cx="737989" cy="745320"/>
          </a:xfrm>
          <a:custGeom>
            <a:avLst/>
            <a:gdLst>
              <a:gd name="connsiteX0" fmla="*/ 0 w 737989"/>
              <a:gd name="connsiteY0" fmla="*/ 652679 h 745320"/>
              <a:gd name="connsiteX1" fmla="*/ 0 w 737989"/>
              <a:gd name="connsiteY1" fmla="*/ 0 h 745320"/>
              <a:gd name="connsiteX2" fmla="*/ 653625 w 737989"/>
              <a:gd name="connsiteY2" fmla="*/ 0 h 745320"/>
              <a:gd name="connsiteX3" fmla="*/ 660761 w 737989"/>
              <a:gd name="connsiteY3" fmla="*/ 35758 h 745320"/>
              <a:gd name="connsiteX4" fmla="*/ 692114 w 737989"/>
              <a:gd name="connsiteY4" fmla="*/ 86775 h 745320"/>
              <a:gd name="connsiteX5" fmla="*/ 737989 w 737989"/>
              <a:gd name="connsiteY5" fmla="*/ 129464 h 745320"/>
              <a:gd name="connsiteX6" fmla="*/ 679388 w 737989"/>
              <a:gd name="connsiteY6" fmla="*/ 151660 h 745320"/>
              <a:gd name="connsiteX7" fmla="*/ 600273 w 737989"/>
              <a:gd name="connsiteY7" fmla="*/ 233640 h 745320"/>
              <a:gd name="connsiteX8" fmla="*/ 627959 w 737989"/>
              <a:gd name="connsiteY8" fmla="*/ 409052 h 745320"/>
              <a:gd name="connsiteX9" fmla="*/ 630456 w 737989"/>
              <a:gd name="connsiteY9" fmla="*/ 412447 h 745320"/>
              <a:gd name="connsiteX10" fmla="*/ 626359 w 737989"/>
              <a:gd name="connsiteY10" fmla="*/ 411462 h 745320"/>
              <a:gd name="connsiteX11" fmla="*/ 453928 w 737989"/>
              <a:gd name="connsiteY11" fmla="*/ 453930 h 745320"/>
              <a:gd name="connsiteX12" fmla="*/ 409023 w 737989"/>
              <a:gd name="connsiteY12" fmla="*/ 558637 h 745320"/>
              <a:gd name="connsiteX13" fmla="*/ 414896 w 737989"/>
              <a:gd name="connsiteY13" fmla="*/ 622889 h 745320"/>
              <a:gd name="connsiteX14" fmla="*/ 354143 w 737989"/>
              <a:gd name="connsiteY14" fmla="*/ 595517 h 745320"/>
              <a:gd name="connsiteX15" fmla="*/ 240232 w 737989"/>
              <a:gd name="connsiteY15" fmla="*/ 597542 h 745320"/>
              <a:gd name="connsiteX16" fmla="*/ 135775 w 737989"/>
              <a:gd name="connsiteY16" fmla="*/ 741153 h 745320"/>
              <a:gd name="connsiteX17" fmla="*/ 135140 w 737989"/>
              <a:gd name="connsiteY17" fmla="*/ 745320 h 745320"/>
              <a:gd name="connsiteX18" fmla="*/ 132939 w 737989"/>
              <a:gd name="connsiteY18" fmla="*/ 741726 h 745320"/>
              <a:gd name="connsiteX19" fmla="*/ 22373 w 737989"/>
              <a:gd name="connsiteY19" fmla="*/ 656030 h 745320"/>
              <a:gd name="connsiteX20" fmla="*/ 0 w 737989"/>
              <a:gd name="connsiteY20" fmla="*/ 652679 h 74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37989" h="745320">
                <a:moveTo>
                  <a:pt x="0" y="652679"/>
                </a:moveTo>
                <a:lnTo>
                  <a:pt x="0" y="0"/>
                </a:lnTo>
                <a:lnTo>
                  <a:pt x="653625" y="0"/>
                </a:lnTo>
                <a:lnTo>
                  <a:pt x="660761" y="35758"/>
                </a:lnTo>
                <a:cubicBezTo>
                  <a:pt x="667928" y="53451"/>
                  <a:pt x="678499" y="70517"/>
                  <a:pt x="692114" y="86775"/>
                </a:cubicBezTo>
                <a:lnTo>
                  <a:pt x="737989" y="129464"/>
                </a:lnTo>
                <a:lnTo>
                  <a:pt x="679388" y="151660"/>
                </a:lnTo>
                <a:cubicBezTo>
                  <a:pt x="641894" y="171482"/>
                  <a:pt x="614449" y="198894"/>
                  <a:pt x="600273" y="233640"/>
                </a:cubicBezTo>
                <a:cubicBezTo>
                  <a:pt x="579010" y="285758"/>
                  <a:pt x="590625" y="346971"/>
                  <a:pt x="627959" y="409052"/>
                </a:cubicBezTo>
                <a:lnTo>
                  <a:pt x="630456" y="412447"/>
                </a:lnTo>
                <a:lnTo>
                  <a:pt x="626359" y="411462"/>
                </a:lnTo>
                <a:cubicBezTo>
                  <a:pt x="554661" y="401108"/>
                  <a:pt x="493732" y="414129"/>
                  <a:pt x="453928" y="453930"/>
                </a:cubicBezTo>
                <a:cubicBezTo>
                  <a:pt x="427394" y="480467"/>
                  <a:pt x="412762" y="516392"/>
                  <a:pt x="409023" y="558637"/>
                </a:cubicBezTo>
                <a:lnTo>
                  <a:pt x="414896" y="622889"/>
                </a:lnTo>
                <a:lnTo>
                  <a:pt x="354143" y="595517"/>
                </a:lnTo>
                <a:cubicBezTo>
                  <a:pt x="313615" y="583020"/>
                  <a:pt x="274825" y="582997"/>
                  <a:pt x="240232" y="597542"/>
                </a:cubicBezTo>
                <a:cubicBezTo>
                  <a:pt x="188344" y="619360"/>
                  <a:pt x="153273" y="670856"/>
                  <a:pt x="135775" y="741153"/>
                </a:cubicBezTo>
                <a:lnTo>
                  <a:pt x="135140" y="745320"/>
                </a:lnTo>
                <a:lnTo>
                  <a:pt x="132939" y="741726"/>
                </a:lnTo>
                <a:cubicBezTo>
                  <a:pt x="100407" y="698212"/>
                  <a:pt x="62860" y="668277"/>
                  <a:pt x="22373" y="656030"/>
                </a:cubicBezTo>
                <a:lnTo>
                  <a:pt x="0" y="652679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4" name="フリーフォーム: 図形 133">
            <a:extLst>
              <a:ext uri="{FF2B5EF4-FFF2-40B4-BE49-F238E27FC236}">
                <a16:creationId xmlns:a16="http://schemas.microsoft.com/office/drawing/2014/main" id="{B9D99CF0-C92C-4B5B-A9DC-C22130BDA0CA}"/>
              </a:ext>
            </a:extLst>
          </p:cNvPr>
          <p:cNvSpPr/>
          <p:nvPr/>
        </p:nvSpPr>
        <p:spPr bwMode="auto">
          <a:xfrm rot="5400000">
            <a:off x="1232185" y="3556636"/>
            <a:ext cx="745321" cy="737992"/>
          </a:xfrm>
          <a:custGeom>
            <a:avLst/>
            <a:gdLst>
              <a:gd name="connsiteX0" fmla="*/ 0 w 745321"/>
              <a:gd name="connsiteY0" fmla="*/ 737992 h 737992"/>
              <a:gd name="connsiteX1" fmla="*/ 0 w 745321"/>
              <a:gd name="connsiteY1" fmla="*/ 84364 h 737992"/>
              <a:gd name="connsiteX2" fmla="*/ 35757 w 745321"/>
              <a:gd name="connsiteY2" fmla="*/ 77227 h 737992"/>
              <a:gd name="connsiteX3" fmla="*/ 86775 w 745321"/>
              <a:gd name="connsiteY3" fmla="*/ 45874 h 737992"/>
              <a:gd name="connsiteX4" fmla="*/ 129462 w 745321"/>
              <a:gd name="connsiteY4" fmla="*/ 0 h 737992"/>
              <a:gd name="connsiteX5" fmla="*/ 151659 w 745321"/>
              <a:gd name="connsiteY5" fmla="*/ 58602 h 737992"/>
              <a:gd name="connsiteX6" fmla="*/ 233638 w 745321"/>
              <a:gd name="connsiteY6" fmla="*/ 137715 h 737992"/>
              <a:gd name="connsiteX7" fmla="*/ 409050 w 745321"/>
              <a:gd name="connsiteY7" fmla="*/ 110029 h 737992"/>
              <a:gd name="connsiteX8" fmla="*/ 415816 w 745321"/>
              <a:gd name="connsiteY8" fmla="*/ 105057 h 737992"/>
              <a:gd name="connsiteX9" fmla="*/ 409025 w 745321"/>
              <a:gd name="connsiteY9" fmla="*/ 179358 h 737992"/>
              <a:gd name="connsiteX10" fmla="*/ 453928 w 745321"/>
              <a:gd name="connsiteY10" fmla="*/ 284061 h 737992"/>
              <a:gd name="connsiteX11" fmla="*/ 558635 w 745321"/>
              <a:gd name="connsiteY11" fmla="*/ 328967 h 737992"/>
              <a:gd name="connsiteX12" fmla="*/ 621256 w 745321"/>
              <a:gd name="connsiteY12" fmla="*/ 326714 h 737992"/>
              <a:gd name="connsiteX13" fmla="*/ 595516 w 745321"/>
              <a:gd name="connsiteY13" fmla="*/ 383846 h 737992"/>
              <a:gd name="connsiteX14" fmla="*/ 597543 w 745321"/>
              <a:gd name="connsiteY14" fmla="*/ 497756 h 737992"/>
              <a:gd name="connsiteX15" fmla="*/ 741153 w 745321"/>
              <a:gd name="connsiteY15" fmla="*/ 602213 h 737992"/>
              <a:gd name="connsiteX16" fmla="*/ 745321 w 745321"/>
              <a:gd name="connsiteY16" fmla="*/ 602850 h 737992"/>
              <a:gd name="connsiteX17" fmla="*/ 741725 w 745321"/>
              <a:gd name="connsiteY17" fmla="*/ 605051 h 737992"/>
              <a:gd name="connsiteX18" fmla="*/ 656030 w 745321"/>
              <a:gd name="connsiteY18" fmla="*/ 715618 h 737992"/>
              <a:gd name="connsiteX19" fmla="*/ 652678 w 745321"/>
              <a:gd name="connsiteY19" fmla="*/ 737992 h 737992"/>
              <a:gd name="connsiteX20" fmla="*/ 0 w 745321"/>
              <a:gd name="connsiteY20" fmla="*/ 737992 h 73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5321" h="737992">
                <a:moveTo>
                  <a:pt x="0" y="737992"/>
                </a:moveTo>
                <a:lnTo>
                  <a:pt x="0" y="84364"/>
                </a:lnTo>
                <a:lnTo>
                  <a:pt x="35757" y="77227"/>
                </a:lnTo>
                <a:cubicBezTo>
                  <a:pt x="53449" y="70060"/>
                  <a:pt x="70516" y="59489"/>
                  <a:pt x="86775" y="45874"/>
                </a:cubicBezTo>
                <a:lnTo>
                  <a:pt x="129462" y="0"/>
                </a:lnTo>
                <a:lnTo>
                  <a:pt x="151659" y="58602"/>
                </a:lnTo>
                <a:cubicBezTo>
                  <a:pt x="171480" y="96096"/>
                  <a:pt x="198894" y="123539"/>
                  <a:pt x="233638" y="137715"/>
                </a:cubicBezTo>
                <a:cubicBezTo>
                  <a:pt x="285758" y="158979"/>
                  <a:pt x="346971" y="147363"/>
                  <a:pt x="409050" y="110029"/>
                </a:cubicBezTo>
                <a:lnTo>
                  <a:pt x="415816" y="105057"/>
                </a:lnTo>
                <a:lnTo>
                  <a:pt x="409025" y="179358"/>
                </a:lnTo>
                <a:cubicBezTo>
                  <a:pt x="412762" y="221603"/>
                  <a:pt x="427395" y="257526"/>
                  <a:pt x="453928" y="284061"/>
                </a:cubicBezTo>
                <a:cubicBezTo>
                  <a:pt x="480463" y="310596"/>
                  <a:pt x="516388" y="325229"/>
                  <a:pt x="558635" y="328967"/>
                </a:cubicBezTo>
                <a:lnTo>
                  <a:pt x="621256" y="326714"/>
                </a:lnTo>
                <a:lnTo>
                  <a:pt x="595516" y="383846"/>
                </a:lnTo>
                <a:cubicBezTo>
                  <a:pt x="583019" y="424373"/>
                  <a:pt x="582997" y="463164"/>
                  <a:pt x="597543" y="497756"/>
                </a:cubicBezTo>
                <a:cubicBezTo>
                  <a:pt x="619358" y="549644"/>
                  <a:pt x="670856" y="584717"/>
                  <a:pt x="741153" y="602213"/>
                </a:cubicBezTo>
                <a:lnTo>
                  <a:pt x="745321" y="602850"/>
                </a:lnTo>
                <a:lnTo>
                  <a:pt x="741725" y="605051"/>
                </a:lnTo>
                <a:cubicBezTo>
                  <a:pt x="698211" y="637584"/>
                  <a:pt x="668277" y="675131"/>
                  <a:pt x="656030" y="715618"/>
                </a:cubicBezTo>
                <a:lnTo>
                  <a:pt x="652678" y="737992"/>
                </a:lnTo>
                <a:lnTo>
                  <a:pt x="0" y="737992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3" name="フリーフォーム: 図形 132">
            <a:extLst>
              <a:ext uri="{FF2B5EF4-FFF2-40B4-BE49-F238E27FC236}">
                <a16:creationId xmlns:a16="http://schemas.microsoft.com/office/drawing/2014/main" id="{FA4DDA18-BC30-4D74-AE62-579A2384E23F}"/>
              </a:ext>
            </a:extLst>
          </p:cNvPr>
          <p:cNvSpPr/>
          <p:nvPr/>
        </p:nvSpPr>
        <p:spPr bwMode="auto">
          <a:xfrm rot="5400000">
            <a:off x="2275847" y="3559232"/>
            <a:ext cx="782669" cy="770148"/>
          </a:xfrm>
          <a:custGeom>
            <a:avLst/>
            <a:gdLst>
              <a:gd name="connsiteX0" fmla="*/ 0 w 782669"/>
              <a:gd name="connsiteY0" fmla="*/ 671442 h 770148"/>
              <a:gd name="connsiteX1" fmla="*/ 0 w 782669"/>
              <a:gd name="connsiteY1" fmla="*/ 0 h 770148"/>
              <a:gd name="connsiteX2" fmla="*/ 660074 w 782669"/>
              <a:gd name="connsiteY2" fmla="*/ 0 h 770148"/>
              <a:gd name="connsiteX3" fmla="*/ 675691 w 782669"/>
              <a:gd name="connsiteY3" fmla="*/ 23916 h 770148"/>
              <a:gd name="connsiteX4" fmla="*/ 736174 w 782669"/>
              <a:gd name="connsiteY4" fmla="*/ 69455 h 770148"/>
              <a:gd name="connsiteX5" fmla="*/ 782669 w 782669"/>
              <a:gd name="connsiteY5" fmla="*/ 89476 h 770148"/>
              <a:gd name="connsiteX6" fmla="*/ 734981 w 782669"/>
              <a:gd name="connsiteY6" fmla="*/ 96432 h 770148"/>
              <a:gd name="connsiteX7" fmla="*/ 631748 w 782669"/>
              <a:gd name="connsiteY7" fmla="*/ 166535 h 770148"/>
              <a:gd name="connsiteX8" fmla="*/ 639463 w 782669"/>
              <a:gd name="connsiteY8" fmla="*/ 219220 h 770148"/>
              <a:gd name="connsiteX9" fmla="*/ 685441 w 782669"/>
              <a:gd name="connsiteY9" fmla="*/ 278021 h 770148"/>
              <a:gd name="connsiteX10" fmla="*/ 681611 w 782669"/>
              <a:gd name="connsiteY10" fmla="*/ 277572 h 770148"/>
              <a:gd name="connsiteX11" fmla="*/ 563752 w 782669"/>
              <a:gd name="connsiteY11" fmla="*/ 318567 h 770148"/>
              <a:gd name="connsiteX12" fmla="*/ 587177 w 782669"/>
              <a:gd name="connsiteY12" fmla="*/ 441134 h 770148"/>
              <a:gd name="connsiteX13" fmla="*/ 598820 w 782669"/>
              <a:gd name="connsiteY13" fmla="*/ 456752 h 770148"/>
              <a:gd name="connsiteX14" fmla="*/ 579700 w 782669"/>
              <a:gd name="connsiteY14" fmla="*/ 449142 h 770148"/>
              <a:gd name="connsiteX15" fmla="*/ 455247 w 782669"/>
              <a:gd name="connsiteY15" fmla="*/ 458237 h 770148"/>
              <a:gd name="connsiteX16" fmla="*/ 435585 w 782669"/>
              <a:gd name="connsiteY16" fmla="*/ 507722 h 770148"/>
              <a:gd name="connsiteX17" fmla="*/ 443255 w 782669"/>
              <a:gd name="connsiteY17" fmla="*/ 572051 h 770148"/>
              <a:gd name="connsiteX18" fmla="*/ 461926 w 782669"/>
              <a:gd name="connsiteY18" fmla="*/ 623930 h 770148"/>
              <a:gd name="connsiteX19" fmla="*/ 436686 w 782669"/>
              <a:gd name="connsiteY19" fmla="*/ 605113 h 770148"/>
              <a:gd name="connsiteX20" fmla="*/ 314119 w 782669"/>
              <a:gd name="connsiteY20" fmla="*/ 581688 h 770148"/>
              <a:gd name="connsiteX21" fmla="*/ 273123 w 782669"/>
              <a:gd name="connsiteY21" fmla="*/ 699546 h 770148"/>
              <a:gd name="connsiteX22" fmla="*/ 274018 w 782669"/>
              <a:gd name="connsiteY22" fmla="*/ 707155 h 770148"/>
              <a:gd name="connsiteX23" fmla="*/ 261826 w 782669"/>
              <a:gd name="connsiteY23" fmla="*/ 691718 h 770148"/>
              <a:gd name="connsiteX24" fmla="*/ 149498 w 782669"/>
              <a:gd name="connsiteY24" fmla="*/ 637369 h 770148"/>
              <a:gd name="connsiteX25" fmla="*/ 79395 w 782669"/>
              <a:gd name="connsiteY25" fmla="*/ 740598 h 770148"/>
              <a:gd name="connsiteX26" fmla="*/ 75086 w 782669"/>
              <a:gd name="connsiteY26" fmla="*/ 770148 h 770148"/>
              <a:gd name="connsiteX27" fmla="*/ 63744 w 782669"/>
              <a:gd name="connsiteY27" fmla="*/ 743811 h 770148"/>
              <a:gd name="connsiteX28" fmla="*/ 18203 w 782669"/>
              <a:gd name="connsiteY28" fmla="*/ 683328 h 770148"/>
              <a:gd name="connsiteX29" fmla="*/ 0 w 782669"/>
              <a:gd name="connsiteY29" fmla="*/ 671442 h 77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2669" h="770148">
                <a:moveTo>
                  <a:pt x="0" y="671442"/>
                </a:moveTo>
                <a:lnTo>
                  <a:pt x="0" y="0"/>
                </a:lnTo>
                <a:lnTo>
                  <a:pt x="660074" y="0"/>
                </a:lnTo>
                <a:lnTo>
                  <a:pt x="675691" y="23916"/>
                </a:lnTo>
                <a:cubicBezTo>
                  <a:pt x="689518" y="39709"/>
                  <a:pt x="709910" y="54943"/>
                  <a:pt x="736174" y="69455"/>
                </a:cubicBezTo>
                <a:lnTo>
                  <a:pt x="782669" y="89476"/>
                </a:lnTo>
                <a:lnTo>
                  <a:pt x="734981" y="96432"/>
                </a:lnTo>
                <a:cubicBezTo>
                  <a:pt x="676732" y="110874"/>
                  <a:pt x="640418" y="134180"/>
                  <a:pt x="631748" y="166535"/>
                </a:cubicBezTo>
                <a:cubicBezTo>
                  <a:pt x="627414" y="182712"/>
                  <a:pt x="630195" y="200387"/>
                  <a:pt x="639463" y="219220"/>
                </a:cubicBezTo>
                <a:lnTo>
                  <a:pt x="685441" y="278021"/>
                </a:lnTo>
                <a:lnTo>
                  <a:pt x="681611" y="277572"/>
                </a:lnTo>
                <a:cubicBezTo>
                  <a:pt x="621611" y="276445"/>
                  <a:pt x="580503" y="289558"/>
                  <a:pt x="563752" y="318567"/>
                </a:cubicBezTo>
                <a:cubicBezTo>
                  <a:pt x="547004" y="347576"/>
                  <a:pt x="556204" y="389736"/>
                  <a:pt x="587177" y="441134"/>
                </a:cubicBezTo>
                <a:lnTo>
                  <a:pt x="598820" y="456752"/>
                </a:lnTo>
                <a:lnTo>
                  <a:pt x="579700" y="449142"/>
                </a:lnTo>
                <a:cubicBezTo>
                  <a:pt x="522035" y="432524"/>
                  <a:pt x="478932" y="434552"/>
                  <a:pt x="455247" y="458237"/>
                </a:cubicBezTo>
                <a:cubicBezTo>
                  <a:pt x="443404" y="470081"/>
                  <a:pt x="436976" y="486779"/>
                  <a:pt x="435585" y="507722"/>
                </a:cubicBezTo>
                <a:cubicBezTo>
                  <a:pt x="434367" y="526050"/>
                  <a:pt x="437010" y="547626"/>
                  <a:pt x="443255" y="572051"/>
                </a:cubicBezTo>
                <a:lnTo>
                  <a:pt x="461926" y="623930"/>
                </a:lnTo>
                <a:lnTo>
                  <a:pt x="436686" y="605113"/>
                </a:lnTo>
                <a:cubicBezTo>
                  <a:pt x="385288" y="574138"/>
                  <a:pt x="343128" y="564940"/>
                  <a:pt x="314119" y="581688"/>
                </a:cubicBezTo>
                <a:cubicBezTo>
                  <a:pt x="285109" y="598437"/>
                  <a:pt x="271997" y="639547"/>
                  <a:pt x="273123" y="699546"/>
                </a:cubicBezTo>
                <a:lnTo>
                  <a:pt x="274018" y="707155"/>
                </a:lnTo>
                <a:lnTo>
                  <a:pt x="261826" y="691718"/>
                </a:lnTo>
                <a:cubicBezTo>
                  <a:pt x="220196" y="648493"/>
                  <a:pt x="181853" y="628697"/>
                  <a:pt x="149498" y="637369"/>
                </a:cubicBezTo>
                <a:cubicBezTo>
                  <a:pt x="117142" y="646037"/>
                  <a:pt x="93837" y="682351"/>
                  <a:pt x="79395" y="740598"/>
                </a:cubicBezTo>
                <a:lnTo>
                  <a:pt x="75086" y="770148"/>
                </a:lnTo>
                <a:lnTo>
                  <a:pt x="63744" y="743811"/>
                </a:lnTo>
                <a:cubicBezTo>
                  <a:pt x="49231" y="717548"/>
                  <a:pt x="33996" y="697155"/>
                  <a:pt x="18203" y="683328"/>
                </a:cubicBezTo>
                <a:lnTo>
                  <a:pt x="0" y="671442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2" name="フリーフォーム: 図形 131">
            <a:extLst>
              <a:ext uri="{FF2B5EF4-FFF2-40B4-BE49-F238E27FC236}">
                <a16:creationId xmlns:a16="http://schemas.microsoft.com/office/drawing/2014/main" id="{0B4DDE63-CAFB-44AC-B61B-58CF8967C341}"/>
              </a:ext>
            </a:extLst>
          </p:cNvPr>
          <p:cNvSpPr/>
          <p:nvPr/>
        </p:nvSpPr>
        <p:spPr bwMode="auto">
          <a:xfrm rot="5400000">
            <a:off x="3097018" y="3546239"/>
            <a:ext cx="756686" cy="770150"/>
          </a:xfrm>
          <a:custGeom>
            <a:avLst/>
            <a:gdLst>
              <a:gd name="connsiteX0" fmla="*/ 0 w 756686"/>
              <a:gd name="connsiteY0" fmla="*/ 770150 h 770150"/>
              <a:gd name="connsiteX1" fmla="*/ 0 w 756686"/>
              <a:gd name="connsiteY1" fmla="*/ 90633 h 770150"/>
              <a:gd name="connsiteX2" fmla="*/ 18204 w 756686"/>
              <a:gd name="connsiteY2" fmla="*/ 78746 h 770150"/>
              <a:gd name="connsiteX3" fmla="*/ 63744 w 756686"/>
              <a:gd name="connsiteY3" fmla="*/ 18263 h 770150"/>
              <a:gd name="connsiteX4" fmla="*/ 71610 w 756686"/>
              <a:gd name="connsiteY4" fmla="*/ 0 h 770150"/>
              <a:gd name="connsiteX5" fmla="*/ 76571 w 756686"/>
              <a:gd name="connsiteY5" fmla="*/ 34032 h 770150"/>
              <a:gd name="connsiteX6" fmla="*/ 146676 w 756686"/>
              <a:gd name="connsiteY6" fmla="*/ 137264 h 770150"/>
              <a:gd name="connsiteX7" fmla="*/ 259003 w 756686"/>
              <a:gd name="connsiteY7" fmla="*/ 82915 h 770150"/>
              <a:gd name="connsiteX8" fmla="*/ 271686 w 756686"/>
              <a:gd name="connsiteY8" fmla="*/ 66856 h 770150"/>
              <a:gd name="connsiteX9" fmla="*/ 270961 w 756686"/>
              <a:gd name="connsiteY9" fmla="*/ 74430 h 770150"/>
              <a:gd name="connsiteX10" fmla="*/ 311956 w 756686"/>
              <a:gd name="connsiteY10" fmla="*/ 192288 h 770150"/>
              <a:gd name="connsiteX11" fmla="*/ 434523 w 756686"/>
              <a:gd name="connsiteY11" fmla="*/ 168863 h 770150"/>
              <a:gd name="connsiteX12" fmla="*/ 452441 w 756686"/>
              <a:gd name="connsiteY12" fmla="*/ 155506 h 770150"/>
              <a:gd name="connsiteX13" fmla="*/ 441893 w 756686"/>
              <a:gd name="connsiteY13" fmla="*/ 184815 h 770150"/>
              <a:gd name="connsiteX14" fmla="*/ 434223 w 756686"/>
              <a:gd name="connsiteY14" fmla="*/ 249144 h 770150"/>
              <a:gd name="connsiteX15" fmla="*/ 453885 w 756686"/>
              <a:gd name="connsiteY15" fmla="*/ 298627 h 770150"/>
              <a:gd name="connsiteX16" fmla="*/ 578338 w 756686"/>
              <a:gd name="connsiteY16" fmla="*/ 307723 h 770150"/>
              <a:gd name="connsiteX17" fmla="*/ 616121 w 756686"/>
              <a:gd name="connsiteY17" fmla="*/ 292686 h 770150"/>
              <a:gd name="connsiteX18" fmla="*/ 586712 w 756686"/>
              <a:gd name="connsiteY18" fmla="*/ 332137 h 770150"/>
              <a:gd name="connsiteX19" fmla="*/ 563287 w 756686"/>
              <a:gd name="connsiteY19" fmla="*/ 454702 h 770150"/>
              <a:gd name="connsiteX20" fmla="*/ 681147 w 756686"/>
              <a:gd name="connsiteY20" fmla="*/ 495699 h 770150"/>
              <a:gd name="connsiteX21" fmla="*/ 686000 w 756686"/>
              <a:gd name="connsiteY21" fmla="*/ 495128 h 770150"/>
              <a:gd name="connsiteX22" fmla="*/ 639928 w 756686"/>
              <a:gd name="connsiteY22" fmla="*/ 554051 h 770150"/>
              <a:gd name="connsiteX23" fmla="*/ 632214 w 756686"/>
              <a:gd name="connsiteY23" fmla="*/ 606737 h 770150"/>
              <a:gd name="connsiteX24" fmla="*/ 735446 w 756686"/>
              <a:gd name="connsiteY24" fmla="*/ 676839 h 770150"/>
              <a:gd name="connsiteX25" fmla="*/ 756686 w 756686"/>
              <a:gd name="connsiteY25" fmla="*/ 679936 h 770150"/>
              <a:gd name="connsiteX26" fmla="*/ 736174 w 756686"/>
              <a:gd name="connsiteY26" fmla="*/ 688770 h 770150"/>
              <a:gd name="connsiteX27" fmla="*/ 659961 w 756686"/>
              <a:gd name="connsiteY27" fmla="*/ 758398 h 770150"/>
              <a:gd name="connsiteX28" fmla="*/ 657422 w 756686"/>
              <a:gd name="connsiteY28" fmla="*/ 770150 h 770150"/>
              <a:gd name="connsiteX29" fmla="*/ 0 w 756686"/>
              <a:gd name="connsiteY29" fmla="*/ 770150 h 77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56686" h="770150">
                <a:moveTo>
                  <a:pt x="0" y="770150"/>
                </a:moveTo>
                <a:lnTo>
                  <a:pt x="0" y="90633"/>
                </a:lnTo>
                <a:lnTo>
                  <a:pt x="18204" y="78746"/>
                </a:lnTo>
                <a:cubicBezTo>
                  <a:pt x="33997" y="64919"/>
                  <a:pt x="49231" y="44526"/>
                  <a:pt x="63744" y="18263"/>
                </a:cubicBezTo>
                <a:lnTo>
                  <a:pt x="71610" y="0"/>
                </a:lnTo>
                <a:lnTo>
                  <a:pt x="76571" y="34032"/>
                </a:lnTo>
                <a:cubicBezTo>
                  <a:pt x="91013" y="92280"/>
                  <a:pt x="114319" y="128596"/>
                  <a:pt x="146676" y="137264"/>
                </a:cubicBezTo>
                <a:cubicBezTo>
                  <a:pt x="179030" y="145935"/>
                  <a:pt x="217372" y="126137"/>
                  <a:pt x="259003" y="82915"/>
                </a:cubicBezTo>
                <a:lnTo>
                  <a:pt x="271686" y="66856"/>
                </a:lnTo>
                <a:lnTo>
                  <a:pt x="270961" y="74430"/>
                </a:lnTo>
                <a:cubicBezTo>
                  <a:pt x="269835" y="134431"/>
                  <a:pt x="282949" y="175540"/>
                  <a:pt x="311956" y="192288"/>
                </a:cubicBezTo>
                <a:cubicBezTo>
                  <a:pt x="340967" y="209037"/>
                  <a:pt x="383125" y="199838"/>
                  <a:pt x="434523" y="168863"/>
                </a:cubicBezTo>
                <a:lnTo>
                  <a:pt x="452441" y="155506"/>
                </a:lnTo>
                <a:lnTo>
                  <a:pt x="441893" y="184815"/>
                </a:lnTo>
                <a:cubicBezTo>
                  <a:pt x="435648" y="209239"/>
                  <a:pt x="433007" y="230818"/>
                  <a:pt x="434223" y="249144"/>
                </a:cubicBezTo>
                <a:cubicBezTo>
                  <a:pt x="435614" y="270088"/>
                  <a:pt x="442042" y="286785"/>
                  <a:pt x="453885" y="298627"/>
                </a:cubicBezTo>
                <a:cubicBezTo>
                  <a:pt x="477572" y="322314"/>
                  <a:pt x="520673" y="324340"/>
                  <a:pt x="578338" y="307723"/>
                </a:cubicBezTo>
                <a:lnTo>
                  <a:pt x="616121" y="292686"/>
                </a:lnTo>
                <a:lnTo>
                  <a:pt x="586712" y="332137"/>
                </a:lnTo>
                <a:cubicBezTo>
                  <a:pt x="555739" y="383535"/>
                  <a:pt x="546540" y="425695"/>
                  <a:pt x="563287" y="454702"/>
                </a:cubicBezTo>
                <a:cubicBezTo>
                  <a:pt x="580036" y="483711"/>
                  <a:pt x="621146" y="496825"/>
                  <a:pt x="681147" y="495699"/>
                </a:cubicBezTo>
                <a:lnTo>
                  <a:pt x="686000" y="495128"/>
                </a:lnTo>
                <a:lnTo>
                  <a:pt x="639928" y="554051"/>
                </a:lnTo>
                <a:cubicBezTo>
                  <a:pt x="630661" y="572884"/>
                  <a:pt x="627879" y="590557"/>
                  <a:pt x="632214" y="606737"/>
                </a:cubicBezTo>
                <a:cubicBezTo>
                  <a:pt x="640884" y="639089"/>
                  <a:pt x="677199" y="662397"/>
                  <a:pt x="735446" y="676839"/>
                </a:cubicBezTo>
                <a:lnTo>
                  <a:pt x="756686" y="679936"/>
                </a:lnTo>
                <a:lnTo>
                  <a:pt x="736174" y="688770"/>
                </a:lnTo>
                <a:cubicBezTo>
                  <a:pt x="696779" y="710540"/>
                  <a:pt x="670592" y="733932"/>
                  <a:pt x="659961" y="758398"/>
                </a:cubicBezTo>
                <a:lnTo>
                  <a:pt x="657422" y="770150"/>
                </a:lnTo>
                <a:lnTo>
                  <a:pt x="0" y="77015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1" name="フリーフォーム: 図形 130">
            <a:extLst>
              <a:ext uri="{FF2B5EF4-FFF2-40B4-BE49-F238E27FC236}">
                <a16:creationId xmlns:a16="http://schemas.microsoft.com/office/drawing/2014/main" id="{71C63AD0-75AB-4C4B-8B7C-1A54E53A089C}"/>
              </a:ext>
            </a:extLst>
          </p:cNvPr>
          <p:cNvSpPr/>
          <p:nvPr/>
        </p:nvSpPr>
        <p:spPr bwMode="auto">
          <a:xfrm rot="5400000">
            <a:off x="4185961" y="3555028"/>
            <a:ext cx="765517" cy="761405"/>
          </a:xfrm>
          <a:custGeom>
            <a:avLst/>
            <a:gdLst>
              <a:gd name="connsiteX0" fmla="*/ 0 w 765517"/>
              <a:gd name="connsiteY0" fmla="*/ 761405 h 761405"/>
              <a:gd name="connsiteX1" fmla="*/ 0 w 765517"/>
              <a:gd name="connsiteY1" fmla="*/ 0 h 761405"/>
              <a:gd name="connsiteX2" fmla="*/ 749446 w 765517"/>
              <a:gd name="connsiteY2" fmla="*/ 0 h 761405"/>
              <a:gd name="connsiteX3" fmla="*/ 732512 w 765517"/>
              <a:gd name="connsiteY3" fmla="*/ 17216 h 761405"/>
              <a:gd name="connsiteX4" fmla="*/ 715897 w 765517"/>
              <a:gd name="connsiteY4" fmla="*/ 48754 h 761405"/>
              <a:gd name="connsiteX5" fmla="*/ 726464 w 765517"/>
              <a:gd name="connsiteY5" fmla="*/ 82800 h 761405"/>
              <a:gd name="connsiteX6" fmla="*/ 765517 w 765517"/>
              <a:gd name="connsiteY6" fmla="*/ 140723 h 761405"/>
              <a:gd name="connsiteX7" fmla="*/ 706924 w 765517"/>
              <a:gd name="connsiteY7" fmla="*/ 178764 h 761405"/>
              <a:gd name="connsiteX8" fmla="*/ 693099 w 765517"/>
              <a:gd name="connsiteY8" fmla="*/ 198933 h 761405"/>
              <a:gd name="connsiteX9" fmla="*/ 695272 w 765517"/>
              <a:gd name="connsiteY9" fmla="*/ 217417 h 761405"/>
              <a:gd name="connsiteX10" fmla="*/ 723073 w 765517"/>
              <a:gd name="connsiteY10" fmla="*/ 281504 h 761405"/>
              <a:gd name="connsiteX11" fmla="*/ 658512 w 765517"/>
              <a:gd name="connsiteY11" fmla="*/ 308189 h 761405"/>
              <a:gd name="connsiteX12" fmla="*/ 629468 w 765517"/>
              <a:gd name="connsiteY12" fmla="*/ 337264 h 761405"/>
              <a:gd name="connsiteX13" fmla="*/ 628603 w 765517"/>
              <a:gd name="connsiteY13" fmla="*/ 340627 h 761405"/>
              <a:gd name="connsiteX14" fmla="*/ 629008 w 765517"/>
              <a:gd name="connsiteY14" fmla="*/ 349320 h 761405"/>
              <a:gd name="connsiteX15" fmla="*/ 627303 w 765517"/>
              <a:gd name="connsiteY15" fmla="*/ 366185 h 761405"/>
              <a:gd name="connsiteX16" fmla="*/ 632125 w 765517"/>
              <a:gd name="connsiteY16" fmla="*/ 416509 h 761405"/>
              <a:gd name="connsiteX17" fmla="*/ 633459 w 765517"/>
              <a:gd name="connsiteY17" fmla="*/ 421010 h 761405"/>
              <a:gd name="connsiteX18" fmla="*/ 633541 w 765517"/>
              <a:gd name="connsiteY18" fmla="*/ 421284 h 761405"/>
              <a:gd name="connsiteX19" fmla="*/ 628585 w 765517"/>
              <a:gd name="connsiteY19" fmla="*/ 421759 h 761405"/>
              <a:gd name="connsiteX20" fmla="*/ 556901 w 765517"/>
              <a:gd name="connsiteY20" fmla="*/ 446896 h 761405"/>
              <a:gd name="connsiteX21" fmla="*/ 553626 w 765517"/>
              <a:gd name="connsiteY21" fmla="*/ 449311 h 761405"/>
              <a:gd name="connsiteX22" fmla="*/ 551910 w 765517"/>
              <a:gd name="connsiteY22" fmla="*/ 452998 h 761405"/>
              <a:gd name="connsiteX23" fmla="*/ 550717 w 765517"/>
              <a:gd name="connsiteY23" fmla="*/ 461618 h 761405"/>
              <a:gd name="connsiteX24" fmla="*/ 545957 w 765517"/>
              <a:gd name="connsiteY24" fmla="*/ 477887 h 761405"/>
              <a:gd name="connsiteX25" fmla="*/ 541495 w 765517"/>
              <a:gd name="connsiteY25" fmla="*/ 528244 h 761405"/>
              <a:gd name="connsiteX26" fmla="*/ 541983 w 765517"/>
              <a:gd name="connsiteY26" fmla="*/ 532914 h 761405"/>
              <a:gd name="connsiteX27" fmla="*/ 542014 w 765517"/>
              <a:gd name="connsiteY27" fmla="*/ 533198 h 761405"/>
              <a:gd name="connsiteX28" fmla="*/ 537054 w 765517"/>
              <a:gd name="connsiteY28" fmla="*/ 532759 h 761405"/>
              <a:gd name="connsiteX29" fmla="*/ 461981 w 765517"/>
              <a:gd name="connsiteY29" fmla="*/ 544363 h 761405"/>
              <a:gd name="connsiteX30" fmla="*/ 452892 w 765517"/>
              <a:gd name="connsiteY30" fmla="*/ 548769 h 761405"/>
              <a:gd name="connsiteX31" fmla="*/ 446898 w 765517"/>
              <a:gd name="connsiteY31" fmla="*/ 556899 h 761405"/>
              <a:gd name="connsiteX32" fmla="*/ 421759 w 765517"/>
              <a:gd name="connsiteY32" fmla="*/ 628585 h 761405"/>
              <a:gd name="connsiteX33" fmla="*/ 420204 w 765517"/>
              <a:gd name="connsiteY33" fmla="*/ 644794 h 761405"/>
              <a:gd name="connsiteX34" fmla="*/ 404678 w 765517"/>
              <a:gd name="connsiteY34" fmla="*/ 639885 h 761405"/>
              <a:gd name="connsiteX35" fmla="*/ 332103 w 765517"/>
              <a:gd name="connsiteY35" fmla="*/ 635202 h 761405"/>
              <a:gd name="connsiteX36" fmla="*/ 295892 w 765517"/>
              <a:gd name="connsiteY36" fmla="*/ 698272 h 761405"/>
              <a:gd name="connsiteX37" fmla="*/ 291399 w 765517"/>
              <a:gd name="connsiteY37" fmla="*/ 713923 h 761405"/>
              <a:gd name="connsiteX38" fmla="*/ 277032 w 765517"/>
              <a:gd name="connsiteY38" fmla="*/ 706259 h 761405"/>
              <a:gd name="connsiteX39" fmla="*/ 203399 w 765517"/>
              <a:gd name="connsiteY39" fmla="*/ 687586 h 761405"/>
              <a:gd name="connsiteX40" fmla="*/ 192900 w 765517"/>
              <a:gd name="connsiteY40" fmla="*/ 688107 h 761405"/>
              <a:gd name="connsiteX41" fmla="*/ 165622 w 765517"/>
              <a:gd name="connsiteY41" fmla="*/ 710379 h 761405"/>
              <a:gd name="connsiteX42" fmla="*/ 132249 w 765517"/>
              <a:gd name="connsiteY42" fmla="*/ 759802 h 761405"/>
              <a:gd name="connsiteX43" fmla="*/ 82802 w 765517"/>
              <a:gd name="connsiteY43" fmla="*/ 726465 h 761405"/>
              <a:gd name="connsiteX44" fmla="*/ 54817 w 765517"/>
              <a:gd name="connsiteY44" fmla="*/ 717778 h 761405"/>
              <a:gd name="connsiteX45" fmla="*/ 29116 w 765517"/>
              <a:gd name="connsiteY45" fmla="*/ 731844 h 761405"/>
              <a:gd name="connsiteX46" fmla="*/ 0 w 765517"/>
              <a:gd name="connsiteY46" fmla="*/ 761405 h 761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765517" h="761405">
                <a:moveTo>
                  <a:pt x="0" y="761405"/>
                </a:moveTo>
                <a:lnTo>
                  <a:pt x="0" y="0"/>
                </a:lnTo>
                <a:lnTo>
                  <a:pt x="749446" y="0"/>
                </a:lnTo>
                <a:lnTo>
                  <a:pt x="732512" y="17216"/>
                </a:lnTo>
                <a:lnTo>
                  <a:pt x="715897" y="48754"/>
                </a:lnTo>
                <a:lnTo>
                  <a:pt x="726464" y="82800"/>
                </a:lnTo>
                <a:lnTo>
                  <a:pt x="765517" y="140723"/>
                </a:lnTo>
                <a:lnTo>
                  <a:pt x="706924" y="178764"/>
                </a:lnTo>
                <a:lnTo>
                  <a:pt x="693099" y="198933"/>
                </a:lnTo>
                <a:lnTo>
                  <a:pt x="695272" y="217417"/>
                </a:lnTo>
                <a:lnTo>
                  <a:pt x="723073" y="281504"/>
                </a:lnTo>
                <a:lnTo>
                  <a:pt x="658512" y="308189"/>
                </a:lnTo>
                <a:lnTo>
                  <a:pt x="629468" y="337264"/>
                </a:lnTo>
                <a:lnTo>
                  <a:pt x="628603" y="340627"/>
                </a:lnTo>
                <a:lnTo>
                  <a:pt x="629008" y="349320"/>
                </a:lnTo>
                <a:lnTo>
                  <a:pt x="627303" y="366185"/>
                </a:lnTo>
                <a:cubicBezTo>
                  <a:pt x="627274" y="383174"/>
                  <a:pt x="628914" y="400026"/>
                  <a:pt x="632125" y="416509"/>
                </a:cubicBezTo>
                <a:lnTo>
                  <a:pt x="633459" y="421010"/>
                </a:lnTo>
                <a:lnTo>
                  <a:pt x="633541" y="421284"/>
                </a:lnTo>
                <a:lnTo>
                  <a:pt x="628585" y="421759"/>
                </a:lnTo>
                <a:cubicBezTo>
                  <a:pt x="603854" y="426546"/>
                  <a:pt x="579680" y="434926"/>
                  <a:pt x="556901" y="446896"/>
                </a:cubicBezTo>
                <a:lnTo>
                  <a:pt x="553626" y="449311"/>
                </a:lnTo>
                <a:lnTo>
                  <a:pt x="551910" y="452998"/>
                </a:lnTo>
                <a:lnTo>
                  <a:pt x="550717" y="461618"/>
                </a:lnTo>
                <a:lnTo>
                  <a:pt x="545957" y="477887"/>
                </a:lnTo>
                <a:cubicBezTo>
                  <a:pt x="542822" y="494584"/>
                  <a:pt x="541352" y="511453"/>
                  <a:pt x="541495" y="528244"/>
                </a:cubicBezTo>
                <a:lnTo>
                  <a:pt x="541983" y="532914"/>
                </a:lnTo>
                <a:lnTo>
                  <a:pt x="542014" y="533198"/>
                </a:lnTo>
                <a:lnTo>
                  <a:pt x="537054" y="532759"/>
                </a:lnTo>
                <a:cubicBezTo>
                  <a:pt x="511865" y="532942"/>
                  <a:pt x="486566" y="536760"/>
                  <a:pt x="461981" y="544363"/>
                </a:cubicBezTo>
                <a:lnTo>
                  <a:pt x="452892" y="548769"/>
                </a:lnTo>
                <a:lnTo>
                  <a:pt x="446898" y="556899"/>
                </a:lnTo>
                <a:cubicBezTo>
                  <a:pt x="434926" y="579679"/>
                  <a:pt x="426548" y="603853"/>
                  <a:pt x="421759" y="628585"/>
                </a:cubicBezTo>
                <a:lnTo>
                  <a:pt x="420204" y="644794"/>
                </a:lnTo>
                <a:lnTo>
                  <a:pt x="404678" y="639885"/>
                </a:lnTo>
                <a:lnTo>
                  <a:pt x="332103" y="635202"/>
                </a:lnTo>
                <a:lnTo>
                  <a:pt x="295892" y="698272"/>
                </a:lnTo>
                <a:lnTo>
                  <a:pt x="291399" y="713923"/>
                </a:lnTo>
                <a:lnTo>
                  <a:pt x="277032" y="706259"/>
                </a:lnTo>
                <a:cubicBezTo>
                  <a:pt x="253775" y="696579"/>
                  <a:pt x="228998" y="690200"/>
                  <a:pt x="203399" y="687586"/>
                </a:cubicBezTo>
                <a:lnTo>
                  <a:pt x="192900" y="688107"/>
                </a:lnTo>
                <a:lnTo>
                  <a:pt x="165622" y="710379"/>
                </a:lnTo>
                <a:lnTo>
                  <a:pt x="132249" y="759802"/>
                </a:lnTo>
                <a:lnTo>
                  <a:pt x="82802" y="726465"/>
                </a:lnTo>
                <a:lnTo>
                  <a:pt x="54817" y="717778"/>
                </a:lnTo>
                <a:lnTo>
                  <a:pt x="29116" y="731844"/>
                </a:lnTo>
                <a:lnTo>
                  <a:pt x="0" y="761405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0" name="フリーフォーム: 図形 129">
            <a:extLst>
              <a:ext uri="{FF2B5EF4-FFF2-40B4-BE49-F238E27FC236}">
                <a16:creationId xmlns:a16="http://schemas.microsoft.com/office/drawing/2014/main" id="{2F4993D8-14F3-4138-B669-D992BE018DB5}"/>
              </a:ext>
            </a:extLst>
          </p:cNvPr>
          <p:cNvSpPr/>
          <p:nvPr/>
        </p:nvSpPr>
        <p:spPr bwMode="auto">
          <a:xfrm rot="5400000">
            <a:off x="4989510" y="3550915"/>
            <a:ext cx="761405" cy="765518"/>
          </a:xfrm>
          <a:custGeom>
            <a:avLst/>
            <a:gdLst>
              <a:gd name="connsiteX0" fmla="*/ 0 w 761405"/>
              <a:gd name="connsiteY0" fmla="*/ 765518 h 765518"/>
              <a:gd name="connsiteX1" fmla="*/ 0 w 761405"/>
              <a:gd name="connsiteY1" fmla="*/ 16066 h 765518"/>
              <a:gd name="connsiteX2" fmla="*/ 17220 w 761405"/>
              <a:gd name="connsiteY2" fmla="*/ 33003 h 765518"/>
              <a:gd name="connsiteX3" fmla="*/ 48758 w 761405"/>
              <a:gd name="connsiteY3" fmla="*/ 49619 h 765518"/>
              <a:gd name="connsiteX4" fmla="*/ 82803 w 761405"/>
              <a:gd name="connsiteY4" fmla="*/ 39051 h 765518"/>
              <a:gd name="connsiteX5" fmla="*/ 140724 w 761405"/>
              <a:gd name="connsiteY5" fmla="*/ 0 h 765518"/>
              <a:gd name="connsiteX6" fmla="*/ 178766 w 761405"/>
              <a:gd name="connsiteY6" fmla="*/ 58591 h 765518"/>
              <a:gd name="connsiteX7" fmla="*/ 198936 w 761405"/>
              <a:gd name="connsiteY7" fmla="*/ 72418 h 765518"/>
              <a:gd name="connsiteX8" fmla="*/ 217420 w 761405"/>
              <a:gd name="connsiteY8" fmla="*/ 70244 h 765518"/>
              <a:gd name="connsiteX9" fmla="*/ 281506 w 761405"/>
              <a:gd name="connsiteY9" fmla="*/ 42444 h 765518"/>
              <a:gd name="connsiteX10" fmla="*/ 308190 w 761405"/>
              <a:gd name="connsiteY10" fmla="*/ 107004 h 765518"/>
              <a:gd name="connsiteX11" fmla="*/ 337267 w 761405"/>
              <a:gd name="connsiteY11" fmla="*/ 136049 h 765518"/>
              <a:gd name="connsiteX12" fmla="*/ 340629 w 761405"/>
              <a:gd name="connsiteY12" fmla="*/ 136914 h 765518"/>
              <a:gd name="connsiteX13" fmla="*/ 349325 w 761405"/>
              <a:gd name="connsiteY13" fmla="*/ 136510 h 765518"/>
              <a:gd name="connsiteX14" fmla="*/ 366187 w 761405"/>
              <a:gd name="connsiteY14" fmla="*/ 138215 h 765518"/>
              <a:gd name="connsiteX15" fmla="*/ 416502 w 761405"/>
              <a:gd name="connsiteY15" fmla="*/ 133392 h 765518"/>
              <a:gd name="connsiteX16" fmla="*/ 416511 w 761405"/>
              <a:gd name="connsiteY16" fmla="*/ 133392 h 765518"/>
              <a:gd name="connsiteX17" fmla="*/ 417395 w 761405"/>
              <a:gd name="connsiteY17" fmla="*/ 133129 h 765518"/>
              <a:gd name="connsiteX18" fmla="*/ 421284 w 761405"/>
              <a:gd name="connsiteY18" fmla="*/ 131977 h 765518"/>
              <a:gd name="connsiteX19" fmla="*/ 421759 w 761405"/>
              <a:gd name="connsiteY19" fmla="*/ 136933 h 765518"/>
              <a:gd name="connsiteX20" fmla="*/ 446899 w 761405"/>
              <a:gd name="connsiteY20" fmla="*/ 208616 h 765518"/>
              <a:gd name="connsiteX21" fmla="*/ 449313 w 761405"/>
              <a:gd name="connsiteY21" fmla="*/ 211890 h 765518"/>
              <a:gd name="connsiteX22" fmla="*/ 453000 w 761405"/>
              <a:gd name="connsiteY22" fmla="*/ 213607 h 765518"/>
              <a:gd name="connsiteX23" fmla="*/ 461623 w 761405"/>
              <a:gd name="connsiteY23" fmla="*/ 214801 h 765518"/>
              <a:gd name="connsiteX24" fmla="*/ 477890 w 761405"/>
              <a:gd name="connsiteY24" fmla="*/ 219560 h 765518"/>
              <a:gd name="connsiteX25" fmla="*/ 528238 w 761405"/>
              <a:gd name="connsiteY25" fmla="*/ 224020 h 765518"/>
              <a:gd name="connsiteX26" fmla="*/ 528247 w 761405"/>
              <a:gd name="connsiteY26" fmla="*/ 224022 h 765518"/>
              <a:gd name="connsiteX27" fmla="*/ 529164 w 761405"/>
              <a:gd name="connsiteY27" fmla="*/ 223926 h 765518"/>
              <a:gd name="connsiteX28" fmla="*/ 533198 w 761405"/>
              <a:gd name="connsiteY28" fmla="*/ 223505 h 765518"/>
              <a:gd name="connsiteX29" fmla="*/ 532759 w 761405"/>
              <a:gd name="connsiteY29" fmla="*/ 228464 h 765518"/>
              <a:gd name="connsiteX30" fmla="*/ 544365 w 761405"/>
              <a:gd name="connsiteY30" fmla="*/ 303536 h 765518"/>
              <a:gd name="connsiteX31" fmla="*/ 548771 w 761405"/>
              <a:gd name="connsiteY31" fmla="*/ 312625 h 765518"/>
              <a:gd name="connsiteX32" fmla="*/ 556902 w 761405"/>
              <a:gd name="connsiteY32" fmla="*/ 318619 h 765518"/>
              <a:gd name="connsiteX33" fmla="*/ 628585 w 761405"/>
              <a:gd name="connsiteY33" fmla="*/ 343759 h 765518"/>
              <a:gd name="connsiteX34" fmla="*/ 644795 w 761405"/>
              <a:gd name="connsiteY34" fmla="*/ 345313 h 765518"/>
              <a:gd name="connsiteX35" fmla="*/ 639887 w 761405"/>
              <a:gd name="connsiteY35" fmla="*/ 360840 h 765518"/>
              <a:gd name="connsiteX36" fmla="*/ 635204 w 761405"/>
              <a:gd name="connsiteY36" fmla="*/ 433414 h 765518"/>
              <a:gd name="connsiteX37" fmla="*/ 698272 w 761405"/>
              <a:gd name="connsiteY37" fmla="*/ 469625 h 765518"/>
              <a:gd name="connsiteX38" fmla="*/ 713925 w 761405"/>
              <a:gd name="connsiteY38" fmla="*/ 474118 h 765518"/>
              <a:gd name="connsiteX39" fmla="*/ 706260 w 761405"/>
              <a:gd name="connsiteY39" fmla="*/ 488486 h 765518"/>
              <a:gd name="connsiteX40" fmla="*/ 687586 w 761405"/>
              <a:gd name="connsiteY40" fmla="*/ 562119 h 765518"/>
              <a:gd name="connsiteX41" fmla="*/ 688109 w 761405"/>
              <a:gd name="connsiteY41" fmla="*/ 572616 h 765518"/>
              <a:gd name="connsiteX42" fmla="*/ 710380 w 761405"/>
              <a:gd name="connsiteY42" fmla="*/ 599896 h 765518"/>
              <a:gd name="connsiteX43" fmla="*/ 759803 w 761405"/>
              <a:gd name="connsiteY43" fmla="*/ 633269 h 765518"/>
              <a:gd name="connsiteX44" fmla="*/ 726464 w 761405"/>
              <a:gd name="connsiteY44" fmla="*/ 682715 h 765518"/>
              <a:gd name="connsiteX45" fmla="*/ 717778 w 761405"/>
              <a:gd name="connsiteY45" fmla="*/ 710697 h 765518"/>
              <a:gd name="connsiteX46" fmla="*/ 731845 w 761405"/>
              <a:gd name="connsiteY46" fmla="*/ 736403 h 765518"/>
              <a:gd name="connsiteX47" fmla="*/ 761405 w 761405"/>
              <a:gd name="connsiteY47" fmla="*/ 765518 h 765518"/>
              <a:gd name="connsiteX48" fmla="*/ 0 w 761405"/>
              <a:gd name="connsiteY48" fmla="*/ 765518 h 765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61405" h="765518">
                <a:moveTo>
                  <a:pt x="0" y="765518"/>
                </a:moveTo>
                <a:lnTo>
                  <a:pt x="0" y="16066"/>
                </a:lnTo>
                <a:lnTo>
                  <a:pt x="17220" y="33003"/>
                </a:lnTo>
                <a:lnTo>
                  <a:pt x="48758" y="49619"/>
                </a:lnTo>
                <a:lnTo>
                  <a:pt x="82803" y="39051"/>
                </a:lnTo>
                <a:lnTo>
                  <a:pt x="140724" y="0"/>
                </a:lnTo>
                <a:lnTo>
                  <a:pt x="178766" y="58591"/>
                </a:lnTo>
                <a:lnTo>
                  <a:pt x="198936" y="72418"/>
                </a:lnTo>
                <a:lnTo>
                  <a:pt x="217420" y="70244"/>
                </a:lnTo>
                <a:lnTo>
                  <a:pt x="281506" y="42444"/>
                </a:lnTo>
                <a:lnTo>
                  <a:pt x="308190" y="107004"/>
                </a:lnTo>
                <a:lnTo>
                  <a:pt x="337267" y="136049"/>
                </a:lnTo>
                <a:lnTo>
                  <a:pt x="340629" y="136914"/>
                </a:lnTo>
                <a:lnTo>
                  <a:pt x="349325" y="136510"/>
                </a:lnTo>
                <a:lnTo>
                  <a:pt x="366187" y="138215"/>
                </a:lnTo>
                <a:lnTo>
                  <a:pt x="416502" y="133392"/>
                </a:lnTo>
                <a:lnTo>
                  <a:pt x="416511" y="133392"/>
                </a:lnTo>
                <a:lnTo>
                  <a:pt x="417395" y="133129"/>
                </a:lnTo>
                <a:lnTo>
                  <a:pt x="421284" y="131977"/>
                </a:lnTo>
                <a:lnTo>
                  <a:pt x="421759" y="136933"/>
                </a:lnTo>
                <a:cubicBezTo>
                  <a:pt x="426548" y="161663"/>
                  <a:pt x="434928" y="185838"/>
                  <a:pt x="446899" y="208616"/>
                </a:cubicBezTo>
                <a:lnTo>
                  <a:pt x="449313" y="211890"/>
                </a:lnTo>
                <a:lnTo>
                  <a:pt x="453000" y="213607"/>
                </a:lnTo>
                <a:lnTo>
                  <a:pt x="461623" y="214801"/>
                </a:lnTo>
                <a:lnTo>
                  <a:pt x="477890" y="219560"/>
                </a:lnTo>
                <a:lnTo>
                  <a:pt x="528238" y="224020"/>
                </a:lnTo>
                <a:lnTo>
                  <a:pt x="528247" y="224022"/>
                </a:lnTo>
                <a:lnTo>
                  <a:pt x="529164" y="223926"/>
                </a:lnTo>
                <a:lnTo>
                  <a:pt x="533198" y="223505"/>
                </a:lnTo>
                <a:lnTo>
                  <a:pt x="532759" y="228464"/>
                </a:lnTo>
                <a:cubicBezTo>
                  <a:pt x="532944" y="253654"/>
                  <a:pt x="536761" y="278951"/>
                  <a:pt x="544365" y="303536"/>
                </a:cubicBezTo>
                <a:lnTo>
                  <a:pt x="548771" y="312625"/>
                </a:lnTo>
                <a:lnTo>
                  <a:pt x="556902" y="318619"/>
                </a:lnTo>
                <a:cubicBezTo>
                  <a:pt x="579680" y="330591"/>
                  <a:pt x="603855" y="338971"/>
                  <a:pt x="628585" y="343759"/>
                </a:cubicBezTo>
                <a:lnTo>
                  <a:pt x="644795" y="345313"/>
                </a:lnTo>
                <a:lnTo>
                  <a:pt x="639887" y="360840"/>
                </a:lnTo>
                <a:lnTo>
                  <a:pt x="635204" y="433414"/>
                </a:lnTo>
                <a:lnTo>
                  <a:pt x="698272" y="469625"/>
                </a:lnTo>
                <a:lnTo>
                  <a:pt x="713925" y="474118"/>
                </a:lnTo>
                <a:lnTo>
                  <a:pt x="706260" y="488486"/>
                </a:lnTo>
                <a:cubicBezTo>
                  <a:pt x="696580" y="511742"/>
                  <a:pt x="690201" y="536519"/>
                  <a:pt x="687586" y="562119"/>
                </a:cubicBezTo>
                <a:lnTo>
                  <a:pt x="688109" y="572616"/>
                </a:lnTo>
                <a:lnTo>
                  <a:pt x="710380" y="599896"/>
                </a:lnTo>
                <a:lnTo>
                  <a:pt x="759803" y="633269"/>
                </a:lnTo>
                <a:lnTo>
                  <a:pt x="726464" y="682715"/>
                </a:lnTo>
                <a:lnTo>
                  <a:pt x="717778" y="710697"/>
                </a:lnTo>
                <a:lnTo>
                  <a:pt x="731845" y="736403"/>
                </a:lnTo>
                <a:lnTo>
                  <a:pt x="761405" y="765518"/>
                </a:lnTo>
                <a:lnTo>
                  <a:pt x="0" y="765518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9" name="フリーフォーム: 図形 128">
            <a:extLst>
              <a:ext uri="{FF2B5EF4-FFF2-40B4-BE49-F238E27FC236}">
                <a16:creationId xmlns:a16="http://schemas.microsoft.com/office/drawing/2014/main" id="{2F13C047-472C-4B48-9E64-EB49FF4325BD}"/>
              </a:ext>
            </a:extLst>
          </p:cNvPr>
          <p:cNvSpPr/>
          <p:nvPr/>
        </p:nvSpPr>
        <p:spPr bwMode="auto">
          <a:xfrm rot="5400000">
            <a:off x="6082129" y="3553670"/>
            <a:ext cx="722429" cy="721032"/>
          </a:xfrm>
          <a:custGeom>
            <a:avLst/>
            <a:gdLst>
              <a:gd name="connsiteX0" fmla="*/ 0 w 722429"/>
              <a:gd name="connsiteY0" fmla="*/ 638356 h 721032"/>
              <a:gd name="connsiteX1" fmla="*/ 0 w 722429"/>
              <a:gd name="connsiteY1" fmla="*/ 0 h 721032"/>
              <a:gd name="connsiteX2" fmla="*/ 638355 w 722429"/>
              <a:gd name="connsiteY2" fmla="*/ 0 h 721032"/>
              <a:gd name="connsiteX3" fmla="*/ 609600 w 722429"/>
              <a:gd name="connsiteY3" fmla="*/ 5479 h 721032"/>
              <a:gd name="connsiteX4" fmla="*/ 511178 w 722429"/>
              <a:gd name="connsiteY4" fmla="*/ 37850 h 721032"/>
              <a:gd name="connsiteX5" fmla="*/ 492832 w 722429"/>
              <a:gd name="connsiteY5" fmla="*/ 49004 h 721032"/>
              <a:gd name="connsiteX6" fmla="*/ 486171 w 722429"/>
              <a:gd name="connsiteY6" fmla="*/ 50825 h 721032"/>
              <a:gd name="connsiteX7" fmla="*/ 468874 w 722429"/>
              <a:gd name="connsiteY7" fmla="*/ 68007 h 721032"/>
              <a:gd name="connsiteX8" fmla="*/ 468087 w 722429"/>
              <a:gd name="connsiteY8" fmla="*/ 77299 h 721032"/>
              <a:gd name="connsiteX9" fmla="*/ 465278 w 722429"/>
              <a:gd name="connsiteY9" fmla="*/ 86191 h 721032"/>
              <a:gd name="connsiteX10" fmla="*/ 474735 w 722429"/>
              <a:gd name="connsiteY10" fmla="*/ 108662 h 721032"/>
              <a:gd name="connsiteX11" fmla="*/ 480202 w 722429"/>
              <a:gd name="connsiteY11" fmla="*/ 112880 h 721032"/>
              <a:gd name="connsiteX12" fmla="*/ 492923 w 722429"/>
              <a:gd name="connsiteY12" fmla="*/ 130178 h 721032"/>
              <a:gd name="connsiteX13" fmla="*/ 692665 w 722429"/>
              <a:gd name="connsiteY13" fmla="*/ 271206 h 721032"/>
              <a:gd name="connsiteX14" fmla="*/ 722429 w 722429"/>
              <a:gd name="connsiteY14" fmla="*/ 286125 h 721032"/>
              <a:gd name="connsiteX15" fmla="*/ 690786 w 722429"/>
              <a:gd name="connsiteY15" fmla="*/ 275771 h 721032"/>
              <a:gd name="connsiteX16" fmla="*/ 449639 w 722429"/>
              <a:gd name="connsiteY16" fmla="*/ 235352 h 721032"/>
              <a:gd name="connsiteX17" fmla="*/ 420782 w 722429"/>
              <a:gd name="connsiteY17" fmla="*/ 239885 h 721032"/>
              <a:gd name="connsiteX18" fmla="*/ 420400 w 722429"/>
              <a:gd name="connsiteY18" fmla="*/ 239836 h 721032"/>
              <a:gd name="connsiteX19" fmla="*/ 397825 w 722429"/>
              <a:gd name="connsiteY19" fmla="*/ 249039 h 721032"/>
              <a:gd name="connsiteX20" fmla="*/ 394047 w 722429"/>
              <a:gd name="connsiteY20" fmla="*/ 256303 h 721032"/>
              <a:gd name="connsiteX21" fmla="*/ 388794 w 722429"/>
              <a:gd name="connsiteY21" fmla="*/ 262585 h 721032"/>
              <a:gd name="connsiteX22" fmla="*/ 388988 w 722429"/>
              <a:gd name="connsiteY22" fmla="*/ 286965 h 721032"/>
              <a:gd name="connsiteX23" fmla="*/ 389180 w 722429"/>
              <a:gd name="connsiteY23" fmla="*/ 287299 h 721032"/>
              <a:gd name="connsiteX24" fmla="*/ 396099 w 722429"/>
              <a:gd name="connsiteY24" fmla="*/ 315676 h 721032"/>
              <a:gd name="connsiteX25" fmla="*/ 526197 w 722429"/>
              <a:gd name="connsiteY25" fmla="*/ 522706 h 721032"/>
              <a:gd name="connsiteX26" fmla="*/ 547928 w 722429"/>
              <a:gd name="connsiteY26" fmla="*/ 547927 h 721032"/>
              <a:gd name="connsiteX27" fmla="*/ 522706 w 722429"/>
              <a:gd name="connsiteY27" fmla="*/ 526196 h 721032"/>
              <a:gd name="connsiteX28" fmla="*/ 315678 w 722429"/>
              <a:gd name="connsiteY28" fmla="*/ 396098 h 721032"/>
              <a:gd name="connsiteX29" fmla="*/ 294817 w 722429"/>
              <a:gd name="connsiteY29" fmla="*/ 391012 h 721032"/>
              <a:gd name="connsiteX30" fmla="*/ 288820 w 722429"/>
              <a:gd name="connsiteY30" fmla="*/ 387590 h 721032"/>
              <a:gd name="connsiteX31" fmla="*/ 264441 w 722429"/>
              <a:gd name="connsiteY31" fmla="*/ 387508 h 721032"/>
              <a:gd name="connsiteX32" fmla="*/ 257314 w 722429"/>
              <a:gd name="connsiteY32" fmla="*/ 393521 h 721032"/>
              <a:gd name="connsiteX33" fmla="*/ 249040 w 722429"/>
              <a:gd name="connsiteY33" fmla="*/ 397824 h 721032"/>
              <a:gd name="connsiteX34" fmla="*/ 239837 w 722429"/>
              <a:gd name="connsiteY34" fmla="*/ 420400 h 721032"/>
              <a:gd name="connsiteX35" fmla="*/ 240632 w 722429"/>
              <a:gd name="connsiteY35" fmla="*/ 427823 h 721032"/>
              <a:gd name="connsiteX36" fmla="*/ 237483 w 722429"/>
              <a:gd name="connsiteY36" fmla="*/ 448474 h 721032"/>
              <a:gd name="connsiteX37" fmla="*/ 279000 w 722429"/>
              <a:gd name="connsiteY37" fmla="*/ 689436 h 721032"/>
              <a:gd name="connsiteX38" fmla="*/ 289497 w 722429"/>
              <a:gd name="connsiteY38" fmla="*/ 721032 h 721032"/>
              <a:gd name="connsiteX39" fmla="*/ 274444 w 722429"/>
              <a:gd name="connsiteY39" fmla="*/ 691336 h 721032"/>
              <a:gd name="connsiteX40" fmla="*/ 132507 w 722429"/>
              <a:gd name="connsiteY40" fmla="*/ 492238 h 721032"/>
              <a:gd name="connsiteX41" fmla="*/ 108897 w 722429"/>
              <a:gd name="connsiteY41" fmla="*/ 475039 h 721032"/>
              <a:gd name="connsiteX42" fmla="*/ 108662 w 722429"/>
              <a:gd name="connsiteY42" fmla="*/ 474734 h 721032"/>
              <a:gd name="connsiteX43" fmla="*/ 86191 w 722429"/>
              <a:gd name="connsiteY43" fmla="*/ 465278 h 721032"/>
              <a:gd name="connsiteX44" fmla="*/ 78384 w 722429"/>
              <a:gd name="connsiteY44" fmla="*/ 467743 h 721032"/>
              <a:gd name="connsiteX45" fmla="*/ 70227 w 722429"/>
              <a:gd name="connsiteY45" fmla="*/ 468472 h 721032"/>
              <a:gd name="connsiteX46" fmla="*/ 53125 w 722429"/>
              <a:gd name="connsiteY46" fmla="*/ 485847 h 721032"/>
              <a:gd name="connsiteX47" fmla="*/ 53024 w 722429"/>
              <a:gd name="connsiteY47" fmla="*/ 486219 h 721032"/>
              <a:gd name="connsiteX48" fmla="*/ 37851 w 722429"/>
              <a:gd name="connsiteY48" fmla="*/ 511177 h 721032"/>
              <a:gd name="connsiteX49" fmla="*/ 5479 w 722429"/>
              <a:gd name="connsiteY49" fmla="*/ 609599 h 721032"/>
              <a:gd name="connsiteX50" fmla="*/ 0 w 722429"/>
              <a:gd name="connsiteY50" fmla="*/ 638356 h 72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22429" h="721032">
                <a:moveTo>
                  <a:pt x="0" y="638356"/>
                </a:moveTo>
                <a:lnTo>
                  <a:pt x="0" y="0"/>
                </a:lnTo>
                <a:lnTo>
                  <a:pt x="638355" y="0"/>
                </a:lnTo>
                <a:lnTo>
                  <a:pt x="609600" y="5479"/>
                </a:lnTo>
                <a:cubicBezTo>
                  <a:pt x="569184" y="14709"/>
                  <a:pt x="535691" y="25664"/>
                  <a:pt x="511178" y="37850"/>
                </a:cubicBezTo>
                <a:lnTo>
                  <a:pt x="492832" y="49004"/>
                </a:lnTo>
                <a:lnTo>
                  <a:pt x="486171" y="50825"/>
                </a:lnTo>
                <a:cubicBezTo>
                  <a:pt x="477675" y="55178"/>
                  <a:pt x="471803" y="60888"/>
                  <a:pt x="468874" y="68007"/>
                </a:cubicBezTo>
                <a:lnTo>
                  <a:pt x="468087" y="77299"/>
                </a:lnTo>
                <a:lnTo>
                  <a:pt x="465278" y="86191"/>
                </a:lnTo>
                <a:cubicBezTo>
                  <a:pt x="465278" y="93888"/>
                  <a:pt x="468535" y="101403"/>
                  <a:pt x="474735" y="108662"/>
                </a:cubicBezTo>
                <a:lnTo>
                  <a:pt x="480202" y="112880"/>
                </a:lnTo>
                <a:lnTo>
                  <a:pt x="492923" y="130178"/>
                </a:lnTo>
                <a:cubicBezTo>
                  <a:pt x="528983" y="171374"/>
                  <a:pt x="600136" y="221686"/>
                  <a:pt x="692665" y="271206"/>
                </a:cubicBezTo>
                <a:lnTo>
                  <a:pt x="722429" y="286125"/>
                </a:lnTo>
                <a:lnTo>
                  <a:pt x="690786" y="275771"/>
                </a:lnTo>
                <a:cubicBezTo>
                  <a:pt x="590204" y="245817"/>
                  <a:pt x="504250" y="231471"/>
                  <a:pt x="449639" y="235352"/>
                </a:cubicBezTo>
                <a:lnTo>
                  <a:pt x="420782" y="239885"/>
                </a:lnTo>
                <a:lnTo>
                  <a:pt x="420400" y="239836"/>
                </a:lnTo>
                <a:cubicBezTo>
                  <a:pt x="410884" y="240585"/>
                  <a:pt x="403267" y="243596"/>
                  <a:pt x="397825" y="249039"/>
                </a:cubicBezTo>
                <a:lnTo>
                  <a:pt x="394047" y="256303"/>
                </a:lnTo>
                <a:lnTo>
                  <a:pt x="388794" y="262585"/>
                </a:lnTo>
                <a:cubicBezTo>
                  <a:pt x="385866" y="269704"/>
                  <a:pt x="386017" y="277893"/>
                  <a:pt x="388988" y="286965"/>
                </a:cubicBezTo>
                <a:lnTo>
                  <a:pt x="389180" y="287299"/>
                </a:lnTo>
                <a:lnTo>
                  <a:pt x="396099" y="315676"/>
                </a:lnTo>
                <a:cubicBezTo>
                  <a:pt x="413531" y="367578"/>
                  <a:pt x="459846" y="441393"/>
                  <a:pt x="526197" y="522706"/>
                </a:cubicBezTo>
                <a:lnTo>
                  <a:pt x="547928" y="547927"/>
                </a:lnTo>
                <a:lnTo>
                  <a:pt x="522706" y="526196"/>
                </a:lnTo>
                <a:cubicBezTo>
                  <a:pt x="441393" y="459845"/>
                  <a:pt x="367578" y="413531"/>
                  <a:pt x="315678" y="396098"/>
                </a:cubicBezTo>
                <a:lnTo>
                  <a:pt x="294817" y="391012"/>
                </a:lnTo>
                <a:lnTo>
                  <a:pt x="288820" y="387590"/>
                </a:lnTo>
                <a:cubicBezTo>
                  <a:pt x="279735" y="384659"/>
                  <a:pt x="271545" y="384546"/>
                  <a:pt x="264441" y="387508"/>
                </a:cubicBezTo>
                <a:lnTo>
                  <a:pt x="257314" y="393521"/>
                </a:lnTo>
                <a:lnTo>
                  <a:pt x="249040" y="397824"/>
                </a:lnTo>
                <a:cubicBezTo>
                  <a:pt x="243597" y="403267"/>
                  <a:pt x="240585" y="410884"/>
                  <a:pt x="239837" y="420400"/>
                </a:cubicBezTo>
                <a:lnTo>
                  <a:pt x="240632" y="427823"/>
                </a:lnTo>
                <a:lnTo>
                  <a:pt x="237483" y="448474"/>
                </a:lnTo>
                <a:cubicBezTo>
                  <a:pt x="233851" y="503104"/>
                  <a:pt x="248588" y="588992"/>
                  <a:pt x="279000" y="689436"/>
                </a:cubicBezTo>
                <a:lnTo>
                  <a:pt x="289497" y="721032"/>
                </a:lnTo>
                <a:lnTo>
                  <a:pt x="274444" y="691336"/>
                </a:lnTo>
                <a:cubicBezTo>
                  <a:pt x="224502" y="599032"/>
                  <a:pt x="173867" y="528109"/>
                  <a:pt x="132507" y="492238"/>
                </a:cubicBezTo>
                <a:lnTo>
                  <a:pt x="108897" y="475039"/>
                </a:lnTo>
                <a:lnTo>
                  <a:pt x="108662" y="474734"/>
                </a:lnTo>
                <a:cubicBezTo>
                  <a:pt x="101403" y="468534"/>
                  <a:pt x="93889" y="465278"/>
                  <a:pt x="86191" y="465278"/>
                </a:cubicBezTo>
                <a:lnTo>
                  <a:pt x="78384" y="467743"/>
                </a:lnTo>
                <a:lnTo>
                  <a:pt x="70227" y="468472"/>
                </a:lnTo>
                <a:cubicBezTo>
                  <a:pt x="63122" y="471434"/>
                  <a:pt x="57439" y="477330"/>
                  <a:pt x="53125" y="485847"/>
                </a:cubicBezTo>
                <a:lnTo>
                  <a:pt x="53024" y="486219"/>
                </a:lnTo>
                <a:lnTo>
                  <a:pt x="37851" y="511177"/>
                </a:lnTo>
                <a:cubicBezTo>
                  <a:pt x="25664" y="535690"/>
                  <a:pt x="14709" y="569183"/>
                  <a:pt x="5479" y="609599"/>
                </a:cubicBezTo>
                <a:lnTo>
                  <a:pt x="0" y="63835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8" name="フリーフォーム: 図形 127">
            <a:extLst>
              <a:ext uri="{FF2B5EF4-FFF2-40B4-BE49-F238E27FC236}">
                <a16:creationId xmlns:a16="http://schemas.microsoft.com/office/drawing/2014/main" id="{F0CB6B51-EAF3-4ED4-9040-91B6DEA31755}"/>
              </a:ext>
            </a:extLst>
          </p:cNvPr>
          <p:cNvSpPr/>
          <p:nvPr/>
        </p:nvSpPr>
        <p:spPr bwMode="auto">
          <a:xfrm rot="5400000">
            <a:off x="6842589" y="3552272"/>
            <a:ext cx="721032" cy="722430"/>
          </a:xfrm>
          <a:custGeom>
            <a:avLst/>
            <a:gdLst>
              <a:gd name="connsiteX0" fmla="*/ 0 w 721032"/>
              <a:gd name="connsiteY0" fmla="*/ 722430 h 722430"/>
              <a:gd name="connsiteX1" fmla="*/ 0 w 721032"/>
              <a:gd name="connsiteY1" fmla="*/ 84072 h 722430"/>
              <a:gd name="connsiteX2" fmla="*/ 5479 w 721032"/>
              <a:gd name="connsiteY2" fmla="*/ 112829 h 722430"/>
              <a:gd name="connsiteX3" fmla="*/ 37851 w 721032"/>
              <a:gd name="connsiteY3" fmla="*/ 211251 h 722430"/>
              <a:gd name="connsiteX4" fmla="*/ 49005 w 721032"/>
              <a:gd name="connsiteY4" fmla="*/ 229597 h 722430"/>
              <a:gd name="connsiteX5" fmla="*/ 50826 w 721032"/>
              <a:gd name="connsiteY5" fmla="*/ 236258 h 722430"/>
              <a:gd name="connsiteX6" fmla="*/ 68007 w 721032"/>
              <a:gd name="connsiteY6" fmla="*/ 253555 h 722430"/>
              <a:gd name="connsiteX7" fmla="*/ 77301 w 721032"/>
              <a:gd name="connsiteY7" fmla="*/ 254343 h 722430"/>
              <a:gd name="connsiteX8" fmla="*/ 86191 w 721032"/>
              <a:gd name="connsiteY8" fmla="*/ 257151 h 722430"/>
              <a:gd name="connsiteX9" fmla="*/ 108662 w 721032"/>
              <a:gd name="connsiteY9" fmla="*/ 247694 h 722430"/>
              <a:gd name="connsiteX10" fmla="*/ 112881 w 721032"/>
              <a:gd name="connsiteY10" fmla="*/ 242228 h 722430"/>
              <a:gd name="connsiteX11" fmla="*/ 130178 w 721032"/>
              <a:gd name="connsiteY11" fmla="*/ 229508 h 722430"/>
              <a:gd name="connsiteX12" fmla="*/ 271207 w 721032"/>
              <a:gd name="connsiteY12" fmla="*/ 29764 h 722430"/>
              <a:gd name="connsiteX13" fmla="*/ 286125 w 721032"/>
              <a:gd name="connsiteY13" fmla="*/ 0 h 722430"/>
              <a:gd name="connsiteX14" fmla="*/ 275772 w 721032"/>
              <a:gd name="connsiteY14" fmla="*/ 31643 h 722430"/>
              <a:gd name="connsiteX15" fmla="*/ 235353 w 721032"/>
              <a:gd name="connsiteY15" fmla="*/ 272792 h 722430"/>
              <a:gd name="connsiteX16" fmla="*/ 239881 w 721032"/>
              <a:gd name="connsiteY16" fmla="*/ 301615 h 722430"/>
              <a:gd name="connsiteX17" fmla="*/ 239837 w 721032"/>
              <a:gd name="connsiteY17" fmla="*/ 302029 h 722430"/>
              <a:gd name="connsiteX18" fmla="*/ 249039 w 721032"/>
              <a:gd name="connsiteY18" fmla="*/ 324605 h 722430"/>
              <a:gd name="connsiteX19" fmla="*/ 256305 w 721032"/>
              <a:gd name="connsiteY19" fmla="*/ 328383 h 722430"/>
              <a:gd name="connsiteX20" fmla="*/ 262587 w 721032"/>
              <a:gd name="connsiteY20" fmla="*/ 333635 h 722430"/>
              <a:gd name="connsiteX21" fmla="*/ 286965 w 721032"/>
              <a:gd name="connsiteY21" fmla="*/ 333441 h 722430"/>
              <a:gd name="connsiteX22" fmla="*/ 287300 w 721032"/>
              <a:gd name="connsiteY22" fmla="*/ 333248 h 722430"/>
              <a:gd name="connsiteX23" fmla="*/ 315677 w 721032"/>
              <a:gd name="connsiteY23" fmla="*/ 326330 h 722430"/>
              <a:gd name="connsiteX24" fmla="*/ 522706 w 721032"/>
              <a:gd name="connsiteY24" fmla="*/ 196232 h 722430"/>
              <a:gd name="connsiteX25" fmla="*/ 547928 w 721032"/>
              <a:gd name="connsiteY25" fmla="*/ 174501 h 722430"/>
              <a:gd name="connsiteX26" fmla="*/ 526197 w 721032"/>
              <a:gd name="connsiteY26" fmla="*/ 199723 h 722430"/>
              <a:gd name="connsiteX27" fmla="*/ 396099 w 721032"/>
              <a:gd name="connsiteY27" fmla="*/ 406752 h 722430"/>
              <a:gd name="connsiteX28" fmla="*/ 391013 w 721032"/>
              <a:gd name="connsiteY28" fmla="*/ 427612 h 722430"/>
              <a:gd name="connsiteX29" fmla="*/ 387590 w 721032"/>
              <a:gd name="connsiteY29" fmla="*/ 433609 h 722430"/>
              <a:gd name="connsiteX30" fmla="*/ 387509 w 721032"/>
              <a:gd name="connsiteY30" fmla="*/ 457989 h 722430"/>
              <a:gd name="connsiteX31" fmla="*/ 393522 w 721032"/>
              <a:gd name="connsiteY31" fmla="*/ 465117 h 722430"/>
              <a:gd name="connsiteX32" fmla="*/ 397824 w 721032"/>
              <a:gd name="connsiteY32" fmla="*/ 473390 h 722430"/>
              <a:gd name="connsiteX33" fmla="*/ 420400 w 721032"/>
              <a:gd name="connsiteY33" fmla="*/ 482592 h 722430"/>
              <a:gd name="connsiteX34" fmla="*/ 427250 w 721032"/>
              <a:gd name="connsiteY34" fmla="*/ 481710 h 722430"/>
              <a:gd name="connsiteX35" fmla="*/ 448476 w 721032"/>
              <a:gd name="connsiteY35" fmla="*/ 484946 h 722430"/>
              <a:gd name="connsiteX36" fmla="*/ 689438 w 721032"/>
              <a:gd name="connsiteY36" fmla="*/ 443429 h 722430"/>
              <a:gd name="connsiteX37" fmla="*/ 721032 w 721032"/>
              <a:gd name="connsiteY37" fmla="*/ 432932 h 722430"/>
              <a:gd name="connsiteX38" fmla="*/ 691337 w 721032"/>
              <a:gd name="connsiteY38" fmla="*/ 447985 h 722430"/>
              <a:gd name="connsiteX39" fmla="*/ 517859 w 721032"/>
              <a:gd name="connsiteY39" fmla="*/ 564071 h 722430"/>
              <a:gd name="connsiteX40" fmla="*/ 475046 w 721032"/>
              <a:gd name="connsiteY40" fmla="*/ 613527 h 722430"/>
              <a:gd name="connsiteX41" fmla="*/ 474735 w 721032"/>
              <a:gd name="connsiteY41" fmla="*/ 613767 h 722430"/>
              <a:gd name="connsiteX42" fmla="*/ 465278 w 721032"/>
              <a:gd name="connsiteY42" fmla="*/ 636238 h 722430"/>
              <a:gd name="connsiteX43" fmla="*/ 469930 w 721032"/>
              <a:gd name="connsiteY43" fmla="*/ 643609 h 722430"/>
              <a:gd name="connsiteX44" fmla="*/ 468473 w 721032"/>
              <a:gd name="connsiteY44" fmla="*/ 652202 h 722430"/>
              <a:gd name="connsiteX45" fmla="*/ 485847 w 721032"/>
              <a:gd name="connsiteY45" fmla="*/ 669305 h 722430"/>
              <a:gd name="connsiteX46" fmla="*/ 486229 w 721032"/>
              <a:gd name="connsiteY46" fmla="*/ 669407 h 722430"/>
              <a:gd name="connsiteX47" fmla="*/ 544773 w 721032"/>
              <a:gd name="connsiteY47" fmla="*/ 698578 h 722430"/>
              <a:gd name="connsiteX48" fmla="*/ 634664 w 721032"/>
              <a:gd name="connsiteY48" fmla="*/ 722277 h 722430"/>
              <a:gd name="connsiteX49" fmla="*/ 635717 w 721032"/>
              <a:gd name="connsiteY49" fmla="*/ 722430 h 722430"/>
              <a:gd name="connsiteX50" fmla="*/ 0 w 721032"/>
              <a:gd name="connsiteY50" fmla="*/ 722430 h 72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21032" h="722430">
                <a:moveTo>
                  <a:pt x="0" y="722430"/>
                </a:moveTo>
                <a:lnTo>
                  <a:pt x="0" y="84072"/>
                </a:lnTo>
                <a:lnTo>
                  <a:pt x="5479" y="112829"/>
                </a:lnTo>
                <a:cubicBezTo>
                  <a:pt x="14709" y="153245"/>
                  <a:pt x="25664" y="186738"/>
                  <a:pt x="37851" y="211251"/>
                </a:cubicBezTo>
                <a:lnTo>
                  <a:pt x="49005" y="229597"/>
                </a:lnTo>
                <a:lnTo>
                  <a:pt x="50826" y="236258"/>
                </a:lnTo>
                <a:cubicBezTo>
                  <a:pt x="55178" y="244754"/>
                  <a:pt x="60889" y="250626"/>
                  <a:pt x="68007" y="253555"/>
                </a:cubicBezTo>
                <a:lnTo>
                  <a:pt x="77301" y="254343"/>
                </a:lnTo>
                <a:lnTo>
                  <a:pt x="86191" y="257151"/>
                </a:lnTo>
                <a:cubicBezTo>
                  <a:pt x="93888" y="257151"/>
                  <a:pt x="101403" y="253895"/>
                  <a:pt x="108662" y="247694"/>
                </a:cubicBezTo>
                <a:lnTo>
                  <a:pt x="112881" y="242228"/>
                </a:lnTo>
                <a:lnTo>
                  <a:pt x="130178" y="229508"/>
                </a:lnTo>
                <a:cubicBezTo>
                  <a:pt x="171375" y="193446"/>
                  <a:pt x="221686" y="122294"/>
                  <a:pt x="271207" y="29764"/>
                </a:cubicBezTo>
                <a:lnTo>
                  <a:pt x="286125" y="0"/>
                </a:lnTo>
                <a:lnTo>
                  <a:pt x="275772" y="31643"/>
                </a:lnTo>
                <a:cubicBezTo>
                  <a:pt x="245817" y="132225"/>
                  <a:pt x="231473" y="218180"/>
                  <a:pt x="235353" y="272792"/>
                </a:cubicBezTo>
                <a:lnTo>
                  <a:pt x="239881" y="301615"/>
                </a:lnTo>
                <a:lnTo>
                  <a:pt x="239837" y="302029"/>
                </a:lnTo>
                <a:cubicBezTo>
                  <a:pt x="240585" y="311545"/>
                  <a:pt x="243597" y="319162"/>
                  <a:pt x="249039" y="324605"/>
                </a:cubicBezTo>
                <a:lnTo>
                  <a:pt x="256305" y="328383"/>
                </a:lnTo>
                <a:lnTo>
                  <a:pt x="262587" y="333635"/>
                </a:lnTo>
                <a:cubicBezTo>
                  <a:pt x="269705" y="336564"/>
                  <a:pt x="277895" y="336413"/>
                  <a:pt x="286965" y="333441"/>
                </a:cubicBezTo>
                <a:lnTo>
                  <a:pt x="287300" y="333248"/>
                </a:lnTo>
                <a:lnTo>
                  <a:pt x="315677" y="326330"/>
                </a:lnTo>
                <a:cubicBezTo>
                  <a:pt x="367578" y="308898"/>
                  <a:pt x="441393" y="262583"/>
                  <a:pt x="522706" y="196232"/>
                </a:cubicBezTo>
                <a:lnTo>
                  <a:pt x="547928" y="174501"/>
                </a:lnTo>
                <a:lnTo>
                  <a:pt x="526197" y="199723"/>
                </a:lnTo>
                <a:cubicBezTo>
                  <a:pt x="459846" y="281036"/>
                  <a:pt x="413532" y="354852"/>
                  <a:pt x="396099" y="406752"/>
                </a:cubicBezTo>
                <a:lnTo>
                  <a:pt x="391013" y="427612"/>
                </a:lnTo>
                <a:lnTo>
                  <a:pt x="387590" y="433609"/>
                </a:lnTo>
                <a:cubicBezTo>
                  <a:pt x="384661" y="442695"/>
                  <a:pt x="384547" y="450885"/>
                  <a:pt x="387509" y="457989"/>
                </a:cubicBezTo>
                <a:lnTo>
                  <a:pt x="393522" y="465117"/>
                </a:lnTo>
                <a:lnTo>
                  <a:pt x="397824" y="473390"/>
                </a:lnTo>
                <a:cubicBezTo>
                  <a:pt x="403268" y="478833"/>
                  <a:pt x="410884" y="481845"/>
                  <a:pt x="420400" y="482592"/>
                </a:cubicBezTo>
                <a:lnTo>
                  <a:pt x="427250" y="481710"/>
                </a:lnTo>
                <a:lnTo>
                  <a:pt x="448476" y="484946"/>
                </a:lnTo>
                <a:cubicBezTo>
                  <a:pt x="503104" y="488578"/>
                  <a:pt x="588992" y="473841"/>
                  <a:pt x="689438" y="443429"/>
                </a:cubicBezTo>
                <a:lnTo>
                  <a:pt x="721032" y="432932"/>
                </a:lnTo>
                <a:lnTo>
                  <a:pt x="691337" y="447985"/>
                </a:lnTo>
                <a:cubicBezTo>
                  <a:pt x="617494" y="487938"/>
                  <a:pt x="557335" y="528335"/>
                  <a:pt x="517859" y="564071"/>
                </a:cubicBezTo>
                <a:lnTo>
                  <a:pt x="475046" y="613527"/>
                </a:lnTo>
                <a:lnTo>
                  <a:pt x="474735" y="613767"/>
                </a:lnTo>
                <a:cubicBezTo>
                  <a:pt x="468535" y="621025"/>
                  <a:pt x="465278" y="628540"/>
                  <a:pt x="465278" y="636238"/>
                </a:cubicBezTo>
                <a:lnTo>
                  <a:pt x="469930" y="643609"/>
                </a:lnTo>
                <a:lnTo>
                  <a:pt x="468473" y="652202"/>
                </a:lnTo>
                <a:cubicBezTo>
                  <a:pt x="471435" y="659307"/>
                  <a:pt x="477331" y="664991"/>
                  <a:pt x="485847" y="669305"/>
                </a:cubicBezTo>
                <a:lnTo>
                  <a:pt x="486229" y="669407"/>
                </a:lnTo>
                <a:lnTo>
                  <a:pt x="544773" y="698578"/>
                </a:lnTo>
                <a:cubicBezTo>
                  <a:pt x="569867" y="707477"/>
                  <a:pt x="600182" y="715460"/>
                  <a:pt x="634664" y="722277"/>
                </a:cubicBezTo>
                <a:lnTo>
                  <a:pt x="635717" y="722430"/>
                </a:lnTo>
                <a:lnTo>
                  <a:pt x="0" y="72243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7" name="フリーフォーム: 図形 126">
            <a:extLst>
              <a:ext uri="{FF2B5EF4-FFF2-40B4-BE49-F238E27FC236}">
                <a16:creationId xmlns:a16="http://schemas.microsoft.com/office/drawing/2014/main" id="{A1357BE6-C24E-4D24-B72E-974C200009B8}"/>
              </a:ext>
            </a:extLst>
          </p:cNvPr>
          <p:cNvSpPr/>
          <p:nvPr/>
        </p:nvSpPr>
        <p:spPr bwMode="auto">
          <a:xfrm rot="5400000">
            <a:off x="7901544" y="3554503"/>
            <a:ext cx="749739" cy="746676"/>
          </a:xfrm>
          <a:custGeom>
            <a:avLst/>
            <a:gdLst>
              <a:gd name="connsiteX0" fmla="*/ 0 w 749739"/>
              <a:gd name="connsiteY0" fmla="*/ 619097 h 746676"/>
              <a:gd name="connsiteX1" fmla="*/ 0 w 749739"/>
              <a:gd name="connsiteY1" fmla="*/ 0 h 746676"/>
              <a:gd name="connsiteX2" fmla="*/ 619094 w 749739"/>
              <a:gd name="connsiteY2" fmla="*/ 0 h 746676"/>
              <a:gd name="connsiteX3" fmla="*/ 540616 w 749739"/>
              <a:gd name="connsiteY3" fmla="*/ 19603 h 746676"/>
              <a:gd name="connsiteX4" fmla="*/ 513532 w 749739"/>
              <a:gd name="connsiteY4" fmla="*/ 30433 h 746676"/>
              <a:gd name="connsiteX5" fmla="*/ 529349 w 749739"/>
              <a:gd name="connsiteY5" fmla="*/ 42452 h 746676"/>
              <a:gd name="connsiteX6" fmla="*/ 718354 w 749739"/>
              <a:gd name="connsiteY6" fmla="*/ 118444 h 746676"/>
              <a:gd name="connsiteX7" fmla="*/ 749739 w 749739"/>
              <a:gd name="connsiteY7" fmla="*/ 126852 h 746676"/>
              <a:gd name="connsiteX8" fmla="*/ 717456 w 749739"/>
              <a:gd name="connsiteY8" fmla="*/ 123178 h 746676"/>
              <a:gd name="connsiteX9" fmla="*/ 523606 w 749739"/>
              <a:gd name="connsiteY9" fmla="*/ 123252 h 746676"/>
              <a:gd name="connsiteX10" fmla="*/ 484939 w 749739"/>
              <a:gd name="connsiteY10" fmla="*/ 130804 h 746676"/>
              <a:gd name="connsiteX11" fmla="*/ 513201 w 749739"/>
              <a:gd name="connsiteY11" fmla="*/ 158255 h 746676"/>
              <a:gd name="connsiteX12" fmla="*/ 675526 w 749739"/>
              <a:gd name="connsiteY12" fmla="*/ 264216 h 746676"/>
              <a:gd name="connsiteX13" fmla="*/ 704573 w 749739"/>
              <a:gd name="connsiteY13" fmla="*/ 278776 h 746676"/>
              <a:gd name="connsiteX14" fmla="*/ 673692 w 749739"/>
              <a:gd name="connsiteY14" fmla="*/ 268671 h 746676"/>
              <a:gd name="connsiteX15" fmla="*/ 483805 w 749739"/>
              <a:gd name="connsiteY15" fmla="*/ 229680 h 746676"/>
              <a:gd name="connsiteX16" fmla="*/ 453269 w 749739"/>
              <a:gd name="connsiteY16" fmla="*/ 229375 h 746676"/>
              <a:gd name="connsiteX17" fmla="*/ 470824 w 749739"/>
              <a:gd name="connsiteY17" fmla="*/ 254363 h 746676"/>
              <a:gd name="connsiteX18" fmla="*/ 610550 w 749739"/>
              <a:gd name="connsiteY18" fmla="*/ 388728 h 746676"/>
              <a:gd name="connsiteX19" fmla="*/ 636375 w 749739"/>
              <a:gd name="connsiteY19" fmla="*/ 408447 h 746676"/>
              <a:gd name="connsiteX20" fmla="*/ 607919 w 749739"/>
              <a:gd name="connsiteY20" fmla="*/ 392763 h 746676"/>
              <a:gd name="connsiteX21" fmla="*/ 428629 w 749739"/>
              <a:gd name="connsiteY21" fmla="*/ 319056 h 746676"/>
              <a:gd name="connsiteX22" fmla="*/ 387476 w 749739"/>
              <a:gd name="connsiteY22" fmla="*/ 310821 h 746676"/>
              <a:gd name="connsiteX23" fmla="*/ 404011 w 749739"/>
              <a:gd name="connsiteY23" fmla="*/ 349394 h 746676"/>
              <a:gd name="connsiteX24" fmla="*/ 513067 w 749739"/>
              <a:gd name="connsiteY24" fmla="*/ 509659 h 746676"/>
              <a:gd name="connsiteX25" fmla="*/ 534275 w 749739"/>
              <a:gd name="connsiteY25" fmla="*/ 534272 h 746676"/>
              <a:gd name="connsiteX26" fmla="*/ 509660 w 749739"/>
              <a:gd name="connsiteY26" fmla="*/ 513065 h 746676"/>
              <a:gd name="connsiteX27" fmla="*/ 349396 w 749739"/>
              <a:gd name="connsiteY27" fmla="*/ 404010 h 746676"/>
              <a:gd name="connsiteX28" fmla="*/ 321329 w 749739"/>
              <a:gd name="connsiteY28" fmla="*/ 391978 h 746676"/>
              <a:gd name="connsiteX29" fmla="*/ 327916 w 749739"/>
              <a:gd name="connsiteY29" fmla="*/ 421796 h 746676"/>
              <a:gd name="connsiteX30" fmla="*/ 405183 w 749739"/>
              <a:gd name="connsiteY30" fmla="*/ 599582 h 746676"/>
              <a:gd name="connsiteX31" fmla="*/ 421432 w 749739"/>
              <a:gd name="connsiteY31" fmla="*/ 627717 h 746676"/>
              <a:gd name="connsiteX32" fmla="*/ 401201 w 749739"/>
              <a:gd name="connsiteY32" fmla="*/ 602294 h 746676"/>
              <a:gd name="connsiteX33" fmla="*/ 264077 w 749739"/>
              <a:gd name="connsiteY33" fmla="*/ 465273 h 746676"/>
              <a:gd name="connsiteX34" fmla="*/ 231395 w 749739"/>
              <a:gd name="connsiteY34" fmla="*/ 443272 h 746676"/>
              <a:gd name="connsiteX35" fmla="*/ 231968 w 749739"/>
              <a:gd name="connsiteY35" fmla="*/ 482666 h 746676"/>
              <a:gd name="connsiteX36" fmla="*/ 271823 w 749739"/>
              <a:gd name="connsiteY36" fmla="*/ 672374 h 746676"/>
              <a:gd name="connsiteX37" fmla="*/ 282068 w 749739"/>
              <a:gd name="connsiteY37" fmla="*/ 703208 h 746676"/>
              <a:gd name="connsiteX38" fmla="*/ 267377 w 749739"/>
              <a:gd name="connsiteY38" fmla="*/ 674228 h 746676"/>
              <a:gd name="connsiteX39" fmla="*/ 160677 w 749739"/>
              <a:gd name="connsiteY39" fmla="*/ 512385 h 746676"/>
              <a:gd name="connsiteX40" fmla="*/ 139300 w 749739"/>
              <a:gd name="connsiteY40" fmla="*/ 490577 h 746676"/>
              <a:gd name="connsiteX41" fmla="*/ 134045 w 749739"/>
              <a:gd name="connsiteY41" fmla="*/ 520660 h 746676"/>
              <a:gd name="connsiteX42" fmla="*/ 137836 w 749739"/>
              <a:gd name="connsiteY42" fmla="*/ 714472 h 746676"/>
              <a:gd name="connsiteX43" fmla="*/ 142152 w 749739"/>
              <a:gd name="connsiteY43" fmla="*/ 746676 h 746676"/>
              <a:gd name="connsiteX44" fmla="*/ 133122 w 749739"/>
              <a:gd name="connsiteY44" fmla="*/ 715464 h 746676"/>
              <a:gd name="connsiteX45" fmla="*/ 58463 w 749739"/>
              <a:gd name="connsiteY45" fmla="*/ 536568 h 746676"/>
              <a:gd name="connsiteX46" fmla="*/ 35187 w 749739"/>
              <a:gd name="connsiteY46" fmla="*/ 501646 h 746676"/>
              <a:gd name="connsiteX47" fmla="*/ 19604 w 749739"/>
              <a:gd name="connsiteY47" fmla="*/ 540614 h 746676"/>
              <a:gd name="connsiteX48" fmla="*/ 0 w 749739"/>
              <a:gd name="connsiteY48" fmla="*/ 619097 h 746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49739" h="746676">
                <a:moveTo>
                  <a:pt x="0" y="619097"/>
                </a:moveTo>
                <a:lnTo>
                  <a:pt x="0" y="0"/>
                </a:lnTo>
                <a:lnTo>
                  <a:pt x="619094" y="0"/>
                </a:lnTo>
                <a:lnTo>
                  <a:pt x="540616" y="19603"/>
                </a:lnTo>
                <a:lnTo>
                  <a:pt x="513532" y="30433"/>
                </a:lnTo>
                <a:lnTo>
                  <a:pt x="529349" y="42452"/>
                </a:lnTo>
                <a:cubicBezTo>
                  <a:pt x="574233" y="68647"/>
                  <a:pt x="639803" y="95133"/>
                  <a:pt x="718354" y="118444"/>
                </a:cubicBezTo>
                <a:lnTo>
                  <a:pt x="749739" y="126852"/>
                </a:lnTo>
                <a:lnTo>
                  <a:pt x="717456" y="123178"/>
                </a:lnTo>
                <a:cubicBezTo>
                  <a:pt x="640928" y="116538"/>
                  <a:pt x="573992" y="116674"/>
                  <a:pt x="523606" y="123252"/>
                </a:cubicBezTo>
                <a:lnTo>
                  <a:pt x="484939" y="130804"/>
                </a:lnTo>
                <a:lnTo>
                  <a:pt x="513201" y="158255"/>
                </a:lnTo>
                <a:cubicBezTo>
                  <a:pt x="551810" y="191290"/>
                  <a:pt x="607801" y="227971"/>
                  <a:pt x="675526" y="264216"/>
                </a:cubicBezTo>
                <a:lnTo>
                  <a:pt x="704573" y="278776"/>
                </a:lnTo>
                <a:lnTo>
                  <a:pt x="673692" y="268671"/>
                </a:lnTo>
                <a:cubicBezTo>
                  <a:pt x="600072" y="246746"/>
                  <a:pt x="534483" y="233391"/>
                  <a:pt x="483805" y="229680"/>
                </a:cubicBezTo>
                <a:lnTo>
                  <a:pt x="453269" y="229375"/>
                </a:lnTo>
                <a:lnTo>
                  <a:pt x="470824" y="254363"/>
                </a:lnTo>
                <a:cubicBezTo>
                  <a:pt x="502598" y="294017"/>
                  <a:pt x="550769" y="340492"/>
                  <a:pt x="610550" y="388728"/>
                </a:cubicBezTo>
                <a:lnTo>
                  <a:pt x="636375" y="408447"/>
                </a:lnTo>
                <a:lnTo>
                  <a:pt x="607919" y="392763"/>
                </a:lnTo>
                <a:cubicBezTo>
                  <a:pt x="539676" y="357498"/>
                  <a:pt x="477727" y="332149"/>
                  <a:pt x="428629" y="319056"/>
                </a:cubicBezTo>
                <a:lnTo>
                  <a:pt x="387476" y="310821"/>
                </a:lnTo>
                <a:lnTo>
                  <a:pt x="404011" y="349394"/>
                </a:lnTo>
                <a:cubicBezTo>
                  <a:pt x="426936" y="394743"/>
                  <a:pt x="464502" y="450143"/>
                  <a:pt x="513067" y="509659"/>
                </a:cubicBezTo>
                <a:lnTo>
                  <a:pt x="534275" y="534272"/>
                </a:lnTo>
                <a:lnTo>
                  <a:pt x="509660" y="513065"/>
                </a:lnTo>
                <a:cubicBezTo>
                  <a:pt x="450145" y="464501"/>
                  <a:pt x="394744" y="426935"/>
                  <a:pt x="349396" y="404010"/>
                </a:cubicBezTo>
                <a:lnTo>
                  <a:pt x="321329" y="391978"/>
                </a:lnTo>
                <a:lnTo>
                  <a:pt x="327916" y="421796"/>
                </a:lnTo>
                <a:cubicBezTo>
                  <a:pt x="341985" y="470624"/>
                  <a:pt x="368566" y="532056"/>
                  <a:pt x="405183" y="599582"/>
                </a:cubicBezTo>
                <a:lnTo>
                  <a:pt x="421432" y="627717"/>
                </a:lnTo>
                <a:lnTo>
                  <a:pt x="401201" y="602294"/>
                </a:lnTo>
                <a:cubicBezTo>
                  <a:pt x="351783" y="543485"/>
                  <a:pt x="304357" y="496250"/>
                  <a:pt x="264077" y="465273"/>
                </a:cubicBezTo>
                <a:lnTo>
                  <a:pt x="231395" y="443272"/>
                </a:lnTo>
                <a:lnTo>
                  <a:pt x="231968" y="482666"/>
                </a:lnTo>
                <a:cubicBezTo>
                  <a:pt x="235909" y="533326"/>
                  <a:pt x="249564" y="598855"/>
                  <a:pt x="271823" y="672374"/>
                </a:cubicBezTo>
                <a:lnTo>
                  <a:pt x="282068" y="703208"/>
                </a:lnTo>
                <a:lnTo>
                  <a:pt x="267377" y="674228"/>
                </a:lnTo>
                <a:cubicBezTo>
                  <a:pt x="230823" y="606667"/>
                  <a:pt x="193888" y="550844"/>
                  <a:pt x="160677" y="512385"/>
                </a:cubicBezTo>
                <a:lnTo>
                  <a:pt x="139300" y="490577"/>
                </a:lnTo>
                <a:lnTo>
                  <a:pt x="134045" y="520660"/>
                </a:lnTo>
                <a:cubicBezTo>
                  <a:pt x="128473" y="571167"/>
                  <a:pt x="129672" y="638092"/>
                  <a:pt x="137836" y="714472"/>
                </a:cubicBezTo>
                <a:lnTo>
                  <a:pt x="142152" y="746676"/>
                </a:lnTo>
                <a:lnTo>
                  <a:pt x="133122" y="715464"/>
                </a:lnTo>
                <a:cubicBezTo>
                  <a:pt x="109804" y="642274"/>
                  <a:pt x="83922" y="580543"/>
                  <a:pt x="58463" y="536568"/>
                </a:cubicBezTo>
                <a:lnTo>
                  <a:pt x="35187" y="501646"/>
                </a:lnTo>
                <a:lnTo>
                  <a:pt x="19604" y="540614"/>
                </a:lnTo>
                <a:lnTo>
                  <a:pt x="0" y="619097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6" name="フリーフォーム: 図形 125">
            <a:extLst>
              <a:ext uri="{FF2B5EF4-FFF2-40B4-BE49-F238E27FC236}">
                <a16:creationId xmlns:a16="http://schemas.microsoft.com/office/drawing/2014/main" id="{217613D8-A8F8-4323-97D8-E423F09E9178}"/>
              </a:ext>
            </a:extLst>
          </p:cNvPr>
          <p:cNvSpPr/>
          <p:nvPr/>
        </p:nvSpPr>
        <p:spPr bwMode="auto">
          <a:xfrm rot="5400000">
            <a:off x="8689313" y="3551441"/>
            <a:ext cx="746677" cy="749739"/>
          </a:xfrm>
          <a:custGeom>
            <a:avLst/>
            <a:gdLst>
              <a:gd name="connsiteX0" fmla="*/ 0 w 746677"/>
              <a:gd name="connsiteY0" fmla="*/ 749739 h 749739"/>
              <a:gd name="connsiteX1" fmla="*/ 0 w 746677"/>
              <a:gd name="connsiteY1" fmla="*/ 130640 h 749739"/>
              <a:gd name="connsiteX2" fmla="*/ 19604 w 746677"/>
              <a:gd name="connsiteY2" fmla="*/ 209123 h 749739"/>
              <a:gd name="connsiteX3" fmla="*/ 30943 w 746677"/>
              <a:gd name="connsiteY3" fmla="*/ 237477 h 749739"/>
              <a:gd name="connsiteX4" fmla="*/ 47368 w 746677"/>
              <a:gd name="connsiteY4" fmla="*/ 211734 h 749739"/>
              <a:gd name="connsiteX5" fmla="*/ 118445 w 746677"/>
              <a:gd name="connsiteY5" fmla="*/ 31384 h 749739"/>
              <a:gd name="connsiteX6" fmla="*/ 126853 w 746677"/>
              <a:gd name="connsiteY6" fmla="*/ 0 h 749739"/>
              <a:gd name="connsiteX7" fmla="*/ 123180 w 746677"/>
              <a:gd name="connsiteY7" fmla="*/ 32283 h 749739"/>
              <a:gd name="connsiteX8" fmla="*/ 123254 w 746677"/>
              <a:gd name="connsiteY8" fmla="*/ 226132 h 749739"/>
              <a:gd name="connsiteX9" fmla="*/ 130806 w 746677"/>
              <a:gd name="connsiteY9" fmla="*/ 264800 h 749739"/>
              <a:gd name="connsiteX10" fmla="*/ 158256 w 746677"/>
              <a:gd name="connsiteY10" fmla="*/ 236538 h 749739"/>
              <a:gd name="connsiteX11" fmla="*/ 264218 w 746677"/>
              <a:gd name="connsiteY11" fmla="*/ 74212 h 749739"/>
              <a:gd name="connsiteX12" fmla="*/ 278777 w 746677"/>
              <a:gd name="connsiteY12" fmla="*/ 45165 h 749739"/>
              <a:gd name="connsiteX13" fmla="*/ 268673 w 746677"/>
              <a:gd name="connsiteY13" fmla="*/ 76046 h 749739"/>
              <a:gd name="connsiteX14" fmla="*/ 229682 w 746677"/>
              <a:gd name="connsiteY14" fmla="*/ 265934 h 749739"/>
              <a:gd name="connsiteX15" fmla="*/ 229377 w 746677"/>
              <a:gd name="connsiteY15" fmla="*/ 296470 h 749739"/>
              <a:gd name="connsiteX16" fmla="*/ 254364 w 746677"/>
              <a:gd name="connsiteY16" fmla="*/ 278916 h 749739"/>
              <a:gd name="connsiteX17" fmla="*/ 388729 w 746677"/>
              <a:gd name="connsiteY17" fmla="*/ 139188 h 749739"/>
              <a:gd name="connsiteX18" fmla="*/ 408448 w 746677"/>
              <a:gd name="connsiteY18" fmla="*/ 113363 h 749739"/>
              <a:gd name="connsiteX19" fmla="*/ 392764 w 746677"/>
              <a:gd name="connsiteY19" fmla="*/ 141819 h 749739"/>
              <a:gd name="connsiteX20" fmla="*/ 319059 w 746677"/>
              <a:gd name="connsiteY20" fmla="*/ 321111 h 749739"/>
              <a:gd name="connsiteX21" fmla="*/ 310823 w 746677"/>
              <a:gd name="connsiteY21" fmla="*/ 362262 h 749739"/>
              <a:gd name="connsiteX22" fmla="*/ 349395 w 746677"/>
              <a:gd name="connsiteY22" fmla="*/ 345727 h 749739"/>
              <a:gd name="connsiteX23" fmla="*/ 509660 w 746677"/>
              <a:gd name="connsiteY23" fmla="*/ 236672 h 749739"/>
              <a:gd name="connsiteX24" fmla="*/ 534275 w 746677"/>
              <a:gd name="connsiteY24" fmla="*/ 215463 h 749739"/>
              <a:gd name="connsiteX25" fmla="*/ 513067 w 746677"/>
              <a:gd name="connsiteY25" fmla="*/ 240078 h 749739"/>
              <a:gd name="connsiteX26" fmla="*/ 404012 w 746677"/>
              <a:gd name="connsiteY26" fmla="*/ 400343 h 749739"/>
              <a:gd name="connsiteX27" fmla="*/ 391981 w 746677"/>
              <a:gd name="connsiteY27" fmla="*/ 428410 h 749739"/>
              <a:gd name="connsiteX28" fmla="*/ 421797 w 746677"/>
              <a:gd name="connsiteY28" fmla="*/ 421822 h 749739"/>
              <a:gd name="connsiteX29" fmla="*/ 599583 w 746677"/>
              <a:gd name="connsiteY29" fmla="*/ 344555 h 749739"/>
              <a:gd name="connsiteX30" fmla="*/ 627721 w 746677"/>
              <a:gd name="connsiteY30" fmla="*/ 328306 h 749739"/>
              <a:gd name="connsiteX31" fmla="*/ 602295 w 746677"/>
              <a:gd name="connsiteY31" fmla="*/ 348537 h 749739"/>
              <a:gd name="connsiteX32" fmla="*/ 465275 w 746677"/>
              <a:gd name="connsiteY32" fmla="*/ 485662 h 749739"/>
              <a:gd name="connsiteX33" fmla="*/ 443275 w 746677"/>
              <a:gd name="connsiteY33" fmla="*/ 518343 h 749739"/>
              <a:gd name="connsiteX34" fmla="*/ 482667 w 746677"/>
              <a:gd name="connsiteY34" fmla="*/ 517770 h 749739"/>
              <a:gd name="connsiteX35" fmla="*/ 672376 w 746677"/>
              <a:gd name="connsiteY35" fmla="*/ 477915 h 749739"/>
              <a:gd name="connsiteX36" fmla="*/ 703210 w 746677"/>
              <a:gd name="connsiteY36" fmla="*/ 467671 h 749739"/>
              <a:gd name="connsiteX37" fmla="*/ 674230 w 746677"/>
              <a:gd name="connsiteY37" fmla="*/ 482361 h 749739"/>
              <a:gd name="connsiteX38" fmla="*/ 504930 w 746677"/>
              <a:gd name="connsiteY38" fmla="*/ 595652 h 749739"/>
              <a:gd name="connsiteX39" fmla="*/ 491926 w 746677"/>
              <a:gd name="connsiteY39" fmla="*/ 610673 h 749739"/>
              <a:gd name="connsiteX40" fmla="*/ 520661 w 746677"/>
              <a:gd name="connsiteY40" fmla="*/ 615694 h 749739"/>
              <a:gd name="connsiteX41" fmla="*/ 714475 w 746677"/>
              <a:gd name="connsiteY41" fmla="*/ 611902 h 749739"/>
              <a:gd name="connsiteX42" fmla="*/ 746677 w 746677"/>
              <a:gd name="connsiteY42" fmla="*/ 607586 h 749739"/>
              <a:gd name="connsiteX43" fmla="*/ 715467 w 746677"/>
              <a:gd name="connsiteY43" fmla="*/ 616616 h 749739"/>
              <a:gd name="connsiteX44" fmla="*/ 528014 w 746677"/>
              <a:gd name="connsiteY44" fmla="*/ 696360 h 749739"/>
              <a:gd name="connsiteX45" fmla="*/ 505557 w 746677"/>
              <a:gd name="connsiteY45" fmla="*/ 714144 h 749739"/>
              <a:gd name="connsiteX46" fmla="*/ 531196 w 746677"/>
              <a:gd name="connsiteY46" fmla="*/ 726919 h 749739"/>
              <a:gd name="connsiteX47" fmla="*/ 571623 w 746677"/>
              <a:gd name="connsiteY47" fmla="*/ 739245 h 749739"/>
              <a:gd name="connsiteX48" fmla="*/ 617573 w 746677"/>
              <a:gd name="connsiteY48" fmla="*/ 749739 h 749739"/>
              <a:gd name="connsiteX49" fmla="*/ 0 w 746677"/>
              <a:gd name="connsiteY49" fmla="*/ 749739 h 749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46677" h="749739">
                <a:moveTo>
                  <a:pt x="0" y="749739"/>
                </a:moveTo>
                <a:lnTo>
                  <a:pt x="0" y="130640"/>
                </a:lnTo>
                <a:lnTo>
                  <a:pt x="19604" y="209123"/>
                </a:lnTo>
                <a:lnTo>
                  <a:pt x="30943" y="237477"/>
                </a:lnTo>
                <a:lnTo>
                  <a:pt x="47368" y="211734"/>
                </a:lnTo>
                <a:cubicBezTo>
                  <a:pt x="71946" y="167259"/>
                  <a:pt x="96592" y="105025"/>
                  <a:pt x="118445" y="31384"/>
                </a:cubicBezTo>
                <a:lnTo>
                  <a:pt x="126853" y="0"/>
                </a:lnTo>
                <a:lnTo>
                  <a:pt x="123180" y="32283"/>
                </a:lnTo>
                <a:cubicBezTo>
                  <a:pt x="116540" y="108810"/>
                  <a:pt x="116675" y="175746"/>
                  <a:pt x="123254" y="226132"/>
                </a:cubicBezTo>
                <a:lnTo>
                  <a:pt x="130806" y="264800"/>
                </a:lnTo>
                <a:lnTo>
                  <a:pt x="158256" y="236538"/>
                </a:lnTo>
                <a:cubicBezTo>
                  <a:pt x="191292" y="197929"/>
                  <a:pt x="227971" y="141939"/>
                  <a:pt x="264218" y="74212"/>
                </a:cubicBezTo>
                <a:lnTo>
                  <a:pt x="278777" y="45165"/>
                </a:lnTo>
                <a:lnTo>
                  <a:pt x="268673" y="76046"/>
                </a:lnTo>
                <a:cubicBezTo>
                  <a:pt x="246749" y="149666"/>
                  <a:pt x="233393" y="215256"/>
                  <a:pt x="229682" y="265934"/>
                </a:cubicBezTo>
                <a:lnTo>
                  <a:pt x="229377" y="296470"/>
                </a:lnTo>
                <a:lnTo>
                  <a:pt x="254364" y="278916"/>
                </a:lnTo>
                <a:cubicBezTo>
                  <a:pt x="294018" y="247141"/>
                  <a:pt x="340492" y="198969"/>
                  <a:pt x="388729" y="139188"/>
                </a:cubicBezTo>
                <a:lnTo>
                  <a:pt x="408448" y="113363"/>
                </a:lnTo>
                <a:lnTo>
                  <a:pt x="392764" y="141819"/>
                </a:lnTo>
                <a:cubicBezTo>
                  <a:pt x="357500" y="210062"/>
                  <a:pt x="332151" y="272013"/>
                  <a:pt x="319059" y="321111"/>
                </a:cubicBezTo>
                <a:lnTo>
                  <a:pt x="310823" y="362262"/>
                </a:lnTo>
                <a:lnTo>
                  <a:pt x="349395" y="345727"/>
                </a:lnTo>
                <a:cubicBezTo>
                  <a:pt x="394744" y="322802"/>
                  <a:pt x="450145" y="285236"/>
                  <a:pt x="509660" y="236672"/>
                </a:cubicBezTo>
                <a:lnTo>
                  <a:pt x="534275" y="215463"/>
                </a:lnTo>
                <a:lnTo>
                  <a:pt x="513067" y="240078"/>
                </a:lnTo>
                <a:cubicBezTo>
                  <a:pt x="464502" y="299593"/>
                  <a:pt x="426937" y="354994"/>
                  <a:pt x="404012" y="400343"/>
                </a:cubicBezTo>
                <a:lnTo>
                  <a:pt x="391981" y="428410"/>
                </a:lnTo>
                <a:lnTo>
                  <a:pt x="421797" y="421822"/>
                </a:lnTo>
                <a:cubicBezTo>
                  <a:pt x="470626" y="407753"/>
                  <a:pt x="532057" y="381173"/>
                  <a:pt x="599583" y="344555"/>
                </a:cubicBezTo>
                <a:lnTo>
                  <a:pt x="627721" y="328306"/>
                </a:lnTo>
                <a:lnTo>
                  <a:pt x="602295" y="348537"/>
                </a:lnTo>
                <a:cubicBezTo>
                  <a:pt x="543487" y="397955"/>
                  <a:pt x="496253" y="445382"/>
                  <a:pt x="465275" y="485662"/>
                </a:cubicBezTo>
                <a:lnTo>
                  <a:pt x="443275" y="518343"/>
                </a:lnTo>
                <a:lnTo>
                  <a:pt x="482667" y="517770"/>
                </a:lnTo>
                <a:cubicBezTo>
                  <a:pt x="533328" y="513829"/>
                  <a:pt x="598856" y="500174"/>
                  <a:pt x="672376" y="477915"/>
                </a:cubicBezTo>
                <a:lnTo>
                  <a:pt x="703210" y="467671"/>
                </a:lnTo>
                <a:lnTo>
                  <a:pt x="674230" y="482361"/>
                </a:lnTo>
                <a:cubicBezTo>
                  <a:pt x="602165" y="521352"/>
                  <a:pt x="543455" y="560777"/>
                  <a:pt x="504930" y="595652"/>
                </a:cubicBezTo>
                <a:lnTo>
                  <a:pt x="491926" y="610673"/>
                </a:lnTo>
                <a:lnTo>
                  <a:pt x="520661" y="615694"/>
                </a:lnTo>
                <a:cubicBezTo>
                  <a:pt x="571169" y="621266"/>
                  <a:pt x="638094" y="620066"/>
                  <a:pt x="714475" y="611902"/>
                </a:cubicBezTo>
                <a:lnTo>
                  <a:pt x="746677" y="607586"/>
                </a:lnTo>
                <a:lnTo>
                  <a:pt x="715467" y="616616"/>
                </a:lnTo>
                <a:cubicBezTo>
                  <a:pt x="637396" y="641489"/>
                  <a:pt x="572366" y="669278"/>
                  <a:pt x="528014" y="696360"/>
                </a:cubicBezTo>
                <a:lnTo>
                  <a:pt x="505557" y="714144"/>
                </a:lnTo>
                <a:lnTo>
                  <a:pt x="531196" y="726919"/>
                </a:lnTo>
                <a:cubicBezTo>
                  <a:pt x="543441" y="731261"/>
                  <a:pt x="556959" y="735380"/>
                  <a:pt x="571623" y="739245"/>
                </a:cubicBezTo>
                <a:lnTo>
                  <a:pt x="617573" y="749739"/>
                </a:lnTo>
                <a:lnTo>
                  <a:pt x="0" y="749739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5" name="フリーフォーム: 図形 114">
            <a:extLst>
              <a:ext uri="{FF2B5EF4-FFF2-40B4-BE49-F238E27FC236}">
                <a16:creationId xmlns:a16="http://schemas.microsoft.com/office/drawing/2014/main" id="{84967B52-FBA8-4BEE-8CBB-754EDF39D958}"/>
              </a:ext>
            </a:extLst>
          </p:cNvPr>
          <p:cNvSpPr/>
          <p:nvPr/>
        </p:nvSpPr>
        <p:spPr bwMode="auto">
          <a:xfrm rot="5400000">
            <a:off x="3029115" y="4726278"/>
            <a:ext cx="815366" cy="693024"/>
          </a:xfrm>
          <a:custGeom>
            <a:avLst/>
            <a:gdLst>
              <a:gd name="connsiteX0" fmla="*/ 0 w 815366"/>
              <a:gd name="connsiteY0" fmla="*/ 539436 h 693024"/>
              <a:gd name="connsiteX1" fmla="*/ 118411 w 815366"/>
              <a:gd name="connsiteY1" fmla="*/ 558103 h 693024"/>
              <a:gd name="connsiteX2" fmla="*/ 388678 w 815366"/>
              <a:gd name="connsiteY2" fmla="*/ 519401 h 693024"/>
              <a:gd name="connsiteX3" fmla="*/ 309727 w 815366"/>
              <a:gd name="connsiteY3" fmla="*/ 366469 h 693024"/>
              <a:gd name="connsiteX4" fmla="*/ 261309 w 815366"/>
              <a:gd name="connsiteY4" fmla="*/ 322768 h 693024"/>
              <a:gd name="connsiteX5" fmla="*/ 319782 w 815366"/>
              <a:gd name="connsiteY5" fmla="*/ 351677 h 693024"/>
              <a:gd name="connsiteX6" fmla="*/ 491045 w 815366"/>
              <a:gd name="connsiteY6" fmla="*/ 368710 h 693024"/>
              <a:gd name="connsiteX7" fmla="*/ 427421 w 815366"/>
              <a:gd name="connsiteY7" fmla="*/ 103199 h 693024"/>
              <a:gd name="connsiteX8" fmla="*/ 366425 w 815366"/>
              <a:gd name="connsiteY8" fmla="*/ 0 h 693024"/>
              <a:gd name="connsiteX9" fmla="*/ 436961 w 815366"/>
              <a:gd name="connsiteY9" fmla="*/ 96931 h 693024"/>
              <a:gd name="connsiteX10" fmla="*/ 655435 w 815366"/>
              <a:gd name="connsiteY10" fmla="*/ 260675 h 693024"/>
              <a:gd name="connsiteX11" fmla="*/ 707749 w 815366"/>
              <a:gd name="connsiteY11" fmla="*/ 96710 h 693024"/>
              <a:gd name="connsiteX12" fmla="*/ 704413 w 815366"/>
              <a:gd name="connsiteY12" fmla="*/ 31582 h 693024"/>
              <a:gd name="connsiteX13" fmla="*/ 725311 w 815366"/>
              <a:gd name="connsiteY13" fmla="*/ 93353 h 693024"/>
              <a:gd name="connsiteX14" fmla="*/ 806152 w 815366"/>
              <a:gd name="connsiteY14" fmla="*/ 217863 h 693024"/>
              <a:gd name="connsiteX15" fmla="*/ 815366 w 815366"/>
              <a:gd name="connsiteY15" fmla="*/ 220683 h 693024"/>
              <a:gd name="connsiteX16" fmla="*/ 815366 w 815366"/>
              <a:gd name="connsiteY16" fmla="*/ 693024 h 693024"/>
              <a:gd name="connsiteX17" fmla="*/ 344893 w 815366"/>
              <a:gd name="connsiteY17" fmla="*/ 693024 h 693024"/>
              <a:gd name="connsiteX18" fmla="*/ 333541 w 815366"/>
              <a:gd name="connsiteY18" fmla="*/ 674536 h 693024"/>
              <a:gd name="connsiteX19" fmla="*/ 116099 w 815366"/>
              <a:gd name="connsiteY19" fmla="*/ 569282 h 693024"/>
              <a:gd name="connsiteX20" fmla="*/ 0 w 815366"/>
              <a:gd name="connsiteY20" fmla="*/ 539436 h 69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815366" h="693024">
                <a:moveTo>
                  <a:pt x="0" y="539436"/>
                </a:moveTo>
                <a:lnTo>
                  <a:pt x="118411" y="558103"/>
                </a:lnTo>
                <a:cubicBezTo>
                  <a:pt x="273380" y="577282"/>
                  <a:pt x="368588" y="565880"/>
                  <a:pt x="388678" y="519401"/>
                </a:cubicBezTo>
                <a:cubicBezTo>
                  <a:pt x="403745" y="484540"/>
                  <a:pt x="375486" y="432422"/>
                  <a:pt x="309727" y="366469"/>
                </a:cubicBezTo>
                <a:lnTo>
                  <a:pt x="261309" y="322768"/>
                </a:lnTo>
                <a:lnTo>
                  <a:pt x="319782" y="351677"/>
                </a:lnTo>
                <a:cubicBezTo>
                  <a:pt x="405330" y="388500"/>
                  <a:pt x="464191" y="395564"/>
                  <a:pt x="491045" y="368710"/>
                </a:cubicBezTo>
                <a:cubicBezTo>
                  <a:pt x="526851" y="332903"/>
                  <a:pt x="502361" y="240194"/>
                  <a:pt x="427421" y="103199"/>
                </a:cubicBezTo>
                <a:lnTo>
                  <a:pt x="366425" y="0"/>
                </a:lnTo>
                <a:lnTo>
                  <a:pt x="436961" y="96931"/>
                </a:lnTo>
                <a:cubicBezTo>
                  <a:pt x="532976" y="220075"/>
                  <a:pt x="608361" y="279336"/>
                  <a:pt x="655435" y="260675"/>
                </a:cubicBezTo>
                <a:cubicBezTo>
                  <a:pt x="690741" y="246677"/>
                  <a:pt x="707611" y="189846"/>
                  <a:pt x="707749" y="96710"/>
                </a:cubicBezTo>
                <a:lnTo>
                  <a:pt x="704413" y="31582"/>
                </a:lnTo>
                <a:lnTo>
                  <a:pt x="725311" y="93353"/>
                </a:lnTo>
                <a:cubicBezTo>
                  <a:pt x="751151" y="158251"/>
                  <a:pt x="778214" y="200697"/>
                  <a:pt x="806152" y="217863"/>
                </a:cubicBezTo>
                <a:lnTo>
                  <a:pt x="815366" y="220683"/>
                </a:lnTo>
                <a:lnTo>
                  <a:pt x="815366" y="693024"/>
                </a:lnTo>
                <a:lnTo>
                  <a:pt x="344893" y="693024"/>
                </a:lnTo>
                <a:lnTo>
                  <a:pt x="333541" y="674536"/>
                </a:lnTo>
                <a:cubicBezTo>
                  <a:pt x="303208" y="637550"/>
                  <a:pt x="228494" y="602188"/>
                  <a:pt x="116099" y="569282"/>
                </a:cubicBezTo>
                <a:lnTo>
                  <a:pt x="0" y="53943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4" name="フリーフォーム: 図形 113">
            <a:extLst>
              <a:ext uri="{FF2B5EF4-FFF2-40B4-BE49-F238E27FC236}">
                <a16:creationId xmlns:a16="http://schemas.microsoft.com/office/drawing/2014/main" id="{83AF7C2E-6677-4F65-A234-7107729B6F6E}"/>
              </a:ext>
            </a:extLst>
          </p:cNvPr>
          <p:cNvSpPr/>
          <p:nvPr/>
        </p:nvSpPr>
        <p:spPr bwMode="auto">
          <a:xfrm rot="5400000">
            <a:off x="7871557" y="4702279"/>
            <a:ext cx="786576" cy="769812"/>
          </a:xfrm>
          <a:custGeom>
            <a:avLst/>
            <a:gdLst>
              <a:gd name="connsiteX0" fmla="*/ 0 w 786576"/>
              <a:gd name="connsiteY0" fmla="*/ 145606 h 769812"/>
              <a:gd name="connsiteX1" fmla="*/ 32990 w 786576"/>
              <a:gd name="connsiteY1" fmla="*/ 124813 h 769812"/>
              <a:gd name="connsiteX2" fmla="*/ 107459 w 786576"/>
              <a:gd name="connsiteY2" fmla="*/ 18694 h 769812"/>
              <a:gd name="connsiteX3" fmla="*/ 93622 w 786576"/>
              <a:gd name="connsiteY3" fmla="*/ 0 h 769812"/>
              <a:gd name="connsiteX4" fmla="*/ 786576 w 786576"/>
              <a:gd name="connsiteY4" fmla="*/ 0 h 769812"/>
              <a:gd name="connsiteX5" fmla="*/ 786576 w 786576"/>
              <a:gd name="connsiteY5" fmla="*/ 693111 h 769812"/>
              <a:gd name="connsiteX6" fmla="*/ 768474 w 786576"/>
              <a:gd name="connsiteY6" fmla="*/ 679710 h 769812"/>
              <a:gd name="connsiteX7" fmla="*/ 662355 w 786576"/>
              <a:gd name="connsiteY7" fmla="*/ 754180 h 769812"/>
              <a:gd name="connsiteX8" fmla="*/ 652502 w 786576"/>
              <a:gd name="connsiteY8" fmla="*/ 769812 h 769812"/>
              <a:gd name="connsiteX9" fmla="*/ 649216 w 786576"/>
              <a:gd name="connsiteY9" fmla="*/ 751628 h 769812"/>
              <a:gd name="connsiteX10" fmla="*/ 578688 w 786576"/>
              <a:gd name="connsiteY10" fmla="*/ 642849 h 769812"/>
              <a:gd name="connsiteX11" fmla="*/ 547472 w 786576"/>
              <a:gd name="connsiteY11" fmla="*/ 650938 h 769812"/>
              <a:gd name="connsiteX12" fmla="*/ 527880 w 786576"/>
              <a:gd name="connsiteY12" fmla="*/ 669552 h 769812"/>
              <a:gd name="connsiteX13" fmla="*/ 526699 w 786576"/>
              <a:gd name="connsiteY13" fmla="*/ 642554 h 769812"/>
              <a:gd name="connsiteX14" fmla="*/ 509847 w 786576"/>
              <a:gd name="connsiteY14" fmla="*/ 615061 h 769812"/>
              <a:gd name="connsiteX15" fmla="*/ 383569 w 786576"/>
              <a:gd name="connsiteY15" fmla="*/ 644395 h 769812"/>
              <a:gd name="connsiteX16" fmla="*/ 351940 w 786576"/>
              <a:gd name="connsiteY16" fmla="*/ 667201 h 769812"/>
              <a:gd name="connsiteX17" fmla="*/ 360565 w 786576"/>
              <a:gd name="connsiteY17" fmla="*/ 629173 h 769812"/>
              <a:gd name="connsiteX18" fmla="*/ 338185 w 786576"/>
              <a:gd name="connsiteY18" fmla="*/ 501478 h 769812"/>
              <a:gd name="connsiteX19" fmla="*/ 306291 w 786576"/>
              <a:gd name="connsiteY19" fmla="*/ 496717 h 769812"/>
              <a:gd name="connsiteX20" fmla="*/ 280981 w 786576"/>
              <a:gd name="connsiteY20" fmla="*/ 506187 h 769812"/>
              <a:gd name="connsiteX21" fmla="*/ 290450 w 786576"/>
              <a:gd name="connsiteY21" fmla="*/ 480877 h 769812"/>
              <a:gd name="connsiteX22" fmla="*/ 285690 w 786576"/>
              <a:gd name="connsiteY22" fmla="*/ 448984 h 769812"/>
              <a:gd name="connsiteX23" fmla="*/ 157996 w 786576"/>
              <a:gd name="connsiteY23" fmla="*/ 426605 h 769812"/>
              <a:gd name="connsiteX24" fmla="*/ 139975 w 786576"/>
              <a:gd name="connsiteY24" fmla="*/ 430692 h 769812"/>
              <a:gd name="connsiteX25" fmla="*/ 150510 w 786576"/>
              <a:gd name="connsiteY25" fmla="*/ 415511 h 769812"/>
              <a:gd name="connsiteX26" fmla="*/ 177557 w 786576"/>
              <a:gd name="connsiteY26" fmla="*/ 288721 h 769812"/>
              <a:gd name="connsiteX27" fmla="*/ 149763 w 786576"/>
              <a:gd name="connsiteY27" fmla="*/ 272369 h 769812"/>
              <a:gd name="connsiteX28" fmla="*/ 122748 w 786576"/>
              <a:gd name="connsiteY28" fmla="*/ 271677 h 769812"/>
              <a:gd name="connsiteX29" fmla="*/ 141003 w 786576"/>
              <a:gd name="connsiteY29" fmla="*/ 251751 h 769812"/>
              <a:gd name="connsiteX30" fmla="*/ 148527 w 786576"/>
              <a:gd name="connsiteY30" fmla="*/ 220395 h 769812"/>
              <a:gd name="connsiteX31" fmla="*/ 38494 w 786576"/>
              <a:gd name="connsiteY31" fmla="*/ 151844 h 769812"/>
              <a:gd name="connsiteX32" fmla="*/ 0 w 786576"/>
              <a:gd name="connsiteY32" fmla="*/ 145606 h 769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86576" h="769812">
                <a:moveTo>
                  <a:pt x="0" y="145606"/>
                </a:moveTo>
                <a:lnTo>
                  <a:pt x="32990" y="124813"/>
                </a:lnTo>
                <a:cubicBezTo>
                  <a:pt x="87458" y="85622"/>
                  <a:pt x="115440" y="48473"/>
                  <a:pt x="107459" y="18694"/>
                </a:cubicBezTo>
                <a:lnTo>
                  <a:pt x="93622" y="0"/>
                </a:lnTo>
                <a:lnTo>
                  <a:pt x="786576" y="0"/>
                </a:lnTo>
                <a:lnTo>
                  <a:pt x="786576" y="693111"/>
                </a:lnTo>
                <a:lnTo>
                  <a:pt x="768474" y="679710"/>
                </a:lnTo>
                <a:cubicBezTo>
                  <a:pt x="738695" y="671731"/>
                  <a:pt x="701546" y="699713"/>
                  <a:pt x="662355" y="754180"/>
                </a:cubicBezTo>
                <a:lnTo>
                  <a:pt x="652502" y="769812"/>
                </a:lnTo>
                <a:lnTo>
                  <a:pt x="649216" y="751628"/>
                </a:lnTo>
                <a:cubicBezTo>
                  <a:pt x="633264" y="686450"/>
                  <a:pt x="609290" y="646596"/>
                  <a:pt x="578688" y="642849"/>
                </a:cubicBezTo>
                <a:cubicBezTo>
                  <a:pt x="568488" y="641600"/>
                  <a:pt x="558033" y="644422"/>
                  <a:pt x="547472" y="650938"/>
                </a:cubicBezTo>
                <a:lnTo>
                  <a:pt x="527880" y="669552"/>
                </a:lnTo>
                <a:lnTo>
                  <a:pt x="526699" y="642554"/>
                </a:lnTo>
                <a:cubicBezTo>
                  <a:pt x="523622" y="630533"/>
                  <a:pt x="518057" y="621244"/>
                  <a:pt x="509847" y="615061"/>
                </a:cubicBezTo>
                <a:cubicBezTo>
                  <a:pt x="485220" y="596516"/>
                  <a:pt x="440299" y="608558"/>
                  <a:pt x="383569" y="644395"/>
                </a:cubicBezTo>
                <a:lnTo>
                  <a:pt x="351940" y="667201"/>
                </a:lnTo>
                <a:lnTo>
                  <a:pt x="360565" y="629173"/>
                </a:lnTo>
                <a:cubicBezTo>
                  <a:pt x="371366" y="562947"/>
                  <a:pt x="364884" y="516893"/>
                  <a:pt x="338185" y="501478"/>
                </a:cubicBezTo>
                <a:cubicBezTo>
                  <a:pt x="329284" y="496338"/>
                  <a:pt x="318560" y="494848"/>
                  <a:pt x="306291" y="496717"/>
                </a:cubicBezTo>
                <a:lnTo>
                  <a:pt x="280981" y="506187"/>
                </a:lnTo>
                <a:lnTo>
                  <a:pt x="290450" y="480877"/>
                </a:lnTo>
                <a:cubicBezTo>
                  <a:pt x="292319" y="468610"/>
                  <a:pt x="290829" y="457885"/>
                  <a:pt x="285690" y="448984"/>
                </a:cubicBezTo>
                <a:cubicBezTo>
                  <a:pt x="270276" y="422285"/>
                  <a:pt x="224222" y="415803"/>
                  <a:pt x="157996" y="426605"/>
                </a:cubicBezTo>
                <a:lnTo>
                  <a:pt x="139975" y="430692"/>
                </a:lnTo>
                <a:lnTo>
                  <a:pt x="150510" y="415511"/>
                </a:lnTo>
                <a:cubicBezTo>
                  <a:pt x="185317" y="358142"/>
                  <a:pt x="196545" y="313010"/>
                  <a:pt x="177557" y="288721"/>
                </a:cubicBezTo>
                <a:cubicBezTo>
                  <a:pt x="171226" y="280625"/>
                  <a:pt x="161841" y="275228"/>
                  <a:pt x="149763" y="272369"/>
                </a:cubicBezTo>
                <a:lnTo>
                  <a:pt x="122748" y="271677"/>
                </a:lnTo>
                <a:lnTo>
                  <a:pt x="141003" y="251751"/>
                </a:lnTo>
                <a:cubicBezTo>
                  <a:pt x="147328" y="241075"/>
                  <a:pt x="149961" y="230572"/>
                  <a:pt x="148527" y="220395"/>
                </a:cubicBezTo>
                <a:cubicBezTo>
                  <a:pt x="144227" y="189866"/>
                  <a:pt x="103948" y="166617"/>
                  <a:pt x="38494" y="151844"/>
                </a:cubicBezTo>
                <a:lnTo>
                  <a:pt x="0" y="14560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3" name="フリーフォーム: 図形 112">
            <a:extLst>
              <a:ext uri="{FF2B5EF4-FFF2-40B4-BE49-F238E27FC236}">
                <a16:creationId xmlns:a16="http://schemas.microsoft.com/office/drawing/2014/main" id="{39812280-712D-41E2-8627-A4CE341E86DB}"/>
              </a:ext>
            </a:extLst>
          </p:cNvPr>
          <p:cNvSpPr/>
          <p:nvPr/>
        </p:nvSpPr>
        <p:spPr bwMode="auto">
          <a:xfrm rot="5400000">
            <a:off x="8696164" y="4702871"/>
            <a:ext cx="769220" cy="785985"/>
          </a:xfrm>
          <a:custGeom>
            <a:avLst/>
            <a:gdLst>
              <a:gd name="connsiteX0" fmla="*/ 0 w 769220"/>
              <a:gd name="connsiteY0" fmla="*/ 652502 h 785985"/>
              <a:gd name="connsiteX1" fmla="*/ 18186 w 769220"/>
              <a:gd name="connsiteY1" fmla="*/ 649216 h 785985"/>
              <a:gd name="connsiteX2" fmla="*/ 126964 w 769220"/>
              <a:gd name="connsiteY2" fmla="*/ 578687 h 785985"/>
              <a:gd name="connsiteX3" fmla="*/ 118874 w 769220"/>
              <a:gd name="connsiteY3" fmla="*/ 547471 h 785985"/>
              <a:gd name="connsiteX4" fmla="*/ 100262 w 769220"/>
              <a:gd name="connsiteY4" fmla="*/ 527880 h 785985"/>
              <a:gd name="connsiteX5" fmla="*/ 127258 w 769220"/>
              <a:gd name="connsiteY5" fmla="*/ 526698 h 785985"/>
              <a:gd name="connsiteX6" fmla="*/ 154751 w 769220"/>
              <a:gd name="connsiteY6" fmla="*/ 509848 h 785985"/>
              <a:gd name="connsiteX7" fmla="*/ 125418 w 769220"/>
              <a:gd name="connsiteY7" fmla="*/ 383568 h 785985"/>
              <a:gd name="connsiteX8" fmla="*/ 102611 w 769220"/>
              <a:gd name="connsiteY8" fmla="*/ 351939 h 785985"/>
              <a:gd name="connsiteX9" fmla="*/ 140640 w 769220"/>
              <a:gd name="connsiteY9" fmla="*/ 360564 h 785985"/>
              <a:gd name="connsiteX10" fmla="*/ 268335 w 769220"/>
              <a:gd name="connsiteY10" fmla="*/ 338184 h 785985"/>
              <a:gd name="connsiteX11" fmla="*/ 273096 w 769220"/>
              <a:gd name="connsiteY11" fmla="*/ 306290 h 785985"/>
              <a:gd name="connsiteX12" fmla="*/ 263625 w 769220"/>
              <a:gd name="connsiteY12" fmla="*/ 280980 h 785985"/>
              <a:gd name="connsiteX13" fmla="*/ 288935 w 769220"/>
              <a:gd name="connsiteY13" fmla="*/ 290449 h 785985"/>
              <a:gd name="connsiteX14" fmla="*/ 320828 w 769220"/>
              <a:gd name="connsiteY14" fmla="*/ 285689 h 785985"/>
              <a:gd name="connsiteX15" fmla="*/ 343208 w 769220"/>
              <a:gd name="connsiteY15" fmla="*/ 157995 h 785985"/>
              <a:gd name="connsiteX16" fmla="*/ 339121 w 769220"/>
              <a:gd name="connsiteY16" fmla="*/ 139974 h 785985"/>
              <a:gd name="connsiteX17" fmla="*/ 354303 w 769220"/>
              <a:gd name="connsiteY17" fmla="*/ 150509 h 785985"/>
              <a:gd name="connsiteX18" fmla="*/ 481092 w 769220"/>
              <a:gd name="connsiteY18" fmla="*/ 177555 h 785985"/>
              <a:gd name="connsiteX19" fmla="*/ 497444 w 769220"/>
              <a:gd name="connsiteY19" fmla="*/ 149762 h 785985"/>
              <a:gd name="connsiteX20" fmla="*/ 498136 w 769220"/>
              <a:gd name="connsiteY20" fmla="*/ 122747 h 785985"/>
              <a:gd name="connsiteX21" fmla="*/ 518061 w 769220"/>
              <a:gd name="connsiteY21" fmla="*/ 141003 h 785985"/>
              <a:gd name="connsiteX22" fmla="*/ 549417 w 769220"/>
              <a:gd name="connsiteY22" fmla="*/ 148526 h 785985"/>
              <a:gd name="connsiteX23" fmla="*/ 617968 w 769220"/>
              <a:gd name="connsiteY23" fmla="*/ 38492 h 785985"/>
              <a:gd name="connsiteX24" fmla="*/ 624207 w 769220"/>
              <a:gd name="connsiteY24" fmla="*/ 0 h 785985"/>
              <a:gd name="connsiteX25" fmla="*/ 644999 w 769220"/>
              <a:gd name="connsiteY25" fmla="*/ 32989 h 785985"/>
              <a:gd name="connsiteX26" fmla="*/ 751118 w 769220"/>
              <a:gd name="connsiteY26" fmla="*/ 107458 h 785985"/>
              <a:gd name="connsiteX27" fmla="*/ 769220 w 769220"/>
              <a:gd name="connsiteY27" fmla="*/ 94058 h 785985"/>
              <a:gd name="connsiteX28" fmla="*/ 769220 w 769220"/>
              <a:gd name="connsiteY28" fmla="*/ 785985 h 785985"/>
              <a:gd name="connsiteX29" fmla="*/ 77138 w 769220"/>
              <a:gd name="connsiteY29" fmla="*/ 785985 h 785985"/>
              <a:gd name="connsiteX30" fmla="*/ 90102 w 769220"/>
              <a:gd name="connsiteY30" fmla="*/ 768473 h 785985"/>
              <a:gd name="connsiteX31" fmla="*/ 15633 w 769220"/>
              <a:gd name="connsiteY31" fmla="*/ 662355 h 785985"/>
              <a:gd name="connsiteX32" fmla="*/ 0 w 769220"/>
              <a:gd name="connsiteY32" fmla="*/ 652502 h 78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69220" h="785985">
                <a:moveTo>
                  <a:pt x="0" y="652502"/>
                </a:moveTo>
                <a:lnTo>
                  <a:pt x="18186" y="649216"/>
                </a:lnTo>
                <a:cubicBezTo>
                  <a:pt x="83364" y="633263"/>
                  <a:pt x="123216" y="609288"/>
                  <a:pt x="126964" y="578687"/>
                </a:cubicBezTo>
                <a:cubicBezTo>
                  <a:pt x="128213" y="568487"/>
                  <a:pt x="125391" y="558033"/>
                  <a:pt x="118874" y="547471"/>
                </a:cubicBezTo>
                <a:lnTo>
                  <a:pt x="100262" y="527880"/>
                </a:lnTo>
                <a:lnTo>
                  <a:pt x="127258" y="526698"/>
                </a:lnTo>
                <a:cubicBezTo>
                  <a:pt x="139281" y="523621"/>
                  <a:pt x="148569" y="518056"/>
                  <a:pt x="154751" y="509848"/>
                </a:cubicBezTo>
                <a:cubicBezTo>
                  <a:pt x="173298" y="485220"/>
                  <a:pt x="161256" y="440298"/>
                  <a:pt x="125418" y="383568"/>
                </a:cubicBezTo>
                <a:lnTo>
                  <a:pt x="102611" y="351939"/>
                </a:lnTo>
                <a:lnTo>
                  <a:pt x="140640" y="360564"/>
                </a:lnTo>
                <a:cubicBezTo>
                  <a:pt x="206866" y="371365"/>
                  <a:pt x="252920" y="364883"/>
                  <a:pt x="268335" y="338184"/>
                </a:cubicBezTo>
                <a:cubicBezTo>
                  <a:pt x="273474" y="329283"/>
                  <a:pt x="274964" y="318559"/>
                  <a:pt x="273096" y="306290"/>
                </a:cubicBezTo>
                <a:lnTo>
                  <a:pt x="263625" y="280980"/>
                </a:lnTo>
                <a:lnTo>
                  <a:pt x="288935" y="290449"/>
                </a:lnTo>
                <a:cubicBezTo>
                  <a:pt x="301203" y="292318"/>
                  <a:pt x="311928" y="290828"/>
                  <a:pt x="320828" y="285689"/>
                </a:cubicBezTo>
                <a:cubicBezTo>
                  <a:pt x="347527" y="270275"/>
                  <a:pt x="354009" y="224221"/>
                  <a:pt x="343208" y="157995"/>
                </a:cubicBezTo>
                <a:lnTo>
                  <a:pt x="339121" y="139974"/>
                </a:lnTo>
                <a:lnTo>
                  <a:pt x="354303" y="150509"/>
                </a:lnTo>
                <a:cubicBezTo>
                  <a:pt x="411670" y="185316"/>
                  <a:pt x="456803" y="196544"/>
                  <a:pt x="481092" y="177555"/>
                </a:cubicBezTo>
                <a:cubicBezTo>
                  <a:pt x="489188" y="171226"/>
                  <a:pt x="494584" y="161840"/>
                  <a:pt x="497444" y="149762"/>
                </a:cubicBezTo>
                <a:lnTo>
                  <a:pt x="498136" y="122747"/>
                </a:lnTo>
                <a:lnTo>
                  <a:pt x="518061" y="141003"/>
                </a:lnTo>
                <a:cubicBezTo>
                  <a:pt x="528739" y="147328"/>
                  <a:pt x="539242" y="149961"/>
                  <a:pt x="549417" y="148526"/>
                </a:cubicBezTo>
                <a:cubicBezTo>
                  <a:pt x="579946" y="144226"/>
                  <a:pt x="603195" y="103947"/>
                  <a:pt x="617968" y="38492"/>
                </a:cubicBezTo>
                <a:lnTo>
                  <a:pt x="624207" y="0"/>
                </a:lnTo>
                <a:lnTo>
                  <a:pt x="644999" y="32989"/>
                </a:lnTo>
                <a:cubicBezTo>
                  <a:pt x="684190" y="87457"/>
                  <a:pt x="721339" y="115438"/>
                  <a:pt x="751118" y="107458"/>
                </a:cubicBezTo>
                <a:lnTo>
                  <a:pt x="769220" y="94058"/>
                </a:lnTo>
                <a:lnTo>
                  <a:pt x="769220" y="785985"/>
                </a:lnTo>
                <a:lnTo>
                  <a:pt x="77138" y="785985"/>
                </a:lnTo>
                <a:lnTo>
                  <a:pt x="90102" y="768473"/>
                </a:lnTo>
                <a:cubicBezTo>
                  <a:pt x="98082" y="738694"/>
                  <a:pt x="70101" y="701545"/>
                  <a:pt x="15633" y="662355"/>
                </a:cubicBezTo>
                <a:lnTo>
                  <a:pt x="0" y="652502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2" name="フリーフォーム: 図形 111">
            <a:extLst>
              <a:ext uri="{FF2B5EF4-FFF2-40B4-BE49-F238E27FC236}">
                <a16:creationId xmlns:a16="http://schemas.microsoft.com/office/drawing/2014/main" id="{FD46EFAD-8E64-40EC-BC70-218870BB254C}"/>
              </a:ext>
            </a:extLst>
          </p:cNvPr>
          <p:cNvSpPr/>
          <p:nvPr/>
        </p:nvSpPr>
        <p:spPr bwMode="auto">
          <a:xfrm rot="5400000">
            <a:off x="4986739" y="4741913"/>
            <a:ext cx="739274" cy="737847"/>
          </a:xfrm>
          <a:custGeom>
            <a:avLst/>
            <a:gdLst>
              <a:gd name="connsiteX0" fmla="*/ 0 w 739274"/>
              <a:gd name="connsiteY0" fmla="*/ 444788 h 737847"/>
              <a:gd name="connsiteX1" fmla="*/ 20424 w 739274"/>
              <a:gd name="connsiteY1" fmla="*/ 451092 h 737847"/>
              <a:gd name="connsiteX2" fmla="*/ 219750 w 739274"/>
              <a:gd name="connsiteY2" fmla="*/ 445682 h 737847"/>
              <a:gd name="connsiteX3" fmla="*/ 191293 w 739274"/>
              <a:gd name="connsiteY3" fmla="*/ 380911 h 737847"/>
              <a:gd name="connsiteX4" fmla="*/ 182845 w 739274"/>
              <a:gd name="connsiteY4" fmla="*/ 373308 h 737847"/>
              <a:gd name="connsiteX5" fmla="*/ 193113 w 739274"/>
              <a:gd name="connsiteY5" fmla="*/ 378180 h 737847"/>
              <a:gd name="connsiteX6" fmla="*/ 263848 w 739274"/>
              <a:gd name="connsiteY6" fmla="*/ 379524 h 737847"/>
              <a:gd name="connsiteX7" fmla="*/ 192143 w 739274"/>
              <a:gd name="connsiteY7" fmla="*/ 193463 h 737847"/>
              <a:gd name="connsiteX8" fmla="*/ 178465 w 739274"/>
              <a:gd name="connsiteY8" fmla="*/ 177036 h 737847"/>
              <a:gd name="connsiteX9" fmla="*/ 194891 w 739274"/>
              <a:gd name="connsiteY9" fmla="*/ 190714 h 737847"/>
              <a:gd name="connsiteX10" fmla="*/ 380952 w 739274"/>
              <a:gd name="connsiteY10" fmla="*/ 262419 h 737847"/>
              <a:gd name="connsiteX11" fmla="*/ 379608 w 739274"/>
              <a:gd name="connsiteY11" fmla="*/ 191684 h 737847"/>
              <a:gd name="connsiteX12" fmla="*/ 379338 w 739274"/>
              <a:gd name="connsiteY12" fmla="*/ 191115 h 737847"/>
              <a:gd name="connsiteX13" fmla="*/ 379761 w 739274"/>
              <a:gd name="connsiteY13" fmla="*/ 191581 h 737847"/>
              <a:gd name="connsiteX14" fmla="*/ 444662 w 739274"/>
              <a:gd name="connsiteY14" fmla="*/ 219744 h 737847"/>
              <a:gd name="connsiteX15" fmla="*/ 449165 w 739274"/>
              <a:gd name="connsiteY15" fmla="*/ 20396 h 737847"/>
              <a:gd name="connsiteX16" fmla="*/ 442767 w 739274"/>
              <a:gd name="connsiteY16" fmla="*/ 0 h 737847"/>
              <a:gd name="connsiteX17" fmla="*/ 452752 w 739274"/>
              <a:gd name="connsiteY17" fmla="*/ 18900 h 737847"/>
              <a:gd name="connsiteX18" fmla="*/ 597522 w 739274"/>
              <a:gd name="connsiteY18" fmla="*/ 156019 h 737847"/>
              <a:gd name="connsiteX19" fmla="*/ 623199 w 739274"/>
              <a:gd name="connsiteY19" fmla="*/ 90097 h 737847"/>
              <a:gd name="connsiteX20" fmla="*/ 622602 w 739274"/>
              <a:gd name="connsiteY20" fmla="*/ 78748 h 737847"/>
              <a:gd name="connsiteX21" fmla="*/ 626417 w 739274"/>
              <a:gd name="connsiteY21" fmla="*/ 89452 h 737847"/>
              <a:gd name="connsiteX22" fmla="*/ 675484 w 739274"/>
              <a:gd name="connsiteY22" fmla="*/ 140420 h 737847"/>
              <a:gd name="connsiteX23" fmla="*/ 724551 w 739274"/>
              <a:gd name="connsiteY23" fmla="*/ 89453 h 737847"/>
              <a:gd name="connsiteX24" fmla="*/ 739274 w 739274"/>
              <a:gd name="connsiteY24" fmla="*/ 43960 h 737847"/>
              <a:gd name="connsiteX25" fmla="*/ 739274 w 739274"/>
              <a:gd name="connsiteY25" fmla="*/ 737847 h 737847"/>
              <a:gd name="connsiteX26" fmla="*/ 45385 w 739274"/>
              <a:gd name="connsiteY26" fmla="*/ 737847 h 737847"/>
              <a:gd name="connsiteX27" fmla="*/ 90881 w 739274"/>
              <a:gd name="connsiteY27" fmla="*/ 723123 h 737847"/>
              <a:gd name="connsiteX28" fmla="*/ 141848 w 739274"/>
              <a:gd name="connsiteY28" fmla="*/ 674056 h 737847"/>
              <a:gd name="connsiteX29" fmla="*/ 90881 w 739274"/>
              <a:gd name="connsiteY29" fmla="*/ 624989 h 737847"/>
              <a:gd name="connsiteX30" fmla="*/ 90287 w 739274"/>
              <a:gd name="connsiteY30" fmla="*/ 624778 h 737847"/>
              <a:gd name="connsiteX31" fmla="*/ 90916 w 739274"/>
              <a:gd name="connsiteY31" fmla="*/ 624808 h 737847"/>
              <a:gd name="connsiteX32" fmla="*/ 156722 w 739274"/>
              <a:gd name="connsiteY32" fmla="*/ 598830 h 737847"/>
              <a:gd name="connsiteX33" fmla="*/ 18946 w 739274"/>
              <a:gd name="connsiteY33" fmla="*/ 454686 h 737847"/>
              <a:gd name="connsiteX34" fmla="*/ 0 w 739274"/>
              <a:gd name="connsiteY34" fmla="*/ 444788 h 73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39274" h="737847">
                <a:moveTo>
                  <a:pt x="0" y="444788"/>
                </a:moveTo>
                <a:lnTo>
                  <a:pt x="20424" y="451092"/>
                </a:lnTo>
                <a:cubicBezTo>
                  <a:pt x="124544" y="479537"/>
                  <a:pt x="205916" y="479298"/>
                  <a:pt x="219750" y="445682"/>
                </a:cubicBezTo>
                <a:cubicBezTo>
                  <a:pt x="226667" y="428874"/>
                  <a:pt x="215718" y="406110"/>
                  <a:pt x="191293" y="380911"/>
                </a:cubicBezTo>
                <a:lnTo>
                  <a:pt x="182845" y="373308"/>
                </a:lnTo>
                <a:lnTo>
                  <a:pt x="193113" y="378180"/>
                </a:lnTo>
                <a:cubicBezTo>
                  <a:pt x="225770" y="391029"/>
                  <a:pt x="250996" y="392375"/>
                  <a:pt x="263848" y="379524"/>
                </a:cubicBezTo>
                <a:cubicBezTo>
                  <a:pt x="289551" y="353820"/>
                  <a:pt x="258461" y="278622"/>
                  <a:pt x="192143" y="193463"/>
                </a:cubicBezTo>
                <a:lnTo>
                  <a:pt x="178465" y="177036"/>
                </a:lnTo>
                <a:lnTo>
                  <a:pt x="194891" y="190714"/>
                </a:lnTo>
                <a:cubicBezTo>
                  <a:pt x="280050" y="257033"/>
                  <a:pt x="355248" y="288124"/>
                  <a:pt x="380952" y="262419"/>
                </a:cubicBezTo>
                <a:cubicBezTo>
                  <a:pt x="393804" y="249567"/>
                  <a:pt x="392458" y="224341"/>
                  <a:pt x="379608" y="191684"/>
                </a:cubicBezTo>
                <a:lnTo>
                  <a:pt x="379338" y="191115"/>
                </a:lnTo>
                <a:lnTo>
                  <a:pt x="379761" y="191581"/>
                </a:lnTo>
                <a:cubicBezTo>
                  <a:pt x="405071" y="215892"/>
                  <a:pt x="427886" y="226738"/>
                  <a:pt x="444662" y="219744"/>
                </a:cubicBezTo>
                <a:cubicBezTo>
                  <a:pt x="478214" y="205757"/>
                  <a:pt x="478082" y="124386"/>
                  <a:pt x="449165" y="20396"/>
                </a:cubicBezTo>
                <a:lnTo>
                  <a:pt x="442767" y="0"/>
                </a:lnTo>
                <a:lnTo>
                  <a:pt x="452752" y="18900"/>
                </a:lnTo>
                <a:cubicBezTo>
                  <a:pt x="506263" y="112638"/>
                  <a:pt x="563969" y="170007"/>
                  <a:pt x="597522" y="156019"/>
                </a:cubicBezTo>
                <a:cubicBezTo>
                  <a:pt x="614298" y="149026"/>
                  <a:pt x="622653" y="125186"/>
                  <a:pt x="623199" y="90097"/>
                </a:cubicBezTo>
                <a:lnTo>
                  <a:pt x="622602" y="78748"/>
                </a:lnTo>
                <a:lnTo>
                  <a:pt x="626417" y="89452"/>
                </a:lnTo>
                <a:cubicBezTo>
                  <a:pt x="640423" y="121631"/>
                  <a:pt x="657308" y="140420"/>
                  <a:pt x="675484" y="140420"/>
                </a:cubicBezTo>
                <a:cubicBezTo>
                  <a:pt x="693659" y="140420"/>
                  <a:pt x="710544" y="121631"/>
                  <a:pt x="724551" y="89453"/>
                </a:cubicBezTo>
                <a:lnTo>
                  <a:pt x="739274" y="43960"/>
                </a:lnTo>
                <a:lnTo>
                  <a:pt x="739274" y="737847"/>
                </a:lnTo>
                <a:lnTo>
                  <a:pt x="45385" y="737847"/>
                </a:lnTo>
                <a:lnTo>
                  <a:pt x="90881" y="723123"/>
                </a:lnTo>
                <a:cubicBezTo>
                  <a:pt x="123059" y="709117"/>
                  <a:pt x="141848" y="692232"/>
                  <a:pt x="141848" y="674056"/>
                </a:cubicBezTo>
                <a:cubicBezTo>
                  <a:pt x="141848" y="655881"/>
                  <a:pt x="123059" y="638996"/>
                  <a:pt x="90881" y="624989"/>
                </a:cubicBezTo>
                <a:lnTo>
                  <a:pt x="90287" y="624778"/>
                </a:lnTo>
                <a:lnTo>
                  <a:pt x="90916" y="624808"/>
                </a:lnTo>
                <a:cubicBezTo>
                  <a:pt x="126004" y="624102"/>
                  <a:pt x="149805" y="615638"/>
                  <a:pt x="156722" y="598830"/>
                </a:cubicBezTo>
                <a:cubicBezTo>
                  <a:pt x="170557" y="565215"/>
                  <a:pt x="112925" y="507770"/>
                  <a:pt x="18946" y="454686"/>
                </a:cubicBezTo>
                <a:lnTo>
                  <a:pt x="0" y="444788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1" name="フリーフォーム: 図形 110">
            <a:extLst>
              <a:ext uri="{FF2B5EF4-FFF2-40B4-BE49-F238E27FC236}">
                <a16:creationId xmlns:a16="http://schemas.microsoft.com/office/drawing/2014/main" id="{1615A203-E7A2-4800-9343-F3F7057AA82E}"/>
              </a:ext>
            </a:extLst>
          </p:cNvPr>
          <p:cNvSpPr/>
          <p:nvPr/>
        </p:nvSpPr>
        <p:spPr bwMode="auto">
          <a:xfrm rot="5400000">
            <a:off x="4210862" y="4741913"/>
            <a:ext cx="737846" cy="739274"/>
          </a:xfrm>
          <a:custGeom>
            <a:avLst/>
            <a:gdLst>
              <a:gd name="connsiteX0" fmla="*/ 0 w 737846"/>
              <a:gd name="connsiteY0" fmla="*/ 296506 h 739274"/>
              <a:gd name="connsiteX1" fmla="*/ 18901 w 737846"/>
              <a:gd name="connsiteY1" fmla="*/ 286522 h 739274"/>
              <a:gd name="connsiteX2" fmla="*/ 156020 w 737846"/>
              <a:gd name="connsiteY2" fmla="*/ 141752 h 739274"/>
              <a:gd name="connsiteX3" fmla="*/ 90097 w 737846"/>
              <a:gd name="connsiteY3" fmla="*/ 116074 h 739274"/>
              <a:gd name="connsiteX4" fmla="*/ 78747 w 737846"/>
              <a:gd name="connsiteY4" fmla="*/ 116672 h 739274"/>
              <a:gd name="connsiteX5" fmla="*/ 89453 w 737846"/>
              <a:gd name="connsiteY5" fmla="*/ 112856 h 739274"/>
              <a:gd name="connsiteX6" fmla="*/ 140420 w 737846"/>
              <a:gd name="connsiteY6" fmla="*/ 63789 h 739274"/>
              <a:gd name="connsiteX7" fmla="*/ 89453 w 737846"/>
              <a:gd name="connsiteY7" fmla="*/ 14722 h 739274"/>
              <a:gd name="connsiteX8" fmla="*/ 43962 w 737846"/>
              <a:gd name="connsiteY8" fmla="*/ 0 h 739274"/>
              <a:gd name="connsiteX9" fmla="*/ 737846 w 737846"/>
              <a:gd name="connsiteY9" fmla="*/ 0 h 739274"/>
              <a:gd name="connsiteX10" fmla="*/ 737846 w 737846"/>
              <a:gd name="connsiteY10" fmla="*/ 693884 h 739274"/>
              <a:gd name="connsiteX11" fmla="*/ 723123 w 737846"/>
              <a:gd name="connsiteY11" fmla="*/ 648393 h 739274"/>
              <a:gd name="connsiteX12" fmla="*/ 674056 w 737846"/>
              <a:gd name="connsiteY12" fmla="*/ 597426 h 739274"/>
              <a:gd name="connsiteX13" fmla="*/ 624989 w 737846"/>
              <a:gd name="connsiteY13" fmla="*/ 648393 h 739274"/>
              <a:gd name="connsiteX14" fmla="*/ 624778 w 737846"/>
              <a:gd name="connsiteY14" fmla="*/ 648986 h 739274"/>
              <a:gd name="connsiteX15" fmla="*/ 624808 w 737846"/>
              <a:gd name="connsiteY15" fmla="*/ 648357 h 739274"/>
              <a:gd name="connsiteX16" fmla="*/ 598831 w 737846"/>
              <a:gd name="connsiteY16" fmla="*/ 582551 h 739274"/>
              <a:gd name="connsiteX17" fmla="*/ 454687 w 737846"/>
              <a:gd name="connsiteY17" fmla="*/ 720328 h 739274"/>
              <a:gd name="connsiteX18" fmla="*/ 444788 w 737846"/>
              <a:gd name="connsiteY18" fmla="*/ 739274 h 739274"/>
              <a:gd name="connsiteX19" fmla="*/ 451093 w 737846"/>
              <a:gd name="connsiteY19" fmla="*/ 718849 h 739274"/>
              <a:gd name="connsiteX20" fmla="*/ 445683 w 737846"/>
              <a:gd name="connsiteY20" fmla="*/ 519524 h 739274"/>
              <a:gd name="connsiteX21" fmla="*/ 380910 w 737846"/>
              <a:gd name="connsiteY21" fmla="*/ 547981 h 739274"/>
              <a:gd name="connsiteX22" fmla="*/ 373308 w 737846"/>
              <a:gd name="connsiteY22" fmla="*/ 556429 h 739274"/>
              <a:gd name="connsiteX23" fmla="*/ 378180 w 737846"/>
              <a:gd name="connsiteY23" fmla="*/ 546161 h 739274"/>
              <a:gd name="connsiteX24" fmla="*/ 379524 w 737846"/>
              <a:gd name="connsiteY24" fmla="*/ 475426 h 739274"/>
              <a:gd name="connsiteX25" fmla="*/ 193463 w 737846"/>
              <a:gd name="connsiteY25" fmla="*/ 547131 h 739274"/>
              <a:gd name="connsiteX26" fmla="*/ 177037 w 737846"/>
              <a:gd name="connsiteY26" fmla="*/ 560809 h 739274"/>
              <a:gd name="connsiteX27" fmla="*/ 190715 w 737846"/>
              <a:gd name="connsiteY27" fmla="*/ 544382 h 739274"/>
              <a:gd name="connsiteX28" fmla="*/ 262419 w 737846"/>
              <a:gd name="connsiteY28" fmla="*/ 358322 h 739274"/>
              <a:gd name="connsiteX29" fmla="*/ 191684 w 737846"/>
              <a:gd name="connsiteY29" fmla="*/ 359665 h 739274"/>
              <a:gd name="connsiteX30" fmla="*/ 191116 w 737846"/>
              <a:gd name="connsiteY30" fmla="*/ 359936 h 739274"/>
              <a:gd name="connsiteX31" fmla="*/ 191582 w 737846"/>
              <a:gd name="connsiteY31" fmla="*/ 359511 h 739274"/>
              <a:gd name="connsiteX32" fmla="*/ 219744 w 737846"/>
              <a:gd name="connsiteY32" fmla="*/ 294612 h 739274"/>
              <a:gd name="connsiteX33" fmla="*/ 20396 w 737846"/>
              <a:gd name="connsiteY33" fmla="*/ 290109 h 739274"/>
              <a:gd name="connsiteX34" fmla="*/ 0 w 737846"/>
              <a:gd name="connsiteY34" fmla="*/ 296506 h 739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37846" h="739274">
                <a:moveTo>
                  <a:pt x="0" y="296506"/>
                </a:moveTo>
                <a:lnTo>
                  <a:pt x="18901" y="286522"/>
                </a:lnTo>
                <a:cubicBezTo>
                  <a:pt x="112638" y="233011"/>
                  <a:pt x="170007" y="175304"/>
                  <a:pt x="156020" y="141752"/>
                </a:cubicBezTo>
                <a:cubicBezTo>
                  <a:pt x="149026" y="124976"/>
                  <a:pt x="125187" y="116620"/>
                  <a:pt x="90097" y="116074"/>
                </a:cubicBezTo>
                <a:lnTo>
                  <a:pt x="78747" y="116672"/>
                </a:lnTo>
                <a:lnTo>
                  <a:pt x="89453" y="112856"/>
                </a:lnTo>
                <a:cubicBezTo>
                  <a:pt x="121631" y="98850"/>
                  <a:pt x="140420" y="81965"/>
                  <a:pt x="140420" y="63789"/>
                </a:cubicBezTo>
                <a:cubicBezTo>
                  <a:pt x="140420" y="45614"/>
                  <a:pt x="121631" y="28729"/>
                  <a:pt x="89453" y="14722"/>
                </a:cubicBezTo>
                <a:lnTo>
                  <a:pt x="43962" y="0"/>
                </a:lnTo>
                <a:lnTo>
                  <a:pt x="737846" y="0"/>
                </a:lnTo>
                <a:lnTo>
                  <a:pt x="737846" y="693884"/>
                </a:lnTo>
                <a:lnTo>
                  <a:pt x="723123" y="648393"/>
                </a:lnTo>
                <a:cubicBezTo>
                  <a:pt x="709117" y="616215"/>
                  <a:pt x="692231" y="597426"/>
                  <a:pt x="674056" y="597426"/>
                </a:cubicBezTo>
                <a:cubicBezTo>
                  <a:pt x="655881" y="597426"/>
                  <a:pt x="638995" y="616215"/>
                  <a:pt x="624989" y="648393"/>
                </a:cubicBezTo>
                <a:lnTo>
                  <a:pt x="624778" y="648986"/>
                </a:lnTo>
                <a:lnTo>
                  <a:pt x="624808" y="648357"/>
                </a:lnTo>
                <a:cubicBezTo>
                  <a:pt x="624102" y="613270"/>
                  <a:pt x="615638" y="589468"/>
                  <a:pt x="598831" y="582551"/>
                </a:cubicBezTo>
                <a:cubicBezTo>
                  <a:pt x="565215" y="568716"/>
                  <a:pt x="507770" y="626348"/>
                  <a:pt x="454687" y="720328"/>
                </a:cubicBezTo>
                <a:lnTo>
                  <a:pt x="444788" y="739274"/>
                </a:lnTo>
                <a:lnTo>
                  <a:pt x="451093" y="718849"/>
                </a:lnTo>
                <a:cubicBezTo>
                  <a:pt x="479536" y="614728"/>
                  <a:pt x="479298" y="533358"/>
                  <a:pt x="445683" y="519524"/>
                </a:cubicBezTo>
                <a:cubicBezTo>
                  <a:pt x="428875" y="512607"/>
                  <a:pt x="406110" y="523555"/>
                  <a:pt x="380910" y="547981"/>
                </a:cubicBezTo>
                <a:lnTo>
                  <a:pt x="373308" y="556429"/>
                </a:lnTo>
                <a:lnTo>
                  <a:pt x="378180" y="546161"/>
                </a:lnTo>
                <a:cubicBezTo>
                  <a:pt x="391029" y="513504"/>
                  <a:pt x="392376" y="488278"/>
                  <a:pt x="379524" y="475426"/>
                </a:cubicBezTo>
                <a:cubicBezTo>
                  <a:pt x="353819" y="449722"/>
                  <a:pt x="278622" y="480812"/>
                  <a:pt x="193463" y="547131"/>
                </a:cubicBezTo>
                <a:lnTo>
                  <a:pt x="177037" y="560809"/>
                </a:lnTo>
                <a:lnTo>
                  <a:pt x="190715" y="544382"/>
                </a:lnTo>
                <a:cubicBezTo>
                  <a:pt x="257034" y="459224"/>
                  <a:pt x="288123" y="384026"/>
                  <a:pt x="262419" y="358322"/>
                </a:cubicBezTo>
                <a:cubicBezTo>
                  <a:pt x="249568" y="345470"/>
                  <a:pt x="224342" y="346816"/>
                  <a:pt x="191684" y="359665"/>
                </a:cubicBezTo>
                <a:lnTo>
                  <a:pt x="191116" y="359936"/>
                </a:lnTo>
                <a:lnTo>
                  <a:pt x="191582" y="359511"/>
                </a:lnTo>
                <a:cubicBezTo>
                  <a:pt x="215893" y="334202"/>
                  <a:pt x="226738" y="311388"/>
                  <a:pt x="219744" y="294612"/>
                </a:cubicBezTo>
                <a:cubicBezTo>
                  <a:pt x="205757" y="261059"/>
                  <a:pt x="124386" y="261191"/>
                  <a:pt x="20396" y="290109"/>
                </a:cubicBezTo>
                <a:lnTo>
                  <a:pt x="0" y="29650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0" name="フリーフォーム: 図形 109">
            <a:extLst>
              <a:ext uri="{FF2B5EF4-FFF2-40B4-BE49-F238E27FC236}">
                <a16:creationId xmlns:a16="http://schemas.microsoft.com/office/drawing/2014/main" id="{A6478A2E-1887-457F-9FB6-729C7AB4D2B7}"/>
              </a:ext>
            </a:extLst>
          </p:cNvPr>
          <p:cNvSpPr/>
          <p:nvPr/>
        </p:nvSpPr>
        <p:spPr bwMode="auto">
          <a:xfrm rot="5400000">
            <a:off x="6841183" y="4748544"/>
            <a:ext cx="732636" cy="731222"/>
          </a:xfrm>
          <a:custGeom>
            <a:avLst/>
            <a:gdLst>
              <a:gd name="connsiteX0" fmla="*/ 0 w 732636"/>
              <a:gd name="connsiteY0" fmla="*/ 440894 h 731222"/>
              <a:gd name="connsiteX1" fmla="*/ 32078 w 732636"/>
              <a:gd name="connsiteY1" fmla="*/ 451390 h 731222"/>
              <a:gd name="connsiteX2" fmla="*/ 276545 w 732636"/>
              <a:gd name="connsiteY2" fmla="*/ 492366 h 731222"/>
              <a:gd name="connsiteX3" fmla="*/ 305797 w 732636"/>
              <a:gd name="connsiteY3" fmla="*/ 487771 h 731222"/>
              <a:gd name="connsiteX4" fmla="*/ 306186 w 732636"/>
              <a:gd name="connsiteY4" fmla="*/ 487820 h 731222"/>
              <a:gd name="connsiteX5" fmla="*/ 308043 w 732636"/>
              <a:gd name="connsiteY5" fmla="*/ 487063 h 731222"/>
              <a:gd name="connsiteX6" fmla="*/ 298018 w 732636"/>
              <a:gd name="connsiteY6" fmla="*/ 475652 h 731222"/>
              <a:gd name="connsiteX7" fmla="*/ 209773 w 732636"/>
              <a:gd name="connsiteY7" fmla="*/ 395180 h 731222"/>
              <a:gd name="connsiteX8" fmla="*/ 187561 w 732636"/>
              <a:gd name="connsiteY8" fmla="*/ 378031 h 731222"/>
              <a:gd name="connsiteX9" fmla="*/ 212065 w 732636"/>
              <a:gd name="connsiteY9" fmla="*/ 391708 h 731222"/>
              <a:gd name="connsiteX10" fmla="*/ 320761 w 732636"/>
              <a:gd name="connsiteY10" fmla="*/ 441185 h 731222"/>
              <a:gd name="connsiteX11" fmla="*/ 338085 w 732636"/>
              <a:gd name="connsiteY11" fmla="*/ 446859 h 731222"/>
              <a:gd name="connsiteX12" fmla="*/ 338031 w 732636"/>
              <a:gd name="connsiteY12" fmla="*/ 440042 h 731222"/>
              <a:gd name="connsiteX13" fmla="*/ 337836 w 732636"/>
              <a:gd name="connsiteY13" fmla="*/ 439703 h 731222"/>
              <a:gd name="connsiteX14" fmla="*/ 330822 w 732636"/>
              <a:gd name="connsiteY14" fmla="*/ 410936 h 731222"/>
              <a:gd name="connsiteX15" fmla="*/ 198933 w 732636"/>
              <a:gd name="connsiteY15" fmla="*/ 201057 h 731222"/>
              <a:gd name="connsiteX16" fmla="*/ 176903 w 732636"/>
              <a:gd name="connsiteY16" fmla="*/ 175486 h 731222"/>
              <a:gd name="connsiteX17" fmla="*/ 202472 w 732636"/>
              <a:gd name="connsiteY17" fmla="*/ 197518 h 731222"/>
              <a:gd name="connsiteX18" fmla="*/ 412351 w 732636"/>
              <a:gd name="connsiteY18" fmla="*/ 329406 h 731222"/>
              <a:gd name="connsiteX19" fmla="*/ 433498 w 732636"/>
              <a:gd name="connsiteY19" fmla="*/ 334562 h 731222"/>
              <a:gd name="connsiteX20" fmla="*/ 439577 w 732636"/>
              <a:gd name="connsiteY20" fmla="*/ 338032 h 731222"/>
              <a:gd name="connsiteX21" fmla="*/ 443941 w 732636"/>
              <a:gd name="connsiteY21" fmla="*/ 338047 h 731222"/>
              <a:gd name="connsiteX22" fmla="*/ 438601 w 732636"/>
              <a:gd name="connsiteY22" fmla="*/ 322242 h 731222"/>
              <a:gd name="connsiteX23" fmla="*/ 388115 w 732636"/>
              <a:gd name="connsiteY23" fmla="*/ 214011 h 731222"/>
              <a:gd name="connsiteX24" fmla="*/ 374211 w 732636"/>
              <a:gd name="connsiteY24" fmla="*/ 189634 h 731222"/>
              <a:gd name="connsiteX25" fmla="*/ 391567 w 732636"/>
              <a:gd name="connsiteY25" fmla="*/ 211687 h 731222"/>
              <a:gd name="connsiteX26" fmla="*/ 472855 w 732636"/>
              <a:gd name="connsiteY26" fmla="*/ 299179 h 731222"/>
              <a:gd name="connsiteX27" fmla="*/ 486663 w 732636"/>
              <a:gd name="connsiteY27" fmla="*/ 311083 h 731222"/>
              <a:gd name="connsiteX28" fmla="*/ 489236 w 732636"/>
              <a:gd name="connsiteY28" fmla="*/ 304771 h 731222"/>
              <a:gd name="connsiteX29" fmla="*/ 488340 w 732636"/>
              <a:gd name="connsiteY29" fmla="*/ 297827 h 731222"/>
              <a:gd name="connsiteX30" fmla="*/ 491622 w 732636"/>
              <a:gd name="connsiteY30" fmla="*/ 276310 h 731222"/>
              <a:gd name="connsiteX31" fmla="*/ 449533 w 732636"/>
              <a:gd name="connsiteY31" fmla="*/ 32031 h 731222"/>
              <a:gd name="connsiteX32" fmla="*/ 438892 w 732636"/>
              <a:gd name="connsiteY32" fmla="*/ 0 h 731222"/>
              <a:gd name="connsiteX33" fmla="*/ 454152 w 732636"/>
              <a:gd name="connsiteY33" fmla="*/ 30105 h 731222"/>
              <a:gd name="connsiteX34" fmla="*/ 598043 w 732636"/>
              <a:gd name="connsiteY34" fmla="*/ 231943 h 731222"/>
              <a:gd name="connsiteX35" fmla="*/ 621978 w 732636"/>
              <a:gd name="connsiteY35" fmla="*/ 249379 h 731222"/>
              <a:gd name="connsiteX36" fmla="*/ 622216 w 732636"/>
              <a:gd name="connsiteY36" fmla="*/ 249688 h 731222"/>
              <a:gd name="connsiteX37" fmla="*/ 624064 w 732636"/>
              <a:gd name="connsiteY37" fmla="*/ 250466 h 731222"/>
              <a:gd name="connsiteX38" fmla="*/ 625046 w 732636"/>
              <a:gd name="connsiteY38" fmla="*/ 235308 h 731222"/>
              <a:gd name="connsiteX39" fmla="*/ 619548 w 732636"/>
              <a:gd name="connsiteY39" fmla="*/ 116008 h 731222"/>
              <a:gd name="connsiteX40" fmla="*/ 615967 w 732636"/>
              <a:gd name="connsiteY40" fmla="*/ 88174 h 731222"/>
              <a:gd name="connsiteX41" fmla="*/ 623624 w 732636"/>
              <a:gd name="connsiteY41" fmla="*/ 115172 h 731222"/>
              <a:gd name="connsiteX42" fmla="*/ 665498 w 732636"/>
              <a:gd name="connsiteY42" fmla="*/ 227017 h 731222"/>
              <a:gd name="connsiteX43" fmla="*/ 673736 w 732636"/>
              <a:gd name="connsiteY43" fmla="*/ 243281 h 731222"/>
              <a:gd name="connsiteX44" fmla="*/ 678518 w 732636"/>
              <a:gd name="connsiteY44" fmla="*/ 238422 h 731222"/>
              <a:gd name="connsiteX45" fmla="*/ 678620 w 732636"/>
              <a:gd name="connsiteY45" fmla="*/ 238045 h 731222"/>
              <a:gd name="connsiteX46" fmla="*/ 694002 w 732636"/>
              <a:gd name="connsiteY46" fmla="*/ 212742 h 731222"/>
              <a:gd name="connsiteX47" fmla="*/ 726820 w 732636"/>
              <a:gd name="connsiteY47" fmla="*/ 112966 h 731222"/>
              <a:gd name="connsiteX48" fmla="*/ 732636 w 732636"/>
              <a:gd name="connsiteY48" fmla="*/ 82440 h 731222"/>
              <a:gd name="connsiteX49" fmla="*/ 732636 w 732636"/>
              <a:gd name="connsiteY49" fmla="*/ 731222 h 731222"/>
              <a:gd name="connsiteX50" fmla="*/ 83845 w 732636"/>
              <a:gd name="connsiteY50" fmla="*/ 731222 h 731222"/>
              <a:gd name="connsiteX51" fmla="*/ 114381 w 732636"/>
              <a:gd name="connsiteY51" fmla="*/ 725404 h 731222"/>
              <a:gd name="connsiteX52" fmla="*/ 214159 w 732636"/>
              <a:gd name="connsiteY52" fmla="*/ 692587 h 731222"/>
              <a:gd name="connsiteX53" fmla="*/ 232756 w 732636"/>
              <a:gd name="connsiteY53" fmla="*/ 681279 h 731222"/>
              <a:gd name="connsiteX54" fmla="*/ 239510 w 732636"/>
              <a:gd name="connsiteY54" fmla="*/ 679433 h 731222"/>
              <a:gd name="connsiteX55" fmla="*/ 241933 w 732636"/>
              <a:gd name="connsiteY55" fmla="*/ 677026 h 731222"/>
              <a:gd name="connsiteX56" fmla="*/ 207779 w 732636"/>
              <a:gd name="connsiteY56" fmla="*/ 660502 h 731222"/>
              <a:gd name="connsiteX57" fmla="*/ 115424 w 732636"/>
              <a:gd name="connsiteY57" fmla="*/ 628127 h 731222"/>
              <a:gd name="connsiteX58" fmla="*/ 88355 w 732636"/>
              <a:gd name="connsiteY58" fmla="*/ 620722 h 731222"/>
              <a:gd name="connsiteX59" fmla="*/ 116222 w 732636"/>
              <a:gd name="connsiteY59" fmla="*/ 624043 h 731222"/>
              <a:gd name="connsiteX60" fmla="*/ 235568 w 732636"/>
              <a:gd name="connsiteY60" fmla="*/ 628430 h 731222"/>
              <a:gd name="connsiteX61" fmla="*/ 253747 w 732636"/>
              <a:gd name="connsiteY61" fmla="*/ 627084 h 731222"/>
              <a:gd name="connsiteX62" fmla="*/ 251103 w 732636"/>
              <a:gd name="connsiteY62" fmla="*/ 620801 h 731222"/>
              <a:gd name="connsiteX63" fmla="*/ 245561 w 732636"/>
              <a:gd name="connsiteY63" fmla="*/ 616524 h 731222"/>
              <a:gd name="connsiteX64" fmla="*/ 232665 w 732636"/>
              <a:gd name="connsiteY64" fmla="*/ 598989 h 731222"/>
              <a:gd name="connsiteX65" fmla="*/ 30172 w 732636"/>
              <a:gd name="connsiteY65" fmla="*/ 456018 h 731222"/>
              <a:gd name="connsiteX66" fmla="*/ 0 w 732636"/>
              <a:gd name="connsiteY66" fmla="*/ 440894 h 731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32636" h="731222">
                <a:moveTo>
                  <a:pt x="0" y="440894"/>
                </a:moveTo>
                <a:lnTo>
                  <a:pt x="32078" y="451390"/>
                </a:lnTo>
                <a:cubicBezTo>
                  <a:pt x="134044" y="481757"/>
                  <a:pt x="221182" y="496299"/>
                  <a:pt x="276545" y="492366"/>
                </a:cubicBezTo>
                <a:lnTo>
                  <a:pt x="305797" y="487771"/>
                </a:lnTo>
                <a:lnTo>
                  <a:pt x="306186" y="487820"/>
                </a:lnTo>
                <a:lnTo>
                  <a:pt x="308043" y="487063"/>
                </a:lnTo>
                <a:lnTo>
                  <a:pt x="298018" y="475652"/>
                </a:lnTo>
                <a:cubicBezTo>
                  <a:pt x="273869" y="450395"/>
                  <a:pt x="244048" y="423138"/>
                  <a:pt x="209773" y="395180"/>
                </a:cubicBezTo>
                <a:lnTo>
                  <a:pt x="187561" y="378031"/>
                </a:lnTo>
                <a:lnTo>
                  <a:pt x="212065" y="391708"/>
                </a:lnTo>
                <a:cubicBezTo>
                  <a:pt x="251251" y="412221"/>
                  <a:pt x="288040" y="428916"/>
                  <a:pt x="320761" y="441185"/>
                </a:cubicBezTo>
                <a:lnTo>
                  <a:pt x="338085" y="446859"/>
                </a:lnTo>
                <a:lnTo>
                  <a:pt x="338031" y="440042"/>
                </a:lnTo>
                <a:lnTo>
                  <a:pt x="337836" y="439703"/>
                </a:lnTo>
                <a:lnTo>
                  <a:pt x="330822" y="410936"/>
                </a:lnTo>
                <a:cubicBezTo>
                  <a:pt x="313150" y="358321"/>
                  <a:pt x="266198" y="283488"/>
                  <a:pt x="198933" y="201057"/>
                </a:cubicBezTo>
                <a:lnTo>
                  <a:pt x="176903" y="175486"/>
                </a:lnTo>
                <a:lnTo>
                  <a:pt x="202472" y="197518"/>
                </a:lnTo>
                <a:cubicBezTo>
                  <a:pt x="284904" y="264782"/>
                  <a:pt x="359735" y="311734"/>
                  <a:pt x="412351" y="329406"/>
                </a:cubicBezTo>
                <a:lnTo>
                  <a:pt x="433498" y="334562"/>
                </a:lnTo>
                <a:lnTo>
                  <a:pt x="439577" y="338032"/>
                </a:lnTo>
                <a:lnTo>
                  <a:pt x="443941" y="338047"/>
                </a:lnTo>
                <a:lnTo>
                  <a:pt x="438601" y="322242"/>
                </a:lnTo>
                <a:cubicBezTo>
                  <a:pt x="426029" y="289638"/>
                  <a:pt x="408993" y="253004"/>
                  <a:pt x="388115" y="214011"/>
                </a:cubicBezTo>
                <a:lnTo>
                  <a:pt x="374211" y="189634"/>
                </a:lnTo>
                <a:lnTo>
                  <a:pt x="391567" y="211687"/>
                </a:lnTo>
                <a:cubicBezTo>
                  <a:pt x="419841" y="245699"/>
                  <a:pt x="447375" y="275266"/>
                  <a:pt x="472855" y="299179"/>
                </a:cubicBezTo>
                <a:lnTo>
                  <a:pt x="486663" y="311083"/>
                </a:lnTo>
                <a:lnTo>
                  <a:pt x="489236" y="304771"/>
                </a:lnTo>
                <a:lnTo>
                  <a:pt x="488340" y="297827"/>
                </a:lnTo>
                <a:lnTo>
                  <a:pt x="491622" y="276310"/>
                </a:lnTo>
                <a:cubicBezTo>
                  <a:pt x="495303" y="220927"/>
                  <a:pt x="480363" y="133858"/>
                  <a:pt x="449533" y="32031"/>
                </a:cubicBezTo>
                <a:lnTo>
                  <a:pt x="438892" y="0"/>
                </a:lnTo>
                <a:lnTo>
                  <a:pt x="454152" y="30105"/>
                </a:lnTo>
                <a:cubicBezTo>
                  <a:pt x="504781" y="123678"/>
                  <a:pt x="556113" y="195577"/>
                  <a:pt x="598043" y="231943"/>
                </a:cubicBezTo>
                <a:lnTo>
                  <a:pt x="621978" y="249379"/>
                </a:lnTo>
                <a:lnTo>
                  <a:pt x="622216" y="249688"/>
                </a:lnTo>
                <a:lnTo>
                  <a:pt x="624064" y="250466"/>
                </a:lnTo>
                <a:lnTo>
                  <a:pt x="625046" y="235308"/>
                </a:lnTo>
                <a:cubicBezTo>
                  <a:pt x="625827" y="200372"/>
                  <a:pt x="624014" y="160012"/>
                  <a:pt x="619548" y="116008"/>
                </a:cubicBezTo>
                <a:lnTo>
                  <a:pt x="615967" y="88174"/>
                </a:lnTo>
                <a:lnTo>
                  <a:pt x="623624" y="115172"/>
                </a:lnTo>
                <a:cubicBezTo>
                  <a:pt x="636827" y="157386"/>
                  <a:pt x="651036" y="195206"/>
                  <a:pt x="665498" y="227017"/>
                </a:cubicBezTo>
                <a:lnTo>
                  <a:pt x="673736" y="243281"/>
                </a:lnTo>
                <a:lnTo>
                  <a:pt x="678518" y="238422"/>
                </a:lnTo>
                <a:lnTo>
                  <a:pt x="678620" y="238045"/>
                </a:lnTo>
                <a:lnTo>
                  <a:pt x="694002" y="212742"/>
                </a:lnTo>
                <a:cubicBezTo>
                  <a:pt x="706356" y="187893"/>
                  <a:pt x="717462" y="153939"/>
                  <a:pt x="726820" y="112966"/>
                </a:cubicBezTo>
                <a:lnTo>
                  <a:pt x="732636" y="82440"/>
                </a:lnTo>
                <a:lnTo>
                  <a:pt x="732636" y="731222"/>
                </a:lnTo>
                <a:lnTo>
                  <a:pt x="83845" y="731222"/>
                </a:lnTo>
                <a:lnTo>
                  <a:pt x="114381" y="725404"/>
                </a:lnTo>
                <a:cubicBezTo>
                  <a:pt x="155354" y="716047"/>
                  <a:pt x="189308" y="704941"/>
                  <a:pt x="214159" y="692587"/>
                </a:cubicBezTo>
                <a:lnTo>
                  <a:pt x="232756" y="681279"/>
                </a:lnTo>
                <a:lnTo>
                  <a:pt x="239510" y="679433"/>
                </a:lnTo>
                <a:lnTo>
                  <a:pt x="241933" y="677026"/>
                </a:lnTo>
                <a:lnTo>
                  <a:pt x="207779" y="660502"/>
                </a:lnTo>
                <a:cubicBezTo>
                  <a:pt x="180354" y="649292"/>
                  <a:pt x="149291" y="638374"/>
                  <a:pt x="115424" y="628127"/>
                </a:cubicBezTo>
                <a:lnTo>
                  <a:pt x="88355" y="620722"/>
                </a:lnTo>
                <a:lnTo>
                  <a:pt x="116222" y="624043"/>
                </a:lnTo>
                <a:cubicBezTo>
                  <a:pt x="160265" y="628100"/>
                  <a:pt x="200641" y="629537"/>
                  <a:pt x="235568" y="628430"/>
                </a:cubicBezTo>
                <a:lnTo>
                  <a:pt x="253747" y="627084"/>
                </a:lnTo>
                <a:lnTo>
                  <a:pt x="251103" y="620801"/>
                </a:lnTo>
                <a:lnTo>
                  <a:pt x="245561" y="616524"/>
                </a:lnTo>
                <a:lnTo>
                  <a:pt x="232665" y="598989"/>
                </a:lnTo>
                <a:cubicBezTo>
                  <a:pt x="196108" y="557224"/>
                  <a:pt x="123976" y="506220"/>
                  <a:pt x="30172" y="456018"/>
                </a:cubicBezTo>
                <a:lnTo>
                  <a:pt x="0" y="440894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1F9BB4DF-79F0-4C82-8656-615377CC2266}"/>
              </a:ext>
            </a:extLst>
          </p:cNvPr>
          <p:cNvSpPr/>
          <p:nvPr/>
        </p:nvSpPr>
        <p:spPr bwMode="auto">
          <a:xfrm rot="5400000">
            <a:off x="6071931" y="4748546"/>
            <a:ext cx="731220" cy="732635"/>
          </a:xfrm>
          <a:custGeom>
            <a:avLst/>
            <a:gdLst>
              <a:gd name="connsiteX0" fmla="*/ 0 w 731220"/>
              <a:gd name="connsiteY0" fmla="*/ 293743 h 732635"/>
              <a:gd name="connsiteX1" fmla="*/ 30104 w 731220"/>
              <a:gd name="connsiteY1" fmla="*/ 278483 h 732635"/>
              <a:gd name="connsiteX2" fmla="*/ 205970 w 731220"/>
              <a:gd name="connsiteY2" fmla="*/ 160798 h 732635"/>
              <a:gd name="connsiteX3" fmla="*/ 249372 w 731220"/>
              <a:gd name="connsiteY3" fmla="*/ 110663 h 732635"/>
              <a:gd name="connsiteX4" fmla="*/ 249687 w 731220"/>
              <a:gd name="connsiteY4" fmla="*/ 110419 h 732635"/>
              <a:gd name="connsiteX5" fmla="*/ 250465 w 731220"/>
              <a:gd name="connsiteY5" fmla="*/ 108570 h 732635"/>
              <a:gd name="connsiteX6" fmla="*/ 235307 w 731220"/>
              <a:gd name="connsiteY6" fmla="*/ 107589 h 732635"/>
              <a:gd name="connsiteX7" fmla="*/ 116008 w 731220"/>
              <a:gd name="connsiteY7" fmla="*/ 113087 h 732635"/>
              <a:gd name="connsiteX8" fmla="*/ 88174 w 731220"/>
              <a:gd name="connsiteY8" fmla="*/ 116668 h 732635"/>
              <a:gd name="connsiteX9" fmla="*/ 115172 w 731220"/>
              <a:gd name="connsiteY9" fmla="*/ 109011 h 732635"/>
              <a:gd name="connsiteX10" fmla="*/ 207223 w 731220"/>
              <a:gd name="connsiteY10" fmla="*/ 75778 h 732635"/>
              <a:gd name="connsiteX11" fmla="*/ 242617 w 731220"/>
              <a:gd name="connsiteY11" fmla="*/ 58246 h 732635"/>
              <a:gd name="connsiteX12" fmla="*/ 238423 w 731220"/>
              <a:gd name="connsiteY12" fmla="*/ 54117 h 732635"/>
              <a:gd name="connsiteX13" fmla="*/ 238034 w 731220"/>
              <a:gd name="connsiteY13" fmla="*/ 54013 h 732635"/>
              <a:gd name="connsiteX14" fmla="*/ 178685 w 731220"/>
              <a:gd name="connsiteY14" fmla="*/ 24441 h 732635"/>
              <a:gd name="connsiteX15" fmla="*/ 87556 w 731220"/>
              <a:gd name="connsiteY15" fmla="*/ 414 h 732635"/>
              <a:gd name="connsiteX16" fmla="*/ 84707 w 731220"/>
              <a:gd name="connsiteY16" fmla="*/ 0 h 732635"/>
              <a:gd name="connsiteX17" fmla="*/ 731220 w 731220"/>
              <a:gd name="connsiteY17" fmla="*/ 0 h 732635"/>
              <a:gd name="connsiteX18" fmla="*/ 731220 w 731220"/>
              <a:gd name="connsiteY18" fmla="*/ 648780 h 732635"/>
              <a:gd name="connsiteX19" fmla="*/ 725404 w 731220"/>
              <a:gd name="connsiteY19" fmla="*/ 618254 h 732635"/>
              <a:gd name="connsiteX20" fmla="*/ 692586 w 731220"/>
              <a:gd name="connsiteY20" fmla="*/ 518476 h 732635"/>
              <a:gd name="connsiteX21" fmla="*/ 681278 w 731220"/>
              <a:gd name="connsiteY21" fmla="*/ 499879 h 732635"/>
              <a:gd name="connsiteX22" fmla="*/ 679432 w 731220"/>
              <a:gd name="connsiteY22" fmla="*/ 493125 h 732635"/>
              <a:gd name="connsiteX23" fmla="*/ 676358 w 731220"/>
              <a:gd name="connsiteY23" fmla="*/ 490029 h 732635"/>
              <a:gd name="connsiteX24" fmla="*/ 668958 w 731220"/>
              <a:gd name="connsiteY24" fmla="*/ 504981 h 732635"/>
              <a:gd name="connsiteX25" fmla="*/ 628127 w 731220"/>
              <a:gd name="connsiteY25" fmla="*/ 617211 h 732635"/>
              <a:gd name="connsiteX26" fmla="*/ 620721 w 731220"/>
              <a:gd name="connsiteY26" fmla="*/ 644280 h 732635"/>
              <a:gd name="connsiteX27" fmla="*/ 624042 w 731220"/>
              <a:gd name="connsiteY27" fmla="*/ 616413 h 732635"/>
              <a:gd name="connsiteX28" fmla="*/ 628429 w 731220"/>
              <a:gd name="connsiteY28" fmla="*/ 497067 h 732635"/>
              <a:gd name="connsiteX29" fmla="*/ 627083 w 731220"/>
              <a:gd name="connsiteY29" fmla="*/ 478888 h 732635"/>
              <a:gd name="connsiteX30" fmla="*/ 620800 w 731220"/>
              <a:gd name="connsiteY30" fmla="*/ 481532 h 732635"/>
              <a:gd name="connsiteX31" fmla="*/ 616524 w 731220"/>
              <a:gd name="connsiteY31" fmla="*/ 487074 h 732635"/>
              <a:gd name="connsiteX32" fmla="*/ 598988 w 731220"/>
              <a:gd name="connsiteY32" fmla="*/ 499969 h 732635"/>
              <a:gd name="connsiteX33" fmla="*/ 456018 w 731220"/>
              <a:gd name="connsiteY33" fmla="*/ 702463 h 732635"/>
              <a:gd name="connsiteX34" fmla="*/ 440894 w 731220"/>
              <a:gd name="connsiteY34" fmla="*/ 732635 h 732635"/>
              <a:gd name="connsiteX35" fmla="*/ 451390 w 731220"/>
              <a:gd name="connsiteY35" fmla="*/ 700557 h 732635"/>
              <a:gd name="connsiteX36" fmla="*/ 492367 w 731220"/>
              <a:gd name="connsiteY36" fmla="*/ 456088 h 732635"/>
              <a:gd name="connsiteX37" fmla="*/ 487770 w 731220"/>
              <a:gd name="connsiteY37" fmla="*/ 426836 h 732635"/>
              <a:gd name="connsiteX38" fmla="*/ 487820 w 731220"/>
              <a:gd name="connsiteY38" fmla="*/ 426449 h 732635"/>
              <a:gd name="connsiteX39" fmla="*/ 487062 w 731220"/>
              <a:gd name="connsiteY39" fmla="*/ 424592 h 732635"/>
              <a:gd name="connsiteX40" fmla="*/ 475651 w 731220"/>
              <a:gd name="connsiteY40" fmla="*/ 434616 h 732635"/>
              <a:gd name="connsiteX41" fmla="*/ 395181 w 731220"/>
              <a:gd name="connsiteY41" fmla="*/ 522862 h 732635"/>
              <a:gd name="connsiteX42" fmla="*/ 378030 w 731220"/>
              <a:gd name="connsiteY42" fmla="*/ 545074 h 732635"/>
              <a:gd name="connsiteX43" fmla="*/ 391707 w 731220"/>
              <a:gd name="connsiteY43" fmla="*/ 520570 h 732635"/>
              <a:gd name="connsiteX44" fmla="*/ 441184 w 731220"/>
              <a:gd name="connsiteY44" fmla="*/ 411875 h 732635"/>
              <a:gd name="connsiteX45" fmla="*/ 446858 w 731220"/>
              <a:gd name="connsiteY45" fmla="*/ 394551 h 732635"/>
              <a:gd name="connsiteX46" fmla="*/ 440042 w 731220"/>
              <a:gd name="connsiteY46" fmla="*/ 394604 h 732635"/>
              <a:gd name="connsiteX47" fmla="*/ 439704 w 731220"/>
              <a:gd name="connsiteY47" fmla="*/ 394798 h 732635"/>
              <a:gd name="connsiteX48" fmla="*/ 410935 w 731220"/>
              <a:gd name="connsiteY48" fmla="*/ 401813 h 732635"/>
              <a:gd name="connsiteX49" fmla="*/ 201056 w 731220"/>
              <a:gd name="connsiteY49" fmla="*/ 533701 h 732635"/>
              <a:gd name="connsiteX50" fmla="*/ 175487 w 731220"/>
              <a:gd name="connsiteY50" fmla="*/ 555733 h 732635"/>
              <a:gd name="connsiteX51" fmla="*/ 197517 w 731220"/>
              <a:gd name="connsiteY51" fmla="*/ 530163 h 732635"/>
              <a:gd name="connsiteX52" fmla="*/ 329407 w 731220"/>
              <a:gd name="connsiteY52" fmla="*/ 320284 h 732635"/>
              <a:gd name="connsiteX53" fmla="*/ 334562 w 731220"/>
              <a:gd name="connsiteY53" fmla="*/ 299137 h 732635"/>
              <a:gd name="connsiteX54" fmla="*/ 338032 w 731220"/>
              <a:gd name="connsiteY54" fmla="*/ 293058 h 732635"/>
              <a:gd name="connsiteX55" fmla="*/ 338046 w 731220"/>
              <a:gd name="connsiteY55" fmla="*/ 288693 h 732635"/>
              <a:gd name="connsiteX56" fmla="*/ 322241 w 731220"/>
              <a:gd name="connsiteY56" fmla="*/ 294032 h 732635"/>
              <a:gd name="connsiteX57" fmla="*/ 214010 w 731220"/>
              <a:gd name="connsiteY57" fmla="*/ 344519 h 732635"/>
              <a:gd name="connsiteX58" fmla="*/ 189635 w 731220"/>
              <a:gd name="connsiteY58" fmla="*/ 358424 h 732635"/>
              <a:gd name="connsiteX59" fmla="*/ 211687 w 731220"/>
              <a:gd name="connsiteY59" fmla="*/ 341068 h 732635"/>
              <a:gd name="connsiteX60" fmla="*/ 299179 w 731220"/>
              <a:gd name="connsiteY60" fmla="*/ 259779 h 732635"/>
              <a:gd name="connsiteX61" fmla="*/ 311082 w 731220"/>
              <a:gd name="connsiteY61" fmla="*/ 245972 h 732635"/>
              <a:gd name="connsiteX62" fmla="*/ 304770 w 731220"/>
              <a:gd name="connsiteY62" fmla="*/ 243400 h 732635"/>
              <a:gd name="connsiteX63" fmla="*/ 297828 w 731220"/>
              <a:gd name="connsiteY63" fmla="*/ 244294 h 732635"/>
              <a:gd name="connsiteX64" fmla="*/ 276308 w 731220"/>
              <a:gd name="connsiteY64" fmla="*/ 241014 h 732635"/>
              <a:gd name="connsiteX65" fmla="*/ 32030 w 731220"/>
              <a:gd name="connsiteY65" fmla="*/ 283103 h 732635"/>
              <a:gd name="connsiteX66" fmla="*/ 0 w 731220"/>
              <a:gd name="connsiteY66" fmla="*/ 293743 h 73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31220" h="732635">
                <a:moveTo>
                  <a:pt x="0" y="293743"/>
                </a:moveTo>
                <a:lnTo>
                  <a:pt x="30104" y="278483"/>
                </a:lnTo>
                <a:cubicBezTo>
                  <a:pt x="104964" y="237980"/>
                  <a:pt x="165950" y="197026"/>
                  <a:pt x="205970" y="160798"/>
                </a:cubicBezTo>
                <a:lnTo>
                  <a:pt x="249372" y="110663"/>
                </a:lnTo>
                <a:lnTo>
                  <a:pt x="249687" y="110419"/>
                </a:lnTo>
                <a:lnTo>
                  <a:pt x="250465" y="108570"/>
                </a:lnTo>
                <a:lnTo>
                  <a:pt x="235307" y="107589"/>
                </a:lnTo>
                <a:cubicBezTo>
                  <a:pt x="200373" y="106806"/>
                  <a:pt x="160012" y="108619"/>
                  <a:pt x="116008" y="113087"/>
                </a:cubicBezTo>
                <a:lnTo>
                  <a:pt x="88174" y="116668"/>
                </a:lnTo>
                <a:lnTo>
                  <a:pt x="115172" y="109011"/>
                </a:lnTo>
                <a:cubicBezTo>
                  <a:pt x="148943" y="98449"/>
                  <a:pt x="179903" y="87242"/>
                  <a:pt x="207223" y="75778"/>
                </a:cubicBezTo>
                <a:lnTo>
                  <a:pt x="242617" y="58246"/>
                </a:lnTo>
                <a:lnTo>
                  <a:pt x="238423" y="54117"/>
                </a:lnTo>
                <a:lnTo>
                  <a:pt x="238034" y="54013"/>
                </a:lnTo>
                <a:lnTo>
                  <a:pt x="178685" y="24441"/>
                </a:lnTo>
                <a:cubicBezTo>
                  <a:pt x="153245" y="15420"/>
                  <a:pt x="122513" y="7326"/>
                  <a:pt x="87556" y="414"/>
                </a:cubicBezTo>
                <a:lnTo>
                  <a:pt x="84707" y="0"/>
                </a:lnTo>
                <a:lnTo>
                  <a:pt x="731220" y="0"/>
                </a:lnTo>
                <a:lnTo>
                  <a:pt x="731220" y="648780"/>
                </a:lnTo>
                <a:lnTo>
                  <a:pt x="725404" y="618254"/>
                </a:lnTo>
                <a:cubicBezTo>
                  <a:pt x="716047" y="577281"/>
                  <a:pt x="704941" y="543327"/>
                  <a:pt x="692586" y="518476"/>
                </a:cubicBezTo>
                <a:lnTo>
                  <a:pt x="681278" y="499879"/>
                </a:lnTo>
                <a:lnTo>
                  <a:pt x="679432" y="493125"/>
                </a:lnTo>
                <a:lnTo>
                  <a:pt x="676358" y="490029"/>
                </a:lnTo>
                <a:lnTo>
                  <a:pt x="668958" y="504981"/>
                </a:lnTo>
                <a:cubicBezTo>
                  <a:pt x="654793" y="536926"/>
                  <a:pt x="640936" y="574876"/>
                  <a:pt x="628127" y="617211"/>
                </a:cubicBezTo>
                <a:lnTo>
                  <a:pt x="620721" y="644280"/>
                </a:lnTo>
                <a:lnTo>
                  <a:pt x="624042" y="616413"/>
                </a:lnTo>
                <a:cubicBezTo>
                  <a:pt x="628100" y="572370"/>
                  <a:pt x="629538" y="531994"/>
                  <a:pt x="628429" y="497067"/>
                </a:cubicBezTo>
                <a:lnTo>
                  <a:pt x="627083" y="478888"/>
                </a:lnTo>
                <a:lnTo>
                  <a:pt x="620800" y="481532"/>
                </a:lnTo>
                <a:lnTo>
                  <a:pt x="616524" y="487074"/>
                </a:lnTo>
                <a:lnTo>
                  <a:pt x="598988" y="499969"/>
                </a:lnTo>
                <a:cubicBezTo>
                  <a:pt x="557224" y="536527"/>
                  <a:pt x="506220" y="608659"/>
                  <a:pt x="456018" y="702463"/>
                </a:cubicBezTo>
                <a:lnTo>
                  <a:pt x="440894" y="732635"/>
                </a:lnTo>
                <a:lnTo>
                  <a:pt x="451390" y="700557"/>
                </a:lnTo>
                <a:cubicBezTo>
                  <a:pt x="481756" y="598592"/>
                  <a:pt x="496300" y="511453"/>
                  <a:pt x="492367" y="456088"/>
                </a:cubicBezTo>
                <a:lnTo>
                  <a:pt x="487770" y="426836"/>
                </a:lnTo>
                <a:lnTo>
                  <a:pt x="487820" y="426449"/>
                </a:lnTo>
                <a:lnTo>
                  <a:pt x="487062" y="424592"/>
                </a:lnTo>
                <a:lnTo>
                  <a:pt x="475651" y="434616"/>
                </a:lnTo>
                <a:cubicBezTo>
                  <a:pt x="450395" y="458766"/>
                  <a:pt x="423137" y="488587"/>
                  <a:pt x="395181" y="522862"/>
                </a:cubicBezTo>
                <a:lnTo>
                  <a:pt x="378030" y="545074"/>
                </a:lnTo>
                <a:lnTo>
                  <a:pt x="391707" y="520570"/>
                </a:lnTo>
                <a:cubicBezTo>
                  <a:pt x="412222" y="481385"/>
                  <a:pt x="428916" y="444595"/>
                  <a:pt x="441184" y="411875"/>
                </a:cubicBezTo>
                <a:lnTo>
                  <a:pt x="446858" y="394551"/>
                </a:lnTo>
                <a:lnTo>
                  <a:pt x="440042" y="394604"/>
                </a:lnTo>
                <a:lnTo>
                  <a:pt x="439704" y="394798"/>
                </a:lnTo>
                <a:lnTo>
                  <a:pt x="410935" y="401813"/>
                </a:lnTo>
                <a:cubicBezTo>
                  <a:pt x="358319" y="419484"/>
                  <a:pt x="283488" y="466437"/>
                  <a:pt x="201056" y="533701"/>
                </a:cubicBezTo>
                <a:lnTo>
                  <a:pt x="175487" y="555733"/>
                </a:lnTo>
                <a:lnTo>
                  <a:pt x="197517" y="530163"/>
                </a:lnTo>
                <a:cubicBezTo>
                  <a:pt x="264783" y="447733"/>
                  <a:pt x="311734" y="372899"/>
                  <a:pt x="329407" y="320284"/>
                </a:cubicBezTo>
                <a:lnTo>
                  <a:pt x="334562" y="299137"/>
                </a:lnTo>
                <a:lnTo>
                  <a:pt x="338032" y="293058"/>
                </a:lnTo>
                <a:lnTo>
                  <a:pt x="338046" y="288693"/>
                </a:lnTo>
                <a:lnTo>
                  <a:pt x="322241" y="294032"/>
                </a:lnTo>
                <a:cubicBezTo>
                  <a:pt x="289637" y="306605"/>
                  <a:pt x="253003" y="323641"/>
                  <a:pt x="214010" y="344519"/>
                </a:cubicBezTo>
                <a:lnTo>
                  <a:pt x="189635" y="358424"/>
                </a:lnTo>
                <a:lnTo>
                  <a:pt x="211687" y="341068"/>
                </a:lnTo>
                <a:cubicBezTo>
                  <a:pt x="245700" y="312794"/>
                  <a:pt x="275265" y="285260"/>
                  <a:pt x="299179" y="259779"/>
                </a:cubicBezTo>
                <a:lnTo>
                  <a:pt x="311082" y="245972"/>
                </a:lnTo>
                <a:lnTo>
                  <a:pt x="304770" y="243400"/>
                </a:lnTo>
                <a:lnTo>
                  <a:pt x="297828" y="244294"/>
                </a:lnTo>
                <a:lnTo>
                  <a:pt x="276308" y="241014"/>
                </a:lnTo>
                <a:cubicBezTo>
                  <a:pt x="220928" y="237332"/>
                  <a:pt x="133857" y="252271"/>
                  <a:pt x="32030" y="283103"/>
                </a:cubicBezTo>
                <a:lnTo>
                  <a:pt x="0" y="293743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C118F46E-ED7B-4117-AAED-A00C9564C16C}"/>
              </a:ext>
            </a:extLst>
          </p:cNvPr>
          <p:cNvSpPr/>
          <p:nvPr/>
        </p:nvSpPr>
        <p:spPr bwMode="auto">
          <a:xfrm rot="5400000">
            <a:off x="2298060" y="4726279"/>
            <a:ext cx="693036" cy="815353"/>
          </a:xfrm>
          <a:custGeom>
            <a:avLst/>
            <a:gdLst>
              <a:gd name="connsiteX0" fmla="*/ 0 w 693036"/>
              <a:gd name="connsiteY0" fmla="*/ 448927 h 815353"/>
              <a:gd name="connsiteX1" fmla="*/ 96931 w 693036"/>
              <a:gd name="connsiteY1" fmla="*/ 378393 h 815353"/>
              <a:gd name="connsiteX2" fmla="*/ 260675 w 693036"/>
              <a:gd name="connsiteY2" fmla="*/ 159919 h 815353"/>
              <a:gd name="connsiteX3" fmla="*/ 96710 w 693036"/>
              <a:gd name="connsiteY3" fmla="*/ 107604 h 815353"/>
              <a:gd name="connsiteX4" fmla="*/ 31572 w 693036"/>
              <a:gd name="connsiteY4" fmla="*/ 110940 h 815353"/>
              <a:gd name="connsiteX5" fmla="*/ 93357 w 693036"/>
              <a:gd name="connsiteY5" fmla="*/ 90036 h 815353"/>
              <a:gd name="connsiteX6" fmla="*/ 217866 w 693036"/>
              <a:gd name="connsiteY6" fmla="*/ 9195 h 815353"/>
              <a:gd name="connsiteX7" fmla="*/ 220680 w 693036"/>
              <a:gd name="connsiteY7" fmla="*/ 0 h 815353"/>
              <a:gd name="connsiteX8" fmla="*/ 693036 w 693036"/>
              <a:gd name="connsiteY8" fmla="*/ 0 h 815353"/>
              <a:gd name="connsiteX9" fmla="*/ 693036 w 693036"/>
              <a:gd name="connsiteY9" fmla="*/ 470446 h 815353"/>
              <a:gd name="connsiteX10" fmla="*/ 674542 w 693036"/>
              <a:gd name="connsiteY10" fmla="*/ 481801 h 815353"/>
              <a:gd name="connsiteX11" fmla="*/ 569288 w 693036"/>
              <a:gd name="connsiteY11" fmla="*/ 699244 h 815353"/>
              <a:gd name="connsiteX12" fmla="*/ 539442 w 693036"/>
              <a:gd name="connsiteY12" fmla="*/ 815353 h 815353"/>
              <a:gd name="connsiteX13" fmla="*/ 558107 w 693036"/>
              <a:gd name="connsiteY13" fmla="*/ 696941 h 815353"/>
              <a:gd name="connsiteX14" fmla="*/ 519404 w 693036"/>
              <a:gd name="connsiteY14" fmla="*/ 426672 h 815353"/>
              <a:gd name="connsiteX15" fmla="*/ 366474 w 693036"/>
              <a:gd name="connsiteY15" fmla="*/ 505621 h 815353"/>
              <a:gd name="connsiteX16" fmla="*/ 322769 w 693036"/>
              <a:gd name="connsiteY16" fmla="*/ 554044 h 815353"/>
              <a:gd name="connsiteX17" fmla="*/ 351678 w 693036"/>
              <a:gd name="connsiteY17" fmla="*/ 495570 h 815353"/>
              <a:gd name="connsiteX18" fmla="*/ 368709 w 693036"/>
              <a:gd name="connsiteY18" fmla="*/ 324307 h 815353"/>
              <a:gd name="connsiteX19" fmla="*/ 103203 w 693036"/>
              <a:gd name="connsiteY19" fmla="*/ 387933 h 815353"/>
              <a:gd name="connsiteX20" fmla="*/ 0 w 693036"/>
              <a:gd name="connsiteY20" fmla="*/ 448927 h 815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93036" h="815353">
                <a:moveTo>
                  <a:pt x="0" y="448927"/>
                </a:moveTo>
                <a:lnTo>
                  <a:pt x="96931" y="378393"/>
                </a:lnTo>
                <a:cubicBezTo>
                  <a:pt x="220077" y="282376"/>
                  <a:pt x="279336" y="206990"/>
                  <a:pt x="260675" y="159919"/>
                </a:cubicBezTo>
                <a:cubicBezTo>
                  <a:pt x="246677" y="124612"/>
                  <a:pt x="189845" y="107740"/>
                  <a:pt x="96710" y="107604"/>
                </a:cubicBezTo>
                <a:lnTo>
                  <a:pt x="31572" y="110940"/>
                </a:lnTo>
                <a:lnTo>
                  <a:pt x="93357" y="90036"/>
                </a:lnTo>
                <a:cubicBezTo>
                  <a:pt x="158256" y="64198"/>
                  <a:pt x="200700" y="37133"/>
                  <a:pt x="217866" y="9195"/>
                </a:cubicBezTo>
                <a:lnTo>
                  <a:pt x="220680" y="0"/>
                </a:lnTo>
                <a:lnTo>
                  <a:pt x="693036" y="0"/>
                </a:lnTo>
                <a:lnTo>
                  <a:pt x="693036" y="470446"/>
                </a:lnTo>
                <a:lnTo>
                  <a:pt x="674542" y="481801"/>
                </a:lnTo>
                <a:cubicBezTo>
                  <a:pt x="637556" y="512134"/>
                  <a:pt x="602194" y="586848"/>
                  <a:pt x="569288" y="699244"/>
                </a:cubicBezTo>
                <a:lnTo>
                  <a:pt x="539442" y="815353"/>
                </a:lnTo>
                <a:lnTo>
                  <a:pt x="558107" y="696941"/>
                </a:lnTo>
                <a:cubicBezTo>
                  <a:pt x="577289" y="541969"/>
                  <a:pt x="565889" y="446760"/>
                  <a:pt x="519404" y="426672"/>
                </a:cubicBezTo>
                <a:cubicBezTo>
                  <a:pt x="484545" y="411605"/>
                  <a:pt x="432427" y="439860"/>
                  <a:pt x="366474" y="505621"/>
                </a:cubicBezTo>
                <a:lnTo>
                  <a:pt x="322769" y="554044"/>
                </a:lnTo>
                <a:lnTo>
                  <a:pt x="351678" y="495570"/>
                </a:lnTo>
                <a:cubicBezTo>
                  <a:pt x="388504" y="410022"/>
                  <a:pt x="395565" y="351161"/>
                  <a:pt x="368709" y="324307"/>
                </a:cubicBezTo>
                <a:cubicBezTo>
                  <a:pt x="332907" y="288500"/>
                  <a:pt x="240195" y="312988"/>
                  <a:pt x="103203" y="387933"/>
                </a:cubicBezTo>
                <a:lnTo>
                  <a:pt x="0" y="448927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7" name="フリーフォーム: 図形 106">
            <a:extLst>
              <a:ext uri="{FF2B5EF4-FFF2-40B4-BE49-F238E27FC236}">
                <a16:creationId xmlns:a16="http://schemas.microsoft.com/office/drawing/2014/main" id="{EB557CAD-CCBB-4DCF-8E52-C01E64A32950}"/>
              </a:ext>
            </a:extLst>
          </p:cNvPr>
          <p:cNvSpPr/>
          <p:nvPr/>
        </p:nvSpPr>
        <p:spPr bwMode="auto">
          <a:xfrm rot="5400000">
            <a:off x="1235849" y="4814061"/>
            <a:ext cx="666413" cy="666412"/>
          </a:xfrm>
          <a:custGeom>
            <a:avLst/>
            <a:gdLst>
              <a:gd name="connsiteX0" fmla="*/ 0 w 666413"/>
              <a:gd name="connsiteY0" fmla="*/ 666412 h 666412"/>
              <a:gd name="connsiteX1" fmla="*/ 37112 w 666413"/>
              <a:gd name="connsiteY1" fmla="*/ 656628 h 666412"/>
              <a:gd name="connsiteX2" fmla="*/ 177409 w 666413"/>
              <a:gd name="connsiteY2" fmla="*/ 527358 h 666412"/>
              <a:gd name="connsiteX3" fmla="*/ 169576 w 666413"/>
              <a:gd name="connsiteY3" fmla="*/ 493595 h 666412"/>
              <a:gd name="connsiteX4" fmla="*/ 147417 w 666413"/>
              <a:gd name="connsiteY4" fmla="*/ 462575 h 666412"/>
              <a:gd name="connsiteX5" fmla="*/ 185020 w 666413"/>
              <a:gd name="connsiteY5" fmla="*/ 456310 h 666412"/>
              <a:gd name="connsiteX6" fmla="*/ 214433 w 666413"/>
              <a:gd name="connsiteY6" fmla="*/ 437975 h 666412"/>
              <a:gd name="connsiteX7" fmla="*/ 157083 w 666413"/>
              <a:gd name="connsiteY7" fmla="*/ 162328 h 666412"/>
              <a:gd name="connsiteX8" fmla="*/ 140262 w 666413"/>
              <a:gd name="connsiteY8" fmla="*/ 140261 h 666412"/>
              <a:gd name="connsiteX9" fmla="*/ 162330 w 666413"/>
              <a:gd name="connsiteY9" fmla="*/ 157082 h 666412"/>
              <a:gd name="connsiteX10" fmla="*/ 437976 w 666413"/>
              <a:gd name="connsiteY10" fmla="*/ 214431 h 666412"/>
              <a:gd name="connsiteX11" fmla="*/ 456311 w 666413"/>
              <a:gd name="connsiteY11" fmla="*/ 185019 h 666412"/>
              <a:gd name="connsiteX12" fmla="*/ 462577 w 666413"/>
              <a:gd name="connsiteY12" fmla="*/ 147415 h 666412"/>
              <a:gd name="connsiteX13" fmla="*/ 493597 w 666413"/>
              <a:gd name="connsiteY13" fmla="*/ 169575 h 666412"/>
              <a:gd name="connsiteX14" fmla="*/ 527359 w 666413"/>
              <a:gd name="connsiteY14" fmla="*/ 177407 h 666412"/>
              <a:gd name="connsiteX15" fmla="*/ 656629 w 666413"/>
              <a:gd name="connsiteY15" fmla="*/ 37111 h 666412"/>
              <a:gd name="connsiteX16" fmla="*/ 666413 w 666413"/>
              <a:gd name="connsiteY16" fmla="*/ 0 h 666412"/>
              <a:gd name="connsiteX17" fmla="*/ 666413 w 666413"/>
              <a:gd name="connsiteY17" fmla="*/ 666412 h 666412"/>
              <a:gd name="connsiteX18" fmla="*/ 0 w 666413"/>
              <a:gd name="connsiteY18" fmla="*/ 666412 h 66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6413" h="666412">
                <a:moveTo>
                  <a:pt x="0" y="666412"/>
                </a:moveTo>
                <a:lnTo>
                  <a:pt x="37112" y="656628"/>
                </a:lnTo>
                <a:cubicBezTo>
                  <a:pt x="122795" y="625902"/>
                  <a:pt x="177409" y="579401"/>
                  <a:pt x="177409" y="527358"/>
                </a:cubicBezTo>
                <a:cubicBezTo>
                  <a:pt x="177409" y="515792"/>
                  <a:pt x="174712" y="504501"/>
                  <a:pt x="169576" y="493595"/>
                </a:cubicBezTo>
                <a:lnTo>
                  <a:pt x="147417" y="462575"/>
                </a:lnTo>
                <a:lnTo>
                  <a:pt x="185020" y="456310"/>
                </a:lnTo>
                <a:cubicBezTo>
                  <a:pt x="196363" y="452230"/>
                  <a:pt x="206254" y="446153"/>
                  <a:pt x="214433" y="437975"/>
                </a:cubicBezTo>
                <a:cubicBezTo>
                  <a:pt x="263500" y="388908"/>
                  <a:pt x="236945" y="278155"/>
                  <a:pt x="157083" y="162328"/>
                </a:cubicBezTo>
                <a:lnTo>
                  <a:pt x="140262" y="140261"/>
                </a:lnTo>
                <a:lnTo>
                  <a:pt x="162330" y="157082"/>
                </a:lnTo>
                <a:cubicBezTo>
                  <a:pt x="278156" y="236943"/>
                  <a:pt x="388909" y="263498"/>
                  <a:pt x="437976" y="214431"/>
                </a:cubicBezTo>
                <a:cubicBezTo>
                  <a:pt x="446155" y="206253"/>
                  <a:pt x="452232" y="196361"/>
                  <a:pt x="456311" y="185019"/>
                </a:cubicBezTo>
                <a:lnTo>
                  <a:pt x="462577" y="147415"/>
                </a:lnTo>
                <a:lnTo>
                  <a:pt x="493597" y="169575"/>
                </a:lnTo>
                <a:cubicBezTo>
                  <a:pt x="504502" y="174711"/>
                  <a:pt x="515793" y="177407"/>
                  <a:pt x="527359" y="177407"/>
                </a:cubicBezTo>
                <a:cubicBezTo>
                  <a:pt x="579402" y="177408"/>
                  <a:pt x="625902" y="122794"/>
                  <a:pt x="656629" y="37111"/>
                </a:cubicBezTo>
                <a:lnTo>
                  <a:pt x="666413" y="0"/>
                </a:lnTo>
                <a:lnTo>
                  <a:pt x="666413" y="666412"/>
                </a:lnTo>
                <a:lnTo>
                  <a:pt x="0" y="666412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9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6" name="フリーフォーム: 図形 105">
            <a:extLst>
              <a:ext uri="{FF2B5EF4-FFF2-40B4-BE49-F238E27FC236}">
                <a16:creationId xmlns:a16="http://schemas.microsoft.com/office/drawing/2014/main" id="{7EA1E683-CDE4-408A-8CBD-ED0DFD6600D7}"/>
              </a:ext>
            </a:extLst>
          </p:cNvPr>
          <p:cNvSpPr/>
          <p:nvPr/>
        </p:nvSpPr>
        <p:spPr bwMode="auto">
          <a:xfrm rot="5400000">
            <a:off x="531407" y="4814063"/>
            <a:ext cx="666410" cy="666411"/>
          </a:xfrm>
          <a:custGeom>
            <a:avLst/>
            <a:gdLst>
              <a:gd name="connsiteX0" fmla="*/ 0 w 666410"/>
              <a:gd name="connsiteY0" fmla="*/ 0 h 666411"/>
              <a:gd name="connsiteX1" fmla="*/ 666410 w 666410"/>
              <a:gd name="connsiteY1" fmla="*/ 0 h 666411"/>
              <a:gd name="connsiteX2" fmla="*/ 666410 w 666410"/>
              <a:gd name="connsiteY2" fmla="*/ 666411 h 666411"/>
              <a:gd name="connsiteX3" fmla="*/ 656626 w 666410"/>
              <a:gd name="connsiteY3" fmla="*/ 629300 h 666411"/>
              <a:gd name="connsiteX4" fmla="*/ 527356 w 666410"/>
              <a:gd name="connsiteY4" fmla="*/ 489004 h 666411"/>
              <a:gd name="connsiteX5" fmla="*/ 493594 w 666410"/>
              <a:gd name="connsiteY5" fmla="*/ 496836 h 666411"/>
              <a:gd name="connsiteX6" fmla="*/ 462573 w 666410"/>
              <a:gd name="connsiteY6" fmla="*/ 518996 h 666411"/>
              <a:gd name="connsiteX7" fmla="*/ 456308 w 666410"/>
              <a:gd name="connsiteY7" fmla="*/ 481392 h 666411"/>
              <a:gd name="connsiteX8" fmla="*/ 437973 w 666410"/>
              <a:gd name="connsiteY8" fmla="*/ 451980 h 666411"/>
              <a:gd name="connsiteX9" fmla="*/ 162327 w 666410"/>
              <a:gd name="connsiteY9" fmla="*/ 509329 h 666411"/>
              <a:gd name="connsiteX10" fmla="*/ 140259 w 666410"/>
              <a:gd name="connsiteY10" fmla="*/ 526151 h 666411"/>
              <a:gd name="connsiteX11" fmla="*/ 157080 w 666410"/>
              <a:gd name="connsiteY11" fmla="*/ 504083 h 666411"/>
              <a:gd name="connsiteX12" fmla="*/ 214430 w 666410"/>
              <a:gd name="connsiteY12" fmla="*/ 228436 h 666411"/>
              <a:gd name="connsiteX13" fmla="*/ 185017 w 666410"/>
              <a:gd name="connsiteY13" fmla="*/ 210101 h 666411"/>
              <a:gd name="connsiteX14" fmla="*/ 147414 w 666410"/>
              <a:gd name="connsiteY14" fmla="*/ 203836 h 666411"/>
              <a:gd name="connsiteX15" fmla="*/ 169573 w 666410"/>
              <a:gd name="connsiteY15" fmla="*/ 172816 h 666411"/>
              <a:gd name="connsiteX16" fmla="*/ 177406 w 666410"/>
              <a:gd name="connsiteY16" fmla="*/ 139053 h 666411"/>
              <a:gd name="connsiteX17" fmla="*/ 37109 w 666410"/>
              <a:gd name="connsiteY17" fmla="*/ 9783 h 666411"/>
              <a:gd name="connsiteX18" fmla="*/ 0 w 666410"/>
              <a:gd name="connsiteY18" fmla="*/ 0 h 6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6410" h="666411">
                <a:moveTo>
                  <a:pt x="0" y="0"/>
                </a:moveTo>
                <a:lnTo>
                  <a:pt x="666410" y="0"/>
                </a:lnTo>
                <a:lnTo>
                  <a:pt x="666410" y="666411"/>
                </a:lnTo>
                <a:lnTo>
                  <a:pt x="656626" y="629300"/>
                </a:lnTo>
                <a:cubicBezTo>
                  <a:pt x="625899" y="543618"/>
                  <a:pt x="579399" y="489004"/>
                  <a:pt x="527356" y="489004"/>
                </a:cubicBezTo>
                <a:cubicBezTo>
                  <a:pt x="515790" y="489004"/>
                  <a:pt x="504499" y="491700"/>
                  <a:pt x="493594" y="496836"/>
                </a:cubicBezTo>
                <a:lnTo>
                  <a:pt x="462573" y="518996"/>
                </a:lnTo>
                <a:lnTo>
                  <a:pt x="456308" y="481392"/>
                </a:lnTo>
                <a:cubicBezTo>
                  <a:pt x="452228" y="470049"/>
                  <a:pt x="446152" y="460158"/>
                  <a:pt x="437973" y="451980"/>
                </a:cubicBezTo>
                <a:cubicBezTo>
                  <a:pt x="388906" y="402913"/>
                  <a:pt x="278153" y="429468"/>
                  <a:pt x="162327" y="509329"/>
                </a:cubicBezTo>
                <a:lnTo>
                  <a:pt x="140259" y="526151"/>
                </a:lnTo>
                <a:lnTo>
                  <a:pt x="157080" y="504083"/>
                </a:lnTo>
                <a:cubicBezTo>
                  <a:pt x="236942" y="388256"/>
                  <a:pt x="263497" y="277503"/>
                  <a:pt x="214430" y="228436"/>
                </a:cubicBezTo>
                <a:cubicBezTo>
                  <a:pt x="206251" y="220259"/>
                  <a:pt x="196360" y="214182"/>
                  <a:pt x="185017" y="210101"/>
                </a:cubicBezTo>
                <a:lnTo>
                  <a:pt x="147414" y="203836"/>
                </a:lnTo>
                <a:lnTo>
                  <a:pt x="169573" y="172816"/>
                </a:lnTo>
                <a:cubicBezTo>
                  <a:pt x="174709" y="161910"/>
                  <a:pt x="177406" y="150619"/>
                  <a:pt x="177406" y="139053"/>
                </a:cubicBezTo>
                <a:cubicBezTo>
                  <a:pt x="177406" y="87010"/>
                  <a:pt x="122792" y="40509"/>
                  <a:pt x="37109" y="978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138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6EF0FA97-39A9-46AF-AD71-BF0FCE934D98}"/>
              </a:ext>
            </a:extLst>
          </p:cNvPr>
          <p:cNvSpPr/>
          <p:nvPr/>
        </p:nvSpPr>
        <p:spPr bwMode="auto">
          <a:xfrm rot="5400000">
            <a:off x="531409" y="5518504"/>
            <a:ext cx="666408" cy="666409"/>
          </a:xfrm>
          <a:custGeom>
            <a:avLst/>
            <a:gdLst>
              <a:gd name="connsiteX0" fmla="*/ 0 w 666408"/>
              <a:gd name="connsiteY0" fmla="*/ 666409 h 666409"/>
              <a:gd name="connsiteX1" fmla="*/ 0 w 666408"/>
              <a:gd name="connsiteY1" fmla="*/ 0 h 666409"/>
              <a:gd name="connsiteX2" fmla="*/ 666408 w 666408"/>
              <a:gd name="connsiteY2" fmla="*/ 0 h 666409"/>
              <a:gd name="connsiteX3" fmla="*/ 629300 w 666408"/>
              <a:gd name="connsiteY3" fmla="*/ 9783 h 666409"/>
              <a:gd name="connsiteX4" fmla="*/ 489003 w 666408"/>
              <a:gd name="connsiteY4" fmla="*/ 139053 h 666409"/>
              <a:gd name="connsiteX5" fmla="*/ 496836 w 666408"/>
              <a:gd name="connsiteY5" fmla="*/ 172816 h 666409"/>
              <a:gd name="connsiteX6" fmla="*/ 518996 w 666408"/>
              <a:gd name="connsiteY6" fmla="*/ 203836 h 666409"/>
              <a:gd name="connsiteX7" fmla="*/ 481392 w 666408"/>
              <a:gd name="connsiteY7" fmla="*/ 210101 h 666409"/>
              <a:gd name="connsiteX8" fmla="*/ 451980 w 666408"/>
              <a:gd name="connsiteY8" fmla="*/ 228436 h 666409"/>
              <a:gd name="connsiteX9" fmla="*/ 509329 w 666408"/>
              <a:gd name="connsiteY9" fmla="*/ 504083 h 666409"/>
              <a:gd name="connsiteX10" fmla="*/ 526151 w 666408"/>
              <a:gd name="connsiteY10" fmla="*/ 526151 h 666409"/>
              <a:gd name="connsiteX11" fmla="*/ 504083 w 666408"/>
              <a:gd name="connsiteY11" fmla="*/ 509329 h 666409"/>
              <a:gd name="connsiteX12" fmla="*/ 228436 w 666408"/>
              <a:gd name="connsiteY12" fmla="*/ 451980 h 666409"/>
              <a:gd name="connsiteX13" fmla="*/ 210101 w 666408"/>
              <a:gd name="connsiteY13" fmla="*/ 481392 h 666409"/>
              <a:gd name="connsiteX14" fmla="*/ 203836 w 666408"/>
              <a:gd name="connsiteY14" fmla="*/ 518996 h 666409"/>
              <a:gd name="connsiteX15" fmla="*/ 172816 w 666408"/>
              <a:gd name="connsiteY15" fmla="*/ 496836 h 666409"/>
              <a:gd name="connsiteX16" fmla="*/ 139054 w 666408"/>
              <a:gd name="connsiteY16" fmla="*/ 489004 h 666409"/>
              <a:gd name="connsiteX17" fmla="*/ 9783 w 666408"/>
              <a:gd name="connsiteY17" fmla="*/ 629300 h 666409"/>
              <a:gd name="connsiteX18" fmla="*/ 0 w 666408"/>
              <a:gd name="connsiteY18" fmla="*/ 666409 h 666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6408" h="666409">
                <a:moveTo>
                  <a:pt x="0" y="666409"/>
                </a:moveTo>
                <a:lnTo>
                  <a:pt x="0" y="0"/>
                </a:lnTo>
                <a:lnTo>
                  <a:pt x="666408" y="0"/>
                </a:lnTo>
                <a:lnTo>
                  <a:pt x="629300" y="9783"/>
                </a:lnTo>
                <a:cubicBezTo>
                  <a:pt x="543618" y="40509"/>
                  <a:pt x="489003" y="87010"/>
                  <a:pt x="489003" y="139053"/>
                </a:cubicBezTo>
                <a:cubicBezTo>
                  <a:pt x="489004" y="150619"/>
                  <a:pt x="491700" y="161910"/>
                  <a:pt x="496836" y="172816"/>
                </a:cubicBezTo>
                <a:lnTo>
                  <a:pt x="518996" y="203836"/>
                </a:lnTo>
                <a:lnTo>
                  <a:pt x="481392" y="210101"/>
                </a:lnTo>
                <a:cubicBezTo>
                  <a:pt x="470050" y="214181"/>
                  <a:pt x="460158" y="220259"/>
                  <a:pt x="451980" y="228436"/>
                </a:cubicBezTo>
                <a:cubicBezTo>
                  <a:pt x="402913" y="277503"/>
                  <a:pt x="429468" y="388256"/>
                  <a:pt x="509329" y="504083"/>
                </a:cubicBezTo>
                <a:lnTo>
                  <a:pt x="526151" y="526151"/>
                </a:lnTo>
                <a:lnTo>
                  <a:pt x="504083" y="509329"/>
                </a:lnTo>
                <a:cubicBezTo>
                  <a:pt x="388257" y="429468"/>
                  <a:pt x="277503" y="402913"/>
                  <a:pt x="228436" y="451980"/>
                </a:cubicBezTo>
                <a:cubicBezTo>
                  <a:pt x="220258" y="460158"/>
                  <a:pt x="214181" y="470049"/>
                  <a:pt x="210101" y="481392"/>
                </a:cubicBezTo>
                <a:lnTo>
                  <a:pt x="203836" y="518996"/>
                </a:lnTo>
                <a:lnTo>
                  <a:pt x="172816" y="496836"/>
                </a:lnTo>
                <a:cubicBezTo>
                  <a:pt x="161911" y="491700"/>
                  <a:pt x="150619" y="489004"/>
                  <a:pt x="139054" y="489004"/>
                </a:cubicBezTo>
                <a:cubicBezTo>
                  <a:pt x="87010" y="489004"/>
                  <a:pt x="40509" y="543618"/>
                  <a:pt x="9783" y="629300"/>
                </a:cubicBezTo>
                <a:lnTo>
                  <a:pt x="0" y="666409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E9962DF3-30D8-43DE-AFC9-20DF34B6C4B8}"/>
              </a:ext>
            </a:extLst>
          </p:cNvPr>
          <p:cNvSpPr/>
          <p:nvPr/>
        </p:nvSpPr>
        <p:spPr bwMode="auto">
          <a:xfrm rot="5400000">
            <a:off x="1235848" y="5518505"/>
            <a:ext cx="666412" cy="666410"/>
          </a:xfrm>
          <a:custGeom>
            <a:avLst/>
            <a:gdLst>
              <a:gd name="connsiteX0" fmla="*/ 0 w 666412"/>
              <a:gd name="connsiteY0" fmla="*/ 666410 h 666410"/>
              <a:gd name="connsiteX1" fmla="*/ 0 w 666412"/>
              <a:gd name="connsiteY1" fmla="*/ 0 h 666410"/>
              <a:gd name="connsiteX2" fmla="*/ 9783 w 666412"/>
              <a:gd name="connsiteY2" fmla="*/ 37109 h 666410"/>
              <a:gd name="connsiteX3" fmla="*/ 139054 w 666412"/>
              <a:gd name="connsiteY3" fmla="*/ 177405 h 666410"/>
              <a:gd name="connsiteX4" fmla="*/ 172816 w 666412"/>
              <a:gd name="connsiteY4" fmla="*/ 169573 h 666410"/>
              <a:gd name="connsiteX5" fmla="*/ 203836 w 666412"/>
              <a:gd name="connsiteY5" fmla="*/ 147413 h 666410"/>
              <a:gd name="connsiteX6" fmla="*/ 210101 w 666412"/>
              <a:gd name="connsiteY6" fmla="*/ 185017 h 666410"/>
              <a:gd name="connsiteX7" fmla="*/ 228436 w 666412"/>
              <a:gd name="connsiteY7" fmla="*/ 214429 h 666410"/>
              <a:gd name="connsiteX8" fmla="*/ 504083 w 666412"/>
              <a:gd name="connsiteY8" fmla="*/ 157080 h 666410"/>
              <a:gd name="connsiteX9" fmla="*/ 526151 w 666412"/>
              <a:gd name="connsiteY9" fmla="*/ 140259 h 666410"/>
              <a:gd name="connsiteX10" fmla="*/ 509329 w 666412"/>
              <a:gd name="connsiteY10" fmla="*/ 162326 h 666410"/>
              <a:gd name="connsiteX11" fmla="*/ 451980 w 666412"/>
              <a:gd name="connsiteY11" fmla="*/ 437973 h 666410"/>
              <a:gd name="connsiteX12" fmla="*/ 481392 w 666412"/>
              <a:gd name="connsiteY12" fmla="*/ 456308 h 666410"/>
              <a:gd name="connsiteX13" fmla="*/ 518996 w 666412"/>
              <a:gd name="connsiteY13" fmla="*/ 462573 h 666410"/>
              <a:gd name="connsiteX14" fmla="*/ 496836 w 666412"/>
              <a:gd name="connsiteY14" fmla="*/ 493593 h 666410"/>
              <a:gd name="connsiteX15" fmla="*/ 489004 w 666412"/>
              <a:gd name="connsiteY15" fmla="*/ 527356 h 666410"/>
              <a:gd name="connsiteX16" fmla="*/ 629300 w 666412"/>
              <a:gd name="connsiteY16" fmla="*/ 656626 h 666410"/>
              <a:gd name="connsiteX17" fmla="*/ 666412 w 666412"/>
              <a:gd name="connsiteY17" fmla="*/ 666410 h 666410"/>
              <a:gd name="connsiteX18" fmla="*/ 0 w 666412"/>
              <a:gd name="connsiteY18" fmla="*/ 666410 h 66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66412" h="666410">
                <a:moveTo>
                  <a:pt x="0" y="666410"/>
                </a:moveTo>
                <a:lnTo>
                  <a:pt x="0" y="0"/>
                </a:lnTo>
                <a:lnTo>
                  <a:pt x="9783" y="37109"/>
                </a:lnTo>
                <a:cubicBezTo>
                  <a:pt x="40509" y="122792"/>
                  <a:pt x="87010" y="177406"/>
                  <a:pt x="139054" y="177405"/>
                </a:cubicBezTo>
                <a:cubicBezTo>
                  <a:pt x="150619" y="177405"/>
                  <a:pt x="161911" y="174709"/>
                  <a:pt x="172816" y="169573"/>
                </a:cubicBezTo>
                <a:lnTo>
                  <a:pt x="203836" y="147413"/>
                </a:lnTo>
                <a:lnTo>
                  <a:pt x="210101" y="185017"/>
                </a:lnTo>
                <a:cubicBezTo>
                  <a:pt x="214181" y="196359"/>
                  <a:pt x="220258" y="206251"/>
                  <a:pt x="228436" y="214429"/>
                </a:cubicBezTo>
                <a:cubicBezTo>
                  <a:pt x="277503" y="263496"/>
                  <a:pt x="388257" y="236941"/>
                  <a:pt x="504083" y="157080"/>
                </a:cubicBezTo>
                <a:lnTo>
                  <a:pt x="526151" y="140259"/>
                </a:lnTo>
                <a:lnTo>
                  <a:pt x="509329" y="162326"/>
                </a:lnTo>
                <a:cubicBezTo>
                  <a:pt x="429468" y="278153"/>
                  <a:pt x="402913" y="388906"/>
                  <a:pt x="451980" y="437973"/>
                </a:cubicBezTo>
                <a:cubicBezTo>
                  <a:pt x="460158" y="446151"/>
                  <a:pt x="470050" y="452229"/>
                  <a:pt x="481392" y="456308"/>
                </a:cubicBezTo>
                <a:lnTo>
                  <a:pt x="518996" y="462573"/>
                </a:lnTo>
                <a:lnTo>
                  <a:pt x="496836" y="493593"/>
                </a:lnTo>
                <a:cubicBezTo>
                  <a:pt x="491700" y="504499"/>
                  <a:pt x="489004" y="515790"/>
                  <a:pt x="489004" y="527356"/>
                </a:cubicBezTo>
                <a:cubicBezTo>
                  <a:pt x="489003" y="579399"/>
                  <a:pt x="543618" y="625900"/>
                  <a:pt x="629300" y="656626"/>
                </a:cubicBezTo>
                <a:lnTo>
                  <a:pt x="666412" y="666410"/>
                </a:lnTo>
                <a:lnTo>
                  <a:pt x="0" y="66641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BB158A9F-44D1-4B77-8058-FC91687AFB9B}"/>
              </a:ext>
            </a:extLst>
          </p:cNvPr>
          <p:cNvSpPr/>
          <p:nvPr/>
        </p:nvSpPr>
        <p:spPr bwMode="auto">
          <a:xfrm rot="5400000">
            <a:off x="2296334" y="5577948"/>
            <a:ext cx="815365" cy="696478"/>
          </a:xfrm>
          <a:custGeom>
            <a:avLst/>
            <a:gdLst>
              <a:gd name="connsiteX0" fmla="*/ 0 w 815365"/>
              <a:gd name="connsiteY0" fmla="*/ 472334 h 696478"/>
              <a:gd name="connsiteX1" fmla="*/ 0 w 815365"/>
              <a:gd name="connsiteY1" fmla="*/ 0 h 696478"/>
              <a:gd name="connsiteX2" fmla="*/ 470454 w 815365"/>
              <a:gd name="connsiteY2" fmla="*/ 0 h 696478"/>
              <a:gd name="connsiteX3" fmla="*/ 481798 w 815365"/>
              <a:gd name="connsiteY3" fmla="*/ 18475 h 696478"/>
              <a:gd name="connsiteX4" fmla="*/ 699242 w 815365"/>
              <a:gd name="connsiteY4" fmla="*/ 123731 h 696478"/>
              <a:gd name="connsiteX5" fmla="*/ 815365 w 815365"/>
              <a:gd name="connsiteY5" fmla="*/ 153583 h 696478"/>
              <a:gd name="connsiteX6" fmla="*/ 696929 w 815365"/>
              <a:gd name="connsiteY6" fmla="*/ 134912 h 696478"/>
              <a:gd name="connsiteX7" fmla="*/ 426661 w 815365"/>
              <a:gd name="connsiteY7" fmla="*/ 173615 h 696478"/>
              <a:gd name="connsiteX8" fmla="*/ 505612 w 815365"/>
              <a:gd name="connsiteY8" fmla="*/ 326546 h 696478"/>
              <a:gd name="connsiteX9" fmla="*/ 554022 w 815365"/>
              <a:gd name="connsiteY9" fmla="*/ 370236 h 696478"/>
              <a:gd name="connsiteX10" fmla="*/ 495556 w 815365"/>
              <a:gd name="connsiteY10" fmla="*/ 341335 h 696478"/>
              <a:gd name="connsiteX11" fmla="*/ 324294 w 815365"/>
              <a:gd name="connsiteY11" fmla="*/ 324301 h 696478"/>
              <a:gd name="connsiteX12" fmla="*/ 308592 w 815365"/>
              <a:gd name="connsiteY12" fmla="*/ 361626 h 696478"/>
              <a:gd name="connsiteX13" fmla="*/ 435332 w 815365"/>
              <a:gd name="connsiteY13" fmla="*/ 671457 h 696478"/>
              <a:gd name="connsiteX14" fmla="*/ 451432 w 815365"/>
              <a:gd name="connsiteY14" fmla="*/ 696478 h 696478"/>
              <a:gd name="connsiteX15" fmla="*/ 378382 w 815365"/>
              <a:gd name="connsiteY15" fmla="*/ 596081 h 696478"/>
              <a:gd name="connsiteX16" fmla="*/ 159906 w 815365"/>
              <a:gd name="connsiteY16" fmla="*/ 432339 h 696478"/>
              <a:gd name="connsiteX17" fmla="*/ 107594 w 815365"/>
              <a:gd name="connsiteY17" fmla="*/ 596305 h 696478"/>
              <a:gd name="connsiteX18" fmla="*/ 110930 w 815365"/>
              <a:gd name="connsiteY18" fmla="*/ 661426 h 696478"/>
              <a:gd name="connsiteX19" fmla="*/ 90030 w 815365"/>
              <a:gd name="connsiteY19" fmla="*/ 599655 h 696478"/>
              <a:gd name="connsiteX20" fmla="*/ 9189 w 815365"/>
              <a:gd name="connsiteY20" fmla="*/ 475146 h 696478"/>
              <a:gd name="connsiteX21" fmla="*/ 0 w 815365"/>
              <a:gd name="connsiteY21" fmla="*/ 472334 h 69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15365" h="696478">
                <a:moveTo>
                  <a:pt x="0" y="472334"/>
                </a:moveTo>
                <a:lnTo>
                  <a:pt x="0" y="0"/>
                </a:lnTo>
                <a:lnTo>
                  <a:pt x="470454" y="0"/>
                </a:lnTo>
                <a:lnTo>
                  <a:pt x="481798" y="18475"/>
                </a:lnTo>
                <a:cubicBezTo>
                  <a:pt x="512131" y="55461"/>
                  <a:pt x="586845" y="90823"/>
                  <a:pt x="699242" y="123731"/>
                </a:cubicBezTo>
                <a:lnTo>
                  <a:pt x="815365" y="153583"/>
                </a:lnTo>
                <a:lnTo>
                  <a:pt x="696929" y="134912"/>
                </a:lnTo>
                <a:cubicBezTo>
                  <a:pt x="541959" y="115730"/>
                  <a:pt x="446750" y="127132"/>
                  <a:pt x="426661" y="173615"/>
                </a:cubicBezTo>
                <a:cubicBezTo>
                  <a:pt x="411594" y="208475"/>
                  <a:pt x="439849" y="260592"/>
                  <a:pt x="505612" y="326546"/>
                </a:cubicBezTo>
                <a:lnTo>
                  <a:pt x="554022" y="370236"/>
                </a:lnTo>
                <a:lnTo>
                  <a:pt x="495556" y="341335"/>
                </a:lnTo>
                <a:cubicBezTo>
                  <a:pt x="410011" y="304508"/>
                  <a:pt x="351148" y="297448"/>
                  <a:pt x="324294" y="324301"/>
                </a:cubicBezTo>
                <a:cubicBezTo>
                  <a:pt x="315342" y="333253"/>
                  <a:pt x="310160" y="345760"/>
                  <a:pt x="308592" y="361626"/>
                </a:cubicBezTo>
                <a:cubicBezTo>
                  <a:pt x="302709" y="421129"/>
                  <a:pt x="347658" y="527872"/>
                  <a:pt x="435332" y="671457"/>
                </a:cubicBezTo>
                <a:lnTo>
                  <a:pt x="451432" y="696478"/>
                </a:lnTo>
                <a:lnTo>
                  <a:pt x="378382" y="596081"/>
                </a:lnTo>
                <a:cubicBezTo>
                  <a:pt x="282363" y="472935"/>
                  <a:pt x="206977" y="413678"/>
                  <a:pt x="159906" y="432339"/>
                </a:cubicBezTo>
                <a:cubicBezTo>
                  <a:pt x="124602" y="446335"/>
                  <a:pt x="107731" y="503169"/>
                  <a:pt x="107594" y="596305"/>
                </a:cubicBezTo>
                <a:lnTo>
                  <a:pt x="110930" y="661426"/>
                </a:lnTo>
                <a:lnTo>
                  <a:pt x="90030" y="599655"/>
                </a:lnTo>
                <a:cubicBezTo>
                  <a:pt x="64190" y="534758"/>
                  <a:pt x="37127" y="492313"/>
                  <a:pt x="9189" y="475146"/>
                </a:cubicBezTo>
                <a:lnTo>
                  <a:pt x="0" y="472334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1A91267E-7F36-410B-B6FA-2CB658508A31}"/>
              </a:ext>
            </a:extLst>
          </p:cNvPr>
          <p:cNvSpPr/>
          <p:nvPr/>
        </p:nvSpPr>
        <p:spPr bwMode="auto">
          <a:xfrm rot="5400000">
            <a:off x="3151435" y="5457355"/>
            <a:ext cx="693056" cy="815354"/>
          </a:xfrm>
          <a:custGeom>
            <a:avLst/>
            <a:gdLst>
              <a:gd name="connsiteX0" fmla="*/ 0 w 693056"/>
              <a:gd name="connsiteY0" fmla="*/ 815354 h 815354"/>
              <a:gd name="connsiteX1" fmla="*/ 0 w 693056"/>
              <a:gd name="connsiteY1" fmla="*/ 344879 h 815354"/>
              <a:gd name="connsiteX2" fmla="*/ 18469 w 693056"/>
              <a:gd name="connsiteY2" fmla="*/ 333539 h 815354"/>
              <a:gd name="connsiteX3" fmla="*/ 123725 w 693056"/>
              <a:gd name="connsiteY3" fmla="*/ 116094 h 815354"/>
              <a:gd name="connsiteX4" fmla="*/ 153568 w 693056"/>
              <a:gd name="connsiteY4" fmla="*/ 0 h 815354"/>
              <a:gd name="connsiteX5" fmla="*/ 134903 w 693056"/>
              <a:gd name="connsiteY5" fmla="*/ 118403 h 815354"/>
              <a:gd name="connsiteX6" fmla="*/ 173605 w 693056"/>
              <a:gd name="connsiteY6" fmla="*/ 388673 h 815354"/>
              <a:gd name="connsiteX7" fmla="*/ 326537 w 693056"/>
              <a:gd name="connsiteY7" fmla="*/ 309723 h 815354"/>
              <a:gd name="connsiteX8" fmla="*/ 369149 w 693056"/>
              <a:gd name="connsiteY8" fmla="*/ 262509 h 815354"/>
              <a:gd name="connsiteX9" fmla="*/ 336883 w 693056"/>
              <a:gd name="connsiteY9" fmla="*/ 330322 h 815354"/>
              <a:gd name="connsiteX10" fmla="*/ 308594 w 693056"/>
              <a:gd name="connsiteY10" fmla="*/ 453706 h 815354"/>
              <a:gd name="connsiteX11" fmla="*/ 324298 w 693056"/>
              <a:gd name="connsiteY11" fmla="*/ 491034 h 815354"/>
              <a:gd name="connsiteX12" fmla="*/ 589806 w 693056"/>
              <a:gd name="connsiteY12" fmla="*/ 427409 h 815354"/>
              <a:gd name="connsiteX13" fmla="*/ 693056 w 693056"/>
              <a:gd name="connsiteY13" fmla="*/ 366387 h 815354"/>
              <a:gd name="connsiteX14" fmla="*/ 596078 w 693056"/>
              <a:gd name="connsiteY14" fmla="*/ 436954 h 815354"/>
              <a:gd name="connsiteX15" fmla="*/ 432334 w 693056"/>
              <a:gd name="connsiteY15" fmla="*/ 655430 h 815354"/>
              <a:gd name="connsiteX16" fmla="*/ 596299 w 693056"/>
              <a:gd name="connsiteY16" fmla="*/ 707742 h 815354"/>
              <a:gd name="connsiteX17" fmla="*/ 661424 w 693056"/>
              <a:gd name="connsiteY17" fmla="*/ 704406 h 815354"/>
              <a:gd name="connsiteX18" fmla="*/ 599654 w 693056"/>
              <a:gd name="connsiteY18" fmla="*/ 725304 h 815354"/>
              <a:gd name="connsiteX19" fmla="*/ 475144 w 693056"/>
              <a:gd name="connsiteY19" fmla="*/ 806146 h 815354"/>
              <a:gd name="connsiteX20" fmla="*/ 472325 w 693056"/>
              <a:gd name="connsiteY20" fmla="*/ 815354 h 815354"/>
              <a:gd name="connsiteX21" fmla="*/ 0 w 693056"/>
              <a:gd name="connsiteY21" fmla="*/ 815354 h 81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93056" h="815354">
                <a:moveTo>
                  <a:pt x="0" y="815354"/>
                </a:moveTo>
                <a:lnTo>
                  <a:pt x="0" y="344879"/>
                </a:lnTo>
                <a:lnTo>
                  <a:pt x="18469" y="333539"/>
                </a:lnTo>
                <a:cubicBezTo>
                  <a:pt x="55455" y="303206"/>
                  <a:pt x="90817" y="228491"/>
                  <a:pt x="123725" y="116094"/>
                </a:cubicBezTo>
                <a:lnTo>
                  <a:pt x="153568" y="0"/>
                </a:lnTo>
                <a:lnTo>
                  <a:pt x="134903" y="118403"/>
                </a:lnTo>
                <a:cubicBezTo>
                  <a:pt x="115722" y="273374"/>
                  <a:pt x="127124" y="368583"/>
                  <a:pt x="173605" y="388673"/>
                </a:cubicBezTo>
                <a:cubicBezTo>
                  <a:pt x="208466" y="403741"/>
                  <a:pt x="260583" y="375482"/>
                  <a:pt x="326537" y="309723"/>
                </a:cubicBezTo>
                <a:lnTo>
                  <a:pt x="369149" y="262509"/>
                </a:lnTo>
                <a:lnTo>
                  <a:pt x="336883" y="330322"/>
                </a:lnTo>
                <a:cubicBezTo>
                  <a:pt x="315422" y="382394"/>
                  <a:pt x="305653" y="423956"/>
                  <a:pt x="308594" y="453706"/>
                </a:cubicBezTo>
                <a:cubicBezTo>
                  <a:pt x="310164" y="469574"/>
                  <a:pt x="315346" y="482084"/>
                  <a:pt x="324298" y="491034"/>
                </a:cubicBezTo>
                <a:cubicBezTo>
                  <a:pt x="360102" y="526838"/>
                  <a:pt x="452811" y="502352"/>
                  <a:pt x="589806" y="427409"/>
                </a:cubicBezTo>
                <a:lnTo>
                  <a:pt x="693056" y="366387"/>
                </a:lnTo>
                <a:lnTo>
                  <a:pt x="596078" y="436954"/>
                </a:lnTo>
                <a:cubicBezTo>
                  <a:pt x="472934" y="532971"/>
                  <a:pt x="413675" y="608356"/>
                  <a:pt x="432334" y="655430"/>
                </a:cubicBezTo>
                <a:cubicBezTo>
                  <a:pt x="446330" y="690732"/>
                  <a:pt x="503161" y="707605"/>
                  <a:pt x="596299" y="707742"/>
                </a:cubicBezTo>
                <a:lnTo>
                  <a:pt x="661424" y="704406"/>
                </a:lnTo>
                <a:lnTo>
                  <a:pt x="599654" y="725304"/>
                </a:lnTo>
                <a:cubicBezTo>
                  <a:pt x="534756" y="751144"/>
                  <a:pt x="492310" y="778208"/>
                  <a:pt x="475144" y="806146"/>
                </a:cubicBezTo>
                <a:lnTo>
                  <a:pt x="472325" y="815354"/>
                </a:lnTo>
                <a:lnTo>
                  <a:pt x="0" y="815354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D748D929-838C-4D33-86F2-554E602ABBBA}"/>
              </a:ext>
            </a:extLst>
          </p:cNvPr>
          <p:cNvSpPr/>
          <p:nvPr/>
        </p:nvSpPr>
        <p:spPr bwMode="auto">
          <a:xfrm rot="5400000">
            <a:off x="4210862" y="5519219"/>
            <a:ext cx="739274" cy="737845"/>
          </a:xfrm>
          <a:custGeom>
            <a:avLst/>
            <a:gdLst>
              <a:gd name="connsiteX0" fmla="*/ 0 w 739274"/>
              <a:gd name="connsiteY0" fmla="*/ 693886 h 737845"/>
              <a:gd name="connsiteX1" fmla="*/ 0 w 739274"/>
              <a:gd name="connsiteY1" fmla="*/ 0 h 737845"/>
              <a:gd name="connsiteX2" fmla="*/ 693883 w 739274"/>
              <a:gd name="connsiteY2" fmla="*/ 0 h 737845"/>
              <a:gd name="connsiteX3" fmla="*/ 648393 w 739274"/>
              <a:gd name="connsiteY3" fmla="*/ 14722 h 737845"/>
              <a:gd name="connsiteX4" fmla="*/ 597426 w 739274"/>
              <a:gd name="connsiteY4" fmla="*/ 63789 h 737845"/>
              <a:gd name="connsiteX5" fmla="*/ 648393 w 739274"/>
              <a:gd name="connsiteY5" fmla="*/ 112856 h 737845"/>
              <a:gd name="connsiteX6" fmla="*/ 648987 w 739274"/>
              <a:gd name="connsiteY6" fmla="*/ 113067 h 737845"/>
              <a:gd name="connsiteX7" fmla="*/ 648357 w 739274"/>
              <a:gd name="connsiteY7" fmla="*/ 113037 h 737845"/>
              <a:gd name="connsiteX8" fmla="*/ 582552 w 739274"/>
              <a:gd name="connsiteY8" fmla="*/ 139014 h 737845"/>
              <a:gd name="connsiteX9" fmla="*/ 720329 w 739274"/>
              <a:gd name="connsiteY9" fmla="*/ 283159 h 737845"/>
              <a:gd name="connsiteX10" fmla="*/ 739274 w 739274"/>
              <a:gd name="connsiteY10" fmla="*/ 293057 h 737845"/>
              <a:gd name="connsiteX11" fmla="*/ 718849 w 739274"/>
              <a:gd name="connsiteY11" fmla="*/ 286752 h 737845"/>
              <a:gd name="connsiteX12" fmla="*/ 519524 w 739274"/>
              <a:gd name="connsiteY12" fmla="*/ 292163 h 737845"/>
              <a:gd name="connsiteX13" fmla="*/ 547983 w 739274"/>
              <a:gd name="connsiteY13" fmla="*/ 356934 h 737845"/>
              <a:gd name="connsiteX14" fmla="*/ 556430 w 739274"/>
              <a:gd name="connsiteY14" fmla="*/ 364538 h 737845"/>
              <a:gd name="connsiteX15" fmla="*/ 546162 w 739274"/>
              <a:gd name="connsiteY15" fmla="*/ 359665 h 737845"/>
              <a:gd name="connsiteX16" fmla="*/ 475427 w 739274"/>
              <a:gd name="connsiteY16" fmla="*/ 358322 h 737845"/>
              <a:gd name="connsiteX17" fmla="*/ 547132 w 739274"/>
              <a:gd name="connsiteY17" fmla="*/ 544382 h 737845"/>
              <a:gd name="connsiteX18" fmla="*/ 560810 w 739274"/>
              <a:gd name="connsiteY18" fmla="*/ 560809 h 737845"/>
              <a:gd name="connsiteX19" fmla="*/ 544383 w 739274"/>
              <a:gd name="connsiteY19" fmla="*/ 547131 h 737845"/>
              <a:gd name="connsiteX20" fmla="*/ 358322 w 739274"/>
              <a:gd name="connsiteY20" fmla="*/ 475426 h 737845"/>
              <a:gd name="connsiteX21" fmla="*/ 350103 w 739274"/>
              <a:gd name="connsiteY21" fmla="*/ 492220 h 737845"/>
              <a:gd name="connsiteX22" fmla="*/ 356695 w 739274"/>
              <a:gd name="connsiteY22" fmla="*/ 538154 h 737845"/>
              <a:gd name="connsiteX23" fmla="*/ 360698 w 739274"/>
              <a:gd name="connsiteY23" fmla="*/ 547569 h 737845"/>
              <a:gd name="connsiteX24" fmla="*/ 359513 w 739274"/>
              <a:gd name="connsiteY24" fmla="*/ 546264 h 737845"/>
              <a:gd name="connsiteX25" fmla="*/ 294612 w 739274"/>
              <a:gd name="connsiteY25" fmla="*/ 518101 h 737845"/>
              <a:gd name="connsiteX26" fmla="*/ 290110 w 739274"/>
              <a:gd name="connsiteY26" fmla="*/ 717449 h 737845"/>
              <a:gd name="connsiteX27" fmla="*/ 296507 w 739274"/>
              <a:gd name="connsiteY27" fmla="*/ 737845 h 737845"/>
              <a:gd name="connsiteX28" fmla="*/ 286523 w 739274"/>
              <a:gd name="connsiteY28" fmla="*/ 718945 h 737845"/>
              <a:gd name="connsiteX29" fmla="*/ 141753 w 739274"/>
              <a:gd name="connsiteY29" fmla="*/ 581826 h 737845"/>
              <a:gd name="connsiteX30" fmla="*/ 116075 w 739274"/>
              <a:gd name="connsiteY30" fmla="*/ 647748 h 737845"/>
              <a:gd name="connsiteX31" fmla="*/ 116672 w 739274"/>
              <a:gd name="connsiteY31" fmla="*/ 659099 h 737845"/>
              <a:gd name="connsiteX32" fmla="*/ 112857 w 739274"/>
              <a:gd name="connsiteY32" fmla="*/ 648393 h 737845"/>
              <a:gd name="connsiteX33" fmla="*/ 63790 w 739274"/>
              <a:gd name="connsiteY33" fmla="*/ 597426 h 737845"/>
              <a:gd name="connsiteX34" fmla="*/ 14723 w 739274"/>
              <a:gd name="connsiteY34" fmla="*/ 648392 h 737845"/>
              <a:gd name="connsiteX35" fmla="*/ 0 w 739274"/>
              <a:gd name="connsiteY35" fmla="*/ 693886 h 737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39274" h="737845">
                <a:moveTo>
                  <a:pt x="0" y="693886"/>
                </a:moveTo>
                <a:lnTo>
                  <a:pt x="0" y="0"/>
                </a:lnTo>
                <a:lnTo>
                  <a:pt x="693883" y="0"/>
                </a:lnTo>
                <a:lnTo>
                  <a:pt x="648393" y="14722"/>
                </a:lnTo>
                <a:cubicBezTo>
                  <a:pt x="616215" y="28729"/>
                  <a:pt x="597426" y="45614"/>
                  <a:pt x="597426" y="63789"/>
                </a:cubicBezTo>
                <a:cubicBezTo>
                  <a:pt x="597426" y="81964"/>
                  <a:pt x="616216" y="98850"/>
                  <a:pt x="648393" y="112856"/>
                </a:cubicBezTo>
                <a:lnTo>
                  <a:pt x="648987" y="113067"/>
                </a:lnTo>
                <a:lnTo>
                  <a:pt x="648357" y="113037"/>
                </a:lnTo>
                <a:cubicBezTo>
                  <a:pt x="613270" y="113744"/>
                  <a:pt x="589469" y="122207"/>
                  <a:pt x="582552" y="139014"/>
                </a:cubicBezTo>
                <a:cubicBezTo>
                  <a:pt x="568718" y="172630"/>
                  <a:pt x="626349" y="230076"/>
                  <a:pt x="720329" y="283159"/>
                </a:cubicBezTo>
                <a:lnTo>
                  <a:pt x="739274" y="293057"/>
                </a:lnTo>
                <a:lnTo>
                  <a:pt x="718849" y="286752"/>
                </a:lnTo>
                <a:cubicBezTo>
                  <a:pt x="614729" y="258309"/>
                  <a:pt x="533358" y="258547"/>
                  <a:pt x="519524" y="292163"/>
                </a:cubicBezTo>
                <a:cubicBezTo>
                  <a:pt x="512607" y="308971"/>
                  <a:pt x="523556" y="331735"/>
                  <a:pt x="547983" y="356934"/>
                </a:cubicBezTo>
                <a:lnTo>
                  <a:pt x="556430" y="364538"/>
                </a:lnTo>
                <a:lnTo>
                  <a:pt x="546162" y="359665"/>
                </a:lnTo>
                <a:cubicBezTo>
                  <a:pt x="513505" y="346816"/>
                  <a:pt x="488279" y="345470"/>
                  <a:pt x="475427" y="358322"/>
                </a:cubicBezTo>
                <a:cubicBezTo>
                  <a:pt x="449723" y="384026"/>
                  <a:pt x="480813" y="459223"/>
                  <a:pt x="547132" y="544382"/>
                </a:cubicBezTo>
                <a:lnTo>
                  <a:pt x="560810" y="560809"/>
                </a:lnTo>
                <a:lnTo>
                  <a:pt x="544383" y="547131"/>
                </a:lnTo>
                <a:cubicBezTo>
                  <a:pt x="459224" y="480812"/>
                  <a:pt x="384026" y="449722"/>
                  <a:pt x="358322" y="475426"/>
                </a:cubicBezTo>
                <a:cubicBezTo>
                  <a:pt x="354039" y="479710"/>
                  <a:pt x="351332" y="485369"/>
                  <a:pt x="350103" y="492220"/>
                </a:cubicBezTo>
                <a:cubicBezTo>
                  <a:pt x="347953" y="504208"/>
                  <a:pt x="350329" y="519846"/>
                  <a:pt x="356695" y="538154"/>
                </a:cubicBezTo>
                <a:lnTo>
                  <a:pt x="360698" y="547569"/>
                </a:lnTo>
                <a:lnTo>
                  <a:pt x="359513" y="546264"/>
                </a:lnTo>
                <a:cubicBezTo>
                  <a:pt x="334203" y="521953"/>
                  <a:pt x="311388" y="511107"/>
                  <a:pt x="294612" y="518101"/>
                </a:cubicBezTo>
                <a:cubicBezTo>
                  <a:pt x="261060" y="532089"/>
                  <a:pt x="261191" y="613459"/>
                  <a:pt x="290110" y="717449"/>
                </a:cubicBezTo>
                <a:lnTo>
                  <a:pt x="296507" y="737845"/>
                </a:lnTo>
                <a:lnTo>
                  <a:pt x="286523" y="718945"/>
                </a:lnTo>
                <a:cubicBezTo>
                  <a:pt x="233011" y="625207"/>
                  <a:pt x="175305" y="567838"/>
                  <a:pt x="141753" y="581826"/>
                </a:cubicBezTo>
                <a:cubicBezTo>
                  <a:pt x="124977" y="588819"/>
                  <a:pt x="116621" y="612659"/>
                  <a:pt x="116075" y="647748"/>
                </a:cubicBezTo>
                <a:lnTo>
                  <a:pt x="116672" y="659099"/>
                </a:lnTo>
                <a:lnTo>
                  <a:pt x="112857" y="648393"/>
                </a:lnTo>
                <a:cubicBezTo>
                  <a:pt x="98850" y="616215"/>
                  <a:pt x="81965" y="597426"/>
                  <a:pt x="63790" y="597426"/>
                </a:cubicBezTo>
                <a:cubicBezTo>
                  <a:pt x="45614" y="597426"/>
                  <a:pt x="28729" y="616215"/>
                  <a:pt x="14723" y="648392"/>
                </a:cubicBezTo>
                <a:lnTo>
                  <a:pt x="0" y="69388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42C85B21-D006-4068-A688-C8879F9AB28F}"/>
              </a:ext>
            </a:extLst>
          </p:cNvPr>
          <p:cNvSpPr/>
          <p:nvPr/>
        </p:nvSpPr>
        <p:spPr bwMode="auto">
          <a:xfrm rot="5400000">
            <a:off x="4988167" y="5517790"/>
            <a:ext cx="737846" cy="739275"/>
          </a:xfrm>
          <a:custGeom>
            <a:avLst/>
            <a:gdLst>
              <a:gd name="connsiteX0" fmla="*/ 0 w 737846"/>
              <a:gd name="connsiteY0" fmla="*/ 739275 h 739275"/>
              <a:gd name="connsiteX1" fmla="*/ 0 w 737846"/>
              <a:gd name="connsiteY1" fmla="*/ 45388 h 739275"/>
              <a:gd name="connsiteX2" fmla="*/ 14723 w 737846"/>
              <a:gd name="connsiteY2" fmla="*/ 90881 h 739275"/>
              <a:gd name="connsiteX3" fmla="*/ 63790 w 737846"/>
              <a:gd name="connsiteY3" fmla="*/ 141848 h 739275"/>
              <a:gd name="connsiteX4" fmla="*/ 112857 w 737846"/>
              <a:gd name="connsiteY4" fmla="*/ 90881 h 739275"/>
              <a:gd name="connsiteX5" fmla="*/ 113068 w 737846"/>
              <a:gd name="connsiteY5" fmla="*/ 90287 h 739275"/>
              <a:gd name="connsiteX6" fmla="*/ 113038 w 737846"/>
              <a:gd name="connsiteY6" fmla="*/ 90917 h 739275"/>
              <a:gd name="connsiteX7" fmla="*/ 139016 w 737846"/>
              <a:gd name="connsiteY7" fmla="*/ 156722 h 739275"/>
              <a:gd name="connsiteX8" fmla="*/ 283160 w 737846"/>
              <a:gd name="connsiteY8" fmla="*/ 18946 h 739275"/>
              <a:gd name="connsiteX9" fmla="*/ 293058 w 737846"/>
              <a:gd name="connsiteY9" fmla="*/ 0 h 739275"/>
              <a:gd name="connsiteX10" fmla="*/ 286754 w 737846"/>
              <a:gd name="connsiteY10" fmla="*/ 20425 h 739275"/>
              <a:gd name="connsiteX11" fmla="*/ 292164 w 737846"/>
              <a:gd name="connsiteY11" fmla="*/ 219750 h 739275"/>
              <a:gd name="connsiteX12" fmla="*/ 356935 w 737846"/>
              <a:gd name="connsiteY12" fmla="*/ 191292 h 739275"/>
              <a:gd name="connsiteX13" fmla="*/ 364400 w 737846"/>
              <a:gd name="connsiteY13" fmla="*/ 182998 h 739275"/>
              <a:gd name="connsiteX14" fmla="*/ 356695 w 737846"/>
              <a:gd name="connsiteY14" fmla="*/ 201119 h 739275"/>
              <a:gd name="connsiteX15" fmla="*/ 350103 w 737846"/>
              <a:gd name="connsiteY15" fmla="*/ 247054 h 739275"/>
              <a:gd name="connsiteX16" fmla="*/ 358323 w 737846"/>
              <a:gd name="connsiteY16" fmla="*/ 263847 h 739275"/>
              <a:gd name="connsiteX17" fmla="*/ 544383 w 737846"/>
              <a:gd name="connsiteY17" fmla="*/ 192143 h 739275"/>
              <a:gd name="connsiteX18" fmla="*/ 560809 w 737846"/>
              <a:gd name="connsiteY18" fmla="*/ 178464 h 739275"/>
              <a:gd name="connsiteX19" fmla="*/ 547131 w 737846"/>
              <a:gd name="connsiteY19" fmla="*/ 194891 h 739275"/>
              <a:gd name="connsiteX20" fmla="*/ 475427 w 737846"/>
              <a:gd name="connsiteY20" fmla="*/ 380952 h 739275"/>
              <a:gd name="connsiteX21" fmla="*/ 546162 w 737846"/>
              <a:gd name="connsiteY21" fmla="*/ 379608 h 739275"/>
              <a:gd name="connsiteX22" fmla="*/ 547754 w 737846"/>
              <a:gd name="connsiteY22" fmla="*/ 378853 h 739275"/>
              <a:gd name="connsiteX23" fmla="*/ 540470 w 737846"/>
              <a:gd name="connsiteY23" fmla="*/ 386035 h 739275"/>
              <a:gd name="connsiteX24" fmla="*/ 516892 w 737846"/>
              <a:gd name="connsiteY24" fmla="*/ 426004 h 739275"/>
              <a:gd name="connsiteX25" fmla="*/ 518102 w 737846"/>
              <a:gd name="connsiteY25" fmla="*/ 444662 h 739275"/>
              <a:gd name="connsiteX26" fmla="*/ 717450 w 737846"/>
              <a:gd name="connsiteY26" fmla="*/ 449165 h 739275"/>
              <a:gd name="connsiteX27" fmla="*/ 737846 w 737846"/>
              <a:gd name="connsiteY27" fmla="*/ 442767 h 739275"/>
              <a:gd name="connsiteX28" fmla="*/ 718946 w 737846"/>
              <a:gd name="connsiteY28" fmla="*/ 452752 h 739275"/>
              <a:gd name="connsiteX29" fmla="*/ 581826 w 737846"/>
              <a:gd name="connsiteY29" fmla="*/ 597522 h 739275"/>
              <a:gd name="connsiteX30" fmla="*/ 647750 w 737846"/>
              <a:gd name="connsiteY30" fmla="*/ 623200 h 739275"/>
              <a:gd name="connsiteX31" fmla="*/ 659098 w 737846"/>
              <a:gd name="connsiteY31" fmla="*/ 622602 h 739275"/>
              <a:gd name="connsiteX32" fmla="*/ 648394 w 737846"/>
              <a:gd name="connsiteY32" fmla="*/ 626418 h 739275"/>
              <a:gd name="connsiteX33" fmla="*/ 597426 w 737846"/>
              <a:gd name="connsiteY33" fmla="*/ 675484 h 739275"/>
              <a:gd name="connsiteX34" fmla="*/ 648393 w 737846"/>
              <a:gd name="connsiteY34" fmla="*/ 724551 h 739275"/>
              <a:gd name="connsiteX35" fmla="*/ 693889 w 737846"/>
              <a:gd name="connsiteY35" fmla="*/ 739275 h 739275"/>
              <a:gd name="connsiteX36" fmla="*/ 0 w 737846"/>
              <a:gd name="connsiteY36" fmla="*/ 739275 h 73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737846" h="739275">
                <a:moveTo>
                  <a:pt x="0" y="739275"/>
                </a:moveTo>
                <a:lnTo>
                  <a:pt x="0" y="45388"/>
                </a:lnTo>
                <a:lnTo>
                  <a:pt x="14723" y="90881"/>
                </a:lnTo>
                <a:cubicBezTo>
                  <a:pt x="28729" y="123059"/>
                  <a:pt x="45614" y="141848"/>
                  <a:pt x="63790" y="141848"/>
                </a:cubicBezTo>
                <a:cubicBezTo>
                  <a:pt x="81965" y="141847"/>
                  <a:pt x="98850" y="123059"/>
                  <a:pt x="112857" y="90881"/>
                </a:cubicBezTo>
                <a:lnTo>
                  <a:pt x="113068" y="90287"/>
                </a:lnTo>
                <a:lnTo>
                  <a:pt x="113038" y="90917"/>
                </a:lnTo>
                <a:cubicBezTo>
                  <a:pt x="113744" y="126003"/>
                  <a:pt x="122208" y="149805"/>
                  <a:pt x="139016" y="156722"/>
                </a:cubicBezTo>
                <a:cubicBezTo>
                  <a:pt x="172631" y="170556"/>
                  <a:pt x="230076" y="112925"/>
                  <a:pt x="283160" y="18946"/>
                </a:cubicBezTo>
                <a:lnTo>
                  <a:pt x="293058" y="0"/>
                </a:lnTo>
                <a:lnTo>
                  <a:pt x="286754" y="20425"/>
                </a:lnTo>
                <a:cubicBezTo>
                  <a:pt x="258309" y="124544"/>
                  <a:pt x="258548" y="205916"/>
                  <a:pt x="292164" y="219750"/>
                </a:cubicBezTo>
                <a:cubicBezTo>
                  <a:pt x="308972" y="226668"/>
                  <a:pt x="331737" y="215718"/>
                  <a:pt x="356935" y="191292"/>
                </a:cubicBezTo>
                <a:lnTo>
                  <a:pt x="364400" y="182998"/>
                </a:lnTo>
                <a:lnTo>
                  <a:pt x="356695" y="201119"/>
                </a:lnTo>
                <a:cubicBezTo>
                  <a:pt x="350329" y="219427"/>
                  <a:pt x="347953" y="235065"/>
                  <a:pt x="350103" y="247054"/>
                </a:cubicBezTo>
                <a:cubicBezTo>
                  <a:pt x="351333" y="253905"/>
                  <a:pt x="354039" y="259563"/>
                  <a:pt x="358323" y="263847"/>
                </a:cubicBezTo>
                <a:cubicBezTo>
                  <a:pt x="384026" y="289552"/>
                  <a:pt x="459224" y="258461"/>
                  <a:pt x="544383" y="192143"/>
                </a:cubicBezTo>
                <a:lnTo>
                  <a:pt x="560809" y="178464"/>
                </a:lnTo>
                <a:lnTo>
                  <a:pt x="547131" y="194891"/>
                </a:lnTo>
                <a:cubicBezTo>
                  <a:pt x="480813" y="280050"/>
                  <a:pt x="449723" y="355248"/>
                  <a:pt x="475427" y="380952"/>
                </a:cubicBezTo>
                <a:cubicBezTo>
                  <a:pt x="488279" y="393804"/>
                  <a:pt x="513505" y="392458"/>
                  <a:pt x="546162" y="379608"/>
                </a:cubicBezTo>
                <a:lnTo>
                  <a:pt x="547754" y="378853"/>
                </a:lnTo>
                <a:lnTo>
                  <a:pt x="540470" y="386035"/>
                </a:lnTo>
                <a:cubicBezTo>
                  <a:pt x="527615" y="400542"/>
                  <a:pt x="519467" y="414099"/>
                  <a:pt x="516892" y="426004"/>
                </a:cubicBezTo>
                <a:cubicBezTo>
                  <a:pt x="515421" y="432807"/>
                  <a:pt x="515770" y="439070"/>
                  <a:pt x="518102" y="444662"/>
                </a:cubicBezTo>
                <a:cubicBezTo>
                  <a:pt x="532089" y="478214"/>
                  <a:pt x="613460" y="478083"/>
                  <a:pt x="717450" y="449165"/>
                </a:cubicBezTo>
                <a:lnTo>
                  <a:pt x="737846" y="442767"/>
                </a:lnTo>
                <a:lnTo>
                  <a:pt x="718946" y="452752"/>
                </a:lnTo>
                <a:cubicBezTo>
                  <a:pt x="625208" y="506263"/>
                  <a:pt x="567839" y="563969"/>
                  <a:pt x="581826" y="597522"/>
                </a:cubicBezTo>
                <a:cubicBezTo>
                  <a:pt x="588820" y="614298"/>
                  <a:pt x="612660" y="622653"/>
                  <a:pt x="647750" y="623200"/>
                </a:cubicBezTo>
                <a:lnTo>
                  <a:pt x="659098" y="622602"/>
                </a:lnTo>
                <a:lnTo>
                  <a:pt x="648394" y="626418"/>
                </a:lnTo>
                <a:cubicBezTo>
                  <a:pt x="616216" y="640424"/>
                  <a:pt x="597426" y="657309"/>
                  <a:pt x="597426" y="675484"/>
                </a:cubicBezTo>
                <a:cubicBezTo>
                  <a:pt x="597426" y="693660"/>
                  <a:pt x="616215" y="710545"/>
                  <a:pt x="648393" y="724551"/>
                </a:cubicBezTo>
                <a:lnTo>
                  <a:pt x="693889" y="739275"/>
                </a:lnTo>
                <a:lnTo>
                  <a:pt x="0" y="739275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467A8C42-87FC-4FBC-8020-423E1E81787D}"/>
              </a:ext>
            </a:extLst>
          </p:cNvPr>
          <p:cNvSpPr/>
          <p:nvPr/>
        </p:nvSpPr>
        <p:spPr bwMode="auto">
          <a:xfrm rot="5400000">
            <a:off x="6071931" y="5519214"/>
            <a:ext cx="732637" cy="731219"/>
          </a:xfrm>
          <a:custGeom>
            <a:avLst/>
            <a:gdLst>
              <a:gd name="connsiteX0" fmla="*/ 0 w 732637"/>
              <a:gd name="connsiteY0" fmla="*/ 648785 h 731219"/>
              <a:gd name="connsiteX1" fmla="*/ 0 w 732637"/>
              <a:gd name="connsiteY1" fmla="*/ 0 h 731219"/>
              <a:gd name="connsiteX2" fmla="*/ 648775 w 732637"/>
              <a:gd name="connsiteY2" fmla="*/ 0 h 731219"/>
              <a:gd name="connsiteX3" fmla="*/ 618255 w 732637"/>
              <a:gd name="connsiteY3" fmla="*/ 5815 h 731219"/>
              <a:gd name="connsiteX4" fmla="*/ 518479 w 732637"/>
              <a:gd name="connsiteY4" fmla="*/ 38633 h 731219"/>
              <a:gd name="connsiteX5" fmla="*/ 499880 w 732637"/>
              <a:gd name="connsiteY5" fmla="*/ 49940 h 731219"/>
              <a:gd name="connsiteX6" fmla="*/ 493126 w 732637"/>
              <a:gd name="connsiteY6" fmla="*/ 51787 h 731219"/>
              <a:gd name="connsiteX7" fmla="*/ 490703 w 732637"/>
              <a:gd name="connsiteY7" fmla="*/ 54194 h 731219"/>
              <a:gd name="connsiteX8" fmla="*/ 524857 w 732637"/>
              <a:gd name="connsiteY8" fmla="*/ 70717 h 731219"/>
              <a:gd name="connsiteX9" fmla="*/ 617213 w 732637"/>
              <a:gd name="connsiteY9" fmla="*/ 103092 h 731219"/>
              <a:gd name="connsiteX10" fmla="*/ 644281 w 732637"/>
              <a:gd name="connsiteY10" fmla="*/ 110498 h 731219"/>
              <a:gd name="connsiteX11" fmla="*/ 616416 w 732637"/>
              <a:gd name="connsiteY11" fmla="*/ 107177 h 731219"/>
              <a:gd name="connsiteX12" fmla="*/ 497070 w 732637"/>
              <a:gd name="connsiteY12" fmla="*/ 102790 h 731219"/>
              <a:gd name="connsiteX13" fmla="*/ 478889 w 732637"/>
              <a:gd name="connsiteY13" fmla="*/ 104136 h 731219"/>
              <a:gd name="connsiteX14" fmla="*/ 481533 w 732637"/>
              <a:gd name="connsiteY14" fmla="*/ 110419 h 731219"/>
              <a:gd name="connsiteX15" fmla="*/ 487075 w 732637"/>
              <a:gd name="connsiteY15" fmla="*/ 114695 h 731219"/>
              <a:gd name="connsiteX16" fmla="*/ 499972 w 732637"/>
              <a:gd name="connsiteY16" fmla="*/ 132231 h 731219"/>
              <a:gd name="connsiteX17" fmla="*/ 702464 w 732637"/>
              <a:gd name="connsiteY17" fmla="*/ 275201 h 731219"/>
              <a:gd name="connsiteX18" fmla="*/ 732637 w 732637"/>
              <a:gd name="connsiteY18" fmla="*/ 290325 h 731219"/>
              <a:gd name="connsiteX19" fmla="*/ 700560 w 732637"/>
              <a:gd name="connsiteY19" fmla="*/ 279829 h 731219"/>
              <a:gd name="connsiteX20" fmla="*/ 456092 w 732637"/>
              <a:gd name="connsiteY20" fmla="*/ 238854 h 731219"/>
              <a:gd name="connsiteX21" fmla="*/ 426838 w 732637"/>
              <a:gd name="connsiteY21" fmla="*/ 243449 h 731219"/>
              <a:gd name="connsiteX22" fmla="*/ 426450 w 732637"/>
              <a:gd name="connsiteY22" fmla="*/ 243400 h 731219"/>
              <a:gd name="connsiteX23" fmla="*/ 424593 w 732637"/>
              <a:gd name="connsiteY23" fmla="*/ 244157 h 731219"/>
              <a:gd name="connsiteX24" fmla="*/ 434618 w 732637"/>
              <a:gd name="connsiteY24" fmla="*/ 255568 h 731219"/>
              <a:gd name="connsiteX25" fmla="*/ 522864 w 732637"/>
              <a:gd name="connsiteY25" fmla="*/ 336039 h 731219"/>
              <a:gd name="connsiteX26" fmla="*/ 545077 w 732637"/>
              <a:gd name="connsiteY26" fmla="*/ 353189 h 731219"/>
              <a:gd name="connsiteX27" fmla="*/ 520572 w 732637"/>
              <a:gd name="connsiteY27" fmla="*/ 339512 h 731219"/>
              <a:gd name="connsiteX28" fmla="*/ 411877 w 732637"/>
              <a:gd name="connsiteY28" fmla="*/ 290035 h 731219"/>
              <a:gd name="connsiteX29" fmla="*/ 394551 w 732637"/>
              <a:gd name="connsiteY29" fmla="*/ 284361 h 731219"/>
              <a:gd name="connsiteX30" fmla="*/ 394605 w 732637"/>
              <a:gd name="connsiteY30" fmla="*/ 291177 h 731219"/>
              <a:gd name="connsiteX31" fmla="*/ 394801 w 732637"/>
              <a:gd name="connsiteY31" fmla="*/ 291516 h 731219"/>
              <a:gd name="connsiteX32" fmla="*/ 401815 w 732637"/>
              <a:gd name="connsiteY32" fmla="*/ 320284 h 731219"/>
              <a:gd name="connsiteX33" fmla="*/ 533703 w 732637"/>
              <a:gd name="connsiteY33" fmla="*/ 530164 h 731219"/>
              <a:gd name="connsiteX34" fmla="*/ 555735 w 732637"/>
              <a:gd name="connsiteY34" fmla="*/ 555732 h 731219"/>
              <a:gd name="connsiteX35" fmla="*/ 530164 w 732637"/>
              <a:gd name="connsiteY35" fmla="*/ 533702 h 731219"/>
              <a:gd name="connsiteX36" fmla="*/ 320287 w 732637"/>
              <a:gd name="connsiteY36" fmla="*/ 401813 h 731219"/>
              <a:gd name="connsiteX37" fmla="*/ 299138 w 732637"/>
              <a:gd name="connsiteY37" fmla="*/ 396656 h 731219"/>
              <a:gd name="connsiteX38" fmla="*/ 293059 w 732637"/>
              <a:gd name="connsiteY38" fmla="*/ 393187 h 731219"/>
              <a:gd name="connsiteX39" fmla="*/ 288696 w 732637"/>
              <a:gd name="connsiteY39" fmla="*/ 393173 h 731219"/>
              <a:gd name="connsiteX40" fmla="*/ 294035 w 732637"/>
              <a:gd name="connsiteY40" fmla="*/ 408979 h 731219"/>
              <a:gd name="connsiteX41" fmla="*/ 344522 w 732637"/>
              <a:gd name="connsiteY41" fmla="*/ 517210 h 731219"/>
              <a:gd name="connsiteX42" fmla="*/ 358426 w 732637"/>
              <a:gd name="connsiteY42" fmla="*/ 541584 h 731219"/>
              <a:gd name="connsiteX43" fmla="*/ 341070 w 732637"/>
              <a:gd name="connsiteY43" fmla="*/ 519532 h 731219"/>
              <a:gd name="connsiteX44" fmla="*/ 259782 w 732637"/>
              <a:gd name="connsiteY44" fmla="*/ 432040 h 731219"/>
              <a:gd name="connsiteX45" fmla="*/ 245975 w 732637"/>
              <a:gd name="connsiteY45" fmla="*/ 420137 h 731219"/>
              <a:gd name="connsiteX46" fmla="*/ 243401 w 732637"/>
              <a:gd name="connsiteY46" fmla="*/ 426449 h 731219"/>
              <a:gd name="connsiteX47" fmla="*/ 244207 w 732637"/>
              <a:gd name="connsiteY47" fmla="*/ 433974 h 731219"/>
              <a:gd name="connsiteX48" fmla="*/ 241016 w 732637"/>
              <a:gd name="connsiteY48" fmla="*/ 454910 h 731219"/>
              <a:gd name="connsiteX49" fmla="*/ 283104 w 732637"/>
              <a:gd name="connsiteY49" fmla="*/ 699189 h 731219"/>
              <a:gd name="connsiteX50" fmla="*/ 293745 w 732637"/>
              <a:gd name="connsiteY50" fmla="*/ 731219 h 731219"/>
              <a:gd name="connsiteX51" fmla="*/ 278485 w 732637"/>
              <a:gd name="connsiteY51" fmla="*/ 701115 h 731219"/>
              <a:gd name="connsiteX52" fmla="*/ 134593 w 732637"/>
              <a:gd name="connsiteY52" fmla="*/ 499277 h 731219"/>
              <a:gd name="connsiteX53" fmla="*/ 110659 w 732637"/>
              <a:gd name="connsiteY53" fmla="*/ 481840 h 731219"/>
              <a:gd name="connsiteX54" fmla="*/ 110420 w 732637"/>
              <a:gd name="connsiteY54" fmla="*/ 481531 h 731219"/>
              <a:gd name="connsiteX55" fmla="*/ 108572 w 732637"/>
              <a:gd name="connsiteY55" fmla="*/ 480753 h 731219"/>
              <a:gd name="connsiteX56" fmla="*/ 107591 w 732637"/>
              <a:gd name="connsiteY56" fmla="*/ 495912 h 731219"/>
              <a:gd name="connsiteX57" fmla="*/ 113088 w 732637"/>
              <a:gd name="connsiteY57" fmla="*/ 615211 h 731219"/>
              <a:gd name="connsiteX58" fmla="*/ 116669 w 732637"/>
              <a:gd name="connsiteY58" fmla="*/ 643045 h 731219"/>
              <a:gd name="connsiteX59" fmla="*/ 109013 w 732637"/>
              <a:gd name="connsiteY59" fmla="*/ 616047 h 731219"/>
              <a:gd name="connsiteX60" fmla="*/ 67138 w 732637"/>
              <a:gd name="connsiteY60" fmla="*/ 504202 h 731219"/>
              <a:gd name="connsiteX61" fmla="*/ 58900 w 732637"/>
              <a:gd name="connsiteY61" fmla="*/ 487940 h 731219"/>
              <a:gd name="connsiteX62" fmla="*/ 54120 w 732637"/>
              <a:gd name="connsiteY62" fmla="*/ 492797 h 731219"/>
              <a:gd name="connsiteX63" fmla="*/ 54017 w 732637"/>
              <a:gd name="connsiteY63" fmla="*/ 493175 h 731219"/>
              <a:gd name="connsiteX64" fmla="*/ 38634 w 732637"/>
              <a:gd name="connsiteY64" fmla="*/ 518476 h 731219"/>
              <a:gd name="connsiteX65" fmla="*/ 5817 w 732637"/>
              <a:gd name="connsiteY65" fmla="*/ 618254 h 731219"/>
              <a:gd name="connsiteX66" fmla="*/ 0 w 732637"/>
              <a:gd name="connsiteY66" fmla="*/ 648785 h 731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32637" h="731219">
                <a:moveTo>
                  <a:pt x="0" y="648785"/>
                </a:moveTo>
                <a:lnTo>
                  <a:pt x="0" y="0"/>
                </a:lnTo>
                <a:lnTo>
                  <a:pt x="648775" y="0"/>
                </a:lnTo>
                <a:lnTo>
                  <a:pt x="618255" y="5815"/>
                </a:lnTo>
                <a:cubicBezTo>
                  <a:pt x="577283" y="15173"/>
                  <a:pt x="543329" y="26279"/>
                  <a:pt x="518479" y="38633"/>
                </a:cubicBezTo>
                <a:lnTo>
                  <a:pt x="499880" y="49940"/>
                </a:lnTo>
                <a:lnTo>
                  <a:pt x="493126" y="51787"/>
                </a:lnTo>
                <a:lnTo>
                  <a:pt x="490703" y="54194"/>
                </a:lnTo>
                <a:lnTo>
                  <a:pt x="524857" y="70717"/>
                </a:lnTo>
                <a:cubicBezTo>
                  <a:pt x="552284" y="81927"/>
                  <a:pt x="583345" y="92845"/>
                  <a:pt x="617213" y="103092"/>
                </a:cubicBezTo>
                <a:lnTo>
                  <a:pt x="644281" y="110498"/>
                </a:lnTo>
                <a:lnTo>
                  <a:pt x="616416" y="107177"/>
                </a:lnTo>
                <a:cubicBezTo>
                  <a:pt x="572372" y="103119"/>
                  <a:pt x="531996" y="101683"/>
                  <a:pt x="497070" y="102790"/>
                </a:cubicBezTo>
                <a:lnTo>
                  <a:pt x="478889" y="104136"/>
                </a:lnTo>
                <a:lnTo>
                  <a:pt x="481533" y="110419"/>
                </a:lnTo>
                <a:lnTo>
                  <a:pt x="487075" y="114695"/>
                </a:lnTo>
                <a:lnTo>
                  <a:pt x="499972" y="132231"/>
                </a:lnTo>
                <a:cubicBezTo>
                  <a:pt x="536528" y="173995"/>
                  <a:pt x="608661" y="225000"/>
                  <a:pt x="702464" y="275201"/>
                </a:cubicBezTo>
                <a:lnTo>
                  <a:pt x="732637" y="290325"/>
                </a:lnTo>
                <a:lnTo>
                  <a:pt x="700560" y="279829"/>
                </a:lnTo>
                <a:cubicBezTo>
                  <a:pt x="598592" y="249463"/>
                  <a:pt x="511455" y="234919"/>
                  <a:pt x="456092" y="238854"/>
                </a:cubicBezTo>
                <a:lnTo>
                  <a:pt x="426838" y="243449"/>
                </a:lnTo>
                <a:lnTo>
                  <a:pt x="426450" y="243400"/>
                </a:lnTo>
                <a:lnTo>
                  <a:pt x="424593" y="244157"/>
                </a:lnTo>
                <a:lnTo>
                  <a:pt x="434618" y="255568"/>
                </a:lnTo>
                <a:cubicBezTo>
                  <a:pt x="458768" y="280824"/>
                  <a:pt x="488590" y="308082"/>
                  <a:pt x="522864" y="336039"/>
                </a:cubicBezTo>
                <a:lnTo>
                  <a:pt x="545077" y="353189"/>
                </a:lnTo>
                <a:lnTo>
                  <a:pt x="520572" y="339512"/>
                </a:lnTo>
                <a:cubicBezTo>
                  <a:pt x="481387" y="318997"/>
                  <a:pt x="444596" y="302303"/>
                  <a:pt x="411877" y="290035"/>
                </a:cubicBezTo>
                <a:lnTo>
                  <a:pt x="394551" y="284361"/>
                </a:lnTo>
                <a:lnTo>
                  <a:pt x="394605" y="291177"/>
                </a:lnTo>
                <a:lnTo>
                  <a:pt x="394801" y="291516"/>
                </a:lnTo>
                <a:lnTo>
                  <a:pt x="401815" y="320284"/>
                </a:lnTo>
                <a:cubicBezTo>
                  <a:pt x="419487" y="372900"/>
                  <a:pt x="466439" y="447731"/>
                  <a:pt x="533703" y="530164"/>
                </a:cubicBezTo>
                <a:lnTo>
                  <a:pt x="555735" y="555732"/>
                </a:lnTo>
                <a:lnTo>
                  <a:pt x="530164" y="533702"/>
                </a:lnTo>
                <a:cubicBezTo>
                  <a:pt x="447733" y="466437"/>
                  <a:pt x="372901" y="419485"/>
                  <a:pt x="320287" y="401813"/>
                </a:cubicBezTo>
                <a:lnTo>
                  <a:pt x="299138" y="396656"/>
                </a:lnTo>
                <a:lnTo>
                  <a:pt x="293059" y="393187"/>
                </a:lnTo>
                <a:lnTo>
                  <a:pt x="288696" y="393173"/>
                </a:lnTo>
                <a:lnTo>
                  <a:pt x="294035" y="408979"/>
                </a:lnTo>
                <a:cubicBezTo>
                  <a:pt x="306607" y="441583"/>
                  <a:pt x="323644" y="478217"/>
                  <a:pt x="344522" y="517210"/>
                </a:cubicBezTo>
                <a:lnTo>
                  <a:pt x="358426" y="541584"/>
                </a:lnTo>
                <a:lnTo>
                  <a:pt x="341070" y="519532"/>
                </a:lnTo>
                <a:cubicBezTo>
                  <a:pt x="312795" y="485519"/>
                  <a:pt x="285262" y="455954"/>
                  <a:pt x="259782" y="432040"/>
                </a:cubicBezTo>
                <a:lnTo>
                  <a:pt x="245975" y="420137"/>
                </a:lnTo>
                <a:lnTo>
                  <a:pt x="243401" y="426449"/>
                </a:lnTo>
                <a:lnTo>
                  <a:pt x="244207" y="433974"/>
                </a:lnTo>
                <a:lnTo>
                  <a:pt x="241016" y="454910"/>
                </a:lnTo>
                <a:cubicBezTo>
                  <a:pt x="237333" y="510291"/>
                  <a:pt x="252273" y="597362"/>
                  <a:pt x="283104" y="699189"/>
                </a:cubicBezTo>
                <a:lnTo>
                  <a:pt x="293745" y="731219"/>
                </a:lnTo>
                <a:lnTo>
                  <a:pt x="278485" y="701115"/>
                </a:lnTo>
                <a:cubicBezTo>
                  <a:pt x="227856" y="607540"/>
                  <a:pt x="176523" y="535641"/>
                  <a:pt x="134593" y="499277"/>
                </a:cubicBezTo>
                <a:lnTo>
                  <a:pt x="110659" y="481840"/>
                </a:lnTo>
                <a:lnTo>
                  <a:pt x="110420" y="481531"/>
                </a:lnTo>
                <a:lnTo>
                  <a:pt x="108572" y="480753"/>
                </a:lnTo>
                <a:lnTo>
                  <a:pt x="107591" y="495912"/>
                </a:lnTo>
                <a:cubicBezTo>
                  <a:pt x="106809" y="530846"/>
                  <a:pt x="108622" y="571207"/>
                  <a:pt x="113088" y="615211"/>
                </a:cubicBezTo>
                <a:lnTo>
                  <a:pt x="116669" y="643045"/>
                </a:lnTo>
                <a:lnTo>
                  <a:pt x="109013" y="616047"/>
                </a:lnTo>
                <a:cubicBezTo>
                  <a:pt x="95810" y="573832"/>
                  <a:pt x="81600" y="536013"/>
                  <a:pt x="67138" y="504202"/>
                </a:cubicBezTo>
                <a:lnTo>
                  <a:pt x="58900" y="487940"/>
                </a:lnTo>
                <a:lnTo>
                  <a:pt x="54120" y="492797"/>
                </a:lnTo>
                <a:lnTo>
                  <a:pt x="54017" y="493175"/>
                </a:lnTo>
                <a:lnTo>
                  <a:pt x="38634" y="518476"/>
                </a:lnTo>
                <a:cubicBezTo>
                  <a:pt x="26280" y="543327"/>
                  <a:pt x="15174" y="577281"/>
                  <a:pt x="5817" y="618254"/>
                </a:cubicBezTo>
                <a:lnTo>
                  <a:pt x="0" y="648785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F9F80B24-E088-40CA-AC8A-398B254A93AD}"/>
              </a:ext>
            </a:extLst>
          </p:cNvPr>
          <p:cNvSpPr/>
          <p:nvPr/>
        </p:nvSpPr>
        <p:spPr bwMode="auto">
          <a:xfrm rot="5400000">
            <a:off x="6842599" y="5517796"/>
            <a:ext cx="731221" cy="732638"/>
          </a:xfrm>
          <a:custGeom>
            <a:avLst/>
            <a:gdLst>
              <a:gd name="connsiteX0" fmla="*/ 0 w 731221"/>
              <a:gd name="connsiteY0" fmla="*/ 732638 h 732638"/>
              <a:gd name="connsiteX1" fmla="*/ 0 w 731221"/>
              <a:gd name="connsiteY1" fmla="*/ 83852 h 732638"/>
              <a:gd name="connsiteX2" fmla="*/ 5817 w 731221"/>
              <a:gd name="connsiteY2" fmla="*/ 114382 h 732638"/>
              <a:gd name="connsiteX3" fmla="*/ 38634 w 731221"/>
              <a:gd name="connsiteY3" fmla="*/ 214158 h 732638"/>
              <a:gd name="connsiteX4" fmla="*/ 49942 w 731221"/>
              <a:gd name="connsiteY4" fmla="*/ 232757 h 732638"/>
              <a:gd name="connsiteX5" fmla="*/ 51788 w 731221"/>
              <a:gd name="connsiteY5" fmla="*/ 239511 h 732638"/>
              <a:gd name="connsiteX6" fmla="*/ 54863 w 731221"/>
              <a:gd name="connsiteY6" fmla="*/ 242607 h 732638"/>
              <a:gd name="connsiteX7" fmla="*/ 62263 w 731221"/>
              <a:gd name="connsiteY7" fmla="*/ 227653 h 732638"/>
              <a:gd name="connsiteX8" fmla="*/ 103094 w 731221"/>
              <a:gd name="connsiteY8" fmla="*/ 115424 h 732638"/>
              <a:gd name="connsiteX9" fmla="*/ 110499 w 731221"/>
              <a:gd name="connsiteY9" fmla="*/ 88356 h 732638"/>
              <a:gd name="connsiteX10" fmla="*/ 107178 w 731221"/>
              <a:gd name="connsiteY10" fmla="*/ 116222 h 732638"/>
              <a:gd name="connsiteX11" fmla="*/ 102791 w 731221"/>
              <a:gd name="connsiteY11" fmla="*/ 235567 h 732638"/>
              <a:gd name="connsiteX12" fmla="*/ 104137 w 731221"/>
              <a:gd name="connsiteY12" fmla="*/ 253748 h 732638"/>
              <a:gd name="connsiteX13" fmla="*/ 110420 w 731221"/>
              <a:gd name="connsiteY13" fmla="*/ 251104 h 732638"/>
              <a:gd name="connsiteX14" fmla="*/ 114697 w 731221"/>
              <a:gd name="connsiteY14" fmla="*/ 245563 h 732638"/>
              <a:gd name="connsiteX15" fmla="*/ 132232 w 731221"/>
              <a:gd name="connsiteY15" fmla="*/ 232668 h 732638"/>
              <a:gd name="connsiteX16" fmla="*/ 275203 w 731221"/>
              <a:gd name="connsiteY16" fmla="*/ 30173 h 732638"/>
              <a:gd name="connsiteX17" fmla="*/ 290327 w 731221"/>
              <a:gd name="connsiteY17" fmla="*/ 0 h 732638"/>
              <a:gd name="connsiteX18" fmla="*/ 279831 w 731221"/>
              <a:gd name="connsiteY18" fmla="*/ 32079 h 732638"/>
              <a:gd name="connsiteX19" fmla="*/ 238855 w 731221"/>
              <a:gd name="connsiteY19" fmla="*/ 276547 h 732638"/>
              <a:gd name="connsiteX20" fmla="*/ 243446 w 731221"/>
              <a:gd name="connsiteY20" fmla="*/ 305768 h 732638"/>
              <a:gd name="connsiteX21" fmla="*/ 243401 w 731221"/>
              <a:gd name="connsiteY21" fmla="*/ 306187 h 732638"/>
              <a:gd name="connsiteX22" fmla="*/ 244158 w 731221"/>
              <a:gd name="connsiteY22" fmla="*/ 308044 h 732638"/>
              <a:gd name="connsiteX23" fmla="*/ 255569 w 731221"/>
              <a:gd name="connsiteY23" fmla="*/ 298020 h 732638"/>
              <a:gd name="connsiteX24" fmla="*/ 336041 w 731221"/>
              <a:gd name="connsiteY24" fmla="*/ 209773 h 732638"/>
              <a:gd name="connsiteX25" fmla="*/ 353190 w 731221"/>
              <a:gd name="connsiteY25" fmla="*/ 187560 h 732638"/>
              <a:gd name="connsiteX26" fmla="*/ 339513 w 731221"/>
              <a:gd name="connsiteY26" fmla="*/ 212065 h 732638"/>
              <a:gd name="connsiteX27" fmla="*/ 290036 w 731221"/>
              <a:gd name="connsiteY27" fmla="*/ 320762 h 732638"/>
              <a:gd name="connsiteX28" fmla="*/ 284362 w 731221"/>
              <a:gd name="connsiteY28" fmla="*/ 338086 h 732638"/>
              <a:gd name="connsiteX29" fmla="*/ 291178 w 731221"/>
              <a:gd name="connsiteY29" fmla="*/ 338032 h 732638"/>
              <a:gd name="connsiteX30" fmla="*/ 291518 w 731221"/>
              <a:gd name="connsiteY30" fmla="*/ 337836 h 732638"/>
              <a:gd name="connsiteX31" fmla="*/ 320285 w 731221"/>
              <a:gd name="connsiteY31" fmla="*/ 330822 h 732638"/>
              <a:gd name="connsiteX32" fmla="*/ 530164 w 731221"/>
              <a:gd name="connsiteY32" fmla="*/ 198934 h 732638"/>
              <a:gd name="connsiteX33" fmla="*/ 555735 w 731221"/>
              <a:gd name="connsiteY33" fmla="*/ 176902 h 732638"/>
              <a:gd name="connsiteX34" fmla="*/ 533703 w 731221"/>
              <a:gd name="connsiteY34" fmla="*/ 202473 h 732638"/>
              <a:gd name="connsiteX35" fmla="*/ 401815 w 731221"/>
              <a:gd name="connsiteY35" fmla="*/ 412352 h 732638"/>
              <a:gd name="connsiteX36" fmla="*/ 396659 w 731221"/>
              <a:gd name="connsiteY36" fmla="*/ 433499 h 732638"/>
              <a:gd name="connsiteX37" fmla="*/ 393189 w 731221"/>
              <a:gd name="connsiteY37" fmla="*/ 439578 h 732638"/>
              <a:gd name="connsiteX38" fmla="*/ 393174 w 731221"/>
              <a:gd name="connsiteY38" fmla="*/ 443943 h 732638"/>
              <a:gd name="connsiteX39" fmla="*/ 408980 w 731221"/>
              <a:gd name="connsiteY39" fmla="*/ 438602 h 732638"/>
              <a:gd name="connsiteX40" fmla="*/ 517210 w 731221"/>
              <a:gd name="connsiteY40" fmla="*/ 388115 h 732638"/>
              <a:gd name="connsiteX41" fmla="*/ 541587 w 731221"/>
              <a:gd name="connsiteY41" fmla="*/ 374211 h 732638"/>
              <a:gd name="connsiteX42" fmla="*/ 519535 w 731221"/>
              <a:gd name="connsiteY42" fmla="*/ 391567 h 732638"/>
              <a:gd name="connsiteX43" fmla="*/ 432042 w 731221"/>
              <a:gd name="connsiteY43" fmla="*/ 472857 h 732638"/>
              <a:gd name="connsiteX44" fmla="*/ 420139 w 731221"/>
              <a:gd name="connsiteY44" fmla="*/ 486663 h 732638"/>
              <a:gd name="connsiteX45" fmla="*/ 426450 w 731221"/>
              <a:gd name="connsiteY45" fmla="*/ 489236 h 732638"/>
              <a:gd name="connsiteX46" fmla="*/ 433394 w 731221"/>
              <a:gd name="connsiteY46" fmla="*/ 488342 h 732638"/>
              <a:gd name="connsiteX47" fmla="*/ 454912 w 731221"/>
              <a:gd name="connsiteY47" fmla="*/ 491621 h 732638"/>
              <a:gd name="connsiteX48" fmla="*/ 699192 w 731221"/>
              <a:gd name="connsiteY48" fmla="*/ 449533 h 732638"/>
              <a:gd name="connsiteX49" fmla="*/ 731221 w 731221"/>
              <a:gd name="connsiteY49" fmla="*/ 438892 h 732638"/>
              <a:gd name="connsiteX50" fmla="*/ 701118 w 731221"/>
              <a:gd name="connsiteY50" fmla="*/ 454153 h 732638"/>
              <a:gd name="connsiteX51" fmla="*/ 525250 w 731221"/>
              <a:gd name="connsiteY51" fmla="*/ 571837 h 732638"/>
              <a:gd name="connsiteX52" fmla="*/ 481850 w 731221"/>
              <a:gd name="connsiteY52" fmla="*/ 621973 h 732638"/>
              <a:gd name="connsiteX53" fmla="*/ 481533 w 731221"/>
              <a:gd name="connsiteY53" fmla="*/ 622217 h 732638"/>
              <a:gd name="connsiteX54" fmla="*/ 480755 w 731221"/>
              <a:gd name="connsiteY54" fmla="*/ 624066 h 732638"/>
              <a:gd name="connsiteX55" fmla="*/ 495913 w 731221"/>
              <a:gd name="connsiteY55" fmla="*/ 625046 h 732638"/>
              <a:gd name="connsiteX56" fmla="*/ 615214 w 731221"/>
              <a:gd name="connsiteY56" fmla="*/ 619549 h 732638"/>
              <a:gd name="connsiteX57" fmla="*/ 643047 w 731221"/>
              <a:gd name="connsiteY57" fmla="*/ 615968 h 732638"/>
              <a:gd name="connsiteX58" fmla="*/ 616050 w 731221"/>
              <a:gd name="connsiteY58" fmla="*/ 623625 h 732638"/>
              <a:gd name="connsiteX59" fmla="*/ 523999 w 731221"/>
              <a:gd name="connsiteY59" fmla="*/ 656858 h 732638"/>
              <a:gd name="connsiteX60" fmla="*/ 488603 w 731221"/>
              <a:gd name="connsiteY60" fmla="*/ 674390 h 732638"/>
              <a:gd name="connsiteX61" fmla="*/ 492799 w 731221"/>
              <a:gd name="connsiteY61" fmla="*/ 678519 h 732638"/>
              <a:gd name="connsiteX62" fmla="*/ 493186 w 731221"/>
              <a:gd name="connsiteY62" fmla="*/ 678622 h 732638"/>
              <a:gd name="connsiteX63" fmla="*/ 552536 w 731221"/>
              <a:gd name="connsiteY63" fmla="*/ 708195 h 732638"/>
              <a:gd name="connsiteX64" fmla="*/ 643665 w 731221"/>
              <a:gd name="connsiteY64" fmla="*/ 732221 h 732638"/>
              <a:gd name="connsiteX65" fmla="*/ 646534 w 731221"/>
              <a:gd name="connsiteY65" fmla="*/ 732638 h 732638"/>
              <a:gd name="connsiteX66" fmla="*/ 0 w 731221"/>
              <a:gd name="connsiteY66" fmla="*/ 732638 h 73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31221" h="732638">
                <a:moveTo>
                  <a:pt x="0" y="732638"/>
                </a:moveTo>
                <a:lnTo>
                  <a:pt x="0" y="83852"/>
                </a:lnTo>
                <a:lnTo>
                  <a:pt x="5817" y="114382"/>
                </a:lnTo>
                <a:cubicBezTo>
                  <a:pt x="15174" y="155355"/>
                  <a:pt x="26280" y="189309"/>
                  <a:pt x="38634" y="214158"/>
                </a:cubicBezTo>
                <a:lnTo>
                  <a:pt x="49942" y="232757"/>
                </a:lnTo>
                <a:lnTo>
                  <a:pt x="51788" y="239511"/>
                </a:lnTo>
                <a:lnTo>
                  <a:pt x="54863" y="242607"/>
                </a:lnTo>
                <a:lnTo>
                  <a:pt x="62263" y="227653"/>
                </a:lnTo>
                <a:cubicBezTo>
                  <a:pt x="76428" y="195709"/>
                  <a:pt x="90285" y="157758"/>
                  <a:pt x="103094" y="115424"/>
                </a:cubicBezTo>
                <a:lnTo>
                  <a:pt x="110499" y="88356"/>
                </a:lnTo>
                <a:lnTo>
                  <a:pt x="107178" y="116222"/>
                </a:lnTo>
                <a:cubicBezTo>
                  <a:pt x="103121" y="160266"/>
                  <a:pt x="101684" y="200642"/>
                  <a:pt x="102791" y="235567"/>
                </a:cubicBezTo>
                <a:lnTo>
                  <a:pt x="104137" y="253748"/>
                </a:lnTo>
                <a:lnTo>
                  <a:pt x="110420" y="251104"/>
                </a:lnTo>
                <a:lnTo>
                  <a:pt x="114697" y="245563"/>
                </a:lnTo>
                <a:lnTo>
                  <a:pt x="132232" y="232668"/>
                </a:lnTo>
                <a:cubicBezTo>
                  <a:pt x="173997" y="196109"/>
                  <a:pt x="225001" y="123977"/>
                  <a:pt x="275203" y="30173"/>
                </a:cubicBezTo>
                <a:lnTo>
                  <a:pt x="290327" y="0"/>
                </a:lnTo>
                <a:lnTo>
                  <a:pt x="279831" y="32079"/>
                </a:lnTo>
                <a:cubicBezTo>
                  <a:pt x="249464" y="134045"/>
                  <a:pt x="234922" y="221183"/>
                  <a:pt x="238855" y="276547"/>
                </a:cubicBezTo>
                <a:lnTo>
                  <a:pt x="243446" y="305768"/>
                </a:lnTo>
                <a:lnTo>
                  <a:pt x="243401" y="306187"/>
                </a:lnTo>
                <a:lnTo>
                  <a:pt x="244158" y="308044"/>
                </a:lnTo>
                <a:lnTo>
                  <a:pt x="255569" y="298020"/>
                </a:lnTo>
                <a:cubicBezTo>
                  <a:pt x="280826" y="273869"/>
                  <a:pt x="308084" y="244048"/>
                  <a:pt x="336041" y="209773"/>
                </a:cubicBezTo>
                <a:lnTo>
                  <a:pt x="353190" y="187560"/>
                </a:lnTo>
                <a:lnTo>
                  <a:pt x="339513" y="212065"/>
                </a:lnTo>
                <a:cubicBezTo>
                  <a:pt x="319000" y="251250"/>
                  <a:pt x="302305" y="288041"/>
                  <a:pt x="290036" y="320762"/>
                </a:cubicBezTo>
                <a:lnTo>
                  <a:pt x="284362" y="338086"/>
                </a:lnTo>
                <a:lnTo>
                  <a:pt x="291178" y="338032"/>
                </a:lnTo>
                <a:lnTo>
                  <a:pt x="291518" y="337836"/>
                </a:lnTo>
                <a:lnTo>
                  <a:pt x="320285" y="330822"/>
                </a:lnTo>
                <a:cubicBezTo>
                  <a:pt x="372901" y="313150"/>
                  <a:pt x="447733" y="266198"/>
                  <a:pt x="530164" y="198934"/>
                </a:cubicBezTo>
                <a:lnTo>
                  <a:pt x="555735" y="176902"/>
                </a:lnTo>
                <a:lnTo>
                  <a:pt x="533703" y="202473"/>
                </a:lnTo>
                <a:cubicBezTo>
                  <a:pt x="466439" y="284904"/>
                  <a:pt x="419488" y="359737"/>
                  <a:pt x="401815" y="412352"/>
                </a:cubicBezTo>
                <a:lnTo>
                  <a:pt x="396659" y="433499"/>
                </a:lnTo>
                <a:lnTo>
                  <a:pt x="393189" y="439578"/>
                </a:lnTo>
                <a:lnTo>
                  <a:pt x="393174" y="443943"/>
                </a:lnTo>
                <a:lnTo>
                  <a:pt x="408980" y="438602"/>
                </a:lnTo>
                <a:cubicBezTo>
                  <a:pt x="441585" y="426030"/>
                  <a:pt x="478217" y="408993"/>
                  <a:pt x="517210" y="388115"/>
                </a:cubicBezTo>
                <a:lnTo>
                  <a:pt x="541587" y="374211"/>
                </a:lnTo>
                <a:lnTo>
                  <a:pt x="519535" y="391567"/>
                </a:lnTo>
                <a:cubicBezTo>
                  <a:pt x="485522" y="419842"/>
                  <a:pt x="455956" y="447377"/>
                  <a:pt x="432042" y="472857"/>
                </a:cubicBezTo>
                <a:lnTo>
                  <a:pt x="420139" y="486663"/>
                </a:lnTo>
                <a:lnTo>
                  <a:pt x="426450" y="489236"/>
                </a:lnTo>
                <a:lnTo>
                  <a:pt x="433394" y="488342"/>
                </a:lnTo>
                <a:lnTo>
                  <a:pt x="454912" y="491621"/>
                </a:lnTo>
                <a:cubicBezTo>
                  <a:pt x="510293" y="495304"/>
                  <a:pt x="597363" y="480364"/>
                  <a:pt x="699192" y="449533"/>
                </a:cubicBezTo>
                <a:lnTo>
                  <a:pt x="731221" y="438892"/>
                </a:lnTo>
                <a:lnTo>
                  <a:pt x="701118" y="454153"/>
                </a:lnTo>
                <a:cubicBezTo>
                  <a:pt x="626258" y="494655"/>
                  <a:pt x="565270" y="535609"/>
                  <a:pt x="525250" y="571837"/>
                </a:cubicBezTo>
                <a:lnTo>
                  <a:pt x="481850" y="621973"/>
                </a:lnTo>
                <a:lnTo>
                  <a:pt x="481533" y="622217"/>
                </a:lnTo>
                <a:lnTo>
                  <a:pt x="480755" y="624066"/>
                </a:lnTo>
                <a:lnTo>
                  <a:pt x="495913" y="625046"/>
                </a:lnTo>
                <a:cubicBezTo>
                  <a:pt x="530849" y="625828"/>
                  <a:pt x="571209" y="624015"/>
                  <a:pt x="615214" y="619549"/>
                </a:cubicBezTo>
                <a:lnTo>
                  <a:pt x="643047" y="615968"/>
                </a:lnTo>
                <a:lnTo>
                  <a:pt x="616050" y="623625"/>
                </a:lnTo>
                <a:cubicBezTo>
                  <a:pt x="582277" y="634187"/>
                  <a:pt x="551319" y="645394"/>
                  <a:pt x="523999" y="656858"/>
                </a:cubicBezTo>
                <a:lnTo>
                  <a:pt x="488603" y="674390"/>
                </a:lnTo>
                <a:lnTo>
                  <a:pt x="492799" y="678519"/>
                </a:lnTo>
                <a:lnTo>
                  <a:pt x="493186" y="678622"/>
                </a:lnTo>
                <a:lnTo>
                  <a:pt x="552536" y="708195"/>
                </a:lnTo>
                <a:cubicBezTo>
                  <a:pt x="577975" y="717216"/>
                  <a:pt x="608707" y="725310"/>
                  <a:pt x="643665" y="732221"/>
                </a:cubicBezTo>
                <a:lnTo>
                  <a:pt x="646534" y="732638"/>
                </a:lnTo>
                <a:lnTo>
                  <a:pt x="0" y="732638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75DC0EAB-ACA0-43E9-A87B-CF1F91CCCF6A}"/>
              </a:ext>
            </a:extLst>
          </p:cNvPr>
          <p:cNvSpPr/>
          <p:nvPr/>
        </p:nvSpPr>
        <p:spPr bwMode="auto">
          <a:xfrm rot="5400000">
            <a:off x="7872149" y="5510124"/>
            <a:ext cx="769221" cy="785983"/>
          </a:xfrm>
          <a:custGeom>
            <a:avLst/>
            <a:gdLst>
              <a:gd name="connsiteX0" fmla="*/ 0 w 769221"/>
              <a:gd name="connsiteY0" fmla="*/ 693111 h 785983"/>
              <a:gd name="connsiteX1" fmla="*/ 0 w 769221"/>
              <a:gd name="connsiteY1" fmla="*/ 0 h 785983"/>
              <a:gd name="connsiteX2" fmla="*/ 692958 w 769221"/>
              <a:gd name="connsiteY2" fmla="*/ 0 h 785983"/>
              <a:gd name="connsiteX3" fmla="*/ 679119 w 769221"/>
              <a:gd name="connsiteY3" fmla="*/ 18694 h 785983"/>
              <a:gd name="connsiteX4" fmla="*/ 753589 w 769221"/>
              <a:gd name="connsiteY4" fmla="*/ 124813 h 785983"/>
              <a:gd name="connsiteX5" fmla="*/ 769221 w 769221"/>
              <a:gd name="connsiteY5" fmla="*/ 134666 h 785983"/>
              <a:gd name="connsiteX6" fmla="*/ 751036 w 769221"/>
              <a:gd name="connsiteY6" fmla="*/ 137952 h 785983"/>
              <a:gd name="connsiteX7" fmla="*/ 642258 w 769221"/>
              <a:gd name="connsiteY7" fmla="*/ 208481 h 785983"/>
              <a:gd name="connsiteX8" fmla="*/ 650348 w 769221"/>
              <a:gd name="connsiteY8" fmla="*/ 239696 h 785983"/>
              <a:gd name="connsiteX9" fmla="*/ 668961 w 769221"/>
              <a:gd name="connsiteY9" fmla="*/ 259288 h 785983"/>
              <a:gd name="connsiteX10" fmla="*/ 641963 w 769221"/>
              <a:gd name="connsiteY10" fmla="*/ 260469 h 785983"/>
              <a:gd name="connsiteX11" fmla="*/ 614471 w 769221"/>
              <a:gd name="connsiteY11" fmla="*/ 277321 h 785983"/>
              <a:gd name="connsiteX12" fmla="*/ 643804 w 769221"/>
              <a:gd name="connsiteY12" fmla="*/ 403599 h 785983"/>
              <a:gd name="connsiteX13" fmla="*/ 666612 w 769221"/>
              <a:gd name="connsiteY13" fmla="*/ 435229 h 785983"/>
              <a:gd name="connsiteX14" fmla="*/ 628582 w 769221"/>
              <a:gd name="connsiteY14" fmla="*/ 426605 h 785983"/>
              <a:gd name="connsiteX15" fmla="*/ 500886 w 769221"/>
              <a:gd name="connsiteY15" fmla="*/ 448984 h 785983"/>
              <a:gd name="connsiteX16" fmla="*/ 496126 w 769221"/>
              <a:gd name="connsiteY16" fmla="*/ 480877 h 785983"/>
              <a:gd name="connsiteX17" fmla="*/ 505597 w 769221"/>
              <a:gd name="connsiteY17" fmla="*/ 506187 h 785983"/>
              <a:gd name="connsiteX18" fmla="*/ 480286 w 769221"/>
              <a:gd name="connsiteY18" fmla="*/ 496719 h 785983"/>
              <a:gd name="connsiteX19" fmla="*/ 448394 w 769221"/>
              <a:gd name="connsiteY19" fmla="*/ 501478 h 785983"/>
              <a:gd name="connsiteX20" fmla="*/ 421082 w 769221"/>
              <a:gd name="connsiteY20" fmla="*/ 570059 h 785983"/>
              <a:gd name="connsiteX21" fmla="*/ 423676 w 769221"/>
              <a:gd name="connsiteY21" fmla="*/ 613043 h 785983"/>
              <a:gd name="connsiteX22" fmla="*/ 429791 w 769221"/>
              <a:gd name="connsiteY22" fmla="*/ 646980 h 785983"/>
              <a:gd name="connsiteX23" fmla="*/ 414919 w 769221"/>
              <a:gd name="connsiteY23" fmla="*/ 636659 h 785983"/>
              <a:gd name="connsiteX24" fmla="*/ 288130 w 769221"/>
              <a:gd name="connsiteY24" fmla="*/ 609613 h 785983"/>
              <a:gd name="connsiteX25" fmla="*/ 271778 w 769221"/>
              <a:gd name="connsiteY25" fmla="*/ 637405 h 785983"/>
              <a:gd name="connsiteX26" fmla="*/ 271085 w 769221"/>
              <a:gd name="connsiteY26" fmla="*/ 664420 h 785983"/>
              <a:gd name="connsiteX27" fmla="*/ 251160 w 769221"/>
              <a:gd name="connsiteY27" fmla="*/ 646166 h 785983"/>
              <a:gd name="connsiteX28" fmla="*/ 219804 w 769221"/>
              <a:gd name="connsiteY28" fmla="*/ 638641 h 785983"/>
              <a:gd name="connsiteX29" fmla="*/ 168808 w 769221"/>
              <a:gd name="connsiteY29" fmla="*/ 692013 h 785983"/>
              <a:gd name="connsiteX30" fmla="*/ 144579 w 769221"/>
              <a:gd name="connsiteY30" fmla="*/ 783451 h 785983"/>
              <a:gd name="connsiteX31" fmla="*/ 144268 w 769221"/>
              <a:gd name="connsiteY31" fmla="*/ 785983 h 785983"/>
              <a:gd name="connsiteX32" fmla="*/ 124222 w 769221"/>
              <a:gd name="connsiteY32" fmla="*/ 754178 h 785983"/>
              <a:gd name="connsiteX33" fmla="*/ 18104 w 769221"/>
              <a:gd name="connsiteY33" fmla="*/ 679709 h 785983"/>
              <a:gd name="connsiteX34" fmla="*/ 0 w 769221"/>
              <a:gd name="connsiteY34" fmla="*/ 693111 h 78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69221" h="785983">
                <a:moveTo>
                  <a:pt x="0" y="693111"/>
                </a:moveTo>
                <a:lnTo>
                  <a:pt x="0" y="0"/>
                </a:lnTo>
                <a:lnTo>
                  <a:pt x="692958" y="0"/>
                </a:lnTo>
                <a:lnTo>
                  <a:pt x="679119" y="18694"/>
                </a:lnTo>
                <a:cubicBezTo>
                  <a:pt x="671140" y="48473"/>
                  <a:pt x="699122" y="85622"/>
                  <a:pt x="753589" y="124813"/>
                </a:cubicBezTo>
                <a:lnTo>
                  <a:pt x="769221" y="134666"/>
                </a:lnTo>
                <a:lnTo>
                  <a:pt x="751036" y="137952"/>
                </a:lnTo>
                <a:cubicBezTo>
                  <a:pt x="685859" y="153905"/>
                  <a:pt x="646006" y="177879"/>
                  <a:pt x="642258" y="208481"/>
                </a:cubicBezTo>
                <a:cubicBezTo>
                  <a:pt x="641008" y="218681"/>
                  <a:pt x="643831" y="229135"/>
                  <a:pt x="650348" y="239696"/>
                </a:cubicBezTo>
                <a:lnTo>
                  <a:pt x="668961" y="259288"/>
                </a:lnTo>
                <a:lnTo>
                  <a:pt x="641963" y="260469"/>
                </a:lnTo>
                <a:cubicBezTo>
                  <a:pt x="629941" y="263546"/>
                  <a:pt x="620653" y="269111"/>
                  <a:pt x="614471" y="277321"/>
                </a:cubicBezTo>
                <a:cubicBezTo>
                  <a:pt x="595925" y="301948"/>
                  <a:pt x="607967" y="346870"/>
                  <a:pt x="643804" y="403599"/>
                </a:cubicBezTo>
                <a:lnTo>
                  <a:pt x="666612" y="435229"/>
                </a:lnTo>
                <a:lnTo>
                  <a:pt x="628582" y="426605"/>
                </a:lnTo>
                <a:cubicBezTo>
                  <a:pt x="562355" y="415803"/>
                  <a:pt x="516301" y="422285"/>
                  <a:pt x="500886" y="448984"/>
                </a:cubicBezTo>
                <a:cubicBezTo>
                  <a:pt x="495748" y="457884"/>
                  <a:pt x="494257" y="468609"/>
                  <a:pt x="496126" y="480877"/>
                </a:cubicBezTo>
                <a:lnTo>
                  <a:pt x="505597" y="506187"/>
                </a:lnTo>
                <a:lnTo>
                  <a:pt x="480286" y="496719"/>
                </a:lnTo>
                <a:cubicBezTo>
                  <a:pt x="468018" y="494849"/>
                  <a:pt x="457294" y="496339"/>
                  <a:pt x="448394" y="501478"/>
                </a:cubicBezTo>
                <a:cubicBezTo>
                  <a:pt x="430595" y="511755"/>
                  <a:pt x="421781" y="535649"/>
                  <a:pt x="421082" y="570059"/>
                </a:cubicBezTo>
                <a:cubicBezTo>
                  <a:pt x="420820" y="582963"/>
                  <a:pt x="421701" y="597346"/>
                  <a:pt x="423676" y="613043"/>
                </a:cubicBezTo>
                <a:lnTo>
                  <a:pt x="429791" y="646980"/>
                </a:lnTo>
                <a:lnTo>
                  <a:pt x="414919" y="636659"/>
                </a:lnTo>
                <a:cubicBezTo>
                  <a:pt x="357551" y="601852"/>
                  <a:pt x="312418" y="590624"/>
                  <a:pt x="288130" y="609613"/>
                </a:cubicBezTo>
                <a:cubicBezTo>
                  <a:pt x="280034" y="615942"/>
                  <a:pt x="274637" y="625330"/>
                  <a:pt x="271778" y="637405"/>
                </a:cubicBezTo>
                <a:lnTo>
                  <a:pt x="271085" y="664420"/>
                </a:lnTo>
                <a:lnTo>
                  <a:pt x="251160" y="646166"/>
                </a:lnTo>
                <a:cubicBezTo>
                  <a:pt x="240484" y="639840"/>
                  <a:pt x="229981" y="637208"/>
                  <a:pt x="219804" y="638641"/>
                </a:cubicBezTo>
                <a:cubicBezTo>
                  <a:pt x="199452" y="641509"/>
                  <a:pt x="182336" y="660366"/>
                  <a:pt x="168808" y="692013"/>
                </a:cubicBezTo>
                <a:cubicBezTo>
                  <a:pt x="158661" y="715749"/>
                  <a:pt x="150536" y="746678"/>
                  <a:pt x="144579" y="783451"/>
                </a:cubicBezTo>
                <a:lnTo>
                  <a:pt x="144268" y="785983"/>
                </a:lnTo>
                <a:lnTo>
                  <a:pt x="124222" y="754178"/>
                </a:lnTo>
                <a:cubicBezTo>
                  <a:pt x="85031" y="699712"/>
                  <a:pt x="47883" y="671730"/>
                  <a:pt x="18104" y="679709"/>
                </a:cubicBezTo>
                <a:lnTo>
                  <a:pt x="0" y="693111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72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F55B1976-295B-48B8-86FE-DA36BE236FA0}"/>
              </a:ext>
            </a:extLst>
          </p:cNvPr>
          <p:cNvSpPr/>
          <p:nvPr/>
        </p:nvSpPr>
        <p:spPr bwMode="auto">
          <a:xfrm rot="5400000">
            <a:off x="8678809" y="5527477"/>
            <a:ext cx="786576" cy="768630"/>
          </a:xfrm>
          <a:custGeom>
            <a:avLst/>
            <a:gdLst>
              <a:gd name="connsiteX0" fmla="*/ 0 w 786576"/>
              <a:gd name="connsiteY0" fmla="*/ 768630 h 768630"/>
              <a:gd name="connsiteX1" fmla="*/ 0 w 786576"/>
              <a:gd name="connsiteY1" fmla="*/ 76700 h 768630"/>
              <a:gd name="connsiteX2" fmla="*/ 18104 w 786576"/>
              <a:gd name="connsiteY2" fmla="*/ 90102 h 768630"/>
              <a:gd name="connsiteX3" fmla="*/ 124222 w 786576"/>
              <a:gd name="connsiteY3" fmla="*/ 15633 h 768630"/>
              <a:gd name="connsiteX4" fmla="*/ 134076 w 786576"/>
              <a:gd name="connsiteY4" fmla="*/ 0 h 768630"/>
              <a:gd name="connsiteX5" fmla="*/ 137361 w 786576"/>
              <a:gd name="connsiteY5" fmla="*/ 18186 h 768630"/>
              <a:gd name="connsiteX6" fmla="*/ 207889 w 786576"/>
              <a:gd name="connsiteY6" fmla="*/ 126964 h 768630"/>
              <a:gd name="connsiteX7" fmla="*/ 239105 w 786576"/>
              <a:gd name="connsiteY7" fmla="*/ 118874 h 768630"/>
              <a:gd name="connsiteX8" fmla="*/ 258697 w 786576"/>
              <a:gd name="connsiteY8" fmla="*/ 100261 h 768630"/>
              <a:gd name="connsiteX9" fmla="*/ 259878 w 786576"/>
              <a:gd name="connsiteY9" fmla="*/ 127258 h 768630"/>
              <a:gd name="connsiteX10" fmla="*/ 276730 w 786576"/>
              <a:gd name="connsiteY10" fmla="*/ 154751 h 768630"/>
              <a:gd name="connsiteX11" fmla="*/ 403010 w 786576"/>
              <a:gd name="connsiteY11" fmla="*/ 125418 h 768630"/>
              <a:gd name="connsiteX12" fmla="*/ 433617 w 786576"/>
              <a:gd name="connsiteY12" fmla="*/ 103347 h 768630"/>
              <a:gd name="connsiteX13" fmla="*/ 432842 w 786576"/>
              <a:gd name="connsiteY13" fmla="*/ 105894 h 768630"/>
              <a:gd name="connsiteX14" fmla="*/ 421082 w 786576"/>
              <a:gd name="connsiteY14" fmla="*/ 199754 h 768630"/>
              <a:gd name="connsiteX15" fmla="*/ 448394 w 786576"/>
              <a:gd name="connsiteY15" fmla="*/ 268335 h 768630"/>
              <a:gd name="connsiteX16" fmla="*/ 480286 w 786576"/>
              <a:gd name="connsiteY16" fmla="*/ 273096 h 768630"/>
              <a:gd name="connsiteX17" fmla="*/ 505597 w 786576"/>
              <a:gd name="connsiteY17" fmla="*/ 263625 h 768630"/>
              <a:gd name="connsiteX18" fmla="*/ 496128 w 786576"/>
              <a:gd name="connsiteY18" fmla="*/ 288935 h 768630"/>
              <a:gd name="connsiteX19" fmla="*/ 500887 w 786576"/>
              <a:gd name="connsiteY19" fmla="*/ 320828 h 768630"/>
              <a:gd name="connsiteX20" fmla="*/ 628583 w 786576"/>
              <a:gd name="connsiteY20" fmla="*/ 343208 h 768630"/>
              <a:gd name="connsiteX21" fmla="*/ 646235 w 786576"/>
              <a:gd name="connsiteY21" fmla="*/ 339204 h 768630"/>
              <a:gd name="connsiteX22" fmla="*/ 627862 w 786576"/>
              <a:gd name="connsiteY22" fmla="*/ 368386 h 768630"/>
              <a:gd name="connsiteX23" fmla="*/ 609367 w 786576"/>
              <a:gd name="connsiteY23" fmla="*/ 407274 h 768630"/>
              <a:gd name="connsiteX24" fmla="*/ 609022 w 786576"/>
              <a:gd name="connsiteY24" fmla="*/ 481092 h 768630"/>
              <a:gd name="connsiteX25" fmla="*/ 636814 w 786576"/>
              <a:gd name="connsiteY25" fmla="*/ 497445 h 768630"/>
              <a:gd name="connsiteX26" fmla="*/ 663829 w 786576"/>
              <a:gd name="connsiteY26" fmla="*/ 498136 h 768630"/>
              <a:gd name="connsiteX27" fmla="*/ 645576 w 786576"/>
              <a:gd name="connsiteY27" fmla="*/ 518063 h 768630"/>
              <a:gd name="connsiteX28" fmla="*/ 638050 w 786576"/>
              <a:gd name="connsiteY28" fmla="*/ 549418 h 768630"/>
              <a:gd name="connsiteX29" fmla="*/ 748085 w 786576"/>
              <a:gd name="connsiteY29" fmla="*/ 617970 h 768630"/>
              <a:gd name="connsiteX30" fmla="*/ 786576 w 786576"/>
              <a:gd name="connsiteY30" fmla="*/ 624207 h 768630"/>
              <a:gd name="connsiteX31" fmla="*/ 753588 w 786576"/>
              <a:gd name="connsiteY31" fmla="*/ 645000 h 768630"/>
              <a:gd name="connsiteX32" fmla="*/ 679118 w 786576"/>
              <a:gd name="connsiteY32" fmla="*/ 751118 h 768630"/>
              <a:gd name="connsiteX33" fmla="*/ 692082 w 786576"/>
              <a:gd name="connsiteY33" fmla="*/ 768630 h 768630"/>
              <a:gd name="connsiteX34" fmla="*/ 0 w 786576"/>
              <a:gd name="connsiteY34" fmla="*/ 768630 h 7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86576" h="768630">
                <a:moveTo>
                  <a:pt x="0" y="768630"/>
                </a:moveTo>
                <a:lnTo>
                  <a:pt x="0" y="76700"/>
                </a:lnTo>
                <a:lnTo>
                  <a:pt x="18104" y="90102"/>
                </a:lnTo>
                <a:cubicBezTo>
                  <a:pt x="47883" y="98082"/>
                  <a:pt x="85031" y="70100"/>
                  <a:pt x="124222" y="15633"/>
                </a:cubicBezTo>
                <a:lnTo>
                  <a:pt x="134076" y="0"/>
                </a:lnTo>
                <a:lnTo>
                  <a:pt x="137361" y="18186"/>
                </a:lnTo>
                <a:cubicBezTo>
                  <a:pt x="153315" y="83363"/>
                  <a:pt x="177289" y="123216"/>
                  <a:pt x="207889" y="126964"/>
                </a:cubicBezTo>
                <a:cubicBezTo>
                  <a:pt x="218091" y="128213"/>
                  <a:pt x="228544" y="125392"/>
                  <a:pt x="239105" y="118874"/>
                </a:cubicBezTo>
                <a:lnTo>
                  <a:pt x="258697" y="100261"/>
                </a:lnTo>
                <a:lnTo>
                  <a:pt x="259878" y="127258"/>
                </a:lnTo>
                <a:cubicBezTo>
                  <a:pt x="262955" y="139281"/>
                  <a:pt x="268520" y="148569"/>
                  <a:pt x="276730" y="154751"/>
                </a:cubicBezTo>
                <a:cubicBezTo>
                  <a:pt x="301357" y="173297"/>
                  <a:pt x="346280" y="161256"/>
                  <a:pt x="403010" y="125418"/>
                </a:cubicBezTo>
                <a:lnTo>
                  <a:pt x="433617" y="103347"/>
                </a:lnTo>
                <a:lnTo>
                  <a:pt x="432842" y="105894"/>
                </a:lnTo>
                <a:cubicBezTo>
                  <a:pt x="424601" y="142224"/>
                  <a:pt x="420558" y="173947"/>
                  <a:pt x="421082" y="199754"/>
                </a:cubicBezTo>
                <a:cubicBezTo>
                  <a:pt x="421779" y="234164"/>
                  <a:pt x="430594" y="258059"/>
                  <a:pt x="448394" y="268335"/>
                </a:cubicBezTo>
                <a:cubicBezTo>
                  <a:pt x="457293" y="273474"/>
                  <a:pt x="468018" y="274964"/>
                  <a:pt x="480286" y="273096"/>
                </a:cubicBezTo>
                <a:lnTo>
                  <a:pt x="505597" y="263625"/>
                </a:lnTo>
                <a:lnTo>
                  <a:pt x="496128" y="288935"/>
                </a:lnTo>
                <a:cubicBezTo>
                  <a:pt x="494258" y="301203"/>
                  <a:pt x="495749" y="311928"/>
                  <a:pt x="500887" y="320828"/>
                </a:cubicBezTo>
                <a:cubicBezTo>
                  <a:pt x="516302" y="347527"/>
                  <a:pt x="562357" y="354009"/>
                  <a:pt x="628583" y="343208"/>
                </a:cubicBezTo>
                <a:lnTo>
                  <a:pt x="646235" y="339204"/>
                </a:lnTo>
                <a:lnTo>
                  <a:pt x="627862" y="368386"/>
                </a:lnTo>
                <a:cubicBezTo>
                  <a:pt x="620154" y="382202"/>
                  <a:pt x="613954" y="395210"/>
                  <a:pt x="609367" y="407274"/>
                </a:cubicBezTo>
                <a:cubicBezTo>
                  <a:pt x="597133" y="439443"/>
                  <a:pt x="596363" y="464900"/>
                  <a:pt x="609022" y="481092"/>
                </a:cubicBezTo>
                <a:cubicBezTo>
                  <a:pt x="615351" y="489188"/>
                  <a:pt x="624739" y="494586"/>
                  <a:pt x="636814" y="497445"/>
                </a:cubicBezTo>
                <a:lnTo>
                  <a:pt x="663829" y="498136"/>
                </a:lnTo>
                <a:lnTo>
                  <a:pt x="645576" y="518063"/>
                </a:lnTo>
                <a:cubicBezTo>
                  <a:pt x="639250" y="528739"/>
                  <a:pt x="636617" y="539242"/>
                  <a:pt x="638050" y="549418"/>
                </a:cubicBezTo>
                <a:cubicBezTo>
                  <a:pt x="642350" y="579946"/>
                  <a:pt x="682630" y="603197"/>
                  <a:pt x="748085" y="617970"/>
                </a:cubicBezTo>
                <a:lnTo>
                  <a:pt x="786576" y="624207"/>
                </a:lnTo>
                <a:lnTo>
                  <a:pt x="753588" y="645000"/>
                </a:lnTo>
                <a:cubicBezTo>
                  <a:pt x="699121" y="684190"/>
                  <a:pt x="671139" y="721339"/>
                  <a:pt x="679118" y="751118"/>
                </a:cubicBezTo>
                <a:lnTo>
                  <a:pt x="692082" y="768630"/>
                </a:lnTo>
                <a:lnTo>
                  <a:pt x="0" y="76863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dist="63500" dir="2700000" algn="ctr" rotWithShape="0">
              <a:schemeClr val="bg2"/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5780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0BADB485-942F-4832-8906-AF5B91101DD1}"/>
              </a:ext>
            </a:extLst>
          </p:cNvPr>
          <p:cNvSpPr/>
          <p:nvPr/>
        </p:nvSpPr>
        <p:spPr>
          <a:xfrm>
            <a:off x="2315540" y="858259"/>
            <a:ext cx="1521521" cy="1521520"/>
          </a:xfrm>
          <a:custGeom>
            <a:avLst/>
            <a:gdLst>
              <a:gd name="connsiteX0" fmla="*/ 305188 w 1041980"/>
              <a:gd name="connsiteY0" fmla="*/ 0 h 1041979"/>
              <a:gd name="connsiteX1" fmla="*/ 319688 w 1041980"/>
              <a:gd name="connsiteY1" fmla="*/ 11963 h 1041979"/>
              <a:gd name="connsiteX2" fmla="*/ 319689 w 1041980"/>
              <a:gd name="connsiteY2" fmla="*/ 11964 h 1041979"/>
              <a:gd name="connsiteX3" fmla="*/ 380846 w 1041980"/>
              <a:gd name="connsiteY3" fmla="*/ 45158 h 1041979"/>
              <a:gd name="connsiteX4" fmla="*/ 403129 w 1041980"/>
              <a:gd name="connsiteY4" fmla="*/ 52075 h 1041979"/>
              <a:gd name="connsiteX5" fmla="*/ 413926 w 1041980"/>
              <a:gd name="connsiteY5" fmla="*/ 57266 h 1041979"/>
              <a:gd name="connsiteX6" fmla="*/ 436924 w 1041980"/>
              <a:gd name="connsiteY6" fmla="*/ 62566 h 1041979"/>
              <a:gd name="connsiteX7" fmla="*/ 448430 w 1041980"/>
              <a:gd name="connsiteY7" fmla="*/ 66137 h 1041979"/>
              <a:gd name="connsiteX8" fmla="*/ 455524 w 1041980"/>
              <a:gd name="connsiteY8" fmla="*/ 66852 h 1041979"/>
              <a:gd name="connsiteX9" fmla="*/ 466160 w 1041980"/>
              <a:gd name="connsiteY9" fmla="*/ 69303 h 1041979"/>
              <a:gd name="connsiteX10" fmla="*/ 520990 w 1041980"/>
              <a:gd name="connsiteY10" fmla="*/ 73451 h 1041979"/>
              <a:gd name="connsiteX11" fmla="*/ 722292 w 1041980"/>
              <a:gd name="connsiteY11" fmla="*/ 11963 h 1041979"/>
              <a:gd name="connsiteX12" fmla="*/ 736791 w 1041980"/>
              <a:gd name="connsiteY12" fmla="*/ 0 h 1041979"/>
              <a:gd name="connsiteX13" fmla="*/ 738584 w 1041980"/>
              <a:gd name="connsiteY13" fmla="*/ 18711 h 1041979"/>
              <a:gd name="connsiteX14" fmla="*/ 837447 w 1041980"/>
              <a:gd name="connsiteY14" fmla="*/ 204532 h 1041979"/>
              <a:gd name="connsiteX15" fmla="*/ 1023269 w 1041980"/>
              <a:gd name="connsiteY15" fmla="*/ 303395 h 1041979"/>
              <a:gd name="connsiteX16" fmla="*/ 1041980 w 1041980"/>
              <a:gd name="connsiteY16" fmla="*/ 305188 h 1041979"/>
              <a:gd name="connsiteX17" fmla="*/ 1030017 w 1041980"/>
              <a:gd name="connsiteY17" fmla="*/ 319688 h 1041979"/>
              <a:gd name="connsiteX18" fmla="*/ 968528 w 1041980"/>
              <a:gd name="connsiteY18" fmla="*/ 520989 h 1041979"/>
              <a:gd name="connsiteX19" fmla="*/ 968528 w 1041980"/>
              <a:gd name="connsiteY19" fmla="*/ 520990 h 1041979"/>
              <a:gd name="connsiteX20" fmla="*/ 1030016 w 1041980"/>
              <a:gd name="connsiteY20" fmla="*/ 722292 h 1041979"/>
              <a:gd name="connsiteX21" fmla="*/ 1041979 w 1041980"/>
              <a:gd name="connsiteY21" fmla="*/ 736791 h 1041979"/>
              <a:gd name="connsiteX22" fmla="*/ 1023268 w 1041980"/>
              <a:gd name="connsiteY22" fmla="*/ 738584 h 1041979"/>
              <a:gd name="connsiteX23" fmla="*/ 837447 w 1041980"/>
              <a:gd name="connsiteY23" fmla="*/ 837447 h 1041979"/>
              <a:gd name="connsiteX24" fmla="*/ 738584 w 1041980"/>
              <a:gd name="connsiteY24" fmla="*/ 1023268 h 1041979"/>
              <a:gd name="connsiteX25" fmla="*/ 736790 w 1041980"/>
              <a:gd name="connsiteY25" fmla="*/ 1041978 h 1041979"/>
              <a:gd name="connsiteX26" fmla="*/ 722292 w 1041980"/>
              <a:gd name="connsiteY26" fmla="*/ 1030015 h 1041979"/>
              <a:gd name="connsiteX27" fmla="*/ 520990 w 1041980"/>
              <a:gd name="connsiteY27" fmla="*/ 968527 h 1041979"/>
              <a:gd name="connsiteX28" fmla="*/ 319688 w 1041980"/>
              <a:gd name="connsiteY28" fmla="*/ 1030015 h 1041979"/>
              <a:gd name="connsiteX29" fmla="*/ 305189 w 1041980"/>
              <a:gd name="connsiteY29" fmla="*/ 1041979 h 1041979"/>
              <a:gd name="connsiteX30" fmla="*/ 303395 w 1041980"/>
              <a:gd name="connsiteY30" fmla="*/ 1023267 h 1041979"/>
              <a:gd name="connsiteX31" fmla="*/ 204533 w 1041980"/>
              <a:gd name="connsiteY31" fmla="*/ 837446 h 1041979"/>
              <a:gd name="connsiteX32" fmla="*/ 18712 w 1041980"/>
              <a:gd name="connsiteY32" fmla="*/ 738583 h 1041979"/>
              <a:gd name="connsiteX33" fmla="*/ 100 w 1041980"/>
              <a:gd name="connsiteY33" fmla="*/ 736799 h 1041979"/>
              <a:gd name="connsiteX34" fmla="*/ 21328 w 1041980"/>
              <a:gd name="connsiteY34" fmla="*/ 707684 h 1041979"/>
              <a:gd name="connsiteX35" fmla="*/ 66137 w 1041980"/>
              <a:gd name="connsiteY35" fmla="*/ 593552 h 1041979"/>
              <a:gd name="connsiteX36" fmla="*/ 66137 w 1041980"/>
              <a:gd name="connsiteY36" fmla="*/ 593550 h 1041979"/>
              <a:gd name="connsiteX37" fmla="*/ 73452 w 1041980"/>
              <a:gd name="connsiteY37" fmla="*/ 520989 h 1041979"/>
              <a:gd name="connsiteX38" fmla="*/ 69304 w 1041980"/>
              <a:gd name="connsiteY38" fmla="*/ 466159 h 1041979"/>
              <a:gd name="connsiteX39" fmla="*/ 66852 w 1041980"/>
              <a:gd name="connsiteY39" fmla="*/ 455522 h 1041979"/>
              <a:gd name="connsiteX40" fmla="*/ 66137 w 1041980"/>
              <a:gd name="connsiteY40" fmla="*/ 448429 h 1041979"/>
              <a:gd name="connsiteX41" fmla="*/ 62567 w 1041980"/>
              <a:gd name="connsiteY41" fmla="*/ 436928 h 1041979"/>
              <a:gd name="connsiteX42" fmla="*/ 57265 w 1041980"/>
              <a:gd name="connsiteY42" fmla="*/ 413925 h 1041979"/>
              <a:gd name="connsiteX43" fmla="*/ 52074 w 1041980"/>
              <a:gd name="connsiteY43" fmla="*/ 403126 h 1041979"/>
              <a:gd name="connsiteX44" fmla="*/ 45158 w 1041980"/>
              <a:gd name="connsiteY44" fmla="*/ 380846 h 1041979"/>
              <a:gd name="connsiteX45" fmla="*/ 11969 w 1041980"/>
              <a:gd name="connsiteY45" fmla="*/ 319699 h 1041979"/>
              <a:gd name="connsiteX46" fmla="*/ 11963 w 1041980"/>
              <a:gd name="connsiteY46" fmla="*/ 319688 h 1041979"/>
              <a:gd name="connsiteX47" fmla="*/ 0 w 1041980"/>
              <a:gd name="connsiteY47" fmla="*/ 305189 h 1041979"/>
              <a:gd name="connsiteX48" fmla="*/ 18710 w 1041980"/>
              <a:gd name="connsiteY48" fmla="*/ 303396 h 1041979"/>
              <a:gd name="connsiteX49" fmla="*/ 204532 w 1041980"/>
              <a:gd name="connsiteY49" fmla="*/ 204533 h 1041979"/>
              <a:gd name="connsiteX50" fmla="*/ 303394 w 1041980"/>
              <a:gd name="connsiteY50" fmla="*/ 18712 h 104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41980" h="1041979">
                <a:moveTo>
                  <a:pt x="305188" y="0"/>
                </a:moveTo>
                <a:lnTo>
                  <a:pt x="319688" y="11963"/>
                </a:lnTo>
                <a:lnTo>
                  <a:pt x="319689" y="11964"/>
                </a:lnTo>
                <a:lnTo>
                  <a:pt x="380846" y="45158"/>
                </a:lnTo>
                <a:lnTo>
                  <a:pt x="403129" y="52075"/>
                </a:lnTo>
                <a:lnTo>
                  <a:pt x="413926" y="57266"/>
                </a:lnTo>
                <a:lnTo>
                  <a:pt x="436924" y="62566"/>
                </a:lnTo>
                <a:lnTo>
                  <a:pt x="448430" y="66137"/>
                </a:lnTo>
                <a:lnTo>
                  <a:pt x="455524" y="66852"/>
                </a:lnTo>
                <a:lnTo>
                  <a:pt x="466160" y="69303"/>
                </a:lnTo>
                <a:lnTo>
                  <a:pt x="520990" y="73451"/>
                </a:lnTo>
                <a:cubicBezTo>
                  <a:pt x="595557" y="73452"/>
                  <a:pt x="664829" y="50784"/>
                  <a:pt x="722292" y="11963"/>
                </a:cubicBezTo>
                <a:lnTo>
                  <a:pt x="736791" y="0"/>
                </a:lnTo>
                <a:lnTo>
                  <a:pt x="738584" y="18711"/>
                </a:lnTo>
                <a:cubicBezTo>
                  <a:pt x="751766" y="86794"/>
                  <a:pt x="784720" y="151805"/>
                  <a:pt x="837447" y="204532"/>
                </a:cubicBezTo>
                <a:cubicBezTo>
                  <a:pt x="890174" y="257259"/>
                  <a:pt x="955185" y="290213"/>
                  <a:pt x="1023269" y="303395"/>
                </a:cubicBezTo>
                <a:lnTo>
                  <a:pt x="1041980" y="305188"/>
                </a:lnTo>
                <a:lnTo>
                  <a:pt x="1030017" y="319688"/>
                </a:lnTo>
                <a:cubicBezTo>
                  <a:pt x="991196" y="377150"/>
                  <a:pt x="968528" y="446423"/>
                  <a:pt x="968528" y="520989"/>
                </a:cubicBezTo>
                <a:lnTo>
                  <a:pt x="968528" y="520990"/>
                </a:lnTo>
                <a:cubicBezTo>
                  <a:pt x="968528" y="595558"/>
                  <a:pt x="991196" y="664829"/>
                  <a:pt x="1030016" y="722292"/>
                </a:cubicBezTo>
                <a:lnTo>
                  <a:pt x="1041979" y="736791"/>
                </a:lnTo>
                <a:lnTo>
                  <a:pt x="1023268" y="738584"/>
                </a:lnTo>
                <a:cubicBezTo>
                  <a:pt x="955185" y="751766"/>
                  <a:pt x="890173" y="784720"/>
                  <a:pt x="837447" y="837447"/>
                </a:cubicBezTo>
                <a:cubicBezTo>
                  <a:pt x="784720" y="890174"/>
                  <a:pt x="751765" y="955186"/>
                  <a:pt x="738584" y="1023268"/>
                </a:cubicBezTo>
                <a:lnTo>
                  <a:pt x="736790" y="1041978"/>
                </a:lnTo>
                <a:lnTo>
                  <a:pt x="722292" y="1030015"/>
                </a:lnTo>
                <a:cubicBezTo>
                  <a:pt x="664829" y="991195"/>
                  <a:pt x="595557" y="968526"/>
                  <a:pt x="520990" y="968527"/>
                </a:cubicBezTo>
                <a:cubicBezTo>
                  <a:pt x="446423" y="968527"/>
                  <a:pt x="377151" y="991195"/>
                  <a:pt x="319688" y="1030015"/>
                </a:cubicBezTo>
                <a:lnTo>
                  <a:pt x="305189" y="1041979"/>
                </a:lnTo>
                <a:lnTo>
                  <a:pt x="303395" y="1023267"/>
                </a:lnTo>
                <a:cubicBezTo>
                  <a:pt x="290214" y="955184"/>
                  <a:pt x="257259" y="890172"/>
                  <a:pt x="204533" y="837446"/>
                </a:cubicBezTo>
                <a:cubicBezTo>
                  <a:pt x="151806" y="784719"/>
                  <a:pt x="86794" y="751765"/>
                  <a:pt x="18712" y="738583"/>
                </a:cubicBezTo>
                <a:lnTo>
                  <a:pt x="100" y="736799"/>
                </a:lnTo>
                <a:lnTo>
                  <a:pt x="21328" y="707684"/>
                </a:lnTo>
                <a:cubicBezTo>
                  <a:pt x="42377" y="673043"/>
                  <a:pt x="57745" y="634567"/>
                  <a:pt x="66137" y="593552"/>
                </a:cubicBezTo>
                <a:lnTo>
                  <a:pt x="66137" y="593550"/>
                </a:lnTo>
                <a:cubicBezTo>
                  <a:pt x="70933" y="570112"/>
                  <a:pt x="73452" y="545845"/>
                  <a:pt x="73452" y="520989"/>
                </a:cubicBezTo>
                <a:cubicBezTo>
                  <a:pt x="73452" y="502348"/>
                  <a:pt x="72035" y="484037"/>
                  <a:pt x="69304" y="466159"/>
                </a:cubicBezTo>
                <a:lnTo>
                  <a:pt x="66852" y="455522"/>
                </a:lnTo>
                <a:lnTo>
                  <a:pt x="66137" y="448429"/>
                </a:lnTo>
                <a:lnTo>
                  <a:pt x="62567" y="436928"/>
                </a:lnTo>
                <a:lnTo>
                  <a:pt x="57265" y="413925"/>
                </a:lnTo>
                <a:lnTo>
                  <a:pt x="52074" y="403126"/>
                </a:lnTo>
                <a:lnTo>
                  <a:pt x="45158" y="380846"/>
                </a:lnTo>
                <a:lnTo>
                  <a:pt x="11969" y="319699"/>
                </a:lnTo>
                <a:lnTo>
                  <a:pt x="11963" y="319688"/>
                </a:lnTo>
                <a:lnTo>
                  <a:pt x="0" y="305189"/>
                </a:lnTo>
                <a:lnTo>
                  <a:pt x="18710" y="303396"/>
                </a:lnTo>
                <a:cubicBezTo>
                  <a:pt x="86793" y="290214"/>
                  <a:pt x="151805" y="257260"/>
                  <a:pt x="204532" y="204533"/>
                </a:cubicBezTo>
                <a:cubicBezTo>
                  <a:pt x="257258" y="151806"/>
                  <a:pt x="290213" y="86794"/>
                  <a:pt x="303394" y="18712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447828CF-C75E-4E61-8317-0582E45D1003}"/>
              </a:ext>
            </a:extLst>
          </p:cNvPr>
          <p:cNvSpPr/>
          <p:nvPr/>
        </p:nvSpPr>
        <p:spPr>
          <a:xfrm>
            <a:off x="6025094" y="818245"/>
            <a:ext cx="1625637" cy="1625633"/>
          </a:xfrm>
          <a:custGeom>
            <a:avLst/>
            <a:gdLst>
              <a:gd name="connsiteX0" fmla="*/ 705807 w 1625637"/>
              <a:gd name="connsiteY0" fmla="*/ 0 h 1625633"/>
              <a:gd name="connsiteX1" fmla="*/ 739448 w 1625637"/>
              <a:gd name="connsiteY1" fmla="*/ 22682 h 1625633"/>
              <a:gd name="connsiteX2" fmla="*/ 812820 w 1625637"/>
              <a:gd name="connsiteY2" fmla="*/ 37495 h 1625633"/>
              <a:gd name="connsiteX3" fmla="*/ 886191 w 1625637"/>
              <a:gd name="connsiteY3" fmla="*/ 22682 h 1625633"/>
              <a:gd name="connsiteX4" fmla="*/ 919829 w 1625637"/>
              <a:gd name="connsiteY4" fmla="*/ 3 h 1625633"/>
              <a:gd name="connsiteX5" fmla="*/ 946451 w 1625637"/>
              <a:gd name="connsiteY5" fmla="*/ 30615 h 1625633"/>
              <a:gd name="connsiteX6" fmla="*/ 1013488 w 1625637"/>
              <a:gd name="connsiteY6" fmla="*/ 63914 h 1625633"/>
              <a:gd name="connsiteX7" fmla="*/ 1088194 w 1625637"/>
              <a:gd name="connsiteY7" fmla="*/ 68595 h 1625633"/>
              <a:gd name="connsiteX8" fmla="*/ 1126556 w 1625637"/>
              <a:gd name="connsiteY8" fmla="*/ 55395 h 1625633"/>
              <a:gd name="connsiteX9" fmla="*/ 1136903 w 1625637"/>
              <a:gd name="connsiteY9" fmla="*/ 76599 h 1625633"/>
              <a:gd name="connsiteX10" fmla="*/ 1144348 w 1625637"/>
              <a:gd name="connsiteY10" fmla="*/ 91854 h 1625633"/>
              <a:gd name="connsiteX11" fmla="*/ 1200483 w 1625637"/>
              <a:gd name="connsiteY11" fmla="*/ 141369 h 1625633"/>
              <a:gd name="connsiteX12" fmla="*/ 1271431 w 1625637"/>
              <a:gd name="connsiteY12" fmla="*/ 165226 h 1625633"/>
              <a:gd name="connsiteX13" fmla="*/ 1311901 w 1625637"/>
              <a:gd name="connsiteY13" fmla="*/ 162403 h 1625633"/>
              <a:gd name="connsiteX14" fmla="*/ 1319650 w 1625637"/>
              <a:gd name="connsiteY14" fmla="*/ 202224 h 1625633"/>
              <a:gd name="connsiteX15" fmla="*/ 1361057 w 1625637"/>
              <a:gd name="connsiteY15" fmla="*/ 264580 h 1625633"/>
              <a:gd name="connsiteX16" fmla="*/ 1423413 w 1625637"/>
              <a:gd name="connsiteY16" fmla="*/ 305987 h 1625633"/>
              <a:gd name="connsiteX17" fmla="*/ 1463235 w 1625637"/>
              <a:gd name="connsiteY17" fmla="*/ 313736 h 1625633"/>
              <a:gd name="connsiteX18" fmla="*/ 1460413 w 1625637"/>
              <a:gd name="connsiteY18" fmla="*/ 354207 h 1625633"/>
              <a:gd name="connsiteX19" fmla="*/ 1484270 w 1625637"/>
              <a:gd name="connsiteY19" fmla="*/ 425155 h 1625633"/>
              <a:gd name="connsiteX20" fmla="*/ 1533784 w 1625637"/>
              <a:gd name="connsiteY20" fmla="*/ 481289 h 1625633"/>
              <a:gd name="connsiteX21" fmla="*/ 1570245 w 1625637"/>
              <a:gd name="connsiteY21" fmla="*/ 499082 h 1625633"/>
              <a:gd name="connsiteX22" fmla="*/ 1557045 w 1625637"/>
              <a:gd name="connsiteY22" fmla="*/ 537443 h 1625633"/>
              <a:gd name="connsiteX23" fmla="*/ 1561727 w 1625637"/>
              <a:gd name="connsiteY23" fmla="*/ 612149 h 1625633"/>
              <a:gd name="connsiteX24" fmla="*/ 1595025 w 1625637"/>
              <a:gd name="connsiteY24" fmla="*/ 679186 h 1625633"/>
              <a:gd name="connsiteX25" fmla="*/ 1625637 w 1625637"/>
              <a:gd name="connsiteY25" fmla="*/ 705807 h 1625633"/>
              <a:gd name="connsiteX26" fmla="*/ 1602957 w 1625637"/>
              <a:gd name="connsiteY26" fmla="*/ 739447 h 1625633"/>
              <a:gd name="connsiteX27" fmla="*/ 1588144 w 1625637"/>
              <a:gd name="connsiteY27" fmla="*/ 812818 h 1625633"/>
              <a:gd name="connsiteX28" fmla="*/ 1588144 w 1625637"/>
              <a:gd name="connsiteY28" fmla="*/ 812819 h 1625633"/>
              <a:gd name="connsiteX29" fmla="*/ 1602957 w 1625637"/>
              <a:gd name="connsiteY29" fmla="*/ 886190 h 1625633"/>
              <a:gd name="connsiteX30" fmla="*/ 1625636 w 1625637"/>
              <a:gd name="connsiteY30" fmla="*/ 919827 h 1625633"/>
              <a:gd name="connsiteX31" fmla="*/ 1595023 w 1625637"/>
              <a:gd name="connsiteY31" fmla="*/ 946450 h 1625633"/>
              <a:gd name="connsiteX32" fmla="*/ 1561724 w 1625637"/>
              <a:gd name="connsiteY32" fmla="*/ 1013486 h 1625633"/>
              <a:gd name="connsiteX33" fmla="*/ 1555592 w 1625637"/>
              <a:gd name="connsiteY33" fmla="*/ 1051171 h 1625633"/>
              <a:gd name="connsiteX34" fmla="*/ 1555592 w 1625637"/>
              <a:gd name="connsiteY34" fmla="*/ 1051172 h 1625633"/>
              <a:gd name="connsiteX35" fmla="*/ 1555591 w 1625637"/>
              <a:gd name="connsiteY35" fmla="*/ 1051172 h 1625633"/>
              <a:gd name="connsiteX36" fmla="*/ 1562787 w 1625637"/>
              <a:gd name="connsiteY36" fmla="*/ 1114962 h 1625633"/>
              <a:gd name="connsiteX37" fmla="*/ 1568763 w 1625637"/>
              <a:gd name="connsiteY37" fmla="*/ 1127277 h 1625633"/>
              <a:gd name="connsiteX38" fmla="*/ 1533785 w 1625637"/>
              <a:gd name="connsiteY38" fmla="*/ 1144346 h 1625633"/>
              <a:gd name="connsiteX39" fmla="*/ 1484270 w 1625637"/>
              <a:gd name="connsiteY39" fmla="*/ 1200480 h 1625633"/>
              <a:gd name="connsiteX40" fmla="*/ 1460414 w 1625637"/>
              <a:gd name="connsiteY40" fmla="*/ 1271428 h 1625633"/>
              <a:gd name="connsiteX41" fmla="*/ 1460413 w 1625637"/>
              <a:gd name="connsiteY41" fmla="*/ 1271430 h 1625633"/>
              <a:gd name="connsiteX42" fmla="*/ 1461168 w 1625637"/>
              <a:gd name="connsiteY42" fmla="*/ 1282240 h 1625633"/>
              <a:gd name="connsiteX43" fmla="*/ 1463236 w 1625637"/>
              <a:gd name="connsiteY43" fmla="*/ 1311900 h 1625633"/>
              <a:gd name="connsiteX44" fmla="*/ 1423410 w 1625637"/>
              <a:gd name="connsiteY44" fmla="*/ 1319650 h 1625633"/>
              <a:gd name="connsiteX45" fmla="*/ 1361055 w 1625637"/>
              <a:gd name="connsiteY45" fmla="*/ 1361056 h 1625633"/>
              <a:gd name="connsiteX46" fmla="*/ 1319648 w 1625637"/>
              <a:gd name="connsiteY46" fmla="*/ 1423412 h 1625633"/>
              <a:gd name="connsiteX47" fmla="*/ 1311899 w 1625637"/>
              <a:gd name="connsiteY47" fmla="*/ 1463234 h 1625633"/>
              <a:gd name="connsiteX48" fmla="*/ 1271428 w 1625637"/>
              <a:gd name="connsiteY48" fmla="*/ 1460412 h 1625633"/>
              <a:gd name="connsiteX49" fmla="*/ 1200480 w 1625637"/>
              <a:gd name="connsiteY49" fmla="*/ 1484270 h 1625633"/>
              <a:gd name="connsiteX50" fmla="*/ 1144345 w 1625637"/>
              <a:gd name="connsiteY50" fmla="*/ 1533783 h 1625633"/>
              <a:gd name="connsiteX51" fmla="*/ 1126554 w 1625637"/>
              <a:gd name="connsiteY51" fmla="*/ 1570244 h 1625633"/>
              <a:gd name="connsiteX52" fmla="*/ 1088191 w 1625637"/>
              <a:gd name="connsiteY52" fmla="*/ 1557043 h 1625633"/>
              <a:gd name="connsiteX53" fmla="*/ 1013486 w 1625637"/>
              <a:gd name="connsiteY53" fmla="*/ 1561724 h 1625633"/>
              <a:gd name="connsiteX54" fmla="*/ 946449 w 1625637"/>
              <a:gd name="connsiteY54" fmla="*/ 1595022 h 1625633"/>
              <a:gd name="connsiteX55" fmla="*/ 919830 w 1625637"/>
              <a:gd name="connsiteY55" fmla="*/ 1625633 h 1625633"/>
              <a:gd name="connsiteX56" fmla="*/ 886192 w 1625637"/>
              <a:gd name="connsiteY56" fmla="*/ 1602953 h 1625633"/>
              <a:gd name="connsiteX57" fmla="*/ 812820 w 1625637"/>
              <a:gd name="connsiteY57" fmla="*/ 1588141 h 1625633"/>
              <a:gd name="connsiteX58" fmla="*/ 739448 w 1625637"/>
              <a:gd name="connsiteY58" fmla="*/ 1602953 h 1625633"/>
              <a:gd name="connsiteX59" fmla="*/ 705810 w 1625637"/>
              <a:gd name="connsiteY59" fmla="*/ 1625633 h 1625633"/>
              <a:gd name="connsiteX60" fmla="*/ 679189 w 1625637"/>
              <a:gd name="connsiteY60" fmla="*/ 1595020 h 1625633"/>
              <a:gd name="connsiteX61" fmla="*/ 612151 w 1625637"/>
              <a:gd name="connsiteY61" fmla="*/ 1561722 h 1625633"/>
              <a:gd name="connsiteX62" fmla="*/ 574466 w 1625637"/>
              <a:gd name="connsiteY62" fmla="*/ 1555589 h 1625633"/>
              <a:gd name="connsiteX63" fmla="*/ 574465 w 1625637"/>
              <a:gd name="connsiteY63" fmla="*/ 1555589 h 1625633"/>
              <a:gd name="connsiteX64" fmla="*/ 537446 w 1625637"/>
              <a:gd name="connsiteY64" fmla="*/ 1557041 h 1625633"/>
              <a:gd name="connsiteX65" fmla="*/ 525670 w 1625637"/>
              <a:gd name="connsiteY65" fmla="*/ 1561093 h 1625633"/>
              <a:gd name="connsiteX66" fmla="*/ 510677 w 1625637"/>
              <a:gd name="connsiteY66" fmla="*/ 1562784 h 1625633"/>
              <a:gd name="connsiteX67" fmla="*/ 498363 w 1625637"/>
              <a:gd name="connsiteY67" fmla="*/ 1568760 h 1625633"/>
              <a:gd name="connsiteX68" fmla="*/ 495249 w 1625637"/>
              <a:gd name="connsiteY68" fmla="*/ 1562378 h 1625633"/>
              <a:gd name="connsiteX69" fmla="*/ 481295 w 1625637"/>
              <a:gd name="connsiteY69" fmla="*/ 1533781 h 1625633"/>
              <a:gd name="connsiteX70" fmla="*/ 425159 w 1625637"/>
              <a:gd name="connsiteY70" fmla="*/ 1484267 h 1625633"/>
              <a:gd name="connsiteX71" fmla="*/ 354211 w 1625637"/>
              <a:gd name="connsiteY71" fmla="*/ 1460410 h 1625633"/>
              <a:gd name="connsiteX72" fmla="*/ 333826 w 1625637"/>
              <a:gd name="connsiteY72" fmla="*/ 1461832 h 1625633"/>
              <a:gd name="connsiteX73" fmla="*/ 313737 w 1625637"/>
              <a:gd name="connsiteY73" fmla="*/ 1463233 h 1625633"/>
              <a:gd name="connsiteX74" fmla="*/ 305988 w 1625637"/>
              <a:gd name="connsiteY74" fmla="*/ 1423410 h 1625633"/>
              <a:gd name="connsiteX75" fmla="*/ 264582 w 1625637"/>
              <a:gd name="connsiteY75" fmla="*/ 1361054 h 1625633"/>
              <a:gd name="connsiteX76" fmla="*/ 202226 w 1625637"/>
              <a:gd name="connsiteY76" fmla="*/ 1319647 h 1625633"/>
              <a:gd name="connsiteX77" fmla="*/ 162404 w 1625637"/>
              <a:gd name="connsiteY77" fmla="*/ 1311899 h 1625633"/>
              <a:gd name="connsiteX78" fmla="*/ 165225 w 1625637"/>
              <a:gd name="connsiteY78" fmla="*/ 1271428 h 1625633"/>
              <a:gd name="connsiteX79" fmla="*/ 141368 w 1625637"/>
              <a:gd name="connsiteY79" fmla="*/ 1200480 h 1625633"/>
              <a:gd name="connsiteX80" fmla="*/ 60793 w 1625637"/>
              <a:gd name="connsiteY80" fmla="*/ 1125305 h 1625633"/>
              <a:gd name="connsiteX81" fmla="*/ 56317 w 1625637"/>
              <a:gd name="connsiteY81" fmla="*/ 1123873 h 1625633"/>
              <a:gd name="connsiteX82" fmla="*/ 68595 w 1625637"/>
              <a:gd name="connsiteY82" fmla="*/ 1088192 h 1625633"/>
              <a:gd name="connsiteX83" fmla="*/ 63914 w 1625637"/>
              <a:gd name="connsiteY83" fmla="*/ 1013486 h 1625633"/>
              <a:gd name="connsiteX84" fmla="*/ 30616 w 1625637"/>
              <a:gd name="connsiteY84" fmla="*/ 946449 h 1625633"/>
              <a:gd name="connsiteX85" fmla="*/ 2 w 1625637"/>
              <a:gd name="connsiteY85" fmla="*/ 919825 h 1625633"/>
              <a:gd name="connsiteX86" fmla="*/ 22680 w 1625637"/>
              <a:gd name="connsiteY86" fmla="*/ 886189 h 1625633"/>
              <a:gd name="connsiteX87" fmla="*/ 37493 w 1625637"/>
              <a:gd name="connsiteY87" fmla="*/ 812819 h 1625633"/>
              <a:gd name="connsiteX88" fmla="*/ 37493 w 1625637"/>
              <a:gd name="connsiteY88" fmla="*/ 812818 h 1625633"/>
              <a:gd name="connsiteX89" fmla="*/ 22680 w 1625637"/>
              <a:gd name="connsiteY89" fmla="*/ 739446 h 1625633"/>
              <a:gd name="connsiteX90" fmla="*/ 0 w 1625637"/>
              <a:gd name="connsiteY90" fmla="*/ 705809 h 1625633"/>
              <a:gd name="connsiteX91" fmla="*/ 30613 w 1625637"/>
              <a:gd name="connsiteY91" fmla="*/ 679187 h 1625633"/>
              <a:gd name="connsiteX92" fmla="*/ 63911 w 1625637"/>
              <a:gd name="connsiteY92" fmla="*/ 612149 h 1625633"/>
              <a:gd name="connsiteX93" fmla="*/ 70044 w 1625637"/>
              <a:gd name="connsiteY93" fmla="*/ 574465 h 1625633"/>
              <a:gd name="connsiteX94" fmla="*/ 70044 w 1625637"/>
              <a:gd name="connsiteY94" fmla="*/ 574464 h 1625633"/>
              <a:gd name="connsiteX95" fmla="*/ 62849 w 1625637"/>
              <a:gd name="connsiteY95" fmla="*/ 510675 h 1625633"/>
              <a:gd name="connsiteX96" fmla="*/ 56873 w 1625637"/>
              <a:gd name="connsiteY96" fmla="*/ 498360 h 1625633"/>
              <a:gd name="connsiteX97" fmla="*/ 91853 w 1625637"/>
              <a:gd name="connsiteY97" fmla="*/ 481290 h 1625633"/>
              <a:gd name="connsiteX98" fmla="*/ 141367 w 1625637"/>
              <a:gd name="connsiteY98" fmla="*/ 425156 h 1625633"/>
              <a:gd name="connsiteX99" fmla="*/ 165224 w 1625637"/>
              <a:gd name="connsiteY99" fmla="*/ 354208 h 1625633"/>
              <a:gd name="connsiteX100" fmla="*/ 165224 w 1625637"/>
              <a:gd name="connsiteY100" fmla="*/ 354207 h 1625633"/>
              <a:gd name="connsiteX101" fmla="*/ 162402 w 1625637"/>
              <a:gd name="connsiteY101" fmla="*/ 313737 h 1625633"/>
              <a:gd name="connsiteX102" fmla="*/ 202223 w 1625637"/>
              <a:gd name="connsiteY102" fmla="*/ 305989 h 1625633"/>
              <a:gd name="connsiteX103" fmla="*/ 264579 w 1625637"/>
              <a:gd name="connsiteY103" fmla="*/ 264583 h 1625633"/>
              <a:gd name="connsiteX104" fmla="*/ 305986 w 1625637"/>
              <a:gd name="connsiteY104" fmla="*/ 202227 h 1625633"/>
              <a:gd name="connsiteX105" fmla="*/ 313735 w 1625637"/>
              <a:gd name="connsiteY105" fmla="*/ 162403 h 1625633"/>
              <a:gd name="connsiteX106" fmla="*/ 354205 w 1625637"/>
              <a:gd name="connsiteY106" fmla="*/ 165224 h 1625633"/>
              <a:gd name="connsiteX107" fmla="*/ 425153 w 1625637"/>
              <a:gd name="connsiteY107" fmla="*/ 141368 h 1625633"/>
              <a:gd name="connsiteX108" fmla="*/ 481287 w 1625637"/>
              <a:gd name="connsiteY108" fmla="*/ 91854 h 1625633"/>
              <a:gd name="connsiteX109" fmla="*/ 499080 w 1625637"/>
              <a:gd name="connsiteY109" fmla="*/ 55392 h 1625633"/>
              <a:gd name="connsiteX110" fmla="*/ 537443 w 1625637"/>
              <a:gd name="connsiteY110" fmla="*/ 68593 h 1625633"/>
              <a:gd name="connsiteX111" fmla="*/ 612147 w 1625637"/>
              <a:gd name="connsiteY111" fmla="*/ 63912 h 1625633"/>
              <a:gd name="connsiteX112" fmla="*/ 679183 w 1625637"/>
              <a:gd name="connsiteY112" fmla="*/ 30614 h 162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625637" h="1625633">
                <a:moveTo>
                  <a:pt x="705807" y="0"/>
                </a:moveTo>
                <a:lnTo>
                  <a:pt x="739448" y="22682"/>
                </a:lnTo>
                <a:cubicBezTo>
                  <a:pt x="762000" y="32220"/>
                  <a:pt x="786794" y="37495"/>
                  <a:pt x="812820" y="37495"/>
                </a:cubicBezTo>
                <a:cubicBezTo>
                  <a:pt x="838846" y="37495"/>
                  <a:pt x="863640" y="32221"/>
                  <a:pt x="886191" y="22682"/>
                </a:cubicBezTo>
                <a:lnTo>
                  <a:pt x="919829" y="3"/>
                </a:lnTo>
                <a:lnTo>
                  <a:pt x="946451" y="30615"/>
                </a:lnTo>
                <a:cubicBezTo>
                  <a:pt x="965765" y="45666"/>
                  <a:pt x="988349" y="57178"/>
                  <a:pt x="1013488" y="63914"/>
                </a:cubicBezTo>
                <a:cubicBezTo>
                  <a:pt x="1038627" y="70650"/>
                  <a:pt x="1063942" y="71972"/>
                  <a:pt x="1088194" y="68595"/>
                </a:cubicBezTo>
                <a:lnTo>
                  <a:pt x="1126556" y="55395"/>
                </a:lnTo>
                <a:lnTo>
                  <a:pt x="1136903" y="76599"/>
                </a:lnTo>
                <a:lnTo>
                  <a:pt x="1144348" y="91854"/>
                </a:lnTo>
                <a:cubicBezTo>
                  <a:pt x="1159108" y="111391"/>
                  <a:pt x="1177943" y="128355"/>
                  <a:pt x="1200483" y="141369"/>
                </a:cubicBezTo>
                <a:cubicBezTo>
                  <a:pt x="1223022" y="154381"/>
                  <a:pt x="1247131" y="162210"/>
                  <a:pt x="1271431" y="165226"/>
                </a:cubicBezTo>
                <a:lnTo>
                  <a:pt x="1311901" y="162403"/>
                </a:lnTo>
                <a:lnTo>
                  <a:pt x="1319650" y="202224"/>
                </a:lnTo>
                <a:cubicBezTo>
                  <a:pt x="1328851" y="224916"/>
                  <a:pt x="1342654" y="246177"/>
                  <a:pt x="1361057" y="264580"/>
                </a:cubicBezTo>
                <a:cubicBezTo>
                  <a:pt x="1379460" y="282983"/>
                  <a:pt x="1400722" y="296786"/>
                  <a:pt x="1423413" y="305987"/>
                </a:cubicBezTo>
                <a:lnTo>
                  <a:pt x="1463235" y="313736"/>
                </a:lnTo>
                <a:lnTo>
                  <a:pt x="1460413" y="354207"/>
                </a:lnTo>
                <a:cubicBezTo>
                  <a:pt x="1463428" y="378506"/>
                  <a:pt x="1471257" y="402616"/>
                  <a:pt x="1484270" y="425155"/>
                </a:cubicBezTo>
                <a:cubicBezTo>
                  <a:pt x="1497283" y="447694"/>
                  <a:pt x="1514249" y="466529"/>
                  <a:pt x="1533784" y="481289"/>
                </a:cubicBezTo>
                <a:lnTo>
                  <a:pt x="1570245" y="499082"/>
                </a:lnTo>
                <a:lnTo>
                  <a:pt x="1557045" y="537443"/>
                </a:lnTo>
                <a:cubicBezTo>
                  <a:pt x="1553668" y="561696"/>
                  <a:pt x="1554991" y="587010"/>
                  <a:pt x="1561727" y="612149"/>
                </a:cubicBezTo>
                <a:cubicBezTo>
                  <a:pt x="1568463" y="637288"/>
                  <a:pt x="1579975" y="659872"/>
                  <a:pt x="1595025" y="679186"/>
                </a:cubicBezTo>
                <a:lnTo>
                  <a:pt x="1625637" y="705807"/>
                </a:lnTo>
                <a:lnTo>
                  <a:pt x="1602957" y="739447"/>
                </a:lnTo>
                <a:cubicBezTo>
                  <a:pt x="1593418" y="761998"/>
                  <a:pt x="1588144" y="786792"/>
                  <a:pt x="1588144" y="812818"/>
                </a:cubicBezTo>
                <a:lnTo>
                  <a:pt x="1588144" y="812819"/>
                </a:lnTo>
                <a:cubicBezTo>
                  <a:pt x="1588144" y="838844"/>
                  <a:pt x="1593418" y="863638"/>
                  <a:pt x="1602957" y="886190"/>
                </a:cubicBezTo>
                <a:lnTo>
                  <a:pt x="1625636" y="919827"/>
                </a:lnTo>
                <a:lnTo>
                  <a:pt x="1595023" y="946450"/>
                </a:lnTo>
                <a:cubicBezTo>
                  <a:pt x="1579973" y="965764"/>
                  <a:pt x="1568461" y="988347"/>
                  <a:pt x="1561724" y="1013486"/>
                </a:cubicBezTo>
                <a:cubicBezTo>
                  <a:pt x="1558357" y="1026056"/>
                  <a:pt x="1556342" y="1038669"/>
                  <a:pt x="1555592" y="1051171"/>
                </a:cubicBezTo>
                <a:lnTo>
                  <a:pt x="1555592" y="1051172"/>
                </a:lnTo>
                <a:lnTo>
                  <a:pt x="1555591" y="1051172"/>
                </a:lnTo>
                <a:cubicBezTo>
                  <a:pt x="1554279" y="1073052"/>
                  <a:pt x="1556836" y="1094591"/>
                  <a:pt x="1562787" y="1114962"/>
                </a:cubicBezTo>
                <a:lnTo>
                  <a:pt x="1568763" y="1127277"/>
                </a:lnTo>
                <a:lnTo>
                  <a:pt x="1533785" y="1144346"/>
                </a:lnTo>
                <a:cubicBezTo>
                  <a:pt x="1514248" y="1159107"/>
                  <a:pt x="1497283" y="1177941"/>
                  <a:pt x="1484270" y="1200480"/>
                </a:cubicBezTo>
                <a:cubicBezTo>
                  <a:pt x="1471257" y="1223019"/>
                  <a:pt x="1463428" y="1247129"/>
                  <a:pt x="1460414" y="1271428"/>
                </a:cubicBezTo>
                <a:lnTo>
                  <a:pt x="1460413" y="1271430"/>
                </a:lnTo>
                <a:lnTo>
                  <a:pt x="1461168" y="1282240"/>
                </a:lnTo>
                <a:lnTo>
                  <a:pt x="1463236" y="1311900"/>
                </a:lnTo>
                <a:lnTo>
                  <a:pt x="1423410" y="1319650"/>
                </a:lnTo>
                <a:cubicBezTo>
                  <a:pt x="1400720" y="1328851"/>
                  <a:pt x="1379458" y="1342653"/>
                  <a:pt x="1361055" y="1361056"/>
                </a:cubicBezTo>
                <a:cubicBezTo>
                  <a:pt x="1342652" y="1379458"/>
                  <a:pt x="1328850" y="1400720"/>
                  <a:pt x="1319648" y="1423412"/>
                </a:cubicBezTo>
                <a:lnTo>
                  <a:pt x="1311899" y="1463234"/>
                </a:lnTo>
                <a:lnTo>
                  <a:pt x="1271428" y="1460412"/>
                </a:lnTo>
                <a:cubicBezTo>
                  <a:pt x="1247128" y="1463427"/>
                  <a:pt x="1223019" y="1471257"/>
                  <a:pt x="1200480" y="1484270"/>
                </a:cubicBezTo>
                <a:cubicBezTo>
                  <a:pt x="1177941" y="1497282"/>
                  <a:pt x="1159106" y="1514247"/>
                  <a:pt x="1144345" y="1533783"/>
                </a:cubicBezTo>
                <a:lnTo>
                  <a:pt x="1126554" y="1570244"/>
                </a:lnTo>
                <a:lnTo>
                  <a:pt x="1088191" y="1557043"/>
                </a:lnTo>
                <a:cubicBezTo>
                  <a:pt x="1063940" y="1553666"/>
                  <a:pt x="1038625" y="1554988"/>
                  <a:pt x="1013486" y="1561724"/>
                </a:cubicBezTo>
                <a:cubicBezTo>
                  <a:pt x="988348" y="1568460"/>
                  <a:pt x="965764" y="1579973"/>
                  <a:pt x="946449" y="1595022"/>
                </a:cubicBezTo>
                <a:lnTo>
                  <a:pt x="919830" y="1625633"/>
                </a:lnTo>
                <a:lnTo>
                  <a:pt x="886192" y="1602953"/>
                </a:lnTo>
                <a:cubicBezTo>
                  <a:pt x="863639" y="1593415"/>
                  <a:pt x="838845" y="1588141"/>
                  <a:pt x="812820" y="1588141"/>
                </a:cubicBezTo>
                <a:cubicBezTo>
                  <a:pt x="786794" y="1588141"/>
                  <a:pt x="762000" y="1593415"/>
                  <a:pt x="739448" y="1602953"/>
                </a:cubicBezTo>
                <a:lnTo>
                  <a:pt x="705810" y="1625633"/>
                </a:lnTo>
                <a:lnTo>
                  <a:pt x="679189" y="1595020"/>
                </a:lnTo>
                <a:cubicBezTo>
                  <a:pt x="659875" y="1579970"/>
                  <a:pt x="637290" y="1568458"/>
                  <a:pt x="612151" y="1561722"/>
                </a:cubicBezTo>
                <a:cubicBezTo>
                  <a:pt x="599582" y="1558355"/>
                  <a:pt x="586968" y="1556340"/>
                  <a:pt x="574466" y="1555589"/>
                </a:cubicBezTo>
                <a:lnTo>
                  <a:pt x="574465" y="1555589"/>
                </a:lnTo>
                <a:lnTo>
                  <a:pt x="537446" y="1557041"/>
                </a:lnTo>
                <a:lnTo>
                  <a:pt x="525670" y="1561093"/>
                </a:lnTo>
                <a:lnTo>
                  <a:pt x="510677" y="1562784"/>
                </a:lnTo>
                <a:lnTo>
                  <a:pt x="498363" y="1568760"/>
                </a:lnTo>
                <a:lnTo>
                  <a:pt x="495249" y="1562378"/>
                </a:lnTo>
                <a:lnTo>
                  <a:pt x="481295" y="1533781"/>
                </a:lnTo>
                <a:cubicBezTo>
                  <a:pt x="466534" y="1514245"/>
                  <a:pt x="447698" y="1497280"/>
                  <a:pt x="425159" y="1484267"/>
                </a:cubicBezTo>
                <a:cubicBezTo>
                  <a:pt x="402620" y="1471254"/>
                  <a:pt x="378510" y="1463426"/>
                  <a:pt x="354211" y="1460410"/>
                </a:cubicBezTo>
                <a:lnTo>
                  <a:pt x="333826" y="1461832"/>
                </a:lnTo>
                <a:lnTo>
                  <a:pt x="313737" y="1463233"/>
                </a:lnTo>
                <a:lnTo>
                  <a:pt x="305988" y="1423410"/>
                </a:lnTo>
                <a:cubicBezTo>
                  <a:pt x="296787" y="1400720"/>
                  <a:pt x="282985" y="1379458"/>
                  <a:pt x="264582" y="1361054"/>
                </a:cubicBezTo>
                <a:cubicBezTo>
                  <a:pt x="246178" y="1342651"/>
                  <a:pt x="224917" y="1328849"/>
                  <a:pt x="202226" y="1319647"/>
                </a:cubicBezTo>
                <a:lnTo>
                  <a:pt x="162404" y="1311899"/>
                </a:lnTo>
                <a:lnTo>
                  <a:pt x="165225" y="1271428"/>
                </a:lnTo>
                <a:cubicBezTo>
                  <a:pt x="162210" y="1247128"/>
                  <a:pt x="154381" y="1223019"/>
                  <a:pt x="141368" y="1200480"/>
                </a:cubicBezTo>
                <a:cubicBezTo>
                  <a:pt x="121849" y="1166671"/>
                  <a:pt x="93438" y="1141196"/>
                  <a:pt x="60793" y="1125305"/>
                </a:cubicBezTo>
                <a:lnTo>
                  <a:pt x="56317" y="1123873"/>
                </a:lnTo>
                <a:lnTo>
                  <a:pt x="68595" y="1088192"/>
                </a:lnTo>
                <a:cubicBezTo>
                  <a:pt x="71973" y="1063939"/>
                  <a:pt x="70650" y="1038625"/>
                  <a:pt x="63914" y="1013486"/>
                </a:cubicBezTo>
                <a:cubicBezTo>
                  <a:pt x="57178" y="988347"/>
                  <a:pt x="45666" y="965763"/>
                  <a:pt x="30616" y="946449"/>
                </a:cubicBezTo>
                <a:lnTo>
                  <a:pt x="2" y="919825"/>
                </a:lnTo>
                <a:lnTo>
                  <a:pt x="22680" y="886189"/>
                </a:lnTo>
                <a:cubicBezTo>
                  <a:pt x="32218" y="863638"/>
                  <a:pt x="37493" y="838844"/>
                  <a:pt x="37493" y="812819"/>
                </a:cubicBezTo>
                <a:lnTo>
                  <a:pt x="37493" y="812818"/>
                </a:lnTo>
                <a:cubicBezTo>
                  <a:pt x="37493" y="786792"/>
                  <a:pt x="32218" y="761998"/>
                  <a:pt x="22680" y="739446"/>
                </a:cubicBezTo>
                <a:lnTo>
                  <a:pt x="0" y="705809"/>
                </a:lnTo>
                <a:lnTo>
                  <a:pt x="30613" y="679187"/>
                </a:lnTo>
                <a:cubicBezTo>
                  <a:pt x="45663" y="659873"/>
                  <a:pt x="57175" y="637288"/>
                  <a:pt x="63911" y="612149"/>
                </a:cubicBezTo>
                <a:cubicBezTo>
                  <a:pt x="67279" y="599581"/>
                  <a:pt x="69294" y="586967"/>
                  <a:pt x="70044" y="574465"/>
                </a:cubicBezTo>
                <a:lnTo>
                  <a:pt x="70044" y="574464"/>
                </a:lnTo>
                <a:cubicBezTo>
                  <a:pt x="71357" y="552585"/>
                  <a:pt x="68799" y="531046"/>
                  <a:pt x="62849" y="510675"/>
                </a:cubicBezTo>
                <a:lnTo>
                  <a:pt x="56873" y="498360"/>
                </a:lnTo>
                <a:lnTo>
                  <a:pt x="91853" y="481290"/>
                </a:lnTo>
                <a:cubicBezTo>
                  <a:pt x="111390" y="466529"/>
                  <a:pt x="128354" y="447695"/>
                  <a:pt x="141367" y="425156"/>
                </a:cubicBezTo>
                <a:cubicBezTo>
                  <a:pt x="154380" y="402617"/>
                  <a:pt x="162209" y="378507"/>
                  <a:pt x="165224" y="354208"/>
                </a:cubicBezTo>
                <a:lnTo>
                  <a:pt x="165224" y="354207"/>
                </a:lnTo>
                <a:lnTo>
                  <a:pt x="162402" y="313737"/>
                </a:lnTo>
                <a:lnTo>
                  <a:pt x="202223" y="305989"/>
                </a:lnTo>
                <a:cubicBezTo>
                  <a:pt x="224914" y="296787"/>
                  <a:pt x="246176" y="282985"/>
                  <a:pt x="264579" y="264583"/>
                </a:cubicBezTo>
                <a:cubicBezTo>
                  <a:pt x="282982" y="246180"/>
                  <a:pt x="296784" y="224918"/>
                  <a:pt x="305986" y="202227"/>
                </a:cubicBezTo>
                <a:lnTo>
                  <a:pt x="313735" y="162403"/>
                </a:lnTo>
                <a:lnTo>
                  <a:pt x="354205" y="165224"/>
                </a:lnTo>
                <a:cubicBezTo>
                  <a:pt x="378504" y="162209"/>
                  <a:pt x="402614" y="154381"/>
                  <a:pt x="425153" y="141368"/>
                </a:cubicBezTo>
                <a:cubicBezTo>
                  <a:pt x="447692" y="128355"/>
                  <a:pt x="466527" y="111390"/>
                  <a:pt x="481287" y="91854"/>
                </a:cubicBezTo>
                <a:lnTo>
                  <a:pt x="499080" y="55392"/>
                </a:lnTo>
                <a:lnTo>
                  <a:pt x="537443" y="68593"/>
                </a:lnTo>
                <a:cubicBezTo>
                  <a:pt x="561694" y="71971"/>
                  <a:pt x="587008" y="70648"/>
                  <a:pt x="612147" y="63912"/>
                </a:cubicBezTo>
                <a:cubicBezTo>
                  <a:pt x="637286" y="57176"/>
                  <a:pt x="659870" y="45664"/>
                  <a:pt x="679183" y="30614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CF4EF797-6EF1-49B4-AE78-757E9E49E64D}"/>
              </a:ext>
            </a:extLst>
          </p:cNvPr>
          <p:cNvSpPr/>
          <p:nvPr/>
        </p:nvSpPr>
        <p:spPr>
          <a:xfrm>
            <a:off x="452499" y="863715"/>
            <a:ext cx="1516065" cy="1516064"/>
          </a:xfrm>
          <a:custGeom>
            <a:avLst/>
            <a:gdLst>
              <a:gd name="connsiteX0" fmla="*/ 716613 w 2446674"/>
              <a:gd name="connsiteY0" fmla="*/ 0 h 2446673"/>
              <a:gd name="connsiteX1" fmla="*/ 830934 w 2446674"/>
              <a:gd name="connsiteY1" fmla="*/ 24377 h 2446673"/>
              <a:gd name="connsiteX2" fmla="*/ 1223337 w 2446674"/>
              <a:gd name="connsiteY2" fmla="*/ 55500 h 2446673"/>
              <a:gd name="connsiteX3" fmla="*/ 1615739 w 2446674"/>
              <a:gd name="connsiteY3" fmla="*/ 24377 h 2446673"/>
              <a:gd name="connsiteX4" fmla="*/ 1730059 w 2446674"/>
              <a:gd name="connsiteY4" fmla="*/ 0 h 2446673"/>
              <a:gd name="connsiteX5" fmla="*/ 1793658 w 2446674"/>
              <a:gd name="connsiteY5" fmla="*/ 98073 h 2446673"/>
              <a:gd name="connsiteX6" fmla="*/ 2049121 w 2446674"/>
              <a:gd name="connsiteY6" fmla="*/ 397552 h 2446673"/>
              <a:gd name="connsiteX7" fmla="*/ 2348599 w 2446674"/>
              <a:gd name="connsiteY7" fmla="*/ 653015 h 2446673"/>
              <a:gd name="connsiteX8" fmla="*/ 2446674 w 2446674"/>
              <a:gd name="connsiteY8" fmla="*/ 716615 h 2446673"/>
              <a:gd name="connsiteX9" fmla="*/ 2422296 w 2446674"/>
              <a:gd name="connsiteY9" fmla="*/ 830934 h 2446673"/>
              <a:gd name="connsiteX10" fmla="*/ 2391174 w 2446674"/>
              <a:gd name="connsiteY10" fmla="*/ 1223337 h 2446673"/>
              <a:gd name="connsiteX11" fmla="*/ 2422297 w 2446674"/>
              <a:gd name="connsiteY11" fmla="*/ 1615740 h 2446673"/>
              <a:gd name="connsiteX12" fmla="*/ 2446674 w 2446674"/>
              <a:gd name="connsiteY12" fmla="*/ 1730057 h 2446673"/>
              <a:gd name="connsiteX13" fmla="*/ 2348599 w 2446674"/>
              <a:gd name="connsiteY13" fmla="*/ 1793658 h 2446673"/>
              <a:gd name="connsiteX14" fmla="*/ 2049121 w 2446674"/>
              <a:gd name="connsiteY14" fmla="*/ 2049122 h 2446673"/>
              <a:gd name="connsiteX15" fmla="*/ 1793657 w 2446674"/>
              <a:gd name="connsiteY15" fmla="*/ 2348600 h 2446673"/>
              <a:gd name="connsiteX16" fmla="*/ 1730059 w 2446674"/>
              <a:gd name="connsiteY16" fmla="*/ 2446673 h 2446673"/>
              <a:gd name="connsiteX17" fmla="*/ 1615740 w 2446674"/>
              <a:gd name="connsiteY17" fmla="*/ 2422295 h 2446673"/>
              <a:gd name="connsiteX18" fmla="*/ 1223337 w 2446674"/>
              <a:gd name="connsiteY18" fmla="*/ 2391173 h 2446673"/>
              <a:gd name="connsiteX19" fmla="*/ 830934 w 2446674"/>
              <a:gd name="connsiteY19" fmla="*/ 2422296 h 2446673"/>
              <a:gd name="connsiteX20" fmla="*/ 716613 w 2446674"/>
              <a:gd name="connsiteY20" fmla="*/ 2446673 h 2446673"/>
              <a:gd name="connsiteX21" fmla="*/ 653015 w 2446674"/>
              <a:gd name="connsiteY21" fmla="*/ 2348600 h 2446673"/>
              <a:gd name="connsiteX22" fmla="*/ 397551 w 2446674"/>
              <a:gd name="connsiteY22" fmla="*/ 2049122 h 2446673"/>
              <a:gd name="connsiteX23" fmla="*/ 98073 w 2446674"/>
              <a:gd name="connsiteY23" fmla="*/ 1793658 h 2446673"/>
              <a:gd name="connsiteX24" fmla="*/ 0 w 2446674"/>
              <a:gd name="connsiteY24" fmla="*/ 1730060 h 2446673"/>
              <a:gd name="connsiteX25" fmla="*/ 24378 w 2446674"/>
              <a:gd name="connsiteY25" fmla="*/ 1615740 h 2446673"/>
              <a:gd name="connsiteX26" fmla="*/ 55501 w 2446674"/>
              <a:gd name="connsiteY26" fmla="*/ 1223337 h 2446673"/>
              <a:gd name="connsiteX27" fmla="*/ 24378 w 2446674"/>
              <a:gd name="connsiteY27" fmla="*/ 830934 h 2446673"/>
              <a:gd name="connsiteX28" fmla="*/ 0 w 2446674"/>
              <a:gd name="connsiteY28" fmla="*/ 716613 h 2446673"/>
              <a:gd name="connsiteX29" fmla="*/ 98072 w 2446674"/>
              <a:gd name="connsiteY29" fmla="*/ 653015 h 2446673"/>
              <a:gd name="connsiteX30" fmla="*/ 397550 w 2446674"/>
              <a:gd name="connsiteY30" fmla="*/ 397552 h 2446673"/>
              <a:gd name="connsiteX31" fmla="*/ 653014 w 2446674"/>
              <a:gd name="connsiteY31" fmla="*/ 98073 h 2446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446674" h="2446673">
                <a:moveTo>
                  <a:pt x="716613" y="0"/>
                </a:moveTo>
                <a:lnTo>
                  <a:pt x="830934" y="24377"/>
                </a:lnTo>
                <a:cubicBezTo>
                  <a:pt x="951542" y="44418"/>
                  <a:pt x="1084145" y="55500"/>
                  <a:pt x="1223337" y="55500"/>
                </a:cubicBezTo>
                <a:cubicBezTo>
                  <a:pt x="1362528" y="55500"/>
                  <a:pt x="1495131" y="44418"/>
                  <a:pt x="1615739" y="24377"/>
                </a:cubicBezTo>
                <a:lnTo>
                  <a:pt x="1730059" y="0"/>
                </a:lnTo>
                <a:lnTo>
                  <a:pt x="1793658" y="98073"/>
                </a:lnTo>
                <a:cubicBezTo>
                  <a:pt x="1864770" y="197528"/>
                  <a:pt x="1950698" y="299129"/>
                  <a:pt x="2049121" y="397552"/>
                </a:cubicBezTo>
                <a:cubicBezTo>
                  <a:pt x="2147544" y="495974"/>
                  <a:pt x="2249145" y="581903"/>
                  <a:pt x="2348599" y="653015"/>
                </a:cubicBezTo>
                <a:lnTo>
                  <a:pt x="2446674" y="716615"/>
                </a:lnTo>
                <a:lnTo>
                  <a:pt x="2422296" y="830934"/>
                </a:lnTo>
                <a:cubicBezTo>
                  <a:pt x="2402256" y="951543"/>
                  <a:pt x="2391174" y="1084146"/>
                  <a:pt x="2391174" y="1223337"/>
                </a:cubicBezTo>
                <a:cubicBezTo>
                  <a:pt x="2391174" y="1362528"/>
                  <a:pt x="2402255" y="1495130"/>
                  <a:pt x="2422297" y="1615740"/>
                </a:cubicBezTo>
                <a:lnTo>
                  <a:pt x="2446674" y="1730057"/>
                </a:lnTo>
                <a:lnTo>
                  <a:pt x="2348599" y="1793658"/>
                </a:lnTo>
                <a:cubicBezTo>
                  <a:pt x="2249144" y="1864771"/>
                  <a:pt x="2147544" y="1950699"/>
                  <a:pt x="2049121" y="2049122"/>
                </a:cubicBezTo>
                <a:cubicBezTo>
                  <a:pt x="1950698" y="2147545"/>
                  <a:pt x="1864769" y="2249145"/>
                  <a:pt x="1793657" y="2348600"/>
                </a:cubicBezTo>
                <a:lnTo>
                  <a:pt x="1730059" y="2446673"/>
                </a:lnTo>
                <a:lnTo>
                  <a:pt x="1615740" y="2422295"/>
                </a:lnTo>
                <a:cubicBezTo>
                  <a:pt x="1495131" y="2402255"/>
                  <a:pt x="1362528" y="2391173"/>
                  <a:pt x="1223337" y="2391173"/>
                </a:cubicBezTo>
                <a:cubicBezTo>
                  <a:pt x="1084145" y="2391173"/>
                  <a:pt x="951543" y="2402255"/>
                  <a:pt x="830934" y="2422296"/>
                </a:cubicBezTo>
                <a:lnTo>
                  <a:pt x="716613" y="2446673"/>
                </a:lnTo>
                <a:lnTo>
                  <a:pt x="653015" y="2348600"/>
                </a:lnTo>
                <a:cubicBezTo>
                  <a:pt x="581902" y="2249145"/>
                  <a:pt x="495974" y="2147545"/>
                  <a:pt x="397551" y="2049122"/>
                </a:cubicBezTo>
                <a:cubicBezTo>
                  <a:pt x="299128" y="1950699"/>
                  <a:pt x="197527" y="1864771"/>
                  <a:pt x="98073" y="1793658"/>
                </a:cubicBezTo>
                <a:lnTo>
                  <a:pt x="0" y="1730060"/>
                </a:lnTo>
                <a:lnTo>
                  <a:pt x="24378" y="1615740"/>
                </a:lnTo>
                <a:cubicBezTo>
                  <a:pt x="44419" y="1495130"/>
                  <a:pt x="55501" y="1362528"/>
                  <a:pt x="55501" y="1223337"/>
                </a:cubicBezTo>
                <a:cubicBezTo>
                  <a:pt x="55501" y="1084146"/>
                  <a:pt x="44418" y="951543"/>
                  <a:pt x="24378" y="830934"/>
                </a:cubicBezTo>
                <a:lnTo>
                  <a:pt x="0" y="716613"/>
                </a:lnTo>
                <a:lnTo>
                  <a:pt x="98072" y="653015"/>
                </a:lnTo>
                <a:cubicBezTo>
                  <a:pt x="197527" y="581903"/>
                  <a:pt x="299127" y="495974"/>
                  <a:pt x="397550" y="397552"/>
                </a:cubicBezTo>
                <a:cubicBezTo>
                  <a:pt x="495973" y="299129"/>
                  <a:pt x="581902" y="197528"/>
                  <a:pt x="653014" y="98073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7965EDED-56E3-4677-B8D3-0A2C4ADE178B}"/>
              </a:ext>
            </a:extLst>
          </p:cNvPr>
          <p:cNvSpPr/>
          <p:nvPr/>
        </p:nvSpPr>
        <p:spPr>
          <a:xfrm>
            <a:off x="4204375" y="858259"/>
            <a:ext cx="1557478" cy="1557633"/>
          </a:xfrm>
          <a:custGeom>
            <a:avLst/>
            <a:gdLst>
              <a:gd name="connsiteX0" fmla="*/ 1992658 w 3312023"/>
              <a:gd name="connsiteY0" fmla="*/ 0 h 3312355"/>
              <a:gd name="connsiteX1" fmla="*/ 2035441 w 3312023"/>
              <a:gd name="connsiteY1" fmla="*/ 39124 h 3312355"/>
              <a:gd name="connsiteX2" fmla="*/ 2280524 w 3312023"/>
              <a:gd name="connsiteY2" fmla="*/ 183067 h 3312355"/>
              <a:gd name="connsiteX3" fmla="*/ 2554399 w 3312023"/>
              <a:gd name="connsiteY3" fmla="*/ 259072 h 3312355"/>
              <a:gd name="connsiteX4" fmla="*/ 2596257 w 3312023"/>
              <a:gd name="connsiteY4" fmla="*/ 261629 h 3312355"/>
              <a:gd name="connsiteX5" fmla="*/ 2614327 w 3312023"/>
              <a:gd name="connsiteY5" fmla="*/ 299470 h 3312355"/>
              <a:gd name="connsiteX6" fmla="*/ 2787518 w 3312023"/>
              <a:gd name="connsiteY6" fmla="*/ 524837 h 3312355"/>
              <a:gd name="connsiteX7" fmla="*/ 3012884 w 3312023"/>
              <a:gd name="connsiteY7" fmla="*/ 698028 h 3312355"/>
              <a:gd name="connsiteX8" fmla="*/ 3065201 w 3312023"/>
              <a:gd name="connsiteY8" fmla="*/ 723011 h 3312355"/>
              <a:gd name="connsiteX9" fmla="*/ 3067787 w 3312023"/>
              <a:gd name="connsiteY9" fmla="*/ 780928 h 3312355"/>
              <a:gd name="connsiteX10" fmla="*/ 3139304 w 3312023"/>
              <a:gd name="connsiteY10" fmla="*/ 1056010 h 3312355"/>
              <a:gd name="connsiteX11" fmla="*/ 3279218 w 3312023"/>
              <a:gd name="connsiteY11" fmla="*/ 1303414 h 3312355"/>
              <a:gd name="connsiteX12" fmla="*/ 3307008 w 3312023"/>
              <a:gd name="connsiteY12" fmla="*/ 1334819 h 3312355"/>
              <a:gd name="connsiteX13" fmla="*/ 3293029 w 3312023"/>
              <a:gd name="connsiteY13" fmla="*/ 1374354 h 3312355"/>
              <a:gd name="connsiteX14" fmla="*/ 3256135 w 3312023"/>
              <a:gd name="connsiteY14" fmla="*/ 1656177 h 3312355"/>
              <a:gd name="connsiteX15" fmla="*/ 3293028 w 3312023"/>
              <a:gd name="connsiteY15" fmla="*/ 1938000 h 3312355"/>
              <a:gd name="connsiteX16" fmla="*/ 3312023 w 3312023"/>
              <a:gd name="connsiteY16" fmla="*/ 1991716 h 3312355"/>
              <a:gd name="connsiteX17" fmla="*/ 3273231 w 3312023"/>
              <a:gd name="connsiteY17" fmla="*/ 2035441 h 3312355"/>
              <a:gd name="connsiteX18" fmla="*/ 3129288 w 3312023"/>
              <a:gd name="connsiteY18" fmla="*/ 2280524 h 3312355"/>
              <a:gd name="connsiteX19" fmla="*/ 3053282 w 3312023"/>
              <a:gd name="connsiteY19" fmla="*/ 2554400 h 3312355"/>
              <a:gd name="connsiteX20" fmla="*/ 3050770 w 3312023"/>
              <a:gd name="connsiteY20" fmla="*/ 2595529 h 3312355"/>
              <a:gd name="connsiteX21" fmla="*/ 3012884 w 3312023"/>
              <a:gd name="connsiteY21" fmla="*/ 2614327 h 3312355"/>
              <a:gd name="connsiteX22" fmla="*/ 2787518 w 3312023"/>
              <a:gd name="connsiteY22" fmla="*/ 2787518 h 3312355"/>
              <a:gd name="connsiteX23" fmla="*/ 2614327 w 3312023"/>
              <a:gd name="connsiteY23" fmla="*/ 3012883 h 3312355"/>
              <a:gd name="connsiteX24" fmla="*/ 2589344 w 3312023"/>
              <a:gd name="connsiteY24" fmla="*/ 3065200 h 3312355"/>
              <a:gd name="connsiteX25" fmla="*/ 2531428 w 3312023"/>
              <a:gd name="connsiteY25" fmla="*/ 3067787 h 3312355"/>
              <a:gd name="connsiteX26" fmla="*/ 2256345 w 3312023"/>
              <a:gd name="connsiteY26" fmla="*/ 3139303 h 3312355"/>
              <a:gd name="connsiteX27" fmla="*/ 2008942 w 3312023"/>
              <a:gd name="connsiteY27" fmla="*/ 3279218 h 3312355"/>
              <a:gd name="connsiteX28" fmla="*/ 1977537 w 3312023"/>
              <a:gd name="connsiteY28" fmla="*/ 3307008 h 3312355"/>
              <a:gd name="connsiteX29" fmla="*/ 1938001 w 3312023"/>
              <a:gd name="connsiteY29" fmla="*/ 3293028 h 3312355"/>
              <a:gd name="connsiteX30" fmla="*/ 1656179 w 3312023"/>
              <a:gd name="connsiteY30" fmla="*/ 3256134 h 3312355"/>
              <a:gd name="connsiteX31" fmla="*/ 1374355 w 3312023"/>
              <a:gd name="connsiteY31" fmla="*/ 3293027 h 3312355"/>
              <a:gd name="connsiteX32" fmla="*/ 1319697 w 3312023"/>
              <a:gd name="connsiteY32" fmla="*/ 3312355 h 3312355"/>
              <a:gd name="connsiteX33" fmla="*/ 1276914 w 3312023"/>
              <a:gd name="connsiteY33" fmla="*/ 3273231 h 3312355"/>
              <a:gd name="connsiteX34" fmla="*/ 1031832 w 3312023"/>
              <a:gd name="connsiteY34" fmla="*/ 3129289 h 3312355"/>
              <a:gd name="connsiteX35" fmla="*/ 757956 w 3312023"/>
              <a:gd name="connsiteY35" fmla="*/ 3053282 h 3312355"/>
              <a:gd name="connsiteX36" fmla="*/ 716739 w 3312023"/>
              <a:gd name="connsiteY36" fmla="*/ 3052065 h 3312355"/>
              <a:gd name="connsiteX37" fmla="*/ 698028 w 3312023"/>
              <a:gd name="connsiteY37" fmla="*/ 3012884 h 3312355"/>
              <a:gd name="connsiteX38" fmla="*/ 524837 w 3312023"/>
              <a:gd name="connsiteY38" fmla="*/ 2787518 h 3312355"/>
              <a:gd name="connsiteX39" fmla="*/ 299471 w 3312023"/>
              <a:gd name="connsiteY39" fmla="*/ 2614327 h 3312355"/>
              <a:gd name="connsiteX40" fmla="*/ 247111 w 3312023"/>
              <a:gd name="connsiteY40" fmla="*/ 2588346 h 3312355"/>
              <a:gd name="connsiteX41" fmla="*/ 244569 w 3312023"/>
              <a:gd name="connsiteY41" fmla="*/ 2531426 h 3312355"/>
              <a:gd name="connsiteX42" fmla="*/ 173052 w 3312023"/>
              <a:gd name="connsiteY42" fmla="*/ 2256344 h 3312355"/>
              <a:gd name="connsiteX43" fmla="*/ 33138 w 3312023"/>
              <a:gd name="connsiteY43" fmla="*/ 2008941 h 3312355"/>
              <a:gd name="connsiteX44" fmla="*/ 5347 w 3312023"/>
              <a:gd name="connsiteY44" fmla="*/ 1977536 h 3312355"/>
              <a:gd name="connsiteX45" fmla="*/ 19328 w 3312023"/>
              <a:gd name="connsiteY45" fmla="*/ 1938000 h 3312355"/>
              <a:gd name="connsiteX46" fmla="*/ 56221 w 3312023"/>
              <a:gd name="connsiteY46" fmla="*/ 1656178 h 3312355"/>
              <a:gd name="connsiteX47" fmla="*/ 19328 w 3312023"/>
              <a:gd name="connsiteY47" fmla="*/ 1374355 h 3312355"/>
              <a:gd name="connsiteX48" fmla="*/ 0 w 3312023"/>
              <a:gd name="connsiteY48" fmla="*/ 1319696 h 3312355"/>
              <a:gd name="connsiteX49" fmla="*/ 39125 w 3312023"/>
              <a:gd name="connsiteY49" fmla="*/ 1276913 h 3312355"/>
              <a:gd name="connsiteX50" fmla="*/ 183067 w 3312023"/>
              <a:gd name="connsiteY50" fmla="*/ 1031831 h 3312355"/>
              <a:gd name="connsiteX51" fmla="*/ 259073 w 3312023"/>
              <a:gd name="connsiteY51" fmla="*/ 757956 h 3312355"/>
              <a:gd name="connsiteX52" fmla="*/ 261630 w 3312023"/>
              <a:gd name="connsiteY52" fmla="*/ 716099 h 3312355"/>
              <a:gd name="connsiteX53" fmla="*/ 299471 w 3312023"/>
              <a:gd name="connsiteY53" fmla="*/ 698027 h 3312355"/>
              <a:gd name="connsiteX54" fmla="*/ 524837 w 3312023"/>
              <a:gd name="connsiteY54" fmla="*/ 524836 h 3312355"/>
              <a:gd name="connsiteX55" fmla="*/ 698028 w 3312023"/>
              <a:gd name="connsiteY55" fmla="*/ 299470 h 3312355"/>
              <a:gd name="connsiteX56" fmla="*/ 723011 w 3312023"/>
              <a:gd name="connsiteY56" fmla="*/ 247155 h 3312355"/>
              <a:gd name="connsiteX57" fmla="*/ 780929 w 3312023"/>
              <a:gd name="connsiteY57" fmla="*/ 244568 h 3312355"/>
              <a:gd name="connsiteX58" fmla="*/ 1056011 w 3312023"/>
              <a:gd name="connsiteY58" fmla="*/ 173052 h 3312355"/>
              <a:gd name="connsiteX59" fmla="*/ 1303415 w 3312023"/>
              <a:gd name="connsiteY59" fmla="*/ 33137 h 3312355"/>
              <a:gd name="connsiteX60" fmla="*/ 1334820 w 3312023"/>
              <a:gd name="connsiteY60" fmla="*/ 5347 h 3312355"/>
              <a:gd name="connsiteX61" fmla="*/ 1374355 w 3312023"/>
              <a:gd name="connsiteY61" fmla="*/ 19327 h 3312355"/>
              <a:gd name="connsiteX62" fmla="*/ 1656178 w 3312023"/>
              <a:gd name="connsiteY62" fmla="*/ 56221 h 3312355"/>
              <a:gd name="connsiteX63" fmla="*/ 1938001 w 3312023"/>
              <a:gd name="connsiteY63" fmla="*/ 19327 h 3312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312023" h="3312355">
                <a:moveTo>
                  <a:pt x="1992658" y="0"/>
                </a:moveTo>
                <a:lnTo>
                  <a:pt x="2035441" y="39124"/>
                </a:lnTo>
                <a:cubicBezTo>
                  <a:pt x="2100422" y="91963"/>
                  <a:pt x="2184407" y="142330"/>
                  <a:pt x="2280524" y="183067"/>
                </a:cubicBezTo>
                <a:cubicBezTo>
                  <a:pt x="2376640" y="223804"/>
                  <a:pt x="2471241" y="249126"/>
                  <a:pt x="2554399" y="259072"/>
                </a:cubicBezTo>
                <a:lnTo>
                  <a:pt x="2596257" y="261629"/>
                </a:lnTo>
                <a:lnTo>
                  <a:pt x="2614327" y="299470"/>
                </a:lnTo>
                <a:cubicBezTo>
                  <a:pt x="2654742" y="372827"/>
                  <a:pt x="2713701" y="451020"/>
                  <a:pt x="2787518" y="524837"/>
                </a:cubicBezTo>
                <a:cubicBezTo>
                  <a:pt x="2861335" y="598654"/>
                  <a:pt x="2939528" y="657613"/>
                  <a:pt x="3012884" y="698028"/>
                </a:cubicBezTo>
                <a:lnTo>
                  <a:pt x="3065201" y="723011"/>
                </a:lnTo>
                <a:lnTo>
                  <a:pt x="3067787" y="780928"/>
                </a:lnTo>
                <a:cubicBezTo>
                  <a:pt x="3076373" y="864239"/>
                  <a:pt x="3100144" y="959240"/>
                  <a:pt x="3139304" y="1056010"/>
                </a:cubicBezTo>
                <a:cubicBezTo>
                  <a:pt x="3178463" y="1152780"/>
                  <a:pt x="3227450" y="1237577"/>
                  <a:pt x="3279218" y="1303414"/>
                </a:cubicBezTo>
                <a:lnTo>
                  <a:pt x="3307008" y="1334819"/>
                </a:lnTo>
                <a:lnTo>
                  <a:pt x="3293029" y="1374354"/>
                </a:lnTo>
                <a:cubicBezTo>
                  <a:pt x="3269736" y="1454802"/>
                  <a:pt x="3256135" y="1551784"/>
                  <a:pt x="3256135" y="1656177"/>
                </a:cubicBezTo>
                <a:cubicBezTo>
                  <a:pt x="3256135" y="1760571"/>
                  <a:pt x="3269736" y="1857552"/>
                  <a:pt x="3293028" y="1938000"/>
                </a:cubicBezTo>
                <a:lnTo>
                  <a:pt x="3312023" y="1991716"/>
                </a:lnTo>
                <a:lnTo>
                  <a:pt x="3273231" y="2035441"/>
                </a:lnTo>
                <a:cubicBezTo>
                  <a:pt x="3220392" y="2100421"/>
                  <a:pt x="3170025" y="2184407"/>
                  <a:pt x="3129288" y="2280524"/>
                </a:cubicBezTo>
                <a:cubicBezTo>
                  <a:pt x="3088552" y="2376640"/>
                  <a:pt x="3063229" y="2471240"/>
                  <a:pt x="3053282" y="2554400"/>
                </a:cubicBezTo>
                <a:lnTo>
                  <a:pt x="3050770" y="2595529"/>
                </a:lnTo>
                <a:lnTo>
                  <a:pt x="3012884" y="2614327"/>
                </a:lnTo>
                <a:cubicBezTo>
                  <a:pt x="2939528" y="2654741"/>
                  <a:pt x="2861335" y="2713701"/>
                  <a:pt x="2787518" y="2787518"/>
                </a:cubicBezTo>
                <a:cubicBezTo>
                  <a:pt x="2713701" y="2861336"/>
                  <a:pt x="2654742" y="2939529"/>
                  <a:pt x="2614327" y="3012883"/>
                </a:cubicBezTo>
                <a:lnTo>
                  <a:pt x="2589344" y="3065200"/>
                </a:lnTo>
                <a:lnTo>
                  <a:pt x="2531428" y="3067787"/>
                </a:lnTo>
                <a:cubicBezTo>
                  <a:pt x="2448117" y="3076372"/>
                  <a:pt x="2353116" y="3100144"/>
                  <a:pt x="2256345" y="3139303"/>
                </a:cubicBezTo>
                <a:cubicBezTo>
                  <a:pt x="2159575" y="3178462"/>
                  <a:pt x="2074778" y="3227449"/>
                  <a:pt x="2008942" y="3279218"/>
                </a:cubicBezTo>
                <a:lnTo>
                  <a:pt x="1977537" y="3307008"/>
                </a:lnTo>
                <a:lnTo>
                  <a:pt x="1938001" y="3293028"/>
                </a:lnTo>
                <a:cubicBezTo>
                  <a:pt x="1857553" y="3269735"/>
                  <a:pt x="1760571" y="3256134"/>
                  <a:pt x="1656179" y="3256134"/>
                </a:cubicBezTo>
                <a:cubicBezTo>
                  <a:pt x="1551784" y="3256134"/>
                  <a:pt x="1454804" y="3269735"/>
                  <a:pt x="1374355" y="3293027"/>
                </a:cubicBezTo>
                <a:lnTo>
                  <a:pt x="1319697" y="3312355"/>
                </a:lnTo>
                <a:lnTo>
                  <a:pt x="1276914" y="3273231"/>
                </a:lnTo>
                <a:cubicBezTo>
                  <a:pt x="1211934" y="3220392"/>
                  <a:pt x="1127949" y="3170025"/>
                  <a:pt x="1031832" y="3129289"/>
                </a:cubicBezTo>
                <a:cubicBezTo>
                  <a:pt x="935715" y="3088552"/>
                  <a:pt x="841116" y="3063228"/>
                  <a:pt x="757956" y="3053282"/>
                </a:cubicBezTo>
                <a:lnTo>
                  <a:pt x="716739" y="3052065"/>
                </a:lnTo>
                <a:lnTo>
                  <a:pt x="698028" y="3012884"/>
                </a:lnTo>
                <a:cubicBezTo>
                  <a:pt x="657613" y="2939528"/>
                  <a:pt x="598655" y="2861335"/>
                  <a:pt x="524837" y="2787518"/>
                </a:cubicBezTo>
                <a:cubicBezTo>
                  <a:pt x="451020" y="2713701"/>
                  <a:pt x="372827" y="2654742"/>
                  <a:pt x="299471" y="2614327"/>
                </a:cubicBezTo>
                <a:lnTo>
                  <a:pt x="247111" y="2588346"/>
                </a:lnTo>
                <a:lnTo>
                  <a:pt x="244569" y="2531426"/>
                </a:lnTo>
                <a:cubicBezTo>
                  <a:pt x="235983" y="2448117"/>
                  <a:pt x="212212" y="2353115"/>
                  <a:pt x="173052" y="2256344"/>
                </a:cubicBezTo>
                <a:cubicBezTo>
                  <a:pt x="133893" y="2159574"/>
                  <a:pt x="84906" y="2074777"/>
                  <a:pt x="33138" y="2008941"/>
                </a:cubicBezTo>
                <a:lnTo>
                  <a:pt x="5347" y="1977536"/>
                </a:lnTo>
                <a:lnTo>
                  <a:pt x="19328" y="1938000"/>
                </a:lnTo>
                <a:cubicBezTo>
                  <a:pt x="42620" y="1857552"/>
                  <a:pt x="56221" y="1760570"/>
                  <a:pt x="56221" y="1656178"/>
                </a:cubicBezTo>
                <a:cubicBezTo>
                  <a:pt x="56221" y="1551783"/>
                  <a:pt x="42620" y="1454803"/>
                  <a:pt x="19328" y="1374355"/>
                </a:cubicBezTo>
                <a:lnTo>
                  <a:pt x="0" y="1319696"/>
                </a:lnTo>
                <a:lnTo>
                  <a:pt x="39125" y="1276913"/>
                </a:lnTo>
                <a:cubicBezTo>
                  <a:pt x="91963" y="1211933"/>
                  <a:pt x="142330" y="1127948"/>
                  <a:pt x="183067" y="1031831"/>
                </a:cubicBezTo>
                <a:cubicBezTo>
                  <a:pt x="223804" y="935714"/>
                  <a:pt x="249126" y="841115"/>
                  <a:pt x="259073" y="757956"/>
                </a:cubicBezTo>
                <a:lnTo>
                  <a:pt x="261630" y="716099"/>
                </a:lnTo>
                <a:lnTo>
                  <a:pt x="299471" y="698027"/>
                </a:lnTo>
                <a:cubicBezTo>
                  <a:pt x="372827" y="657612"/>
                  <a:pt x="451020" y="598654"/>
                  <a:pt x="524837" y="524836"/>
                </a:cubicBezTo>
                <a:cubicBezTo>
                  <a:pt x="598655" y="451019"/>
                  <a:pt x="657614" y="372826"/>
                  <a:pt x="698028" y="299470"/>
                </a:cubicBezTo>
                <a:lnTo>
                  <a:pt x="723011" y="247155"/>
                </a:lnTo>
                <a:lnTo>
                  <a:pt x="780929" y="244568"/>
                </a:lnTo>
                <a:cubicBezTo>
                  <a:pt x="864239" y="235982"/>
                  <a:pt x="959241" y="212211"/>
                  <a:pt x="1056011" y="173052"/>
                </a:cubicBezTo>
                <a:cubicBezTo>
                  <a:pt x="1152781" y="133892"/>
                  <a:pt x="1237578" y="84905"/>
                  <a:pt x="1303415" y="33137"/>
                </a:cubicBezTo>
                <a:lnTo>
                  <a:pt x="1334820" y="5347"/>
                </a:lnTo>
                <a:lnTo>
                  <a:pt x="1374355" y="19327"/>
                </a:lnTo>
                <a:cubicBezTo>
                  <a:pt x="1454803" y="42619"/>
                  <a:pt x="1551785" y="56220"/>
                  <a:pt x="1656178" y="56221"/>
                </a:cubicBezTo>
                <a:cubicBezTo>
                  <a:pt x="1760572" y="56220"/>
                  <a:pt x="1857553" y="42619"/>
                  <a:pt x="1938001" y="19327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F78A6AC3-94D3-4616-924E-EFF183B7ECEF}"/>
              </a:ext>
            </a:extLst>
          </p:cNvPr>
          <p:cNvSpPr/>
          <p:nvPr/>
        </p:nvSpPr>
        <p:spPr>
          <a:xfrm>
            <a:off x="7895628" y="858260"/>
            <a:ext cx="1557871" cy="1557633"/>
          </a:xfrm>
          <a:custGeom>
            <a:avLst/>
            <a:gdLst>
              <a:gd name="connsiteX0" fmla="*/ 1833957 w 3243223"/>
              <a:gd name="connsiteY0" fmla="*/ 0 h 3242729"/>
              <a:gd name="connsiteX1" fmla="*/ 1850341 w 3243223"/>
              <a:gd name="connsiteY1" fmla="*/ 8747 h 3242729"/>
              <a:gd name="connsiteX2" fmla="*/ 2035463 w 3243223"/>
              <a:gd name="connsiteY2" fmla="*/ 75925 h 3242729"/>
              <a:gd name="connsiteX3" fmla="*/ 2229373 w 3243223"/>
              <a:gd name="connsiteY3" fmla="*/ 110308 h 3242729"/>
              <a:gd name="connsiteX4" fmla="*/ 2247934 w 3243223"/>
              <a:gd name="connsiteY4" fmla="*/ 110925 h 3242729"/>
              <a:gd name="connsiteX5" fmla="*/ 2315649 w 3243223"/>
              <a:gd name="connsiteY5" fmla="*/ 166886 h 3242729"/>
              <a:gd name="connsiteX6" fmla="*/ 2421342 w 3243223"/>
              <a:gd name="connsiteY6" fmla="*/ 235761 h 3242729"/>
              <a:gd name="connsiteX7" fmla="*/ 2599746 w 3243223"/>
              <a:gd name="connsiteY7" fmla="*/ 319160 h 3242729"/>
              <a:gd name="connsiteX8" fmla="*/ 2616641 w 3243223"/>
              <a:gd name="connsiteY8" fmla="*/ 324294 h 3242729"/>
              <a:gd name="connsiteX9" fmla="*/ 2625973 w 3243223"/>
              <a:gd name="connsiteY9" fmla="*/ 339284 h 3242729"/>
              <a:gd name="connsiteX10" fmla="*/ 2752704 w 3243223"/>
              <a:gd name="connsiteY10" fmla="*/ 490024 h 3242729"/>
              <a:gd name="connsiteX11" fmla="*/ 2846588 w 3243223"/>
              <a:gd name="connsiteY11" fmla="*/ 574290 h 3242729"/>
              <a:gd name="connsiteX12" fmla="*/ 2918168 w 3243223"/>
              <a:gd name="connsiteY12" fmla="*/ 625214 h 3242729"/>
              <a:gd name="connsiteX13" fmla="*/ 2923568 w 3243223"/>
              <a:gd name="connsiteY13" fmla="*/ 642982 h 3242729"/>
              <a:gd name="connsiteX14" fmla="*/ 3006967 w 3243223"/>
              <a:gd name="connsiteY14" fmla="*/ 821386 h 3242729"/>
              <a:gd name="connsiteX15" fmla="*/ 3119770 w 3243223"/>
              <a:gd name="connsiteY15" fmla="*/ 982813 h 3242729"/>
              <a:gd name="connsiteX16" fmla="*/ 3132458 w 3243223"/>
              <a:gd name="connsiteY16" fmla="*/ 996374 h 3242729"/>
              <a:gd name="connsiteX17" fmla="*/ 3140769 w 3243223"/>
              <a:gd name="connsiteY17" fmla="*/ 1083826 h 3242729"/>
              <a:gd name="connsiteX18" fmla="*/ 3166804 w 3243223"/>
              <a:gd name="connsiteY18" fmla="*/ 1207265 h 3242729"/>
              <a:gd name="connsiteX19" fmla="*/ 3233982 w 3243223"/>
              <a:gd name="connsiteY19" fmla="*/ 1392387 h 3242729"/>
              <a:gd name="connsiteX20" fmla="*/ 3242298 w 3243223"/>
              <a:gd name="connsiteY20" fmla="*/ 1407964 h 3242729"/>
              <a:gd name="connsiteX21" fmla="*/ 3238297 w 3243223"/>
              <a:gd name="connsiteY21" fmla="*/ 1425163 h 3242729"/>
              <a:gd name="connsiteX22" fmla="*/ 3221321 w 3243223"/>
              <a:gd name="connsiteY22" fmla="*/ 1621364 h 3242729"/>
              <a:gd name="connsiteX23" fmla="*/ 3228122 w 3243223"/>
              <a:gd name="connsiteY23" fmla="*/ 1747335 h 3242729"/>
              <a:gd name="connsiteX24" fmla="*/ 3243223 w 3243223"/>
              <a:gd name="connsiteY24" fmla="*/ 1836894 h 3242729"/>
              <a:gd name="connsiteX25" fmla="*/ 3214979 w 3243223"/>
              <a:gd name="connsiteY25" fmla="*/ 1893195 h 3242729"/>
              <a:gd name="connsiteX26" fmla="*/ 3166804 w 3243223"/>
              <a:gd name="connsiteY26" fmla="*/ 2035464 h 3242729"/>
              <a:gd name="connsiteX27" fmla="*/ 3132421 w 3243223"/>
              <a:gd name="connsiteY27" fmla="*/ 2229373 h 3242729"/>
              <a:gd name="connsiteX28" fmla="*/ 3131782 w 3243223"/>
              <a:gd name="connsiteY28" fmla="*/ 2248577 h 3242729"/>
              <a:gd name="connsiteX29" fmla="*/ 3079445 w 3243223"/>
              <a:gd name="connsiteY29" fmla="*/ 2310772 h 3242729"/>
              <a:gd name="connsiteX30" fmla="*/ 3006967 w 3243223"/>
              <a:gd name="connsiteY30" fmla="*/ 2421343 h 3242729"/>
              <a:gd name="connsiteX31" fmla="*/ 2923568 w 3243223"/>
              <a:gd name="connsiteY31" fmla="*/ 2599746 h 3242729"/>
              <a:gd name="connsiteX32" fmla="*/ 2917623 w 3243223"/>
              <a:gd name="connsiteY32" fmla="*/ 2619308 h 3242729"/>
              <a:gd name="connsiteX33" fmla="*/ 2865560 w 3243223"/>
              <a:gd name="connsiteY33" fmla="*/ 2653584 h 3242729"/>
              <a:gd name="connsiteX34" fmla="*/ 2752704 w 3243223"/>
              <a:gd name="connsiteY34" fmla="*/ 2752705 h 3242729"/>
              <a:gd name="connsiteX35" fmla="*/ 2668438 w 3243223"/>
              <a:gd name="connsiteY35" fmla="*/ 2846589 h 3242729"/>
              <a:gd name="connsiteX36" fmla="*/ 2617515 w 3243223"/>
              <a:gd name="connsiteY36" fmla="*/ 2918169 h 3242729"/>
              <a:gd name="connsiteX37" fmla="*/ 2599746 w 3243223"/>
              <a:gd name="connsiteY37" fmla="*/ 2923569 h 3242729"/>
              <a:gd name="connsiteX38" fmla="*/ 2421342 w 3243223"/>
              <a:gd name="connsiteY38" fmla="*/ 3006968 h 3242729"/>
              <a:gd name="connsiteX39" fmla="*/ 2259915 w 3243223"/>
              <a:gd name="connsiteY39" fmla="*/ 3119770 h 3242729"/>
              <a:gd name="connsiteX40" fmla="*/ 2246354 w 3243223"/>
              <a:gd name="connsiteY40" fmla="*/ 3132458 h 3242729"/>
              <a:gd name="connsiteX41" fmla="*/ 2158902 w 3243223"/>
              <a:gd name="connsiteY41" fmla="*/ 3140770 h 3242729"/>
              <a:gd name="connsiteX42" fmla="*/ 2035464 w 3243223"/>
              <a:gd name="connsiteY42" fmla="*/ 3166804 h 3242729"/>
              <a:gd name="connsiteX43" fmla="*/ 1850342 w 3243223"/>
              <a:gd name="connsiteY43" fmla="*/ 3233982 h 3242729"/>
              <a:gd name="connsiteX44" fmla="*/ 1834764 w 3243223"/>
              <a:gd name="connsiteY44" fmla="*/ 3242298 h 3242729"/>
              <a:gd name="connsiteX45" fmla="*/ 1817566 w 3243223"/>
              <a:gd name="connsiteY45" fmla="*/ 3238297 h 3242729"/>
              <a:gd name="connsiteX46" fmla="*/ 1621365 w 3243223"/>
              <a:gd name="connsiteY46" fmla="*/ 3221321 h 3242729"/>
              <a:gd name="connsiteX47" fmla="*/ 1495393 w 3243223"/>
              <a:gd name="connsiteY47" fmla="*/ 3228122 h 3242729"/>
              <a:gd name="connsiteX48" fmla="*/ 1408769 w 3243223"/>
              <a:gd name="connsiteY48" fmla="*/ 3242729 h 3242729"/>
              <a:gd name="connsiteX49" fmla="*/ 1392386 w 3243223"/>
              <a:gd name="connsiteY49" fmla="*/ 3233983 h 3242729"/>
              <a:gd name="connsiteX50" fmla="*/ 1207265 w 3243223"/>
              <a:gd name="connsiteY50" fmla="*/ 3166805 h 3242729"/>
              <a:gd name="connsiteX51" fmla="*/ 1059968 w 3243223"/>
              <a:gd name="connsiteY51" fmla="*/ 3137391 h 3242729"/>
              <a:gd name="connsiteX52" fmla="*/ 997089 w 3243223"/>
              <a:gd name="connsiteY52" fmla="*/ 3133700 h 3242729"/>
              <a:gd name="connsiteX53" fmla="*/ 927079 w 3243223"/>
              <a:gd name="connsiteY53" fmla="*/ 3075844 h 3242729"/>
              <a:gd name="connsiteX54" fmla="*/ 821385 w 3243223"/>
              <a:gd name="connsiteY54" fmla="*/ 3006968 h 3242729"/>
              <a:gd name="connsiteX55" fmla="*/ 686720 w 3243223"/>
              <a:gd name="connsiteY55" fmla="*/ 2940433 h 3242729"/>
              <a:gd name="connsiteX56" fmla="*/ 627560 w 3243223"/>
              <a:gd name="connsiteY56" fmla="*/ 2920801 h 3242729"/>
              <a:gd name="connsiteX57" fmla="*/ 616755 w 3243223"/>
              <a:gd name="connsiteY57" fmla="*/ 2903444 h 3242729"/>
              <a:gd name="connsiteX58" fmla="*/ 490023 w 3243223"/>
              <a:gd name="connsiteY58" fmla="*/ 2752705 h 3242729"/>
              <a:gd name="connsiteX59" fmla="*/ 391397 w 3243223"/>
              <a:gd name="connsiteY59" fmla="*/ 2664661 h 3242729"/>
              <a:gd name="connsiteX60" fmla="*/ 324747 w 3243223"/>
              <a:gd name="connsiteY60" fmla="*/ 2618130 h 3242729"/>
              <a:gd name="connsiteX61" fmla="*/ 319160 w 3243223"/>
              <a:gd name="connsiteY61" fmla="*/ 2599746 h 3242729"/>
              <a:gd name="connsiteX62" fmla="*/ 235761 w 3243223"/>
              <a:gd name="connsiteY62" fmla="*/ 2421342 h 3242729"/>
              <a:gd name="connsiteX63" fmla="*/ 122958 w 3243223"/>
              <a:gd name="connsiteY63" fmla="*/ 2259915 h 3242729"/>
              <a:gd name="connsiteX64" fmla="*/ 110270 w 3243223"/>
              <a:gd name="connsiteY64" fmla="*/ 2246354 h 3242729"/>
              <a:gd name="connsiteX65" fmla="*/ 101959 w 3243223"/>
              <a:gd name="connsiteY65" fmla="*/ 2158902 h 3242729"/>
              <a:gd name="connsiteX66" fmla="*/ 75924 w 3243223"/>
              <a:gd name="connsiteY66" fmla="*/ 2035463 h 3242729"/>
              <a:gd name="connsiteX67" fmla="*/ 8746 w 3243223"/>
              <a:gd name="connsiteY67" fmla="*/ 1850342 h 3242729"/>
              <a:gd name="connsiteX68" fmla="*/ 430 w 3243223"/>
              <a:gd name="connsiteY68" fmla="*/ 1834764 h 3242729"/>
              <a:gd name="connsiteX69" fmla="*/ 4431 w 3243223"/>
              <a:gd name="connsiteY69" fmla="*/ 1817566 h 3242729"/>
              <a:gd name="connsiteX70" fmla="*/ 21407 w 3243223"/>
              <a:gd name="connsiteY70" fmla="*/ 1621365 h 3242729"/>
              <a:gd name="connsiteX71" fmla="*/ 14607 w 3243223"/>
              <a:gd name="connsiteY71" fmla="*/ 1495393 h 3242729"/>
              <a:gd name="connsiteX72" fmla="*/ 0 w 3243223"/>
              <a:gd name="connsiteY72" fmla="*/ 1408769 h 3242729"/>
              <a:gd name="connsiteX73" fmla="*/ 8746 w 3243223"/>
              <a:gd name="connsiteY73" fmla="*/ 1392386 h 3242729"/>
              <a:gd name="connsiteX74" fmla="*/ 75924 w 3243223"/>
              <a:gd name="connsiteY74" fmla="*/ 1207264 h 3242729"/>
              <a:gd name="connsiteX75" fmla="*/ 110307 w 3243223"/>
              <a:gd name="connsiteY75" fmla="*/ 1013355 h 3242729"/>
              <a:gd name="connsiteX76" fmla="*/ 110924 w 3243223"/>
              <a:gd name="connsiteY76" fmla="*/ 994794 h 3242729"/>
              <a:gd name="connsiteX77" fmla="*/ 166885 w 3243223"/>
              <a:gd name="connsiteY77" fmla="*/ 927079 h 3242729"/>
              <a:gd name="connsiteX78" fmla="*/ 235760 w 3243223"/>
              <a:gd name="connsiteY78" fmla="*/ 821385 h 3242729"/>
              <a:gd name="connsiteX79" fmla="*/ 319159 w 3243223"/>
              <a:gd name="connsiteY79" fmla="*/ 642982 h 3242729"/>
              <a:gd name="connsiteX80" fmla="*/ 324294 w 3243223"/>
              <a:gd name="connsiteY80" fmla="*/ 626087 h 3242729"/>
              <a:gd name="connsiteX81" fmla="*/ 339284 w 3243223"/>
              <a:gd name="connsiteY81" fmla="*/ 616755 h 3242729"/>
              <a:gd name="connsiteX82" fmla="*/ 490023 w 3243223"/>
              <a:gd name="connsiteY82" fmla="*/ 490023 h 3242729"/>
              <a:gd name="connsiteX83" fmla="*/ 574290 w 3243223"/>
              <a:gd name="connsiteY83" fmla="*/ 396140 h 3242729"/>
              <a:gd name="connsiteX84" fmla="*/ 625213 w 3243223"/>
              <a:gd name="connsiteY84" fmla="*/ 324560 h 3242729"/>
              <a:gd name="connsiteX85" fmla="*/ 642982 w 3243223"/>
              <a:gd name="connsiteY85" fmla="*/ 319160 h 3242729"/>
              <a:gd name="connsiteX86" fmla="*/ 821386 w 3243223"/>
              <a:gd name="connsiteY86" fmla="*/ 235760 h 3242729"/>
              <a:gd name="connsiteX87" fmla="*/ 982813 w 3243223"/>
              <a:gd name="connsiteY87" fmla="*/ 122958 h 3242729"/>
              <a:gd name="connsiteX88" fmla="*/ 996374 w 3243223"/>
              <a:gd name="connsiteY88" fmla="*/ 110270 h 3242729"/>
              <a:gd name="connsiteX89" fmla="*/ 1083826 w 3243223"/>
              <a:gd name="connsiteY89" fmla="*/ 101959 h 3242729"/>
              <a:gd name="connsiteX90" fmla="*/ 1207265 w 3243223"/>
              <a:gd name="connsiteY90" fmla="*/ 75924 h 3242729"/>
              <a:gd name="connsiteX91" fmla="*/ 1392387 w 3243223"/>
              <a:gd name="connsiteY91" fmla="*/ 8746 h 3242729"/>
              <a:gd name="connsiteX92" fmla="*/ 1407964 w 3243223"/>
              <a:gd name="connsiteY92" fmla="*/ 430 h 3242729"/>
              <a:gd name="connsiteX93" fmla="*/ 1425163 w 3243223"/>
              <a:gd name="connsiteY93" fmla="*/ 4431 h 3242729"/>
              <a:gd name="connsiteX94" fmla="*/ 1621364 w 3243223"/>
              <a:gd name="connsiteY94" fmla="*/ 21407 h 3242729"/>
              <a:gd name="connsiteX95" fmla="*/ 1747336 w 3243223"/>
              <a:gd name="connsiteY95" fmla="*/ 14606 h 324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243223" h="3242729">
                <a:moveTo>
                  <a:pt x="1833957" y="0"/>
                </a:moveTo>
                <a:lnTo>
                  <a:pt x="1850341" y="8747"/>
                </a:lnTo>
                <a:cubicBezTo>
                  <a:pt x="1905762" y="34914"/>
                  <a:pt x="1968240" y="57912"/>
                  <a:pt x="2035463" y="75925"/>
                </a:cubicBezTo>
                <a:cubicBezTo>
                  <a:pt x="2102687" y="93938"/>
                  <a:pt x="2168294" y="105258"/>
                  <a:pt x="2229373" y="110308"/>
                </a:cubicBezTo>
                <a:lnTo>
                  <a:pt x="2247934" y="110925"/>
                </a:lnTo>
                <a:lnTo>
                  <a:pt x="2315649" y="166886"/>
                </a:lnTo>
                <a:cubicBezTo>
                  <a:pt x="2348298" y="190863"/>
                  <a:pt x="2383672" y="214013"/>
                  <a:pt x="2421342" y="235761"/>
                </a:cubicBezTo>
                <a:cubicBezTo>
                  <a:pt x="2481613" y="270559"/>
                  <a:pt x="2542055" y="298475"/>
                  <a:pt x="2599746" y="319160"/>
                </a:cubicBezTo>
                <a:lnTo>
                  <a:pt x="2616641" y="324294"/>
                </a:lnTo>
                <a:lnTo>
                  <a:pt x="2625973" y="339284"/>
                </a:lnTo>
                <a:cubicBezTo>
                  <a:pt x="2660886" y="389656"/>
                  <a:pt x="2703493" y="440812"/>
                  <a:pt x="2752704" y="490024"/>
                </a:cubicBezTo>
                <a:cubicBezTo>
                  <a:pt x="2783461" y="520782"/>
                  <a:pt x="2814977" y="548959"/>
                  <a:pt x="2846588" y="574290"/>
                </a:cubicBezTo>
                <a:lnTo>
                  <a:pt x="2918168" y="625214"/>
                </a:lnTo>
                <a:lnTo>
                  <a:pt x="2923568" y="642982"/>
                </a:lnTo>
                <a:cubicBezTo>
                  <a:pt x="2944254" y="700673"/>
                  <a:pt x="2972169" y="761114"/>
                  <a:pt x="3006967" y="821386"/>
                </a:cubicBezTo>
                <a:cubicBezTo>
                  <a:pt x="3041765" y="881657"/>
                  <a:pt x="3080150" y="936053"/>
                  <a:pt x="3119770" y="982813"/>
                </a:cubicBezTo>
                <a:lnTo>
                  <a:pt x="3132458" y="996374"/>
                </a:lnTo>
                <a:lnTo>
                  <a:pt x="3140769" y="1083826"/>
                </a:lnTo>
                <a:cubicBezTo>
                  <a:pt x="3146902" y="1123867"/>
                  <a:pt x="3155546" y="1165250"/>
                  <a:pt x="3166804" y="1207265"/>
                </a:cubicBezTo>
                <a:cubicBezTo>
                  <a:pt x="3184816" y="1274488"/>
                  <a:pt x="3207815" y="1336967"/>
                  <a:pt x="3233982" y="1392387"/>
                </a:cubicBezTo>
                <a:lnTo>
                  <a:pt x="3242298" y="1407964"/>
                </a:lnTo>
                <a:lnTo>
                  <a:pt x="3238297" y="1425163"/>
                </a:lnTo>
                <a:cubicBezTo>
                  <a:pt x="3227366" y="1485468"/>
                  <a:pt x="3221321" y="1551768"/>
                  <a:pt x="3221321" y="1621364"/>
                </a:cubicBezTo>
                <a:cubicBezTo>
                  <a:pt x="3221321" y="1664861"/>
                  <a:pt x="3223683" y="1707072"/>
                  <a:pt x="3228122" y="1747335"/>
                </a:cubicBezTo>
                <a:lnTo>
                  <a:pt x="3243223" y="1836894"/>
                </a:lnTo>
                <a:lnTo>
                  <a:pt x="3214979" y="1893195"/>
                </a:lnTo>
                <a:cubicBezTo>
                  <a:pt x="3196628" y="1937298"/>
                  <a:pt x="3180313" y="1985046"/>
                  <a:pt x="3166804" y="2035464"/>
                </a:cubicBezTo>
                <a:cubicBezTo>
                  <a:pt x="3148791" y="2102688"/>
                  <a:pt x="3137470" y="2168294"/>
                  <a:pt x="3132421" y="2229373"/>
                </a:cubicBezTo>
                <a:lnTo>
                  <a:pt x="3131782" y="2248577"/>
                </a:lnTo>
                <a:lnTo>
                  <a:pt x="3079445" y="2310772"/>
                </a:lnTo>
                <a:cubicBezTo>
                  <a:pt x="3054184" y="2344767"/>
                  <a:pt x="3029803" y="2381790"/>
                  <a:pt x="3006967" y="2421343"/>
                </a:cubicBezTo>
                <a:cubicBezTo>
                  <a:pt x="2972169" y="2481614"/>
                  <a:pt x="2944254" y="2542056"/>
                  <a:pt x="2923568" y="2599746"/>
                </a:cubicBezTo>
                <a:lnTo>
                  <a:pt x="2917623" y="2619308"/>
                </a:lnTo>
                <a:lnTo>
                  <a:pt x="2865560" y="2653584"/>
                </a:lnTo>
                <a:cubicBezTo>
                  <a:pt x="2827615" y="2682602"/>
                  <a:pt x="2789612" y="2715796"/>
                  <a:pt x="2752704" y="2752705"/>
                </a:cubicBezTo>
                <a:cubicBezTo>
                  <a:pt x="2721946" y="2783462"/>
                  <a:pt x="2693770" y="2814980"/>
                  <a:pt x="2668438" y="2846589"/>
                </a:cubicBezTo>
                <a:lnTo>
                  <a:pt x="2617515" y="2918169"/>
                </a:lnTo>
                <a:lnTo>
                  <a:pt x="2599746" y="2923569"/>
                </a:lnTo>
                <a:cubicBezTo>
                  <a:pt x="2542055" y="2944254"/>
                  <a:pt x="2481615" y="2972170"/>
                  <a:pt x="2421342" y="3006968"/>
                </a:cubicBezTo>
                <a:cubicBezTo>
                  <a:pt x="2361071" y="3041765"/>
                  <a:pt x="2306676" y="3080152"/>
                  <a:pt x="2259915" y="3119770"/>
                </a:cubicBezTo>
                <a:lnTo>
                  <a:pt x="2246354" y="3132458"/>
                </a:lnTo>
                <a:lnTo>
                  <a:pt x="2158902" y="3140770"/>
                </a:lnTo>
                <a:cubicBezTo>
                  <a:pt x="2118861" y="3146902"/>
                  <a:pt x="2077478" y="3155546"/>
                  <a:pt x="2035464" y="3166804"/>
                </a:cubicBezTo>
                <a:cubicBezTo>
                  <a:pt x="1968240" y="3184817"/>
                  <a:pt x="1905763" y="3207816"/>
                  <a:pt x="1850342" y="3233982"/>
                </a:cubicBezTo>
                <a:lnTo>
                  <a:pt x="1834764" y="3242298"/>
                </a:lnTo>
                <a:lnTo>
                  <a:pt x="1817566" y="3238297"/>
                </a:lnTo>
                <a:cubicBezTo>
                  <a:pt x="1757262" y="3227367"/>
                  <a:pt x="1690960" y="3221321"/>
                  <a:pt x="1621365" y="3221321"/>
                </a:cubicBezTo>
                <a:cubicBezTo>
                  <a:pt x="1577867" y="3221321"/>
                  <a:pt x="1535656" y="3223683"/>
                  <a:pt x="1495393" y="3228122"/>
                </a:cubicBezTo>
                <a:lnTo>
                  <a:pt x="1408769" y="3242729"/>
                </a:lnTo>
                <a:lnTo>
                  <a:pt x="1392386" y="3233983"/>
                </a:lnTo>
                <a:cubicBezTo>
                  <a:pt x="1336967" y="3207816"/>
                  <a:pt x="1274489" y="3184817"/>
                  <a:pt x="1207265" y="3166805"/>
                </a:cubicBezTo>
                <a:cubicBezTo>
                  <a:pt x="1156847" y="3153295"/>
                  <a:pt x="1107339" y="3143549"/>
                  <a:pt x="1059968" y="3137391"/>
                </a:cubicBezTo>
                <a:lnTo>
                  <a:pt x="997089" y="3133700"/>
                </a:lnTo>
                <a:lnTo>
                  <a:pt x="927079" y="3075844"/>
                </a:lnTo>
                <a:cubicBezTo>
                  <a:pt x="894430" y="3051867"/>
                  <a:pt x="859055" y="3028717"/>
                  <a:pt x="821385" y="3006968"/>
                </a:cubicBezTo>
                <a:cubicBezTo>
                  <a:pt x="776181" y="2980870"/>
                  <a:pt x="730883" y="2958642"/>
                  <a:pt x="686720" y="2940433"/>
                </a:cubicBezTo>
                <a:lnTo>
                  <a:pt x="627560" y="2920801"/>
                </a:lnTo>
                <a:lnTo>
                  <a:pt x="616755" y="2903444"/>
                </a:lnTo>
                <a:cubicBezTo>
                  <a:pt x="581843" y="2853073"/>
                  <a:pt x="539235" y="2801916"/>
                  <a:pt x="490023" y="2752705"/>
                </a:cubicBezTo>
                <a:cubicBezTo>
                  <a:pt x="457728" y="2720410"/>
                  <a:pt x="424596" y="2690959"/>
                  <a:pt x="391397" y="2664661"/>
                </a:cubicBezTo>
                <a:lnTo>
                  <a:pt x="324747" y="2618130"/>
                </a:lnTo>
                <a:lnTo>
                  <a:pt x="319160" y="2599746"/>
                </a:lnTo>
                <a:cubicBezTo>
                  <a:pt x="298474" y="2542055"/>
                  <a:pt x="270559" y="2481615"/>
                  <a:pt x="235761" y="2421342"/>
                </a:cubicBezTo>
                <a:cubicBezTo>
                  <a:pt x="200963" y="2361071"/>
                  <a:pt x="162577" y="2306675"/>
                  <a:pt x="122958" y="2259915"/>
                </a:cubicBezTo>
                <a:lnTo>
                  <a:pt x="110270" y="2246354"/>
                </a:lnTo>
                <a:lnTo>
                  <a:pt x="101959" y="2158902"/>
                </a:lnTo>
                <a:cubicBezTo>
                  <a:pt x="95827" y="2118861"/>
                  <a:pt x="87182" y="2077478"/>
                  <a:pt x="75924" y="2035463"/>
                </a:cubicBezTo>
                <a:cubicBezTo>
                  <a:pt x="57912" y="1968239"/>
                  <a:pt x="34913" y="1905762"/>
                  <a:pt x="8746" y="1850342"/>
                </a:cubicBezTo>
                <a:lnTo>
                  <a:pt x="430" y="1834764"/>
                </a:lnTo>
                <a:lnTo>
                  <a:pt x="4431" y="1817566"/>
                </a:lnTo>
                <a:cubicBezTo>
                  <a:pt x="15363" y="1757260"/>
                  <a:pt x="21408" y="1690960"/>
                  <a:pt x="21407" y="1621365"/>
                </a:cubicBezTo>
                <a:cubicBezTo>
                  <a:pt x="21407" y="1577867"/>
                  <a:pt x="19046" y="1535656"/>
                  <a:pt x="14607" y="1495393"/>
                </a:cubicBezTo>
                <a:lnTo>
                  <a:pt x="0" y="1408769"/>
                </a:lnTo>
                <a:lnTo>
                  <a:pt x="8746" y="1392386"/>
                </a:lnTo>
                <a:cubicBezTo>
                  <a:pt x="34913" y="1336966"/>
                  <a:pt x="57911" y="1274489"/>
                  <a:pt x="75924" y="1207264"/>
                </a:cubicBezTo>
                <a:cubicBezTo>
                  <a:pt x="93937" y="1140041"/>
                  <a:pt x="105257" y="1074434"/>
                  <a:pt x="110307" y="1013355"/>
                </a:cubicBezTo>
                <a:lnTo>
                  <a:pt x="110924" y="994794"/>
                </a:lnTo>
                <a:lnTo>
                  <a:pt x="166885" y="927079"/>
                </a:lnTo>
                <a:cubicBezTo>
                  <a:pt x="190862" y="894430"/>
                  <a:pt x="214012" y="859055"/>
                  <a:pt x="235760" y="821385"/>
                </a:cubicBezTo>
                <a:cubicBezTo>
                  <a:pt x="270559" y="761114"/>
                  <a:pt x="298474" y="700674"/>
                  <a:pt x="319159" y="642982"/>
                </a:cubicBezTo>
                <a:lnTo>
                  <a:pt x="324294" y="626087"/>
                </a:lnTo>
                <a:lnTo>
                  <a:pt x="339284" y="616755"/>
                </a:lnTo>
                <a:cubicBezTo>
                  <a:pt x="389656" y="581843"/>
                  <a:pt x="440812" y="539235"/>
                  <a:pt x="490023" y="490023"/>
                </a:cubicBezTo>
                <a:cubicBezTo>
                  <a:pt x="520781" y="459267"/>
                  <a:pt x="548959" y="427750"/>
                  <a:pt x="574290" y="396140"/>
                </a:cubicBezTo>
                <a:lnTo>
                  <a:pt x="625213" y="324560"/>
                </a:lnTo>
                <a:lnTo>
                  <a:pt x="642982" y="319160"/>
                </a:lnTo>
                <a:cubicBezTo>
                  <a:pt x="700673" y="298474"/>
                  <a:pt x="761114" y="270559"/>
                  <a:pt x="821386" y="235760"/>
                </a:cubicBezTo>
                <a:cubicBezTo>
                  <a:pt x="881658" y="200963"/>
                  <a:pt x="936053" y="162578"/>
                  <a:pt x="982813" y="122958"/>
                </a:cubicBezTo>
                <a:lnTo>
                  <a:pt x="996374" y="110270"/>
                </a:lnTo>
                <a:lnTo>
                  <a:pt x="1083826" y="101959"/>
                </a:lnTo>
                <a:cubicBezTo>
                  <a:pt x="1123867" y="95826"/>
                  <a:pt x="1165250" y="87182"/>
                  <a:pt x="1207265" y="75924"/>
                </a:cubicBezTo>
                <a:cubicBezTo>
                  <a:pt x="1274489" y="57912"/>
                  <a:pt x="1336967" y="34913"/>
                  <a:pt x="1392387" y="8746"/>
                </a:cubicBezTo>
                <a:lnTo>
                  <a:pt x="1407964" y="430"/>
                </a:lnTo>
                <a:lnTo>
                  <a:pt x="1425163" y="4431"/>
                </a:lnTo>
                <a:cubicBezTo>
                  <a:pt x="1485468" y="15363"/>
                  <a:pt x="1551769" y="21408"/>
                  <a:pt x="1621364" y="21407"/>
                </a:cubicBezTo>
                <a:cubicBezTo>
                  <a:pt x="1664862" y="21407"/>
                  <a:pt x="1707072" y="19046"/>
                  <a:pt x="1747336" y="14606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B04D8EF3-396B-45B4-B2D8-D4375094C420}"/>
              </a:ext>
            </a:extLst>
          </p:cNvPr>
          <p:cNvSpPr/>
          <p:nvPr/>
        </p:nvSpPr>
        <p:spPr>
          <a:xfrm>
            <a:off x="2241670" y="4699640"/>
            <a:ext cx="1668738" cy="1668762"/>
          </a:xfrm>
          <a:custGeom>
            <a:avLst/>
            <a:gdLst>
              <a:gd name="connsiteX0" fmla="*/ 491106 w 813853"/>
              <a:gd name="connsiteY0" fmla="*/ 0 h 813867"/>
              <a:gd name="connsiteX1" fmla="*/ 482002 w 813853"/>
              <a:gd name="connsiteY1" fmla="*/ 57750 h 813867"/>
              <a:gd name="connsiteX2" fmla="*/ 500877 w 813853"/>
              <a:gd name="connsiteY2" fmla="*/ 189561 h 813867"/>
              <a:gd name="connsiteX3" fmla="*/ 575463 w 813853"/>
              <a:gd name="connsiteY3" fmla="*/ 151056 h 813867"/>
              <a:gd name="connsiteX4" fmla="*/ 596776 w 813853"/>
              <a:gd name="connsiteY4" fmla="*/ 127442 h 813867"/>
              <a:gd name="connsiteX5" fmla="*/ 582677 w 813853"/>
              <a:gd name="connsiteY5" fmla="*/ 155960 h 813867"/>
              <a:gd name="connsiteX6" fmla="*/ 574370 w 813853"/>
              <a:gd name="connsiteY6" fmla="*/ 239486 h 813867"/>
              <a:gd name="connsiteX7" fmla="*/ 703861 w 813853"/>
              <a:gd name="connsiteY7" fmla="*/ 208456 h 813867"/>
              <a:gd name="connsiteX8" fmla="*/ 754192 w 813853"/>
              <a:gd name="connsiteY8" fmla="*/ 178708 h 813867"/>
              <a:gd name="connsiteX9" fmla="*/ 706918 w 813853"/>
              <a:gd name="connsiteY9" fmla="*/ 213109 h 813867"/>
              <a:gd name="connsiteX10" fmla="*/ 627059 w 813853"/>
              <a:gd name="connsiteY10" fmla="*/ 319660 h 813867"/>
              <a:gd name="connsiteX11" fmla="*/ 707026 w 813853"/>
              <a:gd name="connsiteY11" fmla="*/ 345174 h 813867"/>
              <a:gd name="connsiteX12" fmla="*/ 738789 w 813853"/>
              <a:gd name="connsiteY12" fmla="*/ 343547 h 813867"/>
              <a:gd name="connsiteX13" fmla="*/ 708663 w 813853"/>
              <a:gd name="connsiteY13" fmla="*/ 353739 h 813867"/>
              <a:gd name="connsiteX14" fmla="*/ 643727 w 813853"/>
              <a:gd name="connsiteY14" fmla="*/ 406927 h 813867"/>
              <a:gd name="connsiteX15" fmla="*/ 757233 w 813853"/>
              <a:gd name="connsiteY15" fmla="*/ 476549 h 813867"/>
              <a:gd name="connsiteX16" fmla="*/ 813853 w 813853"/>
              <a:gd name="connsiteY16" fmla="*/ 491104 h 813867"/>
              <a:gd name="connsiteX17" fmla="*/ 756107 w 813853"/>
              <a:gd name="connsiteY17" fmla="*/ 482001 h 813867"/>
              <a:gd name="connsiteX18" fmla="*/ 624295 w 813853"/>
              <a:gd name="connsiteY18" fmla="*/ 500876 h 813867"/>
              <a:gd name="connsiteX19" fmla="*/ 662799 w 813853"/>
              <a:gd name="connsiteY19" fmla="*/ 575462 h 813867"/>
              <a:gd name="connsiteX20" fmla="*/ 685826 w 813853"/>
              <a:gd name="connsiteY20" fmla="*/ 596244 h 813867"/>
              <a:gd name="connsiteX21" fmla="*/ 652753 w 813853"/>
              <a:gd name="connsiteY21" fmla="*/ 580508 h 813867"/>
              <a:gd name="connsiteX22" fmla="*/ 592578 w 813853"/>
              <a:gd name="connsiteY22" fmla="*/ 566711 h 813867"/>
              <a:gd name="connsiteX23" fmla="*/ 574373 w 813853"/>
              <a:gd name="connsiteY23" fmla="*/ 574370 h 813867"/>
              <a:gd name="connsiteX24" fmla="*/ 605403 w 813853"/>
              <a:gd name="connsiteY24" fmla="*/ 703860 h 813867"/>
              <a:gd name="connsiteX25" fmla="*/ 635164 w 813853"/>
              <a:gd name="connsiteY25" fmla="*/ 754216 h 813867"/>
              <a:gd name="connsiteX26" fmla="*/ 600748 w 813853"/>
              <a:gd name="connsiteY26" fmla="*/ 706919 h 813867"/>
              <a:gd name="connsiteX27" fmla="*/ 494196 w 813853"/>
              <a:gd name="connsiteY27" fmla="*/ 627060 h 813867"/>
              <a:gd name="connsiteX28" fmla="*/ 468683 w 813853"/>
              <a:gd name="connsiteY28" fmla="*/ 707027 h 813867"/>
              <a:gd name="connsiteX29" fmla="*/ 470310 w 813853"/>
              <a:gd name="connsiteY29" fmla="*/ 738789 h 813867"/>
              <a:gd name="connsiteX30" fmla="*/ 460118 w 813853"/>
              <a:gd name="connsiteY30" fmla="*/ 708663 h 813867"/>
              <a:gd name="connsiteX31" fmla="*/ 406930 w 813853"/>
              <a:gd name="connsiteY31" fmla="*/ 643727 h 813867"/>
              <a:gd name="connsiteX32" fmla="*/ 337308 w 813853"/>
              <a:gd name="connsiteY32" fmla="*/ 757233 h 813867"/>
              <a:gd name="connsiteX33" fmla="*/ 322749 w 813853"/>
              <a:gd name="connsiteY33" fmla="*/ 813867 h 813867"/>
              <a:gd name="connsiteX34" fmla="*/ 331855 w 813853"/>
              <a:gd name="connsiteY34" fmla="*/ 756105 h 813867"/>
              <a:gd name="connsiteX35" fmla="*/ 312979 w 813853"/>
              <a:gd name="connsiteY35" fmla="*/ 624293 h 813867"/>
              <a:gd name="connsiteX36" fmla="*/ 238394 w 813853"/>
              <a:gd name="connsiteY36" fmla="*/ 662798 h 813867"/>
              <a:gd name="connsiteX37" fmla="*/ 217086 w 813853"/>
              <a:gd name="connsiteY37" fmla="*/ 686408 h 813867"/>
              <a:gd name="connsiteX38" fmla="*/ 231181 w 813853"/>
              <a:gd name="connsiteY38" fmla="*/ 657894 h 813867"/>
              <a:gd name="connsiteX39" fmla="*/ 239489 w 813853"/>
              <a:gd name="connsiteY39" fmla="*/ 574368 h 813867"/>
              <a:gd name="connsiteX40" fmla="*/ 221285 w 813853"/>
              <a:gd name="connsiteY40" fmla="*/ 566710 h 813867"/>
              <a:gd name="connsiteX41" fmla="*/ 70179 w 813853"/>
              <a:gd name="connsiteY41" fmla="*/ 628522 h 813867"/>
              <a:gd name="connsiteX42" fmla="*/ 57976 w 813853"/>
              <a:gd name="connsiteY42" fmla="*/ 636374 h 813867"/>
              <a:gd name="connsiteX43" fmla="*/ 106940 w 813853"/>
              <a:gd name="connsiteY43" fmla="*/ 600747 h 813867"/>
              <a:gd name="connsiteX44" fmla="*/ 186798 w 813853"/>
              <a:gd name="connsiteY44" fmla="*/ 494195 h 813867"/>
              <a:gd name="connsiteX45" fmla="*/ 106831 w 813853"/>
              <a:gd name="connsiteY45" fmla="*/ 468682 h 813867"/>
              <a:gd name="connsiteX46" fmla="*/ 75071 w 813853"/>
              <a:gd name="connsiteY46" fmla="*/ 470309 h 813867"/>
              <a:gd name="connsiteX47" fmla="*/ 105197 w 813853"/>
              <a:gd name="connsiteY47" fmla="*/ 460116 h 813867"/>
              <a:gd name="connsiteX48" fmla="*/ 170132 w 813853"/>
              <a:gd name="connsiteY48" fmla="*/ 406928 h 813867"/>
              <a:gd name="connsiteX49" fmla="*/ 56627 w 813853"/>
              <a:gd name="connsiteY49" fmla="*/ 337307 h 813867"/>
              <a:gd name="connsiteX50" fmla="*/ 0 w 813853"/>
              <a:gd name="connsiteY50" fmla="*/ 322751 h 813867"/>
              <a:gd name="connsiteX51" fmla="*/ 57750 w 813853"/>
              <a:gd name="connsiteY51" fmla="*/ 331854 h 813867"/>
              <a:gd name="connsiteX52" fmla="*/ 189562 w 813853"/>
              <a:gd name="connsiteY52" fmla="*/ 312978 h 813867"/>
              <a:gd name="connsiteX53" fmla="*/ 151058 w 813853"/>
              <a:gd name="connsiteY53" fmla="*/ 238393 h 813867"/>
              <a:gd name="connsiteX54" fmla="*/ 127442 w 813853"/>
              <a:gd name="connsiteY54" fmla="*/ 217078 h 813867"/>
              <a:gd name="connsiteX55" fmla="*/ 155960 w 813853"/>
              <a:gd name="connsiteY55" fmla="*/ 231177 h 813867"/>
              <a:gd name="connsiteX56" fmla="*/ 239486 w 813853"/>
              <a:gd name="connsiteY56" fmla="*/ 239483 h 813867"/>
              <a:gd name="connsiteX57" fmla="*/ 208455 w 813853"/>
              <a:gd name="connsiteY57" fmla="*/ 109994 h 813867"/>
              <a:gd name="connsiteX58" fmla="*/ 178708 w 813853"/>
              <a:gd name="connsiteY58" fmla="*/ 59661 h 813867"/>
              <a:gd name="connsiteX59" fmla="*/ 213108 w 813853"/>
              <a:gd name="connsiteY59" fmla="*/ 106935 h 813867"/>
              <a:gd name="connsiteX60" fmla="*/ 319659 w 813853"/>
              <a:gd name="connsiteY60" fmla="*/ 186794 h 813867"/>
              <a:gd name="connsiteX61" fmla="*/ 345173 w 813853"/>
              <a:gd name="connsiteY61" fmla="*/ 106827 h 813867"/>
              <a:gd name="connsiteX62" fmla="*/ 343546 w 813853"/>
              <a:gd name="connsiteY62" fmla="*/ 75059 h 813867"/>
              <a:gd name="connsiteX63" fmla="*/ 353741 w 813853"/>
              <a:gd name="connsiteY63" fmla="*/ 105192 h 813867"/>
              <a:gd name="connsiteX64" fmla="*/ 406929 w 813853"/>
              <a:gd name="connsiteY64" fmla="*/ 170127 h 813867"/>
              <a:gd name="connsiteX65" fmla="*/ 476550 w 813853"/>
              <a:gd name="connsiteY65" fmla="*/ 56622 h 813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13853" h="813867">
                <a:moveTo>
                  <a:pt x="491106" y="0"/>
                </a:moveTo>
                <a:lnTo>
                  <a:pt x="482002" y="57750"/>
                </a:lnTo>
                <a:cubicBezTo>
                  <a:pt x="472648" y="133329"/>
                  <a:pt x="478209" y="179763"/>
                  <a:pt x="500877" y="189561"/>
                </a:cubicBezTo>
                <a:cubicBezTo>
                  <a:pt x="517879" y="196909"/>
                  <a:pt x="543297" y="183127"/>
                  <a:pt x="575463" y="151056"/>
                </a:cubicBezTo>
                <a:lnTo>
                  <a:pt x="596776" y="127442"/>
                </a:lnTo>
                <a:lnTo>
                  <a:pt x="582677" y="155960"/>
                </a:lnTo>
                <a:cubicBezTo>
                  <a:pt x="564718" y="197682"/>
                  <a:pt x="561273" y="226389"/>
                  <a:pt x="574370" y="239486"/>
                </a:cubicBezTo>
                <a:cubicBezTo>
                  <a:pt x="591833" y="256949"/>
                  <a:pt x="637048" y="245005"/>
                  <a:pt x="703861" y="208456"/>
                </a:cubicBezTo>
                <a:lnTo>
                  <a:pt x="754192" y="178708"/>
                </a:lnTo>
                <a:lnTo>
                  <a:pt x="706918" y="213109"/>
                </a:lnTo>
                <a:cubicBezTo>
                  <a:pt x="646860" y="259936"/>
                  <a:pt x="617958" y="296702"/>
                  <a:pt x="627059" y="319660"/>
                </a:cubicBezTo>
                <a:cubicBezTo>
                  <a:pt x="633886" y="336879"/>
                  <a:pt x="661603" y="345107"/>
                  <a:pt x="707026" y="345174"/>
                </a:cubicBezTo>
                <a:lnTo>
                  <a:pt x="738789" y="343547"/>
                </a:lnTo>
                <a:lnTo>
                  <a:pt x="708663" y="353739"/>
                </a:lnTo>
                <a:cubicBezTo>
                  <a:pt x="666462" y="370542"/>
                  <a:pt x="643727" y="388406"/>
                  <a:pt x="643727" y="406927"/>
                </a:cubicBezTo>
                <a:cubicBezTo>
                  <a:pt x="643727" y="431623"/>
                  <a:pt x="684144" y="455150"/>
                  <a:pt x="757233" y="476549"/>
                </a:cubicBezTo>
                <a:lnTo>
                  <a:pt x="813853" y="491104"/>
                </a:lnTo>
                <a:lnTo>
                  <a:pt x="756107" y="482001"/>
                </a:lnTo>
                <a:cubicBezTo>
                  <a:pt x="680527" y="472646"/>
                  <a:pt x="634093" y="478207"/>
                  <a:pt x="624295" y="500876"/>
                </a:cubicBezTo>
                <a:cubicBezTo>
                  <a:pt x="616946" y="517878"/>
                  <a:pt x="630728" y="543296"/>
                  <a:pt x="662799" y="575462"/>
                </a:cubicBezTo>
                <a:lnTo>
                  <a:pt x="685826" y="596244"/>
                </a:lnTo>
                <a:lnTo>
                  <a:pt x="652753" y="580508"/>
                </a:lnTo>
                <a:cubicBezTo>
                  <a:pt x="627357" y="570041"/>
                  <a:pt x="607087" y="565277"/>
                  <a:pt x="592578" y="566711"/>
                </a:cubicBezTo>
                <a:cubicBezTo>
                  <a:pt x="584839" y="567477"/>
                  <a:pt x="578738" y="570004"/>
                  <a:pt x="574373" y="574370"/>
                </a:cubicBezTo>
                <a:cubicBezTo>
                  <a:pt x="556911" y="591832"/>
                  <a:pt x="568853" y="637047"/>
                  <a:pt x="605403" y="703860"/>
                </a:cubicBezTo>
                <a:lnTo>
                  <a:pt x="635164" y="754216"/>
                </a:lnTo>
                <a:lnTo>
                  <a:pt x="600748" y="706919"/>
                </a:lnTo>
                <a:cubicBezTo>
                  <a:pt x="553920" y="646861"/>
                  <a:pt x="517154" y="617960"/>
                  <a:pt x="494196" y="627060"/>
                </a:cubicBezTo>
                <a:cubicBezTo>
                  <a:pt x="476979" y="633886"/>
                  <a:pt x="468750" y="661603"/>
                  <a:pt x="468683" y="707027"/>
                </a:cubicBezTo>
                <a:lnTo>
                  <a:pt x="470310" y="738789"/>
                </a:lnTo>
                <a:lnTo>
                  <a:pt x="460118" y="708663"/>
                </a:lnTo>
                <a:cubicBezTo>
                  <a:pt x="443315" y="666462"/>
                  <a:pt x="425451" y="643727"/>
                  <a:pt x="406930" y="643727"/>
                </a:cubicBezTo>
                <a:cubicBezTo>
                  <a:pt x="382234" y="643727"/>
                  <a:pt x="358707" y="684144"/>
                  <a:pt x="337308" y="757233"/>
                </a:cubicBezTo>
                <a:lnTo>
                  <a:pt x="322749" y="813867"/>
                </a:lnTo>
                <a:lnTo>
                  <a:pt x="331855" y="756105"/>
                </a:lnTo>
                <a:cubicBezTo>
                  <a:pt x="341210" y="680525"/>
                  <a:pt x="335649" y="634091"/>
                  <a:pt x="312979" y="624293"/>
                </a:cubicBezTo>
                <a:cubicBezTo>
                  <a:pt x="295978" y="616945"/>
                  <a:pt x="270560" y="630725"/>
                  <a:pt x="238394" y="662798"/>
                </a:cubicBezTo>
                <a:lnTo>
                  <a:pt x="217086" y="686408"/>
                </a:lnTo>
                <a:lnTo>
                  <a:pt x="231181" y="657894"/>
                </a:lnTo>
                <a:cubicBezTo>
                  <a:pt x="249142" y="616173"/>
                  <a:pt x="252585" y="587465"/>
                  <a:pt x="239489" y="574368"/>
                </a:cubicBezTo>
                <a:cubicBezTo>
                  <a:pt x="235123" y="570002"/>
                  <a:pt x="229023" y="567475"/>
                  <a:pt x="221285" y="566710"/>
                </a:cubicBezTo>
                <a:cubicBezTo>
                  <a:pt x="192265" y="563841"/>
                  <a:pt x="140206" y="585763"/>
                  <a:pt x="70179" y="628522"/>
                </a:cubicBezTo>
                <a:lnTo>
                  <a:pt x="57976" y="636374"/>
                </a:lnTo>
                <a:lnTo>
                  <a:pt x="106940" y="600747"/>
                </a:lnTo>
                <a:cubicBezTo>
                  <a:pt x="166999" y="553918"/>
                  <a:pt x="195899" y="517152"/>
                  <a:pt x="186798" y="494195"/>
                </a:cubicBezTo>
                <a:cubicBezTo>
                  <a:pt x="179972" y="476977"/>
                  <a:pt x="152254" y="468749"/>
                  <a:pt x="106831" y="468682"/>
                </a:cubicBezTo>
                <a:lnTo>
                  <a:pt x="75071" y="470309"/>
                </a:lnTo>
                <a:lnTo>
                  <a:pt x="105197" y="460116"/>
                </a:lnTo>
                <a:cubicBezTo>
                  <a:pt x="147398" y="443313"/>
                  <a:pt x="170132" y="425449"/>
                  <a:pt x="170132" y="406928"/>
                </a:cubicBezTo>
                <a:cubicBezTo>
                  <a:pt x="170132" y="382232"/>
                  <a:pt x="129715" y="358705"/>
                  <a:pt x="56627" y="337307"/>
                </a:cubicBezTo>
                <a:lnTo>
                  <a:pt x="0" y="322751"/>
                </a:lnTo>
                <a:lnTo>
                  <a:pt x="57750" y="331854"/>
                </a:lnTo>
                <a:cubicBezTo>
                  <a:pt x="133331" y="341209"/>
                  <a:pt x="179765" y="335649"/>
                  <a:pt x="189562" y="312978"/>
                </a:cubicBezTo>
                <a:cubicBezTo>
                  <a:pt x="196910" y="295977"/>
                  <a:pt x="183130" y="270559"/>
                  <a:pt x="151058" y="238393"/>
                </a:cubicBezTo>
                <a:lnTo>
                  <a:pt x="127442" y="217078"/>
                </a:lnTo>
                <a:lnTo>
                  <a:pt x="155960" y="231177"/>
                </a:lnTo>
                <a:cubicBezTo>
                  <a:pt x="197682" y="249137"/>
                  <a:pt x="226389" y="252581"/>
                  <a:pt x="239486" y="239483"/>
                </a:cubicBezTo>
                <a:cubicBezTo>
                  <a:pt x="256949" y="222022"/>
                  <a:pt x="245006" y="176806"/>
                  <a:pt x="208455" y="109994"/>
                </a:cubicBezTo>
                <a:lnTo>
                  <a:pt x="178708" y="59661"/>
                </a:lnTo>
                <a:lnTo>
                  <a:pt x="213108" y="106935"/>
                </a:lnTo>
                <a:cubicBezTo>
                  <a:pt x="259936" y="166994"/>
                  <a:pt x="296702" y="195895"/>
                  <a:pt x="319659" y="186794"/>
                </a:cubicBezTo>
                <a:cubicBezTo>
                  <a:pt x="336878" y="179967"/>
                  <a:pt x="345107" y="152250"/>
                  <a:pt x="345173" y="106827"/>
                </a:cubicBezTo>
                <a:lnTo>
                  <a:pt x="343546" y="75059"/>
                </a:lnTo>
                <a:lnTo>
                  <a:pt x="353741" y="105192"/>
                </a:lnTo>
                <a:cubicBezTo>
                  <a:pt x="370543" y="147394"/>
                  <a:pt x="388408" y="170127"/>
                  <a:pt x="406929" y="170127"/>
                </a:cubicBezTo>
                <a:cubicBezTo>
                  <a:pt x="431625" y="170127"/>
                  <a:pt x="455152" y="129710"/>
                  <a:pt x="476550" y="56622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253F5B51-EAA1-4556-A10E-3346497714FD}"/>
              </a:ext>
            </a:extLst>
          </p:cNvPr>
          <p:cNvSpPr/>
          <p:nvPr/>
        </p:nvSpPr>
        <p:spPr>
          <a:xfrm>
            <a:off x="4134996" y="4698136"/>
            <a:ext cx="1639992" cy="1639991"/>
          </a:xfrm>
          <a:custGeom>
            <a:avLst/>
            <a:gdLst>
              <a:gd name="connsiteX0" fmla="*/ 1310884 w 2621768"/>
              <a:gd name="connsiteY0" fmla="*/ 0 h 2621767"/>
              <a:gd name="connsiteX1" fmla="*/ 1313991 w 2621768"/>
              <a:gd name="connsiteY1" fmla="*/ 34030 h 2621767"/>
              <a:gd name="connsiteX2" fmla="*/ 1443261 w 2621768"/>
              <a:gd name="connsiteY2" fmla="*/ 325410 h 2621767"/>
              <a:gd name="connsiteX3" fmla="*/ 1521702 w 2621768"/>
              <a:gd name="connsiteY3" fmla="*/ 243932 h 2621767"/>
              <a:gd name="connsiteX4" fmla="*/ 1522039 w 2621768"/>
              <a:gd name="connsiteY4" fmla="*/ 242983 h 2621767"/>
              <a:gd name="connsiteX5" fmla="*/ 1521991 w 2621768"/>
              <a:gd name="connsiteY5" fmla="*/ 243989 h 2621767"/>
              <a:gd name="connsiteX6" fmla="*/ 1563521 w 2621768"/>
              <a:gd name="connsiteY6" fmla="*/ 349189 h 2621767"/>
              <a:gd name="connsiteX7" fmla="*/ 1793957 w 2621768"/>
              <a:gd name="connsiteY7" fmla="*/ 128933 h 2621767"/>
              <a:gd name="connsiteX8" fmla="*/ 1809780 w 2621768"/>
              <a:gd name="connsiteY8" fmla="*/ 98646 h 2621767"/>
              <a:gd name="connsiteX9" fmla="*/ 1799702 w 2621768"/>
              <a:gd name="connsiteY9" fmla="*/ 131297 h 2621767"/>
              <a:gd name="connsiteX10" fmla="*/ 1808350 w 2621768"/>
              <a:gd name="connsiteY10" fmla="*/ 449949 h 2621767"/>
              <a:gd name="connsiteX11" fmla="*/ 1911897 w 2621768"/>
              <a:gd name="connsiteY11" fmla="*/ 404455 h 2621767"/>
              <a:gd name="connsiteX12" fmla="*/ 1924051 w 2621768"/>
              <a:gd name="connsiteY12" fmla="*/ 390950 h 2621767"/>
              <a:gd name="connsiteX13" fmla="*/ 1916263 w 2621768"/>
              <a:gd name="connsiteY13" fmla="*/ 407365 h 2621767"/>
              <a:gd name="connsiteX14" fmla="*/ 1914114 w 2621768"/>
              <a:gd name="connsiteY14" fmla="*/ 520445 h 2621767"/>
              <a:gd name="connsiteX15" fmla="*/ 2211560 w 2621768"/>
              <a:gd name="connsiteY15" fmla="*/ 405815 h 2621767"/>
              <a:gd name="connsiteX16" fmla="*/ 2237820 w 2621768"/>
              <a:gd name="connsiteY16" fmla="*/ 383948 h 2621767"/>
              <a:gd name="connsiteX17" fmla="*/ 2215954 w 2621768"/>
              <a:gd name="connsiteY17" fmla="*/ 410208 h 2621767"/>
              <a:gd name="connsiteX18" fmla="*/ 2101323 w 2621768"/>
              <a:gd name="connsiteY18" fmla="*/ 707654 h 2621767"/>
              <a:gd name="connsiteX19" fmla="*/ 2214403 w 2621768"/>
              <a:gd name="connsiteY19" fmla="*/ 705505 h 2621767"/>
              <a:gd name="connsiteX20" fmla="*/ 2215313 w 2621768"/>
              <a:gd name="connsiteY20" fmla="*/ 705073 h 2621767"/>
              <a:gd name="connsiteX21" fmla="*/ 2214568 w 2621768"/>
              <a:gd name="connsiteY21" fmla="*/ 705750 h 2621767"/>
              <a:gd name="connsiteX22" fmla="*/ 2169545 w 2621768"/>
              <a:gd name="connsiteY22" fmla="*/ 809504 h 2621767"/>
              <a:gd name="connsiteX23" fmla="*/ 2488233 w 2621768"/>
              <a:gd name="connsiteY23" fmla="*/ 816702 h 2621767"/>
              <a:gd name="connsiteX24" fmla="*/ 2520838 w 2621768"/>
              <a:gd name="connsiteY24" fmla="*/ 806474 h 2621767"/>
              <a:gd name="connsiteX25" fmla="*/ 2490624 w 2621768"/>
              <a:gd name="connsiteY25" fmla="*/ 822436 h 2621767"/>
              <a:gd name="connsiteX26" fmla="*/ 2271419 w 2621768"/>
              <a:gd name="connsiteY26" fmla="*/ 1053872 h 2621767"/>
              <a:gd name="connsiteX27" fmla="*/ 2376806 w 2621768"/>
              <a:gd name="connsiteY27" fmla="*/ 1094921 h 2621767"/>
              <a:gd name="connsiteX28" fmla="*/ 2394949 w 2621768"/>
              <a:gd name="connsiteY28" fmla="*/ 1093966 h 2621767"/>
              <a:gd name="connsiteX29" fmla="*/ 2377836 w 2621768"/>
              <a:gd name="connsiteY29" fmla="*/ 1100066 h 2621767"/>
              <a:gd name="connsiteX30" fmla="*/ 2296357 w 2621768"/>
              <a:gd name="connsiteY30" fmla="*/ 1178507 h 2621767"/>
              <a:gd name="connsiteX31" fmla="*/ 2587738 w 2621768"/>
              <a:gd name="connsiteY31" fmla="*/ 1307777 h 2621767"/>
              <a:gd name="connsiteX32" fmla="*/ 2621768 w 2621768"/>
              <a:gd name="connsiteY32" fmla="*/ 1310883 h 2621767"/>
              <a:gd name="connsiteX33" fmla="*/ 2587738 w 2621768"/>
              <a:gd name="connsiteY33" fmla="*/ 1313991 h 2621767"/>
              <a:gd name="connsiteX34" fmla="*/ 2296357 w 2621768"/>
              <a:gd name="connsiteY34" fmla="*/ 1443260 h 2621767"/>
              <a:gd name="connsiteX35" fmla="*/ 2377835 w 2621768"/>
              <a:gd name="connsiteY35" fmla="*/ 1521701 h 2621767"/>
              <a:gd name="connsiteX36" fmla="*/ 2378785 w 2621768"/>
              <a:gd name="connsiteY36" fmla="*/ 1522038 h 2621767"/>
              <a:gd name="connsiteX37" fmla="*/ 2377778 w 2621768"/>
              <a:gd name="connsiteY37" fmla="*/ 1521990 h 2621767"/>
              <a:gd name="connsiteX38" fmla="*/ 2272579 w 2621768"/>
              <a:gd name="connsiteY38" fmla="*/ 1563520 h 2621767"/>
              <a:gd name="connsiteX39" fmla="*/ 2492834 w 2621768"/>
              <a:gd name="connsiteY39" fmla="*/ 1793956 h 2621767"/>
              <a:gd name="connsiteX40" fmla="*/ 2523122 w 2621768"/>
              <a:gd name="connsiteY40" fmla="*/ 1809779 h 2621767"/>
              <a:gd name="connsiteX41" fmla="*/ 2490470 w 2621768"/>
              <a:gd name="connsiteY41" fmla="*/ 1799701 h 2621767"/>
              <a:gd name="connsiteX42" fmla="*/ 2171819 w 2621768"/>
              <a:gd name="connsiteY42" fmla="*/ 1808349 h 2621767"/>
              <a:gd name="connsiteX43" fmla="*/ 2217314 w 2621768"/>
              <a:gd name="connsiteY43" fmla="*/ 1911896 h 2621767"/>
              <a:gd name="connsiteX44" fmla="*/ 2230573 w 2621768"/>
              <a:gd name="connsiteY44" fmla="*/ 1923830 h 2621767"/>
              <a:gd name="connsiteX45" fmla="*/ 2201603 w 2621768"/>
              <a:gd name="connsiteY45" fmla="*/ 1911512 h 2621767"/>
              <a:gd name="connsiteX46" fmla="*/ 2128170 w 2621768"/>
              <a:gd name="connsiteY46" fmla="*/ 1900974 h 2621767"/>
              <a:gd name="connsiteX47" fmla="*/ 2101323 w 2621768"/>
              <a:gd name="connsiteY47" fmla="*/ 1914114 h 2621767"/>
              <a:gd name="connsiteX48" fmla="*/ 2215953 w 2621768"/>
              <a:gd name="connsiteY48" fmla="*/ 2211559 h 2621767"/>
              <a:gd name="connsiteX49" fmla="*/ 2237820 w 2621768"/>
              <a:gd name="connsiteY49" fmla="*/ 2237818 h 2621767"/>
              <a:gd name="connsiteX50" fmla="*/ 2211559 w 2621768"/>
              <a:gd name="connsiteY50" fmla="*/ 2215952 h 2621767"/>
              <a:gd name="connsiteX51" fmla="*/ 1914114 w 2621768"/>
              <a:gd name="connsiteY51" fmla="*/ 2101322 h 2621767"/>
              <a:gd name="connsiteX52" fmla="*/ 1916263 w 2621768"/>
              <a:gd name="connsiteY52" fmla="*/ 2214402 h 2621767"/>
              <a:gd name="connsiteX53" fmla="*/ 1917470 w 2621768"/>
              <a:gd name="connsiteY53" fmla="*/ 2216948 h 2621767"/>
              <a:gd name="connsiteX54" fmla="*/ 1905988 w 2621768"/>
              <a:gd name="connsiteY54" fmla="*/ 2205303 h 2621767"/>
              <a:gd name="connsiteX55" fmla="*/ 1842091 w 2621768"/>
              <a:gd name="connsiteY55" fmla="*/ 2167611 h 2621767"/>
              <a:gd name="connsiteX56" fmla="*/ 1812264 w 2621768"/>
              <a:gd name="connsiteY56" fmla="*/ 2169544 h 2621767"/>
              <a:gd name="connsiteX57" fmla="*/ 1805066 w 2621768"/>
              <a:gd name="connsiteY57" fmla="*/ 2488232 h 2621767"/>
              <a:gd name="connsiteX58" fmla="*/ 1815293 w 2621768"/>
              <a:gd name="connsiteY58" fmla="*/ 2520837 h 2621767"/>
              <a:gd name="connsiteX59" fmla="*/ 1799331 w 2621768"/>
              <a:gd name="connsiteY59" fmla="*/ 2490623 h 2621767"/>
              <a:gd name="connsiteX60" fmla="*/ 1567895 w 2621768"/>
              <a:gd name="connsiteY60" fmla="*/ 2271417 h 2621767"/>
              <a:gd name="connsiteX61" fmla="*/ 1526845 w 2621768"/>
              <a:gd name="connsiteY61" fmla="*/ 2376806 h 2621767"/>
              <a:gd name="connsiteX62" fmla="*/ 1527801 w 2621768"/>
              <a:gd name="connsiteY62" fmla="*/ 2394948 h 2621767"/>
              <a:gd name="connsiteX63" fmla="*/ 1521701 w 2621768"/>
              <a:gd name="connsiteY63" fmla="*/ 2377835 h 2621767"/>
              <a:gd name="connsiteX64" fmla="*/ 1443261 w 2621768"/>
              <a:gd name="connsiteY64" fmla="*/ 2296356 h 2621767"/>
              <a:gd name="connsiteX65" fmla="*/ 1313991 w 2621768"/>
              <a:gd name="connsiteY65" fmla="*/ 2587738 h 2621767"/>
              <a:gd name="connsiteX66" fmla="*/ 1310884 w 2621768"/>
              <a:gd name="connsiteY66" fmla="*/ 2621767 h 2621767"/>
              <a:gd name="connsiteX67" fmla="*/ 1307778 w 2621768"/>
              <a:gd name="connsiteY67" fmla="*/ 2587737 h 2621767"/>
              <a:gd name="connsiteX68" fmla="*/ 1178508 w 2621768"/>
              <a:gd name="connsiteY68" fmla="*/ 2296356 h 2621767"/>
              <a:gd name="connsiteX69" fmla="*/ 1100067 w 2621768"/>
              <a:gd name="connsiteY69" fmla="*/ 2377834 h 2621767"/>
              <a:gd name="connsiteX70" fmla="*/ 1099729 w 2621768"/>
              <a:gd name="connsiteY70" fmla="*/ 2378783 h 2621767"/>
              <a:gd name="connsiteX71" fmla="*/ 1099777 w 2621768"/>
              <a:gd name="connsiteY71" fmla="*/ 2377777 h 2621767"/>
              <a:gd name="connsiteX72" fmla="*/ 1058249 w 2621768"/>
              <a:gd name="connsiteY72" fmla="*/ 2272577 h 2621767"/>
              <a:gd name="connsiteX73" fmla="*/ 827813 w 2621768"/>
              <a:gd name="connsiteY73" fmla="*/ 2492834 h 2621767"/>
              <a:gd name="connsiteX74" fmla="*/ 811989 w 2621768"/>
              <a:gd name="connsiteY74" fmla="*/ 2523121 h 2621767"/>
              <a:gd name="connsiteX75" fmla="*/ 822068 w 2621768"/>
              <a:gd name="connsiteY75" fmla="*/ 2490469 h 2621767"/>
              <a:gd name="connsiteX76" fmla="*/ 813419 w 2621768"/>
              <a:gd name="connsiteY76" fmla="*/ 2171818 h 2621767"/>
              <a:gd name="connsiteX77" fmla="*/ 709872 w 2621768"/>
              <a:gd name="connsiteY77" fmla="*/ 2217313 h 2621767"/>
              <a:gd name="connsiteX78" fmla="*/ 697717 w 2621768"/>
              <a:gd name="connsiteY78" fmla="*/ 2230817 h 2621767"/>
              <a:gd name="connsiteX79" fmla="*/ 705506 w 2621768"/>
              <a:gd name="connsiteY79" fmla="*/ 2214402 h 2621767"/>
              <a:gd name="connsiteX80" fmla="*/ 707654 w 2621768"/>
              <a:gd name="connsiteY80" fmla="*/ 2101322 h 2621767"/>
              <a:gd name="connsiteX81" fmla="*/ 410209 w 2621768"/>
              <a:gd name="connsiteY81" fmla="*/ 2215953 h 2621767"/>
              <a:gd name="connsiteX82" fmla="*/ 383949 w 2621768"/>
              <a:gd name="connsiteY82" fmla="*/ 2237819 h 2621767"/>
              <a:gd name="connsiteX83" fmla="*/ 405815 w 2621768"/>
              <a:gd name="connsiteY83" fmla="*/ 2211559 h 2621767"/>
              <a:gd name="connsiteX84" fmla="*/ 520445 w 2621768"/>
              <a:gd name="connsiteY84" fmla="*/ 1914113 h 2621767"/>
              <a:gd name="connsiteX85" fmla="*/ 493598 w 2621768"/>
              <a:gd name="connsiteY85" fmla="*/ 1900974 h 2621767"/>
              <a:gd name="connsiteX86" fmla="*/ 420165 w 2621768"/>
              <a:gd name="connsiteY86" fmla="*/ 1911511 h 2621767"/>
              <a:gd name="connsiteX87" fmla="*/ 405115 w 2621768"/>
              <a:gd name="connsiteY87" fmla="*/ 1917911 h 2621767"/>
              <a:gd name="connsiteX88" fmla="*/ 407201 w 2621768"/>
              <a:gd name="connsiteY88" fmla="*/ 1916016 h 2621767"/>
              <a:gd name="connsiteX89" fmla="*/ 452223 w 2621768"/>
              <a:gd name="connsiteY89" fmla="*/ 1812263 h 2621767"/>
              <a:gd name="connsiteX90" fmla="*/ 133536 w 2621768"/>
              <a:gd name="connsiteY90" fmla="*/ 1805066 h 2621767"/>
              <a:gd name="connsiteX91" fmla="*/ 100930 w 2621768"/>
              <a:gd name="connsiteY91" fmla="*/ 1815292 h 2621767"/>
              <a:gd name="connsiteX92" fmla="*/ 131145 w 2621768"/>
              <a:gd name="connsiteY92" fmla="*/ 1799331 h 2621767"/>
              <a:gd name="connsiteX93" fmla="*/ 350350 w 2621768"/>
              <a:gd name="connsiteY93" fmla="*/ 1567895 h 2621767"/>
              <a:gd name="connsiteX94" fmla="*/ 244963 w 2621768"/>
              <a:gd name="connsiteY94" fmla="*/ 1526845 h 2621767"/>
              <a:gd name="connsiteX95" fmla="*/ 226818 w 2621768"/>
              <a:gd name="connsiteY95" fmla="*/ 1527800 h 2621767"/>
              <a:gd name="connsiteX96" fmla="*/ 243933 w 2621768"/>
              <a:gd name="connsiteY96" fmla="*/ 1521700 h 2621767"/>
              <a:gd name="connsiteX97" fmla="*/ 325411 w 2621768"/>
              <a:gd name="connsiteY97" fmla="*/ 1443260 h 2621767"/>
              <a:gd name="connsiteX98" fmla="*/ 34030 w 2621768"/>
              <a:gd name="connsiteY98" fmla="*/ 1313990 h 2621767"/>
              <a:gd name="connsiteX99" fmla="*/ 0 w 2621768"/>
              <a:gd name="connsiteY99" fmla="*/ 1310883 h 2621767"/>
              <a:gd name="connsiteX100" fmla="*/ 34030 w 2621768"/>
              <a:gd name="connsiteY100" fmla="*/ 1307777 h 2621767"/>
              <a:gd name="connsiteX101" fmla="*/ 325411 w 2621768"/>
              <a:gd name="connsiteY101" fmla="*/ 1178507 h 2621767"/>
              <a:gd name="connsiteX102" fmla="*/ 243933 w 2621768"/>
              <a:gd name="connsiteY102" fmla="*/ 1100066 h 2621767"/>
              <a:gd name="connsiteX103" fmla="*/ 242984 w 2621768"/>
              <a:gd name="connsiteY103" fmla="*/ 1099728 h 2621767"/>
              <a:gd name="connsiteX104" fmla="*/ 243990 w 2621768"/>
              <a:gd name="connsiteY104" fmla="*/ 1099776 h 2621767"/>
              <a:gd name="connsiteX105" fmla="*/ 349190 w 2621768"/>
              <a:gd name="connsiteY105" fmla="*/ 1058248 h 2621767"/>
              <a:gd name="connsiteX106" fmla="*/ 128933 w 2621768"/>
              <a:gd name="connsiteY106" fmla="*/ 827812 h 2621767"/>
              <a:gd name="connsiteX107" fmla="*/ 98646 w 2621768"/>
              <a:gd name="connsiteY107" fmla="*/ 811988 h 2621767"/>
              <a:gd name="connsiteX108" fmla="*/ 131298 w 2621768"/>
              <a:gd name="connsiteY108" fmla="*/ 822067 h 2621767"/>
              <a:gd name="connsiteX109" fmla="*/ 449949 w 2621768"/>
              <a:gd name="connsiteY109" fmla="*/ 813418 h 2621767"/>
              <a:gd name="connsiteX110" fmla="*/ 404456 w 2621768"/>
              <a:gd name="connsiteY110" fmla="*/ 709870 h 2621767"/>
              <a:gd name="connsiteX111" fmla="*/ 390950 w 2621768"/>
              <a:gd name="connsiteY111" fmla="*/ 697717 h 2621767"/>
              <a:gd name="connsiteX112" fmla="*/ 407365 w 2621768"/>
              <a:gd name="connsiteY112" fmla="*/ 705505 h 2621767"/>
              <a:gd name="connsiteX113" fmla="*/ 520445 w 2621768"/>
              <a:gd name="connsiteY113" fmla="*/ 707653 h 2621767"/>
              <a:gd name="connsiteX114" fmla="*/ 405815 w 2621768"/>
              <a:gd name="connsiteY114" fmla="*/ 410208 h 2621767"/>
              <a:gd name="connsiteX115" fmla="*/ 383949 w 2621768"/>
              <a:gd name="connsiteY115" fmla="*/ 383948 h 2621767"/>
              <a:gd name="connsiteX116" fmla="*/ 410209 w 2621768"/>
              <a:gd name="connsiteY116" fmla="*/ 405815 h 2621767"/>
              <a:gd name="connsiteX117" fmla="*/ 707654 w 2621768"/>
              <a:gd name="connsiteY117" fmla="*/ 520444 h 2621767"/>
              <a:gd name="connsiteX118" fmla="*/ 705506 w 2621768"/>
              <a:gd name="connsiteY118" fmla="*/ 407364 h 2621767"/>
              <a:gd name="connsiteX119" fmla="*/ 705074 w 2621768"/>
              <a:gd name="connsiteY119" fmla="*/ 406456 h 2621767"/>
              <a:gd name="connsiteX120" fmla="*/ 705752 w 2621768"/>
              <a:gd name="connsiteY120" fmla="*/ 407200 h 2621767"/>
              <a:gd name="connsiteX121" fmla="*/ 809504 w 2621768"/>
              <a:gd name="connsiteY121" fmla="*/ 452222 h 2621767"/>
              <a:gd name="connsiteX122" fmla="*/ 816702 w 2621768"/>
              <a:gd name="connsiteY122" fmla="*/ 133535 h 2621767"/>
              <a:gd name="connsiteX123" fmla="*/ 806475 w 2621768"/>
              <a:gd name="connsiteY123" fmla="*/ 100929 h 2621767"/>
              <a:gd name="connsiteX124" fmla="*/ 822436 w 2621768"/>
              <a:gd name="connsiteY124" fmla="*/ 131144 h 2621767"/>
              <a:gd name="connsiteX125" fmla="*/ 1053872 w 2621768"/>
              <a:gd name="connsiteY125" fmla="*/ 350349 h 2621767"/>
              <a:gd name="connsiteX126" fmla="*/ 1094922 w 2621768"/>
              <a:gd name="connsiteY126" fmla="*/ 244962 h 2621767"/>
              <a:gd name="connsiteX127" fmla="*/ 1093967 w 2621768"/>
              <a:gd name="connsiteY127" fmla="*/ 226817 h 2621767"/>
              <a:gd name="connsiteX128" fmla="*/ 1100067 w 2621768"/>
              <a:gd name="connsiteY128" fmla="*/ 243932 h 2621767"/>
              <a:gd name="connsiteX129" fmla="*/ 1178508 w 2621768"/>
              <a:gd name="connsiteY129" fmla="*/ 325410 h 2621767"/>
              <a:gd name="connsiteX130" fmla="*/ 1307778 w 2621768"/>
              <a:gd name="connsiteY130" fmla="*/ 34029 h 262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621768" h="2621767">
                <a:moveTo>
                  <a:pt x="1310884" y="0"/>
                </a:moveTo>
                <a:lnTo>
                  <a:pt x="1313991" y="34030"/>
                </a:lnTo>
                <a:cubicBezTo>
                  <a:pt x="1335288" y="205262"/>
                  <a:pt x="1385148" y="325410"/>
                  <a:pt x="1443261" y="325410"/>
                </a:cubicBezTo>
                <a:cubicBezTo>
                  <a:pt x="1472317" y="325411"/>
                  <a:pt x="1499310" y="295373"/>
                  <a:pt x="1521702" y="243932"/>
                </a:cubicBezTo>
                <a:lnTo>
                  <a:pt x="1522039" y="242983"/>
                </a:lnTo>
                <a:lnTo>
                  <a:pt x="1521991" y="243989"/>
                </a:lnTo>
                <a:cubicBezTo>
                  <a:pt x="1523120" y="300081"/>
                  <a:pt x="1536651" y="338131"/>
                  <a:pt x="1563521" y="349189"/>
                </a:cubicBezTo>
                <a:cubicBezTo>
                  <a:pt x="1617259" y="371306"/>
                  <a:pt x="1709094" y="279173"/>
                  <a:pt x="1793957" y="128933"/>
                </a:cubicBezTo>
                <a:lnTo>
                  <a:pt x="1809780" y="98646"/>
                </a:lnTo>
                <a:lnTo>
                  <a:pt x="1799702" y="131297"/>
                </a:lnTo>
                <a:cubicBezTo>
                  <a:pt x="1754229" y="297748"/>
                  <a:pt x="1754610" y="427832"/>
                  <a:pt x="1808350" y="449949"/>
                </a:cubicBezTo>
                <a:cubicBezTo>
                  <a:pt x="1835220" y="461007"/>
                  <a:pt x="1871613" y="443503"/>
                  <a:pt x="1911897" y="404455"/>
                </a:cubicBezTo>
                <a:lnTo>
                  <a:pt x="1924051" y="390950"/>
                </a:lnTo>
                <a:lnTo>
                  <a:pt x="1916263" y="407365"/>
                </a:lnTo>
                <a:cubicBezTo>
                  <a:pt x="1895721" y="459572"/>
                  <a:pt x="1893569" y="499899"/>
                  <a:pt x="1914114" y="520445"/>
                </a:cubicBezTo>
                <a:cubicBezTo>
                  <a:pt x="1955206" y="561536"/>
                  <a:pt x="2075420" y="511834"/>
                  <a:pt x="2211560" y="405815"/>
                </a:cubicBezTo>
                <a:lnTo>
                  <a:pt x="2237820" y="383948"/>
                </a:lnTo>
                <a:lnTo>
                  <a:pt x="2215954" y="410208"/>
                </a:lnTo>
                <a:cubicBezTo>
                  <a:pt x="2109934" y="546347"/>
                  <a:pt x="2060231" y="666562"/>
                  <a:pt x="2101323" y="707654"/>
                </a:cubicBezTo>
                <a:cubicBezTo>
                  <a:pt x="2121869" y="728199"/>
                  <a:pt x="2162196" y="726047"/>
                  <a:pt x="2214403" y="705505"/>
                </a:cubicBezTo>
                <a:lnTo>
                  <a:pt x="2215313" y="705073"/>
                </a:lnTo>
                <a:lnTo>
                  <a:pt x="2214568" y="705750"/>
                </a:lnTo>
                <a:cubicBezTo>
                  <a:pt x="2175703" y="746211"/>
                  <a:pt x="2158365" y="782684"/>
                  <a:pt x="2169545" y="809504"/>
                </a:cubicBezTo>
                <a:cubicBezTo>
                  <a:pt x="2191906" y="863141"/>
                  <a:pt x="2321990" y="862931"/>
                  <a:pt x="2488233" y="816702"/>
                </a:cubicBezTo>
                <a:lnTo>
                  <a:pt x="2520838" y="806474"/>
                </a:lnTo>
                <a:lnTo>
                  <a:pt x="2490624" y="822436"/>
                </a:lnTo>
                <a:cubicBezTo>
                  <a:pt x="2340770" y="907981"/>
                  <a:pt x="2249058" y="1000234"/>
                  <a:pt x="2271419" y="1053872"/>
                </a:cubicBezTo>
                <a:cubicBezTo>
                  <a:pt x="2282599" y="1080691"/>
                  <a:pt x="2320710" y="1094048"/>
                  <a:pt x="2376806" y="1094921"/>
                </a:cubicBezTo>
                <a:lnTo>
                  <a:pt x="2394949" y="1093966"/>
                </a:lnTo>
                <a:lnTo>
                  <a:pt x="2377836" y="1100066"/>
                </a:lnTo>
                <a:cubicBezTo>
                  <a:pt x="2326394" y="1122457"/>
                  <a:pt x="2296357" y="1149450"/>
                  <a:pt x="2296357" y="1178507"/>
                </a:cubicBezTo>
                <a:cubicBezTo>
                  <a:pt x="2296357" y="1236619"/>
                  <a:pt x="2416506" y="1286479"/>
                  <a:pt x="2587738" y="1307777"/>
                </a:cubicBezTo>
                <a:lnTo>
                  <a:pt x="2621768" y="1310883"/>
                </a:lnTo>
                <a:lnTo>
                  <a:pt x="2587738" y="1313991"/>
                </a:lnTo>
                <a:cubicBezTo>
                  <a:pt x="2416507" y="1335287"/>
                  <a:pt x="2296357" y="1385147"/>
                  <a:pt x="2296357" y="1443260"/>
                </a:cubicBezTo>
                <a:cubicBezTo>
                  <a:pt x="2296358" y="1472316"/>
                  <a:pt x="2326394" y="1499309"/>
                  <a:pt x="2377835" y="1521701"/>
                </a:cubicBezTo>
                <a:lnTo>
                  <a:pt x="2378785" y="1522038"/>
                </a:lnTo>
                <a:lnTo>
                  <a:pt x="2377778" y="1521990"/>
                </a:lnTo>
                <a:cubicBezTo>
                  <a:pt x="2321687" y="1523119"/>
                  <a:pt x="2283637" y="1536650"/>
                  <a:pt x="2272579" y="1563520"/>
                </a:cubicBezTo>
                <a:cubicBezTo>
                  <a:pt x="2250462" y="1617258"/>
                  <a:pt x="2342594" y="1709093"/>
                  <a:pt x="2492834" y="1793956"/>
                </a:cubicBezTo>
                <a:lnTo>
                  <a:pt x="2523122" y="1809779"/>
                </a:lnTo>
                <a:lnTo>
                  <a:pt x="2490470" y="1799701"/>
                </a:lnTo>
                <a:cubicBezTo>
                  <a:pt x="2324019" y="1754228"/>
                  <a:pt x="2193935" y="1754609"/>
                  <a:pt x="2171819" y="1808349"/>
                </a:cubicBezTo>
                <a:cubicBezTo>
                  <a:pt x="2160760" y="1835219"/>
                  <a:pt x="2178264" y="1871612"/>
                  <a:pt x="2217314" y="1911896"/>
                </a:cubicBezTo>
                <a:lnTo>
                  <a:pt x="2230573" y="1923830"/>
                </a:lnTo>
                <a:lnTo>
                  <a:pt x="2201603" y="1911512"/>
                </a:lnTo>
                <a:cubicBezTo>
                  <a:pt x="2172336" y="1901334"/>
                  <a:pt x="2147336" y="1897537"/>
                  <a:pt x="2128170" y="1900974"/>
                </a:cubicBezTo>
                <a:cubicBezTo>
                  <a:pt x="2117217" y="1902939"/>
                  <a:pt x="2108172" y="1907265"/>
                  <a:pt x="2101323" y="1914114"/>
                </a:cubicBezTo>
                <a:cubicBezTo>
                  <a:pt x="2060231" y="1955205"/>
                  <a:pt x="2109934" y="2075419"/>
                  <a:pt x="2215953" y="2211559"/>
                </a:cubicBezTo>
                <a:lnTo>
                  <a:pt x="2237820" y="2237818"/>
                </a:lnTo>
                <a:lnTo>
                  <a:pt x="2211559" y="2215952"/>
                </a:lnTo>
                <a:cubicBezTo>
                  <a:pt x="2075420" y="2109933"/>
                  <a:pt x="1955206" y="2060231"/>
                  <a:pt x="1914114" y="2101322"/>
                </a:cubicBezTo>
                <a:cubicBezTo>
                  <a:pt x="1893568" y="2121868"/>
                  <a:pt x="1895720" y="2162195"/>
                  <a:pt x="1916263" y="2214402"/>
                </a:cubicBezTo>
                <a:lnTo>
                  <a:pt x="1917470" y="2216948"/>
                </a:lnTo>
                <a:lnTo>
                  <a:pt x="1905988" y="2205303"/>
                </a:lnTo>
                <a:cubicBezTo>
                  <a:pt x="1882797" y="2184753"/>
                  <a:pt x="1861123" y="2171726"/>
                  <a:pt x="1842091" y="2167611"/>
                </a:cubicBezTo>
                <a:cubicBezTo>
                  <a:pt x="1831216" y="2165259"/>
                  <a:pt x="1821204" y="2165817"/>
                  <a:pt x="1812264" y="2169544"/>
                </a:cubicBezTo>
                <a:cubicBezTo>
                  <a:pt x="1758626" y="2191905"/>
                  <a:pt x="1758836" y="2321989"/>
                  <a:pt x="1805066" y="2488232"/>
                </a:cubicBezTo>
                <a:lnTo>
                  <a:pt x="1815293" y="2520837"/>
                </a:lnTo>
                <a:lnTo>
                  <a:pt x="1799331" y="2490623"/>
                </a:lnTo>
                <a:cubicBezTo>
                  <a:pt x="1713786" y="2340769"/>
                  <a:pt x="1621534" y="2249056"/>
                  <a:pt x="1567895" y="2271417"/>
                </a:cubicBezTo>
                <a:cubicBezTo>
                  <a:pt x="1541076" y="2282598"/>
                  <a:pt x="1527719" y="2320709"/>
                  <a:pt x="1526845" y="2376806"/>
                </a:cubicBezTo>
                <a:lnTo>
                  <a:pt x="1527801" y="2394948"/>
                </a:lnTo>
                <a:lnTo>
                  <a:pt x="1521701" y="2377835"/>
                </a:lnTo>
                <a:cubicBezTo>
                  <a:pt x="1499310" y="2326394"/>
                  <a:pt x="1472317" y="2296356"/>
                  <a:pt x="1443261" y="2296356"/>
                </a:cubicBezTo>
                <a:cubicBezTo>
                  <a:pt x="1385148" y="2296356"/>
                  <a:pt x="1335288" y="2416505"/>
                  <a:pt x="1313991" y="2587738"/>
                </a:cubicBezTo>
                <a:lnTo>
                  <a:pt x="1310884" y="2621767"/>
                </a:lnTo>
                <a:lnTo>
                  <a:pt x="1307778" y="2587737"/>
                </a:lnTo>
                <a:cubicBezTo>
                  <a:pt x="1286481" y="2416505"/>
                  <a:pt x="1236620" y="2296356"/>
                  <a:pt x="1178508" y="2296356"/>
                </a:cubicBezTo>
                <a:cubicBezTo>
                  <a:pt x="1149452" y="2296356"/>
                  <a:pt x="1122458" y="2326394"/>
                  <a:pt x="1100067" y="2377834"/>
                </a:cubicBezTo>
                <a:lnTo>
                  <a:pt x="1099729" y="2378783"/>
                </a:lnTo>
                <a:lnTo>
                  <a:pt x="1099777" y="2377777"/>
                </a:lnTo>
                <a:cubicBezTo>
                  <a:pt x="1098648" y="2321685"/>
                  <a:pt x="1085118" y="2283635"/>
                  <a:pt x="1058249" y="2272577"/>
                </a:cubicBezTo>
                <a:cubicBezTo>
                  <a:pt x="1004509" y="2250461"/>
                  <a:pt x="912674" y="2342593"/>
                  <a:pt x="827813" y="2492834"/>
                </a:cubicBezTo>
                <a:lnTo>
                  <a:pt x="811989" y="2523121"/>
                </a:lnTo>
                <a:lnTo>
                  <a:pt x="822068" y="2490469"/>
                </a:lnTo>
                <a:cubicBezTo>
                  <a:pt x="867539" y="2324017"/>
                  <a:pt x="867158" y="2193934"/>
                  <a:pt x="813419" y="2171818"/>
                </a:cubicBezTo>
                <a:cubicBezTo>
                  <a:pt x="786549" y="2160760"/>
                  <a:pt x="750156" y="2178263"/>
                  <a:pt x="709872" y="2217313"/>
                </a:cubicBezTo>
                <a:lnTo>
                  <a:pt x="697717" y="2230817"/>
                </a:lnTo>
                <a:lnTo>
                  <a:pt x="705506" y="2214402"/>
                </a:lnTo>
                <a:cubicBezTo>
                  <a:pt x="726047" y="2162195"/>
                  <a:pt x="728200" y="2121868"/>
                  <a:pt x="707654" y="2101322"/>
                </a:cubicBezTo>
                <a:cubicBezTo>
                  <a:pt x="666562" y="2060230"/>
                  <a:pt x="546348" y="2109932"/>
                  <a:pt x="410209" y="2215953"/>
                </a:cubicBezTo>
                <a:lnTo>
                  <a:pt x="383949" y="2237819"/>
                </a:lnTo>
                <a:lnTo>
                  <a:pt x="405815" y="2211559"/>
                </a:lnTo>
                <a:cubicBezTo>
                  <a:pt x="511835" y="2075419"/>
                  <a:pt x="561537" y="1955205"/>
                  <a:pt x="520445" y="1914113"/>
                </a:cubicBezTo>
                <a:cubicBezTo>
                  <a:pt x="513597" y="1907265"/>
                  <a:pt x="504550" y="1902938"/>
                  <a:pt x="493598" y="1900974"/>
                </a:cubicBezTo>
                <a:cubicBezTo>
                  <a:pt x="474433" y="1897537"/>
                  <a:pt x="449433" y="1901334"/>
                  <a:pt x="420165" y="1911511"/>
                </a:cubicBezTo>
                <a:lnTo>
                  <a:pt x="405115" y="1917911"/>
                </a:lnTo>
                <a:lnTo>
                  <a:pt x="407201" y="1916016"/>
                </a:lnTo>
                <a:cubicBezTo>
                  <a:pt x="446066" y="1875555"/>
                  <a:pt x="463404" y="1839082"/>
                  <a:pt x="452223" y="1812263"/>
                </a:cubicBezTo>
                <a:cubicBezTo>
                  <a:pt x="429862" y="1758625"/>
                  <a:pt x="299779" y="1758835"/>
                  <a:pt x="133536" y="1805066"/>
                </a:cubicBezTo>
                <a:lnTo>
                  <a:pt x="100930" y="1815292"/>
                </a:lnTo>
                <a:lnTo>
                  <a:pt x="131145" y="1799331"/>
                </a:lnTo>
                <a:cubicBezTo>
                  <a:pt x="280998" y="1713785"/>
                  <a:pt x="372711" y="1621533"/>
                  <a:pt x="350350" y="1567895"/>
                </a:cubicBezTo>
                <a:cubicBezTo>
                  <a:pt x="339170" y="1541076"/>
                  <a:pt x="301059" y="1527718"/>
                  <a:pt x="244963" y="1526845"/>
                </a:cubicBezTo>
                <a:lnTo>
                  <a:pt x="226818" y="1527800"/>
                </a:lnTo>
                <a:lnTo>
                  <a:pt x="243933" y="1521700"/>
                </a:lnTo>
                <a:cubicBezTo>
                  <a:pt x="295374" y="1499309"/>
                  <a:pt x="325411" y="1472316"/>
                  <a:pt x="325411" y="1443260"/>
                </a:cubicBezTo>
                <a:cubicBezTo>
                  <a:pt x="325412" y="1385147"/>
                  <a:pt x="205262" y="1335287"/>
                  <a:pt x="34030" y="1313990"/>
                </a:cubicBezTo>
                <a:lnTo>
                  <a:pt x="0" y="1310883"/>
                </a:lnTo>
                <a:lnTo>
                  <a:pt x="34030" y="1307777"/>
                </a:lnTo>
                <a:cubicBezTo>
                  <a:pt x="205262" y="1286480"/>
                  <a:pt x="325411" y="1236619"/>
                  <a:pt x="325411" y="1178507"/>
                </a:cubicBezTo>
                <a:cubicBezTo>
                  <a:pt x="325411" y="1149451"/>
                  <a:pt x="295373" y="1122457"/>
                  <a:pt x="243933" y="1100066"/>
                </a:cubicBezTo>
                <a:lnTo>
                  <a:pt x="242984" y="1099728"/>
                </a:lnTo>
                <a:lnTo>
                  <a:pt x="243990" y="1099776"/>
                </a:lnTo>
                <a:cubicBezTo>
                  <a:pt x="300082" y="1098647"/>
                  <a:pt x="338132" y="1085117"/>
                  <a:pt x="349190" y="1058248"/>
                </a:cubicBezTo>
                <a:cubicBezTo>
                  <a:pt x="371307" y="1004508"/>
                  <a:pt x="279174" y="912673"/>
                  <a:pt x="128933" y="827812"/>
                </a:cubicBezTo>
                <a:lnTo>
                  <a:pt x="98646" y="811988"/>
                </a:lnTo>
                <a:lnTo>
                  <a:pt x="131298" y="822067"/>
                </a:lnTo>
                <a:cubicBezTo>
                  <a:pt x="297750" y="867538"/>
                  <a:pt x="427833" y="867157"/>
                  <a:pt x="449949" y="813418"/>
                </a:cubicBezTo>
                <a:cubicBezTo>
                  <a:pt x="461007" y="786548"/>
                  <a:pt x="443504" y="750155"/>
                  <a:pt x="404456" y="709870"/>
                </a:cubicBezTo>
                <a:lnTo>
                  <a:pt x="390950" y="697717"/>
                </a:lnTo>
                <a:lnTo>
                  <a:pt x="407365" y="705505"/>
                </a:lnTo>
                <a:cubicBezTo>
                  <a:pt x="459573" y="726046"/>
                  <a:pt x="499899" y="728199"/>
                  <a:pt x="520445" y="707653"/>
                </a:cubicBezTo>
                <a:cubicBezTo>
                  <a:pt x="561537" y="666561"/>
                  <a:pt x="511835" y="546347"/>
                  <a:pt x="405815" y="410208"/>
                </a:cubicBezTo>
                <a:lnTo>
                  <a:pt x="383949" y="383948"/>
                </a:lnTo>
                <a:lnTo>
                  <a:pt x="410209" y="405815"/>
                </a:lnTo>
                <a:cubicBezTo>
                  <a:pt x="546347" y="511835"/>
                  <a:pt x="666562" y="561536"/>
                  <a:pt x="707654" y="520444"/>
                </a:cubicBezTo>
                <a:cubicBezTo>
                  <a:pt x="728200" y="499899"/>
                  <a:pt x="726047" y="459572"/>
                  <a:pt x="705506" y="407364"/>
                </a:cubicBezTo>
                <a:lnTo>
                  <a:pt x="705074" y="406456"/>
                </a:lnTo>
                <a:lnTo>
                  <a:pt x="705752" y="407200"/>
                </a:lnTo>
                <a:cubicBezTo>
                  <a:pt x="746212" y="446065"/>
                  <a:pt x="782685" y="463403"/>
                  <a:pt x="809504" y="452222"/>
                </a:cubicBezTo>
                <a:cubicBezTo>
                  <a:pt x="863142" y="429861"/>
                  <a:pt x="862932" y="299778"/>
                  <a:pt x="816702" y="133535"/>
                </a:cubicBezTo>
                <a:lnTo>
                  <a:pt x="806475" y="100929"/>
                </a:lnTo>
                <a:lnTo>
                  <a:pt x="822436" y="131144"/>
                </a:lnTo>
                <a:cubicBezTo>
                  <a:pt x="907982" y="280997"/>
                  <a:pt x="1000235" y="372710"/>
                  <a:pt x="1053872" y="350349"/>
                </a:cubicBezTo>
                <a:cubicBezTo>
                  <a:pt x="1080691" y="339169"/>
                  <a:pt x="1094049" y="301058"/>
                  <a:pt x="1094922" y="244962"/>
                </a:cubicBezTo>
                <a:lnTo>
                  <a:pt x="1093967" y="226817"/>
                </a:lnTo>
                <a:lnTo>
                  <a:pt x="1100067" y="243932"/>
                </a:lnTo>
                <a:cubicBezTo>
                  <a:pt x="1122458" y="295374"/>
                  <a:pt x="1149451" y="325411"/>
                  <a:pt x="1178508" y="325410"/>
                </a:cubicBezTo>
                <a:cubicBezTo>
                  <a:pt x="1236620" y="325410"/>
                  <a:pt x="1286480" y="205261"/>
                  <a:pt x="1307778" y="34029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2B279E57-0F37-430E-A8E3-158E104E4CB5}"/>
              </a:ext>
            </a:extLst>
          </p:cNvPr>
          <p:cNvSpPr/>
          <p:nvPr/>
        </p:nvSpPr>
        <p:spPr>
          <a:xfrm>
            <a:off x="439207" y="4703719"/>
            <a:ext cx="1541964" cy="1541964"/>
          </a:xfrm>
          <a:custGeom>
            <a:avLst/>
            <a:gdLst>
              <a:gd name="connsiteX0" fmla="*/ 1224014 w 2448029"/>
              <a:gd name="connsiteY0" fmla="*/ 0 h 2448030"/>
              <a:gd name="connsiteX1" fmla="*/ 1229904 w 2448029"/>
              <a:gd name="connsiteY1" fmla="*/ 43658 h 2448030"/>
              <a:gd name="connsiteX2" fmla="*/ 1474966 w 2448029"/>
              <a:gd name="connsiteY2" fmla="*/ 417481 h 2448030"/>
              <a:gd name="connsiteX3" fmla="*/ 1528567 w 2448029"/>
              <a:gd name="connsiteY3" fmla="*/ 405046 h 2448030"/>
              <a:gd name="connsiteX4" fmla="*/ 1577815 w 2448029"/>
              <a:gd name="connsiteY4" fmla="*/ 369865 h 2448030"/>
              <a:gd name="connsiteX5" fmla="*/ 1587761 w 2448029"/>
              <a:gd name="connsiteY5" fmla="*/ 429565 h 2448030"/>
              <a:gd name="connsiteX6" fmla="*/ 1616870 w 2448029"/>
              <a:gd name="connsiteY6" fmla="*/ 476260 h 2448030"/>
              <a:gd name="connsiteX7" fmla="*/ 2054488 w 2448029"/>
              <a:gd name="connsiteY7" fmla="*/ 385212 h 2448030"/>
              <a:gd name="connsiteX8" fmla="*/ 2089523 w 2448029"/>
              <a:gd name="connsiteY8" fmla="*/ 358506 h 2448030"/>
              <a:gd name="connsiteX9" fmla="*/ 2062817 w 2448029"/>
              <a:gd name="connsiteY9" fmla="*/ 393541 h 2448030"/>
              <a:gd name="connsiteX10" fmla="*/ 1971770 w 2448029"/>
              <a:gd name="connsiteY10" fmla="*/ 831159 h 2448030"/>
              <a:gd name="connsiteX11" fmla="*/ 2018464 w 2448029"/>
              <a:gd name="connsiteY11" fmla="*/ 860268 h 2448030"/>
              <a:gd name="connsiteX12" fmla="*/ 2078164 w 2448029"/>
              <a:gd name="connsiteY12" fmla="*/ 870215 h 2448030"/>
              <a:gd name="connsiteX13" fmla="*/ 2042983 w 2448029"/>
              <a:gd name="connsiteY13" fmla="*/ 919462 h 2448030"/>
              <a:gd name="connsiteX14" fmla="*/ 2030549 w 2448029"/>
              <a:gd name="connsiteY14" fmla="*/ 973063 h 2448030"/>
              <a:gd name="connsiteX15" fmla="*/ 2404371 w 2448029"/>
              <a:gd name="connsiteY15" fmla="*/ 1218126 h 2448030"/>
              <a:gd name="connsiteX16" fmla="*/ 2448029 w 2448029"/>
              <a:gd name="connsiteY16" fmla="*/ 1224015 h 2448030"/>
              <a:gd name="connsiteX17" fmla="*/ 2404371 w 2448029"/>
              <a:gd name="connsiteY17" fmla="*/ 1229905 h 2448030"/>
              <a:gd name="connsiteX18" fmla="*/ 2030549 w 2448029"/>
              <a:gd name="connsiteY18" fmla="*/ 1474967 h 2448030"/>
              <a:gd name="connsiteX19" fmla="*/ 2042983 w 2448029"/>
              <a:gd name="connsiteY19" fmla="*/ 1528568 h 2448030"/>
              <a:gd name="connsiteX20" fmla="*/ 2078164 w 2448029"/>
              <a:gd name="connsiteY20" fmla="*/ 1577816 h 2448030"/>
              <a:gd name="connsiteX21" fmla="*/ 2018464 w 2448029"/>
              <a:gd name="connsiteY21" fmla="*/ 1587762 h 2448030"/>
              <a:gd name="connsiteX22" fmla="*/ 1971770 w 2448029"/>
              <a:gd name="connsiteY22" fmla="*/ 1616871 h 2448030"/>
              <a:gd name="connsiteX23" fmla="*/ 2062817 w 2448029"/>
              <a:gd name="connsiteY23" fmla="*/ 2054489 h 2448030"/>
              <a:gd name="connsiteX24" fmla="*/ 2089523 w 2448029"/>
              <a:gd name="connsiteY24" fmla="*/ 2089524 h 2448030"/>
              <a:gd name="connsiteX25" fmla="*/ 2054488 w 2448029"/>
              <a:gd name="connsiteY25" fmla="*/ 2062818 h 2448030"/>
              <a:gd name="connsiteX26" fmla="*/ 1616870 w 2448029"/>
              <a:gd name="connsiteY26" fmla="*/ 1971771 h 2448030"/>
              <a:gd name="connsiteX27" fmla="*/ 1587761 w 2448029"/>
              <a:gd name="connsiteY27" fmla="*/ 2018465 h 2448030"/>
              <a:gd name="connsiteX28" fmla="*/ 1577815 w 2448029"/>
              <a:gd name="connsiteY28" fmla="*/ 2078165 h 2448030"/>
              <a:gd name="connsiteX29" fmla="*/ 1528567 w 2448029"/>
              <a:gd name="connsiteY29" fmla="*/ 2042984 h 2448030"/>
              <a:gd name="connsiteX30" fmla="*/ 1474966 w 2448029"/>
              <a:gd name="connsiteY30" fmla="*/ 2030550 h 2448030"/>
              <a:gd name="connsiteX31" fmla="*/ 1229904 w 2448029"/>
              <a:gd name="connsiteY31" fmla="*/ 2404372 h 2448030"/>
              <a:gd name="connsiteX32" fmla="*/ 1224014 w 2448029"/>
              <a:gd name="connsiteY32" fmla="*/ 2448030 h 2448030"/>
              <a:gd name="connsiteX33" fmla="*/ 1218125 w 2448029"/>
              <a:gd name="connsiteY33" fmla="*/ 2404372 h 2448030"/>
              <a:gd name="connsiteX34" fmla="*/ 973063 w 2448029"/>
              <a:gd name="connsiteY34" fmla="*/ 2030549 h 2448030"/>
              <a:gd name="connsiteX35" fmla="*/ 919461 w 2448029"/>
              <a:gd name="connsiteY35" fmla="*/ 2042984 h 2448030"/>
              <a:gd name="connsiteX36" fmla="*/ 870213 w 2448029"/>
              <a:gd name="connsiteY36" fmla="*/ 2078165 h 2448030"/>
              <a:gd name="connsiteX37" fmla="*/ 860267 w 2448029"/>
              <a:gd name="connsiteY37" fmla="*/ 2018465 h 2448030"/>
              <a:gd name="connsiteX38" fmla="*/ 831158 w 2448029"/>
              <a:gd name="connsiteY38" fmla="*/ 1971771 h 2448030"/>
              <a:gd name="connsiteX39" fmla="*/ 393540 w 2448029"/>
              <a:gd name="connsiteY39" fmla="*/ 2062818 h 2448030"/>
              <a:gd name="connsiteX40" fmla="*/ 358505 w 2448029"/>
              <a:gd name="connsiteY40" fmla="*/ 2089524 h 2448030"/>
              <a:gd name="connsiteX41" fmla="*/ 385212 w 2448029"/>
              <a:gd name="connsiteY41" fmla="*/ 2054489 h 2448030"/>
              <a:gd name="connsiteX42" fmla="*/ 476259 w 2448029"/>
              <a:gd name="connsiteY42" fmla="*/ 1616871 h 2448030"/>
              <a:gd name="connsiteX43" fmla="*/ 429564 w 2448029"/>
              <a:gd name="connsiteY43" fmla="*/ 1587762 h 2448030"/>
              <a:gd name="connsiteX44" fmla="*/ 369864 w 2448029"/>
              <a:gd name="connsiteY44" fmla="*/ 1577816 h 2448030"/>
              <a:gd name="connsiteX45" fmla="*/ 405045 w 2448029"/>
              <a:gd name="connsiteY45" fmla="*/ 1528568 h 2448030"/>
              <a:gd name="connsiteX46" fmla="*/ 417480 w 2448029"/>
              <a:gd name="connsiteY46" fmla="*/ 1474967 h 2448030"/>
              <a:gd name="connsiteX47" fmla="*/ 43657 w 2448029"/>
              <a:gd name="connsiteY47" fmla="*/ 1229905 h 2448030"/>
              <a:gd name="connsiteX48" fmla="*/ 0 w 2448029"/>
              <a:gd name="connsiteY48" fmla="*/ 1224015 h 2448030"/>
              <a:gd name="connsiteX49" fmla="*/ 43657 w 2448029"/>
              <a:gd name="connsiteY49" fmla="*/ 1218126 h 2448030"/>
              <a:gd name="connsiteX50" fmla="*/ 417480 w 2448029"/>
              <a:gd name="connsiteY50" fmla="*/ 973064 h 2448030"/>
              <a:gd name="connsiteX51" fmla="*/ 405045 w 2448029"/>
              <a:gd name="connsiteY51" fmla="*/ 919462 h 2448030"/>
              <a:gd name="connsiteX52" fmla="*/ 369864 w 2448029"/>
              <a:gd name="connsiteY52" fmla="*/ 870214 h 2448030"/>
              <a:gd name="connsiteX53" fmla="*/ 429564 w 2448029"/>
              <a:gd name="connsiteY53" fmla="*/ 860268 h 2448030"/>
              <a:gd name="connsiteX54" fmla="*/ 476259 w 2448029"/>
              <a:gd name="connsiteY54" fmla="*/ 831159 h 2448030"/>
              <a:gd name="connsiteX55" fmla="*/ 385212 w 2448029"/>
              <a:gd name="connsiteY55" fmla="*/ 393541 h 2448030"/>
              <a:gd name="connsiteX56" fmla="*/ 358505 w 2448029"/>
              <a:gd name="connsiteY56" fmla="*/ 358506 h 2448030"/>
              <a:gd name="connsiteX57" fmla="*/ 393540 w 2448029"/>
              <a:gd name="connsiteY57" fmla="*/ 385212 h 2448030"/>
              <a:gd name="connsiteX58" fmla="*/ 831158 w 2448029"/>
              <a:gd name="connsiteY58" fmla="*/ 476260 h 2448030"/>
              <a:gd name="connsiteX59" fmla="*/ 860267 w 2448029"/>
              <a:gd name="connsiteY59" fmla="*/ 429565 h 2448030"/>
              <a:gd name="connsiteX60" fmla="*/ 870213 w 2448029"/>
              <a:gd name="connsiteY60" fmla="*/ 369865 h 2448030"/>
              <a:gd name="connsiteX61" fmla="*/ 919461 w 2448029"/>
              <a:gd name="connsiteY61" fmla="*/ 405046 h 2448030"/>
              <a:gd name="connsiteX62" fmla="*/ 973063 w 2448029"/>
              <a:gd name="connsiteY62" fmla="*/ 417481 h 2448030"/>
              <a:gd name="connsiteX63" fmla="*/ 1218125 w 2448029"/>
              <a:gd name="connsiteY63" fmla="*/ 43659 h 244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448029" h="2448030">
                <a:moveTo>
                  <a:pt x="1224014" y="0"/>
                </a:moveTo>
                <a:lnTo>
                  <a:pt x="1229904" y="43658"/>
                </a:lnTo>
                <a:cubicBezTo>
                  <a:pt x="1270278" y="263338"/>
                  <a:pt x="1364800" y="417481"/>
                  <a:pt x="1474966" y="417481"/>
                </a:cubicBezTo>
                <a:cubicBezTo>
                  <a:pt x="1493327" y="417481"/>
                  <a:pt x="1511254" y="413200"/>
                  <a:pt x="1528567" y="405046"/>
                </a:cubicBezTo>
                <a:lnTo>
                  <a:pt x="1577815" y="369865"/>
                </a:lnTo>
                <a:lnTo>
                  <a:pt x="1587761" y="429565"/>
                </a:lnTo>
                <a:cubicBezTo>
                  <a:pt x="1594239" y="447573"/>
                  <a:pt x="1603887" y="463276"/>
                  <a:pt x="1616870" y="476260"/>
                </a:cubicBezTo>
                <a:cubicBezTo>
                  <a:pt x="1694769" y="554159"/>
                  <a:pt x="1870602" y="512000"/>
                  <a:pt x="2054488" y="385212"/>
                </a:cubicBezTo>
                <a:lnTo>
                  <a:pt x="2089523" y="358506"/>
                </a:lnTo>
                <a:lnTo>
                  <a:pt x="2062817" y="393541"/>
                </a:lnTo>
                <a:cubicBezTo>
                  <a:pt x="1936029" y="577427"/>
                  <a:pt x="1893871" y="753260"/>
                  <a:pt x="1971770" y="831159"/>
                </a:cubicBezTo>
                <a:cubicBezTo>
                  <a:pt x="1984753" y="844143"/>
                  <a:pt x="2000457" y="853791"/>
                  <a:pt x="2018464" y="860268"/>
                </a:cubicBezTo>
                <a:lnTo>
                  <a:pt x="2078164" y="870215"/>
                </a:lnTo>
                <a:lnTo>
                  <a:pt x="2042983" y="919462"/>
                </a:lnTo>
                <a:cubicBezTo>
                  <a:pt x="2034829" y="936776"/>
                  <a:pt x="2030549" y="954702"/>
                  <a:pt x="2030549" y="973063"/>
                </a:cubicBezTo>
                <a:cubicBezTo>
                  <a:pt x="2030548" y="1083229"/>
                  <a:pt x="2184692" y="1177751"/>
                  <a:pt x="2404371" y="1218126"/>
                </a:cubicBezTo>
                <a:lnTo>
                  <a:pt x="2448029" y="1224015"/>
                </a:lnTo>
                <a:lnTo>
                  <a:pt x="2404371" y="1229905"/>
                </a:lnTo>
                <a:cubicBezTo>
                  <a:pt x="2184692" y="1270279"/>
                  <a:pt x="2030548" y="1364801"/>
                  <a:pt x="2030549" y="1474967"/>
                </a:cubicBezTo>
                <a:cubicBezTo>
                  <a:pt x="2030549" y="1493328"/>
                  <a:pt x="2034829" y="1511255"/>
                  <a:pt x="2042983" y="1528568"/>
                </a:cubicBezTo>
                <a:lnTo>
                  <a:pt x="2078164" y="1577816"/>
                </a:lnTo>
                <a:lnTo>
                  <a:pt x="2018464" y="1587762"/>
                </a:lnTo>
                <a:cubicBezTo>
                  <a:pt x="2000457" y="1594239"/>
                  <a:pt x="1984753" y="1603888"/>
                  <a:pt x="1971770" y="1616871"/>
                </a:cubicBezTo>
                <a:cubicBezTo>
                  <a:pt x="1893871" y="1694770"/>
                  <a:pt x="1936029" y="1870603"/>
                  <a:pt x="2062817" y="2054489"/>
                </a:cubicBezTo>
                <a:lnTo>
                  <a:pt x="2089523" y="2089524"/>
                </a:lnTo>
                <a:lnTo>
                  <a:pt x="2054488" y="2062818"/>
                </a:lnTo>
                <a:cubicBezTo>
                  <a:pt x="1870602" y="1936030"/>
                  <a:pt x="1694769" y="1893872"/>
                  <a:pt x="1616870" y="1971771"/>
                </a:cubicBezTo>
                <a:cubicBezTo>
                  <a:pt x="1603887" y="1984754"/>
                  <a:pt x="1594238" y="2000458"/>
                  <a:pt x="1587761" y="2018465"/>
                </a:cubicBezTo>
                <a:lnTo>
                  <a:pt x="1577815" y="2078165"/>
                </a:lnTo>
                <a:lnTo>
                  <a:pt x="1528567" y="2042984"/>
                </a:lnTo>
                <a:cubicBezTo>
                  <a:pt x="1511254" y="2034830"/>
                  <a:pt x="1493327" y="2030550"/>
                  <a:pt x="1474966" y="2030550"/>
                </a:cubicBezTo>
                <a:cubicBezTo>
                  <a:pt x="1364800" y="2030549"/>
                  <a:pt x="1270278" y="2184693"/>
                  <a:pt x="1229904" y="2404372"/>
                </a:cubicBezTo>
                <a:lnTo>
                  <a:pt x="1224014" y="2448030"/>
                </a:lnTo>
                <a:lnTo>
                  <a:pt x="1218125" y="2404372"/>
                </a:lnTo>
                <a:cubicBezTo>
                  <a:pt x="1177750" y="2184693"/>
                  <a:pt x="1083229" y="2030549"/>
                  <a:pt x="973063" y="2030549"/>
                </a:cubicBezTo>
                <a:cubicBezTo>
                  <a:pt x="954701" y="2030550"/>
                  <a:pt x="936775" y="2034830"/>
                  <a:pt x="919461" y="2042984"/>
                </a:cubicBezTo>
                <a:lnTo>
                  <a:pt x="870213" y="2078165"/>
                </a:lnTo>
                <a:lnTo>
                  <a:pt x="860267" y="2018465"/>
                </a:lnTo>
                <a:cubicBezTo>
                  <a:pt x="853790" y="2000458"/>
                  <a:pt x="844141" y="1984754"/>
                  <a:pt x="831158" y="1971771"/>
                </a:cubicBezTo>
                <a:cubicBezTo>
                  <a:pt x="753259" y="1893872"/>
                  <a:pt x="577427" y="1936030"/>
                  <a:pt x="393540" y="2062818"/>
                </a:cubicBezTo>
                <a:lnTo>
                  <a:pt x="358505" y="2089524"/>
                </a:lnTo>
                <a:lnTo>
                  <a:pt x="385212" y="2054489"/>
                </a:lnTo>
                <a:cubicBezTo>
                  <a:pt x="511999" y="1870603"/>
                  <a:pt x="554158" y="1694770"/>
                  <a:pt x="476259" y="1616871"/>
                </a:cubicBezTo>
                <a:cubicBezTo>
                  <a:pt x="463275" y="1603888"/>
                  <a:pt x="447572" y="1594240"/>
                  <a:pt x="429564" y="1587762"/>
                </a:cubicBezTo>
                <a:lnTo>
                  <a:pt x="369864" y="1577816"/>
                </a:lnTo>
                <a:lnTo>
                  <a:pt x="405045" y="1528568"/>
                </a:lnTo>
                <a:cubicBezTo>
                  <a:pt x="413199" y="1511255"/>
                  <a:pt x="417480" y="1493328"/>
                  <a:pt x="417480" y="1474967"/>
                </a:cubicBezTo>
                <a:cubicBezTo>
                  <a:pt x="417480" y="1364801"/>
                  <a:pt x="263337" y="1270279"/>
                  <a:pt x="43657" y="1229905"/>
                </a:cubicBezTo>
                <a:lnTo>
                  <a:pt x="0" y="1224015"/>
                </a:lnTo>
                <a:lnTo>
                  <a:pt x="43657" y="1218126"/>
                </a:lnTo>
                <a:cubicBezTo>
                  <a:pt x="263337" y="1177751"/>
                  <a:pt x="417480" y="1083229"/>
                  <a:pt x="417480" y="973064"/>
                </a:cubicBezTo>
                <a:cubicBezTo>
                  <a:pt x="417480" y="954702"/>
                  <a:pt x="413199" y="936776"/>
                  <a:pt x="405045" y="919462"/>
                </a:cubicBezTo>
                <a:lnTo>
                  <a:pt x="369864" y="870214"/>
                </a:lnTo>
                <a:lnTo>
                  <a:pt x="429564" y="860268"/>
                </a:lnTo>
                <a:cubicBezTo>
                  <a:pt x="447572" y="853790"/>
                  <a:pt x="463275" y="844143"/>
                  <a:pt x="476259" y="831159"/>
                </a:cubicBezTo>
                <a:cubicBezTo>
                  <a:pt x="554158" y="753260"/>
                  <a:pt x="511999" y="577427"/>
                  <a:pt x="385212" y="393541"/>
                </a:cubicBezTo>
                <a:lnTo>
                  <a:pt x="358505" y="358506"/>
                </a:lnTo>
                <a:lnTo>
                  <a:pt x="393540" y="385212"/>
                </a:lnTo>
                <a:cubicBezTo>
                  <a:pt x="577427" y="512000"/>
                  <a:pt x="753259" y="554159"/>
                  <a:pt x="831158" y="476260"/>
                </a:cubicBezTo>
                <a:cubicBezTo>
                  <a:pt x="844141" y="463276"/>
                  <a:pt x="853789" y="447573"/>
                  <a:pt x="860267" y="429565"/>
                </a:cubicBezTo>
                <a:lnTo>
                  <a:pt x="870213" y="369865"/>
                </a:lnTo>
                <a:lnTo>
                  <a:pt x="919461" y="405046"/>
                </a:lnTo>
                <a:cubicBezTo>
                  <a:pt x="936775" y="413200"/>
                  <a:pt x="954701" y="417481"/>
                  <a:pt x="973063" y="417481"/>
                </a:cubicBezTo>
                <a:cubicBezTo>
                  <a:pt x="1083229" y="417481"/>
                  <a:pt x="1177750" y="263338"/>
                  <a:pt x="1218125" y="43659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207F0B90-3D05-4931-B991-AE50204C6F65}"/>
              </a:ext>
            </a:extLst>
          </p:cNvPr>
          <p:cNvSpPr/>
          <p:nvPr/>
        </p:nvSpPr>
        <p:spPr>
          <a:xfrm>
            <a:off x="7875318" y="4698136"/>
            <a:ext cx="1609999" cy="1611183"/>
          </a:xfrm>
          <a:custGeom>
            <a:avLst/>
            <a:gdLst>
              <a:gd name="connsiteX0" fmla="*/ 594221 w 1493957"/>
              <a:gd name="connsiteY0" fmla="*/ 0 h 1495057"/>
              <a:gd name="connsiteX1" fmla="*/ 613516 w 1493957"/>
              <a:gd name="connsiteY1" fmla="*/ 30612 h 1495057"/>
              <a:gd name="connsiteX2" fmla="*/ 711986 w 1493957"/>
              <a:gd name="connsiteY2" fmla="*/ 99714 h 1495057"/>
              <a:gd name="connsiteX3" fmla="*/ 736036 w 1493957"/>
              <a:gd name="connsiteY3" fmla="*/ 81911 h 1495057"/>
              <a:gd name="connsiteX4" fmla="*/ 746429 w 1493957"/>
              <a:gd name="connsiteY4" fmla="*/ 59090 h 1495057"/>
              <a:gd name="connsiteX5" fmla="*/ 756823 w 1493957"/>
              <a:gd name="connsiteY5" fmla="*/ 81910 h 1495057"/>
              <a:gd name="connsiteX6" fmla="*/ 780872 w 1493957"/>
              <a:gd name="connsiteY6" fmla="*/ 99713 h 1495057"/>
              <a:gd name="connsiteX7" fmla="*/ 879342 w 1493957"/>
              <a:gd name="connsiteY7" fmla="*/ 30611 h 1495057"/>
              <a:gd name="connsiteX8" fmla="*/ 888485 w 1493957"/>
              <a:gd name="connsiteY8" fmla="*/ 16105 h 1495057"/>
              <a:gd name="connsiteX9" fmla="*/ 891534 w 1493957"/>
              <a:gd name="connsiteY9" fmla="*/ 32980 h 1495057"/>
              <a:gd name="connsiteX10" fmla="*/ 956979 w 1493957"/>
              <a:gd name="connsiteY10" fmla="*/ 133918 h 1495057"/>
              <a:gd name="connsiteX11" fmla="*/ 985945 w 1493957"/>
              <a:gd name="connsiteY11" fmla="*/ 126411 h 1495057"/>
              <a:gd name="connsiteX12" fmla="*/ 1004124 w 1493957"/>
              <a:gd name="connsiteY12" fmla="*/ 109140 h 1495057"/>
              <a:gd name="connsiteX13" fmla="*/ 1005221 w 1493957"/>
              <a:gd name="connsiteY13" fmla="*/ 134191 h 1495057"/>
              <a:gd name="connsiteX14" fmla="*/ 1020857 w 1493957"/>
              <a:gd name="connsiteY14" fmla="*/ 159702 h 1495057"/>
              <a:gd name="connsiteX15" fmla="*/ 1138035 w 1493957"/>
              <a:gd name="connsiteY15" fmla="*/ 132483 h 1495057"/>
              <a:gd name="connsiteX16" fmla="*/ 1167384 w 1493957"/>
              <a:gd name="connsiteY16" fmla="*/ 111320 h 1495057"/>
              <a:gd name="connsiteX17" fmla="*/ 1159381 w 1493957"/>
              <a:gd name="connsiteY17" fmla="*/ 146608 h 1495057"/>
              <a:gd name="connsiteX18" fmla="*/ 1180148 w 1493957"/>
              <a:gd name="connsiteY18" fmla="*/ 265100 h 1495057"/>
              <a:gd name="connsiteX19" fmla="*/ 1209743 w 1493957"/>
              <a:gd name="connsiteY19" fmla="*/ 269517 h 1495057"/>
              <a:gd name="connsiteX20" fmla="*/ 1233229 w 1493957"/>
              <a:gd name="connsiteY20" fmla="*/ 260729 h 1495057"/>
              <a:gd name="connsiteX21" fmla="*/ 1224442 w 1493957"/>
              <a:gd name="connsiteY21" fmla="*/ 284215 h 1495057"/>
              <a:gd name="connsiteX22" fmla="*/ 1228859 w 1493957"/>
              <a:gd name="connsiteY22" fmla="*/ 313809 h 1495057"/>
              <a:gd name="connsiteX23" fmla="*/ 1347350 w 1493957"/>
              <a:gd name="connsiteY23" fmla="*/ 334576 h 1495057"/>
              <a:gd name="connsiteX24" fmla="*/ 1364072 w 1493957"/>
              <a:gd name="connsiteY24" fmla="*/ 330784 h 1495057"/>
              <a:gd name="connsiteX25" fmla="*/ 1354296 w 1493957"/>
              <a:gd name="connsiteY25" fmla="*/ 344871 h 1495057"/>
              <a:gd name="connsiteX26" fmla="*/ 1329199 w 1493957"/>
              <a:gd name="connsiteY26" fmla="*/ 462522 h 1495057"/>
              <a:gd name="connsiteX27" fmla="*/ 1354989 w 1493957"/>
              <a:gd name="connsiteY27" fmla="*/ 477696 h 1495057"/>
              <a:gd name="connsiteX28" fmla="*/ 1380057 w 1493957"/>
              <a:gd name="connsiteY28" fmla="*/ 478338 h 1495057"/>
              <a:gd name="connsiteX29" fmla="*/ 1363117 w 1493957"/>
              <a:gd name="connsiteY29" fmla="*/ 496827 h 1495057"/>
              <a:gd name="connsiteX30" fmla="*/ 1356136 w 1493957"/>
              <a:gd name="connsiteY30" fmla="*/ 525923 h 1495057"/>
              <a:gd name="connsiteX31" fmla="*/ 1458239 w 1493957"/>
              <a:gd name="connsiteY31" fmla="*/ 589533 h 1495057"/>
              <a:gd name="connsiteX32" fmla="*/ 1493957 w 1493957"/>
              <a:gd name="connsiteY32" fmla="*/ 595322 h 1495057"/>
              <a:gd name="connsiteX33" fmla="*/ 1463346 w 1493957"/>
              <a:gd name="connsiteY33" fmla="*/ 614616 h 1495057"/>
              <a:gd name="connsiteX34" fmla="*/ 1394244 w 1493957"/>
              <a:gd name="connsiteY34" fmla="*/ 713086 h 1495057"/>
              <a:gd name="connsiteX35" fmla="*/ 1412047 w 1493957"/>
              <a:gd name="connsiteY35" fmla="*/ 737136 h 1495057"/>
              <a:gd name="connsiteX36" fmla="*/ 1434868 w 1493957"/>
              <a:gd name="connsiteY36" fmla="*/ 747529 h 1495057"/>
              <a:gd name="connsiteX37" fmla="*/ 1412048 w 1493957"/>
              <a:gd name="connsiteY37" fmla="*/ 757923 h 1495057"/>
              <a:gd name="connsiteX38" fmla="*/ 1394245 w 1493957"/>
              <a:gd name="connsiteY38" fmla="*/ 781972 h 1495057"/>
              <a:gd name="connsiteX39" fmla="*/ 1463347 w 1493957"/>
              <a:gd name="connsiteY39" fmla="*/ 880442 h 1495057"/>
              <a:gd name="connsiteX40" fmla="*/ 1477853 w 1493957"/>
              <a:gd name="connsiteY40" fmla="*/ 889586 h 1495057"/>
              <a:gd name="connsiteX41" fmla="*/ 1460978 w 1493957"/>
              <a:gd name="connsiteY41" fmla="*/ 892634 h 1495057"/>
              <a:gd name="connsiteX42" fmla="*/ 1360040 w 1493957"/>
              <a:gd name="connsiteY42" fmla="*/ 958079 h 1495057"/>
              <a:gd name="connsiteX43" fmla="*/ 1367547 w 1493957"/>
              <a:gd name="connsiteY43" fmla="*/ 987045 h 1495057"/>
              <a:gd name="connsiteX44" fmla="*/ 1384818 w 1493957"/>
              <a:gd name="connsiteY44" fmla="*/ 1005225 h 1495057"/>
              <a:gd name="connsiteX45" fmla="*/ 1359767 w 1493957"/>
              <a:gd name="connsiteY45" fmla="*/ 1006321 h 1495057"/>
              <a:gd name="connsiteX46" fmla="*/ 1334256 w 1493957"/>
              <a:gd name="connsiteY46" fmla="*/ 1021958 h 1495057"/>
              <a:gd name="connsiteX47" fmla="*/ 1361475 w 1493957"/>
              <a:gd name="connsiteY47" fmla="*/ 1139136 h 1495057"/>
              <a:gd name="connsiteX48" fmla="*/ 1381955 w 1493957"/>
              <a:gd name="connsiteY48" fmla="*/ 1167537 h 1495057"/>
              <a:gd name="connsiteX49" fmla="*/ 1379591 w 1493957"/>
              <a:gd name="connsiteY49" fmla="*/ 1166818 h 1495057"/>
              <a:gd name="connsiteX50" fmla="*/ 1292496 w 1493957"/>
              <a:gd name="connsiteY50" fmla="*/ 1155906 h 1495057"/>
              <a:gd name="connsiteX51" fmla="*/ 1228858 w 1493957"/>
              <a:gd name="connsiteY51" fmla="*/ 1181249 h 1495057"/>
              <a:gd name="connsiteX52" fmla="*/ 1224441 w 1493957"/>
              <a:gd name="connsiteY52" fmla="*/ 1210843 h 1495057"/>
              <a:gd name="connsiteX53" fmla="*/ 1233229 w 1493957"/>
              <a:gd name="connsiteY53" fmla="*/ 1234329 h 1495057"/>
              <a:gd name="connsiteX54" fmla="*/ 1209743 w 1493957"/>
              <a:gd name="connsiteY54" fmla="*/ 1225543 h 1495057"/>
              <a:gd name="connsiteX55" fmla="*/ 1180149 w 1493957"/>
              <a:gd name="connsiteY55" fmla="*/ 1229959 h 1495057"/>
              <a:gd name="connsiteX56" fmla="*/ 1159382 w 1493957"/>
              <a:gd name="connsiteY56" fmla="*/ 1348451 h 1495057"/>
              <a:gd name="connsiteX57" fmla="*/ 1163097 w 1493957"/>
              <a:gd name="connsiteY57" fmla="*/ 1364831 h 1495057"/>
              <a:gd name="connsiteX58" fmla="*/ 1136019 w 1493957"/>
              <a:gd name="connsiteY58" fmla="*/ 1347782 h 1495057"/>
              <a:gd name="connsiteX59" fmla="*/ 1099934 w 1493957"/>
              <a:gd name="connsiteY59" fmla="*/ 1330620 h 1495057"/>
              <a:gd name="connsiteX60" fmla="*/ 1031436 w 1493957"/>
              <a:gd name="connsiteY60" fmla="*/ 1330300 h 1495057"/>
              <a:gd name="connsiteX61" fmla="*/ 1016262 w 1493957"/>
              <a:gd name="connsiteY61" fmla="*/ 1356089 h 1495057"/>
              <a:gd name="connsiteX62" fmla="*/ 1015620 w 1493957"/>
              <a:gd name="connsiteY62" fmla="*/ 1381157 h 1495057"/>
              <a:gd name="connsiteX63" fmla="*/ 997130 w 1493957"/>
              <a:gd name="connsiteY63" fmla="*/ 1364219 h 1495057"/>
              <a:gd name="connsiteX64" fmla="*/ 968035 w 1493957"/>
              <a:gd name="connsiteY64" fmla="*/ 1357236 h 1495057"/>
              <a:gd name="connsiteX65" fmla="*/ 904424 w 1493957"/>
              <a:gd name="connsiteY65" fmla="*/ 1459340 h 1495057"/>
              <a:gd name="connsiteX66" fmla="*/ 898636 w 1493957"/>
              <a:gd name="connsiteY66" fmla="*/ 1495057 h 1495057"/>
              <a:gd name="connsiteX67" fmla="*/ 879342 w 1493957"/>
              <a:gd name="connsiteY67" fmla="*/ 1464446 h 1495057"/>
              <a:gd name="connsiteX68" fmla="*/ 780872 w 1493957"/>
              <a:gd name="connsiteY68" fmla="*/ 1395344 h 1495057"/>
              <a:gd name="connsiteX69" fmla="*/ 756822 w 1493957"/>
              <a:gd name="connsiteY69" fmla="*/ 1413147 h 1495057"/>
              <a:gd name="connsiteX70" fmla="*/ 746429 w 1493957"/>
              <a:gd name="connsiteY70" fmla="*/ 1435968 h 1495057"/>
              <a:gd name="connsiteX71" fmla="*/ 736035 w 1493957"/>
              <a:gd name="connsiteY71" fmla="*/ 1413148 h 1495057"/>
              <a:gd name="connsiteX72" fmla="*/ 711986 w 1493957"/>
              <a:gd name="connsiteY72" fmla="*/ 1395345 h 1495057"/>
              <a:gd name="connsiteX73" fmla="*/ 613516 w 1493957"/>
              <a:gd name="connsiteY73" fmla="*/ 1464447 h 1495057"/>
              <a:gd name="connsiteX74" fmla="*/ 604373 w 1493957"/>
              <a:gd name="connsiteY74" fmla="*/ 1478953 h 1495057"/>
              <a:gd name="connsiteX75" fmla="*/ 601324 w 1493957"/>
              <a:gd name="connsiteY75" fmla="*/ 1462078 h 1495057"/>
              <a:gd name="connsiteX76" fmla="*/ 535878 w 1493957"/>
              <a:gd name="connsiteY76" fmla="*/ 1361141 h 1495057"/>
              <a:gd name="connsiteX77" fmla="*/ 506913 w 1493957"/>
              <a:gd name="connsiteY77" fmla="*/ 1368647 h 1495057"/>
              <a:gd name="connsiteX78" fmla="*/ 488733 w 1493957"/>
              <a:gd name="connsiteY78" fmla="*/ 1385919 h 1495057"/>
              <a:gd name="connsiteX79" fmla="*/ 487637 w 1493957"/>
              <a:gd name="connsiteY79" fmla="*/ 1360867 h 1495057"/>
              <a:gd name="connsiteX80" fmla="*/ 472000 w 1493957"/>
              <a:gd name="connsiteY80" fmla="*/ 1335356 h 1495057"/>
              <a:gd name="connsiteX81" fmla="*/ 354823 w 1493957"/>
              <a:gd name="connsiteY81" fmla="*/ 1362575 h 1495057"/>
              <a:gd name="connsiteX82" fmla="*/ 325473 w 1493957"/>
              <a:gd name="connsiteY82" fmla="*/ 1383739 h 1495057"/>
              <a:gd name="connsiteX83" fmla="*/ 333475 w 1493957"/>
              <a:gd name="connsiteY83" fmla="*/ 1348450 h 1495057"/>
              <a:gd name="connsiteX84" fmla="*/ 312709 w 1493957"/>
              <a:gd name="connsiteY84" fmla="*/ 1229958 h 1495057"/>
              <a:gd name="connsiteX85" fmla="*/ 283115 w 1493957"/>
              <a:gd name="connsiteY85" fmla="*/ 1225541 h 1495057"/>
              <a:gd name="connsiteX86" fmla="*/ 259629 w 1493957"/>
              <a:gd name="connsiteY86" fmla="*/ 1234329 h 1495057"/>
              <a:gd name="connsiteX87" fmla="*/ 268415 w 1493957"/>
              <a:gd name="connsiteY87" fmla="*/ 1210843 h 1495057"/>
              <a:gd name="connsiteX88" fmla="*/ 263999 w 1493957"/>
              <a:gd name="connsiteY88" fmla="*/ 1181249 h 1495057"/>
              <a:gd name="connsiteX89" fmla="*/ 200361 w 1493957"/>
              <a:gd name="connsiteY89" fmla="*/ 1155906 h 1495057"/>
              <a:gd name="connsiteX90" fmla="*/ 160475 w 1493957"/>
              <a:gd name="connsiteY90" fmla="*/ 1158313 h 1495057"/>
              <a:gd name="connsiteX91" fmla="*/ 128984 w 1493957"/>
              <a:gd name="connsiteY91" fmla="*/ 1163987 h 1495057"/>
              <a:gd name="connsiteX92" fmla="*/ 138561 w 1493957"/>
              <a:gd name="connsiteY92" fmla="*/ 1150187 h 1495057"/>
              <a:gd name="connsiteX93" fmla="*/ 163658 w 1493957"/>
              <a:gd name="connsiteY93" fmla="*/ 1032536 h 1495057"/>
              <a:gd name="connsiteX94" fmla="*/ 137869 w 1493957"/>
              <a:gd name="connsiteY94" fmla="*/ 1017363 h 1495057"/>
              <a:gd name="connsiteX95" fmla="*/ 112801 w 1493957"/>
              <a:gd name="connsiteY95" fmla="*/ 1016720 h 1495057"/>
              <a:gd name="connsiteX96" fmla="*/ 129739 w 1493957"/>
              <a:gd name="connsiteY96" fmla="*/ 998231 h 1495057"/>
              <a:gd name="connsiteX97" fmla="*/ 136722 w 1493957"/>
              <a:gd name="connsiteY97" fmla="*/ 969135 h 1495057"/>
              <a:gd name="connsiteX98" fmla="*/ 87197 w 1493957"/>
              <a:gd name="connsiteY98" fmla="*/ 921814 h 1495057"/>
              <a:gd name="connsiteX99" fmla="*/ 2349 w 1493957"/>
              <a:gd name="connsiteY99" fmla="*/ 899332 h 1495057"/>
              <a:gd name="connsiteX100" fmla="*/ 0 w 1493957"/>
              <a:gd name="connsiteY100" fmla="*/ 899043 h 1495057"/>
              <a:gd name="connsiteX101" fmla="*/ 29512 w 1493957"/>
              <a:gd name="connsiteY101" fmla="*/ 880442 h 1495057"/>
              <a:gd name="connsiteX102" fmla="*/ 98614 w 1493957"/>
              <a:gd name="connsiteY102" fmla="*/ 781972 h 1495057"/>
              <a:gd name="connsiteX103" fmla="*/ 80811 w 1493957"/>
              <a:gd name="connsiteY103" fmla="*/ 757922 h 1495057"/>
              <a:gd name="connsiteX104" fmla="*/ 57990 w 1493957"/>
              <a:gd name="connsiteY104" fmla="*/ 747529 h 1495057"/>
              <a:gd name="connsiteX105" fmla="*/ 80810 w 1493957"/>
              <a:gd name="connsiteY105" fmla="*/ 737135 h 1495057"/>
              <a:gd name="connsiteX106" fmla="*/ 98613 w 1493957"/>
              <a:gd name="connsiteY106" fmla="*/ 713086 h 1495057"/>
              <a:gd name="connsiteX107" fmla="*/ 29511 w 1493957"/>
              <a:gd name="connsiteY107" fmla="*/ 614616 h 1495057"/>
              <a:gd name="connsiteX108" fmla="*/ 15005 w 1493957"/>
              <a:gd name="connsiteY108" fmla="*/ 605473 h 1495057"/>
              <a:gd name="connsiteX109" fmla="*/ 31879 w 1493957"/>
              <a:gd name="connsiteY109" fmla="*/ 602424 h 1495057"/>
              <a:gd name="connsiteX110" fmla="*/ 132817 w 1493957"/>
              <a:gd name="connsiteY110" fmla="*/ 536979 h 1495057"/>
              <a:gd name="connsiteX111" fmla="*/ 125311 w 1493957"/>
              <a:gd name="connsiteY111" fmla="*/ 508013 h 1495057"/>
              <a:gd name="connsiteX112" fmla="*/ 108039 w 1493957"/>
              <a:gd name="connsiteY112" fmla="*/ 489833 h 1495057"/>
              <a:gd name="connsiteX113" fmla="*/ 133091 w 1493957"/>
              <a:gd name="connsiteY113" fmla="*/ 488737 h 1495057"/>
              <a:gd name="connsiteX114" fmla="*/ 158602 w 1493957"/>
              <a:gd name="connsiteY114" fmla="*/ 473100 h 1495057"/>
              <a:gd name="connsiteX115" fmla="*/ 131383 w 1493957"/>
              <a:gd name="connsiteY115" fmla="*/ 355923 h 1495057"/>
              <a:gd name="connsiteX116" fmla="*/ 110220 w 1493957"/>
              <a:gd name="connsiteY116" fmla="*/ 326574 h 1495057"/>
              <a:gd name="connsiteX117" fmla="*/ 145508 w 1493957"/>
              <a:gd name="connsiteY117" fmla="*/ 334577 h 1495057"/>
              <a:gd name="connsiteX118" fmla="*/ 263999 w 1493957"/>
              <a:gd name="connsiteY118" fmla="*/ 313810 h 1495057"/>
              <a:gd name="connsiteX119" fmla="*/ 268417 w 1493957"/>
              <a:gd name="connsiteY119" fmla="*/ 284215 h 1495057"/>
              <a:gd name="connsiteX120" fmla="*/ 259629 w 1493957"/>
              <a:gd name="connsiteY120" fmla="*/ 260729 h 1495057"/>
              <a:gd name="connsiteX121" fmla="*/ 283115 w 1493957"/>
              <a:gd name="connsiteY121" fmla="*/ 269516 h 1495057"/>
              <a:gd name="connsiteX122" fmla="*/ 312709 w 1493957"/>
              <a:gd name="connsiteY122" fmla="*/ 265099 h 1495057"/>
              <a:gd name="connsiteX123" fmla="*/ 333475 w 1493957"/>
              <a:gd name="connsiteY123" fmla="*/ 146608 h 1495057"/>
              <a:gd name="connsiteX124" fmla="*/ 329683 w 1493957"/>
              <a:gd name="connsiteY124" fmla="*/ 129886 h 1495057"/>
              <a:gd name="connsiteX125" fmla="*/ 343770 w 1493957"/>
              <a:gd name="connsiteY125" fmla="*/ 139662 h 1495057"/>
              <a:gd name="connsiteX126" fmla="*/ 461421 w 1493957"/>
              <a:gd name="connsiteY126" fmla="*/ 164759 h 1495057"/>
              <a:gd name="connsiteX127" fmla="*/ 476595 w 1493957"/>
              <a:gd name="connsiteY127" fmla="*/ 138969 h 1495057"/>
              <a:gd name="connsiteX128" fmla="*/ 477237 w 1493957"/>
              <a:gd name="connsiteY128" fmla="*/ 113901 h 1495057"/>
              <a:gd name="connsiteX129" fmla="*/ 495727 w 1493957"/>
              <a:gd name="connsiteY129" fmla="*/ 130840 h 1495057"/>
              <a:gd name="connsiteX130" fmla="*/ 524823 w 1493957"/>
              <a:gd name="connsiteY130" fmla="*/ 137822 h 1495057"/>
              <a:gd name="connsiteX131" fmla="*/ 588433 w 1493957"/>
              <a:gd name="connsiteY131" fmla="*/ 35719 h 14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493957" h="1495057">
                <a:moveTo>
                  <a:pt x="594221" y="0"/>
                </a:moveTo>
                <a:lnTo>
                  <a:pt x="613516" y="30612"/>
                </a:lnTo>
                <a:cubicBezTo>
                  <a:pt x="649882" y="81154"/>
                  <a:pt x="684353" y="107119"/>
                  <a:pt x="711986" y="99714"/>
                </a:cubicBezTo>
                <a:cubicBezTo>
                  <a:pt x="721197" y="97246"/>
                  <a:pt x="729212" y="91187"/>
                  <a:pt x="736036" y="81911"/>
                </a:cubicBezTo>
                <a:lnTo>
                  <a:pt x="746429" y="59090"/>
                </a:lnTo>
                <a:lnTo>
                  <a:pt x="756823" y="81910"/>
                </a:lnTo>
                <a:cubicBezTo>
                  <a:pt x="763646" y="91186"/>
                  <a:pt x="771661" y="97245"/>
                  <a:pt x="780872" y="99713"/>
                </a:cubicBezTo>
                <a:cubicBezTo>
                  <a:pt x="808505" y="107118"/>
                  <a:pt x="842976" y="81153"/>
                  <a:pt x="879342" y="30611"/>
                </a:cubicBezTo>
                <a:lnTo>
                  <a:pt x="888485" y="16105"/>
                </a:lnTo>
                <a:lnTo>
                  <a:pt x="891534" y="32980"/>
                </a:lnTo>
                <a:cubicBezTo>
                  <a:pt x="906337" y="93460"/>
                  <a:pt x="928584" y="130440"/>
                  <a:pt x="956979" y="133918"/>
                </a:cubicBezTo>
                <a:cubicBezTo>
                  <a:pt x="966444" y="135077"/>
                  <a:pt x="976145" y="132458"/>
                  <a:pt x="985945" y="126411"/>
                </a:cubicBezTo>
                <a:lnTo>
                  <a:pt x="1004124" y="109140"/>
                </a:lnTo>
                <a:lnTo>
                  <a:pt x="1005221" y="134191"/>
                </a:lnTo>
                <a:cubicBezTo>
                  <a:pt x="1008076" y="145347"/>
                  <a:pt x="1013240" y="153966"/>
                  <a:pt x="1020857" y="159702"/>
                </a:cubicBezTo>
                <a:cubicBezTo>
                  <a:pt x="1043710" y="176912"/>
                  <a:pt x="1085394" y="165738"/>
                  <a:pt x="1138035" y="132483"/>
                </a:cubicBezTo>
                <a:lnTo>
                  <a:pt x="1167384" y="111320"/>
                </a:lnTo>
                <a:lnTo>
                  <a:pt x="1159381" y="146608"/>
                </a:lnTo>
                <a:cubicBezTo>
                  <a:pt x="1149358" y="208061"/>
                  <a:pt x="1155373" y="250796"/>
                  <a:pt x="1180148" y="265100"/>
                </a:cubicBezTo>
                <a:cubicBezTo>
                  <a:pt x="1188407" y="269868"/>
                  <a:pt x="1198358" y="271251"/>
                  <a:pt x="1209743" y="269517"/>
                </a:cubicBezTo>
                <a:lnTo>
                  <a:pt x="1233229" y="260729"/>
                </a:lnTo>
                <a:lnTo>
                  <a:pt x="1224442" y="284215"/>
                </a:lnTo>
                <a:cubicBezTo>
                  <a:pt x="1222708" y="295599"/>
                  <a:pt x="1224091" y="305551"/>
                  <a:pt x="1228859" y="313809"/>
                </a:cubicBezTo>
                <a:cubicBezTo>
                  <a:pt x="1243162" y="338584"/>
                  <a:pt x="1285897" y="344599"/>
                  <a:pt x="1347350" y="334576"/>
                </a:cubicBezTo>
                <a:lnTo>
                  <a:pt x="1364072" y="330784"/>
                </a:lnTo>
                <a:lnTo>
                  <a:pt x="1354296" y="344871"/>
                </a:lnTo>
                <a:cubicBezTo>
                  <a:pt x="1321998" y="398104"/>
                  <a:pt x="1311579" y="439984"/>
                  <a:pt x="1329199" y="462522"/>
                </a:cubicBezTo>
                <a:cubicBezTo>
                  <a:pt x="1335072" y="470035"/>
                  <a:pt x="1343782" y="475042"/>
                  <a:pt x="1354989" y="477696"/>
                </a:cubicBezTo>
                <a:lnTo>
                  <a:pt x="1380057" y="478338"/>
                </a:lnTo>
                <a:lnTo>
                  <a:pt x="1363117" y="496827"/>
                </a:lnTo>
                <a:cubicBezTo>
                  <a:pt x="1357248" y="506735"/>
                  <a:pt x="1354805" y="516481"/>
                  <a:pt x="1356136" y="525923"/>
                </a:cubicBezTo>
                <a:cubicBezTo>
                  <a:pt x="1360126" y="554251"/>
                  <a:pt x="1397502" y="575825"/>
                  <a:pt x="1458239" y="589533"/>
                </a:cubicBezTo>
                <a:lnTo>
                  <a:pt x="1493957" y="595322"/>
                </a:lnTo>
                <a:lnTo>
                  <a:pt x="1463346" y="614616"/>
                </a:lnTo>
                <a:cubicBezTo>
                  <a:pt x="1412804" y="650982"/>
                  <a:pt x="1386839" y="685453"/>
                  <a:pt x="1394244" y="713086"/>
                </a:cubicBezTo>
                <a:cubicBezTo>
                  <a:pt x="1396712" y="722297"/>
                  <a:pt x="1402771" y="730312"/>
                  <a:pt x="1412047" y="737136"/>
                </a:cubicBezTo>
                <a:lnTo>
                  <a:pt x="1434868" y="747529"/>
                </a:lnTo>
                <a:lnTo>
                  <a:pt x="1412048" y="757923"/>
                </a:lnTo>
                <a:cubicBezTo>
                  <a:pt x="1402772" y="764746"/>
                  <a:pt x="1396713" y="772761"/>
                  <a:pt x="1394245" y="781972"/>
                </a:cubicBezTo>
                <a:cubicBezTo>
                  <a:pt x="1386840" y="809605"/>
                  <a:pt x="1412805" y="844076"/>
                  <a:pt x="1463347" y="880442"/>
                </a:cubicBezTo>
                <a:lnTo>
                  <a:pt x="1477853" y="889586"/>
                </a:lnTo>
                <a:lnTo>
                  <a:pt x="1460978" y="892634"/>
                </a:lnTo>
                <a:cubicBezTo>
                  <a:pt x="1400498" y="907438"/>
                  <a:pt x="1363518" y="929684"/>
                  <a:pt x="1360040" y="958079"/>
                </a:cubicBezTo>
                <a:cubicBezTo>
                  <a:pt x="1358881" y="967545"/>
                  <a:pt x="1361499" y="977245"/>
                  <a:pt x="1367547" y="987045"/>
                </a:cubicBezTo>
                <a:lnTo>
                  <a:pt x="1384818" y="1005225"/>
                </a:lnTo>
                <a:lnTo>
                  <a:pt x="1359767" y="1006321"/>
                </a:lnTo>
                <a:cubicBezTo>
                  <a:pt x="1348611" y="1009176"/>
                  <a:pt x="1339992" y="1014340"/>
                  <a:pt x="1334256" y="1021958"/>
                </a:cubicBezTo>
                <a:cubicBezTo>
                  <a:pt x="1317046" y="1044810"/>
                  <a:pt x="1328220" y="1086495"/>
                  <a:pt x="1361475" y="1139136"/>
                </a:cubicBezTo>
                <a:lnTo>
                  <a:pt x="1381955" y="1167537"/>
                </a:lnTo>
                <a:lnTo>
                  <a:pt x="1379591" y="1166818"/>
                </a:lnTo>
                <a:cubicBezTo>
                  <a:pt x="1345880" y="1159171"/>
                  <a:pt x="1316443" y="1155420"/>
                  <a:pt x="1292496" y="1155906"/>
                </a:cubicBezTo>
                <a:cubicBezTo>
                  <a:pt x="1260566" y="1156553"/>
                  <a:pt x="1238394" y="1164732"/>
                  <a:pt x="1228858" y="1181249"/>
                </a:cubicBezTo>
                <a:cubicBezTo>
                  <a:pt x="1224090" y="1189507"/>
                  <a:pt x="1222707" y="1199459"/>
                  <a:pt x="1224441" y="1210843"/>
                </a:cubicBezTo>
                <a:lnTo>
                  <a:pt x="1233229" y="1234329"/>
                </a:lnTo>
                <a:lnTo>
                  <a:pt x="1209743" y="1225543"/>
                </a:lnTo>
                <a:cubicBezTo>
                  <a:pt x="1198359" y="1223808"/>
                  <a:pt x="1188407" y="1225191"/>
                  <a:pt x="1180149" y="1229959"/>
                </a:cubicBezTo>
                <a:cubicBezTo>
                  <a:pt x="1155374" y="1244263"/>
                  <a:pt x="1149359" y="1286998"/>
                  <a:pt x="1159382" y="1348451"/>
                </a:cubicBezTo>
                <a:lnTo>
                  <a:pt x="1163097" y="1364831"/>
                </a:lnTo>
                <a:lnTo>
                  <a:pt x="1136019" y="1347782"/>
                </a:lnTo>
                <a:cubicBezTo>
                  <a:pt x="1123198" y="1340630"/>
                  <a:pt x="1111128" y="1334877"/>
                  <a:pt x="1099934" y="1330620"/>
                </a:cubicBezTo>
                <a:cubicBezTo>
                  <a:pt x="1070083" y="1319268"/>
                  <a:pt x="1046461" y="1318553"/>
                  <a:pt x="1031436" y="1330300"/>
                </a:cubicBezTo>
                <a:cubicBezTo>
                  <a:pt x="1023923" y="1336173"/>
                  <a:pt x="1018915" y="1344884"/>
                  <a:pt x="1016262" y="1356089"/>
                </a:cubicBezTo>
                <a:lnTo>
                  <a:pt x="1015620" y="1381157"/>
                </a:lnTo>
                <a:lnTo>
                  <a:pt x="997130" y="1364219"/>
                </a:lnTo>
                <a:cubicBezTo>
                  <a:pt x="987223" y="1358349"/>
                  <a:pt x="977477" y="1355906"/>
                  <a:pt x="968035" y="1357236"/>
                </a:cubicBezTo>
                <a:cubicBezTo>
                  <a:pt x="939707" y="1361226"/>
                  <a:pt x="918132" y="1398603"/>
                  <a:pt x="904424" y="1459340"/>
                </a:cubicBezTo>
                <a:lnTo>
                  <a:pt x="898636" y="1495057"/>
                </a:lnTo>
                <a:lnTo>
                  <a:pt x="879342" y="1464446"/>
                </a:lnTo>
                <a:cubicBezTo>
                  <a:pt x="842976" y="1413905"/>
                  <a:pt x="808505" y="1387940"/>
                  <a:pt x="780872" y="1395344"/>
                </a:cubicBezTo>
                <a:cubicBezTo>
                  <a:pt x="771661" y="1397812"/>
                  <a:pt x="763646" y="1403871"/>
                  <a:pt x="756822" y="1413147"/>
                </a:cubicBezTo>
                <a:lnTo>
                  <a:pt x="746429" y="1435968"/>
                </a:lnTo>
                <a:lnTo>
                  <a:pt x="736035" y="1413148"/>
                </a:lnTo>
                <a:cubicBezTo>
                  <a:pt x="729212" y="1403872"/>
                  <a:pt x="721197" y="1397813"/>
                  <a:pt x="711986" y="1395345"/>
                </a:cubicBezTo>
                <a:cubicBezTo>
                  <a:pt x="684353" y="1387941"/>
                  <a:pt x="649882" y="1413906"/>
                  <a:pt x="613516" y="1464447"/>
                </a:cubicBezTo>
                <a:lnTo>
                  <a:pt x="604373" y="1478953"/>
                </a:lnTo>
                <a:lnTo>
                  <a:pt x="601324" y="1462078"/>
                </a:lnTo>
                <a:cubicBezTo>
                  <a:pt x="586520" y="1401599"/>
                  <a:pt x="564274" y="1364618"/>
                  <a:pt x="535878" y="1361141"/>
                </a:cubicBezTo>
                <a:cubicBezTo>
                  <a:pt x="526413" y="1359981"/>
                  <a:pt x="516713" y="1362600"/>
                  <a:pt x="506913" y="1368647"/>
                </a:cubicBezTo>
                <a:lnTo>
                  <a:pt x="488733" y="1385919"/>
                </a:lnTo>
                <a:lnTo>
                  <a:pt x="487637" y="1360867"/>
                </a:lnTo>
                <a:cubicBezTo>
                  <a:pt x="484782" y="1349711"/>
                  <a:pt x="479618" y="1341093"/>
                  <a:pt x="472000" y="1335356"/>
                </a:cubicBezTo>
                <a:cubicBezTo>
                  <a:pt x="449148" y="1318147"/>
                  <a:pt x="407463" y="1329321"/>
                  <a:pt x="354823" y="1362575"/>
                </a:cubicBezTo>
                <a:lnTo>
                  <a:pt x="325473" y="1383739"/>
                </a:lnTo>
                <a:lnTo>
                  <a:pt x="333475" y="1348450"/>
                </a:lnTo>
                <a:cubicBezTo>
                  <a:pt x="343499" y="1286997"/>
                  <a:pt x="337484" y="1244262"/>
                  <a:pt x="312709" y="1229958"/>
                </a:cubicBezTo>
                <a:cubicBezTo>
                  <a:pt x="304451" y="1225190"/>
                  <a:pt x="294499" y="1223807"/>
                  <a:pt x="283115" y="1225541"/>
                </a:cubicBezTo>
                <a:lnTo>
                  <a:pt x="259629" y="1234329"/>
                </a:lnTo>
                <a:lnTo>
                  <a:pt x="268415" y="1210843"/>
                </a:lnTo>
                <a:cubicBezTo>
                  <a:pt x="270150" y="1199459"/>
                  <a:pt x="268767" y="1189508"/>
                  <a:pt x="263999" y="1181249"/>
                </a:cubicBezTo>
                <a:cubicBezTo>
                  <a:pt x="254463" y="1164733"/>
                  <a:pt x="232291" y="1156554"/>
                  <a:pt x="200361" y="1155906"/>
                </a:cubicBezTo>
                <a:cubicBezTo>
                  <a:pt x="188387" y="1155663"/>
                  <a:pt x="175041" y="1156480"/>
                  <a:pt x="160475" y="1158313"/>
                </a:cubicBezTo>
                <a:lnTo>
                  <a:pt x="128984" y="1163987"/>
                </a:lnTo>
                <a:lnTo>
                  <a:pt x="138561" y="1150187"/>
                </a:lnTo>
                <a:cubicBezTo>
                  <a:pt x="170859" y="1096954"/>
                  <a:pt x="181278" y="1055074"/>
                  <a:pt x="163658" y="1032536"/>
                </a:cubicBezTo>
                <a:cubicBezTo>
                  <a:pt x="157785" y="1025024"/>
                  <a:pt x="149074" y="1020016"/>
                  <a:pt x="137869" y="1017363"/>
                </a:cubicBezTo>
                <a:lnTo>
                  <a:pt x="112801" y="1016720"/>
                </a:lnTo>
                <a:lnTo>
                  <a:pt x="129739" y="998231"/>
                </a:lnTo>
                <a:cubicBezTo>
                  <a:pt x="135609" y="988324"/>
                  <a:pt x="138052" y="978578"/>
                  <a:pt x="136722" y="969135"/>
                </a:cubicBezTo>
                <a:cubicBezTo>
                  <a:pt x="134061" y="950250"/>
                  <a:pt x="116563" y="934367"/>
                  <a:pt x="87197" y="921814"/>
                </a:cubicBezTo>
                <a:cubicBezTo>
                  <a:pt x="65172" y="912399"/>
                  <a:pt x="36472" y="904859"/>
                  <a:pt x="2349" y="899332"/>
                </a:cubicBezTo>
                <a:lnTo>
                  <a:pt x="0" y="899043"/>
                </a:lnTo>
                <a:lnTo>
                  <a:pt x="29512" y="880442"/>
                </a:lnTo>
                <a:cubicBezTo>
                  <a:pt x="80053" y="844076"/>
                  <a:pt x="106018" y="809605"/>
                  <a:pt x="98614" y="781972"/>
                </a:cubicBezTo>
                <a:cubicBezTo>
                  <a:pt x="96146" y="772761"/>
                  <a:pt x="90087" y="764746"/>
                  <a:pt x="80811" y="757922"/>
                </a:cubicBezTo>
                <a:lnTo>
                  <a:pt x="57990" y="747529"/>
                </a:lnTo>
                <a:lnTo>
                  <a:pt x="80810" y="737135"/>
                </a:lnTo>
                <a:cubicBezTo>
                  <a:pt x="90086" y="730312"/>
                  <a:pt x="96145" y="722297"/>
                  <a:pt x="98613" y="713086"/>
                </a:cubicBezTo>
                <a:cubicBezTo>
                  <a:pt x="106017" y="685453"/>
                  <a:pt x="80052" y="650982"/>
                  <a:pt x="29511" y="614616"/>
                </a:cubicBezTo>
                <a:lnTo>
                  <a:pt x="15005" y="605473"/>
                </a:lnTo>
                <a:lnTo>
                  <a:pt x="31879" y="602424"/>
                </a:lnTo>
                <a:cubicBezTo>
                  <a:pt x="92359" y="587621"/>
                  <a:pt x="129340" y="565375"/>
                  <a:pt x="132817" y="536979"/>
                </a:cubicBezTo>
                <a:cubicBezTo>
                  <a:pt x="133976" y="527514"/>
                  <a:pt x="131358" y="517813"/>
                  <a:pt x="125311" y="508013"/>
                </a:cubicBezTo>
                <a:lnTo>
                  <a:pt x="108039" y="489833"/>
                </a:lnTo>
                <a:lnTo>
                  <a:pt x="133091" y="488737"/>
                </a:lnTo>
                <a:cubicBezTo>
                  <a:pt x="144246" y="485882"/>
                  <a:pt x="152865" y="480718"/>
                  <a:pt x="158602" y="473100"/>
                </a:cubicBezTo>
                <a:cubicBezTo>
                  <a:pt x="175811" y="450248"/>
                  <a:pt x="164637" y="408564"/>
                  <a:pt x="131383" y="355923"/>
                </a:cubicBezTo>
                <a:lnTo>
                  <a:pt x="110220" y="326574"/>
                </a:lnTo>
                <a:lnTo>
                  <a:pt x="145508" y="334577"/>
                </a:lnTo>
                <a:cubicBezTo>
                  <a:pt x="206960" y="344600"/>
                  <a:pt x="249695" y="338585"/>
                  <a:pt x="263999" y="313810"/>
                </a:cubicBezTo>
                <a:cubicBezTo>
                  <a:pt x="268768" y="305551"/>
                  <a:pt x="270151" y="295600"/>
                  <a:pt x="268417" y="284215"/>
                </a:cubicBezTo>
                <a:lnTo>
                  <a:pt x="259629" y="260729"/>
                </a:lnTo>
                <a:lnTo>
                  <a:pt x="283115" y="269516"/>
                </a:lnTo>
                <a:cubicBezTo>
                  <a:pt x="294498" y="271250"/>
                  <a:pt x="304450" y="269867"/>
                  <a:pt x="312709" y="265099"/>
                </a:cubicBezTo>
                <a:cubicBezTo>
                  <a:pt x="337484" y="250796"/>
                  <a:pt x="343499" y="208061"/>
                  <a:pt x="333475" y="146608"/>
                </a:cubicBezTo>
                <a:lnTo>
                  <a:pt x="329683" y="129886"/>
                </a:lnTo>
                <a:lnTo>
                  <a:pt x="343770" y="139662"/>
                </a:lnTo>
                <a:cubicBezTo>
                  <a:pt x="397004" y="171960"/>
                  <a:pt x="438883" y="182379"/>
                  <a:pt x="461421" y="164759"/>
                </a:cubicBezTo>
                <a:cubicBezTo>
                  <a:pt x="468934" y="158885"/>
                  <a:pt x="473942" y="150176"/>
                  <a:pt x="476595" y="138969"/>
                </a:cubicBezTo>
                <a:lnTo>
                  <a:pt x="477237" y="113901"/>
                </a:lnTo>
                <a:lnTo>
                  <a:pt x="495727" y="130840"/>
                </a:lnTo>
                <a:cubicBezTo>
                  <a:pt x="505633" y="136709"/>
                  <a:pt x="515379" y="139152"/>
                  <a:pt x="524823" y="137822"/>
                </a:cubicBezTo>
                <a:cubicBezTo>
                  <a:pt x="553151" y="133832"/>
                  <a:pt x="574725" y="96456"/>
                  <a:pt x="588433" y="35719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8B02B752-3D5D-4B47-B4B6-8F8950EBF4AB}"/>
              </a:ext>
            </a:extLst>
          </p:cNvPr>
          <p:cNvSpPr/>
          <p:nvPr/>
        </p:nvSpPr>
        <p:spPr>
          <a:xfrm>
            <a:off x="6025093" y="4712490"/>
            <a:ext cx="1625637" cy="1625637"/>
          </a:xfrm>
          <a:custGeom>
            <a:avLst/>
            <a:gdLst>
              <a:gd name="connsiteX0" fmla="*/ 719574 w 1439148"/>
              <a:gd name="connsiteY0" fmla="*/ 0 h 1439148"/>
              <a:gd name="connsiteX1" fmla="*/ 721789 w 1439148"/>
              <a:gd name="connsiteY1" fmla="*/ 29798 h 1439148"/>
              <a:gd name="connsiteX2" fmla="*/ 770610 w 1439148"/>
              <a:gd name="connsiteY2" fmla="*/ 243741 h 1439148"/>
              <a:gd name="connsiteX3" fmla="*/ 780621 w 1439148"/>
              <a:gd name="connsiteY3" fmla="*/ 260205 h 1439148"/>
              <a:gd name="connsiteX4" fmla="*/ 782255 w 1439148"/>
              <a:gd name="connsiteY4" fmla="*/ 266184 h 1439148"/>
              <a:gd name="connsiteX5" fmla="*/ 784386 w 1439148"/>
              <a:gd name="connsiteY5" fmla="*/ 268329 h 1439148"/>
              <a:gd name="connsiteX6" fmla="*/ 799014 w 1439148"/>
              <a:gd name="connsiteY6" fmla="*/ 238093 h 1439148"/>
              <a:gd name="connsiteX7" fmla="*/ 827675 w 1439148"/>
              <a:gd name="connsiteY7" fmla="*/ 156333 h 1439148"/>
              <a:gd name="connsiteX8" fmla="*/ 834231 w 1439148"/>
              <a:gd name="connsiteY8" fmla="*/ 132369 h 1439148"/>
              <a:gd name="connsiteX9" fmla="*/ 831291 w 1439148"/>
              <a:gd name="connsiteY9" fmla="*/ 157039 h 1439148"/>
              <a:gd name="connsiteX10" fmla="*/ 827407 w 1439148"/>
              <a:gd name="connsiteY10" fmla="*/ 262694 h 1439148"/>
              <a:gd name="connsiteX11" fmla="*/ 828599 w 1439148"/>
              <a:gd name="connsiteY11" fmla="*/ 278788 h 1439148"/>
              <a:gd name="connsiteX12" fmla="*/ 834161 w 1439148"/>
              <a:gd name="connsiteY12" fmla="*/ 276447 h 1439148"/>
              <a:gd name="connsiteX13" fmla="*/ 837947 w 1439148"/>
              <a:gd name="connsiteY13" fmla="*/ 271541 h 1439148"/>
              <a:gd name="connsiteX14" fmla="*/ 853471 w 1439148"/>
              <a:gd name="connsiteY14" fmla="*/ 260124 h 1439148"/>
              <a:gd name="connsiteX15" fmla="*/ 980040 w 1439148"/>
              <a:gd name="connsiteY15" fmla="*/ 80861 h 1439148"/>
              <a:gd name="connsiteX16" fmla="*/ 993429 w 1439148"/>
              <a:gd name="connsiteY16" fmla="*/ 54150 h 1439148"/>
              <a:gd name="connsiteX17" fmla="*/ 984137 w 1439148"/>
              <a:gd name="connsiteY17" fmla="*/ 82548 h 1439148"/>
              <a:gd name="connsiteX18" fmla="*/ 947862 w 1439148"/>
              <a:gd name="connsiteY18" fmla="*/ 298970 h 1439148"/>
              <a:gd name="connsiteX19" fmla="*/ 951930 w 1439148"/>
              <a:gd name="connsiteY19" fmla="*/ 324867 h 1439148"/>
              <a:gd name="connsiteX20" fmla="*/ 951887 w 1439148"/>
              <a:gd name="connsiteY20" fmla="*/ 325211 h 1439148"/>
              <a:gd name="connsiteX21" fmla="*/ 952557 w 1439148"/>
              <a:gd name="connsiteY21" fmla="*/ 326855 h 1439148"/>
              <a:gd name="connsiteX22" fmla="*/ 962659 w 1439148"/>
              <a:gd name="connsiteY22" fmla="*/ 317980 h 1439148"/>
              <a:gd name="connsiteX23" fmla="*/ 1033899 w 1439148"/>
              <a:gd name="connsiteY23" fmla="*/ 239858 h 1439148"/>
              <a:gd name="connsiteX24" fmla="*/ 1049081 w 1439148"/>
              <a:gd name="connsiteY24" fmla="*/ 220194 h 1439148"/>
              <a:gd name="connsiteX25" fmla="*/ 1036973 w 1439148"/>
              <a:gd name="connsiteY25" fmla="*/ 241887 h 1439148"/>
              <a:gd name="connsiteX26" fmla="*/ 993172 w 1439148"/>
              <a:gd name="connsiteY26" fmla="*/ 338114 h 1439148"/>
              <a:gd name="connsiteX27" fmla="*/ 988149 w 1439148"/>
              <a:gd name="connsiteY27" fmla="*/ 353451 h 1439148"/>
              <a:gd name="connsiteX28" fmla="*/ 994184 w 1439148"/>
              <a:gd name="connsiteY28" fmla="*/ 353403 h 1439148"/>
              <a:gd name="connsiteX29" fmla="*/ 994484 w 1439148"/>
              <a:gd name="connsiteY29" fmla="*/ 353230 h 1439148"/>
              <a:gd name="connsiteX30" fmla="*/ 1019951 w 1439148"/>
              <a:gd name="connsiteY30" fmla="*/ 347021 h 1439148"/>
              <a:gd name="connsiteX31" fmla="*/ 1205753 w 1439148"/>
              <a:gd name="connsiteY31" fmla="*/ 230262 h 1439148"/>
              <a:gd name="connsiteX32" fmla="*/ 1228390 w 1439148"/>
              <a:gd name="connsiteY32" fmla="*/ 210759 h 1439148"/>
              <a:gd name="connsiteX33" fmla="*/ 1208886 w 1439148"/>
              <a:gd name="connsiteY33" fmla="*/ 233395 h 1439148"/>
              <a:gd name="connsiteX34" fmla="*/ 1092128 w 1439148"/>
              <a:gd name="connsiteY34" fmla="*/ 419197 h 1439148"/>
              <a:gd name="connsiteX35" fmla="*/ 1087563 w 1439148"/>
              <a:gd name="connsiteY35" fmla="*/ 437918 h 1439148"/>
              <a:gd name="connsiteX36" fmla="*/ 1084491 w 1439148"/>
              <a:gd name="connsiteY36" fmla="*/ 443300 h 1439148"/>
              <a:gd name="connsiteX37" fmla="*/ 1084478 w 1439148"/>
              <a:gd name="connsiteY37" fmla="*/ 447163 h 1439148"/>
              <a:gd name="connsiteX38" fmla="*/ 1098470 w 1439148"/>
              <a:gd name="connsiteY38" fmla="*/ 442436 h 1439148"/>
              <a:gd name="connsiteX39" fmla="*/ 1194285 w 1439148"/>
              <a:gd name="connsiteY39" fmla="*/ 397741 h 1439148"/>
              <a:gd name="connsiteX40" fmla="*/ 1215865 w 1439148"/>
              <a:gd name="connsiteY40" fmla="*/ 385432 h 1439148"/>
              <a:gd name="connsiteX41" fmla="*/ 1196342 w 1439148"/>
              <a:gd name="connsiteY41" fmla="*/ 400797 h 1439148"/>
              <a:gd name="connsiteX42" fmla="*/ 1118887 w 1439148"/>
              <a:gd name="connsiteY42" fmla="*/ 472760 h 1439148"/>
              <a:gd name="connsiteX43" fmla="*/ 1108349 w 1439148"/>
              <a:gd name="connsiteY43" fmla="*/ 484984 h 1439148"/>
              <a:gd name="connsiteX44" fmla="*/ 1113937 w 1439148"/>
              <a:gd name="connsiteY44" fmla="*/ 487262 h 1439148"/>
              <a:gd name="connsiteX45" fmla="*/ 1120084 w 1439148"/>
              <a:gd name="connsiteY45" fmla="*/ 486469 h 1439148"/>
              <a:gd name="connsiteX46" fmla="*/ 1139133 w 1439148"/>
              <a:gd name="connsiteY46" fmla="*/ 489374 h 1439148"/>
              <a:gd name="connsiteX47" fmla="*/ 1355389 w 1439148"/>
              <a:gd name="connsiteY47" fmla="*/ 452114 h 1439148"/>
              <a:gd name="connsiteX48" fmla="*/ 1383745 w 1439148"/>
              <a:gd name="connsiteY48" fmla="*/ 442693 h 1439148"/>
              <a:gd name="connsiteX49" fmla="*/ 1357094 w 1439148"/>
              <a:gd name="connsiteY49" fmla="*/ 456203 h 1439148"/>
              <a:gd name="connsiteX50" fmla="*/ 1178410 w 1439148"/>
              <a:gd name="connsiteY50" fmla="*/ 583587 h 1439148"/>
              <a:gd name="connsiteX51" fmla="*/ 1162974 w 1439148"/>
              <a:gd name="connsiteY51" fmla="*/ 604776 h 1439148"/>
              <a:gd name="connsiteX52" fmla="*/ 1162701 w 1439148"/>
              <a:gd name="connsiteY52" fmla="*/ 604987 h 1439148"/>
              <a:gd name="connsiteX53" fmla="*/ 1162012 w 1439148"/>
              <a:gd name="connsiteY53" fmla="*/ 606623 h 1439148"/>
              <a:gd name="connsiteX54" fmla="*/ 1175431 w 1439148"/>
              <a:gd name="connsiteY54" fmla="*/ 607492 h 1439148"/>
              <a:gd name="connsiteX55" fmla="*/ 1281045 w 1439148"/>
              <a:gd name="connsiteY55" fmla="*/ 602625 h 1439148"/>
              <a:gd name="connsiteX56" fmla="*/ 1305686 w 1439148"/>
              <a:gd name="connsiteY56" fmla="*/ 599455 h 1439148"/>
              <a:gd name="connsiteX57" fmla="*/ 1281785 w 1439148"/>
              <a:gd name="connsiteY57" fmla="*/ 606233 h 1439148"/>
              <a:gd name="connsiteX58" fmla="*/ 1182771 w 1439148"/>
              <a:gd name="connsiteY58" fmla="*/ 643304 h 1439148"/>
              <a:gd name="connsiteX59" fmla="*/ 1168373 w 1439148"/>
              <a:gd name="connsiteY59" fmla="*/ 650597 h 1439148"/>
              <a:gd name="connsiteX60" fmla="*/ 1172674 w 1439148"/>
              <a:gd name="connsiteY60" fmla="*/ 654830 h 1439148"/>
              <a:gd name="connsiteX61" fmla="*/ 1173008 w 1439148"/>
              <a:gd name="connsiteY61" fmla="*/ 654920 h 1439148"/>
              <a:gd name="connsiteX62" fmla="*/ 1195408 w 1439148"/>
              <a:gd name="connsiteY62" fmla="*/ 668538 h 1439148"/>
              <a:gd name="connsiteX63" fmla="*/ 1409351 w 1439148"/>
              <a:gd name="connsiteY63" fmla="*/ 717359 h 1439148"/>
              <a:gd name="connsiteX64" fmla="*/ 1439148 w 1439148"/>
              <a:gd name="connsiteY64" fmla="*/ 719574 h 1439148"/>
              <a:gd name="connsiteX65" fmla="*/ 1409350 w 1439148"/>
              <a:gd name="connsiteY65" fmla="*/ 721789 h 1439148"/>
              <a:gd name="connsiteX66" fmla="*/ 1195408 w 1439148"/>
              <a:gd name="connsiteY66" fmla="*/ 770610 h 1439148"/>
              <a:gd name="connsiteX67" fmla="*/ 1178943 w 1439148"/>
              <a:gd name="connsiteY67" fmla="*/ 780621 h 1439148"/>
              <a:gd name="connsiteX68" fmla="*/ 1172964 w 1439148"/>
              <a:gd name="connsiteY68" fmla="*/ 782255 h 1439148"/>
              <a:gd name="connsiteX69" fmla="*/ 1170223 w 1439148"/>
              <a:gd name="connsiteY69" fmla="*/ 784977 h 1439148"/>
              <a:gd name="connsiteX70" fmla="*/ 1183461 w 1439148"/>
              <a:gd name="connsiteY70" fmla="*/ 791528 h 1439148"/>
              <a:gd name="connsiteX71" fmla="*/ 1282816 w 1439148"/>
              <a:gd name="connsiteY71" fmla="*/ 827675 h 1439148"/>
              <a:gd name="connsiteX72" fmla="*/ 1306779 w 1439148"/>
              <a:gd name="connsiteY72" fmla="*/ 834231 h 1439148"/>
              <a:gd name="connsiteX73" fmla="*/ 1282109 w 1439148"/>
              <a:gd name="connsiteY73" fmla="*/ 831291 h 1439148"/>
              <a:gd name="connsiteX74" fmla="*/ 1176455 w 1439148"/>
              <a:gd name="connsiteY74" fmla="*/ 827407 h 1439148"/>
              <a:gd name="connsiteX75" fmla="*/ 1160360 w 1439148"/>
              <a:gd name="connsiteY75" fmla="*/ 828599 h 1439148"/>
              <a:gd name="connsiteX76" fmla="*/ 1162701 w 1439148"/>
              <a:gd name="connsiteY76" fmla="*/ 834161 h 1439148"/>
              <a:gd name="connsiteX77" fmla="*/ 1167606 w 1439148"/>
              <a:gd name="connsiteY77" fmla="*/ 837947 h 1439148"/>
              <a:gd name="connsiteX78" fmla="*/ 1179022 w 1439148"/>
              <a:gd name="connsiteY78" fmla="*/ 853471 h 1439148"/>
              <a:gd name="connsiteX79" fmla="*/ 1358287 w 1439148"/>
              <a:gd name="connsiteY79" fmla="*/ 980040 h 1439148"/>
              <a:gd name="connsiteX80" fmla="*/ 1384999 w 1439148"/>
              <a:gd name="connsiteY80" fmla="*/ 993429 h 1439148"/>
              <a:gd name="connsiteX81" fmla="*/ 1356600 w 1439148"/>
              <a:gd name="connsiteY81" fmla="*/ 984137 h 1439148"/>
              <a:gd name="connsiteX82" fmla="*/ 1140176 w 1439148"/>
              <a:gd name="connsiteY82" fmla="*/ 947862 h 1439148"/>
              <a:gd name="connsiteX83" fmla="*/ 1114308 w 1439148"/>
              <a:gd name="connsiteY83" fmla="*/ 951926 h 1439148"/>
              <a:gd name="connsiteX84" fmla="*/ 1113937 w 1439148"/>
              <a:gd name="connsiteY84" fmla="*/ 951887 h 1439148"/>
              <a:gd name="connsiteX85" fmla="*/ 1112293 w 1439148"/>
              <a:gd name="connsiteY85" fmla="*/ 952557 h 1439148"/>
              <a:gd name="connsiteX86" fmla="*/ 1121167 w 1439148"/>
              <a:gd name="connsiteY86" fmla="*/ 962659 h 1439148"/>
              <a:gd name="connsiteX87" fmla="*/ 1199290 w 1439148"/>
              <a:gd name="connsiteY87" fmla="*/ 1033899 h 1439148"/>
              <a:gd name="connsiteX88" fmla="*/ 1218955 w 1439148"/>
              <a:gd name="connsiteY88" fmla="*/ 1049081 h 1439148"/>
              <a:gd name="connsiteX89" fmla="*/ 1197261 w 1439148"/>
              <a:gd name="connsiteY89" fmla="*/ 1036973 h 1439148"/>
              <a:gd name="connsiteX90" fmla="*/ 1101034 w 1439148"/>
              <a:gd name="connsiteY90" fmla="*/ 993172 h 1439148"/>
              <a:gd name="connsiteX91" fmla="*/ 1085697 w 1439148"/>
              <a:gd name="connsiteY91" fmla="*/ 988149 h 1439148"/>
              <a:gd name="connsiteX92" fmla="*/ 1085745 w 1439148"/>
              <a:gd name="connsiteY92" fmla="*/ 994183 h 1439148"/>
              <a:gd name="connsiteX93" fmla="*/ 1085918 w 1439148"/>
              <a:gd name="connsiteY93" fmla="*/ 994484 h 1439148"/>
              <a:gd name="connsiteX94" fmla="*/ 1092128 w 1439148"/>
              <a:gd name="connsiteY94" fmla="*/ 1019951 h 1439148"/>
              <a:gd name="connsiteX95" fmla="*/ 1208886 w 1439148"/>
              <a:gd name="connsiteY95" fmla="*/ 1205753 h 1439148"/>
              <a:gd name="connsiteX96" fmla="*/ 1228390 w 1439148"/>
              <a:gd name="connsiteY96" fmla="*/ 1228390 h 1439148"/>
              <a:gd name="connsiteX97" fmla="*/ 1205753 w 1439148"/>
              <a:gd name="connsiteY97" fmla="*/ 1208886 h 1439148"/>
              <a:gd name="connsiteX98" fmla="*/ 1019951 w 1439148"/>
              <a:gd name="connsiteY98" fmla="*/ 1092128 h 1439148"/>
              <a:gd name="connsiteX99" fmla="*/ 1001230 w 1439148"/>
              <a:gd name="connsiteY99" fmla="*/ 1087563 h 1439148"/>
              <a:gd name="connsiteX100" fmla="*/ 995848 w 1439148"/>
              <a:gd name="connsiteY100" fmla="*/ 1084491 h 1439148"/>
              <a:gd name="connsiteX101" fmla="*/ 991984 w 1439148"/>
              <a:gd name="connsiteY101" fmla="*/ 1084478 h 1439148"/>
              <a:gd name="connsiteX102" fmla="*/ 996712 w 1439148"/>
              <a:gd name="connsiteY102" fmla="*/ 1098471 h 1439148"/>
              <a:gd name="connsiteX103" fmla="*/ 1041407 w 1439148"/>
              <a:gd name="connsiteY103" fmla="*/ 1194285 h 1439148"/>
              <a:gd name="connsiteX104" fmla="*/ 1053716 w 1439148"/>
              <a:gd name="connsiteY104" fmla="*/ 1215865 h 1439148"/>
              <a:gd name="connsiteX105" fmla="*/ 1038351 w 1439148"/>
              <a:gd name="connsiteY105" fmla="*/ 1196343 h 1439148"/>
              <a:gd name="connsiteX106" fmla="*/ 966387 w 1439148"/>
              <a:gd name="connsiteY106" fmla="*/ 1118887 h 1439148"/>
              <a:gd name="connsiteX107" fmla="*/ 954164 w 1439148"/>
              <a:gd name="connsiteY107" fmla="*/ 1108350 h 1439148"/>
              <a:gd name="connsiteX108" fmla="*/ 951887 w 1439148"/>
              <a:gd name="connsiteY108" fmla="*/ 1113937 h 1439148"/>
              <a:gd name="connsiteX109" fmla="*/ 952678 w 1439148"/>
              <a:gd name="connsiteY109" fmla="*/ 1120084 h 1439148"/>
              <a:gd name="connsiteX110" fmla="*/ 949775 w 1439148"/>
              <a:gd name="connsiteY110" fmla="*/ 1139134 h 1439148"/>
              <a:gd name="connsiteX111" fmla="*/ 987035 w 1439148"/>
              <a:gd name="connsiteY111" fmla="*/ 1355390 h 1439148"/>
              <a:gd name="connsiteX112" fmla="*/ 996455 w 1439148"/>
              <a:gd name="connsiteY112" fmla="*/ 1383745 h 1439148"/>
              <a:gd name="connsiteX113" fmla="*/ 982945 w 1439148"/>
              <a:gd name="connsiteY113" fmla="*/ 1357095 h 1439148"/>
              <a:gd name="connsiteX114" fmla="*/ 878761 w 1439148"/>
              <a:gd name="connsiteY114" fmla="*/ 1201403 h 1439148"/>
              <a:gd name="connsiteX115" fmla="*/ 834377 w 1439148"/>
              <a:gd name="connsiteY115" fmla="*/ 1162981 h 1439148"/>
              <a:gd name="connsiteX116" fmla="*/ 834161 w 1439148"/>
              <a:gd name="connsiteY116" fmla="*/ 1162701 h 1439148"/>
              <a:gd name="connsiteX117" fmla="*/ 832524 w 1439148"/>
              <a:gd name="connsiteY117" fmla="*/ 1162012 h 1439148"/>
              <a:gd name="connsiteX118" fmla="*/ 831656 w 1439148"/>
              <a:gd name="connsiteY118" fmla="*/ 1175431 h 1439148"/>
              <a:gd name="connsiteX119" fmla="*/ 836523 w 1439148"/>
              <a:gd name="connsiteY119" fmla="*/ 1281046 h 1439148"/>
              <a:gd name="connsiteX120" fmla="*/ 839693 w 1439148"/>
              <a:gd name="connsiteY120" fmla="*/ 1305686 h 1439148"/>
              <a:gd name="connsiteX121" fmla="*/ 832914 w 1439148"/>
              <a:gd name="connsiteY121" fmla="*/ 1281786 h 1439148"/>
              <a:gd name="connsiteX122" fmla="*/ 803494 w 1439148"/>
              <a:gd name="connsiteY122" fmla="*/ 1200295 h 1439148"/>
              <a:gd name="connsiteX123" fmla="*/ 787973 w 1439148"/>
              <a:gd name="connsiteY123" fmla="*/ 1168960 h 1439148"/>
              <a:gd name="connsiteX124" fmla="*/ 784318 w 1439148"/>
              <a:gd name="connsiteY124" fmla="*/ 1172674 h 1439148"/>
              <a:gd name="connsiteX125" fmla="*/ 784226 w 1439148"/>
              <a:gd name="connsiteY125" fmla="*/ 1173017 h 1439148"/>
              <a:gd name="connsiteX126" fmla="*/ 758046 w 1439148"/>
              <a:gd name="connsiteY126" fmla="*/ 1225558 h 1439148"/>
              <a:gd name="connsiteX127" fmla="*/ 721789 w 1439148"/>
              <a:gd name="connsiteY127" fmla="*/ 1409351 h 1439148"/>
              <a:gd name="connsiteX128" fmla="*/ 719574 w 1439148"/>
              <a:gd name="connsiteY128" fmla="*/ 1439148 h 1439148"/>
              <a:gd name="connsiteX129" fmla="*/ 717359 w 1439148"/>
              <a:gd name="connsiteY129" fmla="*/ 1409351 h 1439148"/>
              <a:gd name="connsiteX130" fmla="*/ 668538 w 1439148"/>
              <a:gd name="connsiteY130" fmla="*/ 1195408 h 1439148"/>
              <a:gd name="connsiteX131" fmla="*/ 658528 w 1439148"/>
              <a:gd name="connsiteY131" fmla="*/ 1178943 h 1439148"/>
              <a:gd name="connsiteX132" fmla="*/ 656893 w 1439148"/>
              <a:gd name="connsiteY132" fmla="*/ 1172964 h 1439148"/>
              <a:gd name="connsiteX133" fmla="*/ 654762 w 1439148"/>
              <a:gd name="connsiteY133" fmla="*/ 1170819 h 1439148"/>
              <a:gd name="connsiteX134" fmla="*/ 640134 w 1439148"/>
              <a:gd name="connsiteY134" fmla="*/ 1201055 h 1439148"/>
              <a:gd name="connsiteX135" fmla="*/ 611473 w 1439148"/>
              <a:gd name="connsiteY135" fmla="*/ 1282816 h 1439148"/>
              <a:gd name="connsiteX136" fmla="*/ 604917 w 1439148"/>
              <a:gd name="connsiteY136" fmla="*/ 1306779 h 1439148"/>
              <a:gd name="connsiteX137" fmla="*/ 607857 w 1439148"/>
              <a:gd name="connsiteY137" fmla="*/ 1282110 h 1439148"/>
              <a:gd name="connsiteX138" fmla="*/ 611741 w 1439148"/>
              <a:gd name="connsiteY138" fmla="*/ 1176455 h 1439148"/>
              <a:gd name="connsiteX139" fmla="*/ 610549 w 1439148"/>
              <a:gd name="connsiteY139" fmla="*/ 1160360 h 1439148"/>
              <a:gd name="connsiteX140" fmla="*/ 604987 w 1439148"/>
              <a:gd name="connsiteY140" fmla="*/ 1162701 h 1439148"/>
              <a:gd name="connsiteX141" fmla="*/ 601201 w 1439148"/>
              <a:gd name="connsiteY141" fmla="*/ 1167607 h 1439148"/>
              <a:gd name="connsiteX142" fmla="*/ 585677 w 1439148"/>
              <a:gd name="connsiteY142" fmla="*/ 1179024 h 1439148"/>
              <a:gd name="connsiteX143" fmla="*/ 459108 w 1439148"/>
              <a:gd name="connsiteY143" fmla="*/ 1358287 h 1439148"/>
              <a:gd name="connsiteX144" fmla="*/ 445719 w 1439148"/>
              <a:gd name="connsiteY144" fmla="*/ 1384999 h 1439148"/>
              <a:gd name="connsiteX145" fmla="*/ 455011 w 1439148"/>
              <a:gd name="connsiteY145" fmla="*/ 1356601 h 1439148"/>
              <a:gd name="connsiteX146" fmla="*/ 491286 w 1439148"/>
              <a:gd name="connsiteY146" fmla="*/ 1140178 h 1439148"/>
              <a:gd name="connsiteX147" fmla="*/ 487218 w 1439148"/>
              <a:gd name="connsiteY147" fmla="*/ 1114280 h 1439148"/>
              <a:gd name="connsiteX148" fmla="*/ 487261 w 1439148"/>
              <a:gd name="connsiteY148" fmla="*/ 1113937 h 1439148"/>
              <a:gd name="connsiteX149" fmla="*/ 486591 w 1439148"/>
              <a:gd name="connsiteY149" fmla="*/ 1112293 h 1439148"/>
              <a:gd name="connsiteX150" fmla="*/ 476489 w 1439148"/>
              <a:gd name="connsiteY150" fmla="*/ 1121168 h 1439148"/>
              <a:gd name="connsiteX151" fmla="*/ 405249 w 1439148"/>
              <a:gd name="connsiteY151" fmla="*/ 1199290 h 1439148"/>
              <a:gd name="connsiteX152" fmla="*/ 390067 w 1439148"/>
              <a:gd name="connsiteY152" fmla="*/ 1218955 h 1439148"/>
              <a:gd name="connsiteX153" fmla="*/ 402175 w 1439148"/>
              <a:gd name="connsiteY153" fmla="*/ 1197261 h 1439148"/>
              <a:gd name="connsiteX154" fmla="*/ 445976 w 1439148"/>
              <a:gd name="connsiteY154" fmla="*/ 1101035 h 1439148"/>
              <a:gd name="connsiteX155" fmla="*/ 450999 w 1439148"/>
              <a:gd name="connsiteY155" fmla="*/ 1085697 h 1439148"/>
              <a:gd name="connsiteX156" fmla="*/ 444965 w 1439148"/>
              <a:gd name="connsiteY156" fmla="*/ 1085745 h 1439148"/>
              <a:gd name="connsiteX157" fmla="*/ 444665 w 1439148"/>
              <a:gd name="connsiteY157" fmla="*/ 1085918 h 1439148"/>
              <a:gd name="connsiteX158" fmla="*/ 419197 w 1439148"/>
              <a:gd name="connsiteY158" fmla="*/ 1092128 h 1439148"/>
              <a:gd name="connsiteX159" fmla="*/ 233394 w 1439148"/>
              <a:gd name="connsiteY159" fmla="*/ 1208886 h 1439148"/>
              <a:gd name="connsiteX160" fmla="*/ 210759 w 1439148"/>
              <a:gd name="connsiteY160" fmla="*/ 1228390 h 1439148"/>
              <a:gd name="connsiteX161" fmla="*/ 230262 w 1439148"/>
              <a:gd name="connsiteY161" fmla="*/ 1205753 h 1439148"/>
              <a:gd name="connsiteX162" fmla="*/ 347021 w 1439148"/>
              <a:gd name="connsiteY162" fmla="*/ 1019952 h 1439148"/>
              <a:gd name="connsiteX163" fmla="*/ 351586 w 1439148"/>
              <a:gd name="connsiteY163" fmla="*/ 1001230 h 1439148"/>
              <a:gd name="connsiteX164" fmla="*/ 354657 w 1439148"/>
              <a:gd name="connsiteY164" fmla="*/ 995848 h 1439148"/>
              <a:gd name="connsiteX165" fmla="*/ 354670 w 1439148"/>
              <a:gd name="connsiteY165" fmla="*/ 991985 h 1439148"/>
              <a:gd name="connsiteX166" fmla="*/ 340677 w 1439148"/>
              <a:gd name="connsiteY166" fmla="*/ 996712 h 1439148"/>
              <a:gd name="connsiteX167" fmla="*/ 244862 w 1439148"/>
              <a:gd name="connsiteY167" fmla="*/ 1041407 h 1439148"/>
              <a:gd name="connsiteX168" fmla="*/ 223284 w 1439148"/>
              <a:gd name="connsiteY168" fmla="*/ 1053716 h 1439148"/>
              <a:gd name="connsiteX169" fmla="*/ 242806 w 1439148"/>
              <a:gd name="connsiteY169" fmla="*/ 1038351 h 1439148"/>
              <a:gd name="connsiteX170" fmla="*/ 320261 w 1439148"/>
              <a:gd name="connsiteY170" fmla="*/ 966388 h 1439148"/>
              <a:gd name="connsiteX171" fmla="*/ 330799 w 1439148"/>
              <a:gd name="connsiteY171" fmla="*/ 954165 h 1439148"/>
              <a:gd name="connsiteX172" fmla="*/ 325211 w 1439148"/>
              <a:gd name="connsiteY172" fmla="*/ 951887 h 1439148"/>
              <a:gd name="connsiteX173" fmla="*/ 318549 w 1439148"/>
              <a:gd name="connsiteY173" fmla="*/ 952600 h 1439148"/>
              <a:gd name="connsiteX174" fmla="*/ 300015 w 1439148"/>
              <a:gd name="connsiteY174" fmla="*/ 949775 h 1439148"/>
              <a:gd name="connsiteX175" fmla="*/ 83759 w 1439148"/>
              <a:gd name="connsiteY175" fmla="*/ 987035 h 1439148"/>
              <a:gd name="connsiteX176" fmla="*/ 55403 w 1439148"/>
              <a:gd name="connsiteY176" fmla="*/ 996455 h 1439148"/>
              <a:gd name="connsiteX177" fmla="*/ 82054 w 1439148"/>
              <a:gd name="connsiteY177" fmla="*/ 982946 h 1439148"/>
              <a:gd name="connsiteX178" fmla="*/ 260738 w 1439148"/>
              <a:gd name="connsiteY178" fmla="*/ 855561 h 1439148"/>
              <a:gd name="connsiteX179" fmla="*/ 276174 w 1439148"/>
              <a:gd name="connsiteY179" fmla="*/ 834372 h 1439148"/>
              <a:gd name="connsiteX180" fmla="*/ 276448 w 1439148"/>
              <a:gd name="connsiteY180" fmla="*/ 834161 h 1439148"/>
              <a:gd name="connsiteX181" fmla="*/ 277137 w 1439148"/>
              <a:gd name="connsiteY181" fmla="*/ 832525 h 1439148"/>
              <a:gd name="connsiteX182" fmla="*/ 263717 w 1439148"/>
              <a:gd name="connsiteY182" fmla="*/ 831656 h 1439148"/>
              <a:gd name="connsiteX183" fmla="*/ 158103 w 1439148"/>
              <a:gd name="connsiteY183" fmla="*/ 836523 h 1439148"/>
              <a:gd name="connsiteX184" fmla="*/ 133462 w 1439148"/>
              <a:gd name="connsiteY184" fmla="*/ 839693 h 1439148"/>
              <a:gd name="connsiteX185" fmla="*/ 157363 w 1439148"/>
              <a:gd name="connsiteY185" fmla="*/ 832915 h 1439148"/>
              <a:gd name="connsiteX186" fmla="*/ 256378 w 1439148"/>
              <a:gd name="connsiteY186" fmla="*/ 795844 h 1439148"/>
              <a:gd name="connsiteX187" fmla="*/ 270774 w 1439148"/>
              <a:gd name="connsiteY187" fmla="*/ 788551 h 1439148"/>
              <a:gd name="connsiteX188" fmla="*/ 266474 w 1439148"/>
              <a:gd name="connsiteY188" fmla="*/ 784319 h 1439148"/>
              <a:gd name="connsiteX189" fmla="*/ 266140 w 1439148"/>
              <a:gd name="connsiteY189" fmla="*/ 784228 h 1439148"/>
              <a:gd name="connsiteX190" fmla="*/ 243741 w 1439148"/>
              <a:gd name="connsiteY190" fmla="*/ 770610 h 1439148"/>
              <a:gd name="connsiteX191" fmla="*/ 29798 w 1439148"/>
              <a:gd name="connsiteY191" fmla="*/ 721789 h 1439148"/>
              <a:gd name="connsiteX192" fmla="*/ 0 w 1439148"/>
              <a:gd name="connsiteY192" fmla="*/ 719574 h 1439148"/>
              <a:gd name="connsiteX193" fmla="*/ 29798 w 1439148"/>
              <a:gd name="connsiteY193" fmla="*/ 717359 h 1439148"/>
              <a:gd name="connsiteX194" fmla="*/ 243741 w 1439148"/>
              <a:gd name="connsiteY194" fmla="*/ 668538 h 1439148"/>
              <a:gd name="connsiteX195" fmla="*/ 260205 w 1439148"/>
              <a:gd name="connsiteY195" fmla="*/ 658527 h 1439148"/>
              <a:gd name="connsiteX196" fmla="*/ 266184 w 1439148"/>
              <a:gd name="connsiteY196" fmla="*/ 656893 h 1439148"/>
              <a:gd name="connsiteX197" fmla="*/ 268925 w 1439148"/>
              <a:gd name="connsiteY197" fmla="*/ 654171 h 1439148"/>
              <a:gd name="connsiteX198" fmla="*/ 255688 w 1439148"/>
              <a:gd name="connsiteY198" fmla="*/ 647620 h 1439148"/>
              <a:gd name="connsiteX199" fmla="*/ 156333 w 1439148"/>
              <a:gd name="connsiteY199" fmla="*/ 611473 h 1439148"/>
              <a:gd name="connsiteX200" fmla="*/ 132369 w 1439148"/>
              <a:gd name="connsiteY200" fmla="*/ 604917 h 1439148"/>
              <a:gd name="connsiteX201" fmla="*/ 157039 w 1439148"/>
              <a:gd name="connsiteY201" fmla="*/ 607857 h 1439148"/>
              <a:gd name="connsiteX202" fmla="*/ 262694 w 1439148"/>
              <a:gd name="connsiteY202" fmla="*/ 611741 h 1439148"/>
              <a:gd name="connsiteX203" fmla="*/ 278788 w 1439148"/>
              <a:gd name="connsiteY203" fmla="*/ 610549 h 1439148"/>
              <a:gd name="connsiteX204" fmla="*/ 276447 w 1439148"/>
              <a:gd name="connsiteY204" fmla="*/ 604987 h 1439148"/>
              <a:gd name="connsiteX205" fmla="*/ 271541 w 1439148"/>
              <a:gd name="connsiteY205" fmla="*/ 601201 h 1439148"/>
              <a:gd name="connsiteX206" fmla="*/ 260125 w 1439148"/>
              <a:gd name="connsiteY206" fmla="*/ 585677 h 1439148"/>
              <a:gd name="connsiteX207" fmla="*/ 80861 w 1439148"/>
              <a:gd name="connsiteY207" fmla="*/ 459108 h 1439148"/>
              <a:gd name="connsiteX208" fmla="*/ 54150 w 1439148"/>
              <a:gd name="connsiteY208" fmla="*/ 445719 h 1439148"/>
              <a:gd name="connsiteX209" fmla="*/ 82548 w 1439148"/>
              <a:gd name="connsiteY209" fmla="*/ 455011 h 1439148"/>
              <a:gd name="connsiteX210" fmla="*/ 298972 w 1439148"/>
              <a:gd name="connsiteY210" fmla="*/ 491287 h 1439148"/>
              <a:gd name="connsiteX211" fmla="*/ 324868 w 1439148"/>
              <a:gd name="connsiteY211" fmla="*/ 487218 h 1439148"/>
              <a:gd name="connsiteX212" fmla="*/ 325211 w 1439148"/>
              <a:gd name="connsiteY212" fmla="*/ 487262 h 1439148"/>
              <a:gd name="connsiteX213" fmla="*/ 326855 w 1439148"/>
              <a:gd name="connsiteY213" fmla="*/ 486591 h 1439148"/>
              <a:gd name="connsiteX214" fmla="*/ 317981 w 1439148"/>
              <a:gd name="connsiteY214" fmla="*/ 476489 h 1439148"/>
              <a:gd name="connsiteX215" fmla="*/ 239858 w 1439148"/>
              <a:gd name="connsiteY215" fmla="*/ 405250 h 1439148"/>
              <a:gd name="connsiteX216" fmla="*/ 220194 w 1439148"/>
              <a:gd name="connsiteY216" fmla="*/ 390067 h 1439148"/>
              <a:gd name="connsiteX217" fmla="*/ 241887 w 1439148"/>
              <a:gd name="connsiteY217" fmla="*/ 402175 h 1439148"/>
              <a:gd name="connsiteX218" fmla="*/ 338113 w 1439148"/>
              <a:gd name="connsiteY218" fmla="*/ 445976 h 1439148"/>
              <a:gd name="connsiteX219" fmla="*/ 353450 w 1439148"/>
              <a:gd name="connsiteY219" fmla="*/ 450999 h 1439148"/>
              <a:gd name="connsiteX220" fmla="*/ 353403 w 1439148"/>
              <a:gd name="connsiteY220" fmla="*/ 444965 h 1439148"/>
              <a:gd name="connsiteX221" fmla="*/ 353231 w 1439148"/>
              <a:gd name="connsiteY221" fmla="*/ 444666 h 1439148"/>
              <a:gd name="connsiteX222" fmla="*/ 347021 w 1439148"/>
              <a:gd name="connsiteY222" fmla="*/ 419197 h 1439148"/>
              <a:gd name="connsiteX223" fmla="*/ 230263 w 1439148"/>
              <a:gd name="connsiteY223" fmla="*/ 233395 h 1439148"/>
              <a:gd name="connsiteX224" fmla="*/ 210758 w 1439148"/>
              <a:gd name="connsiteY224" fmla="*/ 210759 h 1439148"/>
              <a:gd name="connsiteX225" fmla="*/ 233395 w 1439148"/>
              <a:gd name="connsiteY225" fmla="*/ 230262 h 1439148"/>
              <a:gd name="connsiteX226" fmla="*/ 419197 w 1439148"/>
              <a:gd name="connsiteY226" fmla="*/ 347022 h 1439148"/>
              <a:gd name="connsiteX227" fmla="*/ 437918 w 1439148"/>
              <a:gd name="connsiteY227" fmla="*/ 351585 h 1439148"/>
              <a:gd name="connsiteX228" fmla="*/ 443300 w 1439148"/>
              <a:gd name="connsiteY228" fmla="*/ 354657 h 1439148"/>
              <a:gd name="connsiteX229" fmla="*/ 447164 w 1439148"/>
              <a:gd name="connsiteY229" fmla="*/ 354670 h 1439148"/>
              <a:gd name="connsiteX230" fmla="*/ 442437 w 1439148"/>
              <a:gd name="connsiteY230" fmla="*/ 340678 h 1439148"/>
              <a:gd name="connsiteX231" fmla="*/ 397742 w 1439148"/>
              <a:gd name="connsiteY231" fmla="*/ 244863 h 1439148"/>
              <a:gd name="connsiteX232" fmla="*/ 385432 w 1439148"/>
              <a:gd name="connsiteY232" fmla="*/ 223284 h 1439148"/>
              <a:gd name="connsiteX233" fmla="*/ 400797 w 1439148"/>
              <a:gd name="connsiteY233" fmla="*/ 242806 h 1439148"/>
              <a:gd name="connsiteX234" fmla="*/ 472761 w 1439148"/>
              <a:gd name="connsiteY234" fmla="*/ 320261 h 1439148"/>
              <a:gd name="connsiteX235" fmla="*/ 484984 w 1439148"/>
              <a:gd name="connsiteY235" fmla="*/ 330799 h 1439148"/>
              <a:gd name="connsiteX236" fmla="*/ 487261 w 1439148"/>
              <a:gd name="connsiteY236" fmla="*/ 325211 h 1439148"/>
              <a:gd name="connsiteX237" fmla="*/ 486470 w 1439148"/>
              <a:gd name="connsiteY237" fmla="*/ 319065 h 1439148"/>
              <a:gd name="connsiteX238" fmla="*/ 489373 w 1439148"/>
              <a:gd name="connsiteY238" fmla="*/ 300014 h 1439148"/>
              <a:gd name="connsiteX239" fmla="*/ 452113 w 1439148"/>
              <a:gd name="connsiteY239" fmla="*/ 83759 h 1439148"/>
              <a:gd name="connsiteX240" fmla="*/ 442693 w 1439148"/>
              <a:gd name="connsiteY240" fmla="*/ 55403 h 1439148"/>
              <a:gd name="connsiteX241" fmla="*/ 456203 w 1439148"/>
              <a:gd name="connsiteY241" fmla="*/ 82054 h 1439148"/>
              <a:gd name="connsiteX242" fmla="*/ 560387 w 1439148"/>
              <a:gd name="connsiteY242" fmla="*/ 237745 h 1439148"/>
              <a:gd name="connsiteX243" fmla="*/ 604771 w 1439148"/>
              <a:gd name="connsiteY243" fmla="*/ 276168 h 1439148"/>
              <a:gd name="connsiteX244" fmla="*/ 604987 w 1439148"/>
              <a:gd name="connsiteY244" fmla="*/ 276447 h 1439148"/>
              <a:gd name="connsiteX245" fmla="*/ 606624 w 1439148"/>
              <a:gd name="connsiteY245" fmla="*/ 277136 h 1439148"/>
              <a:gd name="connsiteX246" fmla="*/ 607492 w 1439148"/>
              <a:gd name="connsiteY246" fmla="*/ 263717 h 1439148"/>
              <a:gd name="connsiteX247" fmla="*/ 602625 w 1439148"/>
              <a:gd name="connsiteY247" fmla="*/ 158103 h 1439148"/>
              <a:gd name="connsiteX248" fmla="*/ 599455 w 1439148"/>
              <a:gd name="connsiteY248" fmla="*/ 133462 h 1439148"/>
              <a:gd name="connsiteX249" fmla="*/ 606233 w 1439148"/>
              <a:gd name="connsiteY249" fmla="*/ 157363 h 1439148"/>
              <a:gd name="connsiteX250" fmla="*/ 635654 w 1439148"/>
              <a:gd name="connsiteY250" fmla="*/ 238854 h 1439148"/>
              <a:gd name="connsiteX251" fmla="*/ 651175 w 1439148"/>
              <a:gd name="connsiteY251" fmla="*/ 270188 h 1439148"/>
              <a:gd name="connsiteX252" fmla="*/ 654830 w 1439148"/>
              <a:gd name="connsiteY252" fmla="*/ 266475 h 1439148"/>
              <a:gd name="connsiteX253" fmla="*/ 654922 w 1439148"/>
              <a:gd name="connsiteY253" fmla="*/ 266131 h 1439148"/>
              <a:gd name="connsiteX254" fmla="*/ 681102 w 1439148"/>
              <a:gd name="connsiteY254" fmla="*/ 213590 h 1439148"/>
              <a:gd name="connsiteX255" fmla="*/ 717359 w 1439148"/>
              <a:gd name="connsiteY255" fmla="*/ 29798 h 143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1439148" h="1439148">
                <a:moveTo>
                  <a:pt x="719574" y="0"/>
                </a:moveTo>
                <a:lnTo>
                  <a:pt x="721789" y="29798"/>
                </a:lnTo>
                <a:cubicBezTo>
                  <a:pt x="731284" y="123505"/>
                  <a:pt x="748736" y="199742"/>
                  <a:pt x="770610" y="243741"/>
                </a:cubicBezTo>
                <a:lnTo>
                  <a:pt x="780621" y="260205"/>
                </a:lnTo>
                <a:lnTo>
                  <a:pt x="782255" y="266184"/>
                </a:lnTo>
                <a:lnTo>
                  <a:pt x="784386" y="268329"/>
                </a:lnTo>
                <a:lnTo>
                  <a:pt x="799014" y="238093"/>
                </a:lnTo>
                <a:cubicBezTo>
                  <a:pt x="808938" y="213814"/>
                  <a:pt x="818604" y="186315"/>
                  <a:pt x="827675" y="156333"/>
                </a:cubicBezTo>
                <a:lnTo>
                  <a:pt x="834231" y="132369"/>
                </a:lnTo>
                <a:lnTo>
                  <a:pt x="831291" y="157039"/>
                </a:lnTo>
                <a:cubicBezTo>
                  <a:pt x="827699" y="196030"/>
                  <a:pt x="826427" y="231774"/>
                  <a:pt x="827407" y="262694"/>
                </a:cubicBezTo>
                <a:lnTo>
                  <a:pt x="828599" y="278788"/>
                </a:lnTo>
                <a:lnTo>
                  <a:pt x="834161" y="276447"/>
                </a:lnTo>
                <a:lnTo>
                  <a:pt x="837947" y="271541"/>
                </a:lnTo>
                <a:lnTo>
                  <a:pt x="853471" y="260124"/>
                </a:lnTo>
                <a:cubicBezTo>
                  <a:pt x="890444" y="227761"/>
                  <a:pt x="935597" y="163904"/>
                  <a:pt x="980040" y="80861"/>
                </a:cubicBezTo>
                <a:lnTo>
                  <a:pt x="993429" y="54150"/>
                </a:lnTo>
                <a:lnTo>
                  <a:pt x="984137" y="82548"/>
                </a:lnTo>
                <a:cubicBezTo>
                  <a:pt x="957254" y="172817"/>
                  <a:pt x="944380" y="249958"/>
                  <a:pt x="947862" y="298970"/>
                </a:cubicBezTo>
                <a:lnTo>
                  <a:pt x="951930" y="324867"/>
                </a:lnTo>
                <a:lnTo>
                  <a:pt x="951887" y="325211"/>
                </a:lnTo>
                <a:lnTo>
                  <a:pt x="952557" y="326855"/>
                </a:lnTo>
                <a:lnTo>
                  <a:pt x="962659" y="317980"/>
                </a:lnTo>
                <a:cubicBezTo>
                  <a:pt x="985018" y="296601"/>
                  <a:pt x="1009148" y="270201"/>
                  <a:pt x="1033899" y="239858"/>
                </a:cubicBezTo>
                <a:lnTo>
                  <a:pt x="1049081" y="220194"/>
                </a:lnTo>
                <a:lnTo>
                  <a:pt x="1036973" y="241887"/>
                </a:lnTo>
                <a:cubicBezTo>
                  <a:pt x="1018813" y="276578"/>
                  <a:pt x="1004033" y="309147"/>
                  <a:pt x="993172" y="338114"/>
                </a:cubicBezTo>
                <a:lnTo>
                  <a:pt x="988149" y="353451"/>
                </a:lnTo>
                <a:lnTo>
                  <a:pt x="994184" y="353403"/>
                </a:lnTo>
                <a:lnTo>
                  <a:pt x="994484" y="353230"/>
                </a:lnTo>
                <a:lnTo>
                  <a:pt x="1019951" y="347021"/>
                </a:lnTo>
                <a:cubicBezTo>
                  <a:pt x="1066530" y="331376"/>
                  <a:pt x="1132778" y="289810"/>
                  <a:pt x="1205753" y="230262"/>
                </a:cubicBezTo>
                <a:lnTo>
                  <a:pt x="1228390" y="210759"/>
                </a:lnTo>
                <a:lnTo>
                  <a:pt x="1208886" y="233395"/>
                </a:lnTo>
                <a:cubicBezTo>
                  <a:pt x="1149338" y="306370"/>
                  <a:pt x="1107772" y="372617"/>
                  <a:pt x="1092128" y="419197"/>
                </a:cubicBezTo>
                <a:lnTo>
                  <a:pt x="1087563" y="437918"/>
                </a:lnTo>
                <a:lnTo>
                  <a:pt x="1084491" y="443300"/>
                </a:lnTo>
                <a:lnTo>
                  <a:pt x="1084478" y="447163"/>
                </a:lnTo>
                <a:lnTo>
                  <a:pt x="1098470" y="442436"/>
                </a:lnTo>
                <a:cubicBezTo>
                  <a:pt x="1127334" y="431306"/>
                  <a:pt x="1159765" y="416224"/>
                  <a:pt x="1194285" y="397741"/>
                </a:cubicBezTo>
                <a:lnTo>
                  <a:pt x="1215865" y="385432"/>
                </a:lnTo>
                <a:lnTo>
                  <a:pt x="1196342" y="400797"/>
                </a:lnTo>
                <a:cubicBezTo>
                  <a:pt x="1166232" y="425828"/>
                  <a:pt x="1140057" y="450203"/>
                  <a:pt x="1118887" y="472760"/>
                </a:cubicBezTo>
                <a:lnTo>
                  <a:pt x="1108349" y="484984"/>
                </a:lnTo>
                <a:lnTo>
                  <a:pt x="1113937" y="487262"/>
                </a:lnTo>
                <a:lnTo>
                  <a:pt x="1120084" y="486469"/>
                </a:lnTo>
                <a:lnTo>
                  <a:pt x="1139133" y="489374"/>
                </a:lnTo>
                <a:cubicBezTo>
                  <a:pt x="1188162" y="492633"/>
                  <a:pt x="1265243" y="479407"/>
                  <a:pt x="1355389" y="452114"/>
                </a:cubicBezTo>
                <a:lnTo>
                  <a:pt x="1383745" y="442693"/>
                </a:lnTo>
                <a:lnTo>
                  <a:pt x="1357094" y="456203"/>
                </a:lnTo>
                <a:cubicBezTo>
                  <a:pt x="1274255" y="501024"/>
                  <a:pt x="1210604" y="546467"/>
                  <a:pt x="1178410" y="583587"/>
                </a:cubicBezTo>
                <a:lnTo>
                  <a:pt x="1162974" y="604776"/>
                </a:lnTo>
                <a:lnTo>
                  <a:pt x="1162701" y="604987"/>
                </a:lnTo>
                <a:lnTo>
                  <a:pt x="1162012" y="606623"/>
                </a:lnTo>
                <a:lnTo>
                  <a:pt x="1175431" y="607492"/>
                </a:lnTo>
                <a:cubicBezTo>
                  <a:pt x="1206359" y="608184"/>
                  <a:pt x="1242089" y="606579"/>
                  <a:pt x="1281045" y="602625"/>
                </a:cubicBezTo>
                <a:lnTo>
                  <a:pt x="1305686" y="599455"/>
                </a:lnTo>
                <a:lnTo>
                  <a:pt x="1281785" y="606233"/>
                </a:lnTo>
                <a:cubicBezTo>
                  <a:pt x="1244414" y="617922"/>
                  <a:pt x="1210933" y="630501"/>
                  <a:pt x="1182771" y="643304"/>
                </a:cubicBezTo>
                <a:lnTo>
                  <a:pt x="1168373" y="650597"/>
                </a:lnTo>
                <a:lnTo>
                  <a:pt x="1172674" y="654830"/>
                </a:lnTo>
                <a:lnTo>
                  <a:pt x="1173008" y="654920"/>
                </a:lnTo>
                <a:lnTo>
                  <a:pt x="1195408" y="668538"/>
                </a:lnTo>
                <a:cubicBezTo>
                  <a:pt x="1239406" y="690412"/>
                  <a:pt x="1315643" y="707865"/>
                  <a:pt x="1409351" y="717359"/>
                </a:cubicBezTo>
                <a:lnTo>
                  <a:pt x="1439148" y="719574"/>
                </a:lnTo>
                <a:lnTo>
                  <a:pt x="1409350" y="721789"/>
                </a:lnTo>
                <a:cubicBezTo>
                  <a:pt x="1315643" y="731284"/>
                  <a:pt x="1239406" y="748736"/>
                  <a:pt x="1195408" y="770610"/>
                </a:cubicBezTo>
                <a:lnTo>
                  <a:pt x="1178943" y="780621"/>
                </a:lnTo>
                <a:lnTo>
                  <a:pt x="1172964" y="782255"/>
                </a:lnTo>
                <a:lnTo>
                  <a:pt x="1170223" y="784977"/>
                </a:lnTo>
                <a:lnTo>
                  <a:pt x="1183461" y="791528"/>
                </a:lnTo>
                <a:cubicBezTo>
                  <a:pt x="1211741" y="804068"/>
                  <a:pt x="1245338" y="816336"/>
                  <a:pt x="1282816" y="827675"/>
                </a:cubicBezTo>
                <a:lnTo>
                  <a:pt x="1306779" y="834231"/>
                </a:lnTo>
                <a:lnTo>
                  <a:pt x="1282109" y="831291"/>
                </a:lnTo>
                <a:cubicBezTo>
                  <a:pt x="1243118" y="827699"/>
                  <a:pt x="1207374" y="826427"/>
                  <a:pt x="1176455" y="827407"/>
                </a:cubicBezTo>
                <a:lnTo>
                  <a:pt x="1160360" y="828599"/>
                </a:lnTo>
                <a:lnTo>
                  <a:pt x="1162701" y="834161"/>
                </a:lnTo>
                <a:lnTo>
                  <a:pt x="1167606" y="837947"/>
                </a:lnTo>
                <a:lnTo>
                  <a:pt x="1179022" y="853471"/>
                </a:lnTo>
                <a:cubicBezTo>
                  <a:pt x="1211387" y="890444"/>
                  <a:pt x="1275244" y="935597"/>
                  <a:pt x="1358287" y="980040"/>
                </a:cubicBezTo>
                <a:lnTo>
                  <a:pt x="1384999" y="993429"/>
                </a:lnTo>
                <a:lnTo>
                  <a:pt x="1356600" y="984137"/>
                </a:lnTo>
                <a:cubicBezTo>
                  <a:pt x="1266331" y="957254"/>
                  <a:pt x="1189189" y="944380"/>
                  <a:pt x="1140176" y="947862"/>
                </a:cubicBezTo>
                <a:lnTo>
                  <a:pt x="1114308" y="951926"/>
                </a:lnTo>
                <a:lnTo>
                  <a:pt x="1113937" y="951887"/>
                </a:lnTo>
                <a:lnTo>
                  <a:pt x="1112293" y="952557"/>
                </a:lnTo>
                <a:lnTo>
                  <a:pt x="1121167" y="962659"/>
                </a:lnTo>
                <a:cubicBezTo>
                  <a:pt x="1142547" y="985018"/>
                  <a:pt x="1168947" y="1009149"/>
                  <a:pt x="1199290" y="1033899"/>
                </a:cubicBezTo>
                <a:lnTo>
                  <a:pt x="1218955" y="1049081"/>
                </a:lnTo>
                <a:lnTo>
                  <a:pt x="1197261" y="1036973"/>
                </a:lnTo>
                <a:cubicBezTo>
                  <a:pt x="1162571" y="1018813"/>
                  <a:pt x="1130001" y="1004033"/>
                  <a:pt x="1101034" y="993172"/>
                </a:cubicBezTo>
                <a:lnTo>
                  <a:pt x="1085697" y="988149"/>
                </a:lnTo>
                <a:lnTo>
                  <a:pt x="1085745" y="994183"/>
                </a:lnTo>
                <a:lnTo>
                  <a:pt x="1085918" y="994484"/>
                </a:lnTo>
                <a:lnTo>
                  <a:pt x="1092128" y="1019951"/>
                </a:lnTo>
                <a:cubicBezTo>
                  <a:pt x="1107772" y="1066531"/>
                  <a:pt x="1149338" y="1132778"/>
                  <a:pt x="1208886" y="1205753"/>
                </a:cubicBezTo>
                <a:lnTo>
                  <a:pt x="1228390" y="1228390"/>
                </a:lnTo>
                <a:lnTo>
                  <a:pt x="1205753" y="1208886"/>
                </a:lnTo>
                <a:cubicBezTo>
                  <a:pt x="1132778" y="1149338"/>
                  <a:pt x="1066530" y="1107773"/>
                  <a:pt x="1019951" y="1092128"/>
                </a:cubicBezTo>
                <a:lnTo>
                  <a:pt x="1001230" y="1087563"/>
                </a:lnTo>
                <a:lnTo>
                  <a:pt x="995848" y="1084491"/>
                </a:lnTo>
                <a:lnTo>
                  <a:pt x="991984" y="1084478"/>
                </a:lnTo>
                <a:lnTo>
                  <a:pt x="996712" y="1098471"/>
                </a:lnTo>
                <a:cubicBezTo>
                  <a:pt x="1007842" y="1127335"/>
                  <a:pt x="1022924" y="1159765"/>
                  <a:pt x="1041407" y="1194285"/>
                </a:cubicBezTo>
                <a:lnTo>
                  <a:pt x="1053716" y="1215865"/>
                </a:lnTo>
                <a:lnTo>
                  <a:pt x="1038351" y="1196343"/>
                </a:lnTo>
                <a:cubicBezTo>
                  <a:pt x="1013320" y="1166232"/>
                  <a:pt x="988944" y="1140058"/>
                  <a:pt x="966387" y="1118887"/>
                </a:cubicBezTo>
                <a:lnTo>
                  <a:pt x="954164" y="1108350"/>
                </a:lnTo>
                <a:lnTo>
                  <a:pt x="951887" y="1113937"/>
                </a:lnTo>
                <a:lnTo>
                  <a:pt x="952678" y="1120084"/>
                </a:lnTo>
                <a:lnTo>
                  <a:pt x="949775" y="1139134"/>
                </a:lnTo>
                <a:cubicBezTo>
                  <a:pt x="946515" y="1188161"/>
                  <a:pt x="959741" y="1265243"/>
                  <a:pt x="987035" y="1355390"/>
                </a:cubicBezTo>
                <a:lnTo>
                  <a:pt x="996455" y="1383745"/>
                </a:lnTo>
                <a:lnTo>
                  <a:pt x="982945" y="1357095"/>
                </a:lnTo>
                <a:cubicBezTo>
                  <a:pt x="947089" y="1290823"/>
                  <a:pt x="910833" y="1236832"/>
                  <a:pt x="878761" y="1201403"/>
                </a:cubicBezTo>
                <a:lnTo>
                  <a:pt x="834377" y="1162981"/>
                </a:lnTo>
                <a:lnTo>
                  <a:pt x="834161" y="1162701"/>
                </a:lnTo>
                <a:lnTo>
                  <a:pt x="832524" y="1162012"/>
                </a:lnTo>
                <a:lnTo>
                  <a:pt x="831656" y="1175431"/>
                </a:lnTo>
                <a:cubicBezTo>
                  <a:pt x="830964" y="1206359"/>
                  <a:pt x="832569" y="1242089"/>
                  <a:pt x="836523" y="1281046"/>
                </a:cubicBezTo>
                <a:lnTo>
                  <a:pt x="839693" y="1305686"/>
                </a:lnTo>
                <a:lnTo>
                  <a:pt x="832914" y="1281786"/>
                </a:lnTo>
                <a:cubicBezTo>
                  <a:pt x="823564" y="1251888"/>
                  <a:pt x="813643" y="1224481"/>
                  <a:pt x="803494" y="1200295"/>
                </a:cubicBezTo>
                <a:lnTo>
                  <a:pt x="787973" y="1168960"/>
                </a:lnTo>
                <a:lnTo>
                  <a:pt x="784318" y="1172674"/>
                </a:lnTo>
                <a:lnTo>
                  <a:pt x="784226" y="1173017"/>
                </a:lnTo>
                <a:lnTo>
                  <a:pt x="758046" y="1225558"/>
                </a:lnTo>
                <a:cubicBezTo>
                  <a:pt x="742074" y="1270600"/>
                  <a:pt x="729385" y="1334385"/>
                  <a:pt x="721789" y="1409351"/>
                </a:cubicBezTo>
                <a:lnTo>
                  <a:pt x="719574" y="1439148"/>
                </a:lnTo>
                <a:lnTo>
                  <a:pt x="717359" y="1409351"/>
                </a:lnTo>
                <a:cubicBezTo>
                  <a:pt x="707864" y="1315643"/>
                  <a:pt x="690412" y="1239407"/>
                  <a:pt x="668538" y="1195408"/>
                </a:cubicBezTo>
                <a:lnTo>
                  <a:pt x="658528" y="1178943"/>
                </a:lnTo>
                <a:lnTo>
                  <a:pt x="656893" y="1172964"/>
                </a:lnTo>
                <a:lnTo>
                  <a:pt x="654762" y="1170819"/>
                </a:lnTo>
                <a:lnTo>
                  <a:pt x="640134" y="1201055"/>
                </a:lnTo>
                <a:cubicBezTo>
                  <a:pt x="630210" y="1225335"/>
                  <a:pt x="620545" y="1252833"/>
                  <a:pt x="611473" y="1282816"/>
                </a:cubicBezTo>
                <a:lnTo>
                  <a:pt x="604917" y="1306779"/>
                </a:lnTo>
                <a:lnTo>
                  <a:pt x="607857" y="1282110"/>
                </a:lnTo>
                <a:cubicBezTo>
                  <a:pt x="611449" y="1243119"/>
                  <a:pt x="612721" y="1207375"/>
                  <a:pt x="611741" y="1176455"/>
                </a:cubicBezTo>
                <a:lnTo>
                  <a:pt x="610549" y="1160360"/>
                </a:lnTo>
                <a:lnTo>
                  <a:pt x="604987" y="1162701"/>
                </a:lnTo>
                <a:lnTo>
                  <a:pt x="601201" y="1167607"/>
                </a:lnTo>
                <a:lnTo>
                  <a:pt x="585677" y="1179024"/>
                </a:lnTo>
                <a:cubicBezTo>
                  <a:pt x="548704" y="1211387"/>
                  <a:pt x="503550" y="1275245"/>
                  <a:pt x="459108" y="1358287"/>
                </a:cubicBezTo>
                <a:lnTo>
                  <a:pt x="445719" y="1384999"/>
                </a:lnTo>
                <a:lnTo>
                  <a:pt x="455011" y="1356601"/>
                </a:lnTo>
                <a:cubicBezTo>
                  <a:pt x="481894" y="1266331"/>
                  <a:pt x="494769" y="1189190"/>
                  <a:pt x="491286" y="1140178"/>
                </a:cubicBezTo>
                <a:lnTo>
                  <a:pt x="487218" y="1114280"/>
                </a:lnTo>
                <a:lnTo>
                  <a:pt x="487261" y="1113937"/>
                </a:lnTo>
                <a:lnTo>
                  <a:pt x="486591" y="1112293"/>
                </a:lnTo>
                <a:lnTo>
                  <a:pt x="476489" y="1121168"/>
                </a:lnTo>
                <a:cubicBezTo>
                  <a:pt x="454130" y="1142547"/>
                  <a:pt x="429999" y="1168948"/>
                  <a:pt x="405249" y="1199290"/>
                </a:cubicBezTo>
                <a:lnTo>
                  <a:pt x="390067" y="1218955"/>
                </a:lnTo>
                <a:lnTo>
                  <a:pt x="402175" y="1197261"/>
                </a:lnTo>
                <a:cubicBezTo>
                  <a:pt x="420336" y="1162571"/>
                  <a:pt x="435115" y="1130001"/>
                  <a:pt x="445976" y="1101035"/>
                </a:cubicBezTo>
                <a:lnTo>
                  <a:pt x="450999" y="1085697"/>
                </a:lnTo>
                <a:lnTo>
                  <a:pt x="444965" y="1085745"/>
                </a:lnTo>
                <a:lnTo>
                  <a:pt x="444665" y="1085918"/>
                </a:lnTo>
                <a:lnTo>
                  <a:pt x="419197" y="1092128"/>
                </a:lnTo>
                <a:cubicBezTo>
                  <a:pt x="372617" y="1107772"/>
                  <a:pt x="306370" y="1149338"/>
                  <a:pt x="233394" y="1208886"/>
                </a:cubicBezTo>
                <a:lnTo>
                  <a:pt x="210759" y="1228390"/>
                </a:lnTo>
                <a:lnTo>
                  <a:pt x="230262" y="1205753"/>
                </a:lnTo>
                <a:cubicBezTo>
                  <a:pt x="289810" y="1132778"/>
                  <a:pt x="331376" y="1066531"/>
                  <a:pt x="347021" y="1019952"/>
                </a:cubicBezTo>
                <a:lnTo>
                  <a:pt x="351586" y="1001230"/>
                </a:lnTo>
                <a:lnTo>
                  <a:pt x="354657" y="995848"/>
                </a:lnTo>
                <a:lnTo>
                  <a:pt x="354670" y="991985"/>
                </a:lnTo>
                <a:lnTo>
                  <a:pt x="340677" y="996712"/>
                </a:lnTo>
                <a:cubicBezTo>
                  <a:pt x="311813" y="1007842"/>
                  <a:pt x="279382" y="1022924"/>
                  <a:pt x="244862" y="1041407"/>
                </a:cubicBezTo>
                <a:lnTo>
                  <a:pt x="223284" y="1053716"/>
                </a:lnTo>
                <a:lnTo>
                  <a:pt x="242806" y="1038351"/>
                </a:lnTo>
                <a:cubicBezTo>
                  <a:pt x="272917" y="1013320"/>
                  <a:pt x="299091" y="988945"/>
                  <a:pt x="320261" y="966388"/>
                </a:cubicBezTo>
                <a:lnTo>
                  <a:pt x="330799" y="954165"/>
                </a:lnTo>
                <a:lnTo>
                  <a:pt x="325211" y="951887"/>
                </a:lnTo>
                <a:lnTo>
                  <a:pt x="318549" y="952600"/>
                </a:lnTo>
                <a:lnTo>
                  <a:pt x="300015" y="949775"/>
                </a:lnTo>
                <a:cubicBezTo>
                  <a:pt x="250987" y="946515"/>
                  <a:pt x="173905" y="959741"/>
                  <a:pt x="83759" y="987035"/>
                </a:cubicBezTo>
                <a:lnTo>
                  <a:pt x="55403" y="996455"/>
                </a:lnTo>
                <a:lnTo>
                  <a:pt x="82054" y="982946"/>
                </a:lnTo>
                <a:cubicBezTo>
                  <a:pt x="164894" y="938125"/>
                  <a:pt x="228545" y="892681"/>
                  <a:pt x="260738" y="855561"/>
                </a:cubicBezTo>
                <a:lnTo>
                  <a:pt x="276174" y="834372"/>
                </a:lnTo>
                <a:lnTo>
                  <a:pt x="276448" y="834161"/>
                </a:lnTo>
                <a:lnTo>
                  <a:pt x="277137" y="832525"/>
                </a:lnTo>
                <a:lnTo>
                  <a:pt x="263717" y="831656"/>
                </a:lnTo>
                <a:cubicBezTo>
                  <a:pt x="232790" y="830964"/>
                  <a:pt x="197059" y="832569"/>
                  <a:pt x="158103" y="836523"/>
                </a:cubicBezTo>
                <a:lnTo>
                  <a:pt x="133462" y="839693"/>
                </a:lnTo>
                <a:lnTo>
                  <a:pt x="157363" y="832915"/>
                </a:lnTo>
                <a:cubicBezTo>
                  <a:pt x="194735" y="821227"/>
                  <a:pt x="228216" y="808647"/>
                  <a:pt x="256378" y="795844"/>
                </a:cubicBezTo>
                <a:lnTo>
                  <a:pt x="270774" y="788551"/>
                </a:lnTo>
                <a:lnTo>
                  <a:pt x="266474" y="784319"/>
                </a:lnTo>
                <a:lnTo>
                  <a:pt x="266140" y="784228"/>
                </a:lnTo>
                <a:lnTo>
                  <a:pt x="243741" y="770610"/>
                </a:lnTo>
                <a:cubicBezTo>
                  <a:pt x="199741" y="748736"/>
                  <a:pt x="123505" y="731284"/>
                  <a:pt x="29798" y="721789"/>
                </a:cubicBezTo>
                <a:lnTo>
                  <a:pt x="0" y="719574"/>
                </a:lnTo>
                <a:lnTo>
                  <a:pt x="29798" y="717359"/>
                </a:lnTo>
                <a:cubicBezTo>
                  <a:pt x="123505" y="707865"/>
                  <a:pt x="199741" y="690413"/>
                  <a:pt x="243741" y="668538"/>
                </a:cubicBezTo>
                <a:lnTo>
                  <a:pt x="260205" y="658527"/>
                </a:lnTo>
                <a:lnTo>
                  <a:pt x="266184" y="656893"/>
                </a:lnTo>
                <a:lnTo>
                  <a:pt x="268925" y="654171"/>
                </a:lnTo>
                <a:lnTo>
                  <a:pt x="255688" y="647620"/>
                </a:lnTo>
                <a:cubicBezTo>
                  <a:pt x="227408" y="635080"/>
                  <a:pt x="193811" y="622813"/>
                  <a:pt x="156333" y="611473"/>
                </a:cubicBezTo>
                <a:lnTo>
                  <a:pt x="132369" y="604917"/>
                </a:lnTo>
                <a:lnTo>
                  <a:pt x="157039" y="607857"/>
                </a:lnTo>
                <a:cubicBezTo>
                  <a:pt x="196030" y="611449"/>
                  <a:pt x="231774" y="612722"/>
                  <a:pt x="262694" y="611741"/>
                </a:cubicBezTo>
                <a:lnTo>
                  <a:pt x="278788" y="610549"/>
                </a:lnTo>
                <a:lnTo>
                  <a:pt x="276447" y="604987"/>
                </a:lnTo>
                <a:lnTo>
                  <a:pt x="271541" y="601201"/>
                </a:lnTo>
                <a:lnTo>
                  <a:pt x="260125" y="585677"/>
                </a:lnTo>
                <a:cubicBezTo>
                  <a:pt x="227761" y="548704"/>
                  <a:pt x="163904" y="503551"/>
                  <a:pt x="80861" y="459108"/>
                </a:cubicBezTo>
                <a:lnTo>
                  <a:pt x="54150" y="445719"/>
                </a:lnTo>
                <a:lnTo>
                  <a:pt x="82548" y="455011"/>
                </a:lnTo>
                <a:cubicBezTo>
                  <a:pt x="172816" y="481894"/>
                  <a:pt x="249958" y="494769"/>
                  <a:pt x="298972" y="491287"/>
                </a:cubicBezTo>
                <a:lnTo>
                  <a:pt x="324868" y="487218"/>
                </a:lnTo>
                <a:lnTo>
                  <a:pt x="325211" y="487262"/>
                </a:lnTo>
                <a:lnTo>
                  <a:pt x="326855" y="486591"/>
                </a:lnTo>
                <a:lnTo>
                  <a:pt x="317981" y="476489"/>
                </a:lnTo>
                <a:cubicBezTo>
                  <a:pt x="296601" y="454130"/>
                  <a:pt x="270201" y="429999"/>
                  <a:pt x="239858" y="405250"/>
                </a:cubicBezTo>
                <a:lnTo>
                  <a:pt x="220194" y="390067"/>
                </a:lnTo>
                <a:lnTo>
                  <a:pt x="241887" y="402175"/>
                </a:lnTo>
                <a:cubicBezTo>
                  <a:pt x="276577" y="420336"/>
                  <a:pt x="309147" y="435115"/>
                  <a:pt x="338113" y="445976"/>
                </a:cubicBezTo>
                <a:lnTo>
                  <a:pt x="353450" y="450999"/>
                </a:lnTo>
                <a:lnTo>
                  <a:pt x="353403" y="444965"/>
                </a:lnTo>
                <a:lnTo>
                  <a:pt x="353231" y="444666"/>
                </a:lnTo>
                <a:lnTo>
                  <a:pt x="347021" y="419197"/>
                </a:lnTo>
                <a:cubicBezTo>
                  <a:pt x="331377" y="372617"/>
                  <a:pt x="289810" y="306370"/>
                  <a:pt x="230263" y="233395"/>
                </a:cubicBezTo>
                <a:lnTo>
                  <a:pt x="210758" y="210759"/>
                </a:lnTo>
                <a:lnTo>
                  <a:pt x="233395" y="230262"/>
                </a:lnTo>
                <a:cubicBezTo>
                  <a:pt x="306369" y="289811"/>
                  <a:pt x="372618" y="331376"/>
                  <a:pt x="419197" y="347022"/>
                </a:cubicBezTo>
                <a:lnTo>
                  <a:pt x="437918" y="351585"/>
                </a:lnTo>
                <a:lnTo>
                  <a:pt x="443300" y="354657"/>
                </a:lnTo>
                <a:lnTo>
                  <a:pt x="447164" y="354670"/>
                </a:lnTo>
                <a:lnTo>
                  <a:pt x="442437" y="340678"/>
                </a:lnTo>
                <a:cubicBezTo>
                  <a:pt x="431307" y="311814"/>
                  <a:pt x="416225" y="279383"/>
                  <a:pt x="397742" y="244863"/>
                </a:cubicBezTo>
                <a:lnTo>
                  <a:pt x="385432" y="223284"/>
                </a:lnTo>
                <a:lnTo>
                  <a:pt x="400797" y="242806"/>
                </a:lnTo>
                <a:cubicBezTo>
                  <a:pt x="425828" y="272917"/>
                  <a:pt x="450203" y="299091"/>
                  <a:pt x="472761" y="320261"/>
                </a:cubicBezTo>
                <a:lnTo>
                  <a:pt x="484984" y="330799"/>
                </a:lnTo>
                <a:lnTo>
                  <a:pt x="487261" y="325211"/>
                </a:lnTo>
                <a:lnTo>
                  <a:pt x="486470" y="319065"/>
                </a:lnTo>
                <a:lnTo>
                  <a:pt x="489373" y="300014"/>
                </a:lnTo>
                <a:cubicBezTo>
                  <a:pt x="492633" y="250987"/>
                  <a:pt x="479408" y="173905"/>
                  <a:pt x="452113" y="83759"/>
                </a:cubicBezTo>
                <a:lnTo>
                  <a:pt x="442693" y="55403"/>
                </a:lnTo>
                <a:lnTo>
                  <a:pt x="456203" y="82054"/>
                </a:lnTo>
                <a:cubicBezTo>
                  <a:pt x="492059" y="148326"/>
                  <a:pt x="528315" y="202316"/>
                  <a:pt x="560387" y="237745"/>
                </a:cubicBezTo>
                <a:lnTo>
                  <a:pt x="604771" y="276168"/>
                </a:lnTo>
                <a:lnTo>
                  <a:pt x="604987" y="276447"/>
                </a:lnTo>
                <a:lnTo>
                  <a:pt x="606624" y="277136"/>
                </a:lnTo>
                <a:lnTo>
                  <a:pt x="607492" y="263717"/>
                </a:lnTo>
                <a:cubicBezTo>
                  <a:pt x="608185" y="232790"/>
                  <a:pt x="606580" y="197059"/>
                  <a:pt x="602625" y="158103"/>
                </a:cubicBezTo>
                <a:lnTo>
                  <a:pt x="599455" y="133462"/>
                </a:lnTo>
                <a:lnTo>
                  <a:pt x="606233" y="157363"/>
                </a:lnTo>
                <a:cubicBezTo>
                  <a:pt x="615584" y="187260"/>
                  <a:pt x="625505" y="214668"/>
                  <a:pt x="635654" y="238854"/>
                </a:cubicBezTo>
                <a:lnTo>
                  <a:pt x="651175" y="270188"/>
                </a:lnTo>
                <a:lnTo>
                  <a:pt x="654830" y="266475"/>
                </a:lnTo>
                <a:lnTo>
                  <a:pt x="654922" y="266131"/>
                </a:lnTo>
                <a:lnTo>
                  <a:pt x="681102" y="213590"/>
                </a:lnTo>
                <a:cubicBezTo>
                  <a:pt x="697074" y="168548"/>
                  <a:pt x="709764" y="104764"/>
                  <a:pt x="717359" y="29798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EEB092F7-DC81-432B-9D65-793B4C8D7450}"/>
              </a:ext>
            </a:extLst>
          </p:cNvPr>
          <p:cNvSpPr/>
          <p:nvPr/>
        </p:nvSpPr>
        <p:spPr>
          <a:xfrm>
            <a:off x="452498" y="2800426"/>
            <a:ext cx="1528673" cy="1528673"/>
          </a:xfrm>
          <a:custGeom>
            <a:avLst/>
            <a:gdLst>
              <a:gd name="connsiteX0" fmla="*/ 408282 w 1022862"/>
              <a:gd name="connsiteY0" fmla="*/ 0 h 1022862"/>
              <a:gd name="connsiteX1" fmla="*/ 409753 w 1022862"/>
              <a:gd name="connsiteY1" fmla="*/ 2402 h 1022862"/>
              <a:gd name="connsiteX2" fmla="*/ 511430 w 1022862"/>
              <a:gd name="connsiteY2" fmla="*/ 63892 h 1022862"/>
              <a:gd name="connsiteX3" fmla="*/ 582216 w 1022862"/>
              <a:gd name="connsiteY3" fmla="*/ 35599 h 1022862"/>
              <a:gd name="connsiteX4" fmla="*/ 610780 w 1022862"/>
              <a:gd name="connsiteY4" fmla="*/ 4903 h 1022862"/>
              <a:gd name="connsiteX5" fmla="*/ 625633 w 1022862"/>
              <a:gd name="connsiteY5" fmla="*/ 44114 h 1022862"/>
              <a:gd name="connsiteX6" fmla="*/ 680487 w 1022862"/>
              <a:gd name="connsiteY6" fmla="*/ 97051 h 1022862"/>
              <a:gd name="connsiteX7" fmla="*/ 797858 w 1022862"/>
              <a:gd name="connsiteY7" fmla="*/ 78525 h 1022862"/>
              <a:gd name="connsiteX8" fmla="*/ 800129 w 1022862"/>
              <a:gd name="connsiteY8" fmla="*/ 76856 h 1022862"/>
              <a:gd name="connsiteX9" fmla="*/ 799470 w 1022862"/>
              <a:gd name="connsiteY9" fmla="*/ 79597 h 1022862"/>
              <a:gd name="connsiteX10" fmla="*/ 827886 w 1022862"/>
              <a:gd name="connsiteY10" fmla="*/ 194972 h 1022862"/>
              <a:gd name="connsiteX11" fmla="*/ 897947 w 1022862"/>
              <a:gd name="connsiteY11" fmla="*/ 225020 h 1022862"/>
              <a:gd name="connsiteX12" fmla="*/ 939851 w 1022862"/>
              <a:gd name="connsiteY12" fmla="*/ 223512 h 1022862"/>
              <a:gd name="connsiteX13" fmla="*/ 922627 w 1022862"/>
              <a:gd name="connsiteY13" fmla="*/ 261741 h 1022862"/>
              <a:gd name="connsiteX14" fmla="*/ 923982 w 1022862"/>
              <a:gd name="connsiteY14" fmla="*/ 337962 h 1022862"/>
              <a:gd name="connsiteX15" fmla="*/ 1020076 w 1022862"/>
              <a:gd name="connsiteY15" fmla="*/ 407856 h 1022862"/>
              <a:gd name="connsiteX16" fmla="*/ 1022862 w 1022862"/>
              <a:gd name="connsiteY16" fmla="*/ 408280 h 1022862"/>
              <a:gd name="connsiteX17" fmla="*/ 1020457 w 1022862"/>
              <a:gd name="connsiteY17" fmla="*/ 409753 h 1022862"/>
              <a:gd name="connsiteX18" fmla="*/ 958968 w 1022862"/>
              <a:gd name="connsiteY18" fmla="*/ 511430 h 1022862"/>
              <a:gd name="connsiteX19" fmla="*/ 987262 w 1022862"/>
              <a:gd name="connsiteY19" fmla="*/ 582217 h 1022862"/>
              <a:gd name="connsiteX20" fmla="*/ 1017957 w 1022862"/>
              <a:gd name="connsiteY20" fmla="*/ 610780 h 1022862"/>
              <a:gd name="connsiteX21" fmla="*/ 978746 w 1022862"/>
              <a:gd name="connsiteY21" fmla="*/ 625632 h 1022862"/>
              <a:gd name="connsiteX22" fmla="*/ 925810 w 1022862"/>
              <a:gd name="connsiteY22" fmla="*/ 680486 h 1022862"/>
              <a:gd name="connsiteX23" fmla="*/ 944335 w 1022862"/>
              <a:gd name="connsiteY23" fmla="*/ 797857 h 1022862"/>
              <a:gd name="connsiteX24" fmla="*/ 947662 w 1022862"/>
              <a:gd name="connsiteY24" fmla="*/ 802384 h 1022862"/>
              <a:gd name="connsiteX25" fmla="*/ 897946 w 1022862"/>
              <a:gd name="connsiteY25" fmla="*/ 797840 h 1022862"/>
              <a:gd name="connsiteX26" fmla="*/ 827887 w 1022862"/>
              <a:gd name="connsiteY26" fmla="*/ 827886 h 1022862"/>
              <a:gd name="connsiteX27" fmla="*/ 797840 w 1022862"/>
              <a:gd name="connsiteY27" fmla="*/ 897947 h 1022862"/>
              <a:gd name="connsiteX28" fmla="*/ 799347 w 1022862"/>
              <a:gd name="connsiteY28" fmla="*/ 939848 h 1022862"/>
              <a:gd name="connsiteX29" fmla="*/ 761119 w 1022862"/>
              <a:gd name="connsiteY29" fmla="*/ 922625 h 1022862"/>
              <a:gd name="connsiteX30" fmla="*/ 684900 w 1022862"/>
              <a:gd name="connsiteY30" fmla="*/ 923981 h 1022862"/>
              <a:gd name="connsiteX31" fmla="*/ 615006 w 1022862"/>
              <a:gd name="connsiteY31" fmla="*/ 1020073 h 1022862"/>
              <a:gd name="connsiteX32" fmla="*/ 614580 w 1022862"/>
              <a:gd name="connsiteY32" fmla="*/ 1022862 h 1022862"/>
              <a:gd name="connsiteX33" fmla="*/ 613107 w 1022862"/>
              <a:gd name="connsiteY33" fmla="*/ 1020456 h 1022862"/>
              <a:gd name="connsiteX34" fmla="*/ 511430 w 1022862"/>
              <a:gd name="connsiteY34" fmla="*/ 958967 h 1022862"/>
              <a:gd name="connsiteX35" fmla="*/ 440644 w 1022862"/>
              <a:gd name="connsiteY35" fmla="*/ 987260 h 1022862"/>
              <a:gd name="connsiteX36" fmla="*/ 412080 w 1022862"/>
              <a:gd name="connsiteY36" fmla="*/ 1017956 h 1022862"/>
              <a:gd name="connsiteX37" fmla="*/ 397228 w 1022862"/>
              <a:gd name="connsiteY37" fmla="*/ 978745 h 1022862"/>
              <a:gd name="connsiteX38" fmla="*/ 342374 w 1022862"/>
              <a:gd name="connsiteY38" fmla="*/ 925808 h 1022862"/>
              <a:gd name="connsiteX39" fmla="*/ 225003 w 1022862"/>
              <a:gd name="connsiteY39" fmla="*/ 944333 h 1022862"/>
              <a:gd name="connsiteX40" fmla="*/ 222731 w 1022862"/>
              <a:gd name="connsiteY40" fmla="*/ 946004 h 1022862"/>
              <a:gd name="connsiteX41" fmla="*/ 223390 w 1022862"/>
              <a:gd name="connsiteY41" fmla="*/ 943262 h 1022862"/>
              <a:gd name="connsiteX42" fmla="*/ 194974 w 1022862"/>
              <a:gd name="connsiteY42" fmla="*/ 827886 h 1022862"/>
              <a:gd name="connsiteX43" fmla="*/ 124913 w 1022862"/>
              <a:gd name="connsiteY43" fmla="*/ 797839 h 1022862"/>
              <a:gd name="connsiteX44" fmla="*/ 81921 w 1022862"/>
              <a:gd name="connsiteY44" fmla="*/ 801769 h 1022862"/>
              <a:gd name="connsiteX45" fmla="*/ 100236 w 1022862"/>
              <a:gd name="connsiteY45" fmla="*/ 761118 h 1022862"/>
              <a:gd name="connsiteX46" fmla="*/ 98881 w 1022862"/>
              <a:gd name="connsiteY46" fmla="*/ 684898 h 1022862"/>
              <a:gd name="connsiteX47" fmla="*/ 2788 w 1022862"/>
              <a:gd name="connsiteY47" fmla="*/ 615004 h 1022862"/>
              <a:gd name="connsiteX48" fmla="*/ 0 w 1022862"/>
              <a:gd name="connsiteY48" fmla="*/ 614579 h 1022862"/>
              <a:gd name="connsiteX49" fmla="*/ 2405 w 1022862"/>
              <a:gd name="connsiteY49" fmla="*/ 613106 h 1022862"/>
              <a:gd name="connsiteX50" fmla="*/ 63894 w 1022862"/>
              <a:gd name="connsiteY50" fmla="*/ 511430 h 1022862"/>
              <a:gd name="connsiteX51" fmla="*/ 35600 w 1022862"/>
              <a:gd name="connsiteY51" fmla="*/ 440643 h 1022862"/>
              <a:gd name="connsiteX52" fmla="*/ 4906 w 1022862"/>
              <a:gd name="connsiteY52" fmla="*/ 412080 h 1022862"/>
              <a:gd name="connsiteX53" fmla="*/ 44116 w 1022862"/>
              <a:gd name="connsiteY53" fmla="*/ 397227 h 1022862"/>
              <a:gd name="connsiteX54" fmla="*/ 97052 w 1022862"/>
              <a:gd name="connsiteY54" fmla="*/ 342373 h 1022862"/>
              <a:gd name="connsiteX55" fmla="*/ 78527 w 1022862"/>
              <a:gd name="connsiteY55" fmla="*/ 225002 h 1022862"/>
              <a:gd name="connsiteX56" fmla="*/ 76857 w 1022862"/>
              <a:gd name="connsiteY56" fmla="*/ 222730 h 1022862"/>
              <a:gd name="connsiteX57" fmla="*/ 79598 w 1022862"/>
              <a:gd name="connsiteY57" fmla="*/ 223389 h 1022862"/>
              <a:gd name="connsiteX58" fmla="*/ 194974 w 1022862"/>
              <a:gd name="connsiteY58" fmla="*/ 194973 h 1022862"/>
              <a:gd name="connsiteX59" fmla="*/ 225020 w 1022862"/>
              <a:gd name="connsiteY59" fmla="*/ 124912 h 1022862"/>
              <a:gd name="connsiteX60" fmla="*/ 223513 w 1022862"/>
              <a:gd name="connsiteY60" fmla="*/ 83009 h 1022862"/>
              <a:gd name="connsiteX61" fmla="*/ 261743 w 1022862"/>
              <a:gd name="connsiteY61" fmla="*/ 100234 h 1022862"/>
              <a:gd name="connsiteX62" fmla="*/ 337962 w 1022862"/>
              <a:gd name="connsiteY62" fmla="*/ 98879 h 1022862"/>
              <a:gd name="connsiteX63" fmla="*/ 407857 w 1022862"/>
              <a:gd name="connsiteY63" fmla="*/ 2785 h 1022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022862" h="1022862">
                <a:moveTo>
                  <a:pt x="408282" y="0"/>
                </a:moveTo>
                <a:lnTo>
                  <a:pt x="409753" y="2402"/>
                </a:lnTo>
                <a:cubicBezTo>
                  <a:pt x="438778" y="41224"/>
                  <a:pt x="473766" y="63892"/>
                  <a:pt x="511430" y="63892"/>
                </a:cubicBezTo>
                <a:cubicBezTo>
                  <a:pt x="536540" y="63892"/>
                  <a:pt x="560460" y="53817"/>
                  <a:pt x="582216" y="35599"/>
                </a:cubicBezTo>
                <a:lnTo>
                  <a:pt x="610780" y="4903"/>
                </a:lnTo>
                <a:lnTo>
                  <a:pt x="625633" y="44114"/>
                </a:lnTo>
                <a:cubicBezTo>
                  <a:pt x="638895" y="69202"/>
                  <a:pt x="657238" y="87566"/>
                  <a:pt x="680487" y="97051"/>
                </a:cubicBezTo>
                <a:cubicBezTo>
                  <a:pt x="715359" y="111278"/>
                  <a:pt x="756320" y="103507"/>
                  <a:pt x="797858" y="78525"/>
                </a:cubicBezTo>
                <a:lnTo>
                  <a:pt x="800129" y="76856"/>
                </a:lnTo>
                <a:lnTo>
                  <a:pt x="799470" y="79597"/>
                </a:lnTo>
                <a:cubicBezTo>
                  <a:pt x="792542" y="127570"/>
                  <a:pt x="801255" y="168340"/>
                  <a:pt x="827886" y="194972"/>
                </a:cubicBezTo>
                <a:cubicBezTo>
                  <a:pt x="845641" y="212728"/>
                  <a:pt x="869680" y="222518"/>
                  <a:pt x="897947" y="225020"/>
                </a:cubicBezTo>
                <a:lnTo>
                  <a:pt x="939851" y="223512"/>
                </a:lnTo>
                <a:lnTo>
                  <a:pt x="922627" y="261741"/>
                </a:lnTo>
                <a:cubicBezTo>
                  <a:pt x="914265" y="288860"/>
                  <a:pt x="914250" y="314815"/>
                  <a:pt x="923982" y="337962"/>
                </a:cubicBezTo>
                <a:cubicBezTo>
                  <a:pt x="938581" y="372681"/>
                  <a:pt x="973039" y="396148"/>
                  <a:pt x="1020076" y="407856"/>
                </a:cubicBezTo>
                <a:lnTo>
                  <a:pt x="1022862" y="408280"/>
                </a:lnTo>
                <a:lnTo>
                  <a:pt x="1020457" y="409753"/>
                </a:lnTo>
                <a:cubicBezTo>
                  <a:pt x="981636" y="438777"/>
                  <a:pt x="958968" y="473767"/>
                  <a:pt x="958968" y="511430"/>
                </a:cubicBezTo>
                <a:cubicBezTo>
                  <a:pt x="958969" y="536539"/>
                  <a:pt x="969043" y="560459"/>
                  <a:pt x="987262" y="582217"/>
                </a:cubicBezTo>
                <a:lnTo>
                  <a:pt x="1017957" y="610780"/>
                </a:lnTo>
                <a:lnTo>
                  <a:pt x="978746" y="625632"/>
                </a:lnTo>
                <a:cubicBezTo>
                  <a:pt x="953658" y="638895"/>
                  <a:pt x="935295" y="657238"/>
                  <a:pt x="925810" y="680486"/>
                </a:cubicBezTo>
                <a:cubicBezTo>
                  <a:pt x="911582" y="715360"/>
                  <a:pt x="919354" y="756319"/>
                  <a:pt x="944335" y="797857"/>
                </a:cubicBezTo>
                <a:lnTo>
                  <a:pt x="947662" y="802384"/>
                </a:lnTo>
                <a:lnTo>
                  <a:pt x="897946" y="797840"/>
                </a:lnTo>
                <a:cubicBezTo>
                  <a:pt x="869679" y="800341"/>
                  <a:pt x="845642" y="810132"/>
                  <a:pt x="827887" y="827886"/>
                </a:cubicBezTo>
                <a:cubicBezTo>
                  <a:pt x="810132" y="845641"/>
                  <a:pt x="800341" y="869679"/>
                  <a:pt x="797840" y="897947"/>
                </a:cubicBezTo>
                <a:lnTo>
                  <a:pt x="799347" y="939848"/>
                </a:lnTo>
                <a:lnTo>
                  <a:pt x="761119" y="922625"/>
                </a:lnTo>
                <a:cubicBezTo>
                  <a:pt x="734002" y="914263"/>
                  <a:pt x="708046" y="914248"/>
                  <a:pt x="684900" y="923981"/>
                </a:cubicBezTo>
                <a:cubicBezTo>
                  <a:pt x="650181" y="938578"/>
                  <a:pt x="626713" y="973036"/>
                  <a:pt x="615006" y="1020073"/>
                </a:cubicBezTo>
                <a:lnTo>
                  <a:pt x="614580" y="1022862"/>
                </a:lnTo>
                <a:lnTo>
                  <a:pt x="613107" y="1020456"/>
                </a:lnTo>
                <a:cubicBezTo>
                  <a:pt x="584083" y="981635"/>
                  <a:pt x="549094" y="958967"/>
                  <a:pt x="511430" y="958967"/>
                </a:cubicBezTo>
                <a:cubicBezTo>
                  <a:pt x="486321" y="958967"/>
                  <a:pt x="462401" y="969041"/>
                  <a:pt x="440644" y="987260"/>
                </a:cubicBezTo>
                <a:lnTo>
                  <a:pt x="412080" y="1017956"/>
                </a:lnTo>
                <a:lnTo>
                  <a:pt x="397228" y="978745"/>
                </a:lnTo>
                <a:cubicBezTo>
                  <a:pt x="383965" y="953657"/>
                  <a:pt x="365623" y="935293"/>
                  <a:pt x="342374" y="925808"/>
                </a:cubicBezTo>
                <a:cubicBezTo>
                  <a:pt x="307501" y="911580"/>
                  <a:pt x="266542" y="919352"/>
                  <a:pt x="225003" y="944333"/>
                </a:cubicBezTo>
                <a:lnTo>
                  <a:pt x="222731" y="946004"/>
                </a:lnTo>
                <a:lnTo>
                  <a:pt x="223390" y="943262"/>
                </a:lnTo>
                <a:cubicBezTo>
                  <a:pt x="230318" y="895288"/>
                  <a:pt x="221606" y="854519"/>
                  <a:pt x="194974" y="827886"/>
                </a:cubicBezTo>
                <a:cubicBezTo>
                  <a:pt x="177218" y="810131"/>
                  <a:pt x="153180" y="800341"/>
                  <a:pt x="124913" y="797839"/>
                </a:cubicBezTo>
                <a:lnTo>
                  <a:pt x="81921" y="801769"/>
                </a:lnTo>
                <a:lnTo>
                  <a:pt x="100236" y="761118"/>
                </a:lnTo>
                <a:cubicBezTo>
                  <a:pt x="108598" y="734000"/>
                  <a:pt x="108613" y="708045"/>
                  <a:pt x="98881" y="684898"/>
                </a:cubicBezTo>
                <a:cubicBezTo>
                  <a:pt x="84282" y="650179"/>
                  <a:pt x="49825" y="626712"/>
                  <a:pt x="2788" y="615004"/>
                </a:cubicBezTo>
                <a:lnTo>
                  <a:pt x="0" y="614579"/>
                </a:lnTo>
                <a:lnTo>
                  <a:pt x="2405" y="613106"/>
                </a:lnTo>
                <a:cubicBezTo>
                  <a:pt x="41226" y="584083"/>
                  <a:pt x="63894" y="549093"/>
                  <a:pt x="63894" y="511430"/>
                </a:cubicBezTo>
                <a:cubicBezTo>
                  <a:pt x="63894" y="486321"/>
                  <a:pt x="53819" y="462400"/>
                  <a:pt x="35600" y="440643"/>
                </a:cubicBezTo>
                <a:lnTo>
                  <a:pt x="4906" y="412080"/>
                </a:lnTo>
                <a:lnTo>
                  <a:pt x="44116" y="397227"/>
                </a:lnTo>
                <a:cubicBezTo>
                  <a:pt x="69204" y="383964"/>
                  <a:pt x="87568" y="365622"/>
                  <a:pt x="97052" y="342373"/>
                </a:cubicBezTo>
                <a:cubicBezTo>
                  <a:pt x="111280" y="307500"/>
                  <a:pt x="103509" y="266541"/>
                  <a:pt x="78527" y="225002"/>
                </a:cubicBezTo>
                <a:lnTo>
                  <a:pt x="76857" y="222730"/>
                </a:lnTo>
                <a:lnTo>
                  <a:pt x="79598" y="223389"/>
                </a:lnTo>
                <a:cubicBezTo>
                  <a:pt x="127571" y="230317"/>
                  <a:pt x="168341" y="221605"/>
                  <a:pt x="194974" y="194973"/>
                </a:cubicBezTo>
                <a:cubicBezTo>
                  <a:pt x="212728" y="177218"/>
                  <a:pt x="222519" y="153179"/>
                  <a:pt x="225020" y="124912"/>
                </a:cubicBezTo>
                <a:lnTo>
                  <a:pt x="223513" y="83009"/>
                </a:lnTo>
                <a:lnTo>
                  <a:pt x="261743" y="100234"/>
                </a:lnTo>
                <a:cubicBezTo>
                  <a:pt x="288861" y="108596"/>
                  <a:pt x="314816" y="108610"/>
                  <a:pt x="337962" y="98879"/>
                </a:cubicBezTo>
                <a:cubicBezTo>
                  <a:pt x="372681" y="84280"/>
                  <a:pt x="396150" y="49822"/>
                  <a:pt x="407857" y="2785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A90B41BE-8AED-4A19-B600-75E6D682BB28}"/>
              </a:ext>
            </a:extLst>
          </p:cNvPr>
          <p:cNvSpPr/>
          <p:nvPr/>
        </p:nvSpPr>
        <p:spPr>
          <a:xfrm>
            <a:off x="4143386" y="2764157"/>
            <a:ext cx="1586695" cy="1586696"/>
          </a:xfrm>
          <a:custGeom>
            <a:avLst/>
            <a:gdLst>
              <a:gd name="connsiteX0" fmla="*/ 644315 w 1298917"/>
              <a:gd name="connsiteY0" fmla="*/ 0 h 1298918"/>
              <a:gd name="connsiteX1" fmla="*/ 679122 w 1298917"/>
              <a:gd name="connsiteY1" fmla="*/ 34236 h 1298918"/>
              <a:gd name="connsiteX2" fmla="*/ 704938 w 1298917"/>
              <a:gd name="connsiteY2" fmla="*/ 47838 h 1298918"/>
              <a:gd name="connsiteX3" fmla="*/ 732808 w 1298917"/>
              <a:gd name="connsiteY3" fmla="*/ 39187 h 1298918"/>
              <a:gd name="connsiteX4" fmla="*/ 780225 w 1298917"/>
              <a:gd name="connsiteY4" fmla="*/ 7217 h 1298918"/>
              <a:gd name="connsiteX5" fmla="*/ 798843 w 1298917"/>
              <a:gd name="connsiteY5" fmla="*/ 35892 h 1298918"/>
              <a:gd name="connsiteX6" fmla="*/ 811368 w 1298917"/>
              <a:gd name="connsiteY6" fmla="*/ 55182 h 1298918"/>
              <a:gd name="connsiteX7" fmla="*/ 827880 w 1298917"/>
              <a:gd name="connsiteY7" fmla="*/ 66502 h 1298918"/>
              <a:gd name="connsiteX8" fmla="*/ 843009 w 1298917"/>
              <a:gd name="connsiteY8" fmla="*/ 64722 h 1298918"/>
              <a:gd name="connsiteX9" fmla="*/ 895473 w 1298917"/>
              <a:gd name="connsiteY9" fmla="*/ 41963 h 1298918"/>
              <a:gd name="connsiteX10" fmla="*/ 908533 w 1298917"/>
              <a:gd name="connsiteY10" fmla="*/ 73559 h 1298918"/>
              <a:gd name="connsiteX11" fmla="*/ 917319 w 1298917"/>
              <a:gd name="connsiteY11" fmla="*/ 94815 h 1298918"/>
              <a:gd name="connsiteX12" fmla="*/ 941122 w 1298917"/>
              <a:gd name="connsiteY12" fmla="*/ 118592 h 1298918"/>
              <a:gd name="connsiteX13" fmla="*/ 943873 w 1298917"/>
              <a:gd name="connsiteY13" fmla="*/ 119299 h 1298918"/>
              <a:gd name="connsiteX14" fmla="*/ 950991 w 1298917"/>
              <a:gd name="connsiteY14" fmla="*/ 118968 h 1298918"/>
              <a:gd name="connsiteX15" fmla="*/ 964796 w 1298917"/>
              <a:gd name="connsiteY15" fmla="*/ 120364 h 1298918"/>
              <a:gd name="connsiteX16" fmla="*/ 1005991 w 1298917"/>
              <a:gd name="connsiteY16" fmla="*/ 116416 h 1298918"/>
              <a:gd name="connsiteX17" fmla="*/ 1005993 w 1298917"/>
              <a:gd name="connsiteY17" fmla="*/ 116415 h 1298918"/>
              <a:gd name="connsiteX18" fmla="*/ 1009901 w 1298917"/>
              <a:gd name="connsiteY18" fmla="*/ 115257 h 1298918"/>
              <a:gd name="connsiteX19" fmla="*/ 1010290 w 1298917"/>
              <a:gd name="connsiteY19" fmla="*/ 119314 h 1298918"/>
              <a:gd name="connsiteX20" fmla="*/ 1030870 w 1298917"/>
              <a:gd name="connsiteY20" fmla="*/ 177997 h 1298918"/>
              <a:gd name="connsiteX21" fmla="*/ 1032847 w 1298917"/>
              <a:gd name="connsiteY21" fmla="*/ 180679 h 1298918"/>
              <a:gd name="connsiteX22" fmla="*/ 1035864 w 1298917"/>
              <a:gd name="connsiteY22" fmla="*/ 182083 h 1298918"/>
              <a:gd name="connsiteX23" fmla="*/ 1042922 w 1298917"/>
              <a:gd name="connsiteY23" fmla="*/ 183059 h 1298918"/>
              <a:gd name="connsiteX24" fmla="*/ 1056239 w 1298917"/>
              <a:gd name="connsiteY24" fmla="*/ 186956 h 1298918"/>
              <a:gd name="connsiteX25" fmla="*/ 1097462 w 1298917"/>
              <a:gd name="connsiteY25" fmla="*/ 190609 h 1298918"/>
              <a:gd name="connsiteX26" fmla="*/ 1097464 w 1298917"/>
              <a:gd name="connsiteY26" fmla="*/ 190608 h 1298918"/>
              <a:gd name="connsiteX27" fmla="*/ 1101518 w 1298917"/>
              <a:gd name="connsiteY27" fmla="*/ 190184 h 1298918"/>
              <a:gd name="connsiteX28" fmla="*/ 1101158 w 1298917"/>
              <a:gd name="connsiteY28" fmla="*/ 194244 h 1298918"/>
              <a:gd name="connsiteX29" fmla="*/ 1110659 w 1298917"/>
              <a:gd name="connsiteY29" fmla="*/ 255701 h 1298918"/>
              <a:gd name="connsiteX30" fmla="*/ 1114266 w 1298917"/>
              <a:gd name="connsiteY30" fmla="*/ 263141 h 1298918"/>
              <a:gd name="connsiteX31" fmla="*/ 1120921 w 1298917"/>
              <a:gd name="connsiteY31" fmla="*/ 268049 h 1298918"/>
              <a:gd name="connsiteX32" fmla="*/ 1179604 w 1298917"/>
              <a:gd name="connsiteY32" fmla="*/ 288628 h 1298918"/>
              <a:gd name="connsiteX33" fmla="*/ 1192874 w 1298917"/>
              <a:gd name="connsiteY33" fmla="*/ 289900 h 1298918"/>
              <a:gd name="connsiteX34" fmla="*/ 1188855 w 1298917"/>
              <a:gd name="connsiteY34" fmla="*/ 302610 h 1298918"/>
              <a:gd name="connsiteX35" fmla="*/ 1185022 w 1298917"/>
              <a:gd name="connsiteY35" fmla="*/ 362023 h 1298918"/>
              <a:gd name="connsiteX36" fmla="*/ 1236652 w 1298917"/>
              <a:gd name="connsiteY36" fmla="*/ 391667 h 1298918"/>
              <a:gd name="connsiteX37" fmla="*/ 1249466 w 1298917"/>
              <a:gd name="connsiteY37" fmla="*/ 395344 h 1298918"/>
              <a:gd name="connsiteX38" fmla="*/ 1243190 w 1298917"/>
              <a:gd name="connsiteY38" fmla="*/ 407105 h 1298918"/>
              <a:gd name="connsiteX39" fmla="*/ 1227905 w 1298917"/>
              <a:gd name="connsiteY39" fmla="*/ 467384 h 1298918"/>
              <a:gd name="connsiteX40" fmla="*/ 1228332 w 1298917"/>
              <a:gd name="connsiteY40" fmla="*/ 475979 h 1298918"/>
              <a:gd name="connsiteX41" fmla="*/ 1246563 w 1298917"/>
              <a:gd name="connsiteY41" fmla="*/ 498310 h 1298918"/>
              <a:gd name="connsiteX42" fmla="*/ 1287023 w 1298917"/>
              <a:gd name="connsiteY42" fmla="*/ 525631 h 1298918"/>
              <a:gd name="connsiteX43" fmla="*/ 1259732 w 1298917"/>
              <a:gd name="connsiteY43" fmla="*/ 566110 h 1298918"/>
              <a:gd name="connsiteX44" fmla="*/ 1252621 w 1298917"/>
              <a:gd name="connsiteY44" fmla="*/ 589018 h 1298918"/>
              <a:gd name="connsiteX45" fmla="*/ 1264135 w 1298917"/>
              <a:gd name="connsiteY45" fmla="*/ 610058 h 1298918"/>
              <a:gd name="connsiteX46" fmla="*/ 1298917 w 1298917"/>
              <a:gd name="connsiteY46" fmla="*/ 644318 h 1298918"/>
              <a:gd name="connsiteX47" fmla="*/ 1264683 w 1298917"/>
              <a:gd name="connsiteY47" fmla="*/ 679123 h 1298918"/>
              <a:gd name="connsiteX48" fmla="*/ 1251081 w 1298917"/>
              <a:gd name="connsiteY48" fmla="*/ 704941 h 1298918"/>
              <a:gd name="connsiteX49" fmla="*/ 1259732 w 1298917"/>
              <a:gd name="connsiteY49" fmla="*/ 732811 h 1298918"/>
              <a:gd name="connsiteX50" fmla="*/ 1291701 w 1298917"/>
              <a:gd name="connsiteY50" fmla="*/ 780227 h 1298918"/>
              <a:gd name="connsiteX51" fmla="*/ 1243736 w 1298917"/>
              <a:gd name="connsiteY51" fmla="*/ 811369 h 1298918"/>
              <a:gd name="connsiteX52" fmla="*/ 1232417 w 1298917"/>
              <a:gd name="connsiteY52" fmla="*/ 827881 h 1298918"/>
              <a:gd name="connsiteX53" fmla="*/ 1234197 w 1298917"/>
              <a:gd name="connsiteY53" fmla="*/ 843013 h 1298918"/>
              <a:gd name="connsiteX54" fmla="*/ 1256955 w 1298917"/>
              <a:gd name="connsiteY54" fmla="*/ 895475 h 1298918"/>
              <a:gd name="connsiteX55" fmla="*/ 1204104 w 1298917"/>
              <a:gd name="connsiteY55" fmla="*/ 917320 h 1298918"/>
              <a:gd name="connsiteX56" fmla="*/ 1180327 w 1298917"/>
              <a:gd name="connsiteY56" fmla="*/ 941123 h 1298918"/>
              <a:gd name="connsiteX57" fmla="*/ 1179619 w 1298917"/>
              <a:gd name="connsiteY57" fmla="*/ 943875 h 1298918"/>
              <a:gd name="connsiteX58" fmla="*/ 1179949 w 1298917"/>
              <a:gd name="connsiteY58" fmla="*/ 950994 h 1298918"/>
              <a:gd name="connsiteX59" fmla="*/ 1178554 w 1298917"/>
              <a:gd name="connsiteY59" fmla="*/ 964798 h 1298918"/>
              <a:gd name="connsiteX60" fmla="*/ 1182502 w 1298917"/>
              <a:gd name="connsiteY60" fmla="*/ 1005987 h 1298918"/>
              <a:gd name="connsiteX61" fmla="*/ 1182502 w 1298917"/>
              <a:gd name="connsiteY61" fmla="*/ 1005995 h 1298918"/>
              <a:gd name="connsiteX62" fmla="*/ 1182717 w 1298917"/>
              <a:gd name="connsiteY62" fmla="*/ 1006718 h 1298918"/>
              <a:gd name="connsiteX63" fmla="*/ 1183660 w 1298917"/>
              <a:gd name="connsiteY63" fmla="*/ 1009902 h 1298918"/>
              <a:gd name="connsiteX64" fmla="*/ 1179603 w 1298917"/>
              <a:gd name="connsiteY64" fmla="*/ 1010291 h 1298918"/>
              <a:gd name="connsiteX65" fmla="*/ 1120921 w 1298917"/>
              <a:gd name="connsiteY65" fmla="*/ 1030871 h 1298918"/>
              <a:gd name="connsiteX66" fmla="*/ 1118241 w 1298917"/>
              <a:gd name="connsiteY66" fmla="*/ 1032847 h 1298918"/>
              <a:gd name="connsiteX67" fmla="*/ 1116835 w 1298917"/>
              <a:gd name="connsiteY67" fmla="*/ 1035866 h 1298918"/>
              <a:gd name="connsiteX68" fmla="*/ 1115858 w 1298917"/>
              <a:gd name="connsiteY68" fmla="*/ 1042925 h 1298918"/>
              <a:gd name="connsiteX69" fmla="*/ 1111962 w 1298917"/>
              <a:gd name="connsiteY69" fmla="*/ 1056241 h 1298918"/>
              <a:gd name="connsiteX70" fmla="*/ 1108311 w 1298917"/>
              <a:gd name="connsiteY70" fmla="*/ 1097458 h 1298918"/>
              <a:gd name="connsiteX71" fmla="*/ 1108309 w 1298917"/>
              <a:gd name="connsiteY71" fmla="*/ 1097465 h 1298918"/>
              <a:gd name="connsiteX72" fmla="*/ 1108388 w 1298917"/>
              <a:gd name="connsiteY72" fmla="*/ 1098216 h 1298918"/>
              <a:gd name="connsiteX73" fmla="*/ 1108733 w 1298917"/>
              <a:gd name="connsiteY73" fmla="*/ 1101518 h 1298918"/>
              <a:gd name="connsiteX74" fmla="*/ 1104673 w 1298917"/>
              <a:gd name="connsiteY74" fmla="*/ 1101159 h 1298918"/>
              <a:gd name="connsiteX75" fmla="*/ 1043217 w 1298917"/>
              <a:gd name="connsiteY75" fmla="*/ 1110660 h 1298918"/>
              <a:gd name="connsiteX76" fmla="*/ 1035776 w 1298917"/>
              <a:gd name="connsiteY76" fmla="*/ 1114267 h 1298918"/>
              <a:gd name="connsiteX77" fmla="*/ 1030869 w 1298917"/>
              <a:gd name="connsiteY77" fmla="*/ 1120923 h 1298918"/>
              <a:gd name="connsiteX78" fmla="*/ 1010289 w 1298917"/>
              <a:gd name="connsiteY78" fmla="*/ 1179605 h 1298918"/>
              <a:gd name="connsiteX79" fmla="*/ 1009017 w 1298917"/>
              <a:gd name="connsiteY79" fmla="*/ 1192875 h 1298918"/>
              <a:gd name="connsiteX80" fmla="*/ 996306 w 1298917"/>
              <a:gd name="connsiteY80" fmla="*/ 1188857 h 1298918"/>
              <a:gd name="connsiteX81" fmla="*/ 936895 w 1298917"/>
              <a:gd name="connsiteY81" fmla="*/ 1185023 h 1298918"/>
              <a:gd name="connsiteX82" fmla="*/ 907251 w 1298917"/>
              <a:gd name="connsiteY82" fmla="*/ 1236653 h 1298918"/>
              <a:gd name="connsiteX83" fmla="*/ 903573 w 1298917"/>
              <a:gd name="connsiteY83" fmla="*/ 1249467 h 1298918"/>
              <a:gd name="connsiteX84" fmla="*/ 891811 w 1298917"/>
              <a:gd name="connsiteY84" fmla="*/ 1243192 h 1298918"/>
              <a:gd name="connsiteX85" fmla="*/ 831533 w 1298917"/>
              <a:gd name="connsiteY85" fmla="*/ 1227905 h 1298918"/>
              <a:gd name="connsiteX86" fmla="*/ 822940 w 1298917"/>
              <a:gd name="connsiteY86" fmla="*/ 1228333 h 1298918"/>
              <a:gd name="connsiteX87" fmla="*/ 800607 w 1298917"/>
              <a:gd name="connsiteY87" fmla="*/ 1246565 h 1298918"/>
              <a:gd name="connsiteX88" fmla="*/ 773287 w 1298917"/>
              <a:gd name="connsiteY88" fmla="*/ 1287024 h 1298918"/>
              <a:gd name="connsiteX89" fmla="*/ 732809 w 1298917"/>
              <a:gd name="connsiteY89" fmla="*/ 1259732 h 1298918"/>
              <a:gd name="connsiteX90" fmla="*/ 709902 w 1298917"/>
              <a:gd name="connsiteY90" fmla="*/ 1252621 h 1298918"/>
              <a:gd name="connsiteX91" fmla="*/ 688859 w 1298917"/>
              <a:gd name="connsiteY91" fmla="*/ 1264137 h 1298918"/>
              <a:gd name="connsiteX92" fmla="*/ 654601 w 1298917"/>
              <a:gd name="connsiteY92" fmla="*/ 1298918 h 1298918"/>
              <a:gd name="connsiteX93" fmla="*/ 619797 w 1298917"/>
              <a:gd name="connsiteY93" fmla="*/ 1264683 h 1298918"/>
              <a:gd name="connsiteX94" fmla="*/ 593979 w 1298917"/>
              <a:gd name="connsiteY94" fmla="*/ 1251081 h 1298918"/>
              <a:gd name="connsiteX95" fmla="*/ 566108 w 1298917"/>
              <a:gd name="connsiteY95" fmla="*/ 1259732 h 1298918"/>
              <a:gd name="connsiteX96" fmla="*/ 518691 w 1298917"/>
              <a:gd name="connsiteY96" fmla="*/ 1291702 h 1298918"/>
              <a:gd name="connsiteX97" fmla="*/ 487549 w 1298917"/>
              <a:gd name="connsiteY97" fmla="*/ 1243736 h 1298918"/>
              <a:gd name="connsiteX98" fmla="*/ 471038 w 1298917"/>
              <a:gd name="connsiteY98" fmla="*/ 1232418 h 1298918"/>
              <a:gd name="connsiteX99" fmla="*/ 455907 w 1298917"/>
              <a:gd name="connsiteY99" fmla="*/ 1234197 h 1298918"/>
              <a:gd name="connsiteX100" fmla="*/ 403443 w 1298917"/>
              <a:gd name="connsiteY100" fmla="*/ 1256956 h 1298918"/>
              <a:gd name="connsiteX101" fmla="*/ 381598 w 1298917"/>
              <a:gd name="connsiteY101" fmla="*/ 1204104 h 1298918"/>
              <a:gd name="connsiteX102" fmla="*/ 357796 w 1298917"/>
              <a:gd name="connsiteY102" fmla="*/ 1180328 h 1298918"/>
              <a:gd name="connsiteX103" fmla="*/ 355043 w 1298917"/>
              <a:gd name="connsiteY103" fmla="*/ 1179620 h 1298918"/>
              <a:gd name="connsiteX104" fmla="*/ 347927 w 1298917"/>
              <a:gd name="connsiteY104" fmla="*/ 1179951 h 1298918"/>
              <a:gd name="connsiteX105" fmla="*/ 334121 w 1298917"/>
              <a:gd name="connsiteY105" fmla="*/ 1178555 h 1298918"/>
              <a:gd name="connsiteX106" fmla="*/ 292924 w 1298917"/>
              <a:gd name="connsiteY106" fmla="*/ 1182503 h 1298918"/>
              <a:gd name="connsiteX107" fmla="*/ 289239 w 1298917"/>
              <a:gd name="connsiteY107" fmla="*/ 1183595 h 1298918"/>
              <a:gd name="connsiteX108" fmla="*/ 289015 w 1298917"/>
              <a:gd name="connsiteY108" fmla="*/ 1183662 h 1298918"/>
              <a:gd name="connsiteX109" fmla="*/ 288626 w 1298917"/>
              <a:gd name="connsiteY109" fmla="*/ 1179605 h 1298918"/>
              <a:gd name="connsiteX110" fmla="*/ 268048 w 1298917"/>
              <a:gd name="connsiteY110" fmla="*/ 1120922 h 1298918"/>
              <a:gd name="connsiteX111" fmla="*/ 266071 w 1298917"/>
              <a:gd name="connsiteY111" fmla="*/ 1118241 h 1298918"/>
              <a:gd name="connsiteX112" fmla="*/ 263053 w 1298917"/>
              <a:gd name="connsiteY112" fmla="*/ 1116836 h 1298918"/>
              <a:gd name="connsiteX113" fmla="*/ 255996 w 1298917"/>
              <a:gd name="connsiteY113" fmla="*/ 1115860 h 1298918"/>
              <a:gd name="connsiteX114" fmla="*/ 242678 w 1298917"/>
              <a:gd name="connsiteY114" fmla="*/ 1111963 h 1298918"/>
              <a:gd name="connsiteX115" fmla="*/ 201454 w 1298917"/>
              <a:gd name="connsiteY115" fmla="*/ 1108310 h 1298918"/>
              <a:gd name="connsiteX116" fmla="*/ 197631 w 1298917"/>
              <a:gd name="connsiteY116" fmla="*/ 1108710 h 1298918"/>
              <a:gd name="connsiteX117" fmla="*/ 197399 w 1298917"/>
              <a:gd name="connsiteY117" fmla="*/ 1108735 h 1298918"/>
              <a:gd name="connsiteX118" fmla="*/ 197758 w 1298917"/>
              <a:gd name="connsiteY118" fmla="*/ 1104675 h 1298918"/>
              <a:gd name="connsiteX119" fmla="*/ 188259 w 1298917"/>
              <a:gd name="connsiteY119" fmla="*/ 1043218 h 1298918"/>
              <a:gd name="connsiteX120" fmla="*/ 184652 w 1298917"/>
              <a:gd name="connsiteY120" fmla="*/ 1035777 h 1298918"/>
              <a:gd name="connsiteX121" fmla="*/ 177996 w 1298917"/>
              <a:gd name="connsiteY121" fmla="*/ 1030870 h 1298918"/>
              <a:gd name="connsiteX122" fmla="*/ 119312 w 1298917"/>
              <a:gd name="connsiteY122" fmla="*/ 1010291 h 1298918"/>
              <a:gd name="connsiteX123" fmla="*/ 106043 w 1298917"/>
              <a:gd name="connsiteY123" fmla="*/ 1009018 h 1298918"/>
              <a:gd name="connsiteX124" fmla="*/ 110061 w 1298917"/>
              <a:gd name="connsiteY124" fmla="*/ 996308 h 1298918"/>
              <a:gd name="connsiteX125" fmla="*/ 113895 w 1298917"/>
              <a:gd name="connsiteY125" fmla="*/ 936896 h 1298918"/>
              <a:gd name="connsiteX126" fmla="*/ 62264 w 1298917"/>
              <a:gd name="connsiteY126" fmla="*/ 907252 h 1298918"/>
              <a:gd name="connsiteX127" fmla="*/ 49452 w 1298917"/>
              <a:gd name="connsiteY127" fmla="*/ 903574 h 1298918"/>
              <a:gd name="connsiteX128" fmla="*/ 55726 w 1298917"/>
              <a:gd name="connsiteY128" fmla="*/ 891813 h 1298918"/>
              <a:gd name="connsiteX129" fmla="*/ 71012 w 1298917"/>
              <a:gd name="connsiteY129" fmla="*/ 831535 h 1298918"/>
              <a:gd name="connsiteX130" fmla="*/ 70585 w 1298917"/>
              <a:gd name="connsiteY130" fmla="*/ 822940 h 1298918"/>
              <a:gd name="connsiteX131" fmla="*/ 52353 w 1298917"/>
              <a:gd name="connsiteY131" fmla="*/ 800609 h 1298918"/>
              <a:gd name="connsiteX132" fmla="*/ 11894 w 1298917"/>
              <a:gd name="connsiteY132" fmla="*/ 773289 h 1298918"/>
              <a:gd name="connsiteX133" fmla="*/ 39184 w 1298917"/>
              <a:gd name="connsiteY133" fmla="*/ 732810 h 1298918"/>
              <a:gd name="connsiteX134" fmla="*/ 46296 w 1298917"/>
              <a:gd name="connsiteY134" fmla="*/ 709901 h 1298918"/>
              <a:gd name="connsiteX135" fmla="*/ 34781 w 1298917"/>
              <a:gd name="connsiteY135" fmla="*/ 688861 h 1298918"/>
              <a:gd name="connsiteX136" fmla="*/ 0 w 1298917"/>
              <a:gd name="connsiteY136" fmla="*/ 654603 h 1298918"/>
              <a:gd name="connsiteX137" fmla="*/ 34233 w 1298917"/>
              <a:gd name="connsiteY137" fmla="*/ 619797 h 1298918"/>
              <a:gd name="connsiteX138" fmla="*/ 47836 w 1298917"/>
              <a:gd name="connsiteY138" fmla="*/ 593979 h 1298918"/>
              <a:gd name="connsiteX139" fmla="*/ 39185 w 1298917"/>
              <a:gd name="connsiteY139" fmla="*/ 566110 h 1298918"/>
              <a:gd name="connsiteX140" fmla="*/ 7215 w 1298917"/>
              <a:gd name="connsiteY140" fmla="*/ 518692 h 1298918"/>
              <a:gd name="connsiteX141" fmla="*/ 55180 w 1298917"/>
              <a:gd name="connsiteY141" fmla="*/ 487551 h 1298918"/>
              <a:gd name="connsiteX142" fmla="*/ 66500 w 1298917"/>
              <a:gd name="connsiteY142" fmla="*/ 471039 h 1298918"/>
              <a:gd name="connsiteX143" fmla="*/ 64720 w 1298917"/>
              <a:gd name="connsiteY143" fmla="*/ 455909 h 1298918"/>
              <a:gd name="connsiteX144" fmla="*/ 41961 w 1298917"/>
              <a:gd name="connsiteY144" fmla="*/ 403444 h 1298918"/>
              <a:gd name="connsiteX145" fmla="*/ 94813 w 1298917"/>
              <a:gd name="connsiteY145" fmla="*/ 381600 h 1298918"/>
              <a:gd name="connsiteX146" fmla="*/ 118589 w 1298917"/>
              <a:gd name="connsiteY146" fmla="*/ 357797 h 1298918"/>
              <a:gd name="connsiteX147" fmla="*/ 119297 w 1298917"/>
              <a:gd name="connsiteY147" fmla="*/ 355045 h 1298918"/>
              <a:gd name="connsiteX148" fmla="*/ 118966 w 1298917"/>
              <a:gd name="connsiteY148" fmla="*/ 347927 h 1298918"/>
              <a:gd name="connsiteX149" fmla="*/ 120361 w 1298917"/>
              <a:gd name="connsiteY149" fmla="*/ 334122 h 1298918"/>
              <a:gd name="connsiteX150" fmla="*/ 116413 w 1298917"/>
              <a:gd name="connsiteY150" fmla="*/ 292929 h 1298918"/>
              <a:gd name="connsiteX151" fmla="*/ 116413 w 1298917"/>
              <a:gd name="connsiteY151" fmla="*/ 292924 h 1298918"/>
              <a:gd name="connsiteX152" fmla="*/ 115254 w 1298917"/>
              <a:gd name="connsiteY152" fmla="*/ 289018 h 1298918"/>
              <a:gd name="connsiteX153" fmla="*/ 119311 w 1298917"/>
              <a:gd name="connsiteY153" fmla="*/ 288629 h 1298918"/>
              <a:gd name="connsiteX154" fmla="*/ 177994 w 1298917"/>
              <a:gd name="connsiteY154" fmla="*/ 268050 h 1298918"/>
              <a:gd name="connsiteX155" fmla="*/ 180676 w 1298917"/>
              <a:gd name="connsiteY155" fmla="*/ 266073 h 1298918"/>
              <a:gd name="connsiteX156" fmla="*/ 182081 w 1298917"/>
              <a:gd name="connsiteY156" fmla="*/ 263054 h 1298918"/>
              <a:gd name="connsiteX157" fmla="*/ 183057 w 1298917"/>
              <a:gd name="connsiteY157" fmla="*/ 255996 h 1298918"/>
              <a:gd name="connsiteX158" fmla="*/ 186953 w 1298917"/>
              <a:gd name="connsiteY158" fmla="*/ 242679 h 1298918"/>
              <a:gd name="connsiteX159" fmla="*/ 190605 w 1298917"/>
              <a:gd name="connsiteY159" fmla="*/ 201458 h 1298918"/>
              <a:gd name="connsiteX160" fmla="*/ 190606 w 1298917"/>
              <a:gd name="connsiteY160" fmla="*/ 201453 h 1298918"/>
              <a:gd name="connsiteX161" fmla="*/ 190181 w 1298917"/>
              <a:gd name="connsiteY161" fmla="*/ 197401 h 1298918"/>
              <a:gd name="connsiteX162" fmla="*/ 194241 w 1298917"/>
              <a:gd name="connsiteY162" fmla="*/ 197761 h 1298918"/>
              <a:gd name="connsiteX163" fmla="*/ 255698 w 1298917"/>
              <a:gd name="connsiteY163" fmla="*/ 188261 h 1298918"/>
              <a:gd name="connsiteX164" fmla="*/ 263139 w 1298917"/>
              <a:gd name="connsiteY164" fmla="*/ 184653 h 1298918"/>
              <a:gd name="connsiteX165" fmla="*/ 268046 w 1298917"/>
              <a:gd name="connsiteY165" fmla="*/ 177998 h 1298918"/>
              <a:gd name="connsiteX166" fmla="*/ 288625 w 1298917"/>
              <a:gd name="connsiteY166" fmla="*/ 119315 h 1298918"/>
              <a:gd name="connsiteX167" fmla="*/ 289897 w 1298917"/>
              <a:gd name="connsiteY167" fmla="*/ 106045 h 1298918"/>
              <a:gd name="connsiteX168" fmla="*/ 302606 w 1298917"/>
              <a:gd name="connsiteY168" fmla="*/ 110063 h 1298918"/>
              <a:gd name="connsiteX169" fmla="*/ 362020 w 1298917"/>
              <a:gd name="connsiteY169" fmla="*/ 113898 h 1298918"/>
              <a:gd name="connsiteX170" fmla="*/ 391664 w 1298917"/>
              <a:gd name="connsiteY170" fmla="*/ 62267 h 1298918"/>
              <a:gd name="connsiteX171" fmla="*/ 395341 w 1298917"/>
              <a:gd name="connsiteY171" fmla="*/ 49453 h 1298918"/>
              <a:gd name="connsiteX172" fmla="*/ 407101 w 1298917"/>
              <a:gd name="connsiteY172" fmla="*/ 55727 h 1298918"/>
              <a:gd name="connsiteX173" fmla="*/ 467380 w 1298917"/>
              <a:gd name="connsiteY173" fmla="*/ 71014 h 1298918"/>
              <a:gd name="connsiteX174" fmla="*/ 475975 w 1298917"/>
              <a:gd name="connsiteY174" fmla="*/ 70587 h 1298918"/>
              <a:gd name="connsiteX175" fmla="*/ 498307 w 1298917"/>
              <a:gd name="connsiteY175" fmla="*/ 52355 h 1298918"/>
              <a:gd name="connsiteX176" fmla="*/ 525628 w 1298917"/>
              <a:gd name="connsiteY176" fmla="*/ 11894 h 1298918"/>
              <a:gd name="connsiteX177" fmla="*/ 566109 w 1298917"/>
              <a:gd name="connsiteY177" fmla="*/ 39187 h 1298918"/>
              <a:gd name="connsiteX178" fmla="*/ 589015 w 1298917"/>
              <a:gd name="connsiteY178" fmla="*/ 46297 h 1298918"/>
              <a:gd name="connsiteX179" fmla="*/ 610055 w 1298917"/>
              <a:gd name="connsiteY179" fmla="*/ 34783 h 1298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98917" h="1298918">
                <a:moveTo>
                  <a:pt x="644315" y="0"/>
                </a:moveTo>
                <a:lnTo>
                  <a:pt x="679122" y="34236"/>
                </a:lnTo>
                <a:lnTo>
                  <a:pt x="704938" y="47838"/>
                </a:lnTo>
                <a:lnTo>
                  <a:pt x="732808" y="39187"/>
                </a:lnTo>
                <a:lnTo>
                  <a:pt x="780225" y="7217"/>
                </a:lnTo>
                <a:lnTo>
                  <a:pt x="798843" y="35892"/>
                </a:lnTo>
                <a:lnTo>
                  <a:pt x="811368" y="55182"/>
                </a:lnTo>
                <a:lnTo>
                  <a:pt x="827880" y="66502"/>
                </a:lnTo>
                <a:lnTo>
                  <a:pt x="843009" y="64722"/>
                </a:lnTo>
                <a:lnTo>
                  <a:pt x="895473" y="41963"/>
                </a:lnTo>
                <a:lnTo>
                  <a:pt x="908533" y="73559"/>
                </a:lnTo>
                <a:lnTo>
                  <a:pt x="917319" y="94815"/>
                </a:lnTo>
                <a:lnTo>
                  <a:pt x="941122" y="118592"/>
                </a:lnTo>
                <a:lnTo>
                  <a:pt x="943873" y="119299"/>
                </a:lnTo>
                <a:lnTo>
                  <a:pt x="950991" y="118968"/>
                </a:lnTo>
                <a:lnTo>
                  <a:pt x="964796" y="120364"/>
                </a:lnTo>
                <a:lnTo>
                  <a:pt x="1005991" y="116416"/>
                </a:lnTo>
                <a:lnTo>
                  <a:pt x="1005993" y="116415"/>
                </a:lnTo>
                <a:lnTo>
                  <a:pt x="1009901" y="115257"/>
                </a:lnTo>
                <a:lnTo>
                  <a:pt x="1010290" y="119314"/>
                </a:lnTo>
                <a:cubicBezTo>
                  <a:pt x="1014210" y="139560"/>
                  <a:pt x="1021070" y="159349"/>
                  <a:pt x="1030870" y="177997"/>
                </a:cubicBezTo>
                <a:lnTo>
                  <a:pt x="1032847" y="180679"/>
                </a:lnTo>
                <a:lnTo>
                  <a:pt x="1035864" y="182083"/>
                </a:lnTo>
                <a:lnTo>
                  <a:pt x="1042922" y="183059"/>
                </a:lnTo>
                <a:lnTo>
                  <a:pt x="1056239" y="186956"/>
                </a:lnTo>
                <a:lnTo>
                  <a:pt x="1097462" y="190609"/>
                </a:lnTo>
                <a:lnTo>
                  <a:pt x="1097464" y="190608"/>
                </a:lnTo>
                <a:lnTo>
                  <a:pt x="1101518" y="190184"/>
                </a:lnTo>
                <a:lnTo>
                  <a:pt x="1101158" y="194244"/>
                </a:lnTo>
                <a:cubicBezTo>
                  <a:pt x="1101310" y="214865"/>
                  <a:pt x="1104435" y="235576"/>
                  <a:pt x="1110659" y="255701"/>
                </a:cubicBezTo>
                <a:lnTo>
                  <a:pt x="1114266" y="263141"/>
                </a:lnTo>
                <a:lnTo>
                  <a:pt x="1120921" y="268049"/>
                </a:lnTo>
                <a:cubicBezTo>
                  <a:pt x="1139569" y="277848"/>
                  <a:pt x="1159358" y="284708"/>
                  <a:pt x="1179604" y="288628"/>
                </a:cubicBezTo>
                <a:lnTo>
                  <a:pt x="1192874" y="289900"/>
                </a:lnTo>
                <a:lnTo>
                  <a:pt x="1188855" y="302610"/>
                </a:lnTo>
                <a:lnTo>
                  <a:pt x="1185022" y="362023"/>
                </a:lnTo>
                <a:lnTo>
                  <a:pt x="1236652" y="391667"/>
                </a:lnTo>
                <a:lnTo>
                  <a:pt x="1249466" y="395344"/>
                </a:lnTo>
                <a:lnTo>
                  <a:pt x="1243190" y="407105"/>
                </a:lnTo>
                <a:cubicBezTo>
                  <a:pt x="1235267" y="426144"/>
                  <a:pt x="1230045" y="446427"/>
                  <a:pt x="1227905" y="467384"/>
                </a:cubicBezTo>
                <a:lnTo>
                  <a:pt x="1228332" y="475979"/>
                </a:lnTo>
                <a:lnTo>
                  <a:pt x="1246563" y="498310"/>
                </a:lnTo>
                <a:lnTo>
                  <a:pt x="1287023" y="525631"/>
                </a:lnTo>
                <a:lnTo>
                  <a:pt x="1259732" y="566110"/>
                </a:lnTo>
                <a:lnTo>
                  <a:pt x="1252621" y="589018"/>
                </a:lnTo>
                <a:lnTo>
                  <a:pt x="1264135" y="610058"/>
                </a:lnTo>
                <a:lnTo>
                  <a:pt x="1298917" y="644318"/>
                </a:lnTo>
                <a:lnTo>
                  <a:pt x="1264683" y="679123"/>
                </a:lnTo>
                <a:lnTo>
                  <a:pt x="1251081" y="704941"/>
                </a:lnTo>
                <a:lnTo>
                  <a:pt x="1259732" y="732811"/>
                </a:lnTo>
                <a:lnTo>
                  <a:pt x="1291701" y="780227"/>
                </a:lnTo>
                <a:lnTo>
                  <a:pt x="1243736" y="811369"/>
                </a:lnTo>
                <a:lnTo>
                  <a:pt x="1232417" y="827881"/>
                </a:lnTo>
                <a:lnTo>
                  <a:pt x="1234197" y="843013"/>
                </a:lnTo>
                <a:lnTo>
                  <a:pt x="1256955" y="895475"/>
                </a:lnTo>
                <a:lnTo>
                  <a:pt x="1204104" y="917320"/>
                </a:lnTo>
                <a:lnTo>
                  <a:pt x="1180327" y="941123"/>
                </a:lnTo>
                <a:lnTo>
                  <a:pt x="1179619" y="943875"/>
                </a:lnTo>
                <a:lnTo>
                  <a:pt x="1179949" y="950994"/>
                </a:lnTo>
                <a:lnTo>
                  <a:pt x="1178554" y="964798"/>
                </a:lnTo>
                <a:lnTo>
                  <a:pt x="1182502" y="1005987"/>
                </a:lnTo>
                <a:lnTo>
                  <a:pt x="1182502" y="1005995"/>
                </a:lnTo>
                <a:lnTo>
                  <a:pt x="1182717" y="1006718"/>
                </a:lnTo>
                <a:lnTo>
                  <a:pt x="1183660" y="1009902"/>
                </a:lnTo>
                <a:lnTo>
                  <a:pt x="1179603" y="1010291"/>
                </a:lnTo>
                <a:cubicBezTo>
                  <a:pt x="1159358" y="1014211"/>
                  <a:pt x="1139568" y="1021071"/>
                  <a:pt x="1120921" y="1030871"/>
                </a:cubicBezTo>
                <a:lnTo>
                  <a:pt x="1118241" y="1032847"/>
                </a:lnTo>
                <a:lnTo>
                  <a:pt x="1116835" y="1035866"/>
                </a:lnTo>
                <a:lnTo>
                  <a:pt x="1115858" y="1042925"/>
                </a:lnTo>
                <a:lnTo>
                  <a:pt x="1111962" y="1056241"/>
                </a:lnTo>
                <a:lnTo>
                  <a:pt x="1108311" y="1097458"/>
                </a:lnTo>
                <a:lnTo>
                  <a:pt x="1108309" y="1097465"/>
                </a:lnTo>
                <a:lnTo>
                  <a:pt x="1108388" y="1098216"/>
                </a:lnTo>
                <a:lnTo>
                  <a:pt x="1108733" y="1101518"/>
                </a:lnTo>
                <a:lnTo>
                  <a:pt x="1104673" y="1101159"/>
                </a:lnTo>
                <a:cubicBezTo>
                  <a:pt x="1084052" y="1101310"/>
                  <a:pt x="1063343" y="1104435"/>
                  <a:pt x="1043217" y="1110660"/>
                </a:cubicBezTo>
                <a:lnTo>
                  <a:pt x="1035776" y="1114267"/>
                </a:lnTo>
                <a:lnTo>
                  <a:pt x="1030869" y="1120923"/>
                </a:lnTo>
                <a:cubicBezTo>
                  <a:pt x="1021069" y="1139570"/>
                  <a:pt x="1014209" y="1159360"/>
                  <a:pt x="1010289" y="1179605"/>
                </a:cubicBezTo>
                <a:lnTo>
                  <a:pt x="1009017" y="1192875"/>
                </a:lnTo>
                <a:lnTo>
                  <a:pt x="996306" y="1188857"/>
                </a:lnTo>
                <a:lnTo>
                  <a:pt x="936895" y="1185023"/>
                </a:lnTo>
                <a:lnTo>
                  <a:pt x="907251" y="1236653"/>
                </a:lnTo>
                <a:lnTo>
                  <a:pt x="903573" y="1249467"/>
                </a:lnTo>
                <a:lnTo>
                  <a:pt x="891811" y="1243192"/>
                </a:lnTo>
                <a:cubicBezTo>
                  <a:pt x="872773" y="1235268"/>
                  <a:pt x="852490" y="1230046"/>
                  <a:pt x="831533" y="1227905"/>
                </a:cubicBezTo>
                <a:lnTo>
                  <a:pt x="822940" y="1228333"/>
                </a:lnTo>
                <a:lnTo>
                  <a:pt x="800607" y="1246565"/>
                </a:lnTo>
                <a:lnTo>
                  <a:pt x="773287" y="1287024"/>
                </a:lnTo>
                <a:lnTo>
                  <a:pt x="732809" y="1259732"/>
                </a:lnTo>
                <a:lnTo>
                  <a:pt x="709902" y="1252621"/>
                </a:lnTo>
                <a:lnTo>
                  <a:pt x="688859" y="1264137"/>
                </a:lnTo>
                <a:lnTo>
                  <a:pt x="654601" y="1298918"/>
                </a:lnTo>
                <a:lnTo>
                  <a:pt x="619797" y="1264683"/>
                </a:lnTo>
                <a:lnTo>
                  <a:pt x="593979" y="1251081"/>
                </a:lnTo>
                <a:lnTo>
                  <a:pt x="566108" y="1259732"/>
                </a:lnTo>
                <a:lnTo>
                  <a:pt x="518691" y="1291702"/>
                </a:lnTo>
                <a:lnTo>
                  <a:pt x="487549" y="1243736"/>
                </a:lnTo>
                <a:lnTo>
                  <a:pt x="471038" y="1232418"/>
                </a:lnTo>
                <a:lnTo>
                  <a:pt x="455907" y="1234197"/>
                </a:lnTo>
                <a:lnTo>
                  <a:pt x="403443" y="1256956"/>
                </a:lnTo>
                <a:lnTo>
                  <a:pt x="381598" y="1204104"/>
                </a:lnTo>
                <a:lnTo>
                  <a:pt x="357796" y="1180328"/>
                </a:lnTo>
                <a:lnTo>
                  <a:pt x="355043" y="1179620"/>
                </a:lnTo>
                <a:lnTo>
                  <a:pt x="347927" y="1179951"/>
                </a:lnTo>
                <a:lnTo>
                  <a:pt x="334121" y="1178555"/>
                </a:lnTo>
                <a:cubicBezTo>
                  <a:pt x="320213" y="1178532"/>
                  <a:pt x="306417" y="1179874"/>
                  <a:pt x="292924" y="1182503"/>
                </a:cubicBezTo>
                <a:lnTo>
                  <a:pt x="289239" y="1183595"/>
                </a:lnTo>
                <a:lnTo>
                  <a:pt x="289015" y="1183662"/>
                </a:lnTo>
                <a:lnTo>
                  <a:pt x="288626" y="1179605"/>
                </a:lnTo>
                <a:cubicBezTo>
                  <a:pt x="284707" y="1159359"/>
                  <a:pt x="277847" y="1139570"/>
                  <a:pt x="268048" y="1120922"/>
                </a:cubicBezTo>
                <a:lnTo>
                  <a:pt x="266071" y="1118241"/>
                </a:lnTo>
                <a:lnTo>
                  <a:pt x="263053" y="1116836"/>
                </a:lnTo>
                <a:lnTo>
                  <a:pt x="255996" y="1115860"/>
                </a:lnTo>
                <a:lnTo>
                  <a:pt x="242678" y="1111963"/>
                </a:lnTo>
                <a:cubicBezTo>
                  <a:pt x="229009" y="1109397"/>
                  <a:pt x="215200" y="1108193"/>
                  <a:pt x="201454" y="1108310"/>
                </a:cubicBezTo>
                <a:lnTo>
                  <a:pt x="197631" y="1108710"/>
                </a:lnTo>
                <a:lnTo>
                  <a:pt x="197399" y="1108735"/>
                </a:lnTo>
                <a:lnTo>
                  <a:pt x="197758" y="1104675"/>
                </a:lnTo>
                <a:cubicBezTo>
                  <a:pt x="197608" y="1084054"/>
                  <a:pt x="194483" y="1063344"/>
                  <a:pt x="188259" y="1043218"/>
                </a:cubicBezTo>
                <a:lnTo>
                  <a:pt x="184652" y="1035777"/>
                </a:lnTo>
                <a:lnTo>
                  <a:pt x="177996" y="1030870"/>
                </a:lnTo>
                <a:cubicBezTo>
                  <a:pt x="159348" y="1021070"/>
                  <a:pt x="139558" y="1014211"/>
                  <a:pt x="119312" y="1010291"/>
                </a:cubicBezTo>
                <a:lnTo>
                  <a:pt x="106043" y="1009018"/>
                </a:lnTo>
                <a:lnTo>
                  <a:pt x="110061" y="996308"/>
                </a:lnTo>
                <a:lnTo>
                  <a:pt x="113895" y="936896"/>
                </a:lnTo>
                <a:lnTo>
                  <a:pt x="62264" y="907252"/>
                </a:lnTo>
                <a:lnTo>
                  <a:pt x="49452" y="903574"/>
                </a:lnTo>
                <a:lnTo>
                  <a:pt x="55726" y="891813"/>
                </a:lnTo>
                <a:cubicBezTo>
                  <a:pt x="63650" y="872774"/>
                  <a:pt x="68872" y="852491"/>
                  <a:pt x="71012" y="831535"/>
                </a:cubicBezTo>
                <a:lnTo>
                  <a:pt x="70585" y="822940"/>
                </a:lnTo>
                <a:lnTo>
                  <a:pt x="52353" y="800609"/>
                </a:lnTo>
                <a:lnTo>
                  <a:pt x="11894" y="773289"/>
                </a:lnTo>
                <a:lnTo>
                  <a:pt x="39184" y="732810"/>
                </a:lnTo>
                <a:lnTo>
                  <a:pt x="46296" y="709901"/>
                </a:lnTo>
                <a:lnTo>
                  <a:pt x="34781" y="688861"/>
                </a:lnTo>
                <a:lnTo>
                  <a:pt x="0" y="654603"/>
                </a:lnTo>
                <a:lnTo>
                  <a:pt x="34233" y="619797"/>
                </a:lnTo>
                <a:lnTo>
                  <a:pt x="47836" y="593979"/>
                </a:lnTo>
                <a:lnTo>
                  <a:pt x="39185" y="566110"/>
                </a:lnTo>
                <a:lnTo>
                  <a:pt x="7215" y="518692"/>
                </a:lnTo>
                <a:lnTo>
                  <a:pt x="55180" y="487551"/>
                </a:lnTo>
                <a:lnTo>
                  <a:pt x="66500" y="471039"/>
                </a:lnTo>
                <a:lnTo>
                  <a:pt x="64720" y="455909"/>
                </a:lnTo>
                <a:lnTo>
                  <a:pt x="41961" y="403444"/>
                </a:lnTo>
                <a:lnTo>
                  <a:pt x="94813" y="381600"/>
                </a:lnTo>
                <a:lnTo>
                  <a:pt x="118589" y="357797"/>
                </a:lnTo>
                <a:lnTo>
                  <a:pt x="119297" y="355045"/>
                </a:lnTo>
                <a:lnTo>
                  <a:pt x="118966" y="347927"/>
                </a:lnTo>
                <a:lnTo>
                  <a:pt x="120361" y="334122"/>
                </a:lnTo>
                <a:lnTo>
                  <a:pt x="116413" y="292929"/>
                </a:lnTo>
                <a:lnTo>
                  <a:pt x="116413" y="292924"/>
                </a:lnTo>
                <a:lnTo>
                  <a:pt x="115254" y="289018"/>
                </a:lnTo>
                <a:lnTo>
                  <a:pt x="119311" y="288629"/>
                </a:lnTo>
                <a:cubicBezTo>
                  <a:pt x="139557" y="284709"/>
                  <a:pt x="159347" y="277849"/>
                  <a:pt x="177994" y="268050"/>
                </a:cubicBezTo>
                <a:lnTo>
                  <a:pt x="180676" y="266073"/>
                </a:lnTo>
                <a:lnTo>
                  <a:pt x="182081" y="263054"/>
                </a:lnTo>
                <a:lnTo>
                  <a:pt x="183057" y="255996"/>
                </a:lnTo>
                <a:lnTo>
                  <a:pt x="186953" y="242679"/>
                </a:lnTo>
                <a:lnTo>
                  <a:pt x="190605" y="201458"/>
                </a:lnTo>
                <a:lnTo>
                  <a:pt x="190606" y="201453"/>
                </a:lnTo>
                <a:lnTo>
                  <a:pt x="190181" y="197401"/>
                </a:lnTo>
                <a:lnTo>
                  <a:pt x="194241" y="197761"/>
                </a:lnTo>
                <a:cubicBezTo>
                  <a:pt x="214862" y="197610"/>
                  <a:pt x="235572" y="194485"/>
                  <a:pt x="255698" y="188261"/>
                </a:cubicBezTo>
                <a:lnTo>
                  <a:pt x="263139" y="184653"/>
                </a:lnTo>
                <a:lnTo>
                  <a:pt x="268046" y="177998"/>
                </a:lnTo>
                <a:cubicBezTo>
                  <a:pt x="277846" y="159350"/>
                  <a:pt x="284706" y="139561"/>
                  <a:pt x="288625" y="119315"/>
                </a:cubicBezTo>
                <a:lnTo>
                  <a:pt x="289897" y="106045"/>
                </a:lnTo>
                <a:lnTo>
                  <a:pt x="302606" y="110063"/>
                </a:lnTo>
                <a:lnTo>
                  <a:pt x="362020" y="113898"/>
                </a:lnTo>
                <a:lnTo>
                  <a:pt x="391664" y="62267"/>
                </a:lnTo>
                <a:lnTo>
                  <a:pt x="395341" y="49453"/>
                </a:lnTo>
                <a:lnTo>
                  <a:pt x="407101" y="55727"/>
                </a:lnTo>
                <a:cubicBezTo>
                  <a:pt x="426140" y="63652"/>
                  <a:pt x="446423" y="68874"/>
                  <a:pt x="467380" y="71014"/>
                </a:cubicBezTo>
                <a:lnTo>
                  <a:pt x="475975" y="70587"/>
                </a:lnTo>
                <a:lnTo>
                  <a:pt x="498307" y="52355"/>
                </a:lnTo>
                <a:lnTo>
                  <a:pt x="525628" y="11894"/>
                </a:lnTo>
                <a:lnTo>
                  <a:pt x="566109" y="39187"/>
                </a:lnTo>
                <a:lnTo>
                  <a:pt x="589015" y="46297"/>
                </a:lnTo>
                <a:lnTo>
                  <a:pt x="610055" y="34783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CF940BA4-018B-431D-ADCB-912B4777D078}"/>
              </a:ext>
            </a:extLst>
          </p:cNvPr>
          <p:cNvSpPr/>
          <p:nvPr/>
        </p:nvSpPr>
        <p:spPr>
          <a:xfrm>
            <a:off x="2298260" y="2747484"/>
            <a:ext cx="1578329" cy="1603369"/>
          </a:xfrm>
          <a:custGeom>
            <a:avLst/>
            <a:gdLst>
              <a:gd name="connsiteX0" fmla="*/ 448287 w 1024350"/>
              <a:gd name="connsiteY0" fmla="*/ 0 h 1040601"/>
              <a:gd name="connsiteX1" fmla="*/ 454756 w 1024350"/>
              <a:gd name="connsiteY1" fmla="*/ 15022 h 1040601"/>
              <a:gd name="connsiteX2" fmla="*/ 516043 w 1024350"/>
              <a:gd name="connsiteY2" fmla="*/ 67962 h 1040601"/>
              <a:gd name="connsiteX3" fmla="*/ 547776 w 1024350"/>
              <a:gd name="connsiteY3" fmla="*/ 54275 h 1040601"/>
              <a:gd name="connsiteX4" fmla="*/ 576443 w 1024350"/>
              <a:gd name="connsiteY4" fmla="*/ 16202 h 1040601"/>
              <a:gd name="connsiteX5" fmla="*/ 576478 w 1024350"/>
              <a:gd name="connsiteY5" fmla="*/ 16440 h 1040601"/>
              <a:gd name="connsiteX6" fmla="*/ 621976 w 1024350"/>
              <a:gd name="connsiteY6" fmla="*/ 83438 h 1040601"/>
              <a:gd name="connsiteX7" fmla="*/ 694878 w 1024350"/>
              <a:gd name="connsiteY7" fmla="*/ 48164 h 1040601"/>
              <a:gd name="connsiteX8" fmla="*/ 714579 w 1024350"/>
              <a:gd name="connsiteY8" fmla="*/ 23216 h 1040601"/>
              <a:gd name="connsiteX9" fmla="*/ 711234 w 1024350"/>
              <a:gd name="connsiteY9" fmla="*/ 51682 h 1040601"/>
              <a:gd name="connsiteX10" fmla="*/ 737840 w 1024350"/>
              <a:gd name="connsiteY10" fmla="*/ 128173 h 1040601"/>
              <a:gd name="connsiteX11" fmla="*/ 817387 w 1024350"/>
              <a:gd name="connsiteY11" fmla="*/ 112970 h 1040601"/>
              <a:gd name="connsiteX12" fmla="*/ 831987 w 1024350"/>
              <a:gd name="connsiteY12" fmla="*/ 102087 h 1040601"/>
              <a:gd name="connsiteX13" fmla="*/ 825517 w 1024350"/>
              <a:gd name="connsiteY13" fmla="*/ 118343 h 1040601"/>
              <a:gd name="connsiteX14" fmla="*/ 831421 w 1024350"/>
              <a:gd name="connsiteY14" fmla="*/ 199113 h 1040601"/>
              <a:gd name="connsiteX15" fmla="*/ 912192 w 1024350"/>
              <a:gd name="connsiteY15" fmla="*/ 205017 h 1040601"/>
              <a:gd name="connsiteX16" fmla="*/ 913655 w 1024350"/>
              <a:gd name="connsiteY16" fmla="*/ 204435 h 1040601"/>
              <a:gd name="connsiteX17" fmla="*/ 907865 w 1024350"/>
              <a:gd name="connsiteY17" fmla="*/ 212201 h 1040601"/>
              <a:gd name="connsiteX18" fmla="*/ 892662 w 1024350"/>
              <a:gd name="connsiteY18" fmla="*/ 291748 h 1040601"/>
              <a:gd name="connsiteX19" fmla="*/ 969153 w 1024350"/>
              <a:gd name="connsiteY19" fmla="*/ 318355 h 1040601"/>
              <a:gd name="connsiteX20" fmla="*/ 994855 w 1024350"/>
              <a:gd name="connsiteY20" fmla="*/ 315335 h 1040601"/>
              <a:gd name="connsiteX21" fmla="*/ 980664 w 1024350"/>
              <a:gd name="connsiteY21" fmla="*/ 326541 h 1040601"/>
              <a:gd name="connsiteX22" fmla="*/ 945390 w 1024350"/>
              <a:gd name="connsiteY22" fmla="*/ 399443 h 1040601"/>
              <a:gd name="connsiteX23" fmla="*/ 1012388 w 1024350"/>
              <a:gd name="connsiteY23" fmla="*/ 444940 h 1040601"/>
              <a:gd name="connsiteX24" fmla="*/ 1023737 w 1024350"/>
              <a:gd name="connsiteY24" fmla="*/ 446595 h 1040601"/>
              <a:gd name="connsiteX25" fmla="*/ 1012497 w 1024350"/>
              <a:gd name="connsiteY25" fmla="*/ 451436 h 1040601"/>
              <a:gd name="connsiteX26" fmla="*/ 959557 w 1024350"/>
              <a:gd name="connsiteY26" fmla="*/ 512724 h 1040601"/>
              <a:gd name="connsiteX27" fmla="*/ 1012497 w 1024350"/>
              <a:gd name="connsiteY27" fmla="*/ 574012 h 1040601"/>
              <a:gd name="connsiteX28" fmla="*/ 1024350 w 1024350"/>
              <a:gd name="connsiteY28" fmla="*/ 579117 h 1040601"/>
              <a:gd name="connsiteX29" fmla="*/ 1002263 w 1024350"/>
              <a:gd name="connsiteY29" fmla="*/ 582337 h 1040601"/>
              <a:gd name="connsiteX30" fmla="*/ 935264 w 1024350"/>
              <a:gd name="connsiteY30" fmla="*/ 627836 h 1040601"/>
              <a:gd name="connsiteX31" fmla="*/ 970537 w 1024350"/>
              <a:gd name="connsiteY31" fmla="*/ 700737 h 1040601"/>
              <a:gd name="connsiteX32" fmla="*/ 980960 w 1024350"/>
              <a:gd name="connsiteY32" fmla="*/ 708968 h 1040601"/>
              <a:gd name="connsiteX33" fmla="*/ 976044 w 1024350"/>
              <a:gd name="connsiteY33" fmla="*/ 708498 h 1040601"/>
              <a:gd name="connsiteX34" fmla="*/ 899553 w 1024350"/>
              <a:gd name="connsiteY34" fmla="*/ 735104 h 1040601"/>
              <a:gd name="connsiteX35" fmla="*/ 914756 w 1024350"/>
              <a:gd name="connsiteY35" fmla="*/ 814651 h 1040601"/>
              <a:gd name="connsiteX36" fmla="*/ 923425 w 1024350"/>
              <a:gd name="connsiteY36" fmla="*/ 826280 h 1040601"/>
              <a:gd name="connsiteX37" fmla="*/ 904403 w 1024350"/>
              <a:gd name="connsiteY37" fmla="*/ 819434 h 1040601"/>
              <a:gd name="connsiteX38" fmla="*/ 862653 w 1024350"/>
              <a:gd name="connsiteY38" fmla="*/ 814456 h 1040601"/>
              <a:gd name="connsiteX39" fmla="*/ 830538 w 1024350"/>
              <a:gd name="connsiteY39" fmla="*/ 827217 h 1040601"/>
              <a:gd name="connsiteX40" fmla="*/ 824635 w 1024350"/>
              <a:gd name="connsiteY40" fmla="*/ 907988 h 1040601"/>
              <a:gd name="connsiteX41" fmla="*/ 834394 w 1024350"/>
              <a:gd name="connsiteY41" fmla="*/ 932510 h 1040601"/>
              <a:gd name="connsiteX42" fmla="*/ 808790 w 1024350"/>
              <a:gd name="connsiteY42" fmla="*/ 913423 h 1040601"/>
              <a:gd name="connsiteX43" fmla="*/ 729244 w 1024350"/>
              <a:gd name="connsiteY43" fmla="*/ 898220 h 1040601"/>
              <a:gd name="connsiteX44" fmla="*/ 702637 w 1024350"/>
              <a:gd name="connsiteY44" fmla="*/ 974712 h 1040601"/>
              <a:gd name="connsiteX45" fmla="*/ 703007 w 1024350"/>
              <a:gd name="connsiteY45" fmla="*/ 977862 h 1040601"/>
              <a:gd name="connsiteX46" fmla="*/ 664766 w 1024350"/>
              <a:gd name="connsiteY46" fmla="*/ 947961 h 1040601"/>
              <a:gd name="connsiteX47" fmla="*/ 630572 w 1024350"/>
              <a:gd name="connsiteY47" fmla="*/ 942954 h 1040601"/>
              <a:gd name="connsiteX48" fmla="*/ 585075 w 1024350"/>
              <a:gd name="connsiteY48" fmla="*/ 1009953 h 1040601"/>
              <a:gd name="connsiteX49" fmla="*/ 583065 w 1024350"/>
              <a:gd name="connsiteY49" fmla="*/ 1023738 h 1040601"/>
              <a:gd name="connsiteX50" fmla="*/ 577332 w 1024350"/>
              <a:gd name="connsiteY50" fmla="*/ 1010425 h 1040601"/>
              <a:gd name="connsiteX51" fmla="*/ 516044 w 1024350"/>
              <a:gd name="connsiteY51" fmla="*/ 957484 h 1040601"/>
              <a:gd name="connsiteX52" fmla="*/ 454756 w 1024350"/>
              <a:gd name="connsiteY52" fmla="*/ 1010425 h 1040601"/>
              <a:gd name="connsiteX53" fmla="*/ 441762 w 1024350"/>
              <a:gd name="connsiteY53" fmla="*/ 1040601 h 1040601"/>
              <a:gd name="connsiteX54" fmla="*/ 437248 w 1024350"/>
              <a:gd name="connsiteY54" fmla="*/ 1009651 h 1040601"/>
              <a:gd name="connsiteX55" fmla="*/ 391750 w 1024350"/>
              <a:gd name="connsiteY55" fmla="*/ 942652 h 1040601"/>
              <a:gd name="connsiteX56" fmla="*/ 357557 w 1024350"/>
              <a:gd name="connsiteY56" fmla="*/ 947659 h 1040601"/>
              <a:gd name="connsiteX57" fmla="*/ 319395 w 1024350"/>
              <a:gd name="connsiteY57" fmla="*/ 977499 h 1040601"/>
              <a:gd name="connsiteX58" fmla="*/ 319686 w 1024350"/>
              <a:gd name="connsiteY58" fmla="*/ 975013 h 1040601"/>
              <a:gd name="connsiteX59" fmla="*/ 293080 w 1024350"/>
              <a:gd name="connsiteY59" fmla="*/ 898522 h 1040601"/>
              <a:gd name="connsiteX60" fmla="*/ 213533 w 1024350"/>
              <a:gd name="connsiteY60" fmla="*/ 913725 h 1040601"/>
              <a:gd name="connsiteX61" fmla="*/ 203397 w 1024350"/>
              <a:gd name="connsiteY61" fmla="*/ 921281 h 1040601"/>
              <a:gd name="connsiteX62" fmla="*/ 208336 w 1024350"/>
              <a:gd name="connsiteY62" fmla="*/ 908872 h 1040601"/>
              <a:gd name="connsiteX63" fmla="*/ 202433 w 1024350"/>
              <a:gd name="connsiteY63" fmla="*/ 828101 h 1040601"/>
              <a:gd name="connsiteX64" fmla="*/ 170317 w 1024350"/>
              <a:gd name="connsiteY64" fmla="*/ 815340 h 1040601"/>
              <a:gd name="connsiteX65" fmla="*/ 128567 w 1024350"/>
              <a:gd name="connsiteY65" fmla="*/ 820318 h 1040601"/>
              <a:gd name="connsiteX66" fmla="*/ 94897 w 1024350"/>
              <a:gd name="connsiteY66" fmla="*/ 832436 h 1040601"/>
              <a:gd name="connsiteX67" fmla="*/ 107109 w 1024350"/>
              <a:gd name="connsiteY67" fmla="*/ 816055 h 1040601"/>
              <a:gd name="connsiteX68" fmla="*/ 122312 w 1024350"/>
              <a:gd name="connsiteY68" fmla="*/ 736508 h 1040601"/>
              <a:gd name="connsiteX69" fmla="*/ 45821 w 1024350"/>
              <a:gd name="connsiteY69" fmla="*/ 709901 h 1040601"/>
              <a:gd name="connsiteX70" fmla="*/ 40883 w 1024350"/>
              <a:gd name="connsiteY70" fmla="*/ 710482 h 1040601"/>
              <a:gd name="connsiteX71" fmla="*/ 50902 w 1024350"/>
              <a:gd name="connsiteY71" fmla="*/ 702569 h 1040601"/>
              <a:gd name="connsiteX72" fmla="*/ 86175 w 1024350"/>
              <a:gd name="connsiteY72" fmla="*/ 629667 h 1040601"/>
              <a:gd name="connsiteX73" fmla="*/ 19178 w 1024350"/>
              <a:gd name="connsiteY73" fmla="*/ 584170 h 1040601"/>
              <a:gd name="connsiteX74" fmla="*/ 0 w 1024350"/>
              <a:gd name="connsiteY74" fmla="*/ 581373 h 1040601"/>
              <a:gd name="connsiteX75" fmla="*/ 17093 w 1024350"/>
              <a:gd name="connsiteY75" fmla="*/ 574012 h 1040601"/>
              <a:gd name="connsiteX76" fmla="*/ 70033 w 1024350"/>
              <a:gd name="connsiteY76" fmla="*/ 512724 h 1040601"/>
              <a:gd name="connsiteX77" fmla="*/ 17093 w 1024350"/>
              <a:gd name="connsiteY77" fmla="*/ 451436 h 1040601"/>
              <a:gd name="connsiteX78" fmla="*/ 613 w 1024350"/>
              <a:gd name="connsiteY78" fmla="*/ 444339 h 1040601"/>
              <a:gd name="connsiteX79" fmla="*/ 9051 w 1024350"/>
              <a:gd name="connsiteY79" fmla="*/ 443108 h 1040601"/>
              <a:gd name="connsiteX80" fmla="*/ 76049 w 1024350"/>
              <a:gd name="connsiteY80" fmla="*/ 397610 h 1040601"/>
              <a:gd name="connsiteX81" fmla="*/ 40777 w 1024350"/>
              <a:gd name="connsiteY81" fmla="*/ 324709 h 1040601"/>
              <a:gd name="connsiteX82" fmla="*/ 27146 w 1024350"/>
              <a:gd name="connsiteY82" fmla="*/ 313945 h 1040601"/>
              <a:gd name="connsiteX83" fmla="*/ 52713 w 1024350"/>
              <a:gd name="connsiteY83" fmla="*/ 316950 h 1040601"/>
              <a:gd name="connsiteX84" fmla="*/ 129204 w 1024350"/>
              <a:gd name="connsiteY84" fmla="*/ 290343 h 1040601"/>
              <a:gd name="connsiteX85" fmla="*/ 114001 w 1024350"/>
              <a:gd name="connsiteY85" fmla="*/ 210796 h 1040601"/>
              <a:gd name="connsiteX86" fmla="*/ 104079 w 1024350"/>
              <a:gd name="connsiteY86" fmla="*/ 197487 h 1040601"/>
              <a:gd name="connsiteX87" fmla="*/ 120778 w 1024350"/>
              <a:gd name="connsiteY87" fmla="*/ 204133 h 1040601"/>
              <a:gd name="connsiteX88" fmla="*/ 201549 w 1024350"/>
              <a:gd name="connsiteY88" fmla="*/ 198230 h 1040601"/>
              <a:gd name="connsiteX89" fmla="*/ 207452 w 1024350"/>
              <a:gd name="connsiteY89" fmla="*/ 117459 h 1040601"/>
              <a:gd name="connsiteX90" fmla="*/ 205671 w 1024350"/>
              <a:gd name="connsiteY90" fmla="*/ 112981 h 1040601"/>
              <a:gd name="connsiteX91" fmla="*/ 250158 w 1024350"/>
              <a:gd name="connsiteY91" fmla="*/ 131885 h 1040601"/>
              <a:gd name="connsiteX92" fmla="*/ 284482 w 1024350"/>
              <a:gd name="connsiteY92" fmla="*/ 127871 h 1040601"/>
              <a:gd name="connsiteX93" fmla="*/ 311089 w 1024350"/>
              <a:gd name="connsiteY93" fmla="*/ 51380 h 1040601"/>
              <a:gd name="connsiteX94" fmla="*/ 307827 w 1024350"/>
              <a:gd name="connsiteY94" fmla="*/ 23624 h 1040601"/>
              <a:gd name="connsiteX95" fmla="*/ 327446 w 1024350"/>
              <a:gd name="connsiteY95" fmla="*/ 48468 h 1040601"/>
              <a:gd name="connsiteX96" fmla="*/ 400347 w 1024350"/>
              <a:gd name="connsiteY96" fmla="*/ 83741 h 1040601"/>
              <a:gd name="connsiteX97" fmla="*/ 445845 w 1024350"/>
              <a:gd name="connsiteY97" fmla="*/ 16743 h 104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1024350" h="1040601">
                <a:moveTo>
                  <a:pt x="448287" y="0"/>
                </a:moveTo>
                <a:lnTo>
                  <a:pt x="454756" y="15022"/>
                </a:lnTo>
                <a:cubicBezTo>
                  <a:pt x="473593" y="49112"/>
                  <a:pt x="494304" y="67962"/>
                  <a:pt x="516043" y="67962"/>
                </a:cubicBezTo>
                <a:cubicBezTo>
                  <a:pt x="526914" y="67962"/>
                  <a:pt x="537526" y="63249"/>
                  <a:pt x="547776" y="54275"/>
                </a:cubicBezTo>
                <a:lnTo>
                  <a:pt x="576443" y="16202"/>
                </a:lnTo>
                <a:lnTo>
                  <a:pt x="576478" y="16440"/>
                </a:lnTo>
                <a:cubicBezTo>
                  <a:pt x="585851" y="54243"/>
                  <a:pt x="600977" y="77812"/>
                  <a:pt x="621976" y="83438"/>
                </a:cubicBezTo>
                <a:cubicBezTo>
                  <a:pt x="642975" y="89064"/>
                  <a:pt x="667859" y="76217"/>
                  <a:pt x="694878" y="48164"/>
                </a:cubicBezTo>
                <a:lnTo>
                  <a:pt x="714579" y="23216"/>
                </a:lnTo>
                <a:lnTo>
                  <a:pt x="711234" y="51682"/>
                </a:lnTo>
                <a:cubicBezTo>
                  <a:pt x="710502" y="90623"/>
                  <a:pt x="719014" y="117303"/>
                  <a:pt x="737840" y="128173"/>
                </a:cubicBezTo>
                <a:cubicBezTo>
                  <a:pt x="756667" y="139043"/>
                  <a:pt x="784029" y="133073"/>
                  <a:pt x="817387" y="112970"/>
                </a:cubicBezTo>
                <a:lnTo>
                  <a:pt x="831987" y="102087"/>
                </a:lnTo>
                <a:lnTo>
                  <a:pt x="825517" y="118343"/>
                </a:lnTo>
                <a:cubicBezTo>
                  <a:pt x="814733" y="155767"/>
                  <a:pt x="816048" y="183741"/>
                  <a:pt x="831421" y="199113"/>
                </a:cubicBezTo>
                <a:cubicBezTo>
                  <a:pt x="846793" y="214487"/>
                  <a:pt x="874767" y="215802"/>
                  <a:pt x="912192" y="205017"/>
                </a:cubicBezTo>
                <a:lnTo>
                  <a:pt x="913655" y="204435"/>
                </a:lnTo>
                <a:lnTo>
                  <a:pt x="907865" y="212201"/>
                </a:lnTo>
                <a:cubicBezTo>
                  <a:pt x="887762" y="245559"/>
                  <a:pt x="881792" y="272921"/>
                  <a:pt x="892662" y="291748"/>
                </a:cubicBezTo>
                <a:cubicBezTo>
                  <a:pt x="903532" y="310574"/>
                  <a:pt x="930212" y="319086"/>
                  <a:pt x="969153" y="318355"/>
                </a:cubicBezTo>
                <a:lnTo>
                  <a:pt x="994855" y="315335"/>
                </a:lnTo>
                <a:lnTo>
                  <a:pt x="980664" y="326541"/>
                </a:lnTo>
                <a:cubicBezTo>
                  <a:pt x="952612" y="353559"/>
                  <a:pt x="939764" y="378443"/>
                  <a:pt x="945390" y="399443"/>
                </a:cubicBezTo>
                <a:cubicBezTo>
                  <a:pt x="951017" y="420442"/>
                  <a:pt x="974585" y="435568"/>
                  <a:pt x="1012388" y="444940"/>
                </a:cubicBezTo>
                <a:lnTo>
                  <a:pt x="1023737" y="446595"/>
                </a:lnTo>
                <a:lnTo>
                  <a:pt x="1012497" y="451436"/>
                </a:lnTo>
                <a:cubicBezTo>
                  <a:pt x="978407" y="470274"/>
                  <a:pt x="959557" y="490984"/>
                  <a:pt x="959557" y="512724"/>
                </a:cubicBezTo>
                <a:cubicBezTo>
                  <a:pt x="959557" y="534464"/>
                  <a:pt x="978407" y="555174"/>
                  <a:pt x="1012497" y="574012"/>
                </a:cubicBezTo>
                <a:lnTo>
                  <a:pt x="1024350" y="579117"/>
                </a:lnTo>
                <a:lnTo>
                  <a:pt x="1002263" y="582337"/>
                </a:lnTo>
                <a:cubicBezTo>
                  <a:pt x="964459" y="591710"/>
                  <a:pt x="940890" y="606836"/>
                  <a:pt x="935264" y="627836"/>
                </a:cubicBezTo>
                <a:cubicBezTo>
                  <a:pt x="929637" y="648834"/>
                  <a:pt x="942486" y="673718"/>
                  <a:pt x="970537" y="700737"/>
                </a:cubicBezTo>
                <a:lnTo>
                  <a:pt x="980960" y="708968"/>
                </a:lnTo>
                <a:lnTo>
                  <a:pt x="976044" y="708498"/>
                </a:lnTo>
                <a:cubicBezTo>
                  <a:pt x="937103" y="707767"/>
                  <a:pt x="910423" y="716278"/>
                  <a:pt x="899553" y="735104"/>
                </a:cubicBezTo>
                <a:cubicBezTo>
                  <a:pt x="888683" y="753932"/>
                  <a:pt x="894653" y="781293"/>
                  <a:pt x="914756" y="814651"/>
                </a:cubicBezTo>
                <a:lnTo>
                  <a:pt x="923425" y="826280"/>
                </a:lnTo>
                <a:lnTo>
                  <a:pt x="904403" y="819434"/>
                </a:lnTo>
                <a:cubicBezTo>
                  <a:pt x="888552" y="815381"/>
                  <a:pt x="874547" y="813667"/>
                  <a:pt x="862653" y="814456"/>
                </a:cubicBezTo>
                <a:cubicBezTo>
                  <a:pt x="849060" y="815359"/>
                  <a:pt x="838224" y="819531"/>
                  <a:pt x="830538" y="827217"/>
                </a:cubicBezTo>
                <a:cubicBezTo>
                  <a:pt x="815165" y="842590"/>
                  <a:pt x="813850" y="870563"/>
                  <a:pt x="824635" y="907988"/>
                </a:cubicBezTo>
                <a:lnTo>
                  <a:pt x="834394" y="932510"/>
                </a:lnTo>
                <a:lnTo>
                  <a:pt x="808790" y="913423"/>
                </a:lnTo>
                <a:cubicBezTo>
                  <a:pt x="775432" y="893321"/>
                  <a:pt x="748070" y="887351"/>
                  <a:pt x="729244" y="898220"/>
                </a:cubicBezTo>
                <a:cubicBezTo>
                  <a:pt x="710417" y="909090"/>
                  <a:pt x="701906" y="935771"/>
                  <a:pt x="702637" y="974712"/>
                </a:cubicBezTo>
                <a:lnTo>
                  <a:pt x="703007" y="977862"/>
                </a:lnTo>
                <a:lnTo>
                  <a:pt x="664766" y="947961"/>
                </a:lnTo>
                <a:cubicBezTo>
                  <a:pt x="652543" y="941946"/>
                  <a:pt x="641073" y="940141"/>
                  <a:pt x="630572" y="942954"/>
                </a:cubicBezTo>
                <a:cubicBezTo>
                  <a:pt x="609575" y="948581"/>
                  <a:pt x="594448" y="972150"/>
                  <a:pt x="585075" y="1009953"/>
                </a:cubicBezTo>
                <a:lnTo>
                  <a:pt x="583065" y="1023738"/>
                </a:lnTo>
                <a:lnTo>
                  <a:pt x="577332" y="1010425"/>
                </a:lnTo>
                <a:cubicBezTo>
                  <a:pt x="558494" y="976335"/>
                  <a:pt x="537783" y="957485"/>
                  <a:pt x="516044" y="957484"/>
                </a:cubicBezTo>
                <a:cubicBezTo>
                  <a:pt x="494304" y="957485"/>
                  <a:pt x="473593" y="976335"/>
                  <a:pt x="454756" y="1010425"/>
                </a:cubicBezTo>
                <a:lnTo>
                  <a:pt x="441762" y="1040601"/>
                </a:lnTo>
                <a:lnTo>
                  <a:pt x="437248" y="1009651"/>
                </a:lnTo>
                <a:cubicBezTo>
                  <a:pt x="427875" y="971847"/>
                  <a:pt x="412749" y="948279"/>
                  <a:pt x="391750" y="942652"/>
                </a:cubicBezTo>
                <a:cubicBezTo>
                  <a:pt x="381251" y="939839"/>
                  <a:pt x="369780" y="941644"/>
                  <a:pt x="357557" y="947659"/>
                </a:cubicBezTo>
                <a:lnTo>
                  <a:pt x="319395" y="977499"/>
                </a:lnTo>
                <a:lnTo>
                  <a:pt x="319686" y="975013"/>
                </a:lnTo>
                <a:cubicBezTo>
                  <a:pt x="320418" y="936073"/>
                  <a:pt x="311907" y="909393"/>
                  <a:pt x="293080" y="898522"/>
                </a:cubicBezTo>
                <a:cubicBezTo>
                  <a:pt x="274253" y="887652"/>
                  <a:pt x="246891" y="893623"/>
                  <a:pt x="213533" y="913725"/>
                </a:cubicBezTo>
                <a:lnTo>
                  <a:pt x="203397" y="921281"/>
                </a:lnTo>
                <a:lnTo>
                  <a:pt x="208336" y="908872"/>
                </a:lnTo>
                <a:cubicBezTo>
                  <a:pt x="219121" y="871447"/>
                  <a:pt x="217805" y="843473"/>
                  <a:pt x="202433" y="828101"/>
                </a:cubicBezTo>
                <a:cubicBezTo>
                  <a:pt x="194746" y="820415"/>
                  <a:pt x="183909" y="816243"/>
                  <a:pt x="170317" y="815340"/>
                </a:cubicBezTo>
                <a:cubicBezTo>
                  <a:pt x="158422" y="814550"/>
                  <a:pt x="144419" y="816265"/>
                  <a:pt x="128567" y="820318"/>
                </a:cubicBezTo>
                <a:lnTo>
                  <a:pt x="94897" y="832436"/>
                </a:lnTo>
                <a:lnTo>
                  <a:pt x="107109" y="816055"/>
                </a:lnTo>
                <a:cubicBezTo>
                  <a:pt x="127212" y="782697"/>
                  <a:pt x="133182" y="755335"/>
                  <a:pt x="122312" y="736508"/>
                </a:cubicBezTo>
                <a:cubicBezTo>
                  <a:pt x="111442" y="717680"/>
                  <a:pt x="84761" y="709170"/>
                  <a:pt x="45821" y="709901"/>
                </a:cubicBezTo>
                <a:lnTo>
                  <a:pt x="40883" y="710482"/>
                </a:lnTo>
                <a:lnTo>
                  <a:pt x="50902" y="702569"/>
                </a:lnTo>
                <a:cubicBezTo>
                  <a:pt x="78955" y="675551"/>
                  <a:pt x="91803" y="650666"/>
                  <a:pt x="86175" y="629667"/>
                </a:cubicBezTo>
                <a:cubicBezTo>
                  <a:pt x="80549" y="608668"/>
                  <a:pt x="56981" y="593543"/>
                  <a:pt x="19178" y="584170"/>
                </a:cubicBezTo>
                <a:lnTo>
                  <a:pt x="0" y="581373"/>
                </a:lnTo>
                <a:lnTo>
                  <a:pt x="17093" y="574012"/>
                </a:lnTo>
                <a:cubicBezTo>
                  <a:pt x="51183" y="555174"/>
                  <a:pt x="70034" y="534463"/>
                  <a:pt x="70033" y="512724"/>
                </a:cubicBezTo>
                <a:cubicBezTo>
                  <a:pt x="70033" y="490984"/>
                  <a:pt x="51184" y="470273"/>
                  <a:pt x="17093" y="451436"/>
                </a:cubicBezTo>
                <a:lnTo>
                  <a:pt x="613" y="444339"/>
                </a:lnTo>
                <a:lnTo>
                  <a:pt x="9051" y="443108"/>
                </a:lnTo>
                <a:cubicBezTo>
                  <a:pt x="46855" y="433736"/>
                  <a:pt x="70423" y="418610"/>
                  <a:pt x="76049" y="397610"/>
                </a:cubicBezTo>
                <a:cubicBezTo>
                  <a:pt x="81677" y="376611"/>
                  <a:pt x="68829" y="351728"/>
                  <a:pt x="40777" y="324709"/>
                </a:cubicBezTo>
                <a:lnTo>
                  <a:pt x="27146" y="313945"/>
                </a:lnTo>
                <a:lnTo>
                  <a:pt x="52713" y="316950"/>
                </a:lnTo>
                <a:cubicBezTo>
                  <a:pt x="91653" y="317681"/>
                  <a:pt x="118334" y="309170"/>
                  <a:pt x="129204" y="290343"/>
                </a:cubicBezTo>
                <a:cubicBezTo>
                  <a:pt x="140074" y="271516"/>
                  <a:pt x="134104" y="244154"/>
                  <a:pt x="114001" y="210796"/>
                </a:cubicBezTo>
                <a:lnTo>
                  <a:pt x="104079" y="197487"/>
                </a:lnTo>
                <a:lnTo>
                  <a:pt x="120778" y="204133"/>
                </a:lnTo>
                <a:cubicBezTo>
                  <a:pt x="158203" y="214918"/>
                  <a:pt x="186177" y="213602"/>
                  <a:pt x="201549" y="198230"/>
                </a:cubicBezTo>
                <a:cubicBezTo>
                  <a:pt x="216923" y="182858"/>
                  <a:pt x="218238" y="154883"/>
                  <a:pt x="207452" y="117459"/>
                </a:cubicBezTo>
                <a:lnTo>
                  <a:pt x="205671" y="112981"/>
                </a:lnTo>
                <a:lnTo>
                  <a:pt x="250158" y="131885"/>
                </a:lnTo>
                <a:cubicBezTo>
                  <a:pt x="263522" y="134532"/>
                  <a:pt x="275068" y="133306"/>
                  <a:pt x="284482" y="127871"/>
                </a:cubicBezTo>
                <a:cubicBezTo>
                  <a:pt x="303309" y="117001"/>
                  <a:pt x="311820" y="90320"/>
                  <a:pt x="311089" y="51380"/>
                </a:cubicBezTo>
                <a:lnTo>
                  <a:pt x="307827" y="23624"/>
                </a:lnTo>
                <a:lnTo>
                  <a:pt x="327446" y="48468"/>
                </a:lnTo>
                <a:cubicBezTo>
                  <a:pt x="354464" y="76520"/>
                  <a:pt x="379348" y="89367"/>
                  <a:pt x="400347" y="83741"/>
                </a:cubicBezTo>
                <a:cubicBezTo>
                  <a:pt x="421346" y="78115"/>
                  <a:pt x="436472" y="54546"/>
                  <a:pt x="445845" y="16743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EFF5DA11-1C1F-4FC8-9836-7489F3A72C88}"/>
              </a:ext>
            </a:extLst>
          </p:cNvPr>
          <p:cNvSpPr/>
          <p:nvPr/>
        </p:nvSpPr>
        <p:spPr>
          <a:xfrm>
            <a:off x="6047171" y="2747293"/>
            <a:ext cx="1603560" cy="1603560"/>
          </a:xfrm>
          <a:custGeom>
            <a:avLst/>
            <a:gdLst>
              <a:gd name="connsiteX0" fmla="*/ 821794 w 1643588"/>
              <a:gd name="connsiteY0" fmla="*/ 0 h 1643588"/>
              <a:gd name="connsiteX1" fmla="*/ 824324 w 1643588"/>
              <a:gd name="connsiteY1" fmla="*/ 34031 h 1643588"/>
              <a:gd name="connsiteX2" fmla="*/ 880080 w 1643588"/>
              <a:gd name="connsiteY2" fmla="*/ 278366 h 1643588"/>
              <a:gd name="connsiteX3" fmla="*/ 891513 w 1643588"/>
              <a:gd name="connsiteY3" fmla="*/ 297169 h 1643588"/>
              <a:gd name="connsiteX4" fmla="*/ 893379 w 1643588"/>
              <a:gd name="connsiteY4" fmla="*/ 303997 h 1643588"/>
              <a:gd name="connsiteX5" fmla="*/ 910989 w 1643588"/>
              <a:gd name="connsiteY5" fmla="*/ 321726 h 1643588"/>
              <a:gd name="connsiteX6" fmla="*/ 920513 w 1643588"/>
              <a:gd name="connsiteY6" fmla="*/ 322532 h 1643588"/>
              <a:gd name="connsiteX7" fmla="*/ 929627 w 1643588"/>
              <a:gd name="connsiteY7" fmla="*/ 325411 h 1643588"/>
              <a:gd name="connsiteX8" fmla="*/ 952659 w 1643588"/>
              <a:gd name="connsiteY8" fmla="*/ 315718 h 1643588"/>
              <a:gd name="connsiteX9" fmla="*/ 956983 w 1643588"/>
              <a:gd name="connsiteY9" fmla="*/ 310115 h 1643588"/>
              <a:gd name="connsiteX10" fmla="*/ 974712 w 1643588"/>
              <a:gd name="connsiteY10" fmla="*/ 297076 h 1643588"/>
              <a:gd name="connsiteX11" fmla="*/ 1119261 w 1643588"/>
              <a:gd name="connsiteY11" fmla="*/ 92348 h 1643588"/>
              <a:gd name="connsiteX12" fmla="*/ 1134552 w 1643588"/>
              <a:gd name="connsiteY12" fmla="*/ 61842 h 1643588"/>
              <a:gd name="connsiteX13" fmla="*/ 1123940 w 1643588"/>
              <a:gd name="connsiteY13" fmla="*/ 94274 h 1643588"/>
              <a:gd name="connsiteX14" fmla="*/ 1082512 w 1643588"/>
              <a:gd name="connsiteY14" fmla="*/ 341441 h 1643588"/>
              <a:gd name="connsiteX15" fmla="*/ 1087158 w 1643588"/>
              <a:gd name="connsiteY15" fmla="*/ 371016 h 1643588"/>
              <a:gd name="connsiteX16" fmla="*/ 1087108 w 1643588"/>
              <a:gd name="connsiteY16" fmla="*/ 371409 h 1643588"/>
              <a:gd name="connsiteX17" fmla="*/ 1096540 w 1643588"/>
              <a:gd name="connsiteY17" fmla="*/ 394549 h 1643588"/>
              <a:gd name="connsiteX18" fmla="*/ 1103988 w 1643588"/>
              <a:gd name="connsiteY18" fmla="*/ 398422 h 1643588"/>
              <a:gd name="connsiteX19" fmla="*/ 1110426 w 1643588"/>
              <a:gd name="connsiteY19" fmla="*/ 403804 h 1643588"/>
              <a:gd name="connsiteX20" fmla="*/ 1135414 w 1643588"/>
              <a:gd name="connsiteY20" fmla="*/ 403606 h 1643588"/>
              <a:gd name="connsiteX21" fmla="*/ 1135757 w 1643588"/>
              <a:gd name="connsiteY21" fmla="*/ 403409 h 1643588"/>
              <a:gd name="connsiteX22" fmla="*/ 1164841 w 1643588"/>
              <a:gd name="connsiteY22" fmla="*/ 396317 h 1643588"/>
              <a:gd name="connsiteX23" fmla="*/ 1377038 w 1643588"/>
              <a:gd name="connsiteY23" fmla="*/ 262972 h 1643588"/>
              <a:gd name="connsiteX24" fmla="*/ 1402890 w 1643588"/>
              <a:gd name="connsiteY24" fmla="*/ 240698 h 1643588"/>
              <a:gd name="connsiteX25" fmla="*/ 1380616 w 1643588"/>
              <a:gd name="connsiteY25" fmla="*/ 266550 h 1643588"/>
              <a:gd name="connsiteX26" fmla="*/ 1247271 w 1643588"/>
              <a:gd name="connsiteY26" fmla="*/ 478746 h 1643588"/>
              <a:gd name="connsiteX27" fmla="*/ 1242058 w 1643588"/>
              <a:gd name="connsiteY27" fmla="*/ 500127 h 1643588"/>
              <a:gd name="connsiteX28" fmla="*/ 1238550 w 1643588"/>
              <a:gd name="connsiteY28" fmla="*/ 506274 h 1643588"/>
              <a:gd name="connsiteX29" fmla="*/ 1238466 w 1643588"/>
              <a:gd name="connsiteY29" fmla="*/ 531263 h 1643588"/>
              <a:gd name="connsiteX30" fmla="*/ 1244629 w 1643588"/>
              <a:gd name="connsiteY30" fmla="*/ 538567 h 1643588"/>
              <a:gd name="connsiteX31" fmla="*/ 1249039 w 1643588"/>
              <a:gd name="connsiteY31" fmla="*/ 547048 h 1643588"/>
              <a:gd name="connsiteX32" fmla="*/ 1272179 w 1643588"/>
              <a:gd name="connsiteY32" fmla="*/ 556480 h 1643588"/>
              <a:gd name="connsiteX33" fmla="*/ 1279199 w 1643588"/>
              <a:gd name="connsiteY33" fmla="*/ 555575 h 1643588"/>
              <a:gd name="connsiteX34" fmla="*/ 1300954 w 1643588"/>
              <a:gd name="connsiteY34" fmla="*/ 558893 h 1643588"/>
              <a:gd name="connsiteX35" fmla="*/ 1547931 w 1643588"/>
              <a:gd name="connsiteY35" fmla="*/ 516339 h 1643588"/>
              <a:gd name="connsiteX36" fmla="*/ 1580315 w 1643588"/>
              <a:gd name="connsiteY36" fmla="*/ 505580 h 1643588"/>
              <a:gd name="connsiteX37" fmla="*/ 1549878 w 1643588"/>
              <a:gd name="connsiteY37" fmla="*/ 521009 h 1643588"/>
              <a:gd name="connsiteX38" fmla="*/ 1345810 w 1643588"/>
              <a:gd name="connsiteY38" fmla="*/ 666489 h 1643588"/>
              <a:gd name="connsiteX39" fmla="*/ 1328182 w 1643588"/>
              <a:gd name="connsiteY39" fmla="*/ 690688 h 1643588"/>
              <a:gd name="connsiteX40" fmla="*/ 1327870 w 1643588"/>
              <a:gd name="connsiteY40" fmla="*/ 690929 h 1643588"/>
              <a:gd name="connsiteX41" fmla="*/ 1318177 w 1643588"/>
              <a:gd name="connsiteY41" fmla="*/ 713961 h 1643588"/>
              <a:gd name="connsiteX42" fmla="*/ 1320705 w 1643588"/>
              <a:gd name="connsiteY42" fmla="*/ 721963 h 1643588"/>
              <a:gd name="connsiteX43" fmla="*/ 1321451 w 1643588"/>
              <a:gd name="connsiteY43" fmla="*/ 730324 h 1643588"/>
              <a:gd name="connsiteX44" fmla="*/ 1339260 w 1643588"/>
              <a:gd name="connsiteY44" fmla="*/ 747853 h 1643588"/>
              <a:gd name="connsiteX45" fmla="*/ 1339641 w 1643588"/>
              <a:gd name="connsiteY45" fmla="*/ 747955 h 1643588"/>
              <a:gd name="connsiteX46" fmla="*/ 1365223 w 1643588"/>
              <a:gd name="connsiteY46" fmla="*/ 763508 h 1643588"/>
              <a:gd name="connsiteX47" fmla="*/ 1609558 w 1643588"/>
              <a:gd name="connsiteY47" fmla="*/ 819264 h 1643588"/>
              <a:gd name="connsiteX48" fmla="*/ 1643588 w 1643588"/>
              <a:gd name="connsiteY48" fmla="*/ 821794 h 1643588"/>
              <a:gd name="connsiteX49" fmla="*/ 1609557 w 1643588"/>
              <a:gd name="connsiteY49" fmla="*/ 824324 h 1643588"/>
              <a:gd name="connsiteX50" fmla="*/ 1365223 w 1643588"/>
              <a:gd name="connsiteY50" fmla="*/ 880080 h 1643588"/>
              <a:gd name="connsiteX51" fmla="*/ 1346419 w 1643588"/>
              <a:gd name="connsiteY51" fmla="*/ 891513 h 1643588"/>
              <a:gd name="connsiteX52" fmla="*/ 1339591 w 1643588"/>
              <a:gd name="connsiteY52" fmla="*/ 893379 h 1643588"/>
              <a:gd name="connsiteX53" fmla="*/ 1321862 w 1643588"/>
              <a:gd name="connsiteY53" fmla="*/ 910989 h 1643588"/>
              <a:gd name="connsiteX54" fmla="*/ 1321055 w 1643588"/>
              <a:gd name="connsiteY54" fmla="*/ 920515 h 1643588"/>
              <a:gd name="connsiteX55" fmla="*/ 1318177 w 1643588"/>
              <a:gd name="connsiteY55" fmla="*/ 929627 h 1643588"/>
              <a:gd name="connsiteX56" fmla="*/ 1327870 w 1643588"/>
              <a:gd name="connsiteY56" fmla="*/ 952659 h 1643588"/>
              <a:gd name="connsiteX57" fmla="*/ 1333472 w 1643588"/>
              <a:gd name="connsiteY57" fmla="*/ 956983 h 1643588"/>
              <a:gd name="connsiteX58" fmla="*/ 1346510 w 1643588"/>
              <a:gd name="connsiteY58" fmla="*/ 974712 h 1643588"/>
              <a:gd name="connsiteX59" fmla="*/ 1551240 w 1643588"/>
              <a:gd name="connsiteY59" fmla="*/ 1119261 h 1643588"/>
              <a:gd name="connsiteX60" fmla="*/ 1581747 w 1643588"/>
              <a:gd name="connsiteY60" fmla="*/ 1134552 h 1643588"/>
              <a:gd name="connsiteX61" fmla="*/ 1549314 w 1643588"/>
              <a:gd name="connsiteY61" fmla="*/ 1123940 h 1643588"/>
              <a:gd name="connsiteX62" fmla="*/ 1302145 w 1643588"/>
              <a:gd name="connsiteY62" fmla="*/ 1082512 h 1643588"/>
              <a:gd name="connsiteX63" fmla="*/ 1272603 w 1643588"/>
              <a:gd name="connsiteY63" fmla="*/ 1087153 h 1643588"/>
              <a:gd name="connsiteX64" fmla="*/ 1272179 w 1643588"/>
              <a:gd name="connsiteY64" fmla="*/ 1087108 h 1643588"/>
              <a:gd name="connsiteX65" fmla="*/ 1249039 w 1643588"/>
              <a:gd name="connsiteY65" fmla="*/ 1096540 h 1643588"/>
              <a:gd name="connsiteX66" fmla="*/ 1245167 w 1643588"/>
              <a:gd name="connsiteY66" fmla="*/ 1103987 h 1643588"/>
              <a:gd name="connsiteX67" fmla="*/ 1239784 w 1643588"/>
              <a:gd name="connsiteY67" fmla="*/ 1110426 h 1643588"/>
              <a:gd name="connsiteX68" fmla="*/ 1239982 w 1643588"/>
              <a:gd name="connsiteY68" fmla="*/ 1135413 h 1643588"/>
              <a:gd name="connsiteX69" fmla="*/ 1240180 w 1643588"/>
              <a:gd name="connsiteY69" fmla="*/ 1135756 h 1643588"/>
              <a:gd name="connsiteX70" fmla="*/ 1247271 w 1643588"/>
              <a:gd name="connsiteY70" fmla="*/ 1164841 h 1643588"/>
              <a:gd name="connsiteX71" fmla="*/ 1380616 w 1643588"/>
              <a:gd name="connsiteY71" fmla="*/ 1377038 h 1643588"/>
              <a:gd name="connsiteX72" fmla="*/ 1402890 w 1643588"/>
              <a:gd name="connsiteY72" fmla="*/ 1402890 h 1643588"/>
              <a:gd name="connsiteX73" fmla="*/ 1377038 w 1643588"/>
              <a:gd name="connsiteY73" fmla="*/ 1380616 h 1643588"/>
              <a:gd name="connsiteX74" fmla="*/ 1164841 w 1643588"/>
              <a:gd name="connsiteY74" fmla="*/ 1247271 h 1643588"/>
              <a:gd name="connsiteX75" fmla="*/ 1143461 w 1643588"/>
              <a:gd name="connsiteY75" fmla="*/ 1242058 h 1643588"/>
              <a:gd name="connsiteX76" fmla="*/ 1137314 w 1643588"/>
              <a:gd name="connsiteY76" fmla="*/ 1238550 h 1643588"/>
              <a:gd name="connsiteX77" fmla="*/ 1112325 w 1643588"/>
              <a:gd name="connsiteY77" fmla="*/ 1238466 h 1643588"/>
              <a:gd name="connsiteX78" fmla="*/ 1105020 w 1643588"/>
              <a:gd name="connsiteY78" fmla="*/ 1244630 h 1643588"/>
              <a:gd name="connsiteX79" fmla="*/ 1096540 w 1643588"/>
              <a:gd name="connsiteY79" fmla="*/ 1249039 h 1643588"/>
              <a:gd name="connsiteX80" fmla="*/ 1087108 w 1643588"/>
              <a:gd name="connsiteY80" fmla="*/ 1272179 h 1643588"/>
              <a:gd name="connsiteX81" fmla="*/ 1088012 w 1643588"/>
              <a:gd name="connsiteY81" fmla="*/ 1279199 h 1643588"/>
              <a:gd name="connsiteX82" fmla="*/ 1084696 w 1643588"/>
              <a:gd name="connsiteY82" fmla="*/ 1300955 h 1643588"/>
              <a:gd name="connsiteX83" fmla="*/ 1127249 w 1643588"/>
              <a:gd name="connsiteY83" fmla="*/ 1547932 h 1643588"/>
              <a:gd name="connsiteX84" fmla="*/ 1138008 w 1643588"/>
              <a:gd name="connsiteY84" fmla="*/ 1580315 h 1643588"/>
              <a:gd name="connsiteX85" fmla="*/ 1122579 w 1643588"/>
              <a:gd name="connsiteY85" fmla="*/ 1549879 h 1643588"/>
              <a:gd name="connsiteX86" fmla="*/ 1003595 w 1643588"/>
              <a:gd name="connsiteY86" fmla="*/ 1372070 h 1643588"/>
              <a:gd name="connsiteX87" fmla="*/ 952905 w 1643588"/>
              <a:gd name="connsiteY87" fmla="*/ 1328189 h 1643588"/>
              <a:gd name="connsiteX88" fmla="*/ 952659 w 1643588"/>
              <a:gd name="connsiteY88" fmla="*/ 1327870 h 1643588"/>
              <a:gd name="connsiteX89" fmla="*/ 929627 w 1643588"/>
              <a:gd name="connsiteY89" fmla="*/ 1318177 h 1643588"/>
              <a:gd name="connsiteX90" fmla="*/ 922072 w 1643588"/>
              <a:gd name="connsiteY90" fmla="*/ 1322945 h 1643588"/>
              <a:gd name="connsiteX91" fmla="*/ 913264 w 1643588"/>
              <a:gd name="connsiteY91" fmla="*/ 1321451 h 1643588"/>
              <a:gd name="connsiteX92" fmla="*/ 895735 w 1643588"/>
              <a:gd name="connsiteY92" fmla="*/ 1339259 h 1643588"/>
              <a:gd name="connsiteX93" fmla="*/ 895630 w 1643588"/>
              <a:gd name="connsiteY93" fmla="*/ 1339651 h 1643588"/>
              <a:gd name="connsiteX94" fmla="*/ 865731 w 1643588"/>
              <a:gd name="connsiteY94" fmla="*/ 1399656 h 1643588"/>
              <a:gd name="connsiteX95" fmla="*/ 824324 w 1643588"/>
              <a:gd name="connsiteY95" fmla="*/ 1609558 h 1643588"/>
              <a:gd name="connsiteX96" fmla="*/ 821794 w 1643588"/>
              <a:gd name="connsiteY96" fmla="*/ 1643588 h 1643588"/>
              <a:gd name="connsiteX97" fmla="*/ 819264 w 1643588"/>
              <a:gd name="connsiteY97" fmla="*/ 1609558 h 1643588"/>
              <a:gd name="connsiteX98" fmla="*/ 763508 w 1643588"/>
              <a:gd name="connsiteY98" fmla="*/ 1365223 h 1643588"/>
              <a:gd name="connsiteX99" fmla="*/ 752076 w 1643588"/>
              <a:gd name="connsiteY99" fmla="*/ 1346419 h 1643588"/>
              <a:gd name="connsiteX100" fmla="*/ 750209 w 1643588"/>
              <a:gd name="connsiteY100" fmla="*/ 1339591 h 1643588"/>
              <a:gd name="connsiteX101" fmla="*/ 732599 w 1643588"/>
              <a:gd name="connsiteY101" fmla="*/ 1321862 h 1643588"/>
              <a:gd name="connsiteX102" fmla="*/ 723075 w 1643588"/>
              <a:gd name="connsiteY102" fmla="*/ 1321056 h 1643588"/>
              <a:gd name="connsiteX103" fmla="*/ 713961 w 1643588"/>
              <a:gd name="connsiteY103" fmla="*/ 1318177 h 1643588"/>
              <a:gd name="connsiteX104" fmla="*/ 690929 w 1643588"/>
              <a:gd name="connsiteY104" fmla="*/ 1327870 h 1643588"/>
              <a:gd name="connsiteX105" fmla="*/ 686605 w 1643588"/>
              <a:gd name="connsiteY105" fmla="*/ 1333473 h 1643588"/>
              <a:gd name="connsiteX106" fmla="*/ 668876 w 1643588"/>
              <a:gd name="connsiteY106" fmla="*/ 1346512 h 1643588"/>
              <a:gd name="connsiteX107" fmla="*/ 524327 w 1643588"/>
              <a:gd name="connsiteY107" fmla="*/ 1551240 h 1643588"/>
              <a:gd name="connsiteX108" fmla="*/ 509036 w 1643588"/>
              <a:gd name="connsiteY108" fmla="*/ 1581747 h 1643588"/>
              <a:gd name="connsiteX109" fmla="*/ 519648 w 1643588"/>
              <a:gd name="connsiteY109" fmla="*/ 1549314 h 1643588"/>
              <a:gd name="connsiteX110" fmla="*/ 561076 w 1643588"/>
              <a:gd name="connsiteY110" fmla="*/ 1302147 h 1643588"/>
              <a:gd name="connsiteX111" fmla="*/ 556430 w 1643588"/>
              <a:gd name="connsiteY111" fmla="*/ 1272570 h 1643588"/>
              <a:gd name="connsiteX112" fmla="*/ 556480 w 1643588"/>
              <a:gd name="connsiteY112" fmla="*/ 1272179 h 1643588"/>
              <a:gd name="connsiteX113" fmla="*/ 547048 w 1643588"/>
              <a:gd name="connsiteY113" fmla="*/ 1249040 h 1643588"/>
              <a:gd name="connsiteX114" fmla="*/ 539602 w 1643588"/>
              <a:gd name="connsiteY114" fmla="*/ 1245168 h 1643588"/>
              <a:gd name="connsiteX115" fmla="*/ 533163 w 1643588"/>
              <a:gd name="connsiteY115" fmla="*/ 1239784 h 1643588"/>
              <a:gd name="connsiteX116" fmla="*/ 508175 w 1643588"/>
              <a:gd name="connsiteY116" fmla="*/ 1239982 h 1643588"/>
              <a:gd name="connsiteX117" fmla="*/ 507833 w 1643588"/>
              <a:gd name="connsiteY117" fmla="*/ 1240179 h 1643588"/>
              <a:gd name="connsiteX118" fmla="*/ 478747 w 1643588"/>
              <a:gd name="connsiteY118" fmla="*/ 1247271 h 1643588"/>
              <a:gd name="connsiteX119" fmla="*/ 266549 w 1643588"/>
              <a:gd name="connsiteY119" fmla="*/ 1380616 h 1643588"/>
              <a:gd name="connsiteX120" fmla="*/ 240699 w 1643588"/>
              <a:gd name="connsiteY120" fmla="*/ 1402890 h 1643588"/>
              <a:gd name="connsiteX121" fmla="*/ 262972 w 1643588"/>
              <a:gd name="connsiteY121" fmla="*/ 1377038 h 1643588"/>
              <a:gd name="connsiteX122" fmla="*/ 396318 w 1643588"/>
              <a:gd name="connsiteY122" fmla="*/ 1164842 h 1643588"/>
              <a:gd name="connsiteX123" fmla="*/ 401531 w 1643588"/>
              <a:gd name="connsiteY123" fmla="*/ 1143461 h 1643588"/>
              <a:gd name="connsiteX124" fmla="*/ 405038 w 1643588"/>
              <a:gd name="connsiteY124" fmla="*/ 1137314 h 1643588"/>
              <a:gd name="connsiteX125" fmla="*/ 405122 w 1643588"/>
              <a:gd name="connsiteY125" fmla="*/ 1112326 h 1643588"/>
              <a:gd name="connsiteX126" fmla="*/ 398959 w 1643588"/>
              <a:gd name="connsiteY126" fmla="*/ 1105022 h 1643588"/>
              <a:gd name="connsiteX127" fmla="*/ 394549 w 1643588"/>
              <a:gd name="connsiteY127" fmla="*/ 1096541 h 1643588"/>
              <a:gd name="connsiteX128" fmla="*/ 371409 w 1643588"/>
              <a:gd name="connsiteY128" fmla="*/ 1087108 h 1643588"/>
              <a:gd name="connsiteX129" fmla="*/ 363801 w 1643588"/>
              <a:gd name="connsiteY129" fmla="*/ 1087923 h 1643588"/>
              <a:gd name="connsiteX130" fmla="*/ 342634 w 1643588"/>
              <a:gd name="connsiteY130" fmla="*/ 1084696 h 1643588"/>
              <a:gd name="connsiteX131" fmla="*/ 95657 w 1643588"/>
              <a:gd name="connsiteY131" fmla="*/ 1127249 h 1643588"/>
              <a:gd name="connsiteX132" fmla="*/ 63273 w 1643588"/>
              <a:gd name="connsiteY132" fmla="*/ 1138008 h 1643588"/>
              <a:gd name="connsiteX133" fmla="*/ 93710 w 1643588"/>
              <a:gd name="connsiteY133" fmla="*/ 1122579 h 1643588"/>
              <a:gd name="connsiteX134" fmla="*/ 297778 w 1643588"/>
              <a:gd name="connsiteY134" fmla="*/ 977099 h 1643588"/>
              <a:gd name="connsiteX135" fmla="*/ 315406 w 1643588"/>
              <a:gd name="connsiteY135" fmla="*/ 952900 h 1643588"/>
              <a:gd name="connsiteX136" fmla="*/ 315719 w 1643588"/>
              <a:gd name="connsiteY136" fmla="*/ 952659 h 1643588"/>
              <a:gd name="connsiteX137" fmla="*/ 325411 w 1643588"/>
              <a:gd name="connsiteY137" fmla="*/ 929627 h 1643588"/>
              <a:gd name="connsiteX138" fmla="*/ 322884 w 1643588"/>
              <a:gd name="connsiteY138" fmla="*/ 921625 h 1643588"/>
              <a:gd name="connsiteX139" fmla="*/ 322137 w 1643588"/>
              <a:gd name="connsiteY139" fmla="*/ 913265 h 1643588"/>
              <a:gd name="connsiteX140" fmla="*/ 304328 w 1643588"/>
              <a:gd name="connsiteY140" fmla="*/ 895736 h 1643588"/>
              <a:gd name="connsiteX141" fmla="*/ 303947 w 1643588"/>
              <a:gd name="connsiteY141" fmla="*/ 895632 h 1643588"/>
              <a:gd name="connsiteX142" fmla="*/ 278366 w 1643588"/>
              <a:gd name="connsiteY142" fmla="*/ 880080 h 1643588"/>
              <a:gd name="connsiteX143" fmla="*/ 34031 w 1643588"/>
              <a:gd name="connsiteY143" fmla="*/ 824324 h 1643588"/>
              <a:gd name="connsiteX144" fmla="*/ 0 w 1643588"/>
              <a:gd name="connsiteY144" fmla="*/ 821794 h 1643588"/>
              <a:gd name="connsiteX145" fmla="*/ 34031 w 1643588"/>
              <a:gd name="connsiteY145" fmla="*/ 819264 h 1643588"/>
              <a:gd name="connsiteX146" fmla="*/ 278366 w 1643588"/>
              <a:gd name="connsiteY146" fmla="*/ 763508 h 1643588"/>
              <a:gd name="connsiteX147" fmla="*/ 297169 w 1643588"/>
              <a:gd name="connsiteY147" fmla="*/ 752075 h 1643588"/>
              <a:gd name="connsiteX148" fmla="*/ 303997 w 1643588"/>
              <a:gd name="connsiteY148" fmla="*/ 750209 h 1643588"/>
              <a:gd name="connsiteX149" fmla="*/ 321726 w 1643588"/>
              <a:gd name="connsiteY149" fmla="*/ 732600 h 1643588"/>
              <a:gd name="connsiteX150" fmla="*/ 322532 w 1643588"/>
              <a:gd name="connsiteY150" fmla="*/ 723076 h 1643588"/>
              <a:gd name="connsiteX151" fmla="*/ 325411 w 1643588"/>
              <a:gd name="connsiteY151" fmla="*/ 713962 h 1643588"/>
              <a:gd name="connsiteX152" fmla="*/ 315718 w 1643588"/>
              <a:gd name="connsiteY152" fmla="*/ 690929 h 1643588"/>
              <a:gd name="connsiteX153" fmla="*/ 310115 w 1643588"/>
              <a:gd name="connsiteY153" fmla="*/ 686605 h 1643588"/>
              <a:gd name="connsiteX154" fmla="*/ 297077 w 1643588"/>
              <a:gd name="connsiteY154" fmla="*/ 668876 h 1643588"/>
              <a:gd name="connsiteX155" fmla="*/ 92348 w 1643588"/>
              <a:gd name="connsiteY155" fmla="*/ 524327 h 1643588"/>
              <a:gd name="connsiteX156" fmla="*/ 61842 w 1643588"/>
              <a:gd name="connsiteY156" fmla="*/ 509036 h 1643588"/>
              <a:gd name="connsiteX157" fmla="*/ 94274 w 1643588"/>
              <a:gd name="connsiteY157" fmla="*/ 519648 h 1643588"/>
              <a:gd name="connsiteX158" fmla="*/ 341443 w 1643588"/>
              <a:gd name="connsiteY158" fmla="*/ 561077 h 1643588"/>
              <a:gd name="connsiteX159" fmla="*/ 371017 w 1643588"/>
              <a:gd name="connsiteY159" fmla="*/ 556430 h 1643588"/>
              <a:gd name="connsiteX160" fmla="*/ 371409 w 1643588"/>
              <a:gd name="connsiteY160" fmla="*/ 556480 h 1643588"/>
              <a:gd name="connsiteX161" fmla="*/ 394550 w 1643588"/>
              <a:gd name="connsiteY161" fmla="*/ 547048 h 1643588"/>
              <a:gd name="connsiteX162" fmla="*/ 398422 w 1643588"/>
              <a:gd name="connsiteY162" fmla="*/ 539600 h 1643588"/>
              <a:gd name="connsiteX163" fmla="*/ 403803 w 1643588"/>
              <a:gd name="connsiteY163" fmla="*/ 533163 h 1643588"/>
              <a:gd name="connsiteX164" fmla="*/ 403606 w 1643588"/>
              <a:gd name="connsiteY164" fmla="*/ 508175 h 1643588"/>
              <a:gd name="connsiteX165" fmla="*/ 403410 w 1643588"/>
              <a:gd name="connsiteY165" fmla="*/ 507833 h 1643588"/>
              <a:gd name="connsiteX166" fmla="*/ 396318 w 1643588"/>
              <a:gd name="connsiteY166" fmla="*/ 478747 h 1643588"/>
              <a:gd name="connsiteX167" fmla="*/ 262973 w 1643588"/>
              <a:gd name="connsiteY167" fmla="*/ 266550 h 1643588"/>
              <a:gd name="connsiteX168" fmla="*/ 240698 w 1643588"/>
              <a:gd name="connsiteY168" fmla="*/ 240699 h 1643588"/>
              <a:gd name="connsiteX169" fmla="*/ 266550 w 1643588"/>
              <a:gd name="connsiteY169" fmla="*/ 262972 h 1643588"/>
              <a:gd name="connsiteX170" fmla="*/ 478747 w 1643588"/>
              <a:gd name="connsiteY170" fmla="*/ 396318 h 1643588"/>
              <a:gd name="connsiteX171" fmla="*/ 500127 w 1643588"/>
              <a:gd name="connsiteY171" fmla="*/ 401530 h 1643588"/>
              <a:gd name="connsiteX172" fmla="*/ 506274 w 1643588"/>
              <a:gd name="connsiteY172" fmla="*/ 405038 h 1643588"/>
              <a:gd name="connsiteX173" fmla="*/ 531263 w 1643588"/>
              <a:gd name="connsiteY173" fmla="*/ 405122 h 1643588"/>
              <a:gd name="connsiteX174" fmla="*/ 538567 w 1643588"/>
              <a:gd name="connsiteY174" fmla="*/ 398958 h 1643588"/>
              <a:gd name="connsiteX175" fmla="*/ 547048 w 1643588"/>
              <a:gd name="connsiteY175" fmla="*/ 394549 h 1643588"/>
              <a:gd name="connsiteX176" fmla="*/ 556480 w 1643588"/>
              <a:gd name="connsiteY176" fmla="*/ 371409 h 1643588"/>
              <a:gd name="connsiteX177" fmla="*/ 555576 w 1643588"/>
              <a:gd name="connsiteY177" fmla="*/ 364390 h 1643588"/>
              <a:gd name="connsiteX178" fmla="*/ 558892 w 1643588"/>
              <a:gd name="connsiteY178" fmla="*/ 342633 h 1643588"/>
              <a:gd name="connsiteX179" fmla="*/ 516339 w 1643588"/>
              <a:gd name="connsiteY179" fmla="*/ 95657 h 1643588"/>
              <a:gd name="connsiteX180" fmla="*/ 505580 w 1643588"/>
              <a:gd name="connsiteY180" fmla="*/ 63273 h 1643588"/>
              <a:gd name="connsiteX181" fmla="*/ 521009 w 1643588"/>
              <a:gd name="connsiteY181" fmla="*/ 93710 h 1643588"/>
              <a:gd name="connsiteX182" fmla="*/ 639994 w 1643588"/>
              <a:gd name="connsiteY182" fmla="*/ 271518 h 1643588"/>
              <a:gd name="connsiteX183" fmla="*/ 690683 w 1643588"/>
              <a:gd name="connsiteY183" fmla="*/ 315399 h 1643588"/>
              <a:gd name="connsiteX184" fmla="*/ 690929 w 1643588"/>
              <a:gd name="connsiteY184" fmla="*/ 315718 h 1643588"/>
              <a:gd name="connsiteX185" fmla="*/ 713961 w 1643588"/>
              <a:gd name="connsiteY185" fmla="*/ 325411 h 1643588"/>
              <a:gd name="connsiteX186" fmla="*/ 721516 w 1643588"/>
              <a:gd name="connsiteY186" fmla="*/ 320643 h 1643588"/>
              <a:gd name="connsiteX187" fmla="*/ 730324 w 1643588"/>
              <a:gd name="connsiteY187" fmla="*/ 322137 h 1643588"/>
              <a:gd name="connsiteX188" fmla="*/ 747853 w 1643588"/>
              <a:gd name="connsiteY188" fmla="*/ 304329 h 1643588"/>
              <a:gd name="connsiteX189" fmla="*/ 747958 w 1643588"/>
              <a:gd name="connsiteY189" fmla="*/ 303937 h 1643588"/>
              <a:gd name="connsiteX190" fmla="*/ 777857 w 1643588"/>
              <a:gd name="connsiteY190" fmla="*/ 243932 h 1643588"/>
              <a:gd name="connsiteX191" fmla="*/ 819264 w 1643588"/>
              <a:gd name="connsiteY191" fmla="*/ 34031 h 164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1643588" h="1643588">
                <a:moveTo>
                  <a:pt x="821794" y="0"/>
                </a:moveTo>
                <a:lnTo>
                  <a:pt x="824324" y="34031"/>
                </a:lnTo>
                <a:cubicBezTo>
                  <a:pt x="835167" y="141050"/>
                  <a:pt x="855099" y="228116"/>
                  <a:pt x="880080" y="278366"/>
                </a:cubicBezTo>
                <a:lnTo>
                  <a:pt x="891513" y="297169"/>
                </a:lnTo>
                <a:lnTo>
                  <a:pt x="893379" y="303997"/>
                </a:lnTo>
                <a:cubicBezTo>
                  <a:pt x="897840" y="312705"/>
                  <a:pt x="903693" y="318723"/>
                  <a:pt x="910989" y="321726"/>
                </a:cubicBezTo>
                <a:lnTo>
                  <a:pt x="920513" y="322532"/>
                </a:lnTo>
                <a:lnTo>
                  <a:pt x="929627" y="325411"/>
                </a:lnTo>
                <a:cubicBezTo>
                  <a:pt x="937517" y="325411"/>
                  <a:pt x="945220" y="322073"/>
                  <a:pt x="952659" y="315718"/>
                </a:cubicBezTo>
                <a:lnTo>
                  <a:pt x="956983" y="310115"/>
                </a:lnTo>
                <a:lnTo>
                  <a:pt x="974712" y="297076"/>
                </a:lnTo>
                <a:cubicBezTo>
                  <a:pt x="1016937" y="260116"/>
                  <a:pt x="1068504" y="187188"/>
                  <a:pt x="1119261" y="92348"/>
                </a:cubicBezTo>
                <a:lnTo>
                  <a:pt x="1134552" y="61842"/>
                </a:lnTo>
                <a:lnTo>
                  <a:pt x="1123940" y="94274"/>
                </a:lnTo>
                <a:cubicBezTo>
                  <a:pt x="1093238" y="197367"/>
                  <a:pt x="1078535" y="285466"/>
                  <a:pt x="1082512" y="341441"/>
                </a:cubicBezTo>
                <a:lnTo>
                  <a:pt x="1087158" y="371016"/>
                </a:lnTo>
                <a:lnTo>
                  <a:pt x="1087108" y="371409"/>
                </a:lnTo>
                <a:cubicBezTo>
                  <a:pt x="1087874" y="381163"/>
                  <a:pt x="1090961" y="388970"/>
                  <a:pt x="1096540" y="394549"/>
                </a:cubicBezTo>
                <a:lnTo>
                  <a:pt x="1103988" y="398422"/>
                </a:lnTo>
                <a:lnTo>
                  <a:pt x="1110426" y="403804"/>
                </a:lnTo>
                <a:cubicBezTo>
                  <a:pt x="1117722" y="406807"/>
                  <a:pt x="1126115" y="406651"/>
                  <a:pt x="1135414" y="403606"/>
                </a:cubicBezTo>
                <a:lnTo>
                  <a:pt x="1135757" y="403409"/>
                </a:lnTo>
                <a:lnTo>
                  <a:pt x="1164841" y="396317"/>
                </a:lnTo>
                <a:cubicBezTo>
                  <a:pt x="1218037" y="378450"/>
                  <a:pt x="1293696" y="330979"/>
                  <a:pt x="1377038" y="262972"/>
                </a:cubicBezTo>
                <a:lnTo>
                  <a:pt x="1402890" y="240698"/>
                </a:lnTo>
                <a:lnTo>
                  <a:pt x="1380616" y="266550"/>
                </a:lnTo>
                <a:cubicBezTo>
                  <a:pt x="1312609" y="349892"/>
                  <a:pt x="1265138" y="425550"/>
                  <a:pt x="1247271" y="478746"/>
                </a:cubicBezTo>
                <a:lnTo>
                  <a:pt x="1242058" y="500127"/>
                </a:lnTo>
                <a:lnTo>
                  <a:pt x="1238550" y="506274"/>
                </a:lnTo>
                <a:cubicBezTo>
                  <a:pt x="1235547" y="515586"/>
                  <a:pt x="1235430" y="523980"/>
                  <a:pt x="1238466" y="531263"/>
                </a:cubicBezTo>
                <a:lnTo>
                  <a:pt x="1244629" y="538567"/>
                </a:lnTo>
                <a:lnTo>
                  <a:pt x="1249039" y="547048"/>
                </a:lnTo>
                <a:cubicBezTo>
                  <a:pt x="1254618" y="552626"/>
                  <a:pt x="1262425" y="555713"/>
                  <a:pt x="1272179" y="556480"/>
                </a:cubicBezTo>
                <a:lnTo>
                  <a:pt x="1279199" y="555575"/>
                </a:lnTo>
                <a:lnTo>
                  <a:pt x="1300954" y="558893"/>
                </a:lnTo>
                <a:cubicBezTo>
                  <a:pt x="1356948" y="562614"/>
                  <a:pt x="1444979" y="547510"/>
                  <a:pt x="1547931" y="516339"/>
                </a:cubicBezTo>
                <a:lnTo>
                  <a:pt x="1580315" y="505580"/>
                </a:lnTo>
                <a:lnTo>
                  <a:pt x="1549878" y="521009"/>
                </a:lnTo>
                <a:cubicBezTo>
                  <a:pt x="1455271" y="572197"/>
                  <a:pt x="1382578" y="624096"/>
                  <a:pt x="1345810" y="666489"/>
                </a:cubicBezTo>
                <a:lnTo>
                  <a:pt x="1328182" y="690688"/>
                </a:lnTo>
                <a:lnTo>
                  <a:pt x="1327870" y="690929"/>
                </a:lnTo>
                <a:cubicBezTo>
                  <a:pt x="1321514" y="698368"/>
                  <a:pt x="1318177" y="706071"/>
                  <a:pt x="1318177" y="713961"/>
                </a:cubicBezTo>
                <a:lnTo>
                  <a:pt x="1320705" y="721963"/>
                </a:lnTo>
                <a:lnTo>
                  <a:pt x="1321451" y="730324"/>
                </a:lnTo>
                <a:cubicBezTo>
                  <a:pt x="1324487" y="737606"/>
                  <a:pt x="1330531" y="743431"/>
                  <a:pt x="1339260" y="747853"/>
                </a:cubicBezTo>
                <a:lnTo>
                  <a:pt x="1339641" y="747955"/>
                </a:lnTo>
                <a:lnTo>
                  <a:pt x="1365223" y="763508"/>
                </a:lnTo>
                <a:cubicBezTo>
                  <a:pt x="1415472" y="788489"/>
                  <a:pt x="1502538" y="808421"/>
                  <a:pt x="1609558" y="819264"/>
                </a:cubicBezTo>
                <a:lnTo>
                  <a:pt x="1643588" y="821794"/>
                </a:lnTo>
                <a:lnTo>
                  <a:pt x="1609557" y="824324"/>
                </a:lnTo>
                <a:cubicBezTo>
                  <a:pt x="1502538" y="835167"/>
                  <a:pt x="1415472" y="855099"/>
                  <a:pt x="1365223" y="880080"/>
                </a:cubicBezTo>
                <a:lnTo>
                  <a:pt x="1346419" y="891513"/>
                </a:lnTo>
                <a:lnTo>
                  <a:pt x="1339591" y="893379"/>
                </a:lnTo>
                <a:cubicBezTo>
                  <a:pt x="1330883" y="897840"/>
                  <a:pt x="1324865" y="903693"/>
                  <a:pt x="1321862" y="910989"/>
                </a:cubicBezTo>
                <a:lnTo>
                  <a:pt x="1321055" y="920515"/>
                </a:lnTo>
                <a:lnTo>
                  <a:pt x="1318177" y="929627"/>
                </a:lnTo>
                <a:cubicBezTo>
                  <a:pt x="1318177" y="937516"/>
                  <a:pt x="1321514" y="945219"/>
                  <a:pt x="1327870" y="952659"/>
                </a:cubicBezTo>
                <a:lnTo>
                  <a:pt x="1333472" y="956983"/>
                </a:lnTo>
                <a:lnTo>
                  <a:pt x="1346510" y="974712"/>
                </a:lnTo>
                <a:cubicBezTo>
                  <a:pt x="1383472" y="1016937"/>
                  <a:pt x="1456400" y="1068504"/>
                  <a:pt x="1551240" y="1119261"/>
                </a:cubicBezTo>
                <a:lnTo>
                  <a:pt x="1581747" y="1134552"/>
                </a:lnTo>
                <a:lnTo>
                  <a:pt x="1549314" y="1123940"/>
                </a:lnTo>
                <a:cubicBezTo>
                  <a:pt x="1446221" y="1093238"/>
                  <a:pt x="1358121" y="1078535"/>
                  <a:pt x="1302145" y="1082512"/>
                </a:cubicBezTo>
                <a:lnTo>
                  <a:pt x="1272603" y="1087153"/>
                </a:lnTo>
                <a:lnTo>
                  <a:pt x="1272179" y="1087108"/>
                </a:lnTo>
                <a:cubicBezTo>
                  <a:pt x="1262425" y="1087875"/>
                  <a:pt x="1254618" y="1090962"/>
                  <a:pt x="1249039" y="1096540"/>
                </a:cubicBezTo>
                <a:lnTo>
                  <a:pt x="1245167" y="1103987"/>
                </a:lnTo>
                <a:lnTo>
                  <a:pt x="1239784" y="1110426"/>
                </a:lnTo>
                <a:cubicBezTo>
                  <a:pt x="1236781" y="1117722"/>
                  <a:pt x="1236936" y="1126116"/>
                  <a:pt x="1239982" y="1135413"/>
                </a:cubicBezTo>
                <a:lnTo>
                  <a:pt x="1240180" y="1135756"/>
                </a:lnTo>
                <a:lnTo>
                  <a:pt x="1247271" y="1164841"/>
                </a:lnTo>
                <a:cubicBezTo>
                  <a:pt x="1265138" y="1218038"/>
                  <a:pt x="1312609" y="1293696"/>
                  <a:pt x="1380616" y="1377038"/>
                </a:cubicBezTo>
                <a:lnTo>
                  <a:pt x="1402890" y="1402890"/>
                </a:lnTo>
                <a:lnTo>
                  <a:pt x="1377038" y="1380616"/>
                </a:lnTo>
                <a:cubicBezTo>
                  <a:pt x="1293696" y="1312609"/>
                  <a:pt x="1218037" y="1265139"/>
                  <a:pt x="1164841" y="1247271"/>
                </a:cubicBezTo>
                <a:lnTo>
                  <a:pt x="1143461" y="1242058"/>
                </a:lnTo>
                <a:lnTo>
                  <a:pt x="1137314" y="1238550"/>
                </a:lnTo>
                <a:cubicBezTo>
                  <a:pt x="1128001" y="1235547"/>
                  <a:pt x="1119607" y="1235431"/>
                  <a:pt x="1112325" y="1238466"/>
                </a:cubicBezTo>
                <a:lnTo>
                  <a:pt x="1105020" y="1244630"/>
                </a:lnTo>
                <a:lnTo>
                  <a:pt x="1096540" y="1249039"/>
                </a:lnTo>
                <a:cubicBezTo>
                  <a:pt x="1090961" y="1254619"/>
                  <a:pt x="1087874" y="1262425"/>
                  <a:pt x="1087108" y="1272179"/>
                </a:cubicBezTo>
                <a:lnTo>
                  <a:pt x="1088012" y="1279199"/>
                </a:lnTo>
                <a:lnTo>
                  <a:pt x="1084696" y="1300955"/>
                </a:lnTo>
                <a:cubicBezTo>
                  <a:pt x="1080973" y="1356947"/>
                  <a:pt x="1096078" y="1444979"/>
                  <a:pt x="1127249" y="1547932"/>
                </a:cubicBezTo>
                <a:lnTo>
                  <a:pt x="1138008" y="1580315"/>
                </a:lnTo>
                <a:lnTo>
                  <a:pt x="1122579" y="1549879"/>
                </a:lnTo>
                <a:cubicBezTo>
                  <a:pt x="1081629" y="1474192"/>
                  <a:pt x="1040223" y="1412532"/>
                  <a:pt x="1003595" y="1372070"/>
                </a:cubicBezTo>
                <a:lnTo>
                  <a:pt x="952905" y="1328189"/>
                </a:lnTo>
                <a:lnTo>
                  <a:pt x="952659" y="1327870"/>
                </a:lnTo>
                <a:cubicBezTo>
                  <a:pt x="945220" y="1321515"/>
                  <a:pt x="937517" y="1318177"/>
                  <a:pt x="929627" y="1318177"/>
                </a:cubicBezTo>
                <a:lnTo>
                  <a:pt x="922072" y="1322945"/>
                </a:lnTo>
                <a:lnTo>
                  <a:pt x="913264" y="1321451"/>
                </a:lnTo>
                <a:cubicBezTo>
                  <a:pt x="905982" y="1324487"/>
                  <a:pt x="900156" y="1330531"/>
                  <a:pt x="895735" y="1339259"/>
                </a:cubicBezTo>
                <a:lnTo>
                  <a:pt x="895630" y="1339651"/>
                </a:lnTo>
                <a:lnTo>
                  <a:pt x="865731" y="1399656"/>
                </a:lnTo>
                <a:cubicBezTo>
                  <a:pt x="847490" y="1451097"/>
                  <a:pt x="832999" y="1523942"/>
                  <a:pt x="824324" y="1609558"/>
                </a:cubicBezTo>
                <a:lnTo>
                  <a:pt x="821794" y="1643588"/>
                </a:lnTo>
                <a:lnTo>
                  <a:pt x="819264" y="1609558"/>
                </a:lnTo>
                <a:cubicBezTo>
                  <a:pt x="808421" y="1502538"/>
                  <a:pt x="788489" y="1415472"/>
                  <a:pt x="763508" y="1365223"/>
                </a:cubicBezTo>
                <a:lnTo>
                  <a:pt x="752076" y="1346419"/>
                </a:lnTo>
                <a:lnTo>
                  <a:pt x="750209" y="1339591"/>
                </a:lnTo>
                <a:cubicBezTo>
                  <a:pt x="745748" y="1330883"/>
                  <a:pt x="739895" y="1324865"/>
                  <a:pt x="732599" y="1321862"/>
                </a:cubicBezTo>
                <a:lnTo>
                  <a:pt x="723075" y="1321056"/>
                </a:lnTo>
                <a:lnTo>
                  <a:pt x="713961" y="1318177"/>
                </a:lnTo>
                <a:cubicBezTo>
                  <a:pt x="706071" y="1318177"/>
                  <a:pt x="698369" y="1321515"/>
                  <a:pt x="690929" y="1327870"/>
                </a:cubicBezTo>
                <a:lnTo>
                  <a:pt x="686605" y="1333473"/>
                </a:lnTo>
                <a:lnTo>
                  <a:pt x="668876" y="1346512"/>
                </a:lnTo>
                <a:cubicBezTo>
                  <a:pt x="626651" y="1383472"/>
                  <a:pt x="575083" y="1456401"/>
                  <a:pt x="524327" y="1551240"/>
                </a:cubicBezTo>
                <a:lnTo>
                  <a:pt x="509036" y="1581747"/>
                </a:lnTo>
                <a:lnTo>
                  <a:pt x="519648" y="1549314"/>
                </a:lnTo>
                <a:cubicBezTo>
                  <a:pt x="550350" y="1446221"/>
                  <a:pt x="565054" y="1358122"/>
                  <a:pt x="561076" y="1302147"/>
                </a:cubicBezTo>
                <a:lnTo>
                  <a:pt x="556430" y="1272570"/>
                </a:lnTo>
                <a:lnTo>
                  <a:pt x="556480" y="1272179"/>
                </a:lnTo>
                <a:cubicBezTo>
                  <a:pt x="555713" y="1262425"/>
                  <a:pt x="552626" y="1254618"/>
                  <a:pt x="547048" y="1249040"/>
                </a:cubicBezTo>
                <a:lnTo>
                  <a:pt x="539602" y="1245168"/>
                </a:lnTo>
                <a:lnTo>
                  <a:pt x="533163" y="1239784"/>
                </a:lnTo>
                <a:cubicBezTo>
                  <a:pt x="525867" y="1236782"/>
                  <a:pt x="517473" y="1236937"/>
                  <a:pt x="508175" y="1239982"/>
                </a:cubicBezTo>
                <a:lnTo>
                  <a:pt x="507833" y="1240179"/>
                </a:lnTo>
                <a:lnTo>
                  <a:pt x="478747" y="1247271"/>
                </a:lnTo>
                <a:cubicBezTo>
                  <a:pt x="425550" y="1265138"/>
                  <a:pt x="349892" y="1312609"/>
                  <a:pt x="266549" y="1380616"/>
                </a:cubicBezTo>
                <a:lnTo>
                  <a:pt x="240699" y="1402890"/>
                </a:lnTo>
                <a:lnTo>
                  <a:pt x="262972" y="1377038"/>
                </a:lnTo>
                <a:cubicBezTo>
                  <a:pt x="330979" y="1293696"/>
                  <a:pt x="378450" y="1218038"/>
                  <a:pt x="396318" y="1164842"/>
                </a:cubicBezTo>
                <a:lnTo>
                  <a:pt x="401531" y="1143461"/>
                </a:lnTo>
                <a:lnTo>
                  <a:pt x="405038" y="1137314"/>
                </a:lnTo>
                <a:cubicBezTo>
                  <a:pt x="408042" y="1128002"/>
                  <a:pt x="408158" y="1119608"/>
                  <a:pt x="405122" y="1112326"/>
                </a:cubicBezTo>
                <a:lnTo>
                  <a:pt x="398959" y="1105022"/>
                </a:lnTo>
                <a:lnTo>
                  <a:pt x="394549" y="1096541"/>
                </a:lnTo>
                <a:cubicBezTo>
                  <a:pt x="388970" y="1090962"/>
                  <a:pt x="381163" y="1087875"/>
                  <a:pt x="371409" y="1087108"/>
                </a:cubicBezTo>
                <a:lnTo>
                  <a:pt x="363801" y="1087923"/>
                </a:lnTo>
                <a:lnTo>
                  <a:pt x="342634" y="1084696"/>
                </a:lnTo>
                <a:cubicBezTo>
                  <a:pt x="286641" y="1080973"/>
                  <a:pt x="198609" y="1096078"/>
                  <a:pt x="95657" y="1127249"/>
                </a:cubicBezTo>
                <a:lnTo>
                  <a:pt x="63273" y="1138008"/>
                </a:lnTo>
                <a:lnTo>
                  <a:pt x="93710" y="1122579"/>
                </a:lnTo>
                <a:cubicBezTo>
                  <a:pt x="188318" y="1071391"/>
                  <a:pt x="261011" y="1019492"/>
                  <a:pt x="297778" y="977099"/>
                </a:cubicBezTo>
                <a:lnTo>
                  <a:pt x="315406" y="952900"/>
                </a:lnTo>
                <a:lnTo>
                  <a:pt x="315719" y="952659"/>
                </a:lnTo>
                <a:cubicBezTo>
                  <a:pt x="322074" y="945219"/>
                  <a:pt x="325411" y="937517"/>
                  <a:pt x="325411" y="929627"/>
                </a:cubicBezTo>
                <a:lnTo>
                  <a:pt x="322884" y="921625"/>
                </a:lnTo>
                <a:lnTo>
                  <a:pt x="322137" y="913265"/>
                </a:lnTo>
                <a:cubicBezTo>
                  <a:pt x="319101" y="905982"/>
                  <a:pt x="313058" y="900157"/>
                  <a:pt x="304328" y="895736"/>
                </a:cubicBezTo>
                <a:lnTo>
                  <a:pt x="303947" y="895632"/>
                </a:lnTo>
                <a:lnTo>
                  <a:pt x="278366" y="880080"/>
                </a:lnTo>
                <a:cubicBezTo>
                  <a:pt x="228116" y="855099"/>
                  <a:pt x="141050" y="835167"/>
                  <a:pt x="34031" y="824324"/>
                </a:cubicBezTo>
                <a:lnTo>
                  <a:pt x="0" y="821794"/>
                </a:lnTo>
                <a:lnTo>
                  <a:pt x="34031" y="819264"/>
                </a:lnTo>
                <a:cubicBezTo>
                  <a:pt x="141050" y="808421"/>
                  <a:pt x="228116" y="788490"/>
                  <a:pt x="278366" y="763508"/>
                </a:cubicBezTo>
                <a:lnTo>
                  <a:pt x="297169" y="752075"/>
                </a:lnTo>
                <a:lnTo>
                  <a:pt x="303997" y="750209"/>
                </a:lnTo>
                <a:cubicBezTo>
                  <a:pt x="312705" y="745748"/>
                  <a:pt x="318724" y="739896"/>
                  <a:pt x="321726" y="732600"/>
                </a:cubicBezTo>
                <a:lnTo>
                  <a:pt x="322532" y="723076"/>
                </a:lnTo>
                <a:lnTo>
                  <a:pt x="325411" y="713962"/>
                </a:lnTo>
                <a:cubicBezTo>
                  <a:pt x="325412" y="706072"/>
                  <a:pt x="322073" y="698368"/>
                  <a:pt x="315718" y="690929"/>
                </a:cubicBezTo>
                <a:lnTo>
                  <a:pt x="310115" y="686605"/>
                </a:lnTo>
                <a:lnTo>
                  <a:pt x="297077" y="668876"/>
                </a:lnTo>
                <a:cubicBezTo>
                  <a:pt x="260116" y="626651"/>
                  <a:pt x="187188" y="575083"/>
                  <a:pt x="92348" y="524327"/>
                </a:cubicBezTo>
                <a:lnTo>
                  <a:pt x="61842" y="509036"/>
                </a:lnTo>
                <a:lnTo>
                  <a:pt x="94274" y="519648"/>
                </a:lnTo>
                <a:cubicBezTo>
                  <a:pt x="197366" y="550350"/>
                  <a:pt x="285466" y="565054"/>
                  <a:pt x="341443" y="561077"/>
                </a:cubicBezTo>
                <a:lnTo>
                  <a:pt x="371017" y="556430"/>
                </a:lnTo>
                <a:lnTo>
                  <a:pt x="371409" y="556480"/>
                </a:lnTo>
                <a:cubicBezTo>
                  <a:pt x="381164" y="555714"/>
                  <a:pt x="388971" y="552626"/>
                  <a:pt x="394550" y="547048"/>
                </a:cubicBezTo>
                <a:lnTo>
                  <a:pt x="398422" y="539600"/>
                </a:lnTo>
                <a:lnTo>
                  <a:pt x="403803" y="533163"/>
                </a:lnTo>
                <a:cubicBezTo>
                  <a:pt x="406806" y="525867"/>
                  <a:pt x="406652" y="517473"/>
                  <a:pt x="403606" y="508175"/>
                </a:cubicBezTo>
                <a:lnTo>
                  <a:pt x="403410" y="507833"/>
                </a:lnTo>
                <a:lnTo>
                  <a:pt x="396318" y="478747"/>
                </a:lnTo>
                <a:cubicBezTo>
                  <a:pt x="378451" y="425550"/>
                  <a:pt x="330979" y="349892"/>
                  <a:pt x="262973" y="266550"/>
                </a:cubicBezTo>
                <a:lnTo>
                  <a:pt x="240698" y="240699"/>
                </a:lnTo>
                <a:lnTo>
                  <a:pt x="266550" y="262972"/>
                </a:lnTo>
                <a:cubicBezTo>
                  <a:pt x="349891" y="330980"/>
                  <a:pt x="425551" y="378450"/>
                  <a:pt x="478747" y="396318"/>
                </a:cubicBezTo>
                <a:lnTo>
                  <a:pt x="500127" y="401530"/>
                </a:lnTo>
                <a:lnTo>
                  <a:pt x="506274" y="405038"/>
                </a:lnTo>
                <a:cubicBezTo>
                  <a:pt x="515587" y="408042"/>
                  <a:pt x="523981" y="408158"/>
                  <a:pt x="531263" y="405122"/>
                </a:cubicBezTo>
                <a:lnTo>
                  <a:pt x="538567" y="398958"/>
                </a:lnTo>
                <a:lnTo>
                  <a:pt x="547048" y="394549"/>
                </a:lnTo>
                <a:cubicBezTo>
                  <a:pt x="552627" y="388970"/>
                  <a:pt x="555713" y="381163"/>
                  <a:pt x="556480" y="371409"/>
                </a:cubicBezTo>
                <a:lnTo>
                  <a:pt x="555576" y="364390"/>
                </a:lnTo>
                <a:lnTo>
                  <a:pt x="558892" y="342633"/>
                </a:lnTo>
                <a:cubicBezTo>
                  <a:pt x="562615" y="286641"/>
                  <a:pt x="547511" y="198609"/>
                  <a:pt x="516339" y="95657"/>
                </a:cubicBezTo>
                <a:lnTo>
                  <a:pt x="505580" y="63273"/>
                </a:lnTo>
                <a:lnTo>
                  <a:pt x="521009" y="93710"/>
                </a:lnTo>
                <a:cubicBezTo>
                  <a:pt x="561959" y="169396"/>
                  <a:pt x="603365" y="231056"/>
                  <a:pt x="639994" y="271518"/>
                </a:cubicBezTo>
                <a:lnTo>
                  <a:pt x="690683" y="315399"/>
                </a:lnTo>
                <a:lnTo>
                  <a:pt x="690929" y="315718"/>
                </a:lnTo>
                <a:cubicBezTo>
                  <a:pt x="698368" y="322073"/>
                  <a:pt x="706071" y="325411"/>
                  <a:pt x="713961" y="325411"/>
                </a:cubicBezTo>
                <a:lnTo>
                  <a:pt x="721516" y="320643"/>
                </a:lnTo>
                <a:lnTo>
                  <a:pt x="730324" y="322137"/>
                </a:lnTo>
                <a:cubicBezTo>
                  <a:pt x="737606" y="319101"/>
                  <a:pt x="743432" y="313057"/>
                  <a:pt x="747853" y="304329"/>
                </a:cubicBezTo>
                <a:lnTo>
                  <a:pt x="747958" y="303937"/>
                </a:lnTo>
                <a:lnTo>
                  <a:pt x="777857" y="243932"/>
                </a:lnTo>
                <a:cubicBezTo>
                  <a:pt x="796098" y="192491"/>
                  <a:pt x="810590" y="119646"/>
                  <a:pt x="819264" y="34031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24C5C718-AA71-4D98-A768-C6838DEB336C}"/>
              </a:ext>
            </a:extLst>
          </p:cNvPr>
          <p:cNvSpPr/>
          <p:nvPr/>
        </p:nvSpPr>
        <p:spPr>
          <a:xfrm>
            <a:off x="7895627" y="2764157"/>
            <a:ext cx="1564941" cy="1564941"/>
          </a:xfrm>
          <a:custGeom>
            <a:avLst/>
            <a:gdLst>
              <a:gd name="connsiteX0" fmla="*/ 821794 w 1643588"/>
              <a:gd name="connsiteY0" fmla="*/ 0 h 1643588"/>
              <a:gd name="connsiteX1" fmla="*/ 824324 w 1643588"/>
              <a:gd name="connsiteY1" fmla="*/ 34031 h 1643588"/>
              <a:gd name="connsiteX2" fmla="*/ 862354 w 1643588"/>
              <a:gd name="connsiteY2" fmla="*/ 234039 h 1643588"/>
              <a:gd name="connsiteX3" fmla="*/ 873729 w 1643588"/>
              <a:gd name="connsiteY3" fmla="*/ 262484 h 1643588"/>
              <a:gd name="connsiteX4" fmla="*/ 886352 w 1643588"/>
              <a:gd name="connsiteY4" fmla="*/ 245871 h 1643588"/>
              <a:gd name="connsiteX5" fmla="*/ 966163 w 1643588"/>
              <a:gd name="connsiteY5" fmla="*/ 47369 h 1643588"/>
              <a:gd name="connsiteX6" fmla="*/ 974993 w 1643588"/>
              <a:gd name="connsiteY6" fmla="*/ 14406 h 1643588"/>
              <a:gd name="connsiteX7" fmla="*/ 971134 w 1643588"/>
              <a:gd name="connsiteY7" fmla="*/ 48312 h 1643588"/>
              <a:gd name="connsiteX8" fmla="*/ 971212 w 1643588"/>
              <a:gd name="connsiteY8" fmla="*/ 251904 h 1643588"/>
              <a:gd name="connsiteX9" fmla="*/ 979144 w 1643588"/>
              <a:gd name="connsiteY9" fmla="*/ 292513 h 1643588"/>
              <a:gd name="connsiteX10" fmla="*/ 1007974 w 1643588"/>
              <a:gd name="connsiteY10" fmla="*/ 262832 h 1643588"/>
              <a:gd name="connsiteX11" fmla="*/ 1119261 w 1643588"/>
              <a:gd name="connsiteY11" fmla="*/ 92348 h 1643588"/>
              <a:gd name="connsiteX12" fmla="*/ 1134552 w 1643588"/>
              <a:gd name="connsiteY12" fmla="*/ 61842 h 1643588"/>
              <a:gd name="connsiteX13" fmla="*/ 1123940 w 1643588"/>
              <a:gd name="connsiteY13" fmla="*/ 94274 h 1643588"/>
              <a:gd name="connsiteX14" fmla="*/ 1082990 w 1643588"/>
              <a:gd name="connsiteY14" fmla="*/ 293704 h 1643588"/>
              <a:gd name="connsiteX15" fmla="*/ 1082669 w 1643588"/>
              <a:gd name="connsiteY15" fmla="*/ 325775 h 1643588"/>
              <a:gd name="connsiteX16" fmla="*/ 1108912 w 1643588"/>
              <a:gd name="connsiteY16" fmla="*/ 307338 h 1643588"/>
              <a:gd name="connsiteX17" fmla="*/ 1250030 w 1643588"/>
              <a:gd name="connsiteY17" fmla="*/ 160589 h 1643588"/>
              <a:gd name="connsiteX18" fmla="*/ 1270740 w 1643588"/>
              <a:gd name="connsiteY18" fmla="*/ 133468 h 1643588"/>
              <a:gd name="connsiteX19" fmla="*/ 1254268 w 1643588"/>
              <a:gd name="connsiteY19" fmla="*/ 163354 h 1643588"/>
              <a:gd name="connsiteX20" fmla="*/ 1176858 w 1643588"/>
              <a:gd name="connsiteY20" fmla="*/ 351654 h 1643588"/>
              <a:gd name="connsiteX21" fmla="*/ 1168208 w 1643588"/>
              <a:gd name="connsiteY21" fmla="*/ 394874 h 1643588"/>
              <a:gd name="connsiteX22" fmla="*/ 1208719 w 1643588"/>
              <a:gd name="connsiteY22" fmla="*/ 377508 h 1643588"/>
              <a:gd name="connsiteX23" fmla="*/ 1377038 w 1643588"/>
              <a:gd name="connsiteY23" fmla="*/ 262972 h 1643588"/>
              <a:gd name="connsiteX24" fmla="*/ 1402890 w 1643588"/>
              <a:gd name="connsiteY24" fmla="*/ 240698 h 1643588"/>
              <a:gd name="connsiteX25" fmla="*/ 1380616 w 1643588"/>
              <a:gd name="connsiteY25" fmla="*/ 266550 h 1643588"/>
              <a:gd name="connsiteX26" fmla="*/ 1266080 w 1643588"/>
              <a:gd name="connsiteY26" fmla="*/ 434868 h 1643588"/>
              <a:gd name="connsiteX27" fmla="*/ 1253444 w 1643588"/>
              <a:gd name="connsiteY27" fmla="*/ 464346 h 1643588"/>
              <a:gd name="connsiteX28" fmla="*/ 1284760 w 1643588"/>
              <a:gd name="connsiteY28" fmla="*/ 457427 h 1643588"/>
              <a:gd name="connsiteX29" fmla="*/ 1471480 w 1643588"/>
              <a:gd name="connsiteY29" fmla="*/ 376277 h 1643588"/>
              <a:gd name="connsiteX30" fmla="*/ 1501031 w 1643588"/>
              <a:gd name="connsiteY30" fmla="*/ 359213 h 1643588"/>
              <a:gd name="connsiteX31" fmla="*/ 1474329 w 1643588"/>
              <a:gd name="connsiteY31" fmla="*/ 380459 h 1643588"/>
              <a:gd name="connsiteX32" fmla="*/ 1330423 w 1643588"/>
              <a:gd name="connsiteY32" fmla="*/ 524475 h 1643588"/>
              <a:gd name="connsiteX33" fmla="*/ 1307315 w 1643588"/>
              <a:gd name="connsiteY33" fmla="*/ 558800 h 1643588"/>
              <a:gd name="connsiteX34" fmla="*/ 1348689 w 1643588"/>
              <a:gd name="connsiteY34" fmla="*/ 558197 h 1643588"/>
              <a:gd name="connsiteX35" fmla="*/ 1547931 w 1643588"/>
              <a:gd name="connsiteY35" fmla="*/ 516339 h 1643588"/>
              <a:gd name="connsiteX36" fmla="*/ 1580315 w 1643588"/>
              <a:gd name="connsiteY36" fmla="*/ 505580 h 1643588"/>
              <a:gd name="connsiteX37" fmla="*/ 1549878 w 1643588"/>
              <a:gd name="connsiteY37" fmla="*/ 521009 h 1643588"/>
              <a:gd name="connsiteX38" fmla="*/ 1379903 w 1643588"/>
              <a:gd name="connsiteY38" fmla="*/ 633072 h 1643588"/>
              <a:gd name="connsiteX39" fmla="*/ 1356998 w 1643588"/>
              <a:gd name="connsiteY39" fmla="*/ 655523 h 1643588"/>
              <a:gd name="connsiteX40" fmla="*/ 1388592 w 1643588"/>
              <a:gd name="connsiteY40" fmla="*/ 661042 h 1643588"/>
              <a:gd name="connsiteX41" fmla="*/ 1592145 w 1643588"/>
              <a:gd name="connsiteY41" fmla="*/ 657060 h 1643588"/>
              <a:gd name="connsiteX42" fmla="*/ 1625967 w 1643588"/>
              <a:gd name="connsiteY42" fmla="*/ 652527 h 1643588"/>
              <a:gd name="connsiteX43" fmla="*/ 1593187 w 1643588"/>
              <a:gd name="connsiteY43" fmla="*/ 662011 h 1643588"/>
              <a:gd name="connsiteX44" fmla="*/ 1405301 w 1643588"/>
              <a:gd name="connsiteY44" fmla="*/ 740423 h 1643588"/>
              <a:gd name="connsiteX45" fmla="*/ 1368623 w 1643588"/>
              <a:gd name="connsiteY45" fmla="*/ 764868 h 1643588"/>
              <a:gd name="connsiteX46" fmla="*/ 1409549 w 1643588"/>
              <a:gd name="connsiteY46" fmla="*/ 781234 h 1643588"/>
              <a:gd name="connsiteX47" fmla="*/ 1609558 w 1643588"/>
              <a:gd name="connsiteY47" fmla="*/ 819264 h 1643588"/>
              <a:gd name="connsiteX48" fmla="*/ 1643588 w 1643588"/>
              <a:gd name="connsiteY48" fmla="*/ 821794 h 1643588"/>
              <a:gd name="connsiteX49" fmla="*/ 1609557 w 1643588"/>
              <a:gd name="connsiteY49" fmla="*/ 824324 h 1643588"/>
              <a:gd name="connsiteX50" fmla="*/ 1409549 w 1643588"/>
              <a:gd name="connsiteY50" fmla="*/ 862354 h 1643588"/>
              <a:gd name="connsiteX51" fmla="*/ 1379770 w 1643588"/>
              <a:gd name="connsiteY51" fmla="*/ 874263 h 1643588"/>
              <a:gd name="connsiteX52" fmla="*/ 1406807 w 1643588"/>
              <a:gd name="connsiteY52" fmla="*/ 891514 h 1643588"/>
              <a:gd name="connsiteX53" fmla="*/ 1596220 w 1643588"/>
              <a:gd name="connsiteY53" fmla="*/ 966163 h 1643588"/>
              <a:gd name="connsiteX54" fmla="*/ 1629182 w 1643588"/>
              <a:gd name="connsiteY54" fmla="*/ 974993 h 1643588"/>
              <a:gd name="connsiteX55" fmla="*/ 1595276 w 1643588"/>
              <a:gd name="connsiteY55" fmla="*/ 971135 h 1643588"/>
              <a:gd name="connsiteX56" fmla="*/ 1391685 w 1643588"/>
              <a:gd name="connsiteY56" fmla="*/ 971213 h 1643588"/>
              <a:gd name="connsiteX57" fmla="*/ 1351074 w 1643588"/>
              <a:gd name="connsiteY57" fmla="*/ 979145 h 1643588"/>
              <a:gd name="connsiteX58" fmla="*/ 1380756 w 1643588"/>
              <a:gd name="connsiteY58" fmla="*/ 1007974 h 1643588"/>
              <a:gd name="connsiteX59" fmla="*/ 1551240 w 1643588"/>
              <a:gd name="connsiteY59" fmla="*/ 1119261 h 1643588"/>
              <a:gd name="connsiteX60" fmla="*/ 1581747 w 1643588"/>
              <a:gd name="connsiteY60" fmla="*/ 1134552 h 1643588"/>
              <a:gd name="connsiteX61" fmla="*/ 1549314 w 1643588"/>
              <a:gd name="connsiteY61" fmla="*/ 1123940 h 1643588"/>
              <a:gd name="connsiteX62" fmla="*/ 1349883 w 1643588"/>
              <a:gd name="connsiteY62" fmla="*/ 1082990 h 1643588"/>
              <a:gd name="connsiteX63" fmla="*/ 1317812 w 1643588"/>
              <a:gd name="connsiteY63" fmla="*/ 1082669 h 1643588"/>
              <a:gd name="connsiteX64" fmla="*/ 1336249 w 1643588"/>
              <a:gd name="connsiteY64" fmla="*/ 1108912 h 1643588"/>
              <a:gd name="connsiteX65" fmla="*/ 1482999 w 1643588"/>
              <a:gd name="connsiteY65" fmla="*/ 1250030 h 1643588"/>
              <a:gd name="connsiteX66" fmla="*/ 1510121 w 1643588"/>
              <a:gd name="connsiteY66" fmla="*/ 1270740 h 1643588"/>
              <a:gd name="connsiteX67" fmla="*/ 1480235 w 1643588"/>
              <a:gd name="connsiteY67" fmla="*/ 1254268 h 1643588"/>
              <a:gd name="connsiteX68" fmla="*/ 1291933 w 1643588"/>
              <a:gd name="connsiteY68" fmla="*/ 1176858 h 1643588"/>
              <a:gd name="connsiteX69" fmla="*/ 1248714 w 1643588"/>
              <a:gd name="connsiteY69" fmla="*/ 1168208 h 1643588"/>
              <a:gd name="connsiteX70" fmla="*/ 1266080 w 1643588"/>
              <a:gd name="connsiteY70" fmla="*/ 1208719 h 1643588"/>
              <a:gd name="connsiteX71" fmla="*/ 1380616 w 1643588"/>
              <a:gd name="connsiteY71" fmla="*/ 1377038 h 1643588"/>
              <a:gd name="connsiteX72" fmla="*/ 1402890 w 1643588"/>
              <a:gd name="connsiteY72" fmla="*/ 1402890 h 1643588"/>
              <a:gd name="connsiteX73" fmla="*/ 1377038 w 1643588"/>
              <a:gd name="connsiteY73" fmla="*/ 1380616 h 1643588"/>
              <a:gd name="connsiteX74" fmla="*/ 1208719 w 1643588"/>
              <a:gd name="connsiteY74" fmla="*/ 1266081 h 1643588"/>
              <a:gd name="connsiteX75" fmla="*/ 1179242 w 1643588"/>
              <a:gd name="connsiteY75" fmla="*/ 1253445 h 1643588"/>
              <a:gd name="connsiteX76" fmla="*/ 1186161 w 1643588"/>
              <a:gd name="connsiteY76" fmla="*/ 1284760 h 1643588"/>
              <a:gd name="connsiteX77" fmla="*/ 1267311 w 1643588"/>
              <a:gd name="connsiteY77" fmla="*/ 1471480 h 1643588"/>
              <a:gd name="connsiteX78" fmla="*/ 1284376 w 1643588"/>
              <a:gd name="connsiteY78" fmla="*/ 1501032 h 1643588"/>
              <a:gd name="connsiteX79" fmla="*/ 1263129 w 1643588"/>
              <a:gd name="connsiteY79" fmla="*/ 1474329 h 1643588"/>
              <a:gd name="connsiteX80" fmla="*/ 1119112 w 1643588"/>
              <a:gd name="connsiteY80" fmla="*/ 1330423 h 1643588"/>
              <a:gd name="connsiteX81" fmla="*/ 1084789 w 1643588"/>
              <a:gd name="connsiteY81" fmla="*/ 1307317 h 1643588"/>
              <a:gd name="connsiteX82" fmla="*/ 1085391 w 1643588"/>
              <a:gd name="connsiteY82" fmla="*/ 1348689 h 1643588"/>
              <a:gd name="connsiteX83" fmla="*/ 1127249 w 1643588"/>
              <a:gd name="connsiteY83" fmla="*/ 1547932 h 1643588"/>
              <a:gd name="connsiteX84" fmla="*/ 1138008 w 1643588"/>
              <a:gd name="connsiteY84" fmla="*/ 1580315 h 1643588"/>
              <a:gd name="connsiteX85" fmla="*/ 1122579 w 1643588"/>
              <a:gd name="connsiteY85" fmla="*/ 1549879 h 1643588"/>
              <a:gd name="connsiteX86" fmla="*/ 1003595 w 1643588"/>
              <a:gd name="connsiteY86" fmla="*/ 1372070 h 1643588"/>
              <a:gd name="connsiteX87" fmla="*/ 987819 w 1643588"/>
              <a:gd name="connsiteY87" fmla="*/ 1358413 h 1643588"/>
              <a:gd name="connsiteX88" fmla="*/ 982546 w 1643588"/>
              <a:gd name="connsiteY88" fmla="*/ 1388592 h 1643588"/>
              <a:gd name="connsiteX89" fmla="*/ 986528 w 1643588"/>
              <a:gd name="connsiteY89" fmla="*/ 1592146 h 1643588"/>
              <a:gd name="connsiteX90" fmla="*/ 991061 w 1643588"/>
              <a:gd name="connsiteY90" fmla="*/ 1625967 h 1643588"/>
              <a:gd name="connsiteX91" fmla="*/ 981577 w 1643588"/>
              <a:gd name="connsiteY91" fmla="*/ 1593188 h 1643588"/>
              <a:gd name="connsiteX92" fmla="*/ 897826 w 1643588"/>
              <a:gd name="connsiteY92" fmla="*/ 1396315 h 1643588"/>
              <a:gd name="connsiteX93" fmla="*/ 879148 w 1643588"/>
              <a:gd name="connsiteY93" fmla="*/ 1372729 h 1643588"/>
              <a:gd name="connsiteX94" fmla="*/ 865731 w 1643588"/>
              <a:gd name="connsiteY94" fmla="*/ 1399656 h 1643588"/>
              <a:gd name="connsiteX95" fmla="*/ 824324 w 1643588"/>
              <a:gd name="connsiteY95" fmla="*/ 1609558 h 1643588"/>
              <a:gd name="connsiteX96" fmla="*/ 821794 w 1643588"/>
              <a:gd name="connsiteY96" fmla="*/ 1643588 h 1643588"/>
              <a:gd name="connsiteX97" fmla="*/ 819264 w 1643588"/>
              <a:gd name="connsiteY97" fmla="*/ 1609558 h 1643588"/>
              <a:gd name="connsiteX98" fmla="*/ 781234 w 1643588"/>
              <a:gd name="connsiteY98" fmla="*/ 1409550 h 1643588"/>
              <a:gd name="connsiteX99" fmla="*/ 769859 w 1643588"/>
              <a:gd name="connsiteY99" fmla="*/ 1381105 h 1643588"/>
              <a:gd name="connsiteX100" fmla="*/ 757236 w 1643588"/>
              <a:gd name="connsiteY100" fmla="*/ 1397717 h 1643588"/>
              <a:gd name="connsiteX101" fmla="*/ 677425 w 1643588"/>
              <a:gd name="connsiteY101" fmla="*/ 1596220 h 1643588"/>
              <a:gd name="connsiteX102" fmla="*/ 668595 w 1643588"/>
              <a:gd name="connsiteY102" fmla="*/ 1629182 h 1643588"/>
              <a:gd name="connsiteX103" fmla="*/ 672453 w 1643588"/>
              <a:gd name="connsiteY103" fmla="*/ 1595277 h 1643588"/>
              <a:gd name="connsiteX104" fmla="*/ 672376 w 1643588"/>
              <a:gd name="connsiteY104" fmla="*/ 1391685 h 1643588"/>
              <a:gd name="connsiteX105" fmla="*/ 664444 w 1643588"/>
              <a:gd name="connsiteY105" fmla="*/ 1351075 h 1643588"/>
              <a:gd name="connsiteX106" fmla="*/ 635614 w 1643588"/>
              <a:gd name="connsiteY106" fmla="*/ 1380757 h 1643588"/>
              <a:gd name="connsiteX107" fmla="*/ 524327 w 1643588"/>
              <a:gd name="connsiteY107" fmla="*/ 1551240 h 1643588"/>
              <a:gd name="connsiteX108" fmla="*/ 509036 w 1643588"/>
              <a:gd name="connsiteY108" fmla="*/ 1581747 h 1643588"/>
              <a:gd name="connsiteX109" fmla="*/ 519648 w 1643588"/>
              <a:gd name="connsiteY109" fmla="*/ 1549314 h 1643588"/>
              <a:gd name="connsiteX110" fmla="*/ 560599 w 1643588"/>
              <a:gd name="connsiteY110" fmla="*/ 1349884 h 1643588"/>
              <a:gd name="connsiteX111" fmla="*/ 560919 w 1643588"/>
              <a:gd name="connsiteY111" fmla="*/ 1317813 h 1643588"/>
              <a:gd name="connsiteX112" fmla="*/ 534676 w 1643588"/>
              <a:gd name="connsiteY112" fmla="*/ 1336250 h 1643588"/>
              <a:gd name="connsiteX113" fmla="*/ 393558 w 1643588"/>
              <a:gd name="connsiteY113" fmla="*/ 1482999 h 1643588"/>
              <a:gd name="connsiteX114" fmla="*/ 372848 w 1643588"/>
              <a:gd name="connsiteY114" fmla="*/ 1510121 h 1643588"/>
              <a:gd name="connsiteX115" fmla="*/ 389320 w 1643588"/>
              <a:gd name="connsiteY115" fmla="*/ 1480235 h 1643588"/>
              <a:gd name="connsiteX116" fmla="*/ 466731 w 1643588"/>
              <a:gd name="connsiteY116" fmla="*/ 1291935 h 1643588"/>
              <a:gd name="connsiteX117" fmla="*/ 475380 w 1643588"/>
              <a:gd name="connsiteY117" fmla="*/ 1248714 h 1643588"/>
              <a:gd name="connsiteX118" fmla="*/ 434869 w 1643588"/>
              <a:gd name="connsiteY118" fmla="*/ 1266080 h 1643588"/>
              <a:gd name="connsiteX119" fmla="*/ 266549 w 1643588"/>
              <a:gd name="connsiteY119" fmla="*/ 1380616 h 1643588"/>
              <a:gd name="connsiteX120" fmla="*/ 240699 w 1643588"/>
              <a:gd name="connsiteY120" fmla="*/ 1402890 h 1643588"/>
              <a:gd name="connsiteX121" fmla="*/ 262972 w 1643588"/>
              <a:gd name="connsiteY121" fmla="*/ 1377038 h 1643588"/>
              <a:gd name="connsiteX122" fmla="*/ 377508 w 1643588"/>
              <a:gd name="connsiteY122" fmla="*/ 1208720 h 1643588"/>
              <a:gd name="connsiteX123" fmla="*/ 390145 w 1643588"/>
              <a:gd name="connsiteY123" fmla="*/ 1179242 h 1643588"/>
              <a:gd name="connsiteX124" fmla="*/ 358828 w 1643588"/>
              <a:gd name="connsiteY124" fmla="*/ 1186161 h 1643588"/>
              <a:gd name="connsiteX125" fmla="*/ 172107 w 1643588"/>
              <a:gd name="connsiteY125" fmla="*/ 1267311 h 1643588"/>
              <a:gd name="connsiteX126" fmla="*/ 142558 w 1643588"/>
              <a:gd name="connsiteY126" fmla="*/ 1284376 h 1643588"/>
              <a:gd name="connsiteX127" fmla="*/ 169259 w 1643588"/>
              <a:gd name="connsiteY127" fmla="*/ 1263129 h 1643588"/>
              <a:gd name="connsiteX128" fmla="*/ 313166 w 1643588"/>
              <a:gd name="connsiteY128" fmla="*/ 1119113 h 1643588"/>
              <a:gd name="connsiteX129" fmla="*/ 336273 w 1643588"/>
              <a:gd name="connsiteY129" fmla="*/ 1084789 h 1643588"/>
              <a:gd name="connsiteX130" fmla="*/ 294899 w 1643588"/>
              <a:gd name="connsiteY130" fmla="*/ 1085391 h 1643588"/>
              <a:gd name="connsiteX131" fmla="*/ 95657 w 1643588"/>
              <a:gd name="connsiteY131" fmla="*/ 1127249 h 1643588"/>
              <a:gd name="connsiteX132" fmla="*/ 63273 w 1643588"/>
              <a:gd name="connsiteY132" fmla="*/ 1138008 h 1643588"/>
              <a:gd name="connsiteX133" fmla="*/ 93710 w 1643588"/>
              <a:gd name="connsiteY133" fmla="*/ 1122579 h 1643588"/>
              <a:gd name="connsiteX134" fmla="*/ 263686 w 1643588"/>
              <a:gd name="connsiteY134" fmla="*/ 1010517 h 1643588"/>
              <a:gd name="connsiteX135" fmla="*/ 286590 w 1643588"/>
              <a:gd name="connsiteY135" fmla="*/ 988066 h 1643588"/>
              <a:gd name="connsiteX136" fmla="*/ 254996 w 1643588"/>
              <a:gd name="connsiteY136" fmla="*/ 982546 h 1643588"/>
              <a:gd name="connsiteX137" fmla="*/ 51443 w 1643588"/>
              <a:gd name="connsiteY137" fmla="*/ 986528 h 1643588"/>
              <a:gd name="connsiteX138" fmla="*/ 17621 w 1643588"/>
              <a:gd name="connsiteY138" fmla="*/ 991061 h 1643588"/>
              <a:gd name="connsiteX139" fmla="*/ 50401 w 1643588"/>
              <a:gd name="connsiteY139" fmla="*/ 981577 h 1643588"/>
              <a:gd name="connsiteX140" fmla="*/ 238288 w 1643588"/>
              <a:gd name="connsiteY140" fmla="*/ 903166 h 1643588"/>
              <a:gd name="connsiteX141" fmla="*/ 274965 w 1643588"/>
              <a:gd name="connsiteY141" fmla="*/ 878720 h 1643588"/>
              <a:gd name="connsiteX142" fmla="*/ 234039 w 1643588"/>
              <a:gd name="connsiteY142" fmla="*/ 862354 h 1643588"/>
              <a:gd name="connsiteX143" fmla="*/ 34031 w 1643588"/>
              <a:gd name="connsiteY143" fmla="*/ 824324 h 1643588"/>
              <a:gd name="connsiteX144" fmla="*/ 0 w 1643588"/>
              <a:gd name="connsiteY144" fmla="*/ 821794 h 1643588"/>
              <a:gd name="connsiteX145" fmla="*/ 34031 w 1643588"/>
              <a:gd name="connsiteY145" fmla="*/ 819264 h 1643588"/>
              <a:gd name="connsiteX146" fmla="*/ 234039 w 1643588"/>
              <a:gd name="connsiteY146" fmla="*/ 781235 h 1643588"/>
              <a:gd name="connsiteX147" fmla="*/ 263819 w 1643588"/>
              <a:gd name="connsiteY147" fmla="*/ 769325 h 1643588"/>
              <a:gd name="connsiteX148" fmla="*/ 236781 w 1643588"/>
              <a:gd name="connsiteY148" fmla="*/ 752074 h 1643588"/>
              <a:gd name="connsiteX149" fmla="*/ 47369 w 1643588"/>
              <a:gd name="connsiteY149" fmla="*/ 677425 h 1643588"/>
              <a:gd name="connsiteX150" fmla="*/ 14406 w 1643588"/>
              <a:gd name="connsiteY150" fmla="*/ 668595 h 1643588"/>
              <a:gd name="connsiteX151" fmla="*/ 48312 w 1643588"/>
              <a:gd name="connsiteY151" fmla="*/ 672454 h 1643588"/>
              <a:gd name="connsiteX152" fmla="*/ 251904 w 1643588"/>
              <a:gd name="connsiteY152" fmla="*/ 672376 h 1643588"/>
              <a:gd name="connsiteX153" fmla="*/ 292514 w 1643588"/>
              <a:gd name="connsiteY153" fmla="*/ 664444 h 1643588"/>
              <a:gd name="connsiteX154" fmla="*/ 262832 w 1643588"/>
              <a:gd name="connsiteY154" fmla="*/ 635614 h 1643588"/>
              <a:gd name="connsiteX155" fmla="*/ 92348 w 1643588"/>
              <a:gd name="connsiteY155" fmla="*/ 524327 h 1643588"/>
              <a:gd name="connsiteX156" fmla="*/ 61842 w 1643588"/>
              <a:gd name="connsiteY156" fmla="*/ 509036 h 1643588"/>
              <a:gd name="connsiteX157" fmla="*/ 94274 w 1643588"/>
              <a:gd name="connsiteY157" fmla="*/ 519648 h 1643588"/>
              <a:gd name="connsiteX158" fmla="*/ 293705 w 1643588"/>
              <a:gd name="connsiteY158" fmla="*/ 560599 h 1643588"/>
              <a:gd name="connsiteX159" fmla="*/ 325776 w 1643588"/>
              <a:gd name="connsiteY159" fmla="*/ 560920 h 1643588"/>
              <a:gd name="connsiteX160" fmla="*/ 307338 w 1643588"/>
              <a:gd name="connsiteY160" fmla="*/ 534676 h 1643588"/>
              <a:gd name="connsiteX161" fmla="*/ 160589 w 1643588"/>
              <a:gd name="connsiteY161" fmla="*/ 393558 h 1643588"/>
              <a:gd name="connsiteX162" fmla="*/ 133468 w 1643588"/>
              <a:gd name="connsiteY162" fmla="*/ 372848 h 1643588"/>
              <a:gd name="connsiteX163" fmla="*/ 163353 w 1643588"/>
              <a:gd name="connsiteY163" fmla="*/ 389320 h 1643588"/>
              <a:gd name="connsiteX164" fmla="*/ 351654 w 1643588"/>
              <a:gd name="connsiteY164" fmla="*/ 466731 h 1643588"/>
              <a:gd name="connsiteX165" fmla="*/ 394875 w 1643588"/>
              <a:gd name="connsiteY165" fmla="*/ 475382 h 1643588"/>
              <a:gd name="connsiteX166" fmla="*/ 377509 w 1643588"/>
              <a:gd name="connsiteY166" fmla="*/ 434869 h 1643588"/>
              <a:gd name="connsiteX167" fmla="*/ 262973 w 1643588"/>
              <a:gd name="connsiteY167" fmla="*/ 266550 h 1643588"/>
              <a:gd name="connsiteX168" fmla="*/ 240698 w 1643588"/>
              <a:gd name="connsiteY168" fmla="*/ 240699 h 1643588"/>
              <a:gd name="connsiteX169" fmla="*/ 266550 w 1643588"/>
              <a:gd name="connsiteY169" fmla="*/ 262972 h 1643588"/>
              <a:gd name="connsiteX170" fmla="*/ 434869 w 1643588"/>
              <a:gd name="connsiteY170" fmla="*/ 377508 h 1643588"/>
              <a:gd name="connsiteX171" fmla="*/ 464347 w 1643588"/>
              <a:gd name="connsiteY171" fmla="*/ 390145 h 1643588"/>
              <a:gd name="connsiteX172" fmla="*/ 457428 w 1643588"/>
              <a:gd name="connsiteY172" fmla="*/ 358828 h 1643588"/>
              <a:gd name="connsiteX173" fmla="*/ 376278 w 1643588"/>
              <a:gd name="connsiteY173" fmla="*/ 172108 h 1643588"/>
              <a:gd name="connsiteX174" fmla="*/ 359212 w 1643588"/>
              <a:gd name="connsiteY174" fmla="*/ 142558 h 1643588"/>
              <a:gd name="connsiteX175" fmla="*/ 380459 w 1643588"/>
              <a:gd name="connsiteY175" fmla="*/ 169260 h 1643588"/>
              <a:gd name="connsiteX176" fmla="*/ 524475 w 1643588"/>
              <a:gd name="connsiteY176" fmla="*/ 313166 h 1643588"/>
              <a:gd name="connsiteX177" fmla="*/ 558799 w 1643588"/>
              <a:gd name="connsiteY177" fmla="*/ 336272 h 1643588"/>
              <a:gd name="connsiteX178" fmla="*/ 558197 w 1643588"/>
              <a:gd name="connsiteY178" fmla="*/ 294899 h 1643588"/>
              <a:gd name="connsiteX179" fmla="*/ 516339 w 1643588"/>
              <a:gd name="connsiteY179" fmla="*/ 95657 h 1643588"/>
              <a:gd name="connsiteX180" fmla="*/ 505580 w 1643588"/>
              <a:gd name="connsiteY180" fmla="*/ 63273 h 1643588"/>
              <a:gd name="connsiteX181" fmla="*/ 521009 w 1643588"/>
              <a:gd name="connsiteY181" fmla="*/ 93710 h 1643588"/>
              <a:gd name="connsiteX182" fmla="*/ 639994 w 1643588"/>
              <a:gd name="connsiteY182" fmla="*/ 271518 h 1643588"/>
              <a:gd name="connsiteX183" fmla="*/ 655770 w 1643588"/>
              <a:gd name="connsiteY183" fmla="*/ 285175 h 1643588"/>
              <a:gd name="connsiteX184" fmla="*/ 661042 w 1643588"/>
              <a:gd name="connsiteY184" fmla="*/ 254996 h 1643588"/>
              <a:gd name="connsiteX185" fmla="*/ 657060 w 1643588"/>
              <a:gd name="connsiteY185" fmla="*/ 51443 h 1643588"/>
              <a:gd name="connsiteX186" fmla="*/ 652527 w 1643588"/>
              <a:gd name="connsiteY186" fmla="*/ 17621 h 1643588"/>
              <a:gd name="connsiteX187" fmla="*/ 662011 w 1643588"/>
              <a:gd name="connsiteY187" fmla="*/ 50401 h 1643588"/>
              <a:gd name="connsiteX188" fmla="*/ 745763 w 1643588"/>
              <a:gd name="connsiteY188" fmla="*/ 247273 h 1643588"/>
              <a:gd name="connsiteX189" fmla="*/ 764440 w 1643588"/>
              <a:gd name="connsiteY189" fmla="*/ 270859 h 1643588"/>
              <a:gd name="connsiteX190" fmla="*/ 777857 w 1643588"/>
              <a:gd name="connsiteY190" fmla="*/ 243932 h 1643588"/>
              <a:gd name="connsiteX191" fmla="*/ 819264 w 1643588"/>
              <a:gd name="connsiteY191" fmla="*/ 34031 h 164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1643588" h="1643588">
                <a:moveTo>
                  <a:pt x="821794" y="0"/>
                </a:moveTo>
                <a:lnTo>
                  <a:pt x="824324" y="34031"/>
                </a:lnTo>
                <a:cubicBezTo>
                  <a:pt x="832456" y="114295"/>
                  <a:pt x="845701" y="183336"/>
                  <a:pt x="862354" y="234039"/>
                </a:cubicBezTo>
                <a:lnTo>
                  <a:pt x="873729" y="262484"/>
                </a:lnTo>
                <a:lnTo>
                  <a:pt x="886352" y="245871"/>
                </a:lnTo>
                <a:cubicBezTo>
                  <a:pt x="913863" y="198732"/>
                  <a:pt x="941681" y="129866"/>
                  <a:pt x="966163" y="47369"/>
                </a:cubicBezTo>
                <a:lnTo>
                  <a:pt x="974993" y="14406"/>
                </a:lnTo>
                <a:lnTo>
                  <a:pt x="971134" y="48312"/>
                </a:lnTo>
                <a:cubicBezTo>
                  <a:pt x="964161" y="128685"/>
                  <a:pt x="964304" y="198985"/>
                  <a:pt x="971212" y="251904"/>
                </a:cubicBezTo>
                <a:lnTo>
                  <a:pt x="979144" y="292513"/>
                </a:lnTo>
                <a:lnTo>
                  <a:pt x="1007974" y="262832"/>
                </a:lnTo>
                <a:cubicBezTo>
                  <a:pt x="1042670" y="222283"/>
                  <a:pt x="1081193" y="163478"/>
                  <a:pt x="1119261" y="92348"/>
                </a:cubicBezTo>
                <a:lnTo>
                  <a:pt x="1134552" y="61842"/>
                </a:lnTo>
                <a:lnTo>
                  <a:pt x="1123940" y="94274"/>
                </a:lnTo>
                <a:cubicBezTo>
                  <a:pt x="1100913" y="171594"/>
                  <a:pt x="1086886" y="240480"/>
                  <a:pt x="1082990" y="293704"/>
                </a:cubicBezTo>
                <a:lnTo>
                  <a:pt x="1082669" y="325775"/>
                </a:lnTo>
                <a:lnTo>
                  <a:pt x="1108912" y="307338"/>
                </a:lnTo>
                <a:cubicBezTo>
                  <a:pt x="1150559" y="273968"/>
                  <a:pt x="1199369" y="223376"/>
                  <a:pt x="1250030" y="160589"/>
                </a:cubicBezTo>
                <a:lnTo>
                  <a:pt x="1270740" y="133468"/>
                </a:lnTo>
                <a:lnTo>
                  <a:pt x="1254268" y="163354"/>
                </a:lnTo>
                <a:cubicBezTo>
                  <a:pt x="1217231" y="235025"/>
                  <a:pt x="1190608" y="300088"/>
                  <a:pt x="1176858" y="351654"/>
                </a:cubicBezTo>
                <a:lnTo>
                  <a:pt x="1168208" y="394874"/>
                </a:lnTo>
                <a:lnTo>
                  <a:pt x="1208719" y="377508"/>
                </a:lnTo>
                <a:cubicBezTo>
                  <a:pt x="1256347" y="353431"/>
                  <a:pt x="1314532" y="313977"/>
                  <a:pt x="1377038" y="262972"/>
                </a:cubicBezTo>
                <a:lnTo>
                  <a:pt x="1402890" y="240698"/>
                </a:lnTo>
                <a:lnTo>
                  <a:pt x="1380616" y="266550"/>
                </a:lnTo>
                <a:cubicBezTo>
                  <a:pt x="1329611" y="329057"/>
                  <a:pt x="1290157" y="387241"/>
                  <a:pt x="1266080" y="434868"/>
                </a:cubicBezTo>
                <a:lnTo>
                  <a:pt x="1253444" y="464346"/>
                </a:lnTo>
                <a:lnTo>
                  <a:pt x="1284760" y="457427"/>
                </a:lnTo>
                <a:cubicBezTo>
                  <a:pt x="1336041" y="442651"/>
                  <a:pt x="1400561" y="414736"/>
                  <a:pt x="1471480" y="376277"/>
                </a:cubicBezTo>
                <a:lnTo>
                  <a:pt x="1501031" y="359213"/>
                </a:lnTo>
                <a:lnTo>
                  <a:pt x="1474329" y="380459"/>
                </a:lnTo>
                <a:cubicBezTo>
                  <a:pt x="1412565" y="432361"/>
                  <a:pt x="1362956" y="482171"/>
                  <a:pt x="1330423" y="524475"/>
                </a:cubicBezTo>
                <a:lnTo>
                  <a:pt x="1307315" y="558800"/>
                </a:lnTo>
                <a:lnTo>
                  <a:pt x="1348689" y="558197"/>
                </a:lnTo>
                <a:cubicBezTo>
                  <a:pt x="1401896" y="554058"/>
                  <a:pt x="1470717" y="539717"/>
                  <a:pt x="1547931" y="516339"/>
                </a:cubicBezTo>
                <a:lnTo>
                  <a:pt x="1580315" y="505580"/>
                </a:lnTo>
                <a:lnTo>
                  <a:pt x="1549878" y="521009"/>
                </a:lnTo>
                <a:cubicBezTo>
                  <a:pt x="1478923" y="559400"/>
                  <a:pt x="1420294" y="598191"/>
                  <a:pt x="1379903" y="633072"/>
                </a:cubicBezTo>
                <a:lnTo>
                  <a:pt x="1356998" y="655523"/>
                </a:lnTo>
                <a:lnTo>
                  <a:pt x="1388592" y="661042"/>
                </a:lnTo>
                <a:cubicBezTo>
                  <a:pt x="1441638" y="666894"/>
                  <a:pt x="1511926" y="665634"/>
                  <a:pt x="1592145" y="657060"/>
                </a:cubicBezTo>
                <a:lnTo>
                  <a:pt x="1625967" y="652527"/>
                </a:lnTo>
                <a:lnTo>
                  <a:pt x="1593187" y="662011"/>
                </a:lnTo>
                <a:cubicBezTo>
                  <a:pt x="1516319" y="686502"/>
                  <a:pt x="1451486" y="713683"/>
                  <a:pt x="1405301" y="740423"/>
                </a:cubicBezTo>
                <a:lnTo>
                  <a:pt x="1368623" y="764868"/>
                </a:lnTo>
                <a:lnTo>
                  <a:pt x="1409549" y="781234"/>
                </a:lnTo>
                <a:cubicBezTo>
                  <a:pt x="1460252" y="797887"/>
                  <a:pt x="1529293" y="811132"/>
                  <a:pt x="1609558" y="819264"/>
                </a:cubicBezTo>
                <a:lnTo>
                  <a:pt x="1643588" y="821794"/>
                </a:lnTo>
                <a:lnTo>
                  <a:pt x="1609557" y="824324"/>
                </a:lnTo>
                <a:cubicBezTo>
                  <a:pt x="1529293" y="832456"/>
                  <a:pt x="1460252" y="845701"/>
                  <a:pt x="1409549" y="862354"/>
                </a:cubicBezTo>
                <a:lnTo>
                  <a:pt x="1379770" y="874263"/>
                </a:lnTo>
                <a:lnTo>
                  <a:pt x="1406807" y="891514"/>
                </a:lnTo>
                <a:cubicBezTo>
                  <a:pt x="1453517" y="917327"/>
                  <a:pt x="1518878" y="943211"/>
                  <a:pt x="1596220" y="966163"/>
                </a:cubicBezTo>
                <a:lnTo>
                  <a:pt x="1629182" y="974993"/>
                </a:lnTo>
                <a:lnTo>
                  <a:pt x="1595276" y="971135"/>
                </a:lnTo>
                <a:cubicBezTo>
                  <a:pt x="1514903" y="964162"/>
                  <a:pt x="1444603" y="964304"/>
                  <a:pt x="1391685" y="971213"/>
                </a:cubicBezTo>
                <a:lnTo>
                  <a:pt x="1351074" y="979145"/>
                </a:lnTo>
                <a:lnTo>
                  <a:pt x="1380756" y="1007974"/>
                </a:lnTo>
                <a:cubicBezTo>
                  <a:pt x="1421306" y="1042670"/>
                  <a:pt x="1480110" y="1081193"/>
                  <a:pt x="1551240" y="1119261"/>
                </a:cubicBezTo>
                <a:lnTo>
                  <a:pt x="1581747" y="1134552"/>
                </a:lnTo>
                <a:lnTo>
                  <a:pt x="1549314" y="1123940"/>
                </a:lnTo>
                <a:cubicBezTo>
                  <a:pt x="1471994" y="1100914"/>
                  <a:pt x="1403108" y="1086887"/>
                  <a:pt x="1349883" y="1082990"/>
                </a:cubicBezTo>
                <a:lnTo>
                  <a:pt x="1317812" y="1082669"/>
                </a:lnTo>
                <a:lnTo>
                  <a:pt x="1336249" y="1108912"/>
                </a:lnTo>
                <a:cubicBezTo>
                  <a:pt x="1369620" y="1150559"/>
                  <a:pt x="1420213" y="1199369"/>
                  <a:pt x="1482999" y="1250030"/>
                </a:cubicBezTo>
                <a:lnTo>
                  <a:pt x="1510121" y="1270740"/>
                </a:lnTo>
                <a:lnTo>
                  <a:pt x="1480235" y="1254268"/>
                </a:lnTo>
                <a:cubicBezTo>
                  <a:pt x="1408563" y="1217231"/>
                  <a:pt x="1343499" y="1190608"/>
                  <a:pt x="1291933" y="1176858"/>
                </a:cubicBezTo>
                <a:lnTo>
                  <a:pt x="1248714" y="1168208"/>
                </a:lnTo>
                <a:lnTo>
                  <a:pt x="1266080" y="1208719"/>
                </a:lnTo>
                <a:cubicBezTo>
                  <a:pt x="1290157" y="1256347"/>
                  <a:pt x="1329611" y="1314532"/>
                  <a:pt x="1380616" y="1377038"/>
                </a:cubicBezTo>
                <a:lnTo>
                  <a:pt x="1402890" y="1402890"/>
                </a:lnTo>
                <a:lnTo>
                  <a:pt x="1377038" y="1380616"/>
                </a:lnTo>
                <a:cubicBezTo>
                  <a:pt x="1314532" y="1329611"/>
                  <a:pt x="1256347" y="1290158"/>
                  <a:pt x="1208719" y="1266081"/>
                </a:cubicBezTo>
                <a:lnTo>
                  <a:pt x="1179242" y="1253445"/>
                </a:lnTo>
                <a:lnTo>
                  <a:pt x="1186161" y="1284760"/>
                </a:lnTo>
                <a:cubicBezTo>
                  <a:pt x="1200937" y="1336042"/>
                  <a:pt x="1228852" y="1400561"/>
                  <a:pt x="1267311" y="1471480"/>
                </a:cubicBezTo>
                <a:lnTo>
                  <a:pt x="1284376" y="1501032"/>
                </a:lnTo>
                <a:lnTo>
                  <a:pt x="1263129" y="1474329"/>
                </a:lnTo>
                <a:cubicBezTo>
                  <a:pt x="1211227" y="1412565"/>
                  <a:pt x="1161417" y="1362957"/>
                  <a:pt x="1119112" y="1330423"/>
                </a:cubicBezTo>
                <a:lnTo>
                  <a:pt x="1084789" y="1307317"/>
                </a:lnTo>
                <a:lnTo>
                  <a:pt x="1085391" y="1348689"/>
                </a:lnTo>
                <a:cubicBezTo>
                  <a:pt x="1089530" y="1401896"/>
                  <a:pt x="1103871" y="1470717"/>
                  <a:pt x="1127249" y="1547932"/>
                </a:cubicBezTo>
                <a:lnTo>
                  <a:pt x="1138008" y="1580315"/>
                </a:lnTo>
                <a:lnTo>
                  <a:pt x="1122579" y="1549879"/>
                </a:lnTo>
                <a:cubicBezTo>
                  <a:pt x="1081629" y="1474192"/>
                  <a:pt x="1040223" y="1412532"/>
                  <a:pt x="1003595" y="1372070"/>
                </a:cubicBezTo>
                <a:lnTo>
                  <a:pt x="987819" y="1358413"/>
                </a:lnTo>
                <a:lnTo>
                  <a:pt x="982546" y="1388592"/>
                </a:lnTo>
                <a:cubicBezTo>
                  <a:pt x="976694" y="1441638"/>
                  <a:pt x="977954" y="1511927"/>
                  <a:pt x="986528" y="1592146"/>
                </a:cubicBezTo>
                <a:lnTo>
                  <a:pt x="991061" y="1625967"/>
                </a:lnTo>
                <a:lnTo>
                  <a:pt x="981577" y="1593188"/>
                </a:lnTo>
                <a:cubicBezTo>
                  <a:pt x="955454" y="1511194"/>
                  <a:pt x="926269" y="1442896"/>
                  <a:pt x="897826" y="1396315"/>
                </a:cubicBezTo>
                <a:lnTo>
                  <a:pt x="879148" y="1372729"/>
                </a:lnTo>
                <a:lnTo>
                  <a:pt x="865731" y="1399656"/>
                </a:lnTo>
                <a:cubicBezTo>
                  <a:pt x="847490" y="1451097"/>
                  <a:pt x="832999" y="1523942"/>
                  <a:pt x="824324" y="1609558"/>
                </a:cubicBezTo>
                <a:lnTo>
                  <a:pt x="821794" y="1643588"/>
                </a:lnTo>
                <a:lnTo>
                  <a:pt x="819264" y="1609558"/>
                </a:lnTo>
                <a:cubicBezTo>
                  <a:pt x="811132" y="1529293"/>
                  <a:pt x="797887" y="1460252"/>
                  <a:pt x="781234" y="1409550"/>
                </a:cubicBezTo>
                <a:lnTo>
                  <a:pt x="769859" y="1381105"/>
                </a:lnTo>
                <a:lnTo>
                  <a:pt x="757236" y="1397717"/>
                </a:lnTo>
                <a:cubicBezTo>
                  <a:pt x="729725" y="1444856"/>
                  <a:pt x="701908" y="1513722"/>
                  <a:pt x="677425" y="1596220"/>
                </a:cubicBezTo>
                <a:lnTo>
                  <a:pt x="668595" y="1629182"/>
                </a:lnTo>
                <a:lnTo>
                  <a:pt x="672453" y="1595277"/>
                </a:lnTo>
                <a:cubicBezTo>
                  <a:pt x="679427" y="1514903"/>
                  <a:pt x="679284" y="1444603"/>
                  <a:pt x="672376" y="1391685"/>
                </a:cubicBezTo>
                <a:lnTo>
                  <a:pt x="664444" y="1351075"/>
                </a:lnTo>
                <a:lnTo>
                  <a:pt x="635614" y="1380757"/>
                </a:lnTo>
                <a:cubicBezTo>
                  <a:pt x="600918" y="1421306"/>
                  <a:pt x="562394" y="1480111"/>
                  <a:pt x="524327" y="1551240"/>
                </a:cubicBezTo>
                <a:lnTo>
                  <a:pt x="509036" y="1581747"/>
                </a:lnTo>
                <a:lnTo>
                  <a:pt x="519648" y="1549314"/>
                </a:lnTo>
                <a:cubicBezTo>
                  <a:pt x="542675" y="1471994"/>
                  <a:pt x="556702" y="1403109"/>
                  <a:pt x="560599" y="1349884"/>
                </a:cubicBezTo>
                <a:lnTo>
                  <a:pt x="560919" y="1317813"/>
                </a:lnTo>
                <a:lnTo>
                  <a:pt x="534676" y="1336250"/>
                </a:lnTo>
                <a:cubicBezTo>
                  <a:pt x="493029" y="1369621"/>
                  <a:pt x="444218" y="1420213"/>
                  <a:pt x="393558" y="1482999"/>
                </a:cubicBezTo>
                <a:lnTo>
                  <a:pt x="372848" y="1510121"/>
                </a:lnTo>
                <a:lnTo>
                  <a:pt x="389320" y="1480235"/>
                </a:lnTo>
                <a:cubicBezTo>
                  <a:pt x="426357" y="1408563"/>
                  <a:pt x="452980" y="1343500"/>
                  <a:pt x="466731" y="1291935"/>
                </a:cubicBezTo>
                <a:lnTo>
                  <a:pt x="475380" y="1248714"/>
                </a:lnTo>
                <a:lnTo>
                  <a:pt x="434869" y="1266080"/>
                </a:lnTo>
                <a:cubicBezTo>
                  <a:pt x="387241" y="1290157"/>
                  <a:pt x="329056" y="1329611"/>
                  <a:pt x="266549" y="1380616"/>
                </a:cubicBezTo>
                <a:lnTo>
                  <a:pt x="240699" y="1402890"/>
                </a:lnTo>
                <a:lnTo>
                  <a:pt x="262972" y="1377038"/>
                </a:lnTo>
                <a:cubicBezTo>
                  <a:pt x="313977" y="1314532"/>
                  <a:pt x="353431" y="1256347"/>
                  <a:pt x="377508" y="1208720"/>
                </a:cubicBezTo>
                <a:lnTo>
                  <a:pt x="390145" y="1179242"/>
                </a:lnTo>
                <a:lnTo>
                  <a:pt x="358828" y="1186161"/>
                </a:lnTo>
                <a:cubicBezTo>
                  <a:pt x="307546" y="1200937"/>
                  <a:pt x="243027" y="1228853"/>
                  <a:pt x="172107" y="1267311"/>
                </a:cubicBezTo>
                <a:lnTo>
                  <a:pt x="142558" y="1284376"/>
                </a:lnTo>
                <a:lnTo>
                  <a:pt x="169259" y="1263129"/>
                </a:lnTo>
                <a:cubicBezTo>
                  <a:pt x="231023" y="1211227"/>
                  <a:pt x="280632" y="1161418"/>
                  <a:pt x="313166" y="1119113"/>
                </a:cubicBezTo>
                <a:lnTo>
                  <a:pt x="336273" y="1084789"/>
                </a:lnTo>
                <a:lnTo>
                  <a:pt x="294899" y="1085391"/>
                </a:lnTo>
                <a:cubicBezTo>
                  <a:pt x="241693" y="1089530"/>
                  <a:pt x="172871" y="1103871"/>
                  <a:pt x="95657" y="1127249"/>
                </a:cubicBezTo>
                <a:lnTo>
                  <a:pt x="63273" y="1138008"/>
                </a:lnTo>
                <a:lnTo>
                  <a:pt x="93710" y="1122579"/>
                </a:lnTo>
                <a:cubicBezTo>
                  <a:pt x="164666" y="1084188"/>
                  <a:pt x="223295" y="1045397"/>
                  <a:pt x="263686" y="1010517"/>
                </a:cubicBezTo>
                <a:lnTo>
                  <a:pt x="286590" y="988066"/>
                </a:lnTo>
                <a:lnTo>
                  <a:pt x="254996" y="982546"/>
                </a:lnTo>
                <a:cubicBezTo>
                  <a:pt x="201950" y="976694"/>
                  <a:pt x="131662" y="977954"/>
                  <a:pt x="51443" y="986528"/>
                </a:cubicBezTo>
                <a:lnTo>
                  <a:pt x="17621" y="991061"/>
                </a:lnTo>
                <a:lnTo>
                  <a:pt x="50401" y="981577"/>
                </a:lnTo>
                <a:cubicBezTo>
                  <a:pt x="127270" y="957087"/>
                  <a:pt x="192103" y="929905"/>
                  <a:pt x="238288" y="903166"/>
                </a:cubicBezTo>
                <a:lnTo>
                  <a:pt x="274965" y="878720"/>
                </a:lnTo>
                <a:lnTo>
                  <a:pt x="234039" y="862354"/>
                </a:lnTo>
                <a:cubicBezTo>
                  <a:pt x="183336" y="845701"/>
                  <a:pt x="114295" y="832456"/>
                  <a:pt x="34031" y="824324"/>
                </a:cubicBezTo>
                <a:lnTo>
                  <a:pt x="0" y="821794"/>
                </a:lnTo>
                <a:lnTo>
                  <a:pt x="34031" y="819264"/>
                </a:lnTo>
                <a:cubicBezTo>
                  <a:pt x="114295" y="811132"/>
                  <a:pt x="183336" y="797888"/>
                  <a:pt x="234039" y="781235"/>
                </a:cubicBezTo>
                <a:lnTo>
                  <a:pt x="263819" y="769325"/>
                </a:lnTo>
                <a:lnTo>
                  <a:pt x="236781" y="752074"/>
                </a:lnTo>
                <a:cubicBezTo>
                  <a:pt x="190071" y="726261"/>
                  <a:pt x="124710" y="700378"/>
                  <a:pt x="47369" y="677425"/>
                </a:cubicBezTo>
                <a:lnTo>
                  <a:pt x="14406" y="668595"/>
                </a:lnTo>
                <a:lnTo>
                  <a:pt x="48312" y="672454"/>
                </a:lnTo>
                <a:cubicBezTo>
                  <a:pt x="128685" y="679427"/>
                  <a:pt x="198985" y="679285"/>
                  <a:pt x="251904" y="672376"/>
                </a:cubicBezTo>
                <a:lnTo>
                  <a:pt x="292514" y="664444"/>
                </a:lnTo>
                <a:lnTo>
                  <a:pt x="262832" y="635614"/>
                </a:lnTo>
                <a:cubicBezTo>
                  <a:pt x="222283" y="600918"/>
                  <a:pt x="163478" y="562394"/>
                  <a:pt x="92348" y="524327"/>
                </a:cubicBezTo>
                <a:lnTo>
                  <a:pt x="61842" y="509036"/>
                </a:lnTo>
                <a:lnTo>
                  <a:pt x="94274" y="519648"/>
                </a:lnTo>
                <a:cubicBezTo>
                  <a:pt x="171593" y="542675"/>
                  <a:pt x="240479" y="556702"/>
                  <a:pt x="293705" y="560599"/>
                </a:cubicBezTo>
                <a:lnTo>
                  <a:pt x="325776" y="560920"/>
                </a:lnTo>
                <a:lnTo>
                  <a:pt x="307338" y="534676"/>
                </a:lnTo>
                <a:cubicBezTo>
                  <a:pt x="273968" y="493029"/>
                  <a:pt x="223375" y="444218"/>
                  <a:pt x="160589" y="393558"/>
                </a:cubicBezTo>
                <a:lnTo>
                  <a:pt x="133468" y="372848"/>
                </a:lnTo>
                <a:lnTo>
                  <a:pt x="163353" y="389320"/>
                </a:lnTo>
                <a:cubicBezTo>
                  <a:pt x="235025" y="426357"/>
                  <a:pt x="300088" y="452980"/>
                  <a:pt x="351654" y="466731"/>
                </a:cubicBezTo>
                <a:lnTo>
                  <a:pt x="394875" y="475382"/>
                </a:lnTo>
                <a:lnTo>
                  <a:pt x="377509" y="434869"/>
                </a:lnTo>
                <a:cubicBezTo>
                  <a:pt x="353432" y="387241"/>
                  <a:pt x="313978" y="329057"/>
                  <a:pt x="262973" y="266550"/>
                </a:cubicBezTo>
                <a:lnTo>
                  <a:pt x="240698" y="240699"/>
                </a:lnTo>
                <a:lnTo>
                  <a:pt x="266550" y="262972"/>
                </a:lnTo>
                <a:cubicBezTo>
                  <a:pt x="329056" y="313978"/>
                  <a:pt x="387241" y="353432"/>
                  <a:pt x="434869" y="377508"/>
                </a:cubicBezTo>
                <a:lnTo>
                  <a:pt x="464347" y="390145"/>
                </a:lnTo>
                <a:lnTo>
                  <a:pt x="457428" y="358828"/>
                </a:lnTo>
                <a:cubicBezTo>
                  <a:pt x="442652" y="307546"/>
                  <a:pt x="414736" y="243027"/>
                  <a:pt x="376278" y="172108"/>
                </a:cubicBezTo>
                <a:lnTo>
                  <a:pt x="359212" y="142558"/>
                </a:lnTo>
                <a:lnTo>
                  <a:pt x="380459" y="169260"/>
                </a:lnTo>
                <a:cubicBezTo>
                  <a:pt x="432361" y="231024"/>
                  <a:pt x="482171" y="280633"/>
                  <a:pt x="524475" y="313166"/>
                </a:cubicBezTo>
                <a:lnTo>
                  <a:pt x="558799" y="336272"/>
                </a:lnTo>
                <a:lnTo>
                  <a:pt x="558197" y="294899"/>
                </a:lnTo>
                <a:cubicBezTo>
                  <a:pt x="554059" y="241693"/>
                  <a:pt x="539718" y="172871"/>
                  <a:pt x="516339" y="95657"/>
                </a:cubicBezTo>
                <a:lnTo>
                  <a:pt x="505580" y="63273"/>
                </a:lnTo>
                <a:lnTo>
                  <a:pt x="521009" y="93710"/>
                </a:lnTo>
                <a:cubicBezTo>
                  <a:pt x="561959" y="169396"/>
                  <a:pt x="603365" y="231056"/>
                  <a:pt x="639994" y="271518"/>
                </a:cubicBezTo>
                <a:lnTo>
                  <a:pt x="655770" y="285175"/>
                </a:lnTo>
                <a:lnTo>
                  <a:pt x="661042" y="254996"/>
                </a:lnTo>
                <a:cubicBezTo>
                  <a:pt x="666895" y="201951"/>
                  <a:pt x="665635" y="131662"/>
                  <a:pt x="657060" y="51443"/>
                </a:cubicBezTo>
                <a:lnTo>
                  <a:pt x="652527" y="17621"/>
                </a:lnTo>
                <a:lnTo>
                  <a:pt x="662011" y="50401"/>
                </a:lnTo>
                <a:cubicBezTo>
                  <a:pt x="688134" y="132394"/>
                  <a:pt x="717319" y="200692"/>
                  <a:pt x="745763" y="247273"/>
                </a:cubicBezTo>
                <a:lnTo>
                  <a:pt x="764440" y="270859"/>
                </a:lnTo>
                <a:lnTo>
                  <a:pt x="777857" y="243932"/>
                </a:lnTo>
                <a:cubicBezTo>
                  <a:pt x="796098" y="192491"/>
                  <a:pt x="810590" y="119646"/>
                  <a:pt x="819264" y="34031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pptx630_驚き、絶叫用の吹出し枠2</dc:title>
  <dc:subject>pptx630_驚き、絶叫用の吹出し枠2</dc:subject>
  <dc:creator>http://www.digipot.net</dc:creator>
  <cp:lastModifiedBy/>
  <cp:revision>1</cp:revision>
  <dcterms:created xsi:type="dcterms:W3CDTF">2014-01-30T05:12:09Z</dcterms:created>
  <dcterms:modified xsi:type="dcterms:W3CDTF">2017-08-29T04:58:33Z</dcterms:modified>
  <cp:category/>
  <cp:version>1</cp:version>
</cp:coreProperties>
</file>