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8" d="100"/>
          <a:sy n="68" d="100"/>
        </p:scale>
        <p:origin x="72" y="20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82CC1CFC-72E6-46D8-A393-47D7423CFDF3}"/>
              </a:ext>
            </a:extLst>
          </p:cNvPr>
          <p:cNvSpPr/>
          <p:nvPr/>
        </p:nvSpPr>
        <p:spPr>
          <a:xfrm>
            <a:off x="2315540" y="858259"/>
            <a:ext cx="1521521" cy="1521520"/>
          </a:xfrm>
          <a:custGeom>
            <a:avLst/>
            <a:gdLst>
              <a:gd name="connsiteX0" fmla="*/ 305188 w 1041980"/>
              <a:gd name="connsiteY0" fmla="*/ 0 h 1041979"/>
              <a:gd name="connsiteX1" fmla="*/ 319688 w 1041980"/>
              <a:gd name="connsiteY1" fmla="*/ 11963 h 1041979"/>
              <a:gd name="connsiteX2" fmla="*/ 319689 w 1041980"/>
              <a:gd name="connsiteY2" fmla="*/ 11964 h 1041979"/>
              <a:gd name="connsiteX3" fmla="*/ 380846 w 1041980"/>
              <a:gd name="connsiteY3" fmla="*/ 45158 h 1041979"/>
              <a:gd name="connsiteX4" fmla="*/ 403129 w 1041980"/>
              <a:gd name="connsiteY4" fmla="*/ 52075 h 1041979"/>
              <a:gd name="connsiteX5" fmla="*/ 413926 w 1041980"/>
              <a:gd name="connsiteY5" fmla="*/ 57266 h 1041979"/>
              <a:gd name="connsiteX6" fmla="*/ 436924 w 1041980"/>
              <a:gd name="connsiteY6" fmla="*/ 62566 h 1041979"/>
              <a:gd name="connsiteX7" fmla="*/ 448430 w 1041980"/>
              <a:gd name="connsiteY7" fmla="*/ 66137 h 1041979"/>
              <a:gd name="connsiteX8" fmla="*/ 455524 w 1041980"/>
              <a:gd name="connsiteY8" fmla="*/ 66852 h 1041979"/>
              <a:gd name="connsiteX9" fmla="*/ 466160 w 1041980"/>
              <a:gd name="connsiteY9" fmla="*/ 69303 h 1041979"/>
              <a:gd name="connsiteX10" fmla="*/ 520990 w 1041980"/>
              <a:gd name="connsiteY10" fmla="*/ 73451 h 1041979"/>
              <a:gd name="connsiteX11" fmla="*/ 722292 w 1041980"/>
              <a:gd name="connsiteY11" fmla="*/ 11963 h 1041979"/>
              <a:gd name="connsiteX12" fmla="*/ 736791 w 1041980"/>
              <a:gd name="connsiteY12" fmla="*/ 0 h 1041979"/>
              <a:gd name="connsiteX13" fmla="*/ 738584 w 1041980"/>
              <a:gd name="connsiteY13" fmla="*/ 18711 h 1041979"/>
              <a:gd name="connsiteX14" fmla="*/ 837447 w 1041980"/>
              <a:gd name="connsiteY14" fmla="*/ 204532 h 1041979"/>
              <a:gd name="connsiteX15" fmla="*/ 1023269 w 1041980"/>
              <a:gd name="connsiteY15" fmla="*/ 303395 h 1041979"/>
              <a:gd name="connsiteX16" fmla="*/ 1041980 w 1041980"/>
              <a:gd name="connsiteY16" fmla="*/ 305188 h 1041979"/>
              <a:gd name="connsiteX17" fmla="*/ 1030017 w 1041980"/>
              <a:gd name="connsiteY17" fmla="*/ 319688 h 1041979"/>
              <a:gd name="connsiteX18" fmla="*/ 968528 w 1041980"/>
              <a:gd name="connsiteY18" fmla="*/ 520989 h 1041979"/>
              <a:gd name="connsiteX19" fmla="*/ 968528 w 1041980"/>
              <a:gd name="connsiteY19" fmla="*/ 520990 h 1041979"/>
              <a:gd name="connsiteX20" fmla="*/ 1030016 w 1041980"/>
              <a:gd name="connsiteY20" fmla="*/ 722292 h 1041979"/>
              <a:gd name="connsiteX21" fmla="*/ 1041979 w 1041980"/>
              <a:gd name="connsiteY21" fmla="*/ 736791 h 1041979"/>
              <a:gd name="connsiteX22" fmla="*/ 1023268 w 1041980"/>
              <a:gd name="connsiteY22" fmla="*/ 738584 h 1041979"/>
              <a:gd name="connsiteX23" fmla="*/ 837447 w 1041980"/>
              <a:gd name="connsiteY23" fmla="*/ 837447 h 1041979"/>
              <a:gd name="connsiteX24" fmla="*/ 738584 w 1041980"/>
              <a:gd name="connsiteY24" fmla="*/ 1023268 h 1041979"/>
              <a:gd name="connsiteX25" fmla="*/ 736790 w 1041980"/>
              <a:gd name="connsiteY25" fmla="*/ 1041978 h 1041979"/>
              <a:gd name="connsiteX26" fmla="*/ 722292 w 1041980"/>
              <a:gd name="connsiteY26" fmla="*/ 1030015 h 1041979"/>
              <a:gd name="connsiteX27" fmla="*/ 520990 w 1041980"/>
              <a:gd name="connsiteY27" fmla="*/ 968527 h 1041979"/>
              <a:gd name="connsiteX28" fmla="*/ 319688 w 1041980"/>
              <a:gd name="connsiteY28" fmla="*/ 1030015 h 1041979"/>
              <a:gd name="connsiteX29" fmla="*/ 305189 w 1041980"/>
              <a:gd name="connsiteY29" fmla="*/ 1041979 h 1041979"/>
              <a:gd name="connsiteX30" fmla="*/ 303395 w 1041980"/>
              <a:gd name="connsiteY30" fmla="*/ 1023267 h 1041979"/>
              <a:gd name="connsiteX31" fmla="*/ 204533 w 1041980"/>
              <a:gd name="connsiteY31" fmla="*/ 837446 h 1041979"/>
              <a:gd name="connsiteX32" fmla="*/ 18712 w 1041980"/>
              <a:gd name="connsiteY32" fmla="*/ 738583 h 1041979"/>
              <a:gd name="connsiteX33" fmla="*/ 100 w 1041980"/>
              <a:gd name="connsiteY33" fmla="*/ 736799 h 1041979"/>
              <a:gd name="connsiteX34" fmla="*/ 21328 w 1041980"/>
              <a:gd name="connsiteY34" fmla="*/ 707684 h 1041979"/>
              <a:gd name="connsiteX35" fmla="*/ 66137 w 1041980"/>
              <a:gd name="connsiteY35" fmla="*/ 593552 h 1041979"/>
              <a:gd name="connsiteX36" fmla="*/ 66137 w 1041980"/>
              <a:gd name="connsiteY36" fmla="*/ 593550 h 1041979"/>
              <a:gd name="connsiteX37" fmla="*/ 73452 w 1041980"/>
              <a:gd name="connsiteY37" fmla="*/ 520989 h 1041979"/>
              <a:gd name="connsiteX38" fmla="*/ 69304 w 1041980"/>
              <a:gd name="connsiteY38" fmla="*/ 466159 h 1041979"/>
              <a:gd name="connsiteX39" fmla="*/ 66852 w 1041980"/>
              <a:gd name="connsiteY39" fmla="*/ 455522 h 1041979"/>
              <a:gd name="connsiteX40" fmla="*/ 66137 w 1041980"/>
              <a:gd name="connsiteY40" fmla="*/ 448429 h 1041979"/>
              <a:gd name="connsiteX41" fmla="*/ 62567 w 1041980"/>
              <a:gd name="connsiteY41" fmla="*/ 436928 h 1041979"/>
              <a:gd name="connsiteX42" fmla="*/ 57265 w 1041980"/>
              <a:gd name="connsiteY42" fmla="*/ 413925 h 1041979"/>
              <a:gd name="connsiteX43" fmla="*/ 52074 w 1041980"/>
              <a:gd name="connsiteY43" fmla="*/ 403126 h 1041979"/>
              <a:gd name="connsiteX44" fmla="*/ 45158 w 1041980"/>
              <a:gd name="connsiteY44" fmla="*/ 380846 h 1041979"/>
              <a:gd name="connsiteX45" fmla="*/ 11969 w 1041980"/>
              <a:gd name="connsiteY45" fmla="*/ 319699 h 1041979"/>
              <a:gd name="connsiteX46" fmla="*/ 11963 w 1041980"/>
              <a:gd name="connsiteY46" fmla="*/ 319688 h 1041979"/>
              <a:gd name="connsiteX47" fmla="*/ 0 w 1041980"/>
              <a:gd name="connsiteY47" fmla="*/ 305189 h 1041979"/>
              <a:gd name="connsiteX48" fmla="*/ 18710 w 1041980"/>
              <a:gd name="connsiteY48" fmla="*/ 303396 h 1041979"/>
              <a:gd name="connsiteX49" fmla="*/ 204532 w 1041980"/>
              <a:gd name="connsiteY49" fmla="*/ 204533 h 1041979"/>
              <a:gd name="connsiteX50" fmla="*/ 303394 w 1041980"/>
              <a:gd name="connsiteY50" fmla="*/ 18712 h 104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41980" h="1041979">
                <a:moveTo>
                  <a:pt x="305188" y="0"/>
                </a:moveTo>
                <a:lnTo>
                  <a:pt x="319688" y="11963"/>
                </a:lnTo>
                <a:lnTo>
                  <a:pt x="319689" y="11964"/>
                </a:lnTo>
                <a:lnTo>
                  <a:pt x="380846" y="45158"/>
                </a:lnTo>
                <a:lnTo>
                  <a:pt x="403129" y="52075"/>
                </a:lnTo>
                <a:lnTo>
                  <a:pt x="413926" y="57266"/>
                </a:lnTo>
                <a:lnTo>
                  <a:pt x="436924" y="62566"/>
                </a:lnTo>
                <a:lnTo>
                  <a:pt x="448430" y="66137"/>
                </a:lnTo>
                <a:lnTo>
                  <a:pt x="455524" y="66852"/>
                </a:lnTo>
                <a:lnTo>
                  <a:pt x="466160" y="69303"/>
                </a:lnTo>
                <a:lnTo>
                  <a:pt x="520990" y="73451"/>
                </a:lnTo>
                <a:cubicBezTo>
                  <a:pt x="595557" y="73452"/>
                  <a:pt x="664829" y="50784"/>
                  <a:pt x="722292" y="11963"/>
                </a:cubicBezTo>
                <a:lnTo>
                  <a:pt x="736791" y="0"/>
                </a:lnTo>
                <a:lnTo>
                  <a:pt x="738584" y="18711"/>
                </a:lnTo>
                <a:cubicBezTo>
                  <a:pt x="751766" y="86794"/>
                  <a:pt x="784720" y="151805"/>
                  <a:pt x="837447" y="204532"/>
                </a:cubicBezTo>
                <a:cubicBezTo>
                  <a:pt x="890174" y="257259"/>
                  <a:pt x="955185" y="290213"/>
                  <a:pt x="1023269" y="303395"/>
                </a:cubicBezTo>
                <a:lnTo>
                  <a:pt x="1041980" y="305188"/>
                </a:lnTo>
                <a:lnTo>
                  <a:pt x="1030017" y="319688"/>
                </a:lnTo>
                <a:cubicBezTo>
                  <a:pt x="991196" y="377150"/>
                  <a:pt x="968528" y="446423"/>
                  <a:pt x="968528" y="520989"/>
                </a:cubicBezTo>
                <a:lnTo>
                  <a:pt x="968528" y="520990"/>
                </a:lnTo>
                <a:cubicBezTo>
                  <a:pt x="968528" y="595558"/>
                  <a:pt x="991196" y="664829"/>
                  <a:pt x="1030016" y="722292"/>
                </a:cubicBezTo>
                <a:lnTo>
                  <a:pt x="1041979" y="736791"/>
                </a:lnTo>
                <a:lnTo>
                  <a:pt x="1023268" y="738584"/>
                </a:lnTo>
                <a:cubicBezTo>
                  <a:pt x="955185" y="751766"/>
                  <a:pt x="890173" y="784720"/>
                  <a:pt x="837447" y="837447"/>
                </a:cubicBezTo>
                <a:cubicBezTo>
                  <a:pt x="784720" y="890174"/>
                  <a:pt x="751765" y="955186"/>
                  <a:pt x="738584" y="1023268"/>
                </a:cubicBezTo>
                <a:lnTo>
                  <a:pt x="736790" y="1041978"/>
                </a:lnTo>
                <a:lnTo>
                  <a:pt x="722292" y="1030015"/>
                </a:lnTo>
                <a:cubicBezTo>
                  <a:pt x="664829" y="991195"/>
                  <a:pt x="595557" y="968526"/>
                  <a:pt x="520990" y="968527"/>
                </a:cubicBezTo>
                <a:cubicBezTo>
                  <a:pt x="446423" y="968527"/>
                  <a:pt x="377151" y="991195"/>
                  <a:pt x="319688" y="1030015"/>
                </a:cubicBezTo>
                <a:lnTo>
                  <a:pt x="305189" y="1041979"/>
                </a:lnTo>
                <a:lnTo>
                  <a:pt x="303395" y="1023267"/>
                </a:lnTo>
                <a:cubicBezTo>
                  <a:pt x="290214" y="955184"/>
                  <a:pt x="257259" y="890172"/>
                  <a:pt x="204533" y="837446"/>
                </a:cubicBezTo>
                <a:cubicBezTo>
                  <a:pt x="151806" y="784719"/>
                  <a:pt x="86794" y="751765"/>
                  <a:pt x="18712" y="738583"/>
                </a:cubicBezTo>
                <a:lnTo>
                  <a:pt x="100" y="736799"/>
                </a:lnTo>
                <a:lnTo>
                  <a:pt x="21328" y="707684"/>
                </a:lnTo>
                <a:cubicBezTo>
                  <a:pt x="42377" y="673043"/>
                  <a:pt x="57745" y="634567"/>
                  <a:pt x="66137" y="593552"/>
                </a:cubicBezTo>
                <a:lnTo>
                  <a:pt x="66137" y="593550"/>
                </a:lnTo>
                <a:cubicBezTo>
                  <a:pt x="70933" y="570112"/>
                  <a:pt x="73452" y="545845"/>
                  <a:pt x="73452" y="520989"/>
                </a:cubicBezTo>
                <a:cubicBezTo>
                  <a:pt x="73452" y="502348"/>
                  <a:pt x="72035" y="484037"/>
                  <a:pt x="69304" y="466159"/>
                </a:cubicBezTo>
                <a:lnTo>
                  <a:pt x="66852" y="455522"/>
                </a:lnTo>
                <a:lnTo>
                  <a:pt x="66137" y="448429"/>
                </a:lnTo>
                <a:lnTo>
                  <a:pt x="62567" y="436928"/>
                </a:lnTo>
                <a:lnTo>
                  <a:pt x="57265" y="413925"/>
                </a:lnTo>
                <a:lnTo>
                  <a:pt x="52074" y="403126"/>
                </a:lnTo>
                <a:lnTo>
                  <a:pt x="45158" y="380846"/>
                </a:lnTo>
                <a:lnTo>
                  <a:pt x="11969" y="319699"/>
                </a:lnTo>
                <a:lnTo>
                  <a:pt x="11963" y="319688"/>
                </a:lnTo>
                <a:lnTo>
                  <a:pt x="0" y="305189"/>
                </a:lnTo>
                <a:lnTo>
                  <a:pt x="18710" y="303396"/>
                </a:lnTo>
                <a:cubicBezTo>
                  <a:pt x="86793" y="290214"/>
                  <a:pt x="151805" y="257260"/>
                  <a:pt x="204532" y="204533"/>
                </a:cubicBezTo>
                <a:cubicBezTo>
                  <a:pt x="257258" y="151806"/>
                  <a:pt x="290213" y="86794"/>
                  <a:pt x="303394" y="18712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C28802C9-32A8-45AC-BCD9-54F7D3B26E8A}"/>
              </a:ext>
            </a:extLst>
          </p:cNvPr>
          <p:cNvSpPr/>
          <p:nvPr/>
        </p:nvSpPr>
        <p:spPr>
          <a:xfrm>
            <a:off x="6025094" y="818245"/>
            <a:ext cx="1625637" cy="1625633"/>
          </a:xfrm>
          <a:custGeom>
            <a:avLst/>
            <a:gdLst>
              <a:gd name="connsiteX0" fmla="*/ 705807 w 1625637"/>
              <a:gd name="connsiteY0" fmla="*/ 0 h 1625633"/>
              <a:gd name="connsiteX1" fmla="*/ 739448 w 1625637"/>
              <a:gd name="connsiteY1" fmla="*/ 22682 h 1625633"/>
              <a:gd name="connsiteX2" fmla="*/ 812820 w 1625637"/>
              <a:gd name="connsiteY2" fmla="*/ 37495 h 1625633"/>
              <a:gd name="connsiteX3" fmla="*/ 886191 w 1625637"/>
              <a:gd name="connsiteY3" fmla="*/ 22682 h 1625633"/>
              <a:gd name="connsiteX4" fmla="*/ 919829 w 1625637"/>
              <a:gd name="connsiteY4" fmla="*/ 3 h 1625633"/>
              <a:gd name="connsiteX5" fmla="*/ 946451 w 1625637"/>
              <a:gd name="connsiteY5" fmla="*/ 30615 h 1625633"/>
              <a:gd name="connsiteX6" fmla="*/ 1013488 w 1625637"/>
              <a:gd name="connsiteY6" fmla="*/ 63914 h 1625633"/>
              <a:gd name="connsiteX7" fmla="*/ 1088194 w 1625637"/>
              <a:gd name="connsiteY7" fmla="*/ 68595 h 1625633"/>
              <a:gd name="connsiteX8" fmla="*/ 1126556 w 1625637"/>
              <a:gd name="connsiteY8" fmla="*/ 55395 h 1625633"/>
              <a:gd name="connsiteX9" fmla="*/ 1136903 w 1625637"/>
              <a:gd name="connsiteY9" fmla="*/ 76599 h 1625633"/>
              <a:gd name="connsiteX10" fmla="*/ 1144348 w 1625637"/>
              <a:gd name="connsiteY10" fmla="*/ 91854 h 1625633"/>
              <a:gd name="connsiteX11" fmla="*/ 1200483 w 1625637"/>
              <a:gd name="connsiteY11" fmla="*/ 141369 h 1625633"/>
              <a:gd name="connsiteX12" fmla="*/ 1271431 w 1625637"/>
              <a:gd name="connsiteY12" fmla="*/ 165226 h 1625633"/>
              <a:gd name="connsiteX13" fmla="*/ 1311901 w 1625637"/>
              <a:gd name="connsiteY13" fmla="*/ 162403 h 1625633"/>
              <a:gd name="connsiteX14" fmla="*/ 1319650 w 1625637"/>
              <a:gd name="connsiteY14" fmla="*/ 202224 h 1625633"/>
              <a:gd name="connsiteX15" fmla="*/ 1361057 w 1625637"/>
              <a:gd name="connsiteY15" fmla="*/ 264580 h 1625633"/>
              <a:gd name="connsiteX16" fmla="*/ 1423413 w 1625637"/>
              <a:gd name="connsiteY16" fmla="*/ 305987 h 1625633"/>
              <a:gd name="connsiteX17" fmla="*/ 1463235 w 1625637"/>
              <a:gd name="connsiteY17" fmla="*/ 313736 h 1625633"/>
              <a:gd name="connsiteX18" fmla="*/ 1460413 w 1625637"/>
              <a:gd name="connsiteY18" fmla="*/ 354207 h 1625633"/>
              <a:gd name="connsiteX19" fmla="*/ 1484270 w 1625637"/>
              <a:gd name="connsiteY19" fmla="*/ 425155 h 1625633"/>
              <a:gd name="connsiteX20" fmla="*/ 1533784 w 1625637"/>
              <a:gd name="connsiteY20" fmla="*/ 481289 h 1625633"/>
              <a:gd name="connsiteX21" fmla="*/ 1570245 w 1625637"/>
              <a:gd name="connsiteY21" fmla="*/ 499082 h 1625633"/>
              <a:gd name="connsiteX22" fmla="*/ 1557045 w 1625637"/>
              <a:gd name="connsiteY22" fmla="*/ 537443 h 1625633"/>
              <a:gd name="connsiteX23" fmla="*/ 1561727 w 1625637"/>
              <a:gd name="connsiteY23" fmla="*/ 612149 h 1625633"/>
              <a:gd name="connsiteX24" fmla="*/ 1595025 w 1625637"/>
              <a:gd name="connsiteY24" fmla="*/ 679186 h 1625633"/>
              <a:gd name="connsiteX25" fmla="*/ 1625637 w 1625637"/>
              <a:gd name="connsiteY25" fmla="*/ 705807 h 1625633"/>
              <a:gd name="connsiteX26" fmla="*/ 1602957 w 1625637"/>
              <a:gd name="connsiteY26" fmla="*/ 739447 h 1625633"/>
              <a:gd name="connsiteX27" fmla="*/ 1588144 w 1625637"/>
              <a:gd name="connsiteY27" fmla="*/ 812818 h 1625633"/>
              <a:gd name="connsiteX28" fmla="*/ 1588144 w 1625637"/>
              <a:gd name="connsiteY28" fmla="*/ 812819 h 1625633"/>
              <a:gd name="connsiteX29" fmla="*/ 1602957 w 1625637"/>
              <a:gd name="connsiteY29" fmla="*/ 886190 h 1625633"/>
              <a:gd name="connsiteX30" fmla="*/ 1625636 w 1625637"/>
              <a:gd name="connsiteY30" fmla="*/ 919827 h 1625633"/>
              <a:gd name="connsiteX31" fmla="*/ 1595023 w 1625637"/>
              <a:gd name="connsiteY31" fmla="*/ 946450 h 1625633"/>
              <a:gd name="connsiteX32" fmla="*/ 1561724 w 1625637"/>
              <a:gd name="connsiteY32" fmla="*/ 1013486 h 1625633"/>
              <a:gd name="connsiteX33" fmla="*/ 1555592 w 1625637"/>
              <a:gd name="connsiteY33" fmla="*/ 1051171 h 1625633"/>
              <a:gd name="connsiteX34" fmla="*/ 1555592 w 1625637"/>
              <a:gd name="connsiteY34" fmla="*/ 1051172 h 1625633"/>
              <a:gd name="connsiteX35" fmla="*/ 1555591 w 1625637"/>
              <a:gd name="connsiteY35" fmla="*/ 1051172 h 1625633"/>
              <a:gd name="connsiteX36" fmla="*/ 1562787 w 1625637"/>
              <a:gd name="connsiteY36" fmla="*/ 1114962 h 1625633"/>
              <a:gd name="connsiteX37" fmla="*/ 1568763 w 1625637"/>
              <a:gd name="connsiteY37" fmla="*/ 1127277 h 1625633"/>
              <a:gd name="connsiteX38" fmla="*/ 1533785 w 1625637"/>
              <a:gd name="connsiteY38" fmla="*/ 1144346 h 1625633"/>
              <a:gd name="connsiteX39" fmla="*/ 1484270 w 1625637"/>
              <a:gd name="connsiteY39" fmla="*/ 1200480 h 1625633"/>
              <a:gd name="connsiteX40" fmla="*/ 1460414 w 1625637"/>
              <a:gd name="connsiteY40" fmla="*/ 1271428 h 1625633"/>
              <a:gd name="connsiteX41" fmla="*/ 1460413 w 1625637"/>
              <a:gd name="connsiteY41" fmla="*/ 1271430 h 1625633"/>
              <a:gd name="connsiteX42" fmla="*/ 1461168 w 1625637"/>
              <a:gd name="connsiteY42" fmla="*/ 1282240 h 1625633"/>
              <a:gd name="connsiteX43" fmla="*/ 1463236 w 1625637"/>
              <a:gd name="connsiteY43" fmla="*/ 1311900 h 1625633"/>
              <a:gd name="connsiteX44" fmla="*/ 1423410 w 1625637"/>
              <a:gd name="connsiteY44" fmla="*/ 1319650 h 1625633"/>
              <a:gd name="connsiteX45" fmla="*/ 1361055 w 1625637"/>
              <a:gd name="connsiteY45" fmla="*/ 1361056 h 1625633"/>
              <a:gd name="connsiteX46" fmla="*/ 1319648 w 1625637"/>
              <a:gd name="connsiteY46" fmla="*/ 1423412 h 1625633"/>
              <a:gd name="connsiteX47" fmla="*/ 1311899 w 1625637"/>
              <a:gd name="connsiteY47" fmla="*/ 1463234 h 1625633"/>
              <a:gd name="connsiteX48" fmla="*/ 1271428 w 1625637"/>
              <a:gd name="connsiteY48" fmla="*/ 1460412 h 1625633"/>
              <a:gd name="connsiteX49" fmla="*/ 1200480 w 1625637"/>
              <a:gd name="connsiteY49" fmla="*/ 1484270 h 1625633"/>
              <a:gd name="connsiteX50" fmla="*/ 1144345 w 1625637"/>
              <a:gd name="connsiteY50" fmla="*/ 1533783 h 1625633"/>
              <a:gd name="connsiteX51" fmla="*/ 1126554 w 1625637"/>
              <a:gd name="connsiteY51" fmla="*/ 1570244 h 1625633"/>
              <a:gd name="connsiteX52" fmla="*/ 1088191 w 1625637"/>
              <a:gd name="connsiteY52" fmla="*/ 1557043 h 1625633"/>
              <a:gd name="connsiteX53" fmla="*/ 1013486 w 1625637"/>
              <a:gd name="connsiteY53" fmla="*/ 1561724 h 1625633"/>
              <a:gd name="connsiteX54" fmla="*/ 946449 w 1625637"/>
              <a:gd name="connsiteY54" fmla="*/ 1595022 h 1625633"/>
              <a:gd name="connsiteX55" fmla="*/ 919830 w 1625637"/>
              <a:gd name="connsiteY55" fmla="*/ 1625633 h 1625633"/>
              <a:gd name="connsiteX56" fmla="*/ 886192 w 1625637"/>
              <a:gd name="connsiteY56" fmla="*/ 1602953 h 1625633"/>
              <a:gd name="connsiteX57" fmla="*/ 812820 w 1625637"/>
              <a:gd name="connsiteY57" fmla="*/ 1588141 h 1625633"/>
              <a:gd name="connsiteX58" fmla="*/ 739448 w 1625637"/>
              <a:gd name="connsiteY58" fmla="*/ 1602953 h 1625633"/>
              <a:gd name="connsiteX59" fmla="*/ 705810 w 1625637"/>
              <a:gd name="connsiteY59" fmla="*/ 1625633 h 1625633"/>
              <a:gd name="connsiteX60" fmla="*/ 679189 w 1625637"/>
              <a:gd name="connsiteY60" fmla="*/ 1595020 h 1625633"/>
              <a:gd name="connsiteX61" fmla="*/ 612151 w 1625637"/>
              <a:gd name="connsiteY61" fmla="*/ 1561722 h 1625633"/>
              <a:gd name="connsiteX62" fmla="*/ 574466 w 1625637"/>
              <a:gd name="connsiteY62" fmla="*/ 1555589 h 1625633"/>
              <a:gd name="connsiteX63" fmla="*/ 574465 w 1625637"/>
              <a:gd name="connsiteY63" fmla="*/ 1555589 h 1625633"/>
              <a:gd name="connsiteX64" fmla="*/ 537446 w 1625637"/>
              <a:gd name="connsiteY64" fmla="*/ 1557041 h 1625633"/>
              <a:gd name="connsiteX65" fmla="*/ 525670 w 1625637"/>
              <a:gd name="connsiteY65" fmla="*/ 1561093 h 1625633"/>
              <a:gd name="connsiteX66" fmla="*/ 510677 w 1625637"/>
              <a:gd name="connsiteY66" fmla="*/ 1562784 h 1625633"/>
              <a:gd name="connsiteX67" fmla="*/ 498363 w 1625637"/>
              <a:gd name="connsiteY67" fmla="*/ 1568760 h 1625633"/>
              <a:gd name="connsiteX68" fmla="*/ 495249 w 1625637"/>
              <a:gd name="connsiteY68" fmla="*/ 1562378 h 1625633"/>
              <a:gd name="connsiteX69" fmla="*/ 481295 w 1625637"/>
              <a:gd name="connsiteY69" fmla="*/ 1533781 h 1625633"/>
              <a:gd name="connsiteX70" fmla="*/ 425159 w 1625637"/>
              <a:gd name="connsiteY70" fmla="*/ 1484267 h 1625633"/>
              <a:gd name="connsiteX71" fmla="*/ 354211 w 1625637"/>
              <a:gd name="connsiteY71" fmla="*/ 1460410 h 1625633"/>
              <a:gd name="connsiteX72" fmla="*/ 333826 w 1625637"/>
              <a:gd name="connsiteY72" fmla="*/ 1461832 h 1625633"/>
              <a:gd name="connsiteX73" fmla="*/ 313737 w 1625637"/>
              <a:gd name="connsiteY73" fmla="*/ 1463233 h 1625633"/>
              <a:gd name="connsiteX74" fmla="*/ 305988 w 1625637"/>
              <a:gd name="connsiteY74" fmla="*/ 1423410 h 1625633"/>
              <a:gd name="connsiteX75" fmla="*/ 264582 w 1625637"/>
              <a:gd name="connsiteY75" fmla="*/ 1361054 h 1625633"/>
              <a:gd name="connsiteX76" fmla="*/ 202226 w 1625637"/>
              <a:gd name="connsiteY76" fmla="*/ 1319647 h 1625633"/>
              <a:gd name="connsiteX77" fmla="*/ 162404 w 1625637"/>
              <a:gd name="connsiteY77" fmla="*/ 1311899 h 1625633"/>
              <a:gd name="connsiteX78" fmla="*/ 165225 w 1625637"/>
              <a:gd name="connsiteY78" fmla="*/ 1271428 h 1625633"/>
              <a:gd name="connsiteX79" fmla="*/ 141368 w 1625637"/>
              <a:gd name="connsiteY79" fmla="*/ 1200480 h 1625633"/>
              <a:gd name="connsiteX80" fmla="*/ 60793 w 1625637"/>
              <a:gd name="connsiteY80" fmla="*/ 1125305 h 1625633"/>
              <a:gd name="connsiteX81" fmla="*/ 56317 w 1625637"/>
              <a:gd name="connsiteY81" fmla="*/ 1123873 h 1625633"/>
              <a:gd name="connsiteX82" fmla="*/ 68595 w 1625637"/>
              <a:gd name="connsiteY82" fmla="*/ 1088192 h 1625633"/>
              <a:gd name="connsiteX83" fmla="*/ 63914 w 1625637"/>
              <a:gd name="connsiteY83" fmla="*/ 1013486 h 1625633"/>
              <a:gd name="connsiteX84" fmla="*/ 30616 w 1625637"/>
              <a:gd name="connsiteY84" fmla="*/ 946449 h 1625633"/>
              <a:gd name="connsiteX85" fmla="*/ 2 w 1625637"/>
              <a:gd name="connsiteY85" fmla="*/ 919825 h 1625633"/>
              <a:gd name="connsiteX86" fmla="*/ 22680 w 1625637"/>
              <a:gd name="connsiteY86" fmla="*/ 886189 h 1625633"/>
              <a:gd name="connsiteX87" fmla="*/ 37493 w 1625637"/>
              <a:gd name="connsiteY87" fmla="*/ 812819 h 1625633"/>
              <a:gd name="connsiteX88" fmla="*/ 37493 w 1625637"/>
              <a:gd name="connsiteY88" fmla="*/ 812818 h 1625633"/>
              <a:gd name="connsiteX89" fmla="*/ 22680 w 1625637"/>
              <a:gd name="connsiteY89" fmla="*/ 739446 h 1625633"/>
              <a:gd name="connsiteX90" fmla="*/ 0 w 1625637"/>
              <a:gd name="connsiteY90" fmla="*/ 705809 h 1625633"/>
              <a:gd name="connsiteX91" fmla="*/ 30613 w 1625637"/>
              <a:gd name="connsiteY91" fmla="*/ 679187 h 1625633"/>
              <a:gd name="connsiteX92" fmla="*/ 63911 w 1625637"/>
              <a:gd name="connsiteY92" fmla="*/ 612149 h 1625633"/>
              <a:gd name="connsiteX93" fmla="*/ 70044 w 1625637"/>
              <a:gd name="connsiteY93" fmla="*/ 574465 h 1625633"/>
              <a:gd name="connsiteX94" fmla="*/ 70044 w 1625637"/>
              <a:gd name="connsiteY94" fmla="*/ 574464 h 1625633"/>
              <a:gd name="connsiteX95" fmla="*/ 62849 w 1625637"/>
              <a:gd name="connsiteY95" fmla="*/ 510675 h 1625633"/>
              <a:gd name="connsiteX96" fmla="*/ 56873 w 1625637"/>
              <a:gd name="connsiteY96" fmla="*/ 498360 h 1625633"/>
              <a:gd name="connsiteX97" fmla="*/ 91853 w 1625637"/>
              <a:gd name="connsiteY97" fmla="*/ 481290 h 1625633"/>
              <a:gd name="connsiteX98" fmla="*/ 141367 w 1625637"/>
              <a:gd name="connsiteY98" fmla="*/ 425156 h 1625633"/>
              <a:gd name="connsiteX99" fmla="*/ 165224 w 1625637"/>
              <a:gd name="connsiteY99" fmla="*/ 354208 h 1625633"/>
              <a:gd name="connsiteX100" fmla="*/ 165224 w 1625637"/>
              <a:gd name="connsiteY100" fmla="*/ 354207 h 1625633"/>
              <a:gd name="connsiteX101" fmla="*/ 162402 w 1625637"/>
              <a:gd name="connsiteY101" fmla="*/ 313737 h 1625633"/>
              <a:gd name="connsiteX102" fmla="*/ 202223 w 1625637"/>
              <a:gd name="connsiteY102" fmla="*/ 305989 h 1625633"/>
              <a:gd name="connsiteX103" fmla="*/ 264579 w 1625637"/>
              <a:gd name="connsiteY103" fmla="*/ 264583 h 1625633"/>
              <a:gd name="connsiteX104" fmla="*/ 305986 w 1625637"/>
              <a:gd name="connsiteY104" fmla="*/ 202227 h 1625633"/>
              <a:gd name="connsiteX105" fmla="*/ 313735 w 1625637"/>
              <a:gd name="connsiteY105" fmla="*/ 162403 h 1625633"/>
              <a:gd name="connsiteX106" fmla="*/ 354205 w 1625637"/>
              <a:gd name="connsiteY106" fmla="*/ 165224 h 1625633"/>
              <a:gd name="connsiteX107" fmla="*/ 425153 w 1625637"/>
              <a:gd name="connsiteY107" fmla="*/ 141368 h 1625633"/>
              <a:gd name="connsiteX108" fmla="*/ 481287 w 1625637"/>
              <a:gd name="connsiteY108" fmla="*/ 91854 h 1625633"/>
              <a:gd name="connsiteX109" fmla="*/ 499080 w 1625637"/>
              <a:gd name="connsiteY109" fmla="*/ 55392 h 1625633"/>
              <a:gd name="connsiteX110" fmla="*/ 537443 w 1625637"/>
              <a:gd name="connsiteY110" fmla="*/ 68593 h 1625633"/>
              <a:gd name="connsiteX111" fmla="*/ 612147 w 1625637"/>
              <a:gd name="connsiteY111" fmla="*/ 63912 h 1625633"/>
              <a:gd name="connsiteX112" fmla="*/ 679183 w 1625637"/>
              <a:gd name="connsiteY112" fmla="*/ 30614 h 1625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1625637" h="1625633">
                <a:moveTo>
                  <a:pt x="705807" y="0"/>
                </a:moveTo>
                <a:lnTo>
                  <a:pt x="739448" y="22682"/>
                </a:lnTo>
                <a:cubicBezTo>
                  <a:pt x="762000" y="32220"/>
                  <a:pt x="786794" y="37495"/>
                  <a:pt x="812820" y="37495"/>
                </a:cubicBezTo>
                <a:cubicBezTo>
                  <a:pt x="838846" y="37495"/>
                  <a:pt x="863640" y="32221"/>
                  <a:pt x="886191" y="22682"/>
                </a:cubicBezTo>
                <a:lnTo>
                  <a:pt x="919829" y="3"/>
                </a:lnTo>
                <a:lnTo>
                  <a:pt x="946451" y="30615"/>
                </a:lnTo>
                <a:cubicBezTo>
                  <a:pt x="965765" y="45666"/>
                  <a:pt x="988349" y="57178"/>
                  <a:pt x="1013488" y="63914"/>
                </a:cubicBezTo>
                <a:cubicBezTo>
                  <a:pt x="1038627" y="70650"/>
                  <a:pt x="1063942" y="71972"/>
                  <a:pt x="1088194" y="68595"/>
                </a:cubicBezTo>
                <a:lnTo>
                  <a:pt x="1126556" y="55395"/>
                </a:lnTo>
                <a:lnTo>
                  <a:pt x="1136903" y="76599"/>
                </a:lnTo>
                <a:lnTo>
                  <a:pt x="1144348" y="91854"/>
                </a:lnTo>
                <a:cubicBezTo>
                  <a:pt x="1159108" y="111391"/>
                  <a:pt x="1177943" y="128355"/>
                  <a:pt x="1200483" y="141369"/>
                </a:cubicBezTo>
                <a:cubicBezTo>
                  <a:pt x="1223022" y="154381"/>
                  <a:pt x="1247131" y="162210"/>
                  <a:pt x="1271431" y="165226"/>
                </a:cubicBezTo>
                <a:lnTo>
                  <a:pt x="1311901" y="162403"/>
                </a:lnTo>
                <a:lnTo>
                  <a:pt x="1319650" y="202224"/>
                </a:lnTo>
                <a:cubicBezTo>
                  <a:pt x="1328851" y="224916"/>
                  <a:pt x="1342654" y="246177"/>
                  <a:pt x="1361057" y="264580"/>
                </a:cubicBezTo>
                <a:cubicBezTo>
                  <a:pt x="1379460" y="282983"/>
                  <a:pt x="1400722" y="296786"/>
                  <a:pt x="1423413" y="305987"/>
                </a:cubicBezTo>
                <a:lnTo>
                  <a:pt x="1463235" y="313736"/>
                </a:lnTo>
                <a:lnTo>
                  <a:pt x="1460413" y="354207"/>
                </a:lnTo>
                <a:cubicBezTo>
                  <a:pt x="1463428" y="378506"/>
                  <a:pt x="1471257" y="402616"/>
                  <a:pt x="1484270" y="425155"/>
                </a:cubicBezTo>
                <a:cubicBezTo>
                  <a:pt x="1497283" y="447694"/>
                  <a:pt x="1514249" y="466529"/>
                  <a:pt x="1533784" y="481289"/>
                </a:cubicBezTo>
                <a:lnTo>
                  <a:pt x="1570245" y="499082"/>
                </a:lnTo>
                <a:lnTo>
                  <a:pt x="1557045" y="537443"/>
                </a:lnTo>
                <a:cubicBezTo>
                  <a:pt x="1553668" y="561696"/>
                  <a:pt x="1554991" y="587010"/>
                  <a:pt x="1561727" y="612149"/>
                </a:cubicBezTo>
                <a:cubicBezTo>
                  <a:pt x="1568463" y="637288"/>
                  <a:pt x="1579975" y="659872"/>
                  <a:pt x="1595025" y="679186"/>
                </a:cubicBezTo>
                <a:lnTo>
                  <a:pt x="1625637" y="705807"/>
                </a:lnTo>
                <a:lnTo>
                  <a:pt x="1602957" y="739447"/>
                </a:lnTo>
                <a:cubicBezTo>
                  <a:pt x="1593418" y="761998"/>
                  <a:pt x="1588144" y="786792"/>
                  <a:pt x="1588144" y="812818"/>
                </a:cubicBezTo>
                <a:lnTo>
                  <a:pt x="1588144" y="812819"/>
                </a:lnTo>
                <a:cubicBezTo>
                  <a:pt x="1588144" y="838844"/>
                  <a:pt x="1593418" y="863638"/>
                  <a:pt x="1602957" y="886190"/>
                </a:cubicBezTo>
                <a:lnTo>
                  <a:pt x="1625636" y="919827"/>
                </a:lnTo>
                <a:lnTo>
                  <a:pt x="1595023" y="946450"/>
                </a:lnTo>
                <a:cubicBezTo>
                  <a:pt x="1579973" y="965764"/>
                  <a:pt x="1568461" y="988347"/>
                  <a:pt x="1561724" y="1013486"/>
                </a:cubicBezTo>
                <a:cubicBezTo>
                  <a:pt x="1558357" y="1026056"/>
                  <a:pt x="1556342" y="1038669"/>
                  <a:pt x="1555592" y="1051171"/>
                </a:cubicBezTo>
                <a:lnTo>
                  <a:pt x="1555592" y="1051172"/>
                </a:lnTo>
                <a:lnTo>
                  <a:pt x="1555591" y="1051172"/>
                </a:lnTo>
                <a:cubicBezTo>
                  <a:pt x="1554279" y="1073052"/>
                  <a:pt x="1556836" y="1094591"/>
                  <a:pt x="1562787" y="1114962"/>
                </a:cubicBezTo>
                <a:lnTo>
                  <a:pt x="1568763" y="1127277"/>
                </a:lnTo>
                <a:lnTo>
                  <a:pt x="1533785" y="1144346"/>
                </a:lnTo>
                <a:cubicBezTo>
                  <a:pt x="1514248" y="1159107"/>
                  <a:pt x="1497283" y="1177941"/>
                  <a:pt x="1484270" y="1200480"/>
                </a:cubicBezTo>
                <a:cubicBezTo>
                  <a:pt x="1471257" y="1223019"/>
                  <a:pt x="1463428" y="1247129"/>
                  <a:pt x="1460414" y="1271428"/>
                </a:cubicBezTo>
                <a:lnTo>
                  <a:pt x="1460413" y="1271430"/>
                </a:lnTo>
                <a:lnTo>
                  <a:pt x="1461168" y="1282240"/>
                </a:lnTo>
                <a:lnTo>
                  <a:pt x="1463236" y="1311900"/>
                </a:lnTo>
                <a:lnTo>
                  <a:pt x="1423410" y="1319650"/>
                </a:lnTo>
                <a:cubicBezTo>
                  <a:pt x="1400720" y="1328851"/>
                  <a:pt x="1379458" y="1342653"/>
                  <a:pt x="1361055" y="1361056"/>
                </a:cubicBezTo>
                <a:cubicBezTo>
                  <a:pt x="1342652" y="1379458"/>
                  <a:pt x="1328850" y="1400720"/>
                  <a:pt x="1319648" y="1423412"/>
                </a:cubicBezTo>
                <a:lnTo>
                  <a:pt x="1311899" y="1463234"/>
                </a:lnTo>
                <a:lnTo>
                  <a:pt x="1271428" y="1460412"/>
                </a:lnTo>
                <a:cubicBezTo>
                  <a:pt x="1247128" y="1463427"/>
                  <a:pt x="1223019" y="1471257"/>
                  <a:pt x="1200480" y="1484270"/>
                </a:cubicBezTo>
                <a:cubicBezTo>
                  <a:pt x="1177941" y="1497282"/>
                  <a:pt x="1159106" y="1514247"/>
                  <a:pt x="1144345" y="1533783"/>
                </a:cubicBezTo>
                <a:lnTo>
                  <a:pt x="1126554" y="1570244"/>
                </a:lnTo>
                <a:lnTo>
                  <a:pt x="1088191" y="1557043"/>
                </a:lnTo>
                <a:cubicBezTo>
                  <a:pt x="1063940" y="1553666"/>
                  <a:pt x="1038625" y="1554988"/>
                  <a:pt x="1013486" y="1561724"/>
                </a:cubicBezTo>
                <a:cubicBezTo>
                  <a:pt x="988348" y="1568460"/>
                  <a:pt x="965764" y="1579973"/>
                  <a:pt x="946449" y="1595022"/>
                </a:cubicBezTo>
                <a:lnTo>
                  <a:pt x="919830" y="1625633"/>
                </a:lnTo>
                <a:lnTo>
                  <a:pt x="886192" y="1602953"/>
                </a:lnTo>
                <a:cubicBezTo>
                  <a:pt x="863639" y="1593415"/>
                  <a:pt x="838845" y="1588141"/>
                  <a:pt x="812820" y="1588141"/>
                </a:cubicBezTo>
                <a:cubicBezTo>
                  <a:pt x="786794" y="1588141"/>
                  <a:pt x="762000" y="1593415"/>
                  <a:pt x="739448" y="1602953"/>
                </a:cubicBezTo>
                <a:lnTo>
                  <a:pt x="705810" y="1625633"/>
                </a:lnTo>
                <a:lnTo>
                  <a:pt x="679189" y="1595020"/>
                </a:lnTo>
                <a:cubicBezTo>
                  <a:pt x="659875" y="1579970"/>
                  <a:pt x="637290" y="1568458"/>
                  <a:pt x="612151" y="1561722"/>
                </a:cubicBezTo>
                <a:cubicBezTo>
                  <a:pt x="599582" y="1558355"/>
                  <a:pt x="586968" y="1556340"/>
                  <a:pt x="574466" y="1555589"/>
                </a:cubicBezTo>
                <a:lnTo>
                  <a:pt x="574465" y="1555589"/>
                </a:lnTo>
                <a:lnTo>
                  <a:pt x="537446" y="1557041"/>
                </a:lnTo>
                <a:lnTo>
                  <a:pt x="525670" y="1561093"/>
                </a:lnTo>
                <a:lnTo>
                  <a:pt x="510677" y="1562784"/>
                </a:lnTo>
                <a:lnTo>
                  <a:pt x="498363" y="1568760"/>
                </a:lnTo>
                <a:lnTo>
                  <a:pt x="495249" y="1562378"/>
                </a:lnTo>
                <a:lnTo>
                  <a:pt x="481295" y="1533781"/>
                </a:lnTo>
                <a:cubicBezTo>
                  <a:pt x="466534" y="1514245"/>
                  <a:pt x="447698" y="1497280"/>
                  <a:pt x="425159" y="1484267"/>
                </a:cubicBezTo>
                <a:cubicBezTo>
                  <a:pt x="402620" y="1471254"/>
                  <a:pt x="378510" y="1463426"/>
                  <a:pt x="354211" y="1460410"/>
                </a:cubicBezTo>
                <a:lnTo>
                  <a:pt x="333826" y="1461832"/>
                </a:lnTo>
                <a:lnTo>
                  <a:pt x="313737" y="1463233"/>
                </a:lnTo>
                <a:lnTo>
                  <a:pt x="305988" y="1423410"/>
                </a:lnTo>
                <a:cubicBezTo>
                  <a:pt x="296787" y="1400720"/>
                  <a:pt x="282985" y="1379458"/>
                  <a:pt x="264582" y="1361054"/>
                </a:cubicBezTo>
                <a:cubicBezTo>
                  <a:pt x="246178" y="1342651"/>
                  <a:pt x="224917" y="1328849"/>
                  <a:pt x="202226" y="1319647"/>
                </a:cubicBezTo>
                <a:lnTo>
                  <a:pt x="162404" y="1311899"/>
                </a:lnTo>
                <a:lnTo>
                  <a:pt x="165225" y="1271428"/>
                </a:lnTo>
                <a:cubicBezTo>
                  <a:pt x="162210" y="1247128"/>
                  <a:pt x="154381" y="1223019"/>
                  <a:pt x="141368" y="1200480"/>
                </a:cubicBezTo>
                <a:cubicBezTo>
                  <a:pt x="121849" y="1166671"/>
                  <a:pt x="93438" y="1141196"/>
                  <a:pt x="60793" y="1125305"/>
                </a:cubicBezTo>
                <a:lnTo>
                  <a:pt x="56317" y="1123873"/>
                </a:lnTo>
                <a:lnTo>
                  <a:pt x="68595" y="1088192"/>
                </a:lnTo>
                <a:cubicBezTo>
                  <a:pt x="71973" y="1063939"/>
                  <a:pt x="70650" y="1038625"/>
                  <a:pt x="63914" y="1013486"/>
                </a:cubicBezTo>
                <a:cubicBezTo>
                  <a:pt x="57178" y="988347"/>
                  <a:pt x="45666" y="965763"/>
                  <a:pt x="30616" y="946449"/>
                </a:cubicBezTo>
                <a:lnTo>
                  <a:pt x="2" y="919825"/>
                </a:lnTo>
                <a:lnTo>
                  <a:pt x="22680" y="886189"/>
                </a:lnTo>
                <a:cubicBezTo>
                  <a:pt x="32218" y="863638"/>
                  <a:pt x="37493" y="838844"/>
                  <a:pt x="37493" y="812819"/>
                </a:cubicBezTo>
                <a:lnTo>
                  <a:pt x="37493" y="812818"/>
                </a:lnTo>
                <a:cubicBezTo>
                  <a:pt x="37493" y="786792"/>
                  <a:pt x="32218" y="761998"/>
                  <a:pt x="22680" y="739446"/>
                </a:cubicBezTo>
                <a:lnTo>
                  <a:pt x="0" y="705809"/>
                </a:lnTo>
                <a:lnTo>
                  <a:pt x="30613" y="679187"/>
                </a:lnTo>
                <a:cubicBezTo>
                  <a:pt x="45663" y="659873"/>
                  <a:pt x="57175" y="637288"/>
                  <a:pt x="63911" y="612149"/>
                </a:cubicBezTo>
                <a:cubicBezTo>
                  <a:pt x="67279" y="599581"/>
                  <a:pt x="69294" y="586967"/>
                  <a:pt x="70044" y="574465"/>
                </a:cubicBezTo>
                <a:lnTo>
                  <a:pt x="70044" y="574464"/>
                </a:lnTo>
                <a:cubicBezTo>
                  <a:pt x="71357" y="552585"/>
                  <a:pt x="68799" y="531046"/>
                  <a:pt x="62849" y="510675"/>
                </a:cubicBezTo>
                <a:lnTo>
                  <a:pt x="56873" y="498360"/>
                </a:lnTo>
                <a:lnTo>
                  <a:pt x="91853" y="481290"/>
                </a:lnTo>
                <a:cubicBezTo>
                  <a:pt x="111390" y="466529"/>
                  <a:pt x="128354" y="447695"/>
                  <a:pt x="141367" y="425156"/>
                </a:cubicBezTo>
                <a:cubicBezTo>
                  <a:pt x="154380" y="402617"/>
                  <a:pt x="162209" y="378507"/>
                  <a:pt x="165224" y="354208"/>
                </a:cubicBezTo>
                <a:lnTo>
                  <a:pt x="165224" y="354207"/>
                </a:lnTo>
                <a:lnTo>
                  <a:pt x="162402" y="313737"/>
                </a:lnTo>
                <a:lnTo>
                  <a:pt x="202223" y="305989"/>
                </a:lnTo>
                <a:cubicBezTo>
                  <a:pt x="224914" y="296787"/>
                  <a:pt x="246176" y="282985"/>
                  <a:pt x="264579" y="264583"/>
                </a:cubicBezTo>
                <a:cubicBezTo>
                  <a:pt x="282982" y="246180"/>
                  <a:pt x="296784" y="224918"/>
                  <a:pt x="305986" y="202227"/>
                </a:cubicBezTo>
                <a:lnTo>
                  <a:pt x="313735" y="162403"/>
                </a:lnTo>
                <a:lnTo>
                  <a:pt x="354205" y="165224"/>
                </a:lnTo>
                <a:cubicBezTo>
                  <a:pt x="378504" y="162209"/>
                  <a:pt x="402614" y="154381"/>
                  <a:pt x="425153" y="141368"/>
                </a:cubicBezTo>
                <a:cubicBezTo>
                  <a:pt x="447692" y="128355"/>
                  <a:pt x="466527" y="111390"/>
                  <a:pt x="481287" y="91854"/>
                </a:cubicBezTo>
                <a:lnTo>
                  <a:pt x="499080" y="55392"/>
                </a:lnTo>
                <a:lnTo>
                  <a:pt x="537443" y="68593"/>
                </a:lnTo>
                <a:cubicBezTo>
                  <a:pt x="561694" y="71971"/>
                  <a:pt x="587008" y="70648"/>
                  <a:pt x="612147" y="63912"/>
                </a:cubicBezTo>
                <a:cubicBezTo>
                  <a:pt x="637286" y="57176"/>
                  <a:pt x="659870" y="45664"/>
                  <a:pt x="679183" y="30614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7728894F-84EE-4E5C-BAD8-114743519862}"/>
              </a:ext>
            </a:extLst>
          </p:cNvPr>
          <p:cNvSpPr/>
          <p:nvPr/>
        </p:nvSpPr>
        <p:spPr>
          <a:xfrm>
            <a:off x="452499" y="863715"/>
            <a:ext cx="1516065" cy="1516064"/>
          </a:xfrm>
          <a:custGeom>
            <a:avLst/>
            <a:gdLst>
              <a:gd name="connsiteX0" fmla="*/ 716613 w 2446674"/>
              <a:gd name="connsiteY0" fmla="*/ 0 h 2446673"/>
              <a:gd name="connsiteX1" fmla="*/ 830934 w 2446674"/>
              <a:gd name="connsiteY1" fmla="*/ 24377 h 2446673"/>
              <a:gd name="connsiteX2" fmla="*/ 1223337 w 2446674"/>
              <a:gd name="connsiteY2" fmla="*/ 55500 h 2446673"/>
              <a:gd name="connsiteX3" fmla="*/ 1615739 w 2446674"/>
              <a:gd name="connsiteY3" fmla="*/ 24377 h 2446673"/>
              <a:gd name="connsiteX4" fmla="*/ 1730059 w 2446674"/>
              <a:gd name="connsiteY4" fmla="*/ 0 h 2446673"/>
              <a:gd name="connsiteX5" fmla="*/ 1793658 w 2446674"/>
              <a:gd name="connsiteY5" fmla="*/ 98073 h 2446673"/>
              <a:gd name="connsiteX6" fmla="*/ 2049121 w 2446674"/>
              <a:gd name="connsiteY6" fmla="*/ 397552 h 2446673"/>
              <a:gd name="connsiteX7" fmla="*/ 2348599 w 2446674"/>
              <a:gd name="connsiteY7" fmla="*/ 653015 h 2446673"/>
              <a:gd name="connsiteX8" fmla="*/ 2446674 w 2446674"/>
              <a:gd name="connsiteY8" fmla="*/ 716615 h 2446673"/>
              <a:gd name="connsiteX9" fmla="*/ 2422296 w 2446674"/>
              <a:gd name="connsiteY9" fmla="*/ 830934 h 2446673"/>
              <a:gd name="connsiteX10" fmla="*/ 2391174 w 2446674"/>
              <a:gd name="connsiteY10" fmla="*/ 1223337 h 2446673"/>
              <a:gd name="connsiteX11" fmla="*/ 2422297 w 2446674"/>
              <a:gd name="connsiteY11" fmla="*/ 1615740 h 2446673"/>
              <a:gd name="connsiteX12" fmla="*/ 2446674 w 2446674"/>
              <a:gd name="connsiteY12" fmla="*/ 1730057 h 2446673"/>
              <a:gd name="connsiteX13" fmla="*/ 2348599 w 2446674"/>
              <a:gd name="connsiteY13" fmla="*/ 1793658 h 2446673"/>
              <a:gd name="connsiteX14" fmla="*/ 2049121 w 2446674"/>
              <a:gd name="connsiteY14" fmla="*/ 2049122 h 2446673"/>
              <a:gd name="connsiteX15" fmla="*/ 1793657 w 2446674"/>
              <a:gd name="connsiteY15" fmla="*/ 2348600 h 2446673"/>
              <a:gd name="connsiteX16" fmla="*/ 1730059 w 2446674"/>
              <a:gd name="connsiteY16" fmla="*/ 2446673 h 2446673"/>
              <a:gd name="connsiteX17" fmla="*/ 1615740 w 2446674"/>
              <a:gd name="connsiteY17" fmla="*/ 2422295 h 2446673"/>
              <a:gd name="connsiteX18" fmla="*/ 1223337 w 2446674"/>
              <a:gd name="connsiteY18" fmla="*/ 2391173 h 2446673"/>
              <a:gd name="connsiteX19" fmla="*/ 830934 w 2446674"/>
              <a:gd name="connsiteY19" fmla="*/ 2422296 h 2446673"/>
              <a:gd name="connsiteX20" fmla="*/ 716613 w 2446674"/>
              <a:gd name="connsiteY20" fmla="*/ 2446673 h 2446673"/>
              <a:gd name="connsiteX21" fmla="*/ 653015 w 2446674"/>
              <a:gd name="connsiteY21" fmla="*/ 2348600 h 2446673"/>
              <a:gd name="connsiteX22" fmla="*/ 397551 w 2446674"/>
              <a:gd name="connsiteY22" fmla="*/ 2049122 h 2446673"/>
              <a:gd name="connsiteX23" fmla="*/ 98073 w 2446674"/>
              <a:gd name="connsiteY23" fmla="*/ 1793658 h 2446673"/>
              <a:gd name="connsiteX24" fmla="*/ 0 w 2446674"/>
              <a:gd name="connsiteY24" fmla="*/ 1730060 h 2446673"/>
              <a:gd name="connsiteX25" fmla="*/ 24378 w 2446674"/>
              <a:gd name="connsiteY25" fmla="*/ 1615740 h 2446673"/>
              <a:gd name="connsiteX26" fmla="*/ 55501 w 2446674"/>
              <a:gd name="connsiteY26" fmla="*/ 1223337 h 2446673"/>
              <a:gd name="connsiteX27" fmla="*/ 24378 w 2446674"/>
              <a:gd name="connsiteY27" fmla="*/ 830934 h 2446673"/>
              <a:gd name="connsiteX28" fmla="*/ 0 w 2446674"/>
              <a:gd name="connsiteY28" fmla="*/ 716613 h 2446673"/>
              <a:gd name="connsiteX29" fmla="*/ 98072 w 2446674"/>
              <a:gd name="connsiteY29" fmla="*/ 653015 h 2446673"/>
              <a:gd name="connsiteX30" fmla="*/ 397550 w 2446674"/>
              <a:gd name="connsiteY30" fmla="*/ 397552 h 2446673"/>
              <a:gd name="connsiteX31" fmla="*/ 653014 w 2446674"/>
              <a:gd name="connsiteY31" fmla="*/ 98073 h 2446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446674" h="2446673">
                <a:moveTo>
                  <a:pt x="716613" y="0"/>
                </a:moveTo>
                <a:lnTo>
                  <a:pt x="830934" y="24377"/>
                </a:lnTo>
                <a:cubicBezTo>
                  <a:pt x="951542" y="44418"/>
                  <a:pt x="1084145" y="55500"/>
                  <a:pt x="1223337" y="55500"/>
                </a:cubicBezTo>
                <a:cubicBezTo>
                  <a:pt x="1362528" y="55500"/>
                  <a:pt x="1495131" y="44418"/>
                  <a:pt x="1615739" y="24377"/>
                </a:cubicBezTo>
                <a:lnTo>
                  <a:pt x="1730059" y="0"/>
                </a:lnTo>
                <a:lnTo>
                  <a:pt x="1793658" y="98073"/>
                </a:lnTo>
                <a:cubicBezTo>
                  <a:pt x="1864770" y="197528"/>
                  <a:pt x="1950698" y="299129"/>
                  <a:pt x="2049121" y="397552"/>
                </a:cubicBezTo>
                <a:cubicBezTo>
                  <a:pt x="2147544" y="495974"/>
                  <a:pt x="2249145" y="581903"/>
                  <a:pt x="2348599" y="653015"/>
                </a:cubicBezTo>
                <a:lnTo>
                  <a:pt x="2446674" y="716615"/>
                </a:lnTo>
                <a:lnTo>
                  <a:pt x="2422296" y="830934"/>
                </a:lnTo>
                <a:cubicBezTo>
                  <a:pt x="2402256" y="951543"/>
                  <a:pt x="2391174" y="1084146"/>
                  <a:pt x="2391174" y="1223337"/>
                </a:cubicBezTo>
                <a:cubicBezTo>
                  <a:pt x="2391174" y="1362528"/>
                  <a:pt x="2402255" y="1495130"/>
                  <a:pt x="2422297" y="1615740"/>
                </a:cubicBezTo>
                <a:lnTo>
                  <a:pt x="2446674" y="1730057"/>
                </a:lnTo>
                <a:lnTo>
                  <a:pt x="2348599" y="1793658"/>
                </a:lnTo>
                <a:cubicBezTo>
                  <a:pt x="2249144" y="1864771"/>
                  <a:pt x="2147544" y="1950699"/>
                  <a:pt x="2049121" y="2049122"/>
                </a:cubicBezTo>
                <a:cubicBezTo>
                  <a:pt x="1950698" y="2147545"/>
                  <a:pt x="1864769" y="2249145"/>
                  <a:pt x="1793657" y="2348600"/>
                </a:cubicBezTo>
                <a:lnTo>
                  <a:pt x="1730059" y="2446673"/>
                </a:lnTo>
                <a:lnTo>
                  <a:pt x="1615740" y="2422295"/>
                </a:lnTo>
                <a:cubicBezTo>
                  <a:pt x="1495131" y="2402255"/>
                  <a:pt x="1362528" y="2391173"/>
                  <a:pt x="1223337" y="2391173"/>
                </a:cubicBezTo>
                <a:cubicBezTo>
                  <a:pt x="1084145" y="2391173"/>
                  <a:pt x="951543" y="2402255"/>
                  <a:pt x="830934" y="2422296"/>
                </a:cubicBezTo>
                <a:lnTo>
                  <a:pt x="716613" y="2446673"/>
                </a:lnTo>
                <a:lnTo>
                  <a:pt x="653015" y="2348600"/>
                </a:lnTo>
                <a:cubicBezTo>
                  <a:pt x="581902" y="2249145"/>
                  <a:pt x="495974" y="2147545"/>
                  <a:pt x="397551" y="2049122"/>
                </a:cubicBezTo>
                <a:cubicBezTo>
                  <a:pt x="299128" y="1950699"/>
                  <a:pt x="197527" y="1864771"/>
                  <a:pt x="98073" y="1793658"/>
                </a:cubicBezTo>
                <a:lnTo>
                  <a:pt x="0" y="1730060"/>
                </a:lnTo>
                <a:lnTo>
                  <a:pt x="24378" y="1615740"/>
                </a:lnTo>
                <a:cubicBezTo>
                  <a:pt x="44419" y="1495130"/>
                  <a:pt x="55501" y="1362528"/>
                  <a:pt x="55501" y="1223337"/>
                </a:cubicBezTo>
                <a:cubicBezTo>
                  <a:pt x="55501" y="1084146"/>
                  <a:pt x="44418" y="951543"/>
                  <a:pt x="24378" y="830934"/>
                </a:cubicBezTo>
                <a:lnTo>
                  <a:pt x="0" y="716613"/>
                </a:lnTo>
                <a:lnTo>
                  <a:pt x="98072" y="653015"/>
                </a:lnTo>
                <a:cubicBezTo>
                  <a:pt x="197527" y="581903"/>
                  <a:pt x="299127" y="495974"/>
                  <a:pt x="397550" y="397552"/>
                </a:cubicBezTo>
                <a:cubicBezTo>
                  <a:pt x="495973" y="299129"/>
                  <a:pt x="581902" y="197528"/>
                  <a:pt x="653014" y="98073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8995E8AE-315D-4D34-BFFE-B318654CAA88}"/>
              </a:ext>
            </a:extLst>
          </p:cNvPr>
          <p:cNvSpPr/>
          <p:nvPr/>
        </p:nvSpPr>
        <p:spPr>
          <a:xfrm>
            <a:off x="4204375" y="858259"/>
            <a:ext cx="1557478" cy="1557633"/>
          </a:xfrm>
          <a:custGeom>
            <a:avLst/>
            <a:gdLst>
              <a:gd name="connsiteX0" fmla="*/ 1992658 w 3312023"/>
              <a:gd name="connsiteY0" fmla="*/ 0 h 3312355"/>
              <a:gd name="connsiteX1" fmla="*/ 2035441 w 3312023"/>
              <a:gd name="connsiteY1" fmla="*/ 39124 h 3312355"/>
              <a:gd name="connsiteX2" fmla="*/ 2280524 w 3312023"/>
              <a:gd name="connsiteY2" fmla="*/ 183067 h 3312355"/>
              <a:gd name="connsiteX3" fmla="*/ 2554399 w 3312023"/>
              <a:gd name="connsiteY3" fmla="*/ 259072 h 3312355"/>
              <a:gd name="connsiteX4" fmla="*/ 2596257 w 3312023"/>
              <a:gd name="connsiteY4" fmla="*/ 261629 h 3312355"/>
              <a:gd name="connsiteX5" fmla="*/ 2614327 w 3312023"/>
              <a:gd name="connsiteY5" fmla="*/ 299470 h 3312355"/>
              <a:gd name="connsiteX6" fmla="*/ 2787518 w 3312023"/>
              <a:gd name="connsiteY6" fmla="*/ 524837 h 3312355"/>
              <a:gd name="connsiteX7" fmla="*/ 3012884 w 3312023"/>
              <a:gd name="connsiteY7" fmla="*/ 698028 h 3312355"/>
              <a:gd name="connsiteX8" fmla="*/ 3065201 w 3312023"/>
              <a:gd name="connsiteY8" fmla="*/ 723011 h 3312355"/>
              <a:gd name="connsiteX9" fmla="*/ 3067787 w 3312023"/>
              <a:gd name="connsiteY9" fmla="*/ 780928 h 3312355"/>
              <a:gd name="connsiteX10" fmla="*/ 3139304 w 3312023"/>
              <a:gd name="connsiteY10" fmla="*/ 1056010 h 3312355"/>
              <a:gd name="connsiteX11" fmla="*/ 3279218 w 3312023"/>
              <a:gd name="connsiteY11" fmla="*/ 1303414 h 3312355"/>
              <a:gd name="connsiteX12" fmla="*/ 3307008 w 3312023"/>
              <a:gd name="connsiteY12" fmla="*/ 1334819 h 3312355"/>
              <a:gd name="connsiteX13" fmla="*/ 3293029 w 3312023"/>
              <a:gd name="connsiteY13" fmla="*/ 1374354 h 3312355"/>
              <a:gd name="connsiteX14" fmla="*/ 3256135 w 3312023"/>
              <a:gd name="connsiteY14" fmla="*/ 1656177 h 3312355"/>
              <a:gd name="connsiteX15" fmla="*/ 3293028 w 3312023"/>
              <a:gd name="connsiteY15" fmla="*/ 1938000 h 3312355"/>
              <a:gd name="connsiteX16" fmla="*/ 3312023 w 3312023"/>
              <a:gd name="connsiteY16" fmla="*/ 1991716 h 3312355"/>
              <a:gd name="connsiteX17" fmla="*/ 3273231 w 3312023"/>
              <a:gd name="connsiteY17" fmla="*/ 2035441 h 3312355"/>
              <a:gd name="connsiteX18" fmla="*/ 3129288 w 3312023"/>
              <a:gd name="connsiteY18" fmla="*/ 2280524 h 3312355"/>
              <a:gd name="connsiteX19" fmla="*/ 3053282 w 3312023"/>
              <a:gd name="connsiteY19" fmla="*/ 2554400 h 3312355"/>
              <a:gd name="connsiteX20" fmla="*/ 3050770 w 3312023"/>
              <a:gd name="connsiteY20" fmla="*/ 2595529 h 3312355"/>
              <a:gd name="connsiteX21" fmla="*/ 3012884 w 3312023"/>
              <a:gd name="connsiteY21" fmla="*/ 2614327 h 3312355"/>
              <a:gd name="connsiteX22" fmla="*/ 2787518 w 3312023"/>
              <a:gd name="connsiteY22" fmla="*/ 2787518 h 3312355"/>
              <a:gd name="connsiteX23" fmla="*/ 2614327 w 3312023"/>
              <a:gd name="connsiteY23" fmla="*/ 3012883 h 3312355"/>
              <a:gd name="connsiteX24" fmla="*/ 2589344 w 3312023"/>
              <a:gd name="connsiteY24" fmla="*/ 3065200 h 3312355"/>
              <a:gd name="connsiteX25" fmla="*/ 2531428 w 3312023"/>
              <a:gd name="connsiteY25" fmla="*/ 3067787 h 3312355"/>
              <a:gd name="connsiteX26" fmla="*/ 2256345 w 3312023"/>
              <a:gd name="connsiteY26" fmla="*/ 3139303 h 3312355"/>
              <a:gd name="connsiteX27" fmla="*/ 2008942 w 3312023"/>
              <a:gd name="connsiteY27" fmla="*/ 3279218 h 3312355"/>
              <a:gd name="connsiteX28" fmla="*/ 1977537 w 3312023"/>
              <a:gd name="connsiteY28" fmla="*/ 3307008 h 3312355"/>
              <a:gd name="connsiteX29" fmla="*/ 1938001 w 3312023"/>
              <a:gd name="connsiteY29" fmla="*/ 3293028 h 3312355"/>
              <a:gd name="connsiteX30" fmla="*/ 1656179 w 3312023"/>
              <a:gd name="connsiteY30" fmla="*/ 3256134 h 3312355"/>
              <a:gd name="connsiteX31" fmla="*/ 1374355 w 3312023"/>
              <a:gd name="connsiteY31" fmla="*/ 3293027 h 3312355"/>
              <a:gd name="connsiteX32" fmla="*/ 1319697 w 3312023"/>
              <a:gd name="connsiteY32" fmla="*/ 3312355 h 3312355"/>
              <a:gd name="connsiteX33" fmla="*/ 1276914 w 3312023"/>
              <a:gd name="connsiteY33" fmla="*/ 3273231 h 3312355"/>
              <a:gd name="connsiteX34" fmla="*/ 1031832 w 3312023"/>
              <a:gd name="connsiteY34" fmla="*/ 3129289 h 3312355"/>
              <a:gd name="connsiteX35" fmla="*/ 757956 w 3312023"/>
              <a:gd name="connsiteY35" fmla="*/ 3053282 h 3312355"/>
              <a:gd name="connsiteX36" fmla="*/ 716739 w 3312023"/>
              <a:gd name="connsiteY36" fmla="*/ 3052065 h 3312355"/>
              <a:gd name="connsiteX37" fmla="*/ 698028 w 3312023"/>
              <a:gd name="connsiteY37" fmla="*/ 3012884 h 3312355"/>
              <a:gd name="connsiteX38" fmla="*/ 524837 w 3312023"/>
              <a:gd name="connsiteY38" fmla="*/ 2787518 h 3312355"/>
              <a:gd name="connsiteX39" fmla="*/ 299471 w 3312023"/>
              <a:gd name="connsiteY39" fmla="*/ 2614327 h 3312355"/>
              <a:gd name="connsiteX40" fmla="*/ 247111 w 3312023"/>
              <a:gd name="connsiteY40" fmla="*/ 2588346 h 3312355"/>
              <a:gd name="connsiteX41" fmla="*/ 244569 w 3312023"/>
              <a:gd name="connsiteY41" fmla="*/ 2531426 h 3312355"/>
              <a:gd name="connsiteX42" fmla="*/ 173052 w 3312023"/>
              <a:gd name="connsiteY42" fmla="*/ 2256344 h 3312355"/>
              <a:gd name="connsiteX43" fmla="*/ 33138 w 3312023"/>
              <a:gd name="connsiteY43" fmla="*/ 2008941 h 3312355"/>
              <a:gd name="connsiteX44" fmla="*/ 5347 w 3312023"/>
              <a:gd name="connsiteY44" fmla="*/ 1977536 h 3312355"/>
              <a:gd name="connsiteX45" fmla="*/ 19328 w 3312023"/>
              <a:gd name="connsiteY45" fmla="*/ 1938000 h 3312355"/>
              <a:gd name="connsiteX46" fmla="*/ 56221 w 3312023"/>
              <a:gd name="connsiteY46" fmla="*/ 1656178 h 3312355"/>
              <a:gd name="connsiteX47" fmla="*/ 19328 w 3312023"/>
              <a:gd name="connsiteY47" fmla="*/ 1374355 h 3312355"/>
              <a:gd name="connsiteX48" fmla="*/ 0 w 3312023"/>
              <a:gd name="connsiteY48" fmla="*/ 1319696 h 3312355"/>
              <a:gd name="connsiteX49" fmla="*/ 39125 w 3312023"/>
              <a:gd name="connsiteY49" fmla="*/ 1276913 h 3312355"/>
              <a:gd name="connsiteX50" fmla="*/ 183067 w 3312023"/>
              <a:gd name="connsiteY50" fmla="*/ 1031831 h 3312355"/>
              <a:gd name="connsiteX51" fmla="*/ 259073 w 3312023"/>
              <a:gd name="connsiteY51" fmla="*/ 757956 h 3312355"/>
              <a:gd name="connsiteX52" fmla="*/ 261630 w 3312023"/>
              <a:gd name="connsiteY52" fmla="*/ 716099 h 3312355"/>
              <a:gd name="connsiteX53" fmla="*/ 299471 w 3312023"/>
              <a:gd name="connsiteY53" fmla="*/ 698027 h 3312355"/>
              <a:gd name="connsiteX54" fmla="*/ 524837 w 3312023"/>
              <a:gd name="connsiteY54" fmla="*/ 524836 h 3312355"/>
              <a:gd name="connsiteX55" fmla="*/ 698028 w 3312023"/>
              <a:gd name="connsiteY55" fmla="*/ 299470 h 3312355"/>
              <a:gd name="connsiteX56" fmla="*/ 723011 w 3312023"/>
              <a:gd name="connsiteY56" fmla="*/ 247155 h 3312355"/>
              <a:gd name="connsiteX57" fmla="*/ 780929 w 3312023"/>
              <a:gd name="connsiteY57" fmla="*/ 244568 h 3312355"/>
              <a:gd name="connsiteX58" fmla="*/ 1056011 w 3312023"/>
              <a:gd name="connsiteY58" fmla="*/ 173052 h 3312355"/>
              <a:gd name="connsiteX59" fmla="*/ 1303415 w 3312023"/>
              <a:gd name="connsiteY59" fmla="*/ 33137 h 3312355"/>
              <a:gd name="connsiteX60" fmla="*/ 1334820 w 3312023"/>
              <a:gd name="connsiteY60" fmla="*/ 5347 h 3312355"/>
              <a:gd name="connsiteX61" fmla="*/ 1374355 w 3312023"/>
              <a:gd name="connsiteY61" fmla="*/ 19327 h 3312355"/>
              <a:gd name="connsiteX62" fmla="*/ 1656178 w 3312023"/>
              <a:gd name="connsiteY62" fmla="*/ 56221 h 3312355"/>
              <a:gd name="connsiteX63" fmla="*/ 1938001 w 3312023"/>
              <a:gd name="connsiteY63" fmla="*/ 19327 h 3312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312023" h="3312355">
                <a:moveTo>
                  <a:pt x="1992658" y="0"/>
                </a:moveTo>
                <a:lnTo>
                  <a:pt x="2035441" y="39124"/>
                </a:lnTo>
                <a:cubicBezTo>
                  <a:pt x="2100422" y="91963"/>
                  <a:pt x="2184407" y="142330"/>
                  <a:pt x="2280524" y="183067"/>
                </a:cubicBezTo>
                <a:cubicBezTo>
                  <a:pt x="2376640" y="223804"/>
                  <a:pt x="2471241" y="249126"/>
                  <a:pt x="2554399" y="259072"/>
                </a:cubicBezTo>
                <a:lnTo>
                  <a:pt x="2596257" y="261629"/>
                </a:lnTo>
                <a:lnTo>
                  <a:pt x="2614327" y="299470"/>
                </a:lnTo>
                <a:cubicBezTo>
                  <a:pt x="2654742" y="372827"/>
                  <a:pt x="2713701" y="451020"/>
                  <a:pt x="2787518" y="524837"/>
                </a:cubicBezTo>
                <a:cubicBezTo>
                  <a:pt x="2861335" y="598654"/>
                  <a:pt x="2939528" y="657613"/>
                  <a:pt x="3012884" y="698028"/>
                </a:cubicBezTo>
                <a:lnTo>
                  <a:pt x="3065201" y="723011"/>
                </a:lnTo>
                <a:lnTo>
                  <a:pt x="3067787" y="780928"/>
                </a:lnTo>
                <a:cubicBezTo>
                  <a:pt x="3076373" y="864239"/>
                  <a:pt x="3100144" y="959240"/>
                  <a:pt x="3139304" y="1056010"/>
                </a:cubicBezTo>
                <a:cubicBezTo>
                  <a:pt x="3178463" y="1152780"/>
                  <a:pt x="3227450" y="1237577"/>
                  <a:pt x="3279218" y="1303414"/>
                </a:cubicBezTo>
                <a:lnTo>
                  <a:pt x="3307008" y="1334819"/>
                </a:lnTo>
                <a:lnTo>
                  <a:pt x="3293029" y="1374354"/>
                </a:lnTo>
                <a:cubicBezTo>
                  <a:pt x="3269736" y="1454802"/>
                  <a:pt x="3256135" y="1551784"/>
                  <a:pt x="3256135" y="1656177"/>
                </a:cubicBezTo>
                <a:cubicBezTo>
                  <a:pt x="3256135" y="1760571"/>
                  <a:pt x="3269736" y="1857552"/>
                  <a:pt x="3293028" y="1938000"/>
                </a:cubicBezTo>
                <a:lnTo>
                  <a:pt x="3312023" y="1991716"/>
                </a:lnTo>
                <a:lnTo>
                  <a:pt x="3273231" y="2035441"/>
                </a:lnTo>
                <a:cubicBezTo>
                  <a:pt x="3220392" y="2100421"/>
                  <a:pt x="3170025" y="2184407"/>
                  <a:pt x="3129288" y="2280524"/>
                </a:cubicBezTo>
                <a:cubicBezTo>
                  <a:pt x="3088552" y="2376640"/>
                  <a:pt x="3063229" y="2471240"/>
                  <a:pt x="3053282" y="2554400"/>
                </a:cubicBezTo>
                <a:lnTo>
                  <a:pt x="3050770" y="2595529"/>
                </a:lnTo>
                <a:lnTo>
                  <a:pt x="3012884" y="2614327"/>
                </a:lnTo>
                <a:cubicBezTo>
                  <a:pt x="2939528" y="2654741"/>
                  <a:pt x="2861335" y="2713701"/>
                  <a:pt x="2787518" y="2787518"/>
                </a:cubicBezTo>
                <a:cubicBezTo>
                  <a:pt x="2713701" y="2861336"/>
                  <a:pt x="2654742" y="2939529"/>
                  <a:pt x="2614327" y="3012883"/>
                </a:cubicBezTo>
                <a:lnTo>
                  <a:pt x="2589344" y="3065200"/>
                </a:lnTo>
                <a:lnTo>
                  <a:pt x="2531428" y="3067787"/>
                </a:lnTo>
                <a:cubicBezTo>
                  <a:pt x="2448117" y="3076372"/>
                  <a:pt x="2353116" y="3100144"/>
                  <a:pt x="2256345" y="3139303"/>
                </a:cubicBezTo>
                <a:cubicBezTo>
                  <a:pt x="2159575" y="3178462"/>
                  <a:pt x="2074778" y="3227449"/>
                  <a:pt x="2008942" y="3279218"/>
                </a:cubicBezTo>
                <a:lnTo>
                  <a:pt x="1977537" y="3307008"/>
                </a:lnTo>
                <a:lnTo>
                  <a:pt x="1938001" y="3293028"/>
                </a:lnTo>
                <a:cubicBezTo>
                  <a:pt x="1857553" y="3269735"/>
                  <a:pt x="1760571" y="3256134"/>
                  <a:pt x="1656179" y="3256134"/>
                </a:cubicBezTo>
                <a:cubicBezTo>
                  <a:pt x="1551784" y="3256134"/>
                  <a:pt x="1454804" y="3269735"/>
                  <a:pt x="1374355" y="3293027"/>
                </a:cubicBezTo>
                <a:lnTo>
                  <a:pt x="1319697" y="3312355"/>
                </a:lnTo>
                <a:lnTo>
                  <a:pt x="1276914" y="3273231"/>
                </a:lnTo>
                <a:cubicBezTo>
                  <a:pt x="1211934" y="3220392"/>
                  <a:pt x="1127949" y="3170025"/>
                  <a:pt x="1031832" y="3129289"/>
                </a:cubicBezTo>
                <a:cubicBezTo>
                  <a:pt x="935715" y="3088552"/>
                  <a:pt x="841116" y="3063228"/>
                  <a:pt x="757956" y="3053282"/>
                </a:cubicBezTo>
                <a:lnTo>
                  <a:pt x="716739" y="3052065"/>
                </a:lnTo>
                <a:lnTo>
                  <a:pt x="698028" y="3012884"/>
                </a:lnTo>
                <a:cubicBezTo>
                  <a:pt x="657613" y="2939528"/>
                  <a:pt x="598655" y="2861335"/>
                  <a:pt x="524837" y="2787518"/>
                </a:cubicBezTo>
                <a:cubicBezTo>
                  <a:pt x="451020" y="2713701"/>
                  <a:pt x="372827" y="2654742"/>
                  <a:pt x="299471" y="2614327"/>
                </a:cubicBezTo>
                <a:lnTo>
                  <a:pt x="247111" y="2588346"/>
                </a:lnTo>
                <a:lnTo>
                  <a:pt x="244569" y="2531426"/>
                </a:lnTo>
                <a:cubicBezTo>
                  <a:pt x="235983" y="2448117"/>
                  <a:pt x="212212" y="2353115"/>
                  <a:pt x="173052" y="2256344"/>
                </a:cubicBezTo>
                <a:cubicBezTo>
                  <a:pt x="133893" y="2159574"/>
                  <a:pt x="84906" y="2074777"/>
                  <a:pt x="33138" y="2008941"/>
                </a:cubicBezTo>
                <a:lnTo>
                  <a:pt x="5347" y="1977536"/>
                </a:lnTo>
                <a:lnTo>
                  <a:pt x="19328" y="1938000"/>
                </a:lnTo>
                <a:cubicBezTo>
                  <a:pt x="42620" y="1857552"/>
                  <a:pt x="56221" y="1760570"/>
                  <a:pt x="56221" y="1656178"/>
                </a:cubicBezTo>
                <a:cubicBezTo>
                  <a:pt x="56221" y="1551783"/>
                  <a:pt x="42620" y="1454803"/>
                  <a:pt x="19328" y="1374355"/>
                </a:cubicBezTo>
                <a:lnTo>
                  <a:pt x="0" y="1319696"/>
                </a:lnTo>
                <a:lnTo>
                  <a:pt x="39125" y="1276913"/>
                </a:lnTo>
                <a:cubicBezTo>
                  <a:pt x="91963" y="1211933"/>
                  <a:pt x="142330" y="1127948"/>
                  <a:pt x="183067" y="1031831"/>
                </a:cubicBezTo>
                <a:cubicBezTo>
                  <a:pt x="223804" y="935714"/>
                  <a:pt x="249126" y="841115"/>
                  <a:pt x="259073" y="757956"/>
                </a:cubicBezTo>
                <a:lnTo>
                  <a:pt x="261630" y="716099"/>
                </a:lnTo>
                <a:lnTo>
                  <a:pt x="299471" y="698027"/>
                </a:lnTo>
                <a:cubicBezTo>
                  <a:pt x="372827" y="657612"/>
                  <a:pt x="451020" y="598654"/>
                  <a:pt x="524837" y="524836"/>
                </a:cubicBezTo>
                <a:cubicBezTo>
                  <a:pt x="598655" y="451019"/>
                  <a:pt x="657614" y="372826"/>
                  <a:pt x="698028" y="299470"/>
                </a:cubicBezTo>
                <a:lnTo>
                  <a:pt x="723011" y="247155"/>
                </a:lnTo>
                <a:lnTo>
                  <a:pt x="780929" y="244568"/>
                </a:lnTo>
                <a:cubicBezTo>
                  <a:pt x="864239" y="235982"/>
                  <a:pt x="959241" y="212211"/>
                  <a:pt x="1056011" y="173052"/>
                </a:cubicBezTo>
                <a:cubicBezTo>
                  <a:pt x="1152781" y="133892"/>
                  <a:pt x="1237578" y="84905"/>
                  <a:pt x="1303415" y="33137"/>
                </a:cubicBezTo>
                <a:lnTo>
                  <a:pt x="1334820" y="5347"/>
                </a:lnTo>
                <a:lnTo>
                  <a:pt x="1374355" y="19327"/>
                </a:lnTo>
                <a:cubicBezTo>
                  <a:pt x="1454803" y="42619"/>
                  <a:pt x="1551785" y="56220"/>
                  <a:pt x="1656178" y="56221"/>
                </a:cubicBezTo>
                <a:cubicBezTo>
                  <a:pt x="1760572" y="56220"/>
                  <a:pt x="1857553" y="42619"/>
                  <a:pt x="1938001" y="19327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31F2AE18-FFEF-4C6C-BAA0-49CAA1751951}"/>
              </a:ext>
            </a:extLst>
          </p:cNvPr>
          <p:cNvSpPr/>
          <p:nvPr/>
        </p:nvSpPr>
        <p:spPr>
          <a:xfrm>
            <a:off x="7895628" y="858260"/>
            <a:ext cx="1557871" cy="1557633"/>
          </a:xfrm>
          <a:custGeom>
            <a:avLst/>
            <a:gdLst>
              <a:gd name="connsiteX0" fmla="*/ 1833957 w 3243223"/>
              <a:gd name="connsiteY0" fmla="*/ 0 h 3242729"/>
              <a:gd name="connsiteX1" fmla="*/ 1850341 w 3243223"/>
              <a:gd name="connsiteY1" fmla="*/ 8747 h 3242729"/>
              <a:gd name="connsiteX2" fmla="*/ 2035463 w 3243223"/>
              <a:gd name="connsiteY2" fmla="*/ 75925 h 3242729"/>
              <a:gd name="connsiteX3" fmla="*/ 2229373 w 3243223"/>
              <a:gd name="connsiteY3" fmla="*/ 110308 h 3242729"/>
              <a:gd name="connsiteX4" fmla="*/ 2247934 w 3243223"/>
              <a:gd name="connsiteY4" fmla="*/ 110925 h 3242729"/>
              <a:gd name="connsiteX5" fmla="*/ 2315649 w 3243223"/>
              <a:gd name="connsiteY5" fmla="*/ 166886 h 3242729"/>
              <a:gd name="connsiteX6" fmla="*/ 2421342 w 3243223"/>
              <a:gd name="connsiteY6" fmla="*/ 235761 h 3242729"/>
              <a:gd name="connsiteX7" fmla="*/ 2599746 w 3243223"/>
              <a:gd name="connsiteY7" fmla="*/ 319160 h 3242729"/>
              <a:gd name="connsiteX8" fmla="*/ 2616641 w 3243223"/>
              <a:gd name="connsiteY8" fmla="*/ 324294 h 3242729"/>
              <a:gd name="connsiteX9" fmla="*/ 2625973 w 3243223"/>
              <a:gd name="connsiteY9" fmla="*/ 339284 h 3242729"/>
              <a:gd name="connsiteX10" fmla="*/ 2752704 w 3243223"/>
              <a:gd name="connsiteY10" fmla="*/ 490024 h 3242729"/>
              <a:gd name="connsiteX11" fmla="*/ 2846588 w 3243223"/>
              <a:gd name="connsiteY11" fmla="*/ 574290 h 3242729"/>
              <a:gd name="connsiteX12" fmla="*/ 2918168 w 3243223"/>
              <a:gd name="connsiteY12" fmla="*/ 625214 h 3242729"/>
              <a:gd name="connsiteX13" fmla="*/ 2923568 w 3243223"/>
              <a:gd name="connsiteY13" fmla="*/ 642982 h 3242729"/>
              <a:gd name="connsiteX14" fmla="*/ 3006967 w 3243223"/>
              <a:gd name="connsiteY14" fmla="*/ 821386 h 3242729"/>
              <a:gd name="connsiteX15" fmla="*/ 3119770 w 3243223"/>
              <a:gd name="connsiteY15" fmla="*/ 982813 h 3242729"/>
              <a:gd name="connsiteX16" fmla="*/ 3132458 w 3243223"/>
              <a:gd name="connsiteY16" fmla="*/ 996374 h 3242729"/>
              <a:gd name="connsiteX17" fmla="*/ 3140769 w 3243223"/>
              <a:gd name="connsiteY17" fmla="*/ 1083826 h 3242729"/>
              <a:gd name="connsiteX18" fmla="*/ 3166804 w 3243223"/>
              <a:gd name="connsiteY18" fmla="*/ 1207265 h 3242729"/>
              <a:gd name="connsiteX19" fmla="*/ 3233982 w 3243223"/>
              <a:gd name="connsiteY19" fmla="*/ 1392387 h 3242729"/>
              <a:gd name="connsiteX20" fmla="*/ 3242298 w 3243223"/>
              <a:gd name="connsiteY20" fmla="*/ 1407964 h 3242729"/>
              <a:gd name="connsiteX21" fmla="*/ 3238297 w 3243223"/>
              <a:gd name="connsiteY21" fmla="*/ 1425163 h 3242729"/>
              <a:gd name="connsiteX22" fmla="*/ 3221321 w 3243223"/>
              <a:gd name="connsiteY22" fmla="*/ 1621364 h 3242729"/>
              <a:gd name="connsiteX23" fmla="*/ 3228122 w 3243223"/>
              <a:gd name="connsiteY23" fmla="*/ 1747335 h 3242729"/>
              <a:gd name="connsiteX24" fmla="*/ 3243223 w 3243223"/>
              <a:gd name="connsiteY24" fmla="*/ 1836894 h 3242729"/>
              <a:gd name="connsiteX25" fmla="*/ 3214979 w 3243223"/>
              <a:gd name="connsiteY25" fmla="*/ 1893195 h 3242729"/>
              <a:gd name="connsiteX26" fmla="*/ 3166804 w 3243223"/>
              <a:gd name="connsiteY26" fmla="*/ 2035464 h 3242729"/>
              <a:gd name="connsiteX27" fmla="*/ 3132421 w 3243223"/>
              <a:gd name="connsiteY27" fmla="*/ 2229373 h 3242729"/>
              <a:gd name="connsiteX28" fmla="*/ 3131782 w 3243223"/>
              <a:gd name="connsiteY28" fmla="*/ 2248577 h 3242729"/>
              <a:gd name="connsiteX29" fmla="*/ 3079445 w 3243223"/>
              <a:gd name="connsiteY29" fmla="*/ 2310772 h 3242729"/>
              <a:gd name="connsiteX30" fmla="*/ 3006967 w 3243223"/>
              <a:gd name="connsiteY30" fmla="*/ 2421343 h 3242729"/>
              <a:gd name="connsiteX31" fmla="*/ 2923568 w 3243223"/>
              <a:gd name="connsiteY31" fmla="*/ 2599746 h 3242729"/>
              <a:gd name="connsiteX32" fmla="*/ 2917623 w 3243223"/>
              <a:gd name="connsiteY32" fmla="*/ 2619308 h 3242729"/>
              <a:gd name="connsiteX33" fmla="*/ 2865560 w 3243223"/>
              <a:gd name="connsiteY33" fmla="*/ 2653584 h 3242729"/>
              <a:gd name="connsiteX34" fmla="*/ 2752704 w 3243223"/>
              <a:gd name="connsiteY34" fmla="*/ 2752705 h 3242729"/>
              <a:gd name="connsiteX35" fmla="*/ 2668438 w 3243223"/>
              <a:gd name="connsiteY35" fmla="*/ 2846589 h 3242729"/>
              <a:gd name="connsiteX36" fmla="*/ 2617515 w 3243223"/>
              <a:gd name="connsiteY36" fmla="*/ 2918169 h 3242729"/>
              <a:gd name="connsiteX37" fmla="*/ 2599746 w 3243223"/>
              <a:gd name="connsiteY37" fmla="*/ 2923569 h 3242729"/>
              <a:gd name="connsiteX38" fmla="*/ 2421342 w 3243223"/>
              <a:gd name="connsiteY38" fmla="*/ 3006968 h 3242729"/>
              <a:gd name="connsiteX39" fmla="*/ 2259915 w 3243223"/>
              <a:gd name="connsiteY39" fmla="*/ 3119770 h 3242729"/>
              <a:gd name="connsiteX40" fmla="*/ 2246354 w 3243223"/>
              <a:gd name="connsiteY40" fmla="*/ 3132458 h 3242729"/>
              <a:gd name="connsiteX41" fmla="*/ 2158902 w 3243223"/>
              <a:gd name="connsiteY41" fmla="*/ 3140770 h 3242729"/>
              <a:gd name="connsiteX42" fmla="*/ 2035464 w 3243223"/>
              <a:gd name="connsiteY42" fmla="*/ 3166804 h 3242729"/>
              <a:gd name="connsiteX43" fmla="*/ 1850342 w 3243223"/>
              <a:gd name="connsiteY43" fmla="*/ 3233982 h 3242729"/>
              <a:gd name="connsiteX44" fmla="*/ 1834764 w 3243223"/>
              <a:gd name="connsiteY44" fmla="*/ 3242298 h 3242729"/>
              <a:gd name="connsiteX45" fmla="*/ 1817566 w 3243223"/>
              <a:gd name="connsiteY45" fmla="*/ 3238297 h 3242729"/>
              <a:gd name="connsiteX46" fmla="*/ 1621365 w 3243223"/>
              <a:gd name="connsiteY46" fmla="*/ 3221321 h 3242729"/>
              <a:gd name="connsiteX47" fmla="*/ 1495393 w 3243223"/>
              <a:gd name="connsiteY47" fmla="*/ 3228122 h 3242729"/>
              <a:gd name="connsiteX48" fmla="*/ 1408769 w 3243223"/>
              <a:gd name="connsiteY48" fmla="*/ 3242729 h 3242729"/>
              <a:gd name="connsiteX49" fmla="*/ 1392386 w 3243223"/>
              <a:gd name="connsiteY49" fmla="*/ 3233983 h 3242729"/>
              <a:gd name="connsiteX50" fmla="*/ 1207265 w 3243223"/>
              <a:gd name="connsiteY50" fmla="*/ 3166805 h 3242729"/>
              <a:gd name="connsiteX51" fmla="*/ 1059968 w 3243223"/>
              <a:gd name="connsiteY51" fmla="*/ 3137391 h 3242729"/>
              <a:gd name="connsiteX52" fmla="*/ 997089 w 3243223"/>
              <a:gd name="connsiteY52" fmla="*/ 3133700 h 3242729"/>
              <a:gd name="connsiteX53" fmla="*/ 927079 w 3243223"/>
              <a:gd name="connsiteY53" fmla="*/ 3075844 h 3242729"/>
              <a:gd name="connsiteX54" fmla="*/ 821385 w 3243223"/>
              <a:gd name="connsiteY54" fmla="*/ 3006968 h 3242729"/>
              <a:gd name="connsiteX55" fmla="*/ 686720 w 3243223"/>
              <a:gd name="connsiteY55" fmla="*/ 2940433 h 3242729"/>
              <a:gd name="connsiteX56" fmla="*/ 627560 w 3243223"/>
              <a:gd name="connsiteY56" fmla="*/ 2920801 h 3242729"/>
              <a:gd name="connsiteX57" fmla="*/ 616755 w 3243223"/>
              <a:gd name="connsiteY57" fmla="*/ 2903444 h 3242729"/>
              <a:gd name="connsiteX58" fmla="*/ 490023 w 3243223"/>
              <a:gd name="connsiteY58" fmla="*/ 2752705 h 3242729"/>
              <a:gd name="connsiteX59" fmla="*/ 391397 w 3243223"/>
              <a:gd name="connsiteY59" fmla="*/ 2664661 h 3242729"/>
              <a:gd name="connsiteX60" fmla="*/ 324747 w 3243223"/>
              <a:gd name="connsiteY60" fmla="*/ 2618130 h 3242729"/>
              <a:gd name="connsiteX61" fmla="*/ 319160 w 3243223"/>
              <a:gd name="connsiteY61" fmla="*/ 2599746 h 3242729"/>
              <a:gd name="connsiteX62" fmla="*/ 235761 w 3243223"/>
              <a:gd name="connsiteY62" fmla="*/ 2421342 h 3242729"/>
              <a:gd name="connsiteX63" fmla="*/ 122958 w 3243223"/>
              <a:gd name="connsiteY63" fmla="*/ 2259915 h 3242729"/>
              <a:gd name="connsiteX64" fmla="*/ 110270 w 3243223"/>
              <a:gd name="connsiteY64" fmla="*/ 2246354 h 3242729"/>
              <a:gd name="connsiteX65" fmla="*/ 101959 w 3243223"/>
              <a:gd name="connsiteY65" fmla="*/ 2158902 h 3242729"/>
              <a:gd name="connsiteX66" fmla="*/ 75924 w 3243223"/>
              <a:gd name="connsiteY66" fmla="*/ 2035463 h 3242729"/>
              <a:gd name="connsiteX67" fmla="*/ 8746 w 3243223"/>
              <a:gd name="connsiteY67" fmla="*/ 1850342 h 3242729"/>
              <a:gd name="connsiteX68" fmla="*/ 430 w 3243223"/>
              <a:gd name="connsiteY68" fmla="*/ 1834764 h 3242729"/>
              <a:gd name="connsiteX69" fmla="*/ 4431 w 3243223"/>
              <a:gd name="connsiteY69" fmla="*/ 1817566 h 3242729"/>
              <a:gd name="connsiteX70" fmla="*/ 21407 w 3243223"/>
              <a:gd name="connsiteY70" fmla="*/ 1621365 h 3242729"/>
              <a:gd name="connsiteX71" fmla="*/ 14607 w 3243223"/>
              <a:gd name="connsiteY71" fmla="*/ 1495393 h 3242729"/>
              <a:gd name="connsiteX72" fmla="*/ 0 w 3243223"/>
              <a:gd name="connsiteY72" fmla="*/ 1408769 h 3242729"/>
              <a:gd name="connsiteX73" fmla="*/ 8746 w 3243223"/>
              <a:gd name="connsiteY73" fmla="*/ 1392386 h 3242729"/>
              <a:gd name="connsiteX74" fmla="*/ 75924 w 3243223"/>
              <a:gd name="connsiteY74" fmla="*/ 1207264 h 3242729"/>
              <a:gd name="connsiteX75" fmla="*/ 110307 w 3243223"/>
              <a:gd name="connsiteY75" fmla="*/ 1013355 h 3242729"/>
              <a:gd name="connsiteX76" fmla="*/ 110924 w 3243223"/>
              <a:gd name="connsiteY76" fmla="*/ 994794 h 3242729"/>
              <a:gd name="connsiteX77" fmla="*/ 166885 w 3243223"/>
              <a:gd name="connsiteY77" fmla="*/ 927079 h 3242729"/>
              <a:gd name="connsiteX78" fmla="*/ 235760 w 3243223"/>
              <a:gd name="connsiteY78" fmla="*/ 821385 h 3242729"/>
              <a:gd name="connsiteX79" fmla="*/ 319159 w 3243223"/>
              <a:gd name="connsiteY79" fmla="*/ 642982 h 3242729"/>
              <a:gd name="connsiteX80" fmla="*/ 324294 w 3243223"/>
              <a:gd name="connsiteY80" fmla="*/ 626087 h 3242729"/>
              <a:gd name="connsiteX81" fmla="*/ 339284 w 3243223"/>
              <a:gd name="connsiteY81" fmla="*/ 616755 h 3242729"/>
              <a:gd name="connsiteX82" fmla="*/ 490023 w 3243223"/>
              <a:gd name="connsiteY82" fmla="*/ 490023 h 3242729"/>
              <a:gd name="connsiteX83" fmla="*/ 574290 w 3243223"/>
              <a:gd name="connsiteY83" fmla="*/ 396140 h 3242729"/>
              <a:gd name="connsiteX84" fmla="*/ 625213 w 3243223"/>
              <a:gd name="connsiteY84" fmla="*/ 324560 h 3242729"/>
              <a:gd name="connsiteX85" fmla="*/ 642982 w 3243223"/>
              <a:gd name="connsiteY85" fmla="*/ 319160 h 3242729"/>
              <a:gd name="connsiteX86" fmla="*/ 821386 w 3243223"/>
              <a:gd name="connsiteY86" fmla="*/ 235760 h 3242729"/>
              <a:gd name="connsiteX87" fmla="*/ 982813 w 3243223"/>
              <a:gd name="connsiteY87" fmla="*/ 122958 h 3242729"/>
              <a:gd name="connsiteX88" fmla="*/ 996374 w 3243223"/>
              <a:gd name="connsiteY88" fmla="*/ 110270 h 3242729"/>
              <a:gd name="connsiteX89" fmla="*/ 1083826 w 3243223"/>
              <a:gd name="connsiteY89" fmla="*/ 101959 h 3242729"/>
              <a:gd name="connsiteX90" fmla="*/ 1207265 w 3243223"/>
              <a:gd name="connsiteY90" fmla="*/ 75924 h 3242729"/>
              <a:gd name="connsiteX91" fmla="*/ 1392387 w 3243223"/>
              <a:gd name="connsiteY91" fmla="*/ 8746 h 3242729"/>
              <a:gd name="connsiteX92" fmla="*/ 1407964 w 3243223"/>
              <a:gd name="connsiteY92" fmla="*/ 430 h 3242729"/>
              <a:gd name="connsiteX93" fmla="*/ 1425163 w 3243223"/>
              <a:gd name="connsiteY93" fmla="*/ 4431 h 3242729"/>
              <a:gd name="connsiteX94" fmla="*/ 1621364 w 3243223"/>
              <a:gd name="connsiteY94" fmla="*/ 21407 h 3242729"/>
              <a:gd name="connsiteX95" fmla="*/ 1747336 w 3243223"/>
              <a:gd name="connsiteY95" fmla="*/ 14606 h 3242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3243223" h="3242729">
                <a:moveTo>
                  <a:pt x="1833957" y="0"/>
                </a:moveTo>
                <a:lnTo>
                  <a:pt x="1850341" y="8747"/>
                </a:lnTo>
                <a:cubicBezTo>
                  <a:pt x="1905762" y="34914"/>
                  <a:pt x="1968240" y="57912"/>
                  <a:pt x="2035463" y="75925"/>
                </a:cubicBezTo>
                <a:cubicBezTo>
                  <a:pt x="2102687" y="93938"/>
                  <a:pt x="2168294" y="105258"/>
                  <a:pt x="2229373" y="110308"/>
                </a:cubicBezTo>
                <a:lnTo>
                  <a:pt x="2247934" y="110925"/>
                </a:lnTo>
                <a:lnTo>
                  <a:pt x="2315649" y="166886"/>
                </a:lnTo>
                <a:cubicBezTo>
                  <a:pt x="2348298" y="190863"/>
                  <a:pt x="2383672" y="214013"/>
                  <a:pt x="2421342" y="235761"/>
                </a:cubicBezTo>
                <a:cubicBezTo>
                  <a:pt x="2481613" y="270559"/>
                  <a:pt x="2542055" y="298475"/>
                  <a:pt x="2599746" y="319160"/>
                </a:cubicBezTo>
                <a:lnTo>
                  <a:pt x="2616641" y="324294"/>
                </a:lnTo>
                <a:lnTo>
                  <a:pt x="2625973" y="339284"/>
                </a:lnTo>
                <a:cubicBezTo>
                  <a:pt x="2660886" y="389656"/>
                  <a:pt x="2703493" y="440812"/>
                  <a:pt x="2752704" y="490024"/>
                </a:cubicBezTo>
                <a:cubicBezTo>
                  <a:pt x="2783461" y="520782"/>
                  <a:pt x="2814977" y="548959"/>
                  <a:pt x="2846588" y="574290"/>
                </a:cubicBezTo>
                <a:lnTo>
                  <a:pt x="2918168" y="625214"/>
                </a:lnTo>
                <a:lnTo>
                  <a:pt x="2923568" y="642982"/>
                </a:lnTo>
                <a:cubicBezTo>
                  <a:pt x="2944254" y="700673"/>
                  <a:pt x="2972169" y="761114"/>
                  <a:pt x="3006967" y="821386"/>
                </a:cubicBezTo>
                <a:cubicBezTo>
                  <a:pt x="3041765" y="881657"/>
                  <a:pt x="3080150" y="936053"/>
                  <a:pt x="3119770" y="982813"/>
                </a:cubicBezTo>
                <a:lnTo>
                  <a:pt x="3132458" y="996374"/>
                </a:lnTo>
                <a:lnTo>
                  <a:pt x="3140769" y="1083826"/>
                </a:lnTo>
                <a:cubicBezTo>
                  <a:pt x="3146902" y="1123867"/>
                  <a:pt x="3155546" y="1165250"/>
                  <a:pt x="3166804" y="1207265"/>
                </a:cubicBezTo>
                <a:cubicBezTo>
                  <a:pt x="3184816" y="1274488"/>
                  <a:pt x="3207815" y="1336967"/>
                  <a:pt x="3233982" y="1392387"/>
                </a:cubicBezTo>
                <a:lnTo>
                  <a:pt x="3242298" y="1407964"/>
                </a:lnTo>
                <a:lnTo>
                  <a:pt x="3238297" y="1425163"/>
                </a:lnTo>
                <a:cubicBezTo>
                  <a:pt x="3227366" y="1485468"/>
                  <a:pt x="3221321" y="1551768"/>
                  <a:pt x="3221321" y="1621364"/>
                </a:cubicBezTo>
                <a:cubicBezTo>
                  <a:pt x="3221321" y="1664861"/>
                  <a:pt x="3223683" y="1707072"/>
                  <a:pt x="3228122" y="1747335"/>
                </a:cubicBezTo>
                <a:lnTo>
                  <a:pt x="3243223" y="1836894"/>
                </a:lnTo>
                <a:lnTo>
                  <a:pt x="3214979" y="1893195"/>
                </a:lnTo>
                <a:cubicBezTo>
                  <a:pt x="3196628" y="1937298"/>
                  <a:pt x="3180313" y="1985046"/>
                  <a:pt x="3166804" y="2035464"/>
                </a:cubicBezTo>
                <a:cubicBezTo>
                  <a:pt x="3148791" y="2102688"/>
                  <a:pt x="3137470" y="2168294"/>
                  <a:pt x="3132421" y="2229373"/>
                </a:cubicBezTo>
                <a:lnTo>
                  <a:pt x="3131782" y="2248577"/>
                </a:lnTo>
                <a:lnTo>
                  <a:pt x="3079445" y="2310772"/>
                </a:lnTo>
                <a:cubicBezTo>
                  <a:pt x="3054184" y="2344767"/>
                  <a:pt x="3029803" y="2381790"/>
                  <a:pt x="3006967" y="2421343"/>
                </a:cubicBezTo>
                <a:cubicBezTo>
                  <a:pt x="2972169" y="2481614"/>
                  <a:pt x="2944254" y="2542056"/>
                  <a:pt x="2923568" y="2599746"/>
                </a:cubicBezTo>
                <a:lnTo>
                  <a:pt x="2917623" y="2619308"/>
                </a:lnTo>
                <a:lnTo>
                  <a:pt x="2865560" y="2653584"/>
                </a:lnTo>
                <a:cubicBezTo>
                  <a:pt x="2827615" y="2682602"/>
                  <a:pt x="2789612" y="2715796"/>
                  <a:pt x="2752704" y="2752705"/>
                </a:cubicBezTo>
                <a:cubicBezTo>
                  <a:pt x="2721946" y="2783462"/>
                  <a:pt x="2693770" y="2814980"/>
                  <a:pt x="2668438" y="2846589"/>
                </a:cubicBezTo>
                <a:lnTo>
                  <a:pt x="2617515" y="2918169"/>
                </a:lnTo>
                <a:lnTo>
                  <a:pt x="2599746" y="2923569"/>
                </a:lnTo>
                <a:cubicBezTo>
                  <a:pt x="2542055" y="2944254"/>
                  <a:pt x="2481615" y="2972170"/>
                  <a:pt x="2421342" y="3006968"/>
                </a:cubicBezTo>
                <a:cubicBezTo>
                  <a:pt x="2361071" y="3041765"/>
                  <a:pt x="2306676" y="3080152"/>
                  <a:pt x="2259915" y="3119770"/>
                </a:cubicBezTo>
                <a:lnTo>
                  <a:pt x="2246354" y="3132458"/>
                </a:lnTo>
                <a:lnTo>
                  <a:pt x="2158902" y="3140770"/>
                </a:lnTo>
                <a:cubicBezTo>
                  <a:pt x="2118861" y="3146902"/>
                  <a:pt x="2077478" y="3155546"/>
                  <a:pt x="2035464" y="3166804"/>
                </a:cubicBezTo>
                <a:cubicBezTo>
                  <a:pt x="1968240" y="3184817"/>
                  <a:pt x="1905763" y="3207816"/>
                  <a:pt x="1850342" y="3233982"/>
                </a:cubicBezTo>
                <a:lnTo>
                  <a:pt x="1834764" y="3242298"/>
                </a:lnTo>
                <a:lnTo>
                  <a:pt x="1817566" y="3238297"/>
                </a:lnTo>
                <a:cubicBezTo>
                  <a:pt x="1757262" y="3227367"/>
                  <a:pt x="1690960" y="3221321"/>
                  <a:pt x="1621365" y="3221321"/>
                </a:cubicBezTo>
                <a:cubicBezTo>
                  <a:pt x="1577867" y="3221321"/>
                  <a:pt x="1535656" y="3223683"/>
                  <a:pt x="1495393" y="3228122"/>
                </a:cubicBezTo>
                <a:lnTo>
                  <a:pt x="1408769" y="3242729"/>
                </a:lnTo>
                <a:lnTo>
                  <a:pt x="1392386" y="3233983"/>
                </a:lnTo>
                <a:cubicBezTo>
                  <a:pt x="1336967" y="3207816"/>
                  <a:pt x="1274489" y="3184817"/>
                  <a:pt x="1207265" y="3166805"/>
                </a:cubicBezTo>
                <a:cubicBezTo>
                  <a:pt x="1156847" y="3153295"/>
                  <a:pt x="1107339" y="3143549"/>
                  <a:pt x="1059968" y="3137391"/>
                </a:cubicBezTo>
                <a:lnTo>
                  <a:pt x="997089" y="3133700"/>
                </a:lnTo>
                <a:lnTo>
                  <a:pt x="927079" y="3075844"/>
                </a:lnTo>
                <a:cubicBezTo>
                  <a:pt x="894430" y="3051867"/>
                  <a:pt x="859055" y="3028717"/>
                  <a:pt x="821385" y="3006968"/>
                </a:cubicBezTo>
                <a:cubicBezTo>
                  <a:pt x="776181" y="2980870"/>
                  <a:pt x="730883" y="2958642"/>
                  <a:pt x="686720" y="2940433"/>
                </a:cubicBezTo>
                <a:lnTo>
                  <a:pt x="627560" y="2920801"/>
                </a:lnTo>
                <a:lnTo>
                  <a:pt x="616755" y="2903444"/>
                </a:lnTo>
                <a:cubicBezTo>
                  <a:pt x="581843" y="2853073"/>
                  <a:pt x="539235" y="2801916"/>
                  <a:pt x="490023" y="2752705"/>
                </a:cubicBezTo>
                <a:cubicBezTo>
                  <a:pt x="457728" y="2720410"/>
                  <a:pt x="424596" y="2690959"/>
                  <a:pt x="391397" y="2664661"/>
                </a:cubicBezTo>
                <a:lnTo>
                  <a:pt x="324747" y="2618130"/>
                </a:lnTo>
                <a:lnTo>
                  <a:pt x="319160" y="2599746"/>
                </a:lnTo>
                <a:cubicBezTo>
                  <a:pt x="298474" y="2542055"/>
                  <a:pt x="270559" y="2481615"/>
                  <a:pt x="235761" y="2421342"/>
                </a:cubicBezTo>
                <a:cubicBezTo>
                  <a:pt x="200963" y="2361071"/>
                  <a:pt x="162577" y="2306675"/>
                  <a:pt x="122958" y="2259915"/>
                </a:cubicBezTo>
                <a:lnTo>
                  <a:pt x="110270" y="2246354"/>
                </a:lnTo>
                <a:lnTo>
                  <a:pt x="101959" y="2158902"/>
                </a:lnTo>
                <a:cubicBezTo>
                  <a:pt x="95827" y="2118861"/>
                  <a:pt x="87182" y="2077478"/>
                  <a:pt x="75924" y="2035463"/>
                </a:cubicBezTo>
                <a:cubicBezTo>
                  <a:pt x="57912" y="1968239"/>
                  <a:pt x="34913" y="1905762"/>
                  <a:pt x="8746" y="1850342"/>
                </a:cubicBezTo>
                <a:lnTo>
                  <a:pt x="430" y="1834764"/>
                </a:lnTo>
                <a:lnTo>
                  <a:pt x="4431" y="1817566"/>
                </a:lnTo>
                <a:cubicBezTo>
                  <a:pt x="15363" y="1757260"/>
                  <a:pt x="21408" y="1690960"/>
                  <a:pt x="21407" y="1621365"/>
                </a:cubicBezTo>
                <a:cubicBezTo>
                  <a:pt x="21407" y="1577867"/>
                  <a:pt x="19046" y="1535656"/>
                  <a:pt x="14607" y="1495393"/>
                </a:cubicBezTo>
                <a:lnTo>
                  <a:pt x="0" y="1408769"/>
                </a:lnTo>
                <a:lnTo>
                  <a:pt x="8746" y="1392386"/>
                </a:lnTo>
                <a:cubicBezTo>
                  <a:pt x="34913" y="1336966"/>
                  <a:pt x="57911" y="1274489"/>
                  <a:pt x="75924" y="1207264"/>
                </a:cubicBezTo>
                <a:cubicBezTo>
                  <a:pt x="93937" y="1140041"/>
                  <a:pt x="105257" y="1074434"/>
                  <a:pt x="110307" y="1013355"/>
                </a:cubicBezTo>
                <a:lnTo>
                  <a:pt x="110924" y="994794"/>
                </a:lnTo>
                <a:lnTo>
                  <a:pt x="166885" y="927079"/>
                </a:lnTo>
                <a:cubicBezTo>
                  <a:pt x="190862" y="894430"/>
                  <a:pt x="214012" y="859055"/>
                  <a:pt x="235760" y="821385"/>
                </a:cubicBezTo>
                <a:cubicBezTo>
                  <a:pt x="270559" y="761114"/>
                  <a:pt x="298474" y="700674"/>
                  <a:pt x="319159" y="642982"/>
                </a:cubicBezTo>
                <a:lnTo>
                  <a:pt x="324294" y="626087"/>
                </a:lnTo>
                <a:lnTo>
                  <a:pt x="339284" y="616755"/>
                </a:lnTo>
                <a:cubicBezTo>
                  <a:pt x="389656" y="581843"/>
                  <a:pt x="440812" y="539235"/>
                  <a:pt x="490023" y="490023"/>
                </a:cubicBezTo>
                <a:cubicBezTo>
                  <a:pt x="520781" y="459267"/>
                  <a:pt x="548959" y="427750"/>
                  <a:pt x="574290" y="396140"/>
                </a:cubicBezTo>
                <a:lnTo>
                  <a:pt x="625213" y="324560"/>
                </a:lnTo>
                <a:lnTo>
                  <a:pt x="642982" y="319160"/>
                </a:lnTo>
                <a:cubicBezTo>
                  <a:pt x="700673" y="298474"/>
                  <a:pt x="761114" y="270559"/>
                  <a:pt x="821386" y="235760"/>
                </a:cubicBezTo>
                <a:cubicBezTo>
                  <a:pt x="881658" y="200963"/>
                  <a:pt x="936053" y="162578"/>
                  <a:pt x="982813" y="122958"/>
                </a:cubicBezTo>
                <a:lnTo>
                  <a:pt x="996374" y="110270"/>
                </a:lnTo>
                <a:lnTo>
                  <a:pt x="1083826" y="101959"/>
                </a:lnTo>
                <a:cubicBezTo>
                  <a:pt x="1123867" y="95826"/>
                  <a:pt x="1165250" y="87182"/>
                  <a:pt x="1207265" y="75924"/>
                </a:cubicBezTo>
                <a:cubicBezTo>
                  <a:pt x="1274489" y="57912"/>
                  <a:pt x="1336967" y="34913"/>
                  <a:pt x="1392387" y="8746"/>
                </a:cubicBezTo>
                <a:lnTo>
                  <a:pt x="1407964" y="430"/>
                </a:lnTo>
                <a:lnTo>
                  <a:pt x="1425163" y="4431"/>
                </a:lnTo>
                <a:cubicBezTo>
                  <a:pt x="1485468" y="15363"/>
                  <a:pt x="1551769" y="21408"/>
                  <a:pt x="1621364" y="21407"/>
                </a:cubicBezTo>
                <a:cubicBezTo>
                  <a:pt x="1664862" y="21407"/>
                  <a:pt x="1707072" y="19046"/>
                  <a:pt x="1747336" y="14606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2C13B077-B1CB-467A-842B-04EE2F0D33A5}"/>
              </a:ext>
            </a:extLst>
          </p:cNvPr>
          <p:cNvSpPr/>
          <p:nvPr/>
        </p:nvSpPr>
        <p:spPr>
          <a:xfrm>
            <a:off x="2241670" y="4699640"/>
            <a:ext cx="1668738" cy="1668762"/>
          </a:xfrm>
          <a:custGeom>
            <a:avLst/>
            <a:gdLst>
              <a:gd name="connsiteX0" fmla="*/ 491106 w 813853"/>
              <a:gd name="connsiteY0" fmla="*/ 0 h 813867"/>
              <a:gd name="connsiteX1" fmla="*/ 482002 w 813853"/>
              <a:gd name="connsiteY1" fmla="*/ 57750 h 813867"/>
              <a:gd name="connsiteX2" fmla="*/ 500877 w 813853"/>
              <a:gd name="connsiteY2" fmla="*/ 189561 h 813867"/>
              <a:gd name="connsiteX3" fmla="*/ 575463 w 813853"/>
              <a:gd name="connsiteY3" fmla="*/ 151056 h 813867"/>
              <a:gd name="connsiteX4" fmla="*/ 596776 w 813853"/>
              <a:gd name="connsiteY4" fmla="*/ 127442 h 813867"/>
              <a:gd name="connsiteX5" fmla="*/ 582677 w 813853"/>
              <a:gd name="connsiteY5" fmla="*/ 155960 h 813867"/>
              <a:gd name="connsiteX6" fmla="*/ 574370 w 813853"/>
              <a:gd name="connsiteY6" fmla="*/ 239486 h 813867"/>
              <a:gd name="connsiteX7" fmla="*/ 703861 w 813853"/>
              <a:gd name="connsiteY7" fmla="*/ 208456 h 813867"/>
              <a:gd name="connsiteX8" fmla="*/ 754192 w 813853"/>
              <a:gd name="connsiteY8" fmla="*/ 178708 h 813867"/>
              <a:gd name="connsiteX9" fmla="*/ 706918 w 813853"/>
              <a:gd name="connsiteY9" fmla="*/ 213109 h 813867"/>
              <a:gd name="connsiteX10" fmla="*/ 627059 w 813853"/>
              <a:gd name="connsiteY10" fmla="*/ 319660 h 813867"/>
              <a:gd name="connsiteX11" fmla="*/ 707026 w 813853"/>
              <a:gd name="connsiteY11" fmla="*/ 345174 h 813867"/>
              <a:gd name="connsiteX12" fmla="*/ 738789 w 813853"/>
              <a:gd name="connsiteY12" fmla="*/ 343547 h 813867"/>
              <a:gd name="connsiteX13" fmla="*/ 708663 w 813853"/>
              <a:gd name="connsiteY13" fmla="*/ 353739 h 813867"/>
              <a:gd name="connsiteX14" fmla="*/ 643727 w 813853"/>
              <a:gd name="connsiteY14" fmla="*/ 406927 h 813867"/>
              <a:gd name="connsiteX15" fmla="*/ 757233 w 813853"/>
              <a:gd name="connsiteY15" fmla="*/ 476549 h 813867"/>
              <a:gd name="connsiteX16" fmla="*/ 813853 w 813853"/>
              <a:gd name="connsiteY16" fmla="*/ 491104 h 813867"/>
              <a:gd name="connsiteX17" fmla="*/ 756107 w 813853"/>
              <a:gd name="connsiteY17" fmla="*/ 482001 h 813867"/>
              <a:gd name="connsiteX18" fmla="*/ 624295 w 813853"/>
              <a:gd name="connsiteY18" fmla="*/ 500876 h 813867"/>
              <a:gd name="connsiteX19" fmla="*/ 662799 w 813853"/>
              <a:gd name="connsiteY19" fmla="*/ 575462 h 813867"/>
              <a:gd name="connsiteX20" fmla="*/ 685826 w 813853"/>
              <a:gd name="connsiteY20" fmla="*/ 596244 h 813867"/>
              <a:gd name="connsiteX21" fmla="*/ 652753 w 813853"/>
              <a:gd name="connsiteY21" fmla="*/ 580508 h 813867"/>
              <a:gd name="connsiteX22" fmla="*/ 592578 w 813853"/>
              <a:gd name="connsiteY22" fmla="*/ 566711 h 813867"/>
              <a:gd name="connsiteX23" fmla="*/ 574373 w 813853"/>
              <a:gd name="connsiteY23" fmla="*/ 574370 h 813867"/>
              <a:gd name="connsiteX24" fmla="*/ 605403 w 813853"/>
              <a:gd name="connsiteY24" fmla="*/ 703860 h 813867"/>
              <a:gd name="connsiteX25" fmla="*/ 635164 w 813853"/>
              <a:gd name="connsiteY25" fmla="*/ 754216 h 813867"/>
              <a:gd name="connsiteX26" fmla="*/ 600748 w 813853"/>
              <a:gd name="connsiteY26" fmla="*/ 706919 h 813867"/>
              <a:gd name="connsiteX27" fmla="*/ 494196 w 813853"/>
              <a:gd name="connsiteY27" fmla="*/ 627060 h 813867"/>
              <a:gd name="connsiteX28" fmla="*/ 468683 w 813853"/>
              <a:gd name="connsiteY28" fmla="*/ 707027 h 813867"/>
              <a:gd name="connsiteX29" fmla="*/ 470310 w 813853"/>
              <a:gd name="connsiteY29" fmla="*/ 738789 h 813867"/>
              <a:gd name="connsiteX30" fmla="*/ 460118 w 813853"/>
              <a:gd name="connsiteY30" fmla="*/ 708663 h 813867"/>
              <a:gd name="connsiteX31" fmla="*/ 406930 w 813853"/>
              <a:gd name="connsiteY31" fmla="*/ 643727 h 813867"/>
              <a:gd name="connsiteX32" fmla="*/ 337308 w 813853"/>
              <a:gd name="connsiteY32" fmla="*/ 757233 h 813867"/>
              <a:gd name="connsiteX33" fmla="*/ 322749 w 813853"/>
              <a:gd name="connsiteY33" fmla="*/ 813867 h 813867"/>
              <a:gd name="connsiteX34" fmla="*/ 331855 w 813853"/>
              <a:gd name="connsiteY34" fmla="*/ 756105 h 813867"/>
              <a:gd name="connsiteX35" fmla="*/ 312979 w 813853"/>
              <a:gd name="connsiteY35" fmla="*/ 624293 h 813867"/>
              <a:gd name="connsiteX36" fmla="*/ 238394 w 813853"/>
              <a:gd name="connsiteY36" fmla="*/ 662798 h 813867"/>
              <a:gd name="connsiteX37" fmla="*/ 217086 w 813853"/>
              <a:gd name="connsiteY37" fmla="*/ 686408 h 813867"/>
              <a:gd name="connsiteX38" fmla="*/ 231181 w 813853"/>
              <a:gd name="connsiteY38" fmla="*/ 657894 h 813867"/>
              <a:gd name="connsiteX39" fmla="*/ 239489 w 813853"/>
              <a:gd name="connsiteY39" fmla="*/ 574368 h 813867"/>
              <a:gd name="connsiteX40" fmla="*/ 221285 w 813853"/>
              <a:gd name="connsiteY40" fmla="*/ 566710 h 813867"/>
              <a:gd name="connsiteX41" fmla="*/ 70179 w 813853"/>
              <a:gd name="connsiteY41" fmla="*/ 628522 h 813867"/>
              <a:gd name="connsiteX42" fmla="*/ 57976 w 813853"/>
              <a:gd name="connsiteY42" fmla="*/ 636374 h 813867"/>
              <a:gd name="connsiteX43" fmla="*/ 106940 w 813853"/>
              <a:gd name="connsiteY43" fmla="*/ 600747 h 813867"/>
              <a:gd name="connsiteX44" fmla="*/ 186798 w 813853"/>
              <a:gd name="connsiteY44" fmla="*/ 494195 h 813867"/>
              <a:gd name="connsiteX45" fmla="*/ 106831 w 813853"/>
              <a:gd name="connsiteY45" fmla="*/ 468682 h 813867"/>
              <a:gd name="connsiteX46" fmla="*/ 75071 w 813853"/>
              <a:gd name="connsiteY46" fmla="*/ 470309 h 813867"/>
              <a:gd name="connsiteX47" fmla="*/ 105197 w 813853"/>
              <a:gd name="connsiteY47" fmla="*/ 460116 h 813867"/>
              <a:gd name="connsiteX48" fmla="*/ 170132 w 813853"/>
              <a:gd name="connsiteY48" fmla="*/ 406928 h 813867"/>
              <a:gd name="connsiteX49" fmla="*/ 56627 w 813853"/>
              <a:gd name="connsiteY49" fmla="*/ 337307 h 813867"/>
              <a:gd name="connsiteX50" fmla="*/ 0 w 813853"/>
              <a:gd name="connsiteY50" fmla="*/ 322751 h 813867"/>
              <a:gd name="connsiteX51" fmla="*/ 57750 w 813853"/>
              <a:gd name="connsiteY51" fmla="*/ 331854 h 813867"/>
              <a:gd name="connsiteX52" fmla="*/ 189562 w 813853"/>
              <a:gd name="connsiteY52" fmla="*/ 312978 h 813867"/>
              <a:gd name="connsiteX53" fmla="*/ 151058 w 813853"/>
              <a:gd name="connsiteY53" fmla="*/ 238393 h 813867"/>
              <a:gd name="connsiteX54" fmla="*/ 127442 w 813853"/>
              <a:gd name="connsiteY54" fmla="*/ 217078 h 813867"/>
              <a:gd name="connsiteX55" fmla="*/ 155960 w 813853"/>
              <a:gd name="connsiteY55" fmla="*/ 231177 h 813867"/>
              <a:gd name="connsiteX56" fmla="*/ 239486 w 813853"/>
              <a:gd name="connsiteY56" fmla="*/ 239483 h 813867"/>
              <a:gd name="connsiteX57" fmla="*/ 208455 w 813853"/>
              <a:gd name="connsiteY57" fmla="*/ 109994 h 813867"/>
              <a:gd name="connsiteX58" fmla="*/ 178708 w 813853"/>
              <a:gd name="connsiteY58" fmla="*/ 59661 h 813867"/>
              <a:gd name="connsiteX59" fmla="*/ 213108 w 813853"/>
              <a:gd name="connsiteY59" fmla="*/ 106935 h 813867"/>
              <a:gd name="connsiteX60" fmla="*/ 319659 w 813853"/>
              <a:gd name="connsiteY60" fmla="*/ 186794 h 813867"/>
              <a:gd name="connsiteX61" fmla="*/ 345173 w 813853"/>
              <a:gd name="connsiteY61" fmla="*/ 106827 h 813867"/>
              <a:gd name="connsiteX62" fmla="*/ 343546 w 813853"/>
              <a:gd name="connsiteY62" fmla="*/ 75059 h 813867"/>
              <a:gd name="connsiteX63" fmla="*/ 353741 w 813853"/>
              <a:gd name="connsiteY63" fmla="*/ 105192 h 813867"/>
              <a:gd name="connsiteX64" fmla="*/ 406929 w 813853"/>
              <a:gd name="connsiteY64" fmla="*/ 170127 h 813867"/>
              <a:gd name="connsiteX65" fmla="*/ 476550 w 813853"/>
              <a:gd name="connsiteY65" fmla="*/ 56622 h 813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813853" h="813867">
                <a:moveTo>
                  <a:pt x="491106" y="0"/>
                </a:moveTo>
                <a:lnTo>
                  <a:pt x="482002" y="57750"/>
                </a:lnTo>
                <a:cubicBezTo>
                  <a:pt x="472648" y="133329"/>
                  <a:pt x="478209" y="179763"/>
                  <a:pt x="500877" y="189561"/>
                </a:cubicBezTo>
                <a:cubicBezTo>
                  <a:pt x="517879" y="196909"/>
                  <a:pt x="543297" y="183127"/>
                  <a:pt x="575463" y="151056"/>
                </a:cubicBezTo>
                <a:lnTo>
                  <a:pt x="596776" y="127442"/>
                </a:lnTo>
                <a:lnTo>
                  <a:pt x="582677" y="155960"/>
                </a:lnTo>
                <a:cubicBezTo>
                  <a:pt x="564718" y="197682"/>
                  <a:pt x="561273" y="226389"/>
                  <a:pt x="574370" y="239486"/>
                </a:cubicBezTo>
                <a:cubicBezTo>
                  <a:pt x="591833" y="256949"/>
                  <a:pt x="637048" y="245005"/>
                  <a:pt x="703861" y="208456"/>
                </a:cubicBezTo>
                <a:lnTo>
                  <a:pt x="754192" y="178708"/>
                </a:lnTo>
                <a:lnTo>
                  <a:pt x="706918" y="213109"/>
                </a:lnTo>
                <a:cubicBezTo>
                  <a:pt x="646860" y="259936"/>
                  <a:pt x="617958" y="296702"/>
                  <a:pt x="627059" y="319660"/>
                </a:cubicBezTo>
                <a:cubicBezTo>
                  <a:pt x="633886" y="336879"/>
                  <a:pt x="661603" y="345107"/>
                  <a:pt x="707026" y="345174"/>
                </a:cubicBezTo>
                <a:lnTo>
                  <a:pt x="738789" y="343547"/>
                </a:lnTo>
                <a:lnTo>
                  <a:pt x="708663" y="353739"/>
                </a:lnTo>
                <a:cubicBezTo>
                  <a:pt x="666462" y="370542"/>
                  <a:pt x="643727" y="388406"/>
                  <a:pt x="643727" y="406927"/>
                </a:cubicBezTo>
                <a:cubicBezTo>
                  <a:pt x="643727" y="431623"/>
                  <a:pt x="684144" y="455150"/>
                  <a:pt x="757233" y="476549"/>
                </a:cubicBezTo>
                <a:lnTo>
                  <a:pt x="813853" y="491104"/>
                </a:lnTo>
                <a:lnTo>
                  <a:pt x="756107" y="482001"/>
                </a:lnTo>
                <a:cubicBezTo>
                  <a:pt x="680527" y="472646"/>
                  <a:pt x="634093" y="478207"/>
                  <a:pt x="624295" y="500876"/>
                </a:cubicBezTo>
                <a:cubicBezTo>
                  <a:pt x="616946" y="517878"/>
                  <a:pt x="630728" y="543296"/>
                  <a:pt x="662799" y="575462"/>
                </a:cubicBezTo>
                <a:lnTo>
                  <a:pt x="685826" y="596244"/>
                </a:lnTo>
                <a:lnTo>
                  <a:pt x="652753" y="580508"/>
                </a:lnTo>
                <a:cubicBezTo>
                  <a:pt x="627357" y="570041"/>
                  <a:pt x="607087" y="565277"/>
                  <a:pt x="592578" y="566711"/>
                </a:cubicBezTo>
                <a:cubicBezTo>
                  <a:pt x="584839" y="567477"/>
                  <a:pt x="578738" y="570004"/>
                  <a:pt x="574373" y="574370"/>
                </a:cubicBezTo>
                <a:cubicBezTo>
                  <a:pt x="556911" y="591832"/>
                  <a:pt x="568853" y="637047"/>
                  <a:pt x="605403" y="703860"/>
                </a:cubicBezTo>
                <a:lnTo>
                  <a:pt x="635164" y="754216"/>
                </a:lnTo>
                <a:lnTo>
                  <a:pt x="600748" y="706919"/>
                </a:lnTo>
                <a:cubicBezTo>
                  <a:pt x="553920" y="646861"/>
                  <a:pt x="517154" y="617960"/>
                  <a:pt x="494196" y="627060"/>
                </a:cubicBezTo>
                <a:cubicBezTo>
                  <a:pt x="476979" y="633886"/>
                  <a:pt x="468750" y="661603"/>
                  <a:pt x="468683" y="707027"/>
                </a:cubicBezTo>
                <a:lnTo>
                  <a:pt x="470310" y="738789"/>
                </a:lnTo>
                <a:lnTo>
                  <a:pt x="460118" y="708663"/>
                </a:lnTo>
                <a:cubicBezTo>
                  <a:pt x="443315" y="666462"/>
                  <a:pt x="425451" y="643727"/>
                  <a:pt x="406930" y="643727"/>
                </a:cubicBezTo>
                <a:cubicBezTo>
                  <a:pt x="382234" y="643727"/>
                  <a:pt x="358707" y="684144"/>
                  <a:pt x="337308" y="757233"/>
                </a:cubicBezTo>
                <a:lnTo>
                  <a:pt x="322749" y="813867"/>
                </a:lnTo>
                <a:lnTo>
                  <a:pt x="331855" y="756105"/>
                </a:lnTo>
                <a:cubicBezTo>
                  <a:pt x="341210" y="680525"/>
                  <a:pt x="335649" y="634091"/>
                  <a:pt x="312979" y="624293"/>
                </a:cubicBezTo>
                <a:cubicBezTo>
                  <a:pt x="295978" y="616945"/>
                  <a:pt x="270560" y="630725"/>
                  <a:pt x="238394" y="662798"/>
                </a:cubicBezTo>
                <a:lnTo>
                  <a:pt x="217086" y="686408"/>
                </a:lnTo>
                <a:lnTo>
                  <a:pt x="231181" y="657894"/>
                </a:lnTo>
                <a:cubicBezTo>
                  <a:pt x="249142" y="616173"/>
                  <a:pt x="252585" y="587465"/>
                  <a:pt x="239489" y="574368"/>
                </a:cubicBezTo>
                <a:cubicBezTo>
                  <a:pt x="235123" y="570002"/>
                  <a:pt x="229023" y="567475"/>
                  <a:pt x="221285" y="566710"/>
                </a:cubicBezTo>
                <a:cubicBezTo>
                  <a:pt x="192265" y="563841"/>
                  <a:pt x="140206" y="585763"/>
                  <a:pt x="70179" y="628522"/>
                </a:cubicBezTo>
                <a:lnTo>
                  <a:pt x="57976" y="636374"/>
                </a:lnTo>
                <a:lnTo>
                  <a:pt x="106940" y="600747"/>
                </a:lnTo>
                <a:cubicBezTo>
                  <a:pt x="166999" y="553918"/>
                  <a:pt x="195899" y="517152"/>
                  <a:pt x="186798" y="494195"/>
                </a:cubicBezTo>
                <a:cubicBezTo>
                  <a:pt x="179972" y="476977"/>
                  <a:pt x="152254" y="468749"/>
                  <a:pt x="106831" y="468682"/>
                </a:cubicBezTo>
                <a:lnTo>
                  <a:pt x="75071" y="470309"/>
                </a:lnTo>
                <a:lnTo>
                  <a:pt x="105197" y="460116"/>
                </a:lnTo>
                <a:cubicBezTo>
                  <a:pt x="147398" y="443313"/>
                  <a:pt x="170132" y="425449"/>
                  <a:pt x="170132" y="406928"/>
                </a:cubicBezTo>
                <a:cubicBezTo>
                  <a:pt x="170132" y="382232"/>
                  <a:pt x="129715" y="358705"/>
                  <a:pt x="56627" y="337307"/>
                </a:cubicBezTo>
                <a:lnTo>
                  <a:pt x="0" y="322751"/>
                </a:lnTo>
                <a:lnTo>
                  <a:pt x="57750" y="331854"/>
                </a:lnTo>
                <a:cubicBezTo>
                  <a:pt x="133331" y="341209"/>
                  <a:pt x="179765" y="335649"/>
                  <a:pt x="189562" y="312978"/>
                </a:cubicBezTo>
                <a:cubicBezTo>
                  <a:pt x="196910" y="295977"/>
                  <a:pt x="183130" y="270559"/>
                  <a:pt x="151058" y="238393"/>
                </a:cubicBezTo>
                <a:lnTo>
                  <a:pt x="127442" y="217078"/>
                </a:lnTo>
                <a:lnTo>
                  <a:pt x="155960" y="231177"/>
                </a:lnTo>
                <a:cubicBezTo>
                  <a:pt x="197682" y="249137"/>
                  <a:pt x="226389" y="252581"/>
                  <a:pt x="239486" y="239483"/>
                </a:cubicBezTo>
                <a:cubicBezTo>
                  <a:pt x="256949" y="222022"/>
                  <a:pt x="245006" y="176806"/>
                  <a:pt x="208455" y="109994"/>
                </a:cubicBezTo>
                <a:lnTo>
                  <a:pt x="178708" y="59661"/>
                </a:lnTo>
                <a:lnTo>
                  <a:pt x="213108" y="106935"/>
                </a:lnTo>
                <a:cubicBezTo>
                  <a:pt x="259936" y="166994"/>
                  <a:pt x="296702" y="195895"/>
                  <a:pt x="319659" y="186794"/>
                </a:cubicBezTo>
                <a:cubicBezTo>
                  <a:pt x="336878" y="179967"/>
                  <a:pt x="345107" y="152250"/>
                  <a:pt x="345173" y="106827"/>
                </a:cubicBezTo>
                <a:lnTo>
                  <a:pt x="343546" y="75059"/>
                </a:lnTo>
                <a:lnTo>
                  <a:pt x="353741" y="105192"/>
                </a:lnTo>
                <a:cubicBezTo>
                  <a:pt x="370543" y="147394"/>
                  <a:pt x="388408" y="170127"/>
                  <a:pt x="406929" y="170127"/>
                </a:cubicBezTo>
                <a:cubicBezTo>
                  <a:pt x="431625" y="170127"/>
                  <a:pt x="455152" y="129710"/>
                  <a:pt x="476550" y="56622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10497D73-671C-40EC-A0FD-F7656BBCCD36}"/>
              </a:ext>
            </a:extLst>
          </p:cNvPr>
          <p:cNvSpPr/>
          <p:nvPr/>
        </p:nvSpPr>
        <p:spPr>
          <a:xfrm>
            <a:off x="4134996" y="4698136"/>
            <a:ext cx="1639992" cy="1639991"/>
          </a:xfrm>
          <a:custGeom>
            <a:avLst/>
            <a:gdLst>
              <a:gd name="connsiteX0" fmla="*/ 1310884 w 2621768"/>
              <a:gd name="connsiteY0" fmla="*/ 0 h 2621767"/>
              <a:gd name="connsiteX1" fmla="*/ 1313991 w 2621768"/>
              <a:gd name="connsiteY1" fmla="*/ 34030 h 2621767"/>
              <a:gd name="connsiteX2" fmla="*/ 1443261 w 2621768"/>
              <a:gd name="connsiteY2" fmla="*/ 325410 h 2621767"/>
              <a:gd name="connsiteX3" fmla="*/ 1521702 w 2621768"/>
              <a:gd name="connsiteY3" fmla="*/ 243932 h 2621767"/>
              <a:gd name="connsiteX4" fmla="*/ 1522039 w 2621768"/>
              <a:gd name="connsiteY4" fmla="*/ 242983 h 2621767"/>
              <a:gd name="connsiteX5" fmla="*/ 1521991 w 2621768"/>
              <a:gd name="connsiteY5" fmla="*/ 243989 h 2621767"/>
              <a:gd name="connsiteX6" fmla="*/ 1563521 w 2621768"/>
              <a:gd name="connsiteY6" fmla="*/ 349189 h 2621767"/>
              <a:gd name="connsiteX7" fmla="*/ 1793957 w 2621768"/>
              <a:gd name="connsiteY7" fmla="*/ 128933 h 2621767"/>
              <a:gd name="connsiteX8" fmla="*/ 1809780 w 2621768"/>
              <a:gd name="connsiteY8" fmla="*/ 98646 h 2621767"/>
              <a:gd name="connsiteX9" fmla="*/ 1799702 w 2621768"/>
              <a:gd name="connsiteY9" fmla="*/ 131297 h 2621767"/>
              <a:gd name="connsiteX10" fmla="*/ 1808350 w 2621768"/>
              <a:gd name="connsiteY10" fmla="*/ 449949 h 2621767"/>
              <a:gd name="connsiteX11" fmla="*/ 1911897 w 2621768"/>
              <a:gd name="connsiteY11" fmla="*/ 404455 h 2621767"/>
              <a:gd name="connsiteX12" fmla="*/ 1924051 w 2621768"/>
              <a:gd name="connsiteY12" fmla="*/ 390950 h 2621767"/>
              <a:gd name="connsiteX13" fmla="*/ 1916263 w 2621768"/>
              <a:gd name="connsiteY13" fmla="*/ 407365 h 2621767"/>
              <a:gd name="connsiteX14" fmla="*/ 1914114 w 2621768"/>
              <a:gd name="connsiteY14" fmla="*/ 520445 h 2621767"/>
              <a:gd name="connsiteX15" fmla="*/ 2211560 w 2621768"/>
              <a:gd name="connsiteY15" fmla="*/ 405815 h 2621767"/>
              <a:gd name="connsiteX16" fmla="*/ 2237820 w 2621768"/>
              <a:gd name="connsiteY16" fmla="*/ 383948 h 2621767"/>
              <a:gd name="connsiteX17" fmla="*/ 2215954 w 2621768"/>
              <a:gd name="connsiteY17" fmla="*/ 410208 h 2621767"/>
              <a:gd name="connsiteX18" fmla="*/ 2101323 w 2621768"/>
              <a:gd name="connsiteY18" fmla="*/ 707654 h 2621767"/>
              <a:gd name="connsiteX19" fmla="*/ 2214403 w 2621768"/>
              <a:gd name="connsiteY19" fmla="*/ 705505 h 2621767"/>
              <a:gd name="connsiteX20" fmla="*/ 2215313 w 2621768"/>
              <a:gd name="connsiteY20" fmla="*/ 705073 h 2621767"/>
              <a:gd name="connsiteX21" fmla="*/ 2214568 w 2621768"/>
              <a:gd name="connsiteY21" fmla="*/ 705750 h 2621767"/>
              <a:gd name="connsiteX22" fmla="*/ 2169545 w 2621768"/>
              <a:gd name="connsiteY22" fmla="*/ 809504 h 2621767"/>
              <a:gd name="connsiteX23" fmla="*/ 2488233 w 2621768"/>
              <a:gd name="connsiteY23" fmla="*/ 816702 h 2621767"/>
              <a:gd name="connsiteX24" fmla="*/ 2520838 w 2621768"/>
              <a:gd name="connsiteY24" fmla="*/ 806474 h 2621767"/>
              <a:gd name="connsiteX25" fmla="*/ 2490624 w 2621768"/>
              <a:gd name="connsiteY25" fmla="*/ 822436 h 2621767"/>
              <a:gd name="connsiteX26" fmla="*/ 2271419 w 2621768"/>
              <a:gd name="connsiteY26" fmla="*/ 1053872 h 2621767"/>
              <a:gd name="connsiteX27" fmla="*/ 2376806 w 2621768"/>
              <a:gd name="connsiteY27" fmla="*/ 1094921 h 2621767"/>
              <a:gd name="connsiteX28" fmla="*/ 2394949 w 2621768"/>
              <a:gd name="connsiteY28" fmla="*/ 1093966 h 2621767"/>
              <a:gd name="connsiteX29" fmla="*/ 2377836 w 2621768"/>
              <a:gd name="connsiteY29" fmla="*/ 1100066 h 2621767"/>
              <a:gd name="connsiteX30" fmla="*/ 2296357 w 2621768"/>
              <a:gd name="connsiteY30" fmla="*/ 1178507 h 2621767"/>
              <a:gd name="connsiteX31" fmla="*/ 2587738 w 2621768"/>
              <a:gd name="connsiteY31" fmla="*/ 1307777 h 2621767"/>
              <a:gd name="connsiteX32" fmla="*/ 2621768 w 2621768"/>
              <a:gd name="connsiteY32" fmla="*/ 1310883 h 2621767"/>
              <a:gd name="connsiteX33" fmla="*/ 2587738 w 2621768"/>
              <a:gd name="connsiteY33" fmla="*/ 1313991 h 2621767"/>
              <a:gd name="connsiteX34" fmla="*/ 2296357 w 2621768"/>
              <a:gd name="connsiteY34" fmla="*/ 1443260 h 2621767"/>
              <a:gd name="connsiteX35" fmla="*/ 2377835 w 2621768"/>
              <a:gd name="connsiteY35" fmla="*/ 1521701 h 2621767"/>
              <a:gd name="connsiteX36" fmla="*/ 2378785 w 2621768"/>
              <a:gd name="connsiteY36" fmla="*/ 1522038 h 2621767"/>
              <a:gd name="connsiteX37" fmla="*/ 2377778 w 2621768"/>
              <a:gd name="connsiteY37" fmla="*/ 1521990 h 2621767"/>
              <a:gd name="connsiteX38" fmla="*/ 2272579 w 2621768"/>
              <a:gd name="connsiteY38" fmla="*/ 1563520 h 2621767"/>
              <a:gd name="connsiteX39" fmla="*/ 2492834 w 2621768"/>
              <a:gd name="connsiteY39" fmla="*/ 1793956 h 2621767"/>
              <a:gd name="connsiteX40" fmla="*/ 2523122 w 2621768"/>
              <a:gd name="connsiteY40" fmla="*/ 1809779 h 2621767"/>
              <a:gd name="connsiteX41" fmla="*/ 2490470 w 2621768"/>
              <a:gd name="connsiteY41" fmla="*/ 1799701 h 2621767"/>
              <a:gd name="connsiteX42" fmla="*/ 2171819 w 2621768"/>
              <a:gd name="connsiteY42" fmla="*/ 1808349 h 2621767"/>
              <a:gd name="connsiteX43" fmla="*/ 2217314 w 2621768"/>
              <a:gd name="connsiteY43" fmla="*/ 1911896 h 2621767"/>
              <a:gd name="connsiteX44" fmla="*/ 2230573 w 2621768"/>
              <a:gd name="connsiteY44" fmla="*/ 1923830 h 2621767"/>
              <a:gd name="connsiteX45" fmla="*/ 2201603 w 2621768"/>
              <a:gd name="connsiteY45" fmla="*/ 1911512 h 2621767"/>
              <a:gd name="connsiteX46" fmla="*/ 2128170 w 2621768"/>
              <a:gd name="connsiteY46" fmla="*/ 1900974 h 2621767"/>
              <a:gd name="connsiteX47" fmla="*/ 2101323 w 2621768"/>
              <a:gd name="connsiteY47" fmla="*/ 1914114 h 2621767"/>
              <a:gd name="connsiteX48" fmla="*/ 2215953 w 2621768"/>
              <a:gd name="connsiteY48" fmla="*/ 2211559 h 2621767"/>
              <a:gd name="connsiteX49" fmla="*/ 2237820 w 2621768"/>
              <a:gd name="connsiteY49" fmla="*/ 2237818 h 2621767"/>
              <a:gd name="connsiteX50" fmla="*/ 2211559 w 2621768"/>
              <a:gd name="connsiteY50" fmla="*/ 2215952 h 2621767"/>
              <a:gd name="connsiteX51" fmla="*/ 1914114 w 2621768"/>
              <a:gd name="connsiteY51" fmla="*/ 2101322 h 2621767"/>
              <a:gd name="connsiteX52" fmla="*/ 1916263 w 2621768"/>
              <a:gd name="connsiteY52" fmla="*/ 2214402 h 2621767"/>
              <a:gd name="connsiteX53" fmla="*/ 1917470 w 2621768"/>
              <a:gd name="connsiteY53" fmla="*/ 2216948 h 2621767"/>
              <a:gd name="connsiteX54" fmla="*/ 1905988 w 2621768"/>
              <a:gd name="connsiteY54" fmla="*/ 2205303 h 2621767"/>
              <a:gd name="connsiteX55" fmla="*/ 1842091 w 2621768"/>
              <a:gd name="connsiteY55" fmla="*/ 2167611 h 2621767"/>
              <a:gd name="connsiteX56" fmla="*/ 1812264 w 2621768"/>
              <a:gd name="connsiteY56" fmla="*/ 2169544 h 2621767"/>
              <a:gd name="connsiteX57" fmla="*/ 1805066 w 2621768"/>
              <a:gd name="connsiteY57" fmla="*/ 2488232 h 2621767"/>
              <a:gd name="connsiteX58" fmla="*/ 1815293 w 2621768"/>
              <a:gd name="connsiteY58" fmla="*/ 2520837 h 2621767"/>
              <a:gd name="connsiteX59" fmla="*/ 1799331 w 2621768"/>
              <a:gd name="connsiteY59" fmla="*/ 2490623 h 2621767"/>
              <a:gd name="connsiteX60" fmla="*/ 1567895 w 2621768"/>
              <a:gd name="connsiteY60" fmla="*/ 2271417 h 2621767"/>
              <a:gd name="connsiteX61" fmla="*/ 1526845 w 2621768"/>
              <a:gd name="connsiteY61" fmla="*/ 2376806 h 2621767"/>
              <a:gd name="connsiteX62" fmla="*/ 1527801 w 2621768"/>
              <a:gd name="connsiteY62" fmla="*/ 2394948 h 2621767"/>
              <a:gd name="connsiteX63" fmla="*/ 1521701 w 2621768"/>
              <a:gd name="connsiteY63" fmla="*/ 2377835 h 2621767"/>
              <a:gd name="connsiteX64" fmla="*/ 1443261 w 2621768"/>
              <a:gd name="connsiteY64" fmla="*/ 2296356 h 2621767"/>
              <a:gd name="connsiteX65" fmla="*/ 1313991 w 2621768"/>
              <a:gd name="connsiteY65" fmla="*/ 2587738 h 2621767"/>
              <a:gd name="connsiteX66" fmla="*/ 1310884 w 2621768"/>
              <a:gd name="connsiteY66" fmla="*/ 2621767 h 2621767"/>
              <a:gd name="connsiteX67" fmla="*/ 1307778 w 2621768"/>
              <a:gd name="connsiteY67" fmla="*/ 2587737 h 2621767"/>
              <a:gd name="connsiteX68" fmla="*/ 1178508 w 2621768"/>
              <a:gd name="connsiteY68" fmla="*/ 2296356 h 2621767"/>
              <a:gd name="connsiteX69" fmla="*/ 1100067 w 2621768"/>
              <a:gd name="connsiteY69" fmla="*/ 2377834 h 2621767"/>
              <a:gd name="connsiteX70" fmla="*/ 1099729 w 2621768"/>
              <a:gd name="connsiteY70" fmla="*/ 2378783 h 2621767"/>
              <a:gd name="connsiteX71" fmla="*/ 1099777 w 2621768"/>
              <a:gd name="connsiteY71" fmla="*/ 2377777 h 2621767"/>
              <a:gd name="connsiteX72" fmla="*/ 1058249 w 2621768"/>
              <a:gd name="connsiteY72" fmla="*/ 2272577 h 2621767"/>
              <a:gd name="connsiteX73" fmla="*/ 827813 w 2621768"/>
              <a:gd name="connsiteY73" fmla="*/ 2492834 h 2621767"/>
              <a:gd name="connsiteX74" fmla="*/ 811989 w 2621768"/>
              <a:gd name="connsiteY74" fmla="*/ 2523121 h 2621767"/>
              <a:gd name="connsiteX75" fmla="*/ 822068 w 2621768"/>
              <a:gd name="connsiteY75" fmla="*/ 2490469 h 2621767"/>
              <a:gd name="connsiteX76" fmla="*/ 813419 w 2621768"/>
              <a:gd name="connsiteY76" fmla="*/ 2171818 h 2621767"/>
              <a:gd name="connsiteX77" fmla="*/ 709872 w 2621768"/>
              <a:gd name="connsiteY77" fmla="*/ 2217313 h 2621767"/>
              <a:gd name="connsiteX78" fmla="*/ 697717 w 2621768"/>
              <a:gd name="connsiteY78" fmla="*/ 2230817 h 2621767"/>
              <a:gd name="connsiteX79" fmla="*/ 705506 w 2621768"/>
              <a:gd name="connsiteY79" fmla="*/ 2214402 h 2621767"/>
              <a:gd name="connsiteX80" fmla="*/ 707654 w 2621768"/>
              <a:gd name="connsiteY80" fmla="*/ 2101322 h 2621767"/>
              <a:gd name="connsiteX81" fmla="*/ 410209 w 2621768"/>
              <a:gd name="connsiteY81" fmla="*/ 2215953 h 2621767"/>
              <a:gd name="connsiteX82" fmla="*/ 383949 w 2621768"/>
              <a:gd name="connsiteY82" fmla="*/ 2237819 h 2621767"/>
              <a:gd name="connsiteX83" fmla="*/ 405815 w 2621768"/>
              <a:gd name="connsiteY83" fmla="*/ 2211559 h 2621767"/>
              <a:gd name="connsiteX84" fmla="*/ 520445 w 2621768"/>
              <a:gd name="connsiteY84" fmla="*/ 1914113 h 2621767"/>
              <a:gd name="connsiteX85" fmla="*/ 493598 w 2621768"/>
              <a:gd name="connsiteY85" fmla="*/ 1900974 h 2621767"/>
              <a:gd name="connsiteX86" fmla="*/ 420165 w 2621768"/>
              <a:gd name="connsiteY86" fmla="*/ 1911511 h 2621767"/>
              <a:gd name="connsiteX87" fmla="*/ 405115 w 2621768"/>
              <a:gd name="connsiteY87" fmla="*/ 1917911 h 2621767"/>
              <a:gd name="connsiteX88" fmla="*/ 407201 w 2621768"/>
              <a:gd name="connsiteY88" fmla="*/ 1916016 h 2621767"/>
              <a:gd name="connsiteX89" fmla="*/ 452223 w 2621768"/>
              <a:gd name="connsiteY89" fmla="*/ 1812263 h 2621767"/>
              <a:gd name="connsiteX90" fmla="*/ 133536 w 2621768"/>
              <a:gd name="connsiteY90" fmla="*/ 1805066 h 2621767"/>
              <a:gd name="connsiteX91" fmla="*/ 100930 w 2621768"/>
              <a:gd name="connsiteY91" fmla="*/ 1815292 h 2621767"/>
              <a:gd name="connsiteX92" fmla="*/ 131145 w 2621768"/>
              <a:gd name="connsiteY92" fmla="*/ 1799331 h 2621767"/>
              <a:gd name="connsiteX93" fmla="*/ 350350 w 2621768"/>
              <a:gd name="connsiteY93" fmla="*/ 1567895 h 2621767"/>
              <a:gd name="connsiteX94" fmla="*/ 244963 w 2621768"/>
              <a:gd name="connsiteY94" fmla="*/ 1526845 h 2621767"/>
              <a:gd name="connsiteX95" fmla="*/ 226818 w 2621768"/>
              <a:gd name="connsiteY95" fmla="*/ 1527800 h 2621767"/>
              <a:gd name="connsiteX96" fmla="*/ 243933 w 2621768"/>
              <a:gd name="connsiteY96" fmla="*/ 1521700 h 2621767"/>
              <a:gd name="connsiteX97" fmla="*/ 325411 w 2621768"/>
              <a:gd name="connsiteY97" fmla="*/ 1443260 h 2621767"/>
              <a:gd name="connsiteX98" fmla="*/ 34030 w 2621768"/>
              <a:gd name="connsiteY98" fmla="*/ 1313990 h 2621767"/>
              <a:gd name="connsiteX99" fmla="*/ 0 w 2621768"/>
              <a:gd name="connsiteY99" fmla="*/ 1310883 h 2621767"/>
              <a:gd name="connsiteX100" fmla="*/ 34030 w 2621768"/>
              <a:gd name="connsiteY100" fmla="*/ 1307777 h 2621767"/>
              <a:gd name="connsiteX101" fmla="*/ 325411 w 2621768"/>
              <a:gd name="connsiteY101" fmla="*/ 1178507 h 2621767"/>
              <a:gd name="connsiteX102" fmla="*/ 243933 w 2621768"/>
              <a:gd name="connsiteY102" fmla="*/ 1100066 h 2621767"/>
              <a:gd name="connsiteX103" fmla="*/ 242984 w 2621768"/>
              <a:gd name="connsiteY103" fmla="*/ 1099728 h 2621767"/>
              <a:gd name="connsiteX104" fmla="*/ 243990 w 2621768"/>
              <a:gd name="connsiteY104" fmla="*/ 1099776 h 2621767"/>
              <a:gd name="connsiteX105" fmla="*/ 349190 w 2621768"/>
              <a:gd name="connsiteY105" fmla="*/ 1058248 h 2621767"/>
              <a:gd name="connsiteX106" fmla="*/ 128933 w 2621768"/>
              <a:gd name="connsiteY106" fmla="*/ 827812 h 2621767"/>
              <a:gd name="connsiteX107" fmla="*/ 98646 w 2621768"/>
              <a:gd name="connsiteY107" fmla="*/ 811988 h 2621767"/>
              <a:gd name="connsiteX108" fmla="*/ 131298 w 2621768"/>
              <a:gd name="connsiteY108" fmla="*/ 822067 h 2621767"/>
              <a:gd name="connsiteX109" fmla="*/ 449949 w 2621768"/>
              <a:gd name="connsiteY109" fmla="*/ 813418 h 2621767"/>
              <a:gd name="connsiteX110" fmla="*/ 404456 w 2621768"/>
              <a:gd name="connsiteY110" fmla="*/ 709870 h 2621767"/>
              <a:gd name="connsiteX111" fmla="*/ 390950 w 2621768"/>
              <a:gd name="connsiteY111" fmla="*/ 697717 h 2621767"/>
              <a:gd name="connsiteX112" fmla="*/ 407365 w 2621768"/>
              <a:gd name="connsiteY112" fmla="*/ 705505 h 2621767"/>
              <a:gd name="connsiteX113" fmla="*/ 520445 w 2621768"/>
              <a:gd name="connsiteY113" fmla="*/ 707653 h 2621767"/>
              <a:gd name="connsiteX114" fmla="*/ 405815 w 2621768"/>
              <a:gd name="connsiteY114" fmla="*/ 410208 h 2621767"/>
              <a:gd name="connsiteX115" fmla="*/ 383949 w 2621768"/>
              <a:gd name="connsiteY115" fmla="*/ 383948 h 2621767"/>
              <a:gd name="connsiteX116" fmla="*/ 410209 w 2621768"/>
              <a:gd name="connsiteY116" fmla="*/ 405815 h 2621767"/>
              <a:gd name="connsiteX117" fmla="*/ 707654 w 2621768"/>
              <a:gd name="connsiteY117" fmla="*/ 520444 h 2621767"/>
              <a:gd name="connsiteX118" fmla="*/ 705506 w 2621768"/>
              <a:gd name="connsiteY118" fmla="*/ 407364 h 2621767"/>
              <a:gd name="connsiteX119" fmla="*/ 705074 w 2621768"/>
              <a:gd name="connsiteY119" fmla="*/ 406456 h 2621767"/>
              <a:gd name="connsiteX120" fmla="*/ 705752 w 2621768"/>
              <a:gd name="connsiteY120" fmla="*/ 407200 h 2621767"/>
              <a:gd name="connsiteX121" fmla="*/ 809504 w 2621768"/>
              <a:gd name="connsiteY121" fmla="*/ 452222 h 2621767"/>
              <a:gd name="connsiteX122" fmla="*/ 816702 w 2621768"/>
              <a:gd name="connsiteY122" fmla="*/ 133535 h 2621767"/>
              <a:gd name="connsiteX123" fmla="*/ 806475 w 2621768"/>
              <a:gd name="connsiteY123" fmla="*/ 100929 h 2621767"/>
              <a:gd name="connsiteX124" fmla="*/ 822436 w 2621768"/>
              <a:gd name="connsiteY124" fmla="*/ 131144 h 2621767"/>
              <a:gd name="connsiteX125" fmla="*/ 1053872 w 2621768"/>
              <a:gd name="connsiteY125" fmla="*/ 350349 h 2621767"/>
              <a:gd name="connsiteX126" fmla="*/ 1094922 w 2621768"/>
              <a:gd name="connsiteY126" fmla="*/ 244962 h 2621767"/>
              <a:gd name="connsiteX127" fmla="*/ 1093967 w 2621768"/>
              <a:gd name="connsiteY127" fmla="*/ 226817 h 2621767"/>
              <a:gd name="connsiteX128" fmla="*/ 1100067 w 2621768"/>
              <a:gd name="connsiteY128" fmla="*/ 243932 h 2621767"/>
              <a:gd name="connsiteX129" fmla="*/ 1178508 w 2621768"/>
              <a:gd name="connsiteY129" fmla="*/ 325410 h 2621767"/>
              <a:gd name="connsiteX130" fmla="*/ 1307778 w 2621768"/>
              <a:gd name="connsiteY130" fmla="*/ 34029 h 2621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2621768" h="2621767">
                <a:moveTo>
                  <a:pt x="1310884" y="0"/>
                </a:moveTo>
                <a:lnTo>
                  <a:pt x="1313991" y="34030"/>
                </a:lnTo>
                <a:cubicBezTo>
                  <a:pt x="1335288" y="205262"/>
                  <a:pt x="1385148" y="325410"/>
                  <a:pt x="1443261" y="325410"/>
                </a:cubicBezTo>
                <a:cubicBezTo>
                  <a:pt x="1472317" y="325411"/>
                  <a:pt x="1499310" y="295373"/>
                  <a:pt x="1521702" y="243932"/>
                </a:cubicBezTo>
                <a:lnTo>
                  <a:pt x="1522039" y="242983"/>
                </a:lnTo>
                <a:lnTo>
                  <a:pt x="1521991" y="243989"/>
                </a:lnTo>
                <a:cubicBezTo>
                  <a:pt x="1523120" y="300081"/>
                  <a:pt x="1536651" y="338131"/>
                  <a:pt x="1563521" y="349189"/>
                </a:cubicBezTo>
                <a:cubicBezTo>
                  <a:pt x="1617259" y="371306"/>
                  <a:pt x="1709094" y="279173"/>
                  <a:pt x="1793957" y="128933"/>
                </a:cubicBezTo>
                <a:lnTo>
                  <a:pt x="1809780" y="98646"/>
                </a:lnTo>
                <a:lnTo>
                  <a:pt x="1799702" y="131297"/>
                </a:lnTo>
                <a:cubicBezTo>
                  <a:pt x="1754229" y="297748"/>
                  <a:pt x="1754610" y="427832"/>
                  <a:pt x="1808350" y="449949"/>
                </a:cubicBezTo>
                <a:cubicBezTo>
                  <a:pt x="1835220" y="461007"/>
                  <a:pt x="1871613" y="443503"/>
                  <a:pt x="1911897" y="404455"/>
                </a:cubicBezTo>
                <a:lnTo>
                  <a:pt x="1924051" y="390950"/>
                </a:lnTo>
                <a:lnTo>
                  <a:pt x="1916263" y="407365"/>
                </a:lnTo>
                <a:cubicBezTo>
                  <a:pt x="1895721" y="459572"/>
                  <a:pt x="1893569" y="499899"/>
                  <a:pt x="1914114" y="520445"/>
                </a:cubicBezTo>
                <a:cubicBezTo>
                  <a:pt x="1955206" y="561536"/>
                  <a:pt x="2075420" y="511834"/>
                  <a:pt x="2211560" y="405815"/>
                </a:cubicBezTo>
                <a:lnTo>
                  <a:pt x="2237820" y="383948"/>
                </a:lnTo>
                <a:lnTo>
                  <a:pt x="2215954" y="410208"/>
                </a:lnTo>
                <a:cubicBezTo>
                  <a:pt x="2109934" y="546347"/>
                  <a:pt x="2060231" y="666562"/>
                  <a:pt x="2101323" y="707654"/>
                </a:cubicBezTo>
                <a:cubicBezTo>
                  <a:pt x="2121869" y="728199"/>
                  <a:pt x="2162196" y="726047"/>
                  <a:pt x="2214403" y="705505"/>
                </a:cubicBezTo>
                <a:lnTo>
                  <a:pt x="2215313" y="705073"/>
                </a:lnTo>
                <a:lnTo>
                  <a:pt x="2214568" y="705750"/>
                </a:lnTo>
                <a:cubicBezTo>
                  <a:pt x="2175703" y="746211"/>
                  <a:pt x="2158365" y="782684"/>
                  <a:pt x="2169545" y="809504"/>
                </a:cubicBezTo>
                <a:cubicBezTo>
                  <a:pt x="2191906" y="863141"/>
                  <a:pt x="2321990" y="862931"/>
                  <a:pt x="2488233" y="816702"/>
                </a:cubicBezTo>
                <a:lnTo>
                  <a:pt x="2520838" y="806474"/>
                </a:lnTo>
                <a:lnTo>
                  <a:pt x="2490624" y="822436"/>
                </a:lnTo>
                <a:cubicBezTo>
                  <a:pt x="2340770" y="907981"/>
                  <a:pt x="2249058" y="1000234"/>
                  <a:pt x="2271419" y="1053872"/>
                </a:cubicBezTo>
                <a:cubicBezTo>
                  <a:pt x="2282599" y="1080691"/>
                  <a:pt x="2320710" y="1094048"/>
                  <a:pt x="2376806" y="1094921"/>
                </a:cubicBezTo>
                <a:lnTo>
                  <a:pt x="2394949" y="1093966"/>
                </a:lnTo>
                <a:lnTo>
                  <a:pt x="2377836" y="1100066"/>
                </a:lnTo>
                <a:cubicBezTo>
                  <a:pt x="2326394" y="1122457"/>
                  <a:pt x="2296357" y="1149450"/>
                  <a:pt x="2296357" y="1178507"/>
                </a:cubicBezTo>
                <a:cubicBezTo>
                  <a:pt x="2296357" y="1236619"/>
                  <a:pt x="2416506" y="1286479"/>
                  <a:pt x="2587738" y="1307777"/>
                </a:cubicBezTo>
                <a:lnTo>
                  <a:pt x="2621768" y="1310883"/>
                </a:lnTo>
                <a:lnTo>
                  <a:pt x="2587738" y="1313991"/>
                </a:lnTo>
                <a:cubicBezTo>
                  <a:pt x="2416507" y="1335287"/>
                  <a:pt x="2296357" y="1385147"/>
                  <a:pt x="2296357" y="1443260"/>
                </a:cubicBezTo>
                <a:cubicBezTo>
                  <a:pt x="2296358" y="1472316"/>
                  <a:pt x="2326394" y="1499309"/>
                  <a:pt x="2377835" y="1521701"/>
                </a:cubicBezTo>
                <a:lnTo>
                  <a:pt x="2378785" y="1522038"/>
                </a:lnTo>
                <a:lnTo>
                  <a:pt x="2377778" y="1521990"/>
                </a:lnTo>
                <a:cubicBezTo>
                  <a:pt x="2321687" y="1523119"/>
                  <a:pt x="2283637" y="1536650"/>
                  <a:pt x="2272579" y="1563520"/>
                </a:cubicBezTo>
                <a:cubicBezTo>
                  <a:pt x="2250462" y="1617258"/>
                  <a:pt x="2342594" y="1709093"/>
                  <a:pt x="2492834" y="1793956"/>
                </a:cubicBezTo>
                <a:lnTo>
                  <a:pt x="2523122" y="1809779"/>
                </a:lnTo>
                <a:lnTo>
                  <a:pt x="2490470" y="1799701"/>
                </a:lnTo>
                <a:cubicBezTo>
                  <a:pt x="2324019" y="1754228"/>
                  <a:pt x="2193935" y="1754609"/>
                  <a:pt x="2171819" y="1808349"/>
                </a:cubicBezTo>
                <a:cubicBezTo>
                  <a:pt x="2160760" y="1835219"/>
                  <a:pt x="2178264" y="1871612"/>
                  <a:pt x="2217314" y="1911896"/>
                </a:cubicBezTo>
                <a:lnTo>
                  <a:pt x="2230573" y="1923830"/>
                </a:lnTo>
                <a:lnTo>
                  <a:pt x="2201603" y="1911512"/>
                </a:lnTo>
                <a:cubicBezTo>
                  <a:pt x="2172336" y="1901334"/>
                  <a:pt x="2147336" y="1897537"/>
                  <a:pt x="2128170" y="1900974"/>
                </a:cubicBezTo>
                <a:cubicBezTo>
                  <a:pt x="2117217" y="1902939"/>
                  <a:pt x="2108172" y="1907265"/>
                  <a:pt x="2101323" y="1914114"/>
                </a:cubicBezTo>
                <a:cubicBezTo>
                  <a:pt x="2060231" y="1955205"/>
                  <a:pt x="2109934" y="2075419"/>
                  <a:pt x="2215953" y="2211559"/>
                </a:cubicBezTo>
                <a:lnTo>
                  <a:pt x="2237820" y="2237818"/>
                </a:lnTo>
                <a:lnTo>
                  <a:pt x="2211559" y="2215952"/>
                </a:lnTo>
                <a:cubicBezTo>
                  <a:pt x="2075420" y="2109933"/>
                  <a:pt x="1955206" y="2060231"/>
                  <a:pt x="1914114" y="2101322"/>
                </a:cubicBezTo>
                <a:cubicBezTo>
                  <a:pt x="1893568" y="2121868"/>
                  <a:pt x="1895720" y="2162195"/>
                  <a:pt x="1916263" y="2214402"/>
                </a:cubicBezTo>
                <a:lnTo>
                  <a:pt x="1917470" y="2216948"/>
                </a:lnTo>
                <a:lnTo>
                  <a:pt x="1905988" y="2205303"/>
                </a:lnTo>
                <a:cubicBezTo>
                  <a:pt x="1882797" y="2184753"/>
                  <a:pt x="1861123" y="2171726"/>
                  <a:pt x="1842091" y="2167611"/>
                </a:cubicBezTo>
                <a:cubicBezTo>
                  <a:pt x="1831216" y="2165259"/>
                  <a:pt x="1821204" y="2165817"/>
                  <a:pt x="1812264" y="2169544"/>
                </a:cubicBezTo>
                <a:cubicBezTo>
                  <a:pt x="1758626" y="2191905"/>
                  <a:pt x="1758836" y="2321989"/>
                  <a:pt x="1805066" y="2488232"/>
                </a:cubicBezTo>
                <a:lnTo>
                  <a:pt x="1815293" y="2520837"/>
                </a:lnTo>
                <a:lnTo>
                  <a:pt x="1799331" y="2490623"/>
                </a:lnTo>
                <a:cubicBezTo>
                  <a:pt x="1713786" y="2340769"/>
                  <a:pt x="1621534" y="2249056"/>
                  <a:pt x="1567895" y="2271417"/>
                </a:cubicBezTo>
                <a:cubicBezTo>
                  <a:pt x="1541076" y="2282598"/>
                  <a:pt x="1527719" y="2320709"/>
                  <a:pt x="1526845" y="2376806"/>
                </a:cubicBezTo>
                <a:lnTo>
                  <a:pt x="1527801" y="2394948"/>
                </a:lnTo>
                <a:lnTo>
                  <a:pt x="1521701" y="2377835"/>
                </a:lnTo>
                <a:cubicBezTo>
                  <a:pt x="1499310" y="2326394"/>
                  <a:pt x="1472317" y="2296356"/>
                  <a:pt x="1443261" y="2296356"/>
                </a:cubicBezTo>
                <a:cubicBezTo>
                  <a:pt x="1385148" y="2296356"/>
                  <a:pt x="1335288" y="2416505"/>
                  <a:pt x="1313991" y="2587738"/>
                </a:cubicBezTo>
                <a:lnTo>
                  <a:pt x="1310884" y="2621767"/>
                </a:lnTo>
                <a:lnTo>
                  <a:pt x="1307778" y="2587737"/>
                </a:lnTo>
                <a:cubicBezTo>
                  <a:pt x="1286481" y="2416505"/>
                  <a:pt x="1236620" y="2296356"/>
                  <a:pt x="1178508" y="2296356"/>
                </a:cubicBezTo>
                <a:cubicBezTo>
                  <a:pt x="1149452" y="2296356"/>
                  <a:pt x="1122458" y="2326394"/>
                  <a:pt x="1100067" y="2377834"/>
                </a:cubicBezTo>
                <a:lnTo>
                  <a:pt x="1099729" y="2378783"/>
                </a:lnTo>
                <a:lnTo>
                  <a:pt x="1099777" y="2377777"/>
                </a:lnTo>
                <a:cubicBezTo>
                  <a:pt x="1098648" y="2321685"/>
                  <a:pt x="1085118" y="2283635"/>
                  <a:pt x="1058249" y="2272577"/>
                </a:cubicBezTo>
                <a:cubicBezTo>
                  <a:pt x="1004509" y="2250461"/>
                  <a:pt x="912674" y="2342593"/>
                  <a:pt x="827813" y="2492834"/>
                </a:cubicBezTo>
                <a:lnTo>
                  <a:pt x="811989" y="2523121"/>
                </a:lnTo>
                <a:lnTo>
                  <a:pt x="822068" y="2490469"/>
                </a:lnTo>
                <a:cubicBezTo>
                  <a:pt x="867539" y="2324017"/>
                  <a:pt x="867158" y="2193934"/>
                  <a:pt x="813419" y="2171818"/>
                </a:cubicBezTo>
                <a:cubicBezTo>
                  <a:pt x="786549" y="2160760"/>
                  <a:pt x="750156" y="2178263"/>
                  <a:pt x="709872" y="2217313"/>
                </a:cubicBezTo>
                <a:lnTo>
                  <a:pt x="697717" y="2230817"/>
                </a:lnTo>
                <a:lnTo>
                  <a:pt x="705506" y="2214402"/>
                </a:lnTo>
                <a:cubicBezTo>
                  <a:pt x="726047" y="2162195"/>
                  <a:pt x="728200" y="2121868"/>
                  <a:pt x="707654" y="2101322"/>
                </a:cubicBezTo>
                <a:cubicBezTo>
                  <a:pt x="666562" y="2060230"/>
                  <a:pt x="546348" y="2109932"/>
                  <a:pt x="410209" y="2215953"/>
                </a:cubicBezTo>
                <a:lnTo>
                  <a:pt x="383949" y="2237819"/>
                </a:lnTo>
                <a:lnTo>
                  <a:pt x="405815" y="2211559"/>
                </a:lnTo>
                <a:cubicBezTo>
                  <a:pt x="511835" y="2075419"/>
                  <a:pt x="561537" y="1955205"/>
                  <a:pt x="520445" y="1914113"/>
                </a:cubicBezTo>
                <a:cubicBezTo>
                  <a:pt x="513597" y="1907265"/>
                  <a:pt x="504550" y="1902938"/>
                  <a:pt x="493598" y="1900974"/>
                </a:cubicBezTo>
                <a:cubicBezTo>
                  <a:pt x="474433" y="1897537"/>
                  <a:pt x="449433" y="1901334"/>
                  <a:pt x="420165" y="1911511"/>
                </a:cubicBezTo>
                <a:lnTo>
                  <a:pt x="405115" y="1917911"/>
                </a:lnTo>
                <a:lnTo>
                  <a:pt x="407201" y="1916016"/>
                </a:lnTo>
                <a:cubicBezTo>
                  <a:pt x="446066" y="1875555"/>
                  <a:pt x="463404" y="1839082"/>
                  <a:pt x="452223" y="1812263"/>
                </a:cubicBezTo>
                <a:cubicBezTo>
                  <a:pt x="429862" y="1758625"/>
                  <a:pt x="299779" y="1758835"/>
                  <a:pt x="133536" y="1805066"/>
                </a:cubicBezTo>
                <a:lnTo>
                  <a:pt x="100930" y="1815292"/>
                </a:lnTo>
                <a:lnTo>
                  <a:pt x="131145" y="1799331"/>
                </a:lnTo>
                <a:cubicBezTo>
                  <a:pt x="280998" y="1713785"/>
                  <a:pt x="372711" y="1621533"/>
                  <a:pt x="350350" y="1567895"/>
                </a:cubicBezTo>
                <a:cubicBezTo>
                  <a:pt x="339170" y="1541076"/>
                  <a:pt x="301059" y="1527718"/>
                  <a:pt x="244963" y="1526845"/>
                </a:cubicBezTo>
                <a:lnTo>
                  <a:pt x="226818" y="1527800"/>
                </a:lnTo>
                <a:lnTo>
                  <a:pt x="243933" y="1521700"/>
                </a:lnTo>
                <a:cubicBezTo>
                  <a:pt x="295374" y="1499309"/>
                  <a:pt x="325411" y="1472316"/>
                  <a:pt x="325411" y="1443260"/>
                </a:cubicBezTo>
                <a:cubicBezTo>
                  <a:pt x="325412" y="1385147"/>
                  <a:pt x="205262" y="1335287"/>
                  <a:pt x="34030" y="1313990"/>
                </a:cubicBezTo>
                <a:lnTo>
                  <a:pt x="0" y="1310883"/>
                </a:lnTo>
                <a:lnTo>
                  <a:pt x="34030" y="1307777"/>
                </a:lnTo>
                <a:cubicBezTo>
                  <a:pt x="205262" y="1286480"/>
                  <a:pt x="325411" y="1236619"/>
                  <a:pt x="325411" y="1178507"/>
                </a:cubicBezTo>
                <a:cubicBezTo>
                  <a:pt x="325411" y="1149451"/>
                  <a:pt x="295373" y="1122457"/>
                  <a:pt x="243933" y="1100066"/>
                </a:cubicBezTo>
                <a:lnTo>
                  <a:pt x="242984" y="1099728"/>
                </a:lnTo>
                <a:lnTo>
                  <a:pt x="243990" y="1099776"/>
                </a:lnTo>
                <a:cubicBezTo>
                  <a:pt x="300082" y="1098647"/>
                  <a:pt x="338132" y="1085117"/>
                  <a:pt x="349190" y="1058248"/>
                </a:cubicBezTo>
                <a:cubicBezTo>
                  <a:pt x="371307" y="1004508"/>
                  <a:pt x="279174" y="912673"/>
                  <a:pt x="128933" y="827812"/>
                </a:cubicBezTo>
                <a:lnTo>
                  <a:pt x="98646" y="811988"/>
                </a:lnTo>
                <a:lnTo>
                  <a:pt x="131298" y="822067"/>
                </a:lnTo>
                <a:cubicBezTo>
                  <a:pt x="297750" y="867538"/>
                  <a:pt x="427833" y="867157"/>
                  <a:pt x="449949" y="813418"/>
                </a:cubicBezTo>
                <a:cubicBezTo>
                  <a:pt x="461007" y="786548"/>
                  <a:pt x="443504" y="750155"/>
                  <a:pt x="404456" y="709870"/>
                </a:cubicBezTo>
                <a:lnTo>
                  <a:pt x="390950" y="697717"/>
                </a:lnTo>
                <a:lnTo>
                  <a:pt x="407365" y="705505"/>
                </a:lnTo>
                <a:cubicBezTo>
                  <a:pt x="459573" y="726046"/>
                  <a:pt x="499899" y="728199"/>
                  <a:pt x="520445" y="707653"/>
                </a:cubicBezTo>
                <a:cubicBezTo>
                  <a:pt x="561537" y="666561"/>
                  <a:pt x="511835" y="546347"/>
                  <a:pt x="405815" y="410208"/>
                </a:cubicBezTo>
                <a:lnTo>
                  <a:pt x="383949" y="383948"/>
                </a:lnTo>
                <a:lnTo>
                  <a:pt x="410209" y="405815"/>
                </a:lnTo>
                <a:cubicBezTo>
                  <a:pt x="546347" y="511835"/>
                  <a:pt x="666562" y="561536"/>
                  <a:pt x="707654" y="520444"/>
                </a:cubicBezTo>
                <a:cubicBezTo>
                  <a:pt x="728200" y="499899"/>
                  <a:pt x="726047" y="459572"/>
                  <a:pt x="705506" y="407364"/>
                </a:cubicBezTo>
                <a:lnTo>
                  <a:pt x="705074" y="406456"/>
                </a:lnTo>
                <a:lnTo>
                  <a:pt x="705752" y="407200"/>
                </a:lnTo>
                <a:cubicBezTo>
                  <a:pt x="746212" y="446065"/>
                  <a:pt x="782685" y="463403"/>
                  <a:pt x="809504" y="452222"/>
                </a:cubicBezTo>
                <a:cubicBezTo>
                  <a:pt x="863142" y="429861"/>
                  <a:pt x="862932" y="299778"/>
                  <a:pt x="816702" y="133535"/>
                </a:cubicBezTo>
                <a:lnTo>
                  <a:pt x="806475" y="100929"/>
                </a:lnTo>
                <a:lnTo>
                  <a:pt x="822436" y="131144"/>
                </a:lnTo>
                <a:cubicBezTo>
                  <a:pt x="907982" y="280997"/>
                  <a:pt x="1000235" y="372710"/>
                  <a:pt x="1053872" y="350349"/>
                </a:cubicBezTo>
                <a:cubicBezTo>
                  <a:pt x="1080691" y="339169"/>
                  <a:pt x="1094049" y="301058"/>
                  <a:pt x="1094922" y="244962"/>
                </a:cubicBezTo>
                <a:lnTo>
                  <a:pt x="1093967" y="226817"/>
                </a:lnTo>
                <a:lnTo>
                  <a:pt x="1100067" y="243932"/>
                </a:lnTo>
                <a:cubicBezTo>
                  <a:pt x="1122458" y="295374"/>
                  <a:pt x="1149451" y="325411"/>
                  <a:pt x="1178508" y="325410"/>
                </a:cubicBezTo>
                <a:cubicBezTo>
                  <a:pt x="1236620" y="325410"/>
                  <a:pt x="1286480" y="205261"/>
                  <a:pt x="1307778" y="34029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51ED3EBE-C324-466F-910A-9D4FDDC8A094}"/>
              </a:ext>
            </a:extLst>
          </p:cNvPr>
          <p:cNvSpPr/>
          <p:nvPr/>
        </p:nvSpPr>
        <p:spPr>
          <a:xfrm>
            <a:off x="439207" y="4703719"/>
            <a:ext cx="1541964" cy="1541964"/>
          </a:xfrm>
          <a:custGeom>
            <a:avLst/>
            <a:gdLst>
              <a:gd name="connsiteX0" fmla="*/ 1224014 w 2448029"/>
              <a:gd name="connsiteY0" fmla="*/ 0 h 2448030"/>
              <a:gd name="connsiteX1" fmla="*/ 1229904 w 2448029"/>
              <a:gd name="connsiteY1" fmla="*/ 43658 h 2448030"/>
              <a:gd name="connsiteX2" fmla="*/ 1474966 w 2448029"/>
              <a:gd name="connsiteY2" fmla="*/ 417481 h 2448030"/>
              <a:gd name="connsiteX3" fmla="*/ 1528567 w 2448029"/>
              <a:gd name="connsiteY3" fmla="*/ 405046 h 2448030"/>
              <a:gd name="connsiteX4" fmla="*/ 1577815 w 2448029"/>
              <a:gd name="connsiteY4" fmla="*/ 369865 h 2448030"/>
              <a:gd name="connsiteX5" fmla="*/ 1587761 w 2448029"/>
              <a:gd name="connsiteY5" fmla="*/ 429565 h 2448030"/>
              <a:gd name="connsiteX6" fmla="*/ 1616870 w 2448029"/>
              <a:gd name="connsiteY6" fmla="*/ 476260 h 2448030"/>
              <a:gd name="connsiteX7" fmla="*/ 2054488 w 2448029"/>
              <a:gd name="connsiteY7" fmla="*/ 385212 h 2448030"/>
              <a:gd name="connsiteX8" fmla="*/ 2089523 w 2448029"/>
              <a:gd name="connsiteY8" fmla="*/ 358506 h 2448030"/>
              <a:gd name="connsiteX9" fmla="*/ 2062817 w 2448029"/>
              <a:gd name="connsiteY9" fmla="*/ 393541 h 2448030"/>
              <a:gd name="connsiteX10" fmla="*/ 1971770 w 2448029"/>
              <a:gd name="connsiteY10" fmla="*/ 831159 h 2448030"/>
              <a:gd name="connsiteX11" fmla="*/ 2018464 w 2448029"/>
              <a:gd name="connsiteY11" fmla="*/ 860268 h 2448030"/>
              <a:gd name="connsiteX12" fmla="*/ 2078164 w 2448029"/>
              <a:gd name="connsiteY12" fmla="*/ 870215 h 2448030"/>
              <a:gd name="connsiteX13" fmla="*/ 2042983 w 2448029"/>
              <a:gd name="connsiteY13" fmla="*/ 919462 h 2448030"/>
              <a:gd name="connsiteX14" fmla="*/ 2030549 w 2448029"/>
              <a:gd name="connsiteY14" fmla="*/ 973063 h 2448030"/>
              <a:gd name="connsiteX15" fmla="*/ 2404371 w 2448029"/>
              <a:gd name="connsiteY15" fmla="*/ 1218126 h 2448030"/>
              <a:gd name="connsiteX16" fmla="*/ 2448029 w 2448029"/>
              <a:gd name="connsiteY16" fmla="*/ 1224015 h 2448030"/>
              <a:gd name="connsiteX17" fmla="*/ 2404371 w 2448029"/>
              <a:gd name="connsiteY17" fmla="*/ 1229905 h 2448030"/>
              <a:gd name="connsiteX18" fmla="*/ 2030549 w 2448029"/>
              <a:gd name="connsiteY18" fmla="*/ 1474967 h 2448030"/>
              <a:gd name="connsiteX19" fmla="*/ 2042983 w 2448029"/>
              <a:gd name="connsiteY19" fmla="*/ 1528568 h 2448030"/>
              <a:gd name="connsiteX20" fmla="*/ 2078164 w 2448029"/>
              <a:gd name="connsiteY20" fmla="*/ 1577816 h 2448030"/>
              <a:gd name="connsiteX21" fmla="*/ 2018464 w 2448029"/>
              <a:gd name="connsiteY21" fmla="*/ 1587762 h 2448030"/>
              <a:gd name="connsiteX22" fmla="*/ 1971770 w 2448029"/>
              <a:gd name="connsiteY22" fmla="*/ 1616871 h 2448030"/>
              <a:gd name="connsiteX23" fmla="*/ 2062817 w 2448029"/>
              <a:gd name="connsiteY23" fmla="*/ 2054489 h 2448030"/>
              <a:gd name="connsiteX24" fmla="*/ 2089523 w 2448029"/>
              <a:gd name="connsiteY24" fmla="*/ 2089524 h 2448030"/>
              <a:gd name="connsiteX25" fmla="*/ 2054488 w 2448029"/>
              <a:gd name="connsiteY25" fmla="*/ 2062818 h 2448030"/>
              <a:gd name="connsiteX26" fmla="*/ 1616870 w 2448029"/>
              <a:gd name="connsiteY26" fmla="*/ 1971771 h 2448030"/>
              <a:gd name="connsiteX27" fmla="*/ 1587761 w 2448029"/>
              <a:gd name="connsiteY27" fmla="*/ 2018465 h 2448030"/>
              <a:gd name="connsiteX28" fmla="*/ 1577815 w 2448029"/>
              <a:gd name="connsiteY28" fmla="*/ 2078165 h 2448030"/>
              <a:gd name="connsiteX29" fmla="*/ 1528567 w 2448029"/>
              <a:gd name="connsiteY29" fmla="*/ 2042984 h 2448030"/>
              <a:gd name="connsiteX30" fmla="*/ 1474966 w 2448029"/>
              <a:gd name="connsiteY30" fmla="*/ 2030550 h 2448030"/>
              <a:gd name="connsiteX31" fmla="*/ 1229904 w 2448029"/>
              <a:gd name="connsiteY31" fmla="*/ 2404372 h 2448030"/>
              <a:gd name="connsiteX32" fmla="*/ 1224014 w 2448029"/>
              <a:gd name="connsiteY32" fmla="*/ 2448030 h 2448030"/>
              <a:gd name="connsiteX33" fmla="*/ 1218125 w 2448029"/>
              <a:gd name="connsiteY33" fmla="*/ 2404372 h 2448030"/>
              <a:gd name="connsiteX34" fmla="*/ 973063 w 2448029"/>
              <a:gd name="connsiteY34" fmla="*/ 2030549 h 2448030"/>
              <a:gd name="connsiteX35" fmla="*/ 919461 w 2448029"/>
              <a:gd name="connsiteY35" fmla="*/ 2042984 h 2448030"/>
              <a:gd name="connsiteX36" fmla="*/ 870213 w 2448029"/>
              <a:gd name="connsiteY36" fmla="*/ 2078165 h 2448030"/>
              <a:gd name="connsiteX37" fmla="*/ 860267 w 2448029"/>
              <a:gd name="connsiteY37" fmla="*/ 2018465 h 2448030"/>
              <a:gd name="connsiteX38" fmla="*/ 831158 w 2448029"/>
              <a:gd name="connsiteY38" fmla="*/ 1971771 h 2448030"/>
              <a:gd name="connsiteX39" fmla="*/ 393540 w 2448029"/>
              <a:gd name="connsiteY39" fmla="*/ 2062818 h 2448030"/>
              <a:gd name="connsiteX40" fmla="*/ 358505 w 2448029"/>
              <a:gd name="connsiteY40" fmla="*/ 2089524 h 2448030"/>
              <a:gd name="connsiteX41" fmla="*/ 385212 w 2448029"/>
              <a:gd name="connsiteY41" fmla="*/ 2054489 h 2448030"/>
              <a:gd name="connsiteX42" fmla="*/ 476259 w 2448029"/>
              <a:gd name="connsiteY42" fmla="*/ 1616871 h 2448030"/>
              <a:gd name="connsiteX43" fmla="*/ 429564 w 2448029"/>
              <a:gd name="connsiteY43" fmla="*/ 1587762 h 2448030"/>
              <a:gd name="connsiteX44" fmla="*/ 369864 w 2448029"/>
              <a:gd name="connsiteY44" fmla="*/ 1577816 h 2448030"/>
              <a:gd name="connsiteX45" fmla="*/ 405045 w 2448029"/>
              <a:gd name="connsiteY45" fmla="*/ 1528568 h 2448030"/>
              <a:gd name="connsiteX46" fmla="*/ 417480 w 2448029"/>
              <a:gd name="connsiteY46" fmla="*/ 1474967 h 2448030"/>
              <a:gd name="connsiteX47" fmla="*/ 43657 w 2448029"/>
              <a:gd name="connsiteY47" fmla="*/ 1229905 h 2448030"/>
              <a:gd name="connsiteX48" fmla="*/ 0 w 2448029"/>
              <a:gd name="connsiteY48" fmla="*/ 1224015 h 2448030"/>
              <a:gd name="connsiteX49" fmla="*/ 43657 w 2448029"/>
              <a:gd name="connsiteY49" fmla="*/ 1218126 h 2448030"/>
              <a:gd name="connsiteX50" fmla="*/ 417480 w 2448029"/>
              <a:gd name="connsiteY50" fmla="*/ 973064 h 2448030"/>
              <a:gd name="connsiteX51" fmla="*/ 405045 w 2448029"/>
              <a:gd name="connsiteY51" fmla="*/ 919462 h 2448030"/>
              <a:gd name="connsiteX52" fmla="*/ 369864 w 2448029"/>
              <a:gd name="connsiteY52" fmla="*/ 870214 h 2448030"/>
              <a:gd name="connsiteX53" fmla="*/ 429564 w 2448029"/>
              <a:gd name="connsiteY53" fmla="*/ 860268 h 2448030"/>
              <a:gd name="connsiteX54" fmla="*/ 476259 w 2448029"/>
              <a:gd name="connsiteY54" fmla="*/ 831159 h 2448030"/>
              <a:gd name="connsiteX55" fmla="*/ 385212 w 2448029"/>
              <a:gd name="connsiteY55" fmla="*/ 393541 h 2448030"/>
              <a:gd name="connsiteX56" fmla="*/ 358505 w 2448029"/>
              <a:gd name="connsiteY56" fmla="*/ 358506 h 2448030"/>
              <a:gd name="connsiteX57" fmla="*/ 393540 w 2448029"/>
              <a:gd name="connsiteY57" fmla="*/ 385212 h 2448030"/>
              <a:gd name="connsiteX58" fmla="*/ 831158 w 2448029"/>
              <a:gd name="connsiteY58" fmla="*/ 476260 h 2448030"/>
              <a:gd name="connsiteX59" fmla="*/ 860267 w 2448029"/>
              <a:gd name="connsiteY59" fmla="*/ 429565 h 2448030"/>
              <a:gd name="connsiteX60" fmla="*/ 870213 w 2448029"/>
              <a:gd name="connsiteY60" fmla="*/ 369865 h 2448030"/>
              <a:gd name="connsiteX61" fmla="*/ 919461 w 2448029"/>
              <a:gd name="connsiteY61" fmla="*/ 405046 h 2448030"/>
              <a:gd name="connsiteX62" fmla="*/ 973063 w 2448029"/>
              <a:gd name="connsiteY62" fmla="*/ 417481 h 2448030"/>
              <a:gd name="connsiteX63" fmla="*/ 1218125 w 2448029"/>
              <a:gd name="connsiteY63" fmla="*/ 43659 h 2448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448029" h="2448030">
                <a:moveTo>
                  <a:pt x="1224014" y="0"/>
                </a:moveTo>
                <a:lnTo>
                  <a:pt x="1229904" y="43658"/>
                </a:lnTo>
                <a:cubicBezTo>
                  <a:pt x="1270278" y="263338"/>
                  <a:pt x="1364800" y="417481"/>
                  <a:pt x="1474966" y="417481"/>
                </a:cubicBezTo>
                <a:cubicBezTo>
                  <a:pt x="1493327" y="417481"/>
                  <a:pt x="1511254" y="413200"/>
                  <a:pt x="1528567" y="405046"/>
                </a:cubicBezTo>
                <a:lnTo>
                  <a:pt x="1577815" y="369865"/>
                </a:lnTo>
                <a:lnTo>
                  <a:pt x="1587761" y="429565"/>
                </a:lnTo>
                <a:cubicBezTo>
                  <a:pt x="1594239" y="447573"/>
                  <a:pt x="1603887" y="463276"/>
                  <a:pt x="1616870" y="476260"/>
                </a:cubicBezTo>
                <a:cubicBezTo>
                  <a:pt x="1694769" y="554159"/>
                  <a:pt x="1870602" y="512000"/>
                  <a:pt x="2054488" y="385212"/>
                </a:cubicBezTo>
                <a:lnTo>
                  <a:pt x="2089523" y="358506"/>
                </a:lnTo>
                <a:lnTo>
                  <a:pt x="2062817" y="393541"/>
                </a:lnTo>
                <a:cubicBezTo>
                  <a:pt x="1936029" y="577427"/>
                  <a:pt x="1893871" y="753260"/>
                  <a:pt x="1971770" y="831159"/>
                </a:cubicBezTo>
                <a:cubicBezTo>
                  <a:pt x="1984753" y="844143"/>
                  <a:pt x="2000457" y="853791"/>
                  <a:pt x="2018464" y="860268"/>
                </a:cubicBezTo>
                <a:lnTo>
                  <a:pt x="2078164" y="870215"/>
                </a:lnTo>
                <a:lnTo>
                  <a:pt x="2042983" y="919462"/>
                </a:lnTo>
                <a:cubicBezTo>
                  <a:pt x="2034829" y="936776"/>
                  <a:pt x="2030549" y="954702"/>
                  <a:pt x="2030549" y="973063"/>
                </a:cubicBezTo>
                <a:cubicBezTo>
                  <a:pt x="2030548" y="1083229"/>
                  <a:pt x="2184692" y="1177751"/>
                  <a:pt x="2404371" y="1218126"/>
                </a:cubicBezTo>
                <a:lnTo>
                  <a:pt x="2448029" y="1224015"/>
                </a:lnTo>
                <a:lnTo>
                  <a:pt x="2404371" y="1229905"/>
                </a:lnTo>
                <a:cubicBezTo>
                  <a:pt x="2184692" y="1270279"/>
                  <a:pt x="2030548" y="1364801"/>
                  <a:pt x="2030549" y="1474967"/>
                </a:cubicBezTo>
                <a:cubicBezTo>
                  <a:pt x="2030549" y="1493328"/>
                  <a:pt x="2034829" y="1511255"/>
                  <a:pt x="2042983" y="1528568"/>
                </a:cubicBezTo>
                <a:lnTo>
                  <a:pt x="2078164" y="1577816"/>
                </a:lnTo>
                <a:lnTo>
                  <a:pt x="2018464" y="1587762"/>
                </a:lnTo>
                <a:cubicBezTo>
                  <a:pt x="2000457" y="1594239"/>
                  <a:pt x="1984753" y="1603888"/>
                  <a:pt x="1971770" y="1616871"/>
                </a:cubicBezTo>
                <a:cubicBezTo>
                  <a:pt x="1893871" y="1694770"/>
                  <a:pt x="1936029" y="1870603"/>
                  <a:pt x="2062817" y="2054489"/>
                </a:cubicBezTo>
                <a:lnTo>
                  <a:pt x="2089523" y="2089524"/>
                </a:lnTo>
                <a:lnTo>
                  <a:pt x="2054488" y="2062818"/>
                </a:lnTo>
                <a:cubicBezTo>
                  <a:pt x="1870602" y="1936030"/>
                  <a:pt x="1694769" y="1893872"/>
                  <a:pt x="1616870" y="1971771"/>
                </a:cubicBezTo>
                <a:cubicBezTo>
                  <a:pt x="1603887" y="1984754"/>
                  <a:pt x="1594238" y="2000458"/>
                  <a:pt x="1587761" y="2018465"/>
                </a:cubicBezTo>
                <a:lnTo>
                  <a:pt x="1577815" y="2078165"/>
                </a:lnTo>
                <a:lnTo>
                  <a:pt x="1528567" y="2042984"/>
                </a:lnTo>
                <a:cubicBezTo>
                  <a:pt x="1511254" y="2034830"/>
                  <a:pt x="1493327" y="2030550"/>
                  <a:pt x="1474966" y="2030550"/>
                </a:cubicBezTo>
                <a:cubicBezTo>
                  <a:pt x="1364800" y="2030549"/>
                  <a:pt x="1270278" y="2184693"/>
                  <a:pt x="1229904" y="2404372"/>
                </a:cubicBezTo>
                <a:lnTo>
                  <a:pt x="1224014" y="2448030"/>
                </a:lnTo>
                <a:lnTo>
                  <a:pt x="1218125" y="2404372"/>
                </a:lnTo>
                <a:cubicBezTo>
                  <a:pt x="1177750" y="2184693"/>
                  <a:pt x="1083229" y="2030549"/>
                  <a:pt x="973063" y="2030549"/>
                </a:cubicBezTo>
                <a:cubicBezTo>
                  <a:pt x="954701" y="2030550"/>
                  <a:pt x="936775" y="2034830"/>
                  <a:pt x="919461" y="2042984"/>
                </a:cubicBezTo>
                <a:lnTo>
                  <a:pt x="870213" y="2078165"/>
                </a:lnTo>
                <a:lnTo>
                  <a:pt x="860267" y="2018465"/>
                </a:lnTo>
                <a:cubicBezTo>
                  <a:pt x="853790" y="2000458"/>
                  <a:pt x="844141" y="1984754"/>
                  <a:pt x="831158" y="1971771"/>
                </a:cubicBezTo>
                <a:cubicBezTo>
                  <a:pt x="753259" y="1893872"/>
                  <a:pt x="577427" y="1936030"/>
                  <a:pt x="393540" y="2062818"/>
                </a:cubicBezTo>
                <a:lnTo>
                  <a:pt x="358505" y="2089524"/>
                </a:lnTo>
                <a:lnTo>
                  <a:pt x="385212" y="2054489"/>
                </a:lnTo>
                <a:cubicBezTo>
                  <a:pt x="511999" y="1870603"/>
                  <a:pt x="554158" y="1694770"/>
                  <a:pt x="476259" y="1616871"/>
                </a:cubicBezTo>
                <a:cubicBezTo>
                  <a:pt x="463275" y="1603888"/>
                  <a:pt x="447572" y="1594240"/>
                  <a:pt x="429564" y="1587762"/>
                </a:cubicBezTo>
                <a:lnTo>
                  <a:pt x="369864" y="1577816"/>
                </a:lnTo>
                <a:lnTo>
                  <a:pt x="405045" y="1528568"/>
                </a:lnTo>
                <a:cubicBezTo>
                  <a:pt x="413199" y="1511255"/>
                  <a:pt x="417480" y="1493328"/>
                  <a:pt x="417480" y="1474967"/>
                </a:cubicBezTo>
                <a:cubicBezTo>
                  <a:pt x="417480" y="1364801"/>
                  <a:pt x="263337" y="1270279"/>
                  <a:pt x="43657" y="1229905"/>
                </a:cubicBezTo>
                <a:lnTo>
                  <a:pt x="0" y="1224015"/>
                </a:lnTo>
                <a:lnTo>
                  <a:pt x="43657" y="1218126"/>
                </a:lnTo>
                <a:cubicBezTo>
                  <a:pt x="263337" y="1177751"/>
                  <a:pt x="417480" y="1083229"/>
                  <a:pt x="417480" y="973064"/>
                </a:cubicBezTo>
                <a:cubicBezTo>
                  <a:pt x="417480" y="954702"/>
                  <a:pt x="413199" y="936776"/>
                  <a:pt x="405045" y="919462"/>
                </a:cubicBezTo>
                <a:lnTo>
                  <a:pt x="369864" y="870214"/>
                </a:lnTo>
                <a:lnTo>
                  <a:pt x="429564" y="860268"/>
                </a:lnTo>
                <a:cubicBezTo>
                  <a:pt x="447572" y="853790"/>
                  <a:pt x="463275" y="844143"/>
                  <a:pt x="476259" y="831159"/>
                </a:cubicBezTo>
                <a:cubicBezTo>
                  <a:pt x="554158" y="753260"/>
                  <a:pt x="511999" y="577427"/>
                  <a:pt x="385212" y="393541"/>
                </a:cubicBezTo>
                <a:lnTo>
                  <a:pt x="358505" y="358506"/>
                </a:lnTo>
                <a:lnTo>
                  <a:pt x="393540" y="385212"/>
                </a:lnTo>
                <a:cubicBezTo>
                  <a:pt x="577427" y="512000"/>
                  <a:pt x="753259" y="554159"/>
                  <a:pt x="831158" y="476260"/>
                </a:cubicBezTo>
                <a:cubicBezTo>
                  <a:pt x="844141" y="463276"/>
                  <a:pt x="853789" y="447573"/>
                  <a:pt x="860267" y="429565"/>
                </a:cubicBezTo>
                <a:lnTo>
                  <a:pt x="870213" y="369865"/>
                </a:lnTo>
                <a:lnTo>
                  <a:pt x="919461" y="405046"/>
                </a:lnTo>
                <a:cubicBezTo>
                  <a:pt x="936775" y="413200"/>
                  <a:pt x="954701" y="417481"/>
                  <a:pt x="973063" y="417481"/>
                </a:cubicBezTo>
                <a:cubicBezTo>
                  <a:pt x="1083229" y="417481"/>
                  <a:pt x="1177750" y="263338"/>
                  <a:pt x="1218125" y="43659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26D89BB7-0BBC-43EE-B822-46E2ECBE43AB}"/>
              </a:ext>
            </a:extLst>
          </p:cNvPr>
          <p:cNvSpPr/>
          <p:nvPr/>
        </p:nvSpPr>
        <p:spPr>
          <a:xfrm>
            <a:off x="7875318" y="4698136"/>
            <a:ext cx="1609999" cy="1611183"/>
          </a:xfrm>
          <a:custGeom>
            <a:avLst/>
            <a:gdLst>
              <a:gd name="connsiteX0" fmla="*/ 594221 w 1493957"/>
              <a:gd name="connsiteY0" fmla="*/ 0 h 1495057"/>
              <a:gd name="connsiteX1" fmla="*/ 613516 w 1493957"/>
              <a:gd name="connsiteY1" fmla="*/ 30612 h 1495057"/>
              <a:gd name="connsiteX2" fmla="*/ 711986 w 1493957"/>
              <a:gd name="connsiteY2" fmla="*/ 99714 h 1495057"/>
              <a:gd name="connsiteX3" fmla="*/ 736036 w 1493957"/>
              <a:gd name="connsiteY3" fmla="*/ 81911 h 1495057"/>
              <a:gd name="connsiteX4" fmla="*/ 746429 w 1493957"/>
              <a:gd name="connsiteY4" fmla="*/ 59090 h 1495057"/>
              <a:gd name="connsiteX5" fmla="*/ 756823 w 1493957"/>
              <a:gd name="connsiteY5" fmla="*/ 81910 h 1495057"/>
              <a:gd name="connsiteX6" fmla="*/ 780872 w 1493957"/>
              <a:gd name="connsiteY6" fmla="*/ 99713 h 1495057"/>
              <a:gd name="connsiteX7" fmla="*/ 879342 w 1493957"/>
              <a:gd name="connsiteY7" fmla="*/ 30611 h 1495057"/>
              <a:gd name="connsiteX8" fmla="*/ 888485 w 1493957"/>
              <a:gd name="connsiteY8" fmla="*/ 16105 h 1495057"/>
              <a:gd name="connsiteX9" fmla="*/ 891534 w 1493957"/>
              <a:gd name="connsiteY9" fmla="*/ 32980 h 1495057"/>
              <a:gd name="connsiteX10" fmla="*/ 956979 w 1493957"/>
              <a:gd name="connsiteY10" fmla="*/ 133918 h 1495057"/>
              <a:gd name="connsiteX11" fmla="*/ 985945 w 1493957"/>
              <a:gd name="connsiteY11" fmla="*/ 126411 h 1495057"/>
              <a:gd name="connsiteX12" fmla="*/ 1004124 w 1493957"/>
              <a:gd name="connsiteY12" fmla="*/ 109140 h 1495057"/>
              <a:gd name="connsiteX13" fmla="*/ 1005221 w 1493957"/>
              <a:gd name="connsiteY13" fmla="*/ 134191 h 1495057"/>
              <a:gd name="connsiteX14" fmla="*/ 1020857 w 1493957"/>
              <a:gd name="connsiteY14" fmla="*/ 159702 h 1495057"/>
              <a:gd name="connsiteX15" fmla="*/ 1138035 w 1493957"/>
              <a:gd name="connsiteY15" fmla="*/ 132483 h 1495057"/>
              <a:gd name="connsiteX16" fmla="*/ 1167384 w 1493957"/>
              <a:gd name="connsiteY16" fmla="*/ 111320 h 1495057"/>
              <a:gd name="connsiteX17" fmla="*/ 1159381 w 1493957"/>
              <a:gd name="connsiteY17" fmla="*/ 146608 h 1495057"/>
              <a:gd name="connsiteX18" fmla="*/ 1180148 w 1493957"/>
              <a:gd name="connsiteY18" fmla="*/ 265100 h 1495057"/>
              <a:gd name="connsiteX19" fmla="*/ 1209743 w 1493957"/>
              <a:gd name="connsiteY19" fmla="*/ 269517 h 1495057"/>
              <a:gd name="connsiteX20" fmla="*/ 1233229 w 1493957"/>
              <a:gd name="connsiteY20" fmla="*/ 260729 h 1495057"/>
              <a:gd name="connsiteX21" fmla="*/ 1224442 w 1493957"/>
              <a:gd name="connsiteY21" fmla="*/ 284215 h 1495057"/>
              <a:gd name="connsiteX22" fmla="*/ 1228859 w 1493957"/>
              <a:gd name="connsiteY22" fmla="*/ 313809 h 1495057"/>
              <a:gd name="connsiteX23" fmla="*/ 1347350 w 1493957"/>
              <a:gd name="connsiteY23" fmla="*/ 334576 h 1495057"/>
              <a:gd name="connsiteX24" fmla="*/ 1364072 w 1493957"/>
              <a:gd name="connsiteY24" fmla="*/ 330784 h 1495057"/>
              <a:gd name="connsiteX25" fmla="*/ 1354296 w 1493957"/>
              <a:gd name="connsiteY25" fmla="*/ 344871 h 1495057"/>
              <a:gd name="connsiteX26" fmla="*/ 1329199 w 1493957"/>
              <a:gd name="connsiteY26" fmla="*/ 462522 h 1495057"/>
              <a:gd name="connsiteX27" fmla="*/ 1354989 w 1493957"/>
              <a:gd name="connsiteY27" fmla="*/ 477696 h 1495057"/>
              <a:gd name="connsiteX28" fmla="*/ 1380057 w 1493957"/>
              <a:gd name="connsiteY28" fmla="*/ 478338 h 1495057"/>
              <a:gd name="connsiteX29" fmla="*/ 1363117 w 1493957"/>
              <a:gd name="connsiteY29" fmla="*/ 496827 h 1495057"/>
              <a:gd name="connsiteX30" fmla="*/ 1356136 w 1493957"/>
              <a:gd name="connsiteY30" fmla="*/ 525923 h 1495057"/>
              <a:gd name="connsiteX31" fmla="*/ 1458239 w 1493957"/>
              <a:gd name="connsiteY31" fmla="*/ 589533 h 1495057"/>
              <a:gd name="connsiteX32" fmla="*/ 1493957 w 1493957"/>
              <a:gd name="connsiteY32" fmla="*/ 595322 h 1495057"/>
              <a:gd name="connsiteX33" fmla="*/ 1463346 w 1493957"/>
              <a:gd name="connsiteY33" fmla="*/ 614616 h 1495057"/>
              <a:gd name="connsiteX34" fmla="*/ 1394244 w 1493957"/>
              <a:gd name="connsiteY34" fmla="*/ 713086 h 1495057"/>
              <a:gd name="connsiteX35" fmla="*/ 1412047 w 1493957"/>
              <a:gd name="connsiteY35" fmla="*/ 737136 h 1495057"/>
              <a:gd name="connsiteX36" fmla="*/ 1434868 w 1493957"/>
              <a:gd name="connsiteY36" fmla="*/ 747529 h 1495057"/>
              <a:gd name="connsiteX37" fmla="*/ 1412048 w 1493957"/>
              <a:gd name="connsiteY37" fmla="*/ 757923 h 1495057"/>
              <a:gd name="connsiteX38" fmla="*/ 1394245 w 1493957"/>
              <a:gd name="connsiteY38" fmla="*/ 781972 h 1495057"/>
              <a:gd name="connsiteX39" fmla="*/ 1463347 w 1493957"/>
              <a:gd name="connsiteY39" fmla="*/ 880442 h 1495057"/>
              <a:gd name="connsiteX40" fmla="*/ 1477853 w 1493957"/>
              <a:gd name="connsiteY40" fmla="*/ 889586 h 1495057"/>
              <a:gd name="connsiteX41" fmla="*/ 1460978 w 1493957"/>
              <a:gd name="connsiteY41" fmla="*/ 892634 h 1495057"/>
              <a:gd name="connsiteX42" fmla="*/ 1360040 w 1493957"/>
              <a:gd name="connsiteY42" fmla="*/ 958079 h 1495057"/>
              <a:gd name="connsiteX43" fmla="*/ 1367547 w 1493957"/>
              <a:gd name="connsiteY43" fmla="*/ 987045 h 1495057"/>
              <a:gd name="connsiteX44" fmla="*/ 1384818 w 1493957"/>
              <a:gd name="connsiteY44" fmla="*/ 1005225 h 1495057"/>
              <a:gd name="connsiteX45" fmla="*/ 1359767 w 1493957"/>
              <a:gd name="connsiteY45" fmla="*/ 1006321 h 1495057"/>
              <a:gd name="connsiteX46" fmla="*/ 1334256 w 1493957"/>
              <a:gd name="connsiteY46" fmla="*/ 1021958 h 1495057"/>
              <a:gd name="connsiteX47" fmla="*/ 1361475 w 1493957"/>
              <a:gd name="connsiteY47" fmla="*/ 1139136 h 1495057"/>
              <a:gd name="connsiteX48" fmla="*/ 1381955 w 1493957"/>
              <a:gd name="connsiteY48" fmla="*/ 1167537 h 1495057"/>
              <a:gd name="connsiteX49" fmla="*/ 1379591 w 1493957"/>
              <a:gd name="connsiteY49" fmla="*/ 1166818 h 1495057"/>
              <a:gd name="connsiteX50" fmla="*/ 1292496 w 1493957"/>
              <a:gd name="connsiteY50" fmla="*/ 1155906 h 1495057"/>
              <a:gd name="connsiteX51" fmla="*/ 1228858 w 1493957"/>
              <a:gd name="connsiteY51" fmla="*/ 1181249 h 1495057"/>
              <a:gd name="connsiteX52" fmla="*/ 1224441 w 1493957"/>
              <a:gd name="connsiteY52" fmla="*/ 1210843 h 1495057"/>
              <a:gd name="connsiteX53" fmla="*/ 1233229 w 1493957"/>
              <a:gd name="connsiteY53" fmla="*/ 1234329 h 1495057"/>
              <a:gd name="connsiteX54" fmla="*/ 1209743 w 1493957"/>
              <a:gd name="connsiteY54" fmla="*/ 1225543 h 1495057"/>
              <a:gd name="connsiteX55" fmla="*/ 1180149 w 1493957"/>
              <a:gd name="connsiteY55" fmla="*/ 1229959 h 1495057"/>
              <a:gd name="connsiteX56" fmla="*/ 1159382 w 1493957"/>
              <a:gd name="connsiteY56" fmla="*/ 1348451 h 1495057"/>
              <a:gd name="connsiteX57" fmla="*/ 1163097 w 1493957"/>
              <a:gd name="connsiteY57" fmla="*/ 1364831 h 1495057"/>
              <a:gd name="connsiteX58" fmla="*/ 1136019 w 1493957"/>
              <a:gd name="connsiteY58" fmla="*/ 1347782 h 1495057"/>
              <a:gd name="connsiteX59" fmla="*/ 1099934 w 1493957"/>
              <a:gd name="connsiteY59" fmla="*/ 1330620 h 1495057"/>
              <a:gd name="connsiteX60" fmla="*/ 1031436 w 1493957"/>
              <a:gd name="connsiteY60" fmla="*/ 1330300 h 1495057"/>
              <a:gd name="connsiteX61" fmla="*/ 1016262 w 1493957"/>
              <a:gd name="connsiteY61" fmla="*/ 1356089 h 1495057"/>
              <a:gd name="connsiteX62" fmla="*/ 1015620 w 1493957"/>
              <a:gd name="connsiteY62" fmla="*/ 1381157 h 1495057"/>
              <a:gd name="connsiteX63" fmla="*/ 997130 w 1493957"/>
              <a:gd name="connsiteY63" fmla="*/ 1364219 h 1495057"/>
              <a:gd name="connsiteX64" fmla="*/ 968035 w 1493957"/>
              <a:gd name="connsiteY64" fmla="*/ 1357236 h 1495057"/>
              <a:gd name="connsiteX65" fmla="*/ 904424 w 1493957"/>
              <a:gd name="connsiteY65" fmla="*/ 1459340 h 1495057"/>
              <a:gd name="connsiteX66" fmla="*/ 898636 w 1493957"/>
              <a:gd name="connsiteY66" fmla="*/ 1495057 h 1495057"/>
              <a:gd name="connsiteX67" fmla="*/ 879342 w 1493957"/>
              <a:gd name="connsiteY67" fmla="*/ 1464446 h 1495057"/>
              <a:gd name="connsiteX68" fmla="*/ 780872 w 1493957"/>
              <a:gd name="connsiteY68" fmla="*/ 1395344 h 1495057"/>
              <a:gd name="connsiteX69" fmla="*/ 756822 w 1493957"/>
              <a:gd name="connsiteY69" fmla="*/ 1413147 h 1495057"/>
              <a:gd name="connsiteX70" fmla="*/ 746429 w 1493957"/>
              <a:gd name="connsiteY70" fmla="*/ 1435968 h 1495057"/>
              <a:gd name="connsiteX71" fmla="*/ 736035 w 1493957"/>
              <a:gd name="connsiteY71" fmla="*/ 1413148 h 1495057"/>
              <a:gd name="connsiteX72" fmla="*/ 711986 w 1493957"/>
              <a:gd name="connsiteY72" fmla="*/ 1395345 h 1495057"/>
              <a:gd name="connsiteX73" fmla="*/ 613516 w 1493957"/>
              <a:gd name="connsiteY73" fmla="*/ 1464447 h 1495057"/>
              <a:gd name="connsiteX74" fmla="*/ 604373 w 1493957"/>
              <a:gd name="connsiteY74" fmla="*/ 1478953 h 1495057"/>
              <a:gd name="connsiteX75" fmla="*/ 601324 w 1493957"/>
              <a:gd name="connsiteY75" fmla="*/ 1462078 h 1495057"/>
              <a:gd name="connsiteX76" fmla="*/ 535878 w 1493957"/>
              <a:gd name="connsiteY76" fmla="*/ 1361141 h 1495057"/>
              <a:gd name="connsiteX77" fmla="*/ 506913 w 1493957"/>
              <a:gd name="connsiteY77" fmla="*/ 1368647 h 1495057"/>
              <a:gd name="connsiteX78" fmla="*/ 488733 w 1493957"/>
              <a:gd name="connsiteY78" fmla="*/ 1385919 h 1495057"/>
              <a:gd name="connsiteX79" fmla="*/ 487637 w 1493957"/>
              <a:gd name="connsiteY79" fmla="*/ 1360867 h 1495057"/>
              <a:gd name="connsiteX80" fmla="*/ 472000 w 1493957"/>
              <a:gd name="connsiteY80" fmla="*/ 1335356 h 1495057"/>
              <a:gd name="connsiteX81" fmla="*/ 354823 w 1493957"/>
              <a:gd name="connsiteY81" fmla="*/ 1362575 h 1495057"/>
              <a:gd name="connsiteX82" fmla="*/ 325473 w 1493957"/>
              <a:gd name="connsiteY82" fmla="*/ 1383739 h 1495057"/>
              <a:gd name="connsiteX83" fmla="*/ 333475 w 1493957"/>
              <a:gd name="connsiteY83" fmla="*/ 1348450 h 1495057"/>
              <a:gd name="connsiteX84" fmla="*/ 312709 w 1493957"/>
              <a:gd name="connsiteY84" fmla="*/ 1229958 h 1495057"/>
              <a:gd name="connsiteX85" fmla="*/ 283115 w 1493957"/>
              <a:gd name="connsiteY85" fmla="*/ 1225541 h 1495057"/>
              <a:gd name="connsiteX86" fmla="*/ 259629 w 1493957"/>
              <a:gd name="connsiteY86" fmla="*/ 1234329 h 1495057"/>
              <a:gd name="connsiteX87" fmla="*/ 268415 w 1493957"/>
              <a:gd name="connsiteY87" fmla="*/ 1210843 h 1495057"/>
              <a:gd name="connsiteX88" fmla="*/ 263999 w 1493957"/>
              <a:gd name="connsiteY88" fmla="*/ 1181249 h 1495057"/>
              <a:gd name="connsiteX89" fmla="*/ 200361 w 1493957"/>
              <a:gd name="connsiteY89" fmla="*/ 1155906 h 1495057"/>
              <a:gd name="connsiteX90" fmla="*/ 160475 w 1493957"/>
              <a:gd name="connsiteY90" fmla="*/ 1158313 h 1495057"/>
              <a:gd name="connsiteX91" fmla="*/ 128984 w 1493957"/>
              <a:gd name="connsiteY91" fmla="*/ 1163987 h 1495057"/>
              <a:gd name="connsiteX92" fmla="*/ 138561 w 1493957"/>
              <a:gd name="connsiteY92" fmla="*/ 1150187 h 1495057"/>
              <a:gd name="connsiteX93" fmla="*/ 163658 w 1493957"/>
              <a:gd name="connsiteY93" fmla="*/ 1032536 h 1495057"/>
              <a:gd name="connsiteX94" fmla="*/ 137869 w 1493957"/>
              <a:gd name="connsiteY94" fmla="*/ 1017363 h 1495057"/>
              <a:gd name="connsiteX95" fmla="*/ 112801 w 1493957"/>
              <a:gd name="connsiteY95" fmla="*/ 1016720 h 1495057"/>
              <a:gd name="connsiteX96" fmla="*/ 129739 w 1493957"/>
              <a:gd name="connsiteY96" fmla="*/ 998231 h 1495057"/>
              <a:gd name="connsiteX97" fmla="*/ 136722 w 1493957"/>
              <a:gd name="connsiteY97" fmla="*/ 969135 h 1495057"/>
              <a:gd name="connsiteX98" fmla="*/ 87197 w 1493957"/>
              <a:gd name="connsiteY98" fmla="*/ 921814 h 1495057"/>
              <a:gd name="connsiteX99" fmla="*/ 2349 w 1493957"/>
              <a:gd name="connsiteY99" fmla="*/ 899332 h 1495057"/>
              <a:gd name="connsiteX100" fmla="*/ 0 w 1493957"/>
              <a:gd name="connsiteY100" fmla="*/ 899043 h 1495057"/>
              <a:gd name="connsiteX101" fmla="*/ 29512 w 1493957"/>
              <a:gd name="connsiteY101" fmla="*/ 880442 h 1495057"/>
              <a:gd name="connsiteX102" fmla="*/ 98614 w 1493957"/>
              <a:gd name="connsiteY102" fmla="*/ 781972 h 1495057"/>
              <a:gd name="connsiteX103" fmla="*/ 80811 w 1493957"/>
              <a:gd name="connsiteY103" fmla="*/ 757922 h 1495057"/>
              <a:gd name="connsiteX104" fmla="*/ 57990 w 1493957"/>
              <a:gd name="connsiteY104" fmla="*/ 747529 h 1495057"/>
              <a:gd name="connsiteX105" fmla="*/ 80810 w 1493957"/>
              <a:gd name="connsiteY105" fmla="*/ 737135 h 1495057"/>
              <a:gd name="connsiteX106" fmla="*/ 98613 w 1493957"/>
              <a:gd name="connsiteY106" fmla="*/ 713086 h 1495057"/>
              <a:gd name="connsiteX107" fmla="*/ 29511 w 1493957"/>
              <a:gd name="connsiteY107" fmla="*/ 614616 h 1495057"/>
              <a:gd name="connsiteX108" fmla="*/ 15005 w 1493957"/>
              <a:gd name="connsiteY108" fmla="*/ 605473 h 1495057"/>
              <a:gd name="connsiteX109" fmla="*/ 31879 w 1493957"/>
              <a:gd name="connsiteY109" fmla="*/ 602424 h 1495057"/>
              <a:gd name="connsiteX110" fmla="*/ 132817 w 1493957"/>
              <a:gd name="connsiteY110" fmla="*/ 536979 h 1495057"/>
              <a:gd name="connsiteX111" fmla="*/ 125311 w 1493957"/>
              <a:gd name="connsiteY111" fmla="*/ 508013 h 1495057"/>
              <a:gd name="connsiteX112" fmla="*/ 108039 w 1493957"/>
              <a:gd name="connsiteY112" fmla="*/ 489833 h 1495057"/>
              <a:gd name="connsiteX113" fmla="*/ 133091 w 1493957"/>
              <a:gd name="connsiteY113" fmla="*/ 488737 h 1495057"/>
              <a:gd name="connsiteX114" fmla="*/ 158602 w 1493957"/>
              <a:gd name="connsiteY114" fmla="*/ 473100 h 1495057"/>
              <a:gd name="connsiteX115" fmla="*/ 131383 w 1493957"/>
              <a:gd name="connsiteY115" fmla="*/ 355923 h 1495057"/>
              <a:gd name="connsiteX116" fmla="*/ 110220 w 1493957"/>
              <a:gd name="connsiteY116" fmla="*/ 326574 h 1495057"/>
              <a:gd name="connsiteX117" fmla="*/ 145508 w 1493957"/>
              <a:gd name="connsiteY117" fmla="*/ 334577 h 1495057"/>
              <a:gd name="connsiteX118" fmla="*/ 263999 w 1493957"/>
              <a:gd name="connsiteY118" fmla="*/ 313810 h 1495057"/>
              <a:gd name="connsiteX119" fmla="*/ 268417 w 1493957"/>
              <a:gd name="connsiteY119" fmla="*/ 284215 h 1495057"/>
              <a:gd name="connsiteX120" fmla="*/ 259629 w 1493957"/>
              <a:gd name="connsiteY120" fmla="*/ 260729 h 1495057"/>
              <a:gd name="connsiteX121" fmla="*/ 283115 w 1493957"/>
              <a:gd name="connsiteY121" fmla="*/ 269516 h 1495057"/>
              <a:gd name="connsiteX122" fmla="*/ 312709 w 1493957"/>
              <a:gd name="connsiteY122" fmla="*/ 265099 h 1495057"/>
              <a:gd name="connsiteX123" fmla="*/ 333475 w 1493957"/>
              <a:gd name="connsiteY123" fmla="*/ 146608 h 1495057"/>
              <a:gd name="connsiteX124" fmla="*/ 329683 w 1493957"/>
              <a:gd name="connsiteY124" fmla="*/ 129886 h 1495057"/>
              <a:gd name="connsiteX125" fmla="*/ 343770 w 1493957"/>
              <a:gd name="connsiteY125" fmla="*/ 139662 h 1495057"/>
              <a:gd name="connsiteX126" fmla="*/ 461421 w 1493957"/>
              <a:gd name="connsiteY126" fmla="*/ 164759 h 1495057"/>
              <a:gd name="connsiteX127" fmla="*/ 476595 w 1493957"/>
              <a:gd name="connsiteY127" fmla="*/ 138969 h 1495057"/>
              <a:gd name="connsiteX128" fmla="*/ 477237 w 1493957"/>
              <a:gd name="connsiteY128" fmla="*/ 113901 h 1495057"/>
              <a:gd name="connsiteX129" fmla="*/ 495727 w 1493957"/>
              <a:gd name="connsiteY129" fmla="*/ 130840 h 1495057"/>
              <a:gd name="connsiteX130" fmla="*/ 524823 w 1493957"/>
              <a:gd name="connsiteY130" fmla="*/ 137822 h 1495057"/>
              <a:gd name="connsiteX131" fmla="*/ 588433 w 1493957"/>
              <a:gd name="connsiteY131" fmla="*/ 35719 h 149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1493957" h="1495057">
                <a:moveTo>
                  <a:pt x="594221" y="0"/>
                </a:moveTo>
                <a:lnTo>
                  <a:pt x="613516" y="30612"/>
                </a:lnTo>
                <a:cubicBezTo>
                  <a:pt x="649882" y="81154"/>
                  <a:pt x="684353" y="107119"/>
                  <a:pt x="711986" y="99714"/>
                </a:cubicBezTo>
                <a:cubicBezTo>
                  <a:pt x="721197" y="97246"/>
                  <a:pt x="729212" y="91187"/>
                  <a:pt x="736036" y="81911"/>
                </a:cubicBezTo>
                <a:lnTo>
                  <a:pt x="746429" y="59090"/>
                </a:lnTo>
                <a:lnTo>
                  <a:pt x="756823" y="81910"/>
                </a:lnTo>
                <a:cubicBezTo>
                  <a:pt x="763646" y="91186"/>
                  <a:pt x="771661" y="97245"/>
                  <a:pt x="780872" y="99713"/>
                </a:cubicBezTo>
                <a:cubicBezTo>
                  <a:pt x="808505" y="107118"/>
                  <a:pt x="842976" y="81153"/>
                  <a:pt x="879342" y="30611"/>
                </a:cubicBezTo>
                <a:lnTo>
                  <a:pt x="888485" y="16105"/>
                </a:lnTo>
                <a:lnTo>
                  <a:pt x="891534" y="32980"/>
                </a:lnTo>
                <a:cubicBezTo>
                  <a:pt x="906337" y="93460"/>
                  <a:pt x="928584" y="130440"/>
                  <a:pt x="956979" y="133918"/>
                </a:cubicBezTo>
                <a:cubicBezTo>
                  <a:pt x="966444" y="135077"/>
                  <a:pt x="976145" y="132458"/>
                  <a:pt x="985945" y="126411"/>
                </a:cubicBezTo>
                <a:lnTo>
                  <a:pt x="1004124" y="109140"/>
                </a:lnTo>
                <a:lnTo>
                  <a:pt x="1005221" y="134191"/>
                </a:lnTo>
                <a:cubicBezTo>
                  <a:pt x="1008076" y="145347"/>
                  <a:pt x="1013240" y="153966"/>
                  <a:pt x="1020857" y="159702"/>
                </a:cubicBezTo>
                <a:cubicBezTo>
                  <a:pt x="1043710" y="176912"/>
                  <a:pt x="1085394" y="165738"/>
                  <a:pt x="1138035" y="132483"/>
                </a:cubicBezTo>
                <a:lnTo>
                  <a:pt x="1167384" y="111320"/>
                </a:lnTo>
                <a:lnTo>
                  <a:pt x="1159381" y="146608"/>
                </a:lnTo>
                <a:cubicBezTo>
                  <a:pt x="1149358" y="208061"/>
                  <a:pt x="1155373" y="250796"/>
                  <a:pt x="1180148" y="265100"/>
                </a:cubicBezTo>
                <a:cubicBezTo>
                  <a:pt x="1188407" y="269868"/>
                  <a:pt x="1198358" y="271251"/>
                  <a:pt x="1209743" y="269517"/>
                </a:cubicBezTo>
                <a:lnTo>
                  <a:pt x="1233229" y="260729"/>
                </a:lnTo>
                <a:lnTo>
                  <a:pt x="1224442" y="284215"/>
                </a:lnTo>
                <a:cubicBezTo>
                  <a:pt x="1222708" y="295599"/>
                  <a:pt x="1224091" y="305551"/>
                  <a:pt x="1228859" y="313809"/>
                </a:cubicBezTo>
                <a:cubicBezTo>
                  <a:pt x="1243162" y="338584"/>
                  <a:pt x="1285897" y="344599"/>
                  <a:pt x="1347350" y="334576"/>
                </a:cubicBezTo>
                <a:lnTo>
                  <a:pt x="1364072" y="330784"/>
                </a:lnTo>
                <a:lnTo>
                  <a:pt x="1354296" y="344871"/>
                </a:lnTo>
                <a:cubicBezTo>
                  <a:pt x="1321998" y="398104"/>
                  <a:pt x="1311579" y="439984"/>
                  <a:pt x="1329199" y="462522"/>
                </a:cubicBezTo>
                <a:cubicBezTo>
                  <a:pt x="1335072" y="470035"/>
                  <a:pt x="1343782" y="475042"/>
                  <a:pt x="1354989" y="477696"/>
                </a:cubicBezTo>
                <a:lnTo>
                  <a:pt x="1380057" y="478338"/>
                </a:lnTo>
                <a:lnTo>
                  <a:pt x="1363117" y="496827"/>
                </a:lnTo>
                <a:cubicBezTo>
                  <a:pt x="1357248" y="506735"/>
                  <a:pt x="1354805" y="516481"/>
                  <a:pt x="1356136" y="525923"/>
                </a:cubicBezTo>
                <a:cubicBezTo>
                  <a:pt x="1360126" y="554251"/>
                  <a:pt x="1397502" y="575825"/>
                  <a:pt x="1458239" y="589533"/>
                </a:cubicBezTo>
                <a:lnTo>
                  <a:pt x="1493957" y="595322"/>
                </a:lnTo>
                <a:lnTo>
                  <a:pt x="1463346" y="614616"/>
                </a:lnTo>
                <a:cubicBezTo>
                  <a:pt x="1412804" y="650982"/>
                  <a:pt x="1386839" y="685453"/>
                  <a:pt x="1394244" y="713086"/>
                </a:cubicBezTo>
                <a:cubicBezTo>
                  <a:pt x="1396712" y="722297"/>
                  <a:pt x="1402771" y="730312"/>
                  <a:pt x="1412047" y="737136"/>
                </a:cubicBezTo>
                <a:lnTo>
                  <a:pt x="1434868" y="747529"/>
                </a:lnTo>
                <a:lnTo>
                  <a:pt x="1412048" y="757923"/>
                </a:lnTo>
                <a:cubicBezTo>
                  <a:pt x="1402772" y="764746"/>
                  <a:pt x="1396713" y="772761"/>
                  <a:pt x="1394245" y="781972"/>
                </a:cubicBezTo>
                <a:cubicBezTo>
                  <a:pt x="1386840" y="809605"/>
                  <a:pt x="1412805" y="844076"/>
                  <a:pt x="1463347" y="880442"/>
                </a:cubicBezTo>
                <a:lnTo>
                  <a:pt x="1477853" y="889586"/>
                </a:lnTo>
                <a:lnTo>
                  <a:pt x="1460978" y="892634"/>
                </a:lnTo>
                <a:cubicBezTo>
                  <a:pt x="1400498" y="907438"/>
                  <a:pt x="1363518" y="929684"/>
                  <a:pt x="1360040" y="958079"/>
                </a:cubicBezTo>
                <a:cubicBezTo>
                  <a:pt x="1358881" y="967545"/>
                  <a:pt x="1361499" y="977245"/>
                  <a:pt x="1367547" y="987045"/>
                </a:cubicBezTo>
                <a:lnTo>
                  <a:pt x="1384818" y="1005225"/>
                </a:lnTo>
                <a:lnTo>
                  <a:pt x="1359767" y="1006321"/>
                </a:lnTo>
                <a:cubicBezTo>
                  <a:pt x="1348611" y="1009176"/>
                  <a:pt x="1339992" y="1014340"/>
                  <a:pt x="1334256" y="1021958"/>
                </a:cubicBezTo>
                <a:cubicBezTo>
                  <a:pt x="1317046" y="1044810"/>
                  <a:pt x="1328220" y="1086495"/>
                  <a:pt x="1361475" y="1139136"/>
                </a:cubicBezTo>
                <a:lnTo>
                  <a:pt x="1381955" y="1167537"/>
                </a:lnTo>
                <a:lnTo>
                  <a:pt x="1379591" y="1166818"/>
                </a:lnTo>
                <a:cubicBezTo>
                  <a:pt x="1345880" y="1159171"/>
                  <a:pt x="1316443" y="1155420"/>
                  <a:pt x="1292496" y="1155906"/>
                </a:cubicBezTo>
                <a:cubicBezTo>
                  <a:pt x="1260566" y="1156553"/>
                  <a:pt x="1238394" y="1164732"/>
                  <a:pt x="1228858" y="1181249"/>
                </a:cubicBezTo>
                <a:cubicBezTo>
                  <a:pt x="1224090" y="1189507"/>
                  <a:pt x="1222707" y="1199459"/>
                  <a:pt x="1224441" y="1210843"/>
                </a:cubicBezTo>
                <a:lnTo>
                  <a:pt x="1233229" y="1234329"/>
                </a:lnTo>
                <a:lnTo>
                  <a:pt x="1209743" y="1225543"/>
                </a:lnTo>
                <a:cubicBezTo>
                  <a:pt x="1198359" y="1223808"/>
                  <a:pt x="1188407" y="1225191"/>
                  <a:pt x="1180149" y="1229959"/>
                </a:cubicBezTo>
                <a:cubicBezTo>
                  <a:pt x="1155374" y="1244263"/>
                  <a:pt x="1149359" y="1286998"/>
                  <a:pt x="1159382" y="1348451"/>
                </a:cubicBezTo>
                <a:lnTo>
                  <a:pt x="1163097" y="1364831"/>
                </a:lnTo>
                <a:lnTo>
                  <a:pt x="1136019" y="1347782"/>
                </a:lnTo>
                <a:cubicBezTo>
                  <a:pt x="1123198" y="1340630"/>
                  <a:pt x="1111128" y="1334877"/>
                  <a:pt x="1099934" y="1330620"/>
                </a:cubicBezTo>
                <a:cubicBezTo>
                  <a:pt x="1070083" y="1319268"/>
                  <a:pt x="1046461" y="1318553"/>
                  <a:pt x="1031436" y="1330300"/>
                </a:cubicBezTo>
                <a:cubicBezTo>
                  <a:pt x="1023923" y="1336173"/>
                  <a:pt x="1018915" y="1344884"/>
                  <a:pt x="1016262" y="1356089"/>
                </a:cubicBezTo>
                <a:lnTo>
                  <a:pt x="1015620" y="1381157"/>
                </a:lnTo>
                <a:lnTo>
                  <a:pt x="997130" y="1364219"/>
                </a:lnTo>
                <a:cubicBezTo>
                  <a:pt x="987223" y="1358349"/>
                  <a:pt x="977477" y="1355906"/>
                  <a:pt x="968035" y="1357236"/>
                </a:cubicBezTo>
                <a:cubicBezTo>
                  <a:pt x="939707" y="1361226"/>
                  <a:pt x="918132" y="1398603"/>
                  <a:pt x="904424" y="1459340"/>
                </a:cubicBezTo>
                <a:lnTo>
                  <a:pt x="898636" y="1495057"/>
                </a:lnTo>
                <a:lnTo>
                  <a:pt x="879342" y="1464446"/>
                </a:lnTo>
                <a:cubicBezTo>
                  <a:pt x="842976" y="1413905"/>
                  <a:pt x="808505" y="1387940"/>
                  <a:pt x="780872" y="1395344"/>
                </a:cubicBezTo>
                <a:cubicBezTo>
                  <a:pt x="771661" y="1397812"/>
                  <a:pt x="763646" y="1403871"/>
                  <a:pt x="756822" y="1413147"/>
                </a:cubicBezTo>
                <a:lnTo>
                  <a:pt x="746429" y="1435968"/>
                </a:lnTo>
                <a:lnTo>
                  <a:pt x="736035" y="1413148"/>
                </a:lnTo>
                <a:cubicBezTo>
                  <a:pt x="729212" y="1403872"/>
                  <a:pt x="721197" y="1397813"/>
                  <a:pt x="711986" y="1395345"/>
                </a:cubicBezTo>
                <a:cubicBezTo>
                  <a:pt x="684353" y="1387941"/>
                  <a:pt x="649882" y="1413906"/>
                  <a:pt x="613516" y="1464447"/>
                </a:cubicBezTo>
                <a:lnTo>
                  <a:pt x="604373" y="1478953"/>
                </a:lnTo>
                <a:lnTo>
                  <a:pt x="601324" y="1462078"/>
                </a:lnTo>
                <a:cubicBezTo>
                  <a:pt x="586520" y="1401599"/>
                  <a:pt x="564274" y="1364618"/>
                  <a:pt x="535878" y="1361141"/>
                </a:cubicBezTo>
                <a:cubicBezTo>
                  <a:pt x="526413" y="1359981"/>
                  <a:pt x="516713" y="1362600"/>
                  <a:pt x="506913" y="1368647"/>
                </a:cubicBezTo>
                <a:lnTo>
                  <a:pt x="488733" y="1385919"/>
                </a:lnTo>
                <a:lnTo>
                  <a:pt x="487637" y="1360867"/>
                </a:lnTo>
                <a:cubicBezTo>
                  <a:pt x="484782" y="1349711"/>
                  <a:pt x="479618" y="1341093"/>
                  <a:pt x="472000" y="1335356"/>
                </a:cubicBezTo>
                <a:cubicBezTo>
                  <a:pt x="449148" y="1318147"/>
                  <a:pt x="407463" y="1329321"/>
                  <a:pt x="354823" y="1362575"/>
                </a:cubicBezTo>
                <a:lnTo>
                  <a:pt x="325473" y="1383739"/>
                </a:lnTo>
                <a:lnTo>
                  <a:pt x="333475" y="1348450"/>
                </a:lnTo>
                <a:cubicBezTo>
                  <a:pt x="343499" y="1286997"/>
                  <a:pt x="337484" y="1244262"/>
                  <a:pt x="312709" y="1229958"/>
                </a:cubicBezTo>
                <a:cubicBezTo>
                  <a:pt x="304451" y="1225190"/>
                  <a:pt x="294499" y="1223807"/>
                  <a:pt x="283115" y="1225541"/>
                </a:cubicBezTo>
                <a:lnTo>
                  <a:pt x="259629" y="1234329"/>
                </a:lnTo>
                <a:lnTo>
                  <a:pt x="268415" y="1210843"/>
                </a:lnTo>
                <a:cubicBezTo>
                  <a:pt x="270150" y="1199459"/>
                  <a:pt x="268767" y="1189508"/>
                  <a:pt x="263999" y="1181249"/>
                </a:cubicBezTo>
                <a:cubicBezTo>
                  <a:pt x="254463" y="1164733"/>
                  <a:pt x="232291" y="1156554"/>
                  <a:pt x="200361" y="1155906"/>
                </a:cubicBezTo>
                <a:cubicBezTo>
                  <a:pt x="188387" y="1155663"/>
                  <a:pt x="175041" y="1156480"/>
                  <a:pt x="160475" y="1158313"/>
                </a:cubicBezTo>
                <a:lnTo>
                  <a:pt x="128984" y="1163987"/>
                </a:lnTo>
                <a:lnTo>
                  <a:pt x="138561" y="1150187"/>
                </a:lnTo>
                <a:cubicBezTo>
                  <a:pt x="170859" y="1096954"/>
                  <a:pt x="181278" y="1055074"/>
                  <a:pt x="163658" y="1032536"/>
                </a:cubicBezTo>
                <a:cubicBezTo>
                  <a:pt x="157785" y="1025024"/>
                  <a:pt x="149074" y="1020016"/>
                  <a:pt x="137869" y="1017363"/>
                </a:cubicBezTo>
                <a:lnTo>
                  <a:pt x="112801" y="1016720"/>
                </a:lnTo>
                <a:lnTo>
                  <a:pt x="129739" y="998231"/>
                </a:lnTo>
                <a:cubicBezTo>
                  <a:pt x="135609" y="988324"/>
                  <a:pt x="138052" y="978578"/>
                  <a:pt x="136722" y="969135"/>
                </a:cubicBezTo>
                <a:cubicBezTo>
                  <a:pt x="134061" y="950250"/>
                  <a:pt x="116563" y="934367"/>
                  <a:pt x="87197" y="921814"/>
                </a:cubicBezTo>
                <a:cubicBezTo>
                  <a:pt x="65172" y="912399"/>
                  <a:pt x="36472" y="904859"/>
                  <a:pt x="2349" y="899332"/>
                </a:cubicBezTo>
                <a:lnTo>
                  <a:pt x="0" y="899043"/>
                </a:lnTo>
                <a:lnTo>
                  <a:pt x="29512" y="880442"/>
                </a:lnTo>
                <a:cubicBezTo>
                  <a:pt x="80053" y="844076"/>
                  <a:pt x="106018" y="809605"/>
                  <a:pt x="98614" y="781972"/>
                </a:cubicBezTo>
                <a:cubicBezTo>
                  <a:pt x="96146" y="772761"/>
                  <a:pt x="90087" y="764746"/>
                  <a:pt x="80811" y="757922"/>
                </a:cubicBezTo>
                <a:lnTo>
                  <a:pt x="57990" y="747529"/>
                </a:lnTo>
                <a:lnTo>
                  <a:pt x="80810" y="737135"/>
                </a:lnTo>
                <a:cubicBezTo>
                  <a:pt x="90086" y="730312"/>
                  <a:pt x="96145" y="722297"/>
                  <a:pt x="98613" y="713086"/>
                </a:cubicBezTo>
                <a:cubicBezTo>
                  <a:pt x="106017" y="685453"/>
                  <a:pt x="80052" y="650982"/>
                  <a:pt x="29511" y="614616"/>
                </a:cubicBezTo>
                <a:lnTo>
                  <a:pt x="15005" y="605473"/>
                </a:lnTo>
                <a:lnTo>
                  <a:pt x="31879" y="602424"/>
                </a:lnTo>
                <a:cubicBezTo>
                  <a:pt x="92359" y="587621"/>
                  <a:pt x="129340" y="565375"/>
                  <a:pt x="132817" y="536979"/>
                </a:cubicBezTo>
                <a:cubicBezTo>
                  <a:pt x="133976" y="527514"/>
                  <a:pt x="131358" y="517813"/>
                  <a:pt x="125311" y="508013"/>
                </a:cubicBezTo>
                <a:lnTo>
                  <a:pt x="108039" y="489833"/>
                </a:lnTo>
                <a:lnTo>
                  <a:pt x="133091" y="488737"/>
                </a:lnTo>
                <a:cubicBezTo>
                  <a:pt x="144246" y="485882"/>
                  <a:pt x="152865" y="480718"/>
                  <a:pt x="158602" y="473100"/>
                </a:cubicBezTo>
                <a:cubicBezTo>
                  <a:pt x="175811" y="450248"/>
                  <a:pt x="164637" y="408564"/>
                  <a:pt x="131383" y="355923"/>
                </a:cubicBezTo>
                <a:lnTo>
                  <a:pt x="110220" y="326574"/>
                </a:lnTo>
                <a:lnTo>
                  <a:pt x="145508" y="334577"/>
                </a:lnTo>
                <a:cubicBezTo>
                  <a:pt x="206960" y="344600"/>
                  <a:pt x="249695" y="338585"/>
                  <a:pt x="263999" y="313810"/>
                </a:cubicBezTo>
                <a:cubicBezTo>
                  <a:pt x="268768" y="305551"/>
                  <a:pt x="270151" y="295600"/>
                  <a:pt x="268417" y="284215"/>
                </a:cubicBezTo>
                <a:lnTo>
                  <a:pt x="259629" y="260729"/>
                </a:lnTo>
                <a:lnTo>
                  <a:pt x="283115" y="269516"/>
                </a:lnTo>
                <a:cubicBezTo>
                  <a:pt x="294498" y="271250"/>
                  <a:pt x="304450" y="269867"/>
                  <a:pt x="312709" y="265099"/>
                </a:cubicBezTo>
                <a:cubicBezTo>
                  <a:pt x="337484" y="250796"/>
                  <a:pt x="343499" y="208061"/>
                  <a:pt x="333475" y="146608"/>
                </a:cubicBezTo>
                <a:lnTo>
                  <a:pt x="329683" y="129886"/>
                </a:lnTo>
                <a:lnTo>
                  <a:pt x="343770" y="139662"/>
                </a:lnTo>
                <a:cubicBezTo>
                  <a:pt x="397004" y="171960"/>
                  <a:pt x="438883" y="182379"/>
                  <a:pt x="461421" y="164759"/>
                </a:cubicBezTo>
                <a:cubicBezTo>
                  <a:pt x="468934" y="158885"/>
                  <a:pt x="473942" y="150176"/>
                  <a:pt x="476595" y="138969"/>
                </a:cubicBezTo>
                <a:lnTo>
                  <a:pt x="477237" y="113901"/>
                </a:lnTo>
                <a:lnTo>
                  <a:pt x="495727" y="130840"/>
                </a:lnTo>
                <a:cubicBezTo>
                  <a:pt x="505633" y="136709"/>
                  <a:pt x="515379" y="139152"/>
                  <a:pt x="524823" y="137822"/>
                </a:cubicBezTo>
                <a:cubicBezTo>
                  <a:pt x="553151" y="133832"/>
                  <a:pt x="574725" y="96456"/>
                  <a:pt x="588433" y="35719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071FAC7C-0B92-405B-A63F-6BEBCDD0621A}"/>
              </a:ext>
            </a:extLst>
          </p:cNvPr>
          <p:cNvSpPr/>
          <p:nvPr/>
        </p:nvSpPr>
        <p:spPr>
          <a:xfrm>
            <a:off x="6025093" y="4712490"/>
            <a:ext cx="1625637" cy="1625637"/>
          </a:xfrm>
          <a:custGeom>
            <a:avLst/>
            <a:gdLst>
              <a:gd name="connsiteX0" fmla="*/ 719574 w 1439148"/>
              <a:gd name="connsiteY0" fmla="*/ 0 h 1439148"/>
              <a:gd name="connsiteX1" fmla="*/ 721789 w 1439148"/>
              <a:gd name="connsiteY1" fmla="*/ 29798 h 1439148"/>
              <a:gd name="connsiteX2" fmla="*/ 770610 w 1439148"/>
              <a:gd name="connsiteY2" fmla="*/ 243741 h 1439148"/>
              <a:gd name="connsiteX3" fmla="*/ 780621 w 1439148"/>
              <a:gd name="connsiteY3" fmla="*/ 260205 h 1439148"/>
              <a:gd name="connsiteX4" fmla="*/ 782255 w 1439148"/>
              <a:gd name="connsiteY4" fmla="*/ 266184 h 1439148"/>
              <a:gd name="connsiteX5" fmla="*/ 784386 w 1439148"/>
              <a:gd name="connsiteY5" fmla="*/ 268329 h 1439148"/>
              <a:gd name="connsiteX6" fmla="*/ 799014 w 1439148"/>
              <a:gd name="connsiteY6" fmla="*/ 238093 h 1439148"/>
              <a:gd name="connsiteX7" fmla="*/ 827675 w 1439148"/>
              <a:gd name="connsiteY7" fmla="*/ 156333 h 1439148"/>
              <a:gd name="connsiteX8" fmla="*/ 834231 w 1439148"/>
              <a:gd name="connsiteY8" fmla="*/ 132369 h 1439148"/>
              <a:gd name="connsiteX9" fmla="*/ 831291 w 1439148"/>
              <a:gd name="connsiteY9" fmla="*/ 157039 h 1439148"/>
              <a:gd name="connsiteX10" fmla="*/ 827407 w 1439148"/>
              <a:gd name="connsiteY10" fmla="*/ 262694 h 1439148"/>
              <a:gd name="connsiteX11" fmla="*/ 828599 w 1439148"/>
              <a:gd name="connsiteY11" fmla="*/ 278788 h 1439148"/>
              <a:gd name="connsiteX12" fmla="*/ 834161 w 1439148"/>
              <a:gd name="connsiteY12" fmla="*/ 276447 h 1439148"/>
              <a:gd name="connsiteX13" fmla="*/ 837947 w 1439148"/>
              <a:gd name="connsiteY13" fmla="*/ 271541 h 1439148"/>
              <a:gd name="connsiteX14" fmla="*/ 853471 w 1439148"/>
              <a:gd name="connsiteY14" fmla="*/ 260124 h 1439148"/>
              <a:gd name="connsiteX15" fmla="*/ 980040 w 1439148"/>
              <a:gd name="connsiteY15" fmla="*/ 80861 h 1439148"/>
              <a:gd name="connsiteX16" fmla="*/ 993429 w 1439148"/>
              <a:gd name="connsiteY16" fmla="*/ 54150 h 1439148"/>
              <a:gd name="connsiteX17" fmla="*/ 984137 w 1439148"/>
              <a:gd name="connsiteY17" fmla="*/ 82548 h 1439148"/>
              <a:gd name="connsiteX18" fmla="*/ 947862 w 1439148"/>
              <a:gd name="connsiteY18" fmla="*/ 298970 h 1439148"/>
              <a:gd name="connsiteX19" fmla="*/ 951930 w 1439148"/>
              <a:gd name="connsiteY19" fmla="*/ 324867 h 1439148"/>
              <a:gd name="connsiteX20" fmla="*/ 951887 w 1439148"/>
              <a:gd name="connsiteY20" fmla="*/ 325211 h 1439148"/>
              <a:gd name="connsiteX21" fmla="*/ 952557 w 1439148"/>
              <a:gd name="connsiteY21" fmla="*/ 326855 h 1439148"/>
              <a:gd name="connsiteX22" fmla="*/ 962659 w 1439148"/>
              <a:gd name="connsiteY22" fmla="*/ 317980 h 1439148"/>
              <a:gd name="connsiteX23" fmla="*/ 1033899 w 1439148"/>
              <a:gd name="connsiteY23" fmla="*/ 239858 h 1439148"/>
              <a:gd name="connsiteX24" fmla="*/ 1049081 w 1439148"/>
              <a:gd name="connsiteY24" fmla="*/ 220194 h 1439148"/>
              <a:gd name="connsiteX25" fmla="*/ 1036973 w 1439148"/>
              <a:gd name="connsiteY25" fmla="*/ 241887 h 1439148"/>
              <a:gd name="connsiteX26" fmla="*/ 993172 w 1439148"/>
              <a:gd name="connsiteY26" fmla="*/ 338114 h 1439148"/>
              <a:gd name="connsiteX27" fmla="*/ 988149 w 1439148"/>
              <a:gd name="connsiteY27" fmla="*/ 353451 h 1439148"/>
              <a:gd name="connsiteX28" fmla="*/ 994184 w 1439148"/>
              <a:gd name="connsiteY28" fmla="*/ 353403 h 1439148"/>
              <a:gd name="connsiteX29" fmla="*/ 994484 w 1439148"/>
              <a:gd name="connsiteY29" fmla="*/ 353230 h 1439148"/>
              <a:gd name="connsiteX30" fmla="*/ 1019951 w 1439148"/>
              <a:gd name="connsiteY30" fmla="*/ 347021 h 1439148"/>
              <a:gd name="connsiteX31" fmla="*/ 1205753 w 1439148"/>
              <a:gd name="connsiteY31" fmla="*/ 230262 h 1439148"/>
              <a:gd name="connsiteX32" fmla="*/ 1228390 w 1439148"/>
              <a:gd name="connsiteY32" fmla="*/ 210759 h 1439148"/>
              <a:gd name="connsiteX33" fmla="*/ 1208886 w 1439148"/>
              <a:gd name="connsiteY33" fmla="*/ 233395 h 1439148"/>
              <a:gd name="connsiteX34" fmla="*/ 1092128 w 1439148"/>
              <a:gd name="connsiteY34" fmla="*/ 419197 h 1439148"/>
              <a:gd name="connsiteX35" fmla="*/ 1087563 w 1439148"/>
              <a:gd name="connsiteY35" fmla="*/ 437918 h 1439148"/>
              <a:gd name="connsiteX36" fmla="*/ 1084491 w 1439148"/>
              <a:gd name="connsiteY36" fmla="*/ 443300 h 1439148"/>
              <a:gd name="connsiteX37" fmla="*/ 1084478 w 1439148"/>
              <a:gd name="connsiteY37" fmla="*/ 447163 h 1439148"/>
              <a:gd name="connsiteX38" fmla="*/ 1098470 w 1439148"/>
              <a:gd name="connsiteY38" fmla="*/ 442436 h 1439148"/>
              <a:gd name="connsiteX39" fmla="*/ 1194285 w 1439148"/>
              <a:gd name="connsiteY39" fmla="*/ 397741 h 1439148"/>
              <a:gd name="connsiteX40" fmla="*/ 1215865 w 1439148"/>
              <a:gd name="connsiteY40" fmla="*/ 385432 h 1439148"/>
              <a:gd name="connsiteX41" fmla="*/ 1196342 w 1439148"/>
              <a:gd name="connsiteY41" fmla="*/ 400797 h 1439148"/>
              <a:gd name="connsiteX42" fmla="*/ 1118887 w 1439148"/>
              <a:gd name="connsiteY42" fmla="*/ 472760 h 1439148"/>
              <a:gd name="connsiteX43" fmla="*/ 1108349 w 1439148"/>
              <a:gd name="connsiteY43" fmla="*/ 484984 h 1439148"/>
              <a:gd name="connsiteX44" fmla="*/ 1113937 w 1439148"/>
              <a:gd name="connsiteY44" fmla="*/ 487262 h 1439148"/>
              <a:gd name="connsiteX45" fmla="*/ 1120084 w 1439148"/>
              <a:gd name="connsiteY45" fmla="*/ 486469 h 1439148"/>
              <a:gd name="connsiteX46" fmla="*/ 1139133 w 1439148"/>
              <a:gd name="connsiteY46" fmla="*/ 489374 h 1439148"/>
              <a:gd name="connsiteX47" fmla="*/ 1355389 w 1439148"/>
              <a:gd name="connsiteY47" fmla="*/ 452114 h 1439148"/>
              <a:gd name="connsiteX48" fmla="*/ 1383745 w 1439148"/>
              <a:gd name="connsiteY48" fmla="*/ 442693 h 1439148"/>
              <a:gd name="connsiteX49" fmla="*/ 1357094 w 1439148"/>
              <a:gd name="connsiteY49" fmla="*/ 456203 h 1439148"/>
              <a:gd name="connsiteX50" fmla="*/ 1178410 w 1439148"/>
              <a:gd name="connsiteY50" fmla="*/ 583587 h 1439148"/>
              <a:gd name="connsiteX51" fmla="*/ 1162974 w 1439148"/>
              <a:gd name="connsiteY51" fmla="*/ 604776 h 1439148"/>
              <a:gd name="connsiteX52" fmla="*/ 1162701 w 1439148"/>
              <a:gd name="connsiteY52" fmla="*/ 604987 h 1439148"/>
              <a:gd name="connsiteX53" fmla="*/ 1162012 w 1439148"/>
              <a:gd name="connsiteY53" fmla="*/ 606623 h 1439148"/>
              <a:gd name="connsiteX54" fmla="*/ 1175431 w 1439148"/>
              <a:gd name="connsiteY54" fmla="*/ 607492 h 1439148"/>
              <a:gd name="connsiteX55" fmla="*/ 1281045 w 1439148"/>
              <a:gd name="connsiteY55" fmla="*/ 602625 h 1439148"/>
              <a:gd name="connsiteX56" fmla="*/ 1305686 w 1439148"/>
              <a:gd name="connsiteY56" fmla="*/ 599455 h 1439148"/>
              <a:gd name="connsiteX57" fmla="*/ 1281785 w 1439148"/>
              <a:gd name="connsiteY57" fmla="*/ 606233 h 1439148"/>
              <a:gd name="connsiteX58" fmla="*/ 1182771 w 1439148"/>
              <a:gd name="connsiteY58" fmla="*/ 643304 h 1439148"/>
              <a:gd name="connsiteX59" fmla="*/ 1168373 w 1439148"/>
              <a:gd name="connsiteY59" fmla="*/ 650597 h 1439148"/>
              <a:gd name="connsiteX60" fmla="*/ 1172674 w 1439148"/>
              <a:gd name="connsiteY60" fmla="*/ 654830 h 1439148"/>
              <a:gd name="connsiteX61" fmla="*/ 1173008 w 1439148"/>
              <a:gd name="connsiteY61" fmla="*/ 654920 h 1439148"/>
              <a:gd name="connsiteX62" fmla="*/ 1195408 w 1439148"/>
              <a:gd name="connsiteY62" fmla="*/ 668538 h 1439148"/>
              <a:gd name="connsiteX63" fmla="*/ 1409351 w 1439148"/>
              <a:gd name="connsiteY63" fmla="*/ 717359 h 1439148"/>
              <a:gd name="connsiteX64" fmla="*/ 1439148 w 1439148"/>
              <a:gd name="connsiteY64" fmla="*/ 719574 h 1439148"/>
              <a:gd name="connsiteX65" fmla="*/ 1409350 w 1439148"/>
              <a:gd name="connsiteY65" fmla="*/ 721789 h 1439148"/>
              <a:gd name="connsiteX66" fmla="*/ 1195408 w 1439148"/>
              <a:gd name="connsiteY66" fmla="*/ 770610 h 1439148"/>
              <a:gd name="connsiteX67" fmla="*/ 1178943 w 1439148"/>
              <a:gd name="connsiteY67" fmla="*/ 780621 h 1439148"/>
              <a:gd name="connsiteX68" fmla="*/ 1172964 w 1439148"/>
              <a:gd name="connsiteY68" fmla="*/ 782255 h 1439148"/>
              <a:gd name="connsiteX69" fmla="*/ 1170223 w 1439148"/>
              <a:gd name="connsiteY69" fmla="*/ 784977 h 1439148"/>
              <a:gd name="connsiteX70" fmla="*/ 1183461 w 1439148"/>
              <a:gd name="connsiteY70" fmla="*/ 791528 h 1439148"/>
              <a:gd name="connsiteX71" fmla="*/ 1282816 w 1439148"/>
              <a:gd name="connsiteY71" fmla="*/ 827675 h 1439148"/>
              <a:gd name="connsiteX72" fmla="*/ 1306779 w 1439148"/>
              <a:gd name="connsiteY72" fmla="*/ 834231 h 1439148"/>
              <a:gd name="connsiteX73" fmla="*/ 1282109 w 1439148"/>
              <a:gd name="connsiteY73" fmla="*/ 831291 h 1439148"/>
              <a:gd name="connsiteX74" fmla="*/ 1176455 w 1439148"/>
              <a:gd name="connsiteY74" fmla="*/ 827407 h 1439148"/>
              <a:gd name="connsiteX75" fmla="*/ 1160360 w 1439148"/>
              <a:gd name="connsiteY75" fmla="*/ 828599 h 1439148"/>
              <a:gd name="connsiteX76" fmla="*/ 1162701 w 1439148"/>
              <a:gd name="connsiteY76" fmla="*/ 834161 h 1439148"/>
              <a:gd name="connsiteX77" fmla="*/ 1167606 w 1439148"/>
              <a:gd name="connsiteY77" fmla="*/ 837947 h 1439148"/>
              <a:gd name="connsiteX78" fmla="*/ 1179022 w 1439148"/>
              <a:gd name="connsiteY78" fmla="*/ 853471 h 1439148"/>
              <a:gd name="connsiteX79" fmla="*/ 1358287 w 1439148"/>
              <a:gd name="connsiteY79" fmla="*/ 980040 h 1439148"/>
              <a:gd name="connsiteX80" fmla="*/ 1384999 w 1439148"/>
              <a:gd name="connsiteY80" fmla="*/ 993429 h 1439148"/>
              <a:gd name="connsiteX81" fmla="*/ 1356600 w 1439148"/>
              <a:gd name="connsiteY81" fmla="*/ 984137 h 1439148"/>
              <a:gd name="connsiteX82" fmla="*/ 1140176 w 1439148"/>
              <a:gd name="connsiteY82" fmla="*/ 947862 h 1439148"/>
              <a:gd name="connsiteX83" fmla="*/ 1114308 w 1439148"/>
              <a:gd name="connsiteY83" fmla="*/ 951926 h 1439148"/>
              <a:gd name="connsiteX84" fmla="*/ 1113937 w 1439148"/>
              <a:gd name="connsiteY84" fmla="*/ 951887 h 1439148"/>
              <a:gd name="connsiteX85" fmla="*/ 1112293 w 1439148"/>
              <a:gd name="connsiteY85" fmla="*/ 952557 h 1439148"/>
              <a:gd name="connsiteX86" fmla="*/ 1121167 w 1439148"/>
              <a:gd name="connsiteY86" fmla="*/ 962659 h 1439148"/>
              <a:gd name="connsiteX87" fmla="*/ 1199290 w 1439148"/>
              <a:gd name="connsiteY87" fmla="*/ 1033899 h 1439148"/>
              <a:gd name="connsiteX88" fmla="*/ 1218955 w 1439148"/>
              <a:gd name="connsiteY88" fmla="*/ 1049081 h 1439148"/>
              <a:gd name="connsiteX89" fmla="*/ 1197261 w 1439148"/>
              <a:gd name="connsiteY89" fmla="*/ 1036973 h 1439148"/>
              <a:gd name="connsiteX90" fmla="*/ 1101034 w 1439148"/>
              <a:gd name="connsiteY90" fmla="*/ 993172 h 1439148"/>
              <a:gd name="connsiteX91" fmla="*/ 1085697 w 1439148"/>
              <a:gd name="connsiteY91" fmla="*/ 988149 h 1439148"/>
              <a:gd name="connsiteX92" fmla="*/ 1085745 w 1439148"/>
              <a:gd name="connsiteY92" fmla="*/ 994183 h 1439148"/>
              <a:gd name="connsiteX93" fmla="*/ 1085918 w 1439148"/>
              <a:gd name="connsiteY93" fmla="*/ 994484 h 1439148"/>
              <a:gd name="connsiteX94" fmla="*/ 1092128 w 1439148"/>
              <a:gd name="connsiteY94" fmla="*/ 1019951 h 1439148"/>
              <a:gd name="connsiteX95" fmla="*/ 1208886 w 1439148"/>
              <a:gd name="connsiteY95" fmla="*/ 1205753 h 1439148"/>
              <a:gd name="connsiteX96" fmla="*/ 1228390 w 1439148"/>
              <a:gd name="connsiteY96" fmla="*/ 1228390 h 1439148"/>
              <a:gd name="connsiteX97" fmla="*/ 1205753 w 1439148"/>
              <a:gd name="connsiteY97" fmla="*/ 1208886 h 1439148"/>
              <a:gd name="connsiteX98" fmla="*/ 1019951 w 1439148"/>
              <a:gd name="connsiteY98" fmla="*/ 1092128 h 1439148"/>
              <a:gd name="connsiteX99" fmla="*/ 1001230 w 1439148"/>
              <a:gd name="connsiteY99" fmla="*/ 1087563 h 1439148"/>
              <a:gd name="connsiteX100" fmla="*/ 995848 w 1439148"/>
              <a:gd name="connsiteY100" fmla="*/ 1084491 h 1439148"/>
              <a:gd name="connsiteX101" fmla="*/ 991984 w 1439148"/>
              <a:gd name="connsiteY101" fmla="*/ 1084478 h 1439148"/>
              <a:gd name="connsiteX102" fmla="*/ 996712 w 1439148"/>
              <a:gd name="connsiteY102" fmla="*/ 1098471 h 1439148"/>
              <a:gd name="connsiteX103" fmla="*/ 1041407 w 1439148"/>
              <a:gd name="connsiteY103" fmla="*/ 1194285 h 1439148"/>
              <a:gd name="connsiteX104" fmla="*/ 1053716 w 1439148"/>
              <a:gd name="connsiteY104" fmla="*/ 1215865 h 1439148"/>
              <a:gd name="connsiteX105" fmla="*/ 1038351 w 1439148"/>
              <a:gd name="connsiteY105" fmla="*/ 1196343 h 1439148"/>
              <a:gd name="connsiteX106" fmla="*/ 966387 w 1439148"/>
              <a:gd name="connsiteY106" fmla="*/ 1118887 h 1439148"/>
              <a:gd name="connsiteX107" fmla="*/ 954164 w 1439148"/>
              <a:gd name="connsiteY107" fmla="*/ 1108350 h 1439148"/>
              <a:gd name="connsiteX108" fmla="*/ 951887 w 1439148"/>
              <a:gd name="connsiteY108" fmla="*/ 1113937 h 1439148"/>
              <a:gd name="connsiteX109" fmla="*/ 952678 w 1439148"/>
              <a:gd name="connsiteY109" fmla="*/ 1120084 h 1439148"/>
              <a:gd name="connsiteX110" fmla="*/ 949775 w 1439148"/>
              <a:gd name="connsiteY110" fmla="*/ 1139134 h 1439148"/>
              <a:gd name="connsiteX111" fmla="*/ 987035 w 1439148"/>
              <a:gd name="connsiteY111" fmla="*/ 1355390 h 1439148"/>
              <a:gd name="connsiteX112" fmla="*/ 996455 w 1439148"/>
              <a:gd name="connsiteY112" fmla="*/ 1383745 h 1439148"/>
              <a:gd name="connsiteX113" fmla="*/ 982945 w 1439148"/>
              <a:gd name="connsiteY113" fmla="*/ 1357095 h 1439148"/>
              <a:gd name="connsiteX114" fmla="*/ 878761 w 1439148"/>
              <a:gd name="connsiteY114" fmla="*/ 1201403 h 1439148"/>
              <a:gd name="connsiteX115" fmla="*/ 834377 w 1439148"/>
              <a:gd name="connsiteY115" fmla="*/ 1162981 h 1439148"/>
              <a:gd name="connsiteX116" fmla="*/ 834161 w 1439148"/>
              <a:gd name="connsiteY116" fmla="*/ 1162701 h 1439148"/>
              <a:gd name="connsiteX117" fmla="*/ 832524 w 1439148"/>
              <a:gd name="connsiteY117" fmla="*/ 1162012 h 1439148"/>
              <a:gd name="connsiteX118" fmla="*/ 831656 w 1439148"/>
              <a:gd name="connsiteY118" fmla="*/ 1175431 h 1439148"/>
              <a:gd name="connsiteX119" fmla="*/ 836523 w 1439148"/>
              <a:gd name="connsiteY119" fmla="*/ 1281046 h 1439148"/>
              <a:gd name="connsiteX120" fmla="*/ 839693 w 1439148"/>
              <a:gd name="connsiteY120" fmla="*/ 1305686 h 1439148"/>
              <a:gd name="connsiteX121" fmla="*/ 832914 w 1439148"/>
              <a:gd name="connsiteY121" fmla="*/ 1281786 h 1439148"/>
              <a:gd name="connsiteX122" fmla="*/ 803494 w 1439148"/>
              <a:gd name="connsiteY122" fmla="*/ 1200295 h 1439148"/>
              <a:gd name="connsiteX123" fmla="*/ 787973 w 1439148"/>
              <a:gd name="connsiteY123" fmla="*/ 1168960 h 1439148"/>
              <a:gd name="connsiteX124" fmla="*/ 784318 w 1439148"/>
              <a:gd name="connsiteY124" fmla="*/ 1172674 h 1439148"/>
              <a:gd name="connsiteX125" fmla="*/ 784226 w 1439148"/>
              <a:gd name="connsiteY125" fmla="*/ 1173017 h 1439148"/>
              <a:gd name="connsiteX126" fmla="*/ 758046 w 1439148"/>
              <a:gd name="connsiteY126" fmla="*/ 1225558 h 1439148"/>
              <a:gd name="connsiteX127" fmla="*/ 721789 w 1439148"/>
              <a:gd name="connsiteY127" fmla="*/ 1409351 h 1439148"/>
              <a:gd name="connsiteX128" fmla="*/ 719574 w 1439148"/>
              <a:gd name="connsiteY128" fmla="*/ 1439148 h 1439148"/>
              <a:gd name="connsiteX129" fmla="*/ 717359 w 1439148"/>
              <a:gd name="connsiteY129" fmla="*/ 1409351 h 1439148"/>
              <a:gd name="connsiteX130" fmla="*/ 668538 w 1439148"/>
              <a:gd name="connsiteY130" fmla="*/ 1195408 h 1439148"/>
              <a:gd name="connsiteX131" fmla="*/ 658528 w 1439148"/>
              <a:gd name="connsiteY131" fmla="*/ 1178943 h 1439148"/>
              <a:gd name="connsiteX132" fmla="*/ 656893 w 1439148"/>
              <a:gd name="connsiteY132" fmla="*/ 1172964 h 1439148"/>
              <a:gd name="connsiteX133" fmla="*/ 654762 w 1439148"/>
              <a:gd name="connsiteY133" fmla="*/ 1170819 h 1439148"/>
              <a:gd name="connsiteX134" fmla="*/ 640134 w 1439148"/>
              <a:gd name="connsiteY134" fmla="*/ 1201055 h 1439148"/>
              <a:gd name="connsiteX135" fmla="*/ 611473 w 1439148"/>
              <a:gd name="connsiteY135" fmla="*/ 1282816 h 1439148"/>
              <a:gd name="connsiteX136" fmla="*/ 604917 w 1439148"/>
              <a:gd name="connsiteY136" fmla="*/ 1306779 h 1439148"/>
              <a:gd name="connsiteX137" fmla="*/ 607857 w 1439148"/>
              <a:gd name="connsiteY137" fmla="*/ 1282110 h 1439148"/>
              <a:gd name="connsiteX138" fmla="*/ 611741 w 1439148"/>
              <a:gd name="connsiteY138" fmla="*/ 1176455 h 1439148"/>
              <a:gd name="connsiteX139" fmla="*/ 610549 w 1439148"/>
              <a:gd name="connsiteY139" fmla="*/ 1160360 h 1439148"/>
              <a:gd name="connsiteX140" fmla="*/ 604987 w 1439148"/>
              <a:gd name="connsiteY140" fmla="*/ 1162701 h 1439148"/>
              <a:gd name="connsiteX141" fmla="*/ 601201 w 1439148"/>
              <a:gd name="connsiteY141" fmla="*/ 1167607 h 1439148"/>
              <a:gd name="connsiteX142" fmla="*/ 585677 w 1439148"/>
              <a:gd name="connsiteY142" fmla="*/ 1179024 h 1439148"/>
              <a:gd name="connsiteX143" fmla="*/ 459108 w 1439148"/>
              <a:gd name="connsiteY143" fmla="*/ 1358287 h 1439148"/>
              <a:gd name="connsiteX144" fmla="*/ 445719 w 1439148"/>
              <a:gd name="connsiteY144" fmla="*/ 1384999 h 1439148"/>
              <a:gd name="connsiteX145" fmla="*/ 455011 w 1439148"/>
              <a:gd name="connsiteY145" fmla="*/ 1356601 h 1439148"/>
              <a:gd name="connsiteX146" fmla="*/ 491286 w 1439148"/>
              <a:gd name="connsiteY146" fmla="*/ 1140178 h 1439148"/>
              <a:gd name="connsiteX147" fmla="*/ 487218 w 1439148"/>
              <a:gd name="connsiteY147" fmla="*/ 1114280 h 1439148"/>
              <a:gd name="connsiteX148" fmla="*/ 487261 w 1439148"/>
              <a:gd name="connsiteY148" fmla="*/ 1113937 h 1439148"/>
              <a:gd name="connsiteX149" fmla="*/ 486591 w 1439148"/>
              <a:gd name="connsiteY149" fmla="*/ 1112293 h 1439148"/>
              <a:gd name="connsiteX150" fmla="*/ 476489 w 1439148"/>
              <a:gd name="connsiteY150" fmla="*/ 1121168 h 1439148"/>
              <a:gd name="connsiteX151" fmla="*/ 405249 w 1439148"/>
              <a:gd name="connsiteY151" fmla="*/ 1199290 h 1439148"/>
              <a:gd name="connsiteX152" fmla="*/ 390067 w 1439148"/>
              <a:gd name="connsiteY152" fmla="*/ 1218955 h 1439148"/>
              <a:gd name="connsiteX153" fmla="*/ 402175 w 1439148"/>
              <a:gd name="connsiteY153" fmla="*/ 1197261 h 1439148"/>
              <a:gd name="connsiteX154" fmla="*/ 445976 w 1439148"/>
              <a:gd name="connsiteY154" fmla="*/ 1101035 h 1439148"/>
              <a:gd name="connsiteX155" fmla="*/ 450999 w 1439148"/>
              <a:gd name="connsiteY155" fmla="*/ 1085697 h 1439148"/>
              <a:gd name="connsiteX156" fmla="*/ 444965 w 1439148"/>
              <a:gd name="connsiteY156" fmla="*/ 1085745 h 1439148"/>
              <a:gd name="connsiteX157" fmla="*/ 444665 w 1439148"/>
              <a:gd name="connsiteY157" fmla="*/ 1085918 h 1439148"/>
              <a:gd name="connsiteX158" fmla="*/ 419197 w 1439148"/>
              <a:gd name="connsiteY158" fmla="*/ 1092128 h 1439148"/>
              <a:gd name="connsiteX159" fmla="*/ 233394 w 1439148"/>
              <a:gd name="connsiteY159" fmla="*/ 1208886 h 1439148"/>
              <a:gd name="connsiteX160" fmla="*/ 210759 w 1439148"/>
              <a:gd name="connsiteY160" fmla="*/ 1228390 h 1439148"/>
              <a:gd name="connsiteX161" fmla="*/ 230262 w 1439148"/>
              <a:gd name="connsiteY161" fmla="*/ 1205753 h 1439148"/>
              <a:gd name="connsiteX162" fmla="*/ 347021 w 1439148"/>
              <a:gd name="connsiteY162" fmla="*/ 1019952 h 1439148"/>
              <a:gd name="connsiteX163" fmla="*/ 351586 w 1439148"/>
              <a:gd name="connsiteY163" fmla="*/ 1001230 h 1439148"/>
              <a:gd name="connsiteX164" fmla="*/ 354657 w 1439148"/>
              <a:gd name="connsiteY164" fmla="*/ 995848 h 1439148"/>
              <a:gd name="connsiteX165" fmla="*/ 354670 w 1439148"/>
              <a:gd name="connsiteY165" fmla="*/ 991985 h 1439148"/>
              <a:gd name="connsiteX166" fmla="*/ 340677 w 1439148"/>
              <a:gd name="connsiteY166" fmla="*/ 996712 h 1439148"/>
              <a:gd name="connsiteX167" fmla="*/ 244862 w 1439148"/>
              <a:gd name="connsiteY167" fmla="*/ 1041407 h 1439148"/>
              <a:gd name="connsiteX168" fmla="*/ 223284 w 1439148"/>
              <a:gd name="connsiteY168" fmla="*/ 1053716 h 1439148"/>
              <a:gd name="connsiteX169" fmla="*/ 242806 w 1439148"/>
              <a:gd name="connsiteY169" fmla="*/ 1038351 h 1439148"/>
              <a:gd name="connsiteX170" fmla="*/ 320261 w 1439148"/>
              <a:gd name="connsiteY170" fmla="*/ 966388 h 1439148"/>
              <a:gd name="connsiteX171" fmla="*/ 330799 w 1439148"/>
              <a:gd name="connsiteY171" fmla="*/ 954165 h 1439148"/>
              <a:gd name="connsiteX172" fmla="*/ 325211 w 1439148"/>
              <a:gd name="connsiteY172" fmla="*/ 951887 h 1439148"/>
              <a:gd name="connsiteX173" fmla="*/ 318549 w 1439148"/>
              <a:gd name="connsiteY173" fmla="*/ 952600 h 1439148"/>
              <a:gd name="connsiteX174" fmla="*/ 300015 w 1439148"/>
              <a:gd name="connsiteY174" fmla="*/ 949775 h 1439148"/>
              <a:gd name="connsiteX175" fmla="*/ 83759 w 1439148"/>
              <a:gd name="connsiteY175" fmla="*/ 987035 h 1439148"/>
              <a:gd name="connsiteX176" fmla="*/ 55403 w 1439148"/>
              <a:gd name="connsiteY176" fmla="*/ 996455 h 1439148"/>
              <a:gd name="connsiteX177" fmla="*/ 82054 w 1439148"/>
              <a:gd name="connsiteY177" fmla="*/ 982946 h 1439148"/>
              <a:gd name="connsiteX178" fmla="*/ 260738 w 1439148"/>
              <a:gd name="connsiteY178" fmla="*/ 855561 h 1439148"/>
              <a:gd name="connsiteX179" fmla="*/ 276174 w 1439148"/>
              <a:gd name="connsiteY179" fmla="*/ 834372 h 1439148"/>
              <a:gd name="connsiteX180" fmla="*/ 276448 w 1439148"/>
              <a:gd name="connsiteY180" fmla="*/ 834161 h 1439148"/>
              <a:gd name="connsiteX181" fmla="*/ 277137 w 1439148"/>
              <a:gd name="connsiteY181" fmla="*/ 832525 h 1439148"/>
              <a:gd name="connsiteX182" fmla="*/ 263717 w 1439148"/>
              <a:gd name="connsiteY182" fmla="*/ 831656 h 1439148"/>
              <a:gd name="connsiteX183" fmla="*/ 158103 w 1439148"/>
              <a:gd name="connsiteY183" fmla="*/ 836523 h 1439148"/>
              <a:gd name="connsiteX184" fmla="*/ 133462 w 1439148"/>
              <a:gd name="connsiteY184" fmla="*/ 839693 h 1439148"/>
              <a:gd name="connsiteX185" fmla="*/ 157363 w 1439148"/>
              <a:gd name="connsiteY185" fmla="*/ 832915 h 1439148"/>
              <a:gd name="connsiteX186" fmla="*/ 256378 w 1439148"/>
              <a:gd name="connsiteY186" fmla="*/ 795844 h 1439148"/>
              <a:gd name="connsiteX187" fmla="*/ 270774 w 1439148"/>
              <a:gd name="connsiteY187" fmla="*/ 788551 h 1439148"/>
              <a:gd name="connsiteX188" fmla="*/ 266474 w 1439148"/>
              <a:gd name="connsiteY188" fmla="*/ 784319 h 1439148"/>
              <a:gd name="connsiteX189" fmla="*/ 266140 w 1439148"/>
              <a:gd name="connsiteY189" fmla="*/ 784228 h 1439148"/>
              <a:gd name="connsiteX190" fmla="*/ 243741 w 1439148"/>
              <a:gd name="connsiteY190" fmla="*/ 770610 h 1439148"/>
              <a:gd name="connsiteX191" fmla="*/ 29798 w 1439148"/>
              <a:gd name="connsiteY191" fmla="*/ 721789 h 1439148"/>
              <a:gd name="connsiteX192" fmla="*/ 0 w 1439148"/>
              <a:gd name="connsiteY192" fmla="*/ 719574 h 1439148"/>
              <a:gd name="connsiteX193" fmla="*/ 29798 w 1439148"/>
              <a:gd name="connsiteY193" fmla="*/ 717359 h 1439148"/>
              <a:gd name="connsiteX194" fmla="*/ 243741 w 1439148"/>
              <a:gd name="connsiteY194" fmla="*/ 668538 h 1439148"/>
              <a:gd name="connsiteX195" fmla="*/ 260205 w 1439148"/>
              <a:gd name="connsiteY195" fmla="*/ 658527 h 1439148"/>
              <a:gd name="connsiteX196" fmla="*/ 266184 w 1439148"/>
              <a:gd name="connsiteY196" fmla="*/ 656893 h 1439148"/>
              <a:gd name="connsiteX197" fmla="*/ 268925 w 1439148"/>
              <a:gd name="connsiteY197" fmla="*/ 654171 h 1439148"/>
              <a:gd name="connsiteX198" fmla="*/ 255688 w 1439148"/>
              <a:gd name="connsiteY198" fmla="*/ 647620 h 1439148"/>
              <a:gd name="connsiteX199" fmla="*/ 156333 w 1439148"/>
              <a:gd name="connsiteY199" fmla="*/ 611473 h 1439148"/>
              <a:gd name="connsiteX200" fmla="*/ 132369 w 1439148"/>
              <a:gd name="connsiteY200" fmla="*/ 604917 h 1439148"/>
              <a:gd name="connsiteX201" fmla="*/ 157039 w 1439148"/>
              <a:gd name="connsiteY201" fmla="*/ 607857 h 1439148"/>
              <a:gd name="connsiteX202" fmla="*/ 262694 w 1439148"/>
              <a:gd name="connsiteY202" fmla="*/ 611741 h 1439148"/>
              <a:gd name="connsiteX203" fmla="*/ 278788 w 1439148"/>
              <a:gd name="connsiteY203" fmla="*/ 610549 h 1439148"/>
              <a:gd name="connsiteX204" fmla="*/ 276447 w 1439148"/>
              <a:gd name="connsiteY204" fmla="*/ 604987 h 1439148"/>
              <a:gd name="connsiteX205" fmla="*/ 271541 w 1439148"/>
              <a:gd name="connsiteY205" fmla="*/ 601201 h 1439148"/>
              <a:gd name="connsiteX206" fmla="*/ 260125 w 1439148"/>
              <a:gd name="connsiteY206" fmla="*/ 585677 h 1439148"/>
              <a:gd name="connsiteX207" fmla="*/ 80861 w 1439148"/>
              <a:gd name="connsiteY207" fmla="*/ 459108 h 1439148"/>
              <a:gd name="connsiteX208" fmla="*/ 54150 w 1439148"/>
              <a:gd name="connsiteY208" fmla="*/ 445719 h 1439148"/>
              <a:gd name="connsiteX209" fmla="*/ 82548 w 1439148"/>
              <a:gd name="connsiteY209" fmla="*/ 455011 h 1439148"/>
              <a:gd name="connsiteX210" fmla="*/ 298972 w 1439148"/>
              <a:gd name="connsiteY210" fmla="*/ 491287 h 1439148"/>
              <a:gd name="connsiteX211" fmla="*/ 324868 w 1439148"/>
              <a:gd name="connsiteY211" fmla="*/ 487218 h 1439148"/>
              <a:gd name="connsiteX212" fmla="*/ 325211 w 1439148"/>
              <a:gd name="connsiteY212" fmla="*/ 487262 h 1439148"/>
              <a:gd name="connsiteX213" fmla="*/ 326855 w 1439148"/>
              <a:gd name="connsiteY213" fmla="*/ 486591 h 1439148"/>
              <a:gd name="connsiteX214" fmla="*/ 317981 w 1439148"/>
              <a:gd name="connsiteY214" fmla="*/ 476489 h 1439148"/>
              <a:gd name="connsiteX215" fmla="*/ 239858 w 1439148"/>
              <a:gd name="connsiteY215" fmla="*/ 405250 h 1439148"/>
              <a:gd name="connsiteX216" fmla="*/ 220194 w 1439148"/>
              <a:gd name="connsiteY216" fmla="*/ 390067 h 1439148"/>
              <a:gd name="connsiteX217" fmla="*/ 241887 w 1439148"/>
              <a:gd name="connsiteY217" fmla="*/ 402175 h 1439148"/>
              <a:gd name="connsiteX218" fmla="*/ 338113 w 1439148"/>
              <a:gd name="connsiteY218" fmla="*/ 445976 h 1439148"/>
              <a:gd name="connsiteX219" fmla="*/ 353450 w 1439148"/>
              <a:gd name="connsiteY219" fmla="*/ 450999 h 1439148"/>
              <a:gd name="connsiteX220" fmla="*/ 353403 w 1439148"/>
              <a:gd name="connsiteY220" fmla="*/ 444965 h 1439148"/>
              <a:gd name="connsiteX221" fmla="*/ 353231 w 1439148"/>
              <a:gd name="connsiteY221" fmla="*/ 444666 h 1439148"/>
              <a:gd name="connsiteX222" fmla="*/ 347021 w 1439148"/>
              <a:gd name="connsiteY222" fmla="*/ 419197 h 1439148"/>
              <a:gd name="connsiteX223" fmla="*/ 230263 w 1439148"/>
              <a:gd name="connsiteY223" fmla="*/ 233395 h 1439148"/>
              <a:gd name="connsiteX224" fmla="*/ 210758 w 1439148"/>
              <a:gd name="connsiteY224" fmla="*/ 210759 h 1439148"/>
              <a:gd name="connsiteX225" fmla="*/ 233395 w 1439148"/>
              <a:gd name="connsiteY225" fmla="*/ 230262 h 1439148"/>
              <a:gd name="connsiteX226" fmla="*/ 419197 w 1439148"/>
              <a:gd name="connsiteY226" fmla="*/ 347022 h 1439148"/>
              <a:gd name="connsiteX227" fmla="*/ 437918 w 1439148"/>
              <a:gd name="connsiteY227" fmla="*/ 351585 h 1439148"/>
              <a:gd name="connsiteX228" fmla="*/ 443300 w 1439148"/>
              <a:gd name="connsiteY228" fmla="*/ 354657 h 1439148"/>
              <a:gd name="connsiteX229" fmla="*/ 447164 w 1439148"/>
              <a:gd name="connsiteY229" fmla="*/ 354670 h 1439148"/>
              <a:gd name="connsiteX230" fmla="*/ 442437 w 1439148"/>
              <a:gd name="connsiteY230" fmla="*/ 340678 h 1439148"/>
              <a:gd name="connsiteX231" fmla="*/ 397742 w 1439148"/>
              <a:gd name="connsiteY231" fmla="*/ 244863 h 1439148"/>
              <a:gd name="connsiteX232" fmla="*/ 385432 w 1439148"/>
              <a:gd name="connsiteY232" fmla="*/ 223284 h 1439148"/>
              <a:gd name="connsiteX233" fmla="*/ 400797 w 1439148"/>
              <a:gd name="connsiteY233" fmla="*/ 242806 h 1439148"/>
              <a:gd name="connsiteX234" fmla="*/ 472761 w 1439148"/>
              <a:gd name="connsiteY234" fmla="*/ 320261 h 1439148"/>
              <a:gd name="connsiteX235" fmla="*/ 484984 w 1439148"/>
              <a:gd name="connsiteY235" fmla="*/ 330799 h 1439148"/>
              <a:gd name="connsiteX236" fmla="*/ 487261 w 1439148"/>
              <a:gd name="connsiteY236" fmla="*/ 325211 h 1439148"/>
              <a:gd name="connsiteX237" fmla="*/ 486470 w 1439148"/>
              <a:gd name="connsiteY237" fmla="*/ 319065 h 1439148"/>
              <a:gd name="connsiteX238" fmla="*/ 489373 w 1439148"/>
              <a:gd name="connsiteY238" fmla="*/ 300014 h 1439148"/>
              <a:gd name="connsiteX239" fmla="*/ 452113 w 1439148"/>
              <a:gd name="connsiteY239" fmla="*/ 83759 h 1439148"/>
              <a:gd name="connsiteX240" fmla="*/ 442693 w 1439148"/>
              <a:gd name="connsiteY240" fmla="*/ 55403 h 1439148"/>
              <a:gd name="connsiteX241" fmla="*/ 456203 w 1439148"/>
              <a:gd name="connsiteY241" fmla="*/ 82054 h 1439148"/>
              <a:gd name="connsiteX242" fmla="*/ 560387 w 1439148"/>
              <a:gd name="connsiteY242" fmla="*/ 237745 h 1439148"/>
              <a:gd name="connsiteX243" fmla="*/ 604771 w 1439148"/>
              <a:gd name="connsiteY243" fmla="*/ 276168 h 1439148"/>
              <a:gd name="connsiteX244" fmla="*/ 604987 w 1439148"/>
              <a:gd name="connsiteY244" fmla="*/ 276447 h 1439148"/>
              <a:gd name="connsiteX245" fmla="*/ 606624 w 1439148"/>
              <a:gd name="connsiteY245" fmla="*/ 277136 h 1439148"/>
              <a:gd name="connsiteX246" fmla="*/ 607492 w 1439148"/>
              <a:gd name="connsiteY246" fmla="*/ 263717 h 1439148"/>
              <a:gd name="connsiteX247" fmla="*/ 602625 w 1439148"/>
              <a:gd name="connsiteY247" fmla="*/ 158103 h 1439148"/>
              <a:gd name="connsiteX248" fmla="*/ 599455 w 1439148"/>
              <a:gd name="connsiteY248" fmla="*/ 133462 h 1439148"/>
              <a:gd name="connsiteX249" fmla="*/ 606233 w 1439148"/>
              <a:gd name="connsiteY249" fmla="*/ 157363 h 1439148"/>
              <a:gd name="connsiteX250" fmla="*/ 635654 w 1439148"/>
              <a:gd name="connsiteY250" fmla="*/ 238854 h 1439148"/>
              <a:gd name="connsiteX251" fmla="*/ 651175 w 1439148"/>
              <a:gd name="connsiteY251" fmla="*/ 270188 h 1439148"/>
              <a:gd name="connsiteX252" fmla="*/ 654830 w 1439148"/>
              <a:gd name="connsiteY252" fmla="*/ 266475 h 1439148"/>
              <a:gd name="connsiteX253" fmla="*/ 654922 w 1439148"/>
              <a:gd name="connsiteY253" fmla="*/ 266131 h 1439148"/>
              <a:gd name="connsiteX254" fmla="*/ 681102 w 1439148"/>
              <a:gd name="connsiteY254" fmla="*/ 213590 h 1439148"/>
              <a:gd name="connsiteX255" fmla="*/ 717359 w 1439148"/>
              <a:gd name="connsiteY255" fmla="*/ 29798 h 1439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</a:cxnLst>
            <a:rect l="l" t="t" r="r" b="b"/>
            <a:pathLst>
              <a:path w="1439148" h="1439148">
                <a:moveTo>
                  <a:pt x="719574" y="0"/>
                </a:moveTo>
                <a:lnTo>
                  <a:pt x="721789" y="29798"/>
                </a:lnTo>
                <a:cubicBezTo>
                  <a:pt x="731284" y="123505"/>
                  <a:pt x="748736" y="199742"/>
                  <a:pt x="770610" y="243741"/>
                </a:cubicBezTo>
                <a:lnTo>
                  <a:pt x="780621" y="260205"/>
                </a:lnTo>
                <a:lnTo>
                  <a:pt x="782255" y="266184"/>
                </a:lnTo>
                <a:lnTo>
                  <a:pt x="784386" y="268329"/>
                </a:lnTo>
                <a:lnTo>
                  <a:pt x="799014" y="238093"/>
                </a:lnTo>
                <a:cubicBezTo>
                  <a:pt x="808938" y="213814"/>
                  <a:pt x="818604" y="186315"/>
                  <a:pt x="827675" y="156333"/>
                </a:cubicBezTo>
                <a:lnTo>
                  <a:pt x="834231" y="132369"/>
                </a:lnTo>
                <a:lnTo>
                  <a:pt x="831291" y="157039"/>
                </a:lnTo>
                <a:cubicBezTo>
                  <a:pt x="827699" y="196030"/>
                  <a:pt x="826427" y="231774"/>
                  <a:pt x="827407" y="262694"/>
                </a:cubicBezTo>
                <a:lnTo>
                  <a:pt x="828599" y="278788"/>
                </a:lnTo>
                <a:lnTo>
                  <a:pt x="834161" y="276447"/>
                </a:lnTo>
                <a:lnTo>
                  <a:pt x="837947" y="271541"/>
                </a:lnTo>
                <a:lnTo>
                  <a:pt x="853471" y="260124"/>
                </a:lnTo>
                <a:cubicBezTo>
                  <a:pt x="890444" y="227761"/>
                  <a:pt x="935597" y="163904"/>
                  <a:pt x="980040" y="80861"/>
                </a:cubicBezTo>
                <a:lnTo>
                  <a:pt x="993429" y="54150"/>
                </a:lnTo>
                <a:lnTo>
                  <a:pt x="984137" y="82548"/>
                </a:lnTo>
                <a:cubicBezTo>
                  <a:pt x="957254" y="172817"/>
                  <a:pt x="944380" y="249958"/>
                  <a:pt x="947862" y="298970"/>
                </a:cubicBezTo>
                <a:lnTo>
                  <a:pt x="951930" y="324867"/>
                </a:lnTo>
                <a:lnTo>
                  <a:pt x="951887" y="325211"/>
                </a:lnTo>
                <a:lnTo>
                  <a:pt x="952557" y="326855"/>
                </a:lnTo>
                <a:lnTo>
                  <a:pt x="962659" y="317980"/>
                </a:lnTo>
                <a:cubicBezTo>
                  <a:pt x="985018" y="296601"/>
                  <a:pt x="1009148" y="270201"/>
                  <a:pt x="1033899" y="239858"/>
                </a:cubicBezTo>
                <a:lnTo>
                  <a:pt x="1049081" y="220194"/>
                </a:lnTo>
                <a:lnTo>
                  <a:pt x="1036973" y="241887"/>
                </a:lnTo>
                <a:cubicBezTo>
                  <a:pt x="1018813" y="276578"/>
                  <a:pt x="1004033" y="309147"/>
                  <a:pt x="993172" y="338114"/>
                </a:cubicBezTo>
                <a:lnTo>
                  <a:pt x="988149" y="353451"/>
                </a:lnTo>
                <a:lnTo>
                  <a:pt x="994184" y="353403"/>
                </a:lnTo>
                <a:lnTo>
                  <a:pt x="994484" y="353230"/>
                </a:lnTo>
                <a:lnTo>
                  <a:pt x="1019951" y="347021"/>
                </a:lnTo>
                <a:cubicBezTo>
                  <a:pt x="1066530" y="331376"/>
                  <a:pt x="1132778" y="289810"/>
                  <a:pt x="1205753" y="230262"/>
                </a:cubicBezTo>
                <a:lnTo>
                  <a:pt x="1228390" y="210759"/>
                </a:lnTo>
                <a:lnTo>
                  <a:pt x="1208886" y="233395"/>
                </a:lnTo>
                <a:cubicBezTo>
                  <a:pt x="1149338" y="306370"/>
                  <a:pt x="1107772" y="372617"/>
                  <a:pt x="1092128" y="419197"/>
                </a:cubicBezTo>
                <a:lnTo>
                  <a:pt x="1087563" y="437918"/>
                </a:lnTo>
                <a:lnTo>
                  <a:pt x="1084491" y="443300"/>
                </a:lnTo>
                <a:lnTo>
                  <a:pt x="1084478" y="447163"/>
                </a:lnTo>
                <a:lnTo>
                  <a:pt x="1098470" y="442436"/>
                </a:lnTo>
                <a:cubicBezTo>
                  <a:pt x="1127334" y="431306"/>
                  <a:pt x="1159765" y="416224"/>
                  <a:pt x="1194285" y="397741"/>
                </a:cubicBezTo>
                <a:lnTo>
                  <a:pt x="1215865" y="385432"/>
                </a:lnTo>
                <a:lnTo>
                  <a:pt x="1196342" y="400797"/>
                </a:lnTo>
                <a:cubicBezTo>
                  <a:pt x="1166232" y="425828"/>
                  <a:pt x="1140057" y="450203"/>
                  <a:pt x="1118887" y="472760"/>
                </a:cubicBezTo>
                <a:lnTo>
                  <a:pt x="1108349" y="484984"/>
                </a:lnTo>
                <a:lnTo>
                  <a:pt x="1113937" y="487262"/>
                </a:lnTo>
                <a:lnTo>
                  <a:pt x="1120084" y="486469"/>
                </a:lnTo>
                <a:lnTo>
                  <a:pt x="1139133" y="489374"/>
                </a:lnTo>
                <a:cubicBezTo>
                  <a:pt x="1188162" y="492633"/>
                  <a:pt x="1265243" y="479407"/>
                  <a:pt x="1355389" y="452114"/>
                </a:cubicBezTo>
                <a:lnTo>
                  <a:pt x="1383745" y="442693"/>
                </a:lnTo>
                <a:lnTo>
                  <a:pt x="1357094" y="456203"/>
                </a:lnTo>
                <a:cubicBezTo>
                  <a:pt x="1274255" y="501024"/>
                  <a:pt x="1210604" y="546467"/>
                  <a:pt x="1178410" y="583587"/>
                </a:cubicBezTo>
                <a:lnTo>
                  <a:pt x="1162974" y="604776"/>
                </a:lnTo>
                <a:lnTo>
                  <a:pt x="1162701" y="604987"/>
                </a:lnTo>
                <a:lnTo>
                  <a:pt x="1162012" y="606623"/>
                </a:lnTo>
                <a:lnTo>
                  <a:pt x="1175431" y="607492"/>
                </a:lnTo>
                <a:cubicBezTo>
                  <a:pt x="1206359" y="608184"/>
                  <a:pt x="1242089" y="606579"/>
                  <a:pt x="1281045" y="602625"/>
                </a:cubicBezTo>
                <a:lnTo>
                  <a:pt x="1305686" y="599455"/>
                </a:lnTo>
                <a:lnTo>
                  <a:pt x="1281785" y="606233"/>
                </a:lnTo>
                <a:cubicBezTo>
                  <a:pt x="1244414" y="617922"/>
                  <a:pt x="1210933" y="630501"/>
                  <a:pt x="1182771" y="643304"/>
                </a:cubicBezTo>
                <a:lnTo>
                  <a:pt x="1168373" y="650597"/>
                </a:lnTo>
                <a:lnTo>
                  <a:pt x="1172674" y="654830"/>
                </a:lnTo>
                <a:lnTo>
                  <a:pt x="1173008" y="654920"/>
                </a:lnTo>
                <a:lnTo>
                  <a:pt x="1195408" y="668538"/>
                </a:lnTo>
                <a:cubicBezTo>
                  <a:pt x="1239406" y="690412"/>
                  <a:pt x="1315643" y="707865"/>
                  <a:pt x="1409351" y="717359"/>
                </a:cubicBezTo>
                <a:lnTo>
                  <a:pt x="1439148" y="719574"/>
                </a:lnTo>
                <a:lnTo>
                  <a:pt x="1409350" y="721789"/>
                </a:lnTo>
                <a:cubicBezTo>
                  <a:pt x="1315643" y="731284"/>
                  <a:pt x="1239406" y="748736"/>
                  <a:pt x="1195408" y="770610"/>
                </a:cubicBezTo>
                <a:lnTo>
                  <a:pt x="1178943" y="780621"/>
                </a:lnTo>
                <a:lnTo>
                  <a:pt x="1172964" y="782255"/>
                </a:lnTo>
                <a:lnTo>
                  <a:pt x="1170223" y="784977"/>
                </a:lnTo>
                <a:lnTo>
                  <a:pt x="1183461" y="791528"/>
                </a:lnTo>
                <a:cubicBezTo>
                  <a:pt x="1211741" y="804068"/>
                  <a:pt x="1245338" y="816336"/>
                  <a:pt x="1282816" y="827675"/>
                </a:cubicBezTo>
                <a:lnTo>
                  <a:pt x="1306779" y="834231"/>
                </a:lnTo>
                <a:lnTo>
                  <a:pt x="1282109" y="831291"/>
                </a:lnTo>
                <a:cubicBezTo>
                  <a:pt x="1243118" y="827699"/>
                  <a:pt x="1207374" y="826427"/>
                  <a:pt x="1176455" y="827407"/>
                </a:cubicBezTo>
                <a:lnTo>
                  <a:pt x="1160360" y="828599"/>
                </a:lnTo>
                <a:lnTo>
                  <a:pt x="1162701" y="834161"/>
                </a:lnTo>
                <a:lnTo>
                  <a:pt x="1167606" y="837947"/>
                </a:lnTo>
                <a:lnTo>
                  <a:pt x="1179022" y="853471"/>
                </a:lnTo>
                <a:cubicBezTo>
                  <a:pt x="1211387" y="890444"/>
                  <a:pt x="1275244" y="935597"/>
                  <a:pt x="1358287" y="980040"/>
                </a:cubicBezTo>
                <a:lnTo>
                  <a:pt x="1384999" y="993429"/>
                </a:lnTo>
                <a:lnTo>
                  <a:pt x="1356600" y="984137"/>
                </a:lnTo>
                <a:cubicBezTo>
                  <a:pt x="1266331" y="957254"/>
                  <a:pt x="1189189" y="944380"/>
                  <a:pt x="1140176" y="947862"/>
                </a:cubicBezTo>
                <a:lnTo>
                  <a:pt x="1114308" y="951926"/>
                </a:lnTo>
                <a:lnTo>
                  <a:pt x="1113937" y="951887"/>
                </a:lnTo>
                <a:lnTo>
                  <a:pt x="1112293" y="952557"/>
                </a:lnTo>
                <a:lnTo>
                  <a:pt x="1121167" y="962659"/>
                </a:lnTo>
                <a:cubicBezTo>
                  <a:pt x="1142547" y="985018"/>
                  <a:pt x="1168947" y="1009149"/>
                  <a:pt x="1199290" y="1033899"/>
                </a:cubicBezTo>
                <a:lnTo>
                  <a:pt x="1218955" y="1049081"/>
                </a:lnTo>
                <a:lnTo>
                  <a:pt x="1197261" y="1036973"/>
                </a:lnTo>
                <a:cubicBezTo>
                  <a:pt x="1162571" y="1018813"/>
                  <a:pt x="1130001" y="1004033"/>
                  <a:pt x="1101034" y="993172"/>
                </a:cubicBezTo>
                <a:lnTo>
                  <a:pt x="1085697" y="988149"/>
                </a:lnTo>
                <a:lnTo>
                  <a:pt x="1085745" y="994183"/>
                </a:lnTo>
                <a:lnTo>
                  <a:pt x="1085918" y="994484"/>
                </a:lnTo>
                <a:lnTo>
                  <a:pt x="1092128" y="1019951"/>
                </a:lnTo>
                <a:cubicBezTo>
                  <a:pt x="1107772" y="1066531"/>
                  <a:pt x="1149338" y="1132778"/>
                  <a:pt x="1208886" y="1205753"/>
                </a:cubicBezTo>
                <a:lnTo>
                  <a:pt x="1228390" y="1228390"/>
                </a:lnTo>
                <a:lnTo>
                  <a:pt x="1205753" y="1208886"/>
                </a:lnTo>
                <a:cubicBezTo>
                  <a:pt x="1132778" y="1149338"/>
                  <a:pt x="1066530" y="1107773"/>
                  <a:pt x="1019951" y="1092128"/>
                </a:cubicBezTo>
                <a:lnTo>
                  <a:pt x="1001230" y="1087563"/>
                </a:lnTo>
                <a:lnTo>
                  <a:pt x="995848" y="1084491"/>
                </a:lnTo>
                <a:lnTo>
                  <a:pt x="991984" y="1084478"/>
                </a:lnTo>
                <a:lnTo>
                  <a:pt x="996712" y="1098471"/>
                </a:lnTo>
                <a:cubicBezTo>
                  <a:pt x="1007842" y="1127335"/>
                  <a:pt x="1022924" y="1159765"/>
                  <a:pt x="1041407" y="1194285"/>
                </a:cubicBezTo>
                <a:lnTo>
                  <a:pt x="1053716" y="1215865"/>
                </a:lnTo>
                <a:lnTo>
                  <a:pt x="1038351" y="1196343"/>
                </a:lnTo>
                <a:cubicBezTo>
                  <a:pt x="1013320" y="1166232"/>
                  <a:pt x="988944" y="1140058"/>
                  <a:pt x="966387" y="1118887"/>
                </a:cubicBezTo>
                <a:lnTo>
                  <a:pt x="954164" y="1108350"/>
                </a:lnTo>
                <a:lnTo>
                  <a:pt x="951887" y="1113937"/>
                </a:lnTo>
                <a:lnTo>
                  <a:pt x="952678" y="1120084"/>
                </a:lnTo>
                <a:lnTo>
                  <a:pt x="949775" y="1139134"/>
                </a:lnTo>
                <a:cubicBezTo>
                  <a:pt x="946515" y="1188161"/>
                  <a:pt x="959741" y="1265243"/>
                  <a:pt x="987035" y="1355390"/>
                </a:cubicBezTo>
                <a:lnTo>
                  <a:pt x="996455" y="1383745"/>
                </a:lnTo>
                <a:lnTo>
                  <a:pt x="982945" y="1357095"/>
                </a:lnTo>
                <a:cubicBezTo>
                  <a:pt x="947089" y="1290823"/>
                  <a:pt x="910833" y="1236832"/>
                  <a:pt x="878761" y="1201403"/>
                </a:cubicBezTo>
                <a:lnTo>
                  <a:pt x="834377" y="1162981"/>
                </a:lnTo>
                <a:lnTo>
                  <a:pt x="834161" y="1162701"/>
                </a:lnTo>
                <a:lnTo>
                  <a:pt x="832524" y="1162012"/>
                </a:lnTo>
                <a:lnTo>
                  <a:pt x="831656" y="1175431"/>
                </a:lnTo>
                <a:cubicBezTo>
                  <a:pt x="830964" y="1206359"/>
                  <a:pt x="832569" y="1242089"/>
                  <a:pt x="836523" y="1281046"/>
                </a:cubicBezTo>
                <a:lnTo>
                  <a:pt x="839693" y="1305686"/>
                </a:lnTo>
                <a:lnTo>
                  <a:pt x="832914" y="1281786"/>
                </a:lnTo>
                <a:cubicBezTo>
                  <a:pt x="823564" y="1251888"/>
                  <a:pt x="813643" y="1224481"/>
                  <a:pt x="803494" y="1200295"/>
                </a:cubicBezTo>
                <a:lnTo>
                  <a:pt x="787973" y="1168960"/>
                </a:lnTo>
                <a:lnTo>
                  <a:pt x="784318" y="1172674"/>
                </a:lnTo>
                <a:lnTo>
                  <a:pt x="784226" y="1173017"/>
                </a:lnTo>
                <a:lnTo>
                  <a:pt x="758046" y="1225558"/>
                </a:lnTo>
                <a:cubicBezTo>
                  <a:pt x="742074" y="1270600"/>
                  <a:pt x="729385" y="1334385"/>
                  <a:pt x="721789" y="1409351"/>
                </a:cubicBezTo>
                <a:lnTo>
                  <a:pt x="719574" y="1439148"/>
                </a:lnTo>
                <a:lnTo>
                  <a:pt x="717359" y="1409351"/>
                </a:lnTo>
                <a:cubicBezTo>
                  <a:pt x="707864" y="1315643"/>
                  <a:pt x="690412" y="1239407"/>
                  <a:pt x="668538" y="1195408"/>
                </a:cubicBezTo>
                <a:lnTo>
                  <a:pt x="658528" y="1178943"/>
                </a:lnTo>
                <a:lnTo>
                  <a:pt x="656893" y="1172964"/>
                </a:lnTo>
                <a:lnTo>
                  <a:pt x="654762" y="1170819"/>
                </a:lnTo>
                <a:lnTo>
                  <a:pt x="640134" y="1201055"/>
                </a:lnTo>
                <a:cubicBezTo>
                  <a:pt x="630210" y="1225335"/>
                  <a:pt x="620545" y="1252833"/>
                  <a:pt x="611473" y="1282816"/>
                </a:cubicBezTo>
                <a:lnTo>
                  <a:pt x="604917" y="1306779"/>
                </a:lnTo>
                <a:lnTo>
                  <a:pt x="607857" y="1282110"/>
                </a:lnTo>
                <a:cubicBezTo>
                  <a:pt x="611449" y="1243119"/>
                  <a:pt x="612721" y="1207375"/>
                  <a:pt x="611741" y="1176455"/>
                </a:cubicBezTo>
                <a:lnTo>
                  <a:pt x="610549" y="1160360"/>
                </a:lnTo>
                <a:lnTo>
                  <a:pt x="604987" y="1162701"/>
                </a:lnTo>
                <a:lnTo>
                  <a:pt x="601201" y="1167607"/>
                </a:lnTo>
                <a:lnTo>
                  <a:pt x="585677" y="1179024"/>
                </a:lnTo>
                <a:cubicBezTo>
                  <a:pt x="548704" y="1211387"/>
                  <a:pt x="503550" y="1275245"/>
                  <a:pt x="459108" y="1358287"/>
                </a:cubicBezTo>
                <a:lnTo>
                  <a:pt x="445719" y="1384999"/>
                </a:lnTo>
                <a:lnTo>
                  <a:pt x="455011" y="1356601"/>
                </a:lnTo>
                <a:cubicBezTo>
                  <a:pt x="481894" y="1266331"/>
                  <a:pt x="494769" y="1189190"/>
                  <a:pt x="491286" y="1140178"/>
                </a:cubicBezTo>
                <a:lnTo>
                  <a:pt x="487218" y="1114280"/>
                </a:lnTo>
                <a:lnTo>
                  <a:pt x="487261" y="1113937"/>
                </a:lnTo>
                <a:lnTo>
                  <a:pt x="486591" y="1112293"/>
                </a:lnTo>
                <a:lnTo>
                  <a:pt x="476489" y="1121168"/>
                </a:lnTo>
                <a:cubicBezTo>
                  <a:pt x="454130" y="1142547"/>
                  <a:pt x="429999" y="1168948"/>
                  <a:pt x="405249" y="1199290"/>
                </a:cubicBezTo>
                <a:lnTo>
                  <a:pt x="390067" y="1218955"/>
                </a:lnTo>
                <a:lnTo>
                  <a:pt x="402175" y="1197261"/>
                </a:lnTo>
                <a:cubicBezTo>
                  <a:pt x="420336" y="1162571"/>
                  <a:pt x="435115" y="1130001"/>
                  <a:pt x="445976" y="1101035"/>
                </a:cubicBezTo>
                <a:lnTo>
                  <a:pt x="450999" y="1085697"/>
                </a:lnTo>
                <a:lnTo>
                  <a:pt x="444965" y="1085745"/>
                </a:lnTo>
                <a:lnTo>
                  <a:pt x="444665" y="1085918"/>
                </a:lnTo>
                <a:lnTo>
                  <a:pt x="419197" y="1092128"/>
                </a:lnTo>
                <a:cubicBezTo>
                  <a:pt x="372617" y="1107772"/>
                  <a:pt x="306370" y="1149338"/>
                  <a:pt x="233394" y="1208886"/>
                </a:cubicBezTo>
                <a:lnTo>
                  <a:pt x="210759" y="1228390"/>
                </a:lnTo>
                <a:lnTo>
                  <a:pt x="230262" y="1205753"/>
                </a:lnTo>
                <a:cubicBezTo>
                  <a:pt x="289810" y="1132778"/>
                  <a:pt x="331376" y="1066531"/>
                  <a:pt x="347021" y="1019952"/>
                </a:cubicBezTo>
                <a:lnTo>
                  <a:pt x="351586" y="1001230"/>
                </a:lnTo>
                <a:lnTo>
                  <a:pt x="354657" y="995848"/>
                </a:lnTo>
                <a:lnTo>
                  <a:pt x="354670" y="991985"/>
                </a:lnTo>
                <a:lnTo>
                  <a:pt x="340677" y="996712"/>
                </a:lnTo>
                <a:cubicBezTo>
                  <a:pt x="311813" y="1007842"/>
                  <a:pt x="279382" y="1022924"/>
                  <a:pt x="244862" y="1041407"/>
                </a:cubicBezTo>
                <a:lnTo>
                  <a:pt x="223284" y="1053716"/>
                </a:lnTo>
                <a:lnTo>
                  <a:pt x="242806" y="1038351"/>
                </a:lnTo>
                <a:cubicBezTo>
                  <a:pt x="272917" y="1013320"/>
                  <a:pt x="299091" y="988945"/>
                  <a:pt x="320261" y="966388"/>
                </a:cubicBezTo>
                <a:lnTo>
                  <a:pt x="330799" y="954165"/>
                </a:lnTo>
                <a:lnTo>
                  <a:pt x="325211" y="951887"/>
                </a:lnTo>
                <a:lnTo>
                  <a:pt x="318549" y="952600"/>
                </a:lnTo>
                <a:lnTo>
                  <a:pt x="300015" y="949775"/>
                </a:lnTo>
                <a:cubicBezTo>
                  <a:pt x="250987" y="946515"/>
                  <a:pt x="173905" y="959741"/>
                  <a:pt x="83759" y="987035"/>
                </a:cubicBezTo>
                <a:lnTo>
                  <a:pt x="55403" y="996455"/>
                </a:lnTo>
                <a:lnTo>
                  <a:pt x="82054" y="982946"/>
                </a:lnTo>
                <a:cubicBezTo>
                  <a:pt x="164894" y="938125"/>
                  <a:pt x="228545" y="892681"/>
                  <a:pt x="260738" y="855561"/>
                </a:cubicBezTo>
                <a:lnTo>
                  <a:pt x="276174" y="834372"/>
                </a:lnTo>
                <a:lnTo>
                  <a:pt x="276448" y="834161"/>
                </a:lnTo>
                <a:lnTo>
                  <a:pt x="277137" y="832525"/>
                </a:lnTo>
                <a:lnTo>
                  <a:pt x="263717" y="831656"/>
                </a:lnTo>
                <a:cubicBezTo>
                  <a:pt x="232790" y="830964"/>
                  <a:pt x="197059" y="832569"/>
                  <a:pt x="158103" y="836523"/>
                </a:cubicBezTo>
                <a:lnTo>
                  <a:pt x="133462" y="839693"/>
                </a:lnTo>
                <a:lnTo>
                  <a:pt x="157363" y="832915"/>
                </a:lnTo>
                <a:cubicBezTo>
                  <a:pt x="194735" y="821227"/>
                  <a:pt x="228216" y="808647"/>
                  <a:pt x="256378" y="795844"/>
                </a:cubicBezTo>
                <a:lnTo>
                  <a:pt x="270774" y="788551"/>
                </a:lnTo>
                <a:lnTo>
                  <a:pt x="266474" y="784319"/>
                </a:lnTo>
                <a:lnTo>
                  <a:pt x="266140" y="784228"/>
                </a:lnTo>
                <a:lnTo>
                  <a:pt x="243741" y="770610"/>
                </a:lnTo>
                <a:cubicBezTo>
                  <a:pt x="199741" y="748736"/>
                  <a:pt x="123505" y="731284"/>
                  <a:pt x="29798" y="721789"/>
                </a:cubicBezTo>
                <a:lnTo>
                  <a:pt x="0" y="719574"/>
                </a:lnTo>
                <a:lnTo>
                  <a:pt x="29798" y="717359"/>
                </a:lnTo>
                <a:cubicBezTo>
                  <a:pt x="123505" y="707865"/>
                  <a:pt x="199741" y="690413"/>
                  <a:pt x="243741" y="668538"/>
                </a:cubicBezTo>
                <a:lnTo>
                  <a:pt x="260205" y="658527"/>
                </a:lnTo>
                <a:lnTo>
                  <a:pt x="266184" y="656893"/>
                </a:lnTo>
                <a:lnTo>
                  <a:pt x="268925" y="654171"/>
                </a:lnTo>
                <a:lnTo>
                  <a:pt x="255688" y="647620"/>
                </a:lnTo>
                <a:cubicBezTo>
                  <a:pt x="227408" y="635080"/>
                  <a:pt x="193811" y="622813"/>
                  <a:pt x="156333" y="611473"/>
                </a:cubicBezTo>
                <a:lnTo>
                  <a:pt x="132369" y="604917"/>
                </a:lnTo>
                <a:lnTo>
                  <a:pt x="157039" y="607857"/>
                </a:lnTo>
                <a:cubicBezTo>
                  <a:pt x="196030" y="611449"/>
                  <a:pt x="231774" y="612722"/>
                  <a:pt x="262694" y="611741"/>
                </a:cubicBezTo>
                <a:lnTo>
                  <a:pt x="278788" y="610549"/>
                </a:lnTo>
                <a:lnTo>
                  <a:pt x="276447" y="604987"/>
                </a:lnTo>
                <a:lnTo>
                  <a:pt x="271541" y="601201"/>
                </a:lnTo>
                <a:lnTo>
                  <a:pt x="260125" y="585677"/>
                </a:lnTo>
                <a:cubicBezTo>
                  <a:pt x="227761" y="548704"/>
                  <a:pt x="163904" y="503551"/>
                  <a:pt x="80861" y="459108"/>
                </a:cubicBezTo>
                <a:lnTo>
                  <a:pt x="54150" y="445719"/>
                </a:lnTo>
                <a:lnTo>
                  <a:pt x="82548" y="455011"/>
                </a:lnTo>
                <a:cubicBezTo>
                  <a:pt x="172816" y="481894"/>
                  <a:pt x="249958" y="494769"/>
                  <a:pt x="298972" y="491287"/>
                </a:cubicBezTo>
                <a:lnTo>
                  <a:pt x="324868" y="487218"/>
                </a:lnTo>
                <a:lnTo>
                  <a:pt x="325211" y="487262"/>
                </a:lnTo>
                <a:lnTo>
                  <a:pt x="326855" y="486591"/>
                </a:lnTo>
                <a:lnTo>
                  <a:pt x="317981" y="476489"/>
                </a:lnTo>
                <a:cubicBezTo>
                  <a:pt x="296601" y="454130"/>
                  <a:pt x="270201" y="429999"/>
                  <a:pt x="239858" y="405250"/>
                </a:cubicBezTo>
                <a:lnTo>
                  <a:pt x="220194" y="390067"/>
                </a:lnTo>
                <a:lnTo>
                  <a:pt x="241887" y="402175"/>
                </a:lnTo>
                <a:cubicBezTo>
                  <a:pt x="276577" y="420336"/>
                  <a:pt x="309147" y="435115"/>
                  <a:pt x="338113" y="445976"/>
                </a:cubicBezTo>
                <a:lnTo>
                  <a:pt x="353450" y="450999"/>
                </a:lnTo>
                <a:lnTo>
                  <a:pt x="353403" y="444965"/>
                </a:lnTo>
                <a:lnTo>
                  <a:pt x="353231" y="444666"/>
                </a:lnTo>
                <a:lnTo>
                  <a:pt x="347021" y="419197"/>
                </a:lnTo>
                <a:cubicBezTo>
                  <a:pt x="331377" y="372617"/>
                  <a:pt x="289810" y="306370"/>
                  <a:pt x="230263" y="233395"/>
                </a:cubicBezTo>
                <a:lnTo>
                  <a:pt x="210758" y="210759"/>
                </a:lnTo>
                <a:lnTo>
                  <a:pt x="233395" y="230262"/>
                </a:lnTo>
                <a:cubicBezTo>
                  <a:pt x="306369" y="289811"/>
                  <a:pt x="372618" y="331376"/>
                  <a:pt x="419197" y="347022"/>
                </a:cubicBezTo>
                <a:lnTo>
                  <a:pt x="437918" y="351585"/>
                </a:lnTo>
                <a:lnTo>
                  <a:pt x="443300" y="354657"/>
                </a:lnTo>
                <a:lnTo>
                  <a:pt x="447164" y="354670"/>
                </a:lnTo>
                <a:lnTo>
                  <a:pt x="442437" y="340678"/>
                </a:lnTo>
                <a:cubicBezTo>
                  <a:pt x="431307" y="311814"/>
                  <a:pt x="416225" y="279383"/>
                  <a:pt x="397742" y="244863"/>
                </a:cubicBezTo>
                <a:lnTo>
                  <a:pt x="385432" y="223284"/>
                </a:lnTo>
                <a:lnTo>
                  <a:pt x="400797" y="242806"/>
                </a:lnTo>
                <a:cubicBezTo>
                  <a:pt x="425828" y="272917"/>
                  <a:pt x="450203" y="299091"/>
                  <a:pt x="472761" y="320261"/>
                </a:cubicBezTo>
                <a:lnTo>
                  <a:pt x="484984" y="330799"/>
                </a:lnTo>
                <a:lnTo>
                  <a:pt x="487261" y="325211"/>
                </a:lnTo>
                <a:lnTo>
                  <a:pt x="486470" y="319065"/>
                </a:lnTo>
                <a:lnTo>
                  <a:pt x="489373" y="300014"/>
                </a:lnTo>
                <a:cubicBezTo>
                  <a:pt x="492633" y="250987"/>
                  <a:pt x="479408" y="173905"/>
                  <a:pt x="452113" y="83759"/>
                </a:cubicBezTo>
                <a:lnTo>
                  <a:pt x="442693" y="55403"/>
                </a:lnTo>
                <a:lnTo>
                  <a:pt x="456203" y="82054"/>
                </a:lnTo>
                <a:cubicBezTo>
                  <a:pt x="492059" y="148326"/>
                  <a:pt x="528315" y="202316"/>
                  <a:pt x="560387" y="237745"/>
                </a:cubicBezTo>
                <a:lnTo>
                  <a:pt x="604771" y="276168"/>
                </a:lnTo>
                <a:lnTo>
                  <a:pt x="604987" y="276447"/>
                </a:lnTo>
                <a:lnTo>
                  <a:pt x="606624" y="277136"/>
                </a:lnTo>
                <a:lnTo>
                  <a:pt x="607492" y="263717"/>
                </a:lnTo>
                <a:cubicBezTo>
                  <a:pt x="608185" y="232790"/>
                  <a:pt x="606580" y="197059"/>
                  <a:pt x="602625" y="158103"/>
                </a:cubicBezTo>
                <a:lnTo>
                  <a:pt x="599455" y="133462"/>
                </a:lnTo>
                <a:lnTo>
                  <a:pt x="606233" y="157363"/>
                </a:lnTo>
                <a:cubicBezTo>
                  <a:pt x="615584" y="187260"/>
                  <a:pt x="625505" y="214668"/>
                  <a:pt x="635654" y="238854"/>
                </a:cubicBezTo>
                <a:lnTo>
                  <a:pt x="651175" y="270188"/>
                </a:lnTo>
                <a:lnTo>
                  <a:pt x="654830" y="266475"/>
                </a:lnTo>
                <a:lnTo>
                  <a:pt x="654922" y="266131"/>
                </a:lnTo>
                <a:lnTo>
                  <a:pt x="681102" y="213590"/>
                </a:lnTo>
                <a:cubicBezTo>
                  <a:pt x="697074" y="168548"/>
                  <a:pt x="709764" y="104764"/>
                  <a:pt x="717359" y="29798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98358D8-D682-40ED-9C0A-9FF02DE98BB2}"/>
              </a:ext>
            </a:extLst>
          </p:cNvPr>
          <p:cNvSpPr/>
          <p:nvPr/>
        </p:nvSpPr>
        <p:spPr>
          <a:xfrm>
            <a:off x="452498" y="2800426"/>
            <a:ext cx="1528673" cy="1528673"/>
          </a:xfrm>
          <a:custGeom>
            <a:avLst/>
            <a:gdLst>
              <a:gd name="connsiteX0" fmla="*/ 408282 w 1022862"/>
              <a:gd name="connsiteY0" fmla="*/ 0 h 1022862"/>
              <a:gd name="connsiteX1" fmla="*/ 409753 w 1022862"/>
              <a:gd name="connsiteY1" fmla="*/ 2402 h 1022862"/>
              <a:gd name="connsiteX2" fmla="*/ 511430 w 1022862"/>
              <a:gd name="connsiteY2" fmla="*/ 63892 h 1022862"/>
              <a:gd name="connsiteX3" fmla="*/ 582216 w 1022862"/>
              <a:gd name="connsiteY3" fmla="*/ 35599 h 1022862"/>
              <a:gd name="connsiteX4" fmla="*/ 610780 w 1022862"/>
              <a:gd name="connsiteY4" fmla="*/ 4903 h 1022862"/>
              <a:gd name="connsiteX5" fmla="*/ 625633 w 1022862"/>
              <a:gd name="connsiteY5" fmla="*/ 44114 h 1022862"/>
              <a:gd name="connsiteX6" fmla="*/ 680487 w 1022862"/>
              <a:gd name="connsiteY6" fmla="*/ 97051 h 1022862"/>
              <a:gd name="connsiteX7" fmla="*/ 797858 w 1022862"/>
              <a:gd name="connsiteY7" fmla="*/ 78525 h 1022862"/>
              <a:gd name="connsiteX8" fmla="*/ 800129 w 1022862"/>
              <a:gd name="connsiteY8" fmla="*/ 76856 h 1022862"/>
              <a:gd name="connsiteX9" fmla="*/ 799470 w 1022862"/>
              <a:gd name="connsiteY9" fmla="*/ 79597 h 1022862"/>
              <a:gd name="connsiteX10" fmla="*/ 827886 w 1022862"/>
              <a:gd name="connsiteY10" fmla="*/ 194972 h 1022862"/>
              <a:gd name="connsiteX11" fmla="*/ 897947 w 1022862"/>
              <a:gd name="connsiteY11" fmla="*/ 225020 h 1022862"/>
              <a:gd name="connsiteX12" fmla="*/ 939851 w 1022862"/>
              <a:gd name="connsiteY12" fmla="*/ 223512 h 1022862"/>
              <a:gd name="connsiteX13" fmla="*/ 922627 w 1022862"/>
              <a:gd name="connsiteY13" fmla="*/ 261741 h 1022862"/>
              <a:gd name="connsiteX14" fmla="*/ 923982 w 1022862"/>
              <a:gd name="connsiteY14" fmla="*/ 337962 h 1022862"/>
              <a:gd name="connsiteX15" fmla="*/ 1020076 w 1022862"/>
              <a:gd name="connsiteY15" fmla="*/ 407856 h 1022862"/>
              <a:gd name="connsiteX16" fmla="*/ 1022862 w 1022862"/>
              <a:gd name="connsiteY16" fmla="*/ 408280 h 1022862"/>
              <a:gd name="connsiteX17" fmla="*/ 1020457 w 1022862"/>
              <a:gd name="connsiteY17" fmla="*/ 409753 h 1022862"/>
              <a:gd name="connsiteX18" fmla="*/ 958968 w 1022862"/>
              <a:gd name="connsiteY18" fmla="*/ 511430 h 1022862"/>
              <a:gd name="connsiteX19" fmla="*/ 987262 w 1022862"/>
              <a:gd name="connsiteY19" fmla="*/ 582217 h 1022862"/>
              <a:gd name="connsiteX20" fmla="*/ 1017957 w 1022862"/>
              <a:gd name="connsiteY20" fmla="*/ 610780 h 1022862"/>
              <a:gd name="connsiteX21" fmla="*/ 978746 w 1022862"/>
              <a:gd name="connsiteY21" fmla="*/ 625632 h 1022862"/>
              <a:gd name="connsiteX22" fmla="*/ 925810 w 1022862"/>
              <a:gd name="connsiteY22" fmla="*/ 680486 h 1022862"/>
              <a:gd name="connsiteX23" fmla="*/ 944335 w 1022862"/>
              <a:gd name="connsiteY23" fmla="*/ 797857 h 1022862"/>
              <a:gd name="connsiteX24" fmla="*/ 947662 w 1022862"/>
              <a:gd name="connsiteY24" fmla="*/ 802384 h 1022862"/>
              <a:gd name="connsiteX25" fmla="*/ 897946 w 1022862"/>
              <a:gd name="connsiteY25" fmla="*/ 797840 h 1022862"/>
              <a:gd name="connsiteX26" fmla="*/ 827887 w 1022862"/>
              <a:gd name="connsiteY26" fmla="*/ 827886 h 1022862"/>
              <a:gd name="connsiteX27" fmla="*/ 797840 w 1022862"/>
              <a:gd name="connsiteY27" fmla="*/ 897947 h 1022862"/>
              <a:gd name="connsiteX28" fmla="*/ 799347 w 1022862"/>
              <a:gd name="connsiteY28" fmla="*/ 939848 h 1022862"/>
              <a:gd name="connsiteX29" fmla="*/ 761119 w 1022862"/>
              <a:gd name="connsiteY29" fmla="*/ 922625 h 1022862"/>
              <a:gd name="connsiteX30" fmla="*/ 684900 w 1022862"/>
              <a:gd name="connsiteY30" fmla="*/ 923981 h 1022862"/>
              <a:gd name="connsiteX31" fmla="*/ 615006 w 1022862"/>
              <a:gd name="connsiteY31" fmla="*/ 1020073 h 1022862"/>
              <a:gd name="connsiteX32" fmla="*/ 614580 w 1022862"/>
              <a:gd name="connsiteY32" fmla="*/ 1022862 h 1022862"/>
              <a:gd name="connsiteX33" fmla="*/ 613107 w 1022862"/>
              <a:gd name="connsiteY33" fmla="*/ 1020456 h 1022862"/>
              <a:gd name="connsiteX34" fmla="*/ 511430 w 1022862"/>
              <a:gd name="connsiteY34" fmla="*/ 958967 h 1022862"/>
              <a:gd name="connsiteX35" fmla="*/ 440644 w 1022862"/>
              <a:gd name="connsiteY35" fmla="*/ 987260 h 1022862"/>
              <a:gd name="connsiteX36" fmla="*/ 412080 w 1022862"/>
              <a:gd name="connsiteY36" fmla="*/ 1017956 h 1022862"/>
              <a:gd name="connsiteX37" fmla="*/ 397228 w 1022862"/>
              <a:gd name="connsiteY37" fmla="*/ 978745 h 1022862"/>
              <a:gd name="connsiteX38" fmla="*/ 342374 w 1022862"/>
              <a:gd name="connsiteY38" fmla="*/ 925808 h 1022862"/>
              <a:gd name="connsiteX39" fmla="*/ 225003 w 1022862"/>
              <a:gd name="connsiteY39" fmla="*/ 944333 h 1022862"/>
              <a:gd name="connsiteX40" fmla="*/ 222731 w 1022862"/>
              <a:gd name="connsiteY40" fmla="*/ 946004 h 1022862"/>
              <a:gd name="connsiteX41" fmla="*/ 223390 w 1022862"/>
              <a:gd name="connsiteY41" fmla="*/ 943262 h 1022862"/>
              <a:gd name="connsiteX42" fmla="*/ 194974 w 1022862"/>
              <a:gd name="connsiteY42" fmla="*/ 827886 h 1022862"/>
              <a:gd name="connsiteX43" fmla="*/ 124913 w 1022862"/>
              <a:gd name="connsiteY43" fmla="*/ 797839 h 1022862"/>
              <a:gd name="connsiteX44" fmla="*/ 81921 w 1022862"/>
              <a:gd name="connsiteY44" fmla="*/ 801769 h 1022862"/>
              <a:gd name="connsiteX45" fmla="*/ 100236 w 1022862"/>
              <a:gd name="connsiteY45" fmla="*/ 761118 h 1022862"/>
              <a:gd name="connsiteX46" fmla="*/ 98881 w 1022862"/>
              <a:gd name="connsiteY46" fmla="*/ 684898 h 1022862"/>
              <a:gd name="connsiteX47" fmla="*/ 2788 w 1022862"/>
              <a:gd name="connsiteY47" fmla="*/ 615004 h 1022862"/>
              <a:gd name="connsiteX48" fmla="*/ 0 w 1022862"/>
              <a:gd name="connsiteY48" fmla="*/ 614579 h 1022862"/>
              <a:gd name="connsiteX49" fmla="*/ 2405 w 1022862"/>
              <a:gd name="connsiteY49" fmla="*/ 613106 h 1022862"/>
              <a:gd name="connsiteX50" fmla="*/ 63894 w 1022862"/>
              <a:gd name="connsiteY50" fmla="*/ 511430 h 1022862"/>
              <a:gd name="connsiteX51" fmla="*/ 35600 w 1022862"/>
              <a:gd name="connsiteY51" fmla="*/ 440643 h 1022862"/>
              <a:gd name="connsiteX52" fmla="*/ 4906 w 1022862"/>
              <a:gd name="connsiteY52" fmla="*/ 412080 h 1022862"/>
              <a:gd name="connsiteX53" fmla="*/ 44116 w 1022862"/>
              <a:gd name="connsiteY53" fmla="*/ 397227 h 1022862"/>
              <a:gd name="connsiteX54" fmla="*/ 97052 w 1022862"/>
              <a:gd name="connsiteY54" fmla="*/ 342373 h 1022862"/>
              <a:gd name="connsiteX55" fmla="*/ 78527 w 1022862"/>
              <a:gd name="connsiteY55" fmla="*/ 225002 h 1022862"/>
              <a:gd name="connsiteX56" fmla="*/ 76857 w 1022862"/>
              <a:gd name="connsiteY56" fmla="*/ 222730 h 1022862"/>
              <a:gd name="connsiteX57" fmla="*/ 79598 w 1022862"/>
              <a:gd name="connsiteY57" fmla="*/ 223389 h 1022862"/>
              <a:gd name="connsiteX58" fmla="*/ 194974 w 1022862"/>
              <a:gd name="connsiteY58" fmla="*/ 194973 h 1022862"/>
              <a:gd name="connsiteX59" fmla="*/ 225020 w 1022862"/>
              <a:gd name="connsiteY59" fmla="*/ 124912 h 1022862"/>
              <a:gd name="connsiteX60" fmla="*/ 223513 w 1022862"/>
              <a:gd name="connsiteY60" fmla="*/ 83009 h 1022862"/>
              <a:gd name="connsiteX61" fmla="*/ 261743 w 1022862"/>
              <a:gd name="connsiteY61" fmla="*/ 100234 h 1022862"/>
              <a:gd name="connsiteX62" fmla="*/ 337962 w 1022862"/>
              <a:gd name="connsiteY62" fmla="*/ 98879 h 1022862"/>
              <a:gd name="connsiteX63" fmla="*/ 407857 w 1022862"/>
              <a:gd name="connsiteY63" fmla="*/ 2785 h 1022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022862" h="1022862">
                <a:moveTo>
                  <a:pt x="408282" y="0"/>
                </a:moveTo>
                <a:lnTo>
                  <a:pt x="409753" y="2402"/>
                </a:lnTo>
                <a:cubicBezTo>
                  <a:pt x="438778" y="41224"/>
                  <a:pt x="473766" y="63892"/>
                  <a:pt x="511430" y="63892"/>
                </a:cubicBezTo>
                <a:cubicBezTo>
                  <a:pt x="536540" y="63892"/>
                  <a:pt x="560460" y="53817"/>
                  <a:pt x="582216" y="35599"/>
                </a:cubicBezTo>
                <a:lnTo>
                  <a:pt x="610780" y="4903"/>
                </a:lnTo>
                <a:lnTo>
                  <a:pt x="625633" y="44114"/>
                </a:lnTo>
                <a:cubicBezTo>
                  <a:pt x="638895" y="69202"/>
                  <a:pt x="657238" y="87566"/>
                  <a:pt x="680487" y="97051"/>
                </a:cubicBezTo>
                <a:cubicBezTo>
                  <a:pt x="715359" y="111278"/>
                  <a:pt x="756320" y="103507"/>
                  <a:pt x="797858" y="78525"/>
                </a:cubicBezTo>
                <a:lnTo>
                  <a:pt x="800129" y="76856"/>
                </a:lnTo>
                <a:lnTo>
                  <a:pt x="799470" y="79597"/>
                </a:lnTo>
                <a:cubicBezTo>
                  <a:pt x="792542" y="127570"/>
                  <a:pt x="801255" y="168340"/>
                  <a:pt x="827886" y="194972"/>
                </a:cubicBezTo>
                <a:cubicBezTo>
                  <a:pt x="845641" y="212728"/>
                  <a:pt x="869680" y="222518"/>
                  <a:pt x="897947" y="225020"/>
                </a:cubicBezTo>
                <a:lnTo>
                  <a:pt x="939851" y="223512"/>
                </a:lnTo>
                <a:lnTo>
                  <a:pt x="922627" y="261741"/>
                </a:lnTo>
                <a:cubicBezTo>
                  <a:pt x="914265" y="288860"/>
                  <a:pt x="914250" y="314815"/>
                  <a:pt x="923982" y="337962"/>
                </a:cubicBezTo>
                <a:cubicBezTo>
                  <a:pt x="938581" y="372681"/>
                  <a:pt x="973039" y="396148"/>
                  <a:pt x="1020076" y="407856"/>
                </a:cubicBezTo>
                <a:lnTo>
                  <a:pt x="1022862" y="408280"/>
                </a:lnTo>
                <a:lnTo>
                  <a:pt x="1020457" y="409753"/>
                </a:lnTo>
                <a:cubicBezTo>
                  <a:pt x="981636" y="438777"/>
                  <a:pt x="958968" y="473767"/>
                  <a:pt x="958968" y="511430"/>
                </a:cubicBezTo>
                <a:cubicBezTo>
                  <a:pt x="958969" y="536539"/>
                  <a:pt x="969043" y="560459"/>
                  <a:pt x="987262" y="582217"/>
                </a:cubicBezTo>
                <a:lnTo>
                  <a:pt x="1017957" y="610780"/>
                </a:lnTo>
                <a:lnTo>
                  <a:pt x="978746" y="625632"/>
                </a:lnTo>
                <a:cubicBezTo>
                  <a:pt x="953658" y="638895"/>
                  <a:pt x="935295" y="657238"/>
                  <a:pt x="925810" y="680486"/>
                </a:cubicBezTo>
                <a:cubicBezTo>
                  <a:pt x="911582" y="715360"/>
                  <a:pt x="919354" y="756319"/>
                  <a:pt x="944335" y="797857"/>
                </a:cubicBezTo>
                <a:lnTo>
                  <a:pt x="947662" y="802384"/>
                </a:lnTo>
                <a:lnTo>
                  <a:pt x="897946" y="797840"/>
                </a:lnTo>
                <a:cubicBezTo>
                  <a:pt x="869679" y="800341"/>
                  <a:pt x="845642" y="810132"/>
                  <a:pt x="827887" y="827886"/>
                </a:cubicBezTo>
                <a:cubicBezTo>
                  <a:pt x="810132" y="845641"/>
                  <a:pt x="800341" y="869679"/>
                  <a:pt x="797840" y="897947"/>
                </a:cubicBezTo>
                <a:lnTo>
                  <a:pt x="799347" y="939848"/>
                </a:lnTo>
                <a:lnTo>
                  <a:pt x="761119" y="922625"/>
                </a:lnTo>
                <a:cubicBezTo>
                  <a:pt x="734002" y="914263"/>
                  <a:pt x="708046" y="914248"/>
                  <a:pt x="684900" y="923981"/>
                </a:cubicBezTo>
                <a:cubicBezTo>
                  <a:pt x="650181" y="938578"/>
                  <a:pt x="626713" y="973036"/>
                  <a:pt x="615006" y="1020073"/>
                </a:cubicBezTo>
                <a:lnTo>
                  <a:pt x="614580" y="1022862"/>
                </a:lnTo>
                <a:lnTo>
                  <a:pt x="613107" y="1020456"/>
                </a:lnTo>
                <a:cubicBezTo>
                  <a:pt x="584083" y="981635"/>
                  <a:pt x="549094" y="958967"/>
                  <a:pt x="511430" y="958967"/>
                </a:cubicBezTo>
                <a:cubicBezTo>
                  <a:pt x="486321" y="958967"/>
                  <a:pt x="462401" y="969041"/>
                  <a:pt x="440644" y="987260"/>
                </a:cubicBezTo>
                <a:lnTo>
                  <a:pt x="412080" y="1017956"/>
                </a:lnTo>
                <a:lnTo>
                  <a:pt x="397228" y="978745"/>
                </a:lnTo>
                <a:cubicBezTo>
                  <a:pt x="383965" y="953657"/>
                  <a:pt x="365623" y="935293"/>
                  <a:pt x="342374" y="925808"/>
                </a:cubicBezTo>
                <a:cubicBezTo>
                  <a:pt x="307501" y="911580"/>
                  <a:pt x="266542" y="919352"/>
                  <a:pt x="225003" y="944333"/>
                </a:cubicBezTo>
                <a:lnTo>
                  <a:pt x="222731" y="946004"/>
                </a:lnTo>
                <a:lnTo>
                  <a:pt x="223390" y="943262"/>
                </a:lnTo>
                <a:cubicBezTo>
                  <a:pt x="230318" y="895288"/>
                  <a:pt x="221606" y="854519"/>
                  <a:pt x="194974" y="827886"/>
                </a:cubicBezTo>
                <a:cubicBezTo>
                  <a:pt x="177218" y="810131"/>
                  <a:pt x="153180" y="800341"/>
                  <a:pt x="124913" y="797839"/>
                </a:cubicBezTo>
                <a:lnTo>
                  <a:pt x="81921" y="801769"/>
                </a:lnTo>
                <a:lnTo>
                  <a:pt x="100236" y="761118"/>
                </a:lnTo>
                <a:cubicBezTo>
                  <a:pt x="108598" y="734000"/>
                  <a:pt x="108613" y="708045"/>
                  <a:pt x="98881" y="684898"/>
                </a:cubicBezTo>
                <a:cubicBezTo>
                  <a:pt x="84282" y="650179"/>
                  <a:pt x="49825" y="626712"/>
                  <a:pt x="2788" y="615004"/>
                </a:cubicBezTo>
                <a:lnTo>
                  <a:pt x="0" y="614579"/>
                </a:lnTo>
                <a:lnTo>
                  <a:pt x="2405" y="613106"/>
                </a:lnTo>
                <a:cubicBezTo>
                  <a:pt x="41226" y="584083"/>
                  <a:pt x="63894" y="549093"/>
                  <a:pt x="63894" y="511430"/>
                </a:cubicBezTo>
                <a:cubicBezTo>
                  <a:pt x="63894" y="486321"/>
                  <a:pt x="53819" y="462400"/>
                  <a:pt x="35600" y="440643"/>
                </a:cubicBezTo>
                <a:lnTo>
                  <a:pt x="4906" y="412080"/>
                </a:lnTo>
                <a:lnTo>
                  <a:pt x="44116" y="397227"/>
                </a:lnTo>
                <a:cubicBezTo>
                  <a:pt x="69204" y="383964"/>
                  <a:pt x="87568" y="365622"/>
                  <a:pt x="97052" y="342373"/>
                </a:cubicBezTo>
                <a:cubicBezTo>
                  <a:pt x="111280" y="307500"/>
                  <a:pt x="103509" y="266541"/>
                  <a:pt x="78527" y="225002"/>
                </a:cubicBezTo>
                <a:lnTo>
                  <a:pt x="76857" y="222730"/>
                </a:lnTo>
                <a:lnTo>
                  <a:pt x="79598" y="223389"/>
                </a:lnTo>
                <a:cubicBezTo>
                  <a:pt x="127571" y="230317"/>
                  <a:pt x="168341" y="221605"/>
                  <a:pt x="194974" y="194973"/>
                </a:cubicBezTo>
                <a:cubicBezTo>
                  <a:pt x="212728" y="177218"/>
                  <a:pt x="222519" y="153179"/>
                  <a:pt x="225020" y="124912"/>
                </a:cubicBezTo>
                <a:lnTo>
                  <a:pt x="223513" y="83009"/>
                </a:lnTo>
                <a:lnTo>
                  <a:pt x="261743" y="100234"/>
                </a:lnTo>
                <a:cubicBezTo>
                  <a:pt x="288861" y="108596"/>
                  <a:pt x="314816" y="108610"/>
                  <a:pt x="337962" y="98879"/>
                </a:cubicBezTo>
                <a:cubicBezTo>
                  <a:pt x="372681" y="84280"/>
                  <a:pt x="396150" y="49822"/>
                  <a:pt x="407857" y="2785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A15AC624-BC7C-4765-AFF0-1620999B30BE}"/>
              </a:ext>
            </a:extLst>
          </p:cNvPr>
          <p:cNvSpPr/>
          <p:nvPr/>
        </p:nvSpPr>
        <p:spPr>
          <a:xfrm>
            <a:off x="4143386" y="2764157"/>
            <a:ext cx="1586695" cy="1586696"/>
          </a:xfrm>
          <a:custGeom>
            <a:avLst/>
            <a:gdLst>
              <a:gd name="connsiteX0" fmla="*/ 644315 w 1298917"/>
              <a:gd name="connsiteY0" fmla="*/ 0 h 1298918"/>
              <a:gd name="connsiteX1" fmla="*/ 679122 w 1298917"/>
              <a:gd name="connsiteY1" fmla="*/ 34236 h 1298918"/>
              <a:gd name="connsiteX2" fmla="*/ 704938 w 1298917"/>
              <a:gd name="connsiteY2" fmla="*/ 47838 h 1298918"/>
              <a:gd name="connsiteX3" fmla="*/ 732808 w 1298917"/>
              <a:gd name="connsiteY3" fmla="*/ 39187 h 1298918"/>
              <a:gd name="connsiteX4" fmla="*/ 780225 w 1298917"/>
              <a:gd name="connsiteY4" fmla="*/ 7217 h 1298918"/>
              <a:gd name="connsiteX5" fmla="*/ 798843 w 1298917"/>
              <a:gd name="connsiteY5" fmla="*/ 35892 h 1298918"/>
              <a:gd name="connsiteX6" fmla="*/ 811368 w 1298917"/>
              <a:gd name="connsiteY6" fmla="*/ 55182 h 1298918"/>
              <a:gd name="connsiteX7" fmla="*/ 827880 w 1298917"/>
              <a:gd name="connsiteY7" fmla="*/ 66502 h 1298918"/>
              <a:gd name="connsiteX8" fmla="*/ 843009 w 1298917"/>
              <a:gd name="connsiteY8" fmla="*/ 64722 h 1298918"/>
              <a:gd name="connsiteX9" fmla="*/ 895473 w 1298917"/>
              <a:gd name="connsiteY9" fmla="*/ 41963 h 1298918"/>
              <a:gd name="connsiteX10" fmla="*/ 908533 w 1298917"/>
              <a:gd name="connsiteY10" fmla="*/ 73559 h 1298918"/>
              <a:gd name="connsiteX11" fmla="*/ 917319 w 1298917"/>
              <a:gd name="connsiteY11" fmla="*/ 94815 h 1298918"/>
              <a:gd name="connsiteX12" fmla="*/ 941122 w 1298917"/>
              <a:gd name="connsiteY12" fmla="*/ 118592 h 1298918"/>
              <a:gd name="connsiteX13" fmla="*/ 943873 w 1298917"/>
              <a:gd name="connsiteY13" fmla="*/ 119299 h 1298918"/>
              <a:gd name="connsiteX14" fmla="*/ 950991 w 1298917"/>
              <a:gd name="connsiteY14" fmla="*/ 118968 h 1298918"/>
              <a:gd name="connsiteX15" fmla="*/ 964796 w 1298917"/>
              <a:gd name="connsiteY15" fmla="*/ 120364 h 1298918"/>
              <a:gd name="connsiteX16" fmla="*/ 1005991 w 1298917"/>
              <a:gd name="connsiteY16" fmla="*/ 116416 h 1298918"/>
              <a:gd name="connsiteX17" fmla="*/ 1005993 w 1298917"/>
              <a:gd name="connsiteY17" fmla="*/ 116415 h 1298918"/>
              <a:gd name="connsiteX18" fmla="*/ 1009901 w 1298917"/>
              <a:gd name="connsiteY18" fmla="*/ 115257 h 1298918"/>
              <a:gd name="connsiteX19" fmla="*/ 1010290 w 1298917"/>
              <a:gd name="connsiteY19" fmla="*/ 119314 h 1298918"/>
              <a:gd name="connsiteX20" fmla="*/ 1030870 w 1298917"/>
              <a:gd name="connsiteY20" fmla="*/ 177997 h 1298918"/>
              <a:gd name="connsiteX21" fmla="*/ 1032847 w 1298917"/>
              <a:gd name="connsiteY21" fmla="*/ 180679 h 1298918"/>
              <a:gd name="connsiteX22" fmla="*/ 1035864 w 1298917"/>
              <a:gd name="connsiteY22" fmla="*/ 182083 h 1298918"/>
              <a:gd name="connsiteX23" fmla="*/ 1042922 w 1298917"/>
              <a:gd name="connsiteY23" fmla="*/ 183059 h 1298918"/>
              <a:gd name="connsiteX24" fmla="*/ 1056239 w 1298917"/>
              <a:gd name="connsiteY24" fmla="*/ 186956 h 1298918"/>
              <a:gd name="connsiteX25" fmla="*/ 1097462 w 1298917"/>
              <a:gd name="connsiteY25" fmla="*/ 190609 h 1298918"/>
              <a:gd name="connsiteX26" fmla="*/ 1097464 w 1298917"/>
              <a:gd name="connsiteY26" fmla="*/ 190608 h 1298918"/>
              <a:gd name="connsiteX27" fmla="*/ 1101518 w 1298917"/>
              <a:gd name="connsiteY27" fmla="*/ 190184 h 1298918"/>
              <a:gd name="connsiteX28" fmla="*/ 1101158 w 1298917"/>
              <a:gd name="connsiteY28" fmla="*/ 194244 h 1298918"/>
              <a:gd name="connsiteX29" fmla="*/ 1110659 w 1298917"/>
              <a:gd name="connsiteY29" fmla="*/ 255701 h 1298918"/>
              <a:gd name="connsiteX30" fmla="*/ 1114266 w 1298917"/>
              <a:gd name="connsiteY30" fmla="*/ 263141 h 1298918"/>
              <a:gd name="connsiteX31" fmla="*/ 1120921 w 1298917"/>
              <a:gd name="connsiteY31" fmla="*/ 268049 h 1298918"/>
              <a:gd name="connsiteX32" fmla="*/ 1179604 w 1298917"/>
              <a:gd name="connsiteY32" fmla="*/ 288628 h 1298918"/>
              <a:gd name="connsiteX33" fmla="*/ 1192874 w 1298917"/>
              <a:gd name="connsiteY33" fmla="*/ 289900 h 1298918"/>
              <a:gd name="connsiteX34" fmla="*/ 1188855 w 1298917"/>
              <a:gd name="connsiteY34" fmla="*/ 302610 h 1298918"/>
              <a:gd name="connsiteX35" fmla="*/ 1185022 w 1298917"/>
              <a:gd name="connsiteY35" fmla="*/ 362023 h 1298918"/>
              <a:gd name="connsiteX36" fmla="*/ 1236652 w 1298917"/>
              <a:gd name="connsiteY36" fmla="*/ 391667 h 1298918"/>
              <a:gd name="connsiteX37" fmla="*/ 1249466 w 1298917"/>
              <a:gd name="connsiteY37" fmla="*/ 395344 h 1298918"/>
              <a:gd name="connsiteX38" fmla="*/ 1243190 w 1298917"/>
              <a:gd name="connsiteY38" fmla="*/ 407105 h 1298918"/>
              <a:gd name="connsiteX39" fmla="*/ 1227905 w 1298917"/>
              <a:gd name="connsiteY39" fmla="*/ 467384 h 1298918"/>
              <a:gd name="connsiteX40" fmla="*/ 1228332 w 1298917"/>
              <a:gd name="connsiteY40" fmla="*/ 475979 h 1298918"/>
              <a:gd name="connsiteX41" fmla="*/ 1246563 w 1298917"/>
              <a:gd name="connsiteY41" fmla="*/ 498310 h 1298918"/>
              <a:gd name="connsiteX42" fmla="*/ 1287023 w 1298917"/>
              <a:gd name="connsiteY42" fmla="*/ 525631 h 1298918"/>
              <a:gd name="connsiteX43" fmla="*/ 1259732 w 1298917"/>
              <a:gd name="connsiteY43" fmla="*/ 566110 h 1298918"/>
              <a:gd name="connsiteX44" fmla="*/ 1252621 w 1298917"/>
              <a:gd name="connsiteY44" fmla="*/ 589018 h 1298918"/>
              <a:gd name="connsiteX45" fmla="*/ 1264135 w 1298917"/>
              <a:gd name="connsiteY45" fmla="*/ 610058 h 1298918"/>
              <a:gd name="connsiteX46" fmla="*/ 1298917 w 1298917"/>
              <a:gd name="connsiteY46" fmla="*/ 644318 h 1298918"/>
              <a:gd name="connsiteX47" fmla="*/ 1264683 w 1298917"/>
              <a:gd name="connsiteY47" fmla="*/ 679123 h 1298918"/>
              <a:gd name="connsiteX48" fmla="*/ 1251081 w 1298917"/>
              <a:gd name="connsiteY48" fmla="*/ 704941 h 1298918"/>
              <a:gd name="connsiteX49" fmla="*/ 1259732 w 1298917"/>
              <a:gd name="connsiteY49" fmla="*/ 732811 h 1298918"/>
              <a:gd name="connsiteX50" fmla="*/ 1291701 w 1298917"/>
              <a:gd name="connsiteY50" fmla="*/ 780227 h 1298918"/>
              <a:gd name="connsiteX51" fmla="*/ 1243736 w 1298917"/>
              <a:gd name="connsiteY51" fmla="*/ 811369 h 1298918"/>
              <a:gd name="connsiteX52" fmla="*/ 1232417 w 1298917"/>
              <a:gd name="connsiteY52" fmla="*/ 827881 h 1298918"/>
              <a:gd name="connsiteX53" fmla="*/ 1234197 w 1298917"/>
              <a:gd name="connsiteY53" fmla="*/ 843013 h 1298918"/>
              <a:gd name="connsiteX54" fmla="*/ 1256955 w 1298917"/>
              <a:gd name="connsiteY54" fmla="*/ 895475 h 1298918"/>
              <a:gd name="connsiteX55" fmla="*/ 1204104 w 1298917"/>
              <a:gd name="connsiteY55" fmla="*/ 917320 h 1298918"/>
              <a:gd name="connsiteX56" fmla="*/ 1180327 w 1298917"/>
              <a:gd name="connsiteY56" fmla="*/ 941123 h 1298918"/>
              <a:gd name="connsiteX57" fmla="*/ 1179619 w 1298917"/>
              <a:gd name="connsiteY57" fmla="*/ 943875 h 1298918"/>
              <a:gd name="connsiteX58" fmla="*/ 1179949 w 1298917"/>
              <a:gd name="connsiteY58" fmla="*/ 950994 h 1298918"/>
              <a:gd name="connsiteX59" fmla="*/ 1178554 w 1298917"/>
              <a:gd name="connsiteY59" fmla="*/ 964798 h 1298918"/>
              <a:gd name="connsiteX60" fmla="*/ 1182502 w 1298917"/>
              <a:gd name="connsiteY60" fmla="*/ 1005987 h 1298918"/>
              <a:gd name="connsiteX61" fmla="*/ 1182502 w 1298917"/>
              <a:gd name="connsiteY61" fmla="*/ 1005995 h 1298918"/>
              <a:gd name="connsiteX62" fmla="*/ 1182717 w 1298917"/>
              <a:gd name="connsiteY62" fmla="*/ 1006718 h 1298918"/>
              <a:gd name="connsiteX63" fmla="*/ 1183660 w 1298917"/>
              <a:gd name="connsiteY63" fmla="*/ 1009902 h 1298918"/>
              <a:gd name="connsiteX64" fmla="*/ 1179603 w 1298917"/>
              <a:gd name="connsiteY64" fmla="*/ 1010291 h 1298918"/>
              <a:gd name="connsiteX65" fmla="*/ 1120921 w 1298917"/>
              <a:gd name="connsiteY65" fmla="*/ 1030871 h 1298918"/>
              <a:gd name="connsiteX66" fmla="*/ 1118241 w 1298917"/>
              <a:gd name="connsiteY66" fmla="*/ 1032847 h 1298918"/>
              <a:gd name="connsiteX67" fmla="*/ 1116835 w 1298917"/>
              <a:gd name="connsiteY67" fmla="*/ 1035866 h 1298918"/>
              <a:gd name="connsiteX68" fmla="*/ 1115858 w 1298917"/>
              <a:gd name="connsiteY68" fmla="*/ 1042925 h 1298918"/>
              <a:gd name="connsiteX69" fmla="*/ 1111962 w 1298917"/>
              <a:gd name="connsiteY69" fmla="*/ 1056241 h 1298918"/>
              <a:gd name="connsiteX70" fmla="*/ 1108311 w 1298917"/>
              <a:gd name="connsiteY70" fmla="*/ 1097458 h 1298918"/>
              <a:gd name="connsiteX71" fmla="*/ 1108309 w 1298917"/>
              <a:gd name="connsiteY71" fmla="*/ 1097465 h 1298918"/>
              <a:gd name="connsiteX72" fmla="*/ 1108388 w 1298917"/>
              <a:gd name="connsiteY72" fmla="*/ 1098216 h 1298918"/>
              <a:gd name="connsiteX73" fmla="*/ 1108733 w 1298917"/>
              <a:gd name="connsiteY73" fmla="*/ 1101518 h 1298918"/>
              <a:gd name="connsiteX74" fmla="*/ 1104673 w 1298917"/>
              <a:gd name="connsiteY74" fmla="*/ 1101159 h 1298918"/>
              <a:gd name="connsiteX75" fmla="*/ 1043217 w 1298917"/>
              <a:gd name="connsiteY75" fmla="*/ 1110660 h 1298918"/>
              <a:gd name="connsiteX76" fmla="*/ 1035776 w 1298917"/>
              <a:gd name="connsiteY76" fmla="*/ 1114267 h 1298918"/>
              <a:gd name="connsiteX77" fmla="*/ 1030869 w 1298917"/>
              <a:gd name="connsiteY77" fmla="*/ 1120923 h 1298918"/>
              <a:gd name="connsiteX78" fmla="*/ 1010289 w 1298917"/>
              <a:gd name="connsiteY78" fmla="*/ 1179605 h 1298918"/>
              <a:gd name="connsiteX79" fmla="*/ 1009017 w 1298917"/>
              <a:gd name="connsiteY79" fmla="*/ 1192875 h 1298918"/>
              <a:gd name="connsiteX80" fmla="*/ 996306 w 1298917"/>
              <a:gd name="connsiteY80" fmla="*/ 1188857 h 1298918"/>
              <a:gd name="connsiteX81" fmla="*/ 936895 w 1298917"/>
              <a:gd name="connsiteY81" fmla="*/ 1185023 h 1298918"/>
              <a:gd name="connsiteX82" fmla="*/ 907251 w 1298917"/>
              <a:gd name="connsiteY82" fmla="*/ 1236653 h 1298918"/>
              <a:gd name="connsiteX83" fmla="*/ 903573 w 1298917"/>
              <a:gd name="connsiteY83" fmla="*/ 1249467 h 1298918"/>
              <a:gd name="connsiteX84" fmla="*/ 891811 w 1298917"/>
              <a:gd name="connsiteY84" fmla="*/ 1243192 h 1298918"/>
              <a:gd name="connsiteX85" fmla="*/ 831533 w 1298917"/>
              <a:gd name="connsiteY85" fmla="*/ 1227905 h 1298918"/>
              <a:gd name="connsiteX86" fmla="*/ 822940 w 1298917"/>
              <a:gd name="connsiteY86" fmla="*/ 1228333 h 1298918"/>
              <a:gd name="connsiteX87" fmla="*/ 800607 w 1298917"/>
              <a:gd name="connsiteY87" fmla="*/ 1246565 h 1298918"/>
              <a:gd name="connsiteX88" fmla="*/ 773287 w 1298917"/>
              <a:gd name="connsiteY88" fmla="*/ 1287024 h 1298918"/>
              <a:gd name="connsiteX89" fmla="*/ 732809 w 1298917"/>
              <a:gd name="connsiteY89" fmla="*/ 1259732 h 1298918"/>
              <a:gd name="connsiteX90" fmla="*/ 709902 w 1298917"/>
              <a:gd name="connsiteY90" fmla="*/ 1252621 h 1298918"/>
              <a:gd name="connsiteX91" fmla="*/ 688859 w 1298917"/>
              <a:gd name="connsiteY91" fmla="*/ 1264137 h 1298918"/>
              <a:gd name="connsiteX92" fmla="*/ 654601 w 1298917"/>
              <a:gd name="connsiteY92" fmla="*/ 1298918 h 1298918"/>
              <a:gd name="connsiteX93" fmla="*/ 619797 w 1298917"/>
              <a:gd name="connsiteY93" fmla="*/ 1264683 h 1298918"/>
              <a:gd name="connsiteX94" fmla="*/ 593979 w 1298917"/>
              <a:gd name="connsiteY94" fmla="*/ 1251081 h 1298918"/>
              <a:gd name="connsiteX95" fmla="*/ 566108 w 1298917"/>
              <a:gd name="connsiteY95" fmla="*/ 1259732 h 1298918"/>
              <a:gd name="connsiteX96" fmla="*/ 518691 w 1298917"/>
              <a:gd name="connsiteY96" fmla="*/ 1291702 h 1298918"/>
              <a:gd name="connsiteX97" fmla="*/ 487549 w 1298917"/>
              <a:gd name="connsiteY97" fmla="*/ 1243736 h 1298918"/>
              <a:gd name="connsiteX98" fmla="*/ 471038 w 1298917"/>
              <a:gd name="connsiteY98" fmla="*/ 1232418 h 1298918"/>
              <a:gd name="connsiteX99" fmla="*/ 455907 w 1298917"/>
              <a:gd name="connsiteY99" fmla="*/ 1234197 h 1298918"/>
              <a:gd name="connsiteX100" fmla="*/ 403443 w 1298917"/>
              <a:gd name="connsiteY100" fmla="*/ 1256956 h 1298918"/>
              <a:gd name="connsiteX101" fmla="*/ 381598 w 1298917"/>
              <a:gd name="connsiteY101" fmla="*/ 1204104 h 1298918"/>
              <a:gd name="connsiteX102" fmla="*/ 357796 w 1298917"/>
              <a:gd name="connsiteY102" fmla="*/ 1180328 h 1298918"/>
              <a:gd name="connsiteX103" fmla="*/ 355043 w 1298917"/>
              <a:gd name="connsiteY103" fmla="*/ 1179620 h 1298918"/>
              <a:gd name="connsiteX104" fmla="*/ 347927 w 1298917"/>
              <a:gd name="connsiteY104" fmla="*/ 1179951 h 1298918"/>
              <a:gd name="connsiteX105" fmla="*/ 334121 w 1298917"/>
              <a:gd name="connsiteY105" fmla="*/ 1178555 h 1298918"/>
              <a:gd name="connsiteX106" fmla="*/ 292924 w 1298917"/>
              <a:gd name="connsiteY106" fmla="*/ 1182503 h 1298918"/>
              <a:gd name="connsiteX107" fmla="*/ 289239 w 1298917"/>
              <a:gd name="connsiteY107" fmla="*/ 1183595 h 1298918"/>
              <a:gd name="connsiteX108" fmla="*/ 289015 w 1298917"/>
              <a:gd name="connsiteY108" fmla="*/ 1183662 h 1298918"/>
              <a:gd name="connsiteX109" fmla="*/ 288626 w 1298917"/>
              <a:gd name="connsiteY109" fmla="*/ 1179605 h 1298918"/>
              <a:gd name="connsiteX110" fmla="*/ 268048 w 1298917"/>
              <a:gd name="connsiteY110" fmla="*/ 1120922 h 1298918"/>
              <a:gd name="connsiteX111" fmla="*/ 266071 w 1298917"/>
              <a:gd name="connsiteY111" fmla="*/ 1118241 h 1298918"/>
              <a:gd name="connsiteX112" fmla="*/ 263053 w 1298917"/>
              <a:gd name="connsiteY112" fmla="*/ 1116836 h 1298918"/>
              <a:gd name="connsiteX113" fmla="*/ 255996 w 1298917"/>
              <a:gd name="connsiteY113" fmla="*/ 1115860 h 1298918"/>
              <a:gd name="connsiteX114" fmla="*/ 242678 w 1298917"/>
              <a:gd name="connsiteY114" fmla="*/ 1111963 h 1298918"/>
              <a:gd name="connsiteX115" fmla="*/ 201454 w 1298917"/>
              <a:gd name="connsiteY115" fmla="*/ 1108310 h 1298918"/>
              <a:gd name="connsiteX116" fmla="*/ 197631 w 1298917"/>
              <a:gd name="connsiteY116" fmla="*/ 1108710 h 1298918"/>
              <a:gd name="connsiteX117" fmla="*/ 197399 w 1298917"/>
              <a:gd name="connsiteY117" fmla="*/ 1108735 h 1298918"/>
              <a:gd name="connsiteX118" fmla="*/ 197758 w 1298917"/>
              <a:gd name="connsiteY118" fmla="*/ 1104675 h 1298918"/>
              <a:gd name="connsiteX119" fmla="*/ 188259 w 1298917"/>
              <a:gd name="connsiteY119" fmla="*/ 1043218 h 1298918"/>
              <a:gd name="connsiteX120" fmla="*/ 184652 w 1298917"/>
              <a:gd name="connsiteY120" fmla="*/ 1035777 h 1298918"/>
              <a:gd name="connsiteX121" fmla="*/ 177996 w 1298917"/>
              <a:gd name="connsiteY121" fmla="*/ 1030870 h 1298918"/>
              <a:gd name="connsiteX122" fmla="*/ 119312 w 1298917"/>
              <a:gd name="connsiteY122" fmla="*/ 1010291 h 1298918"/>
              <a:gd name="connsiteX123" fmla="*/ 106043 w 1298917"/>
              <a:gd name="connsiteY123" fmla="*/ 1009018 h 1298918"/>
              <a:gd name="connsiteX124" fmla="*/ 110061 w 1298917"/>
              <a:gd name="connsiteY124" fmla="*/ 996308 h 1298918"/>
              <a:gd name="connsiteX125" fmla="*/ 113895 w 1298917"/>
              <a:gd name="connsiteY125" fmla="*/ 936896 h 1298918"/>
              <a:gd name="connsiteX126" fmla="*/ 62264 w 1298917"/>
              <a:gd name="connsiteY126" fmla="*/ 907252 h 1298918"/>
              <a:gd name="connsiteX127" fmla="*/ 49452 w 1298917"/>
              <a:gd name="connsiteY127" fmla="*/ 903574 h 1298918"/>
              <a:gd name="connsiteX128" fmla="*/ 55726 w 1298917"/>
              <a:gd name="connsiteY128" fmla="*/ 891813 h 1298918"/>
              <a:gd name="connsiteX129" fmla="*/ 71012 w 1298917"/>
              <a:gd name="connsiteY129" fmla="*/ 831535 h 1298918"/>
              <a:gd name="connsiteX130" fmla="*/ 70585 w 1298917"/>
              <a:gd name="connsiteY130" fmla="*/ 822940 h 1298918"/>
              <a:gd name="connsiteX131" fmla="*/ 52353 w 1298917"/>
              <a:gd name="connsiteY131" fmla="*/ 800609 h 1298918"/>
              <a:gd name="connsiteX132" fmla="*/ 11894 w 1298917"/>
              <a:gd name="connsiteY132" fmla="*/ 773289 h 1298918"/>
              <a:gd name="connsiteX133" fmla="*/ 39184 w 1298917"/>
              <a:gd name="connsiteY133" fmla="*/ 732810 h 1298918"/>
              <a:gd name="connsiteX134" fmla="*/ 46296 w 1298917"/>
              <a:gd name="connsiteY134" fmla="*/ 709901 h 1298918"/>
              <a:gd name="connsiteX135" fmla="*/ 34781 w 1298917"/>
              <a:gd name="connsiteY135" fmla="*/ 688861 h 1298918"/>
              <a:gd name="connsiteX136" fmla="*/ 0 w 1298917"/>
              <a:gd name="connsiteY136" fmla="*/ 654603 h 1298918"/>
              <a:gd name="connsiteX137" fmla="*/ 34233 w 1298917"/>
              <a:gd name="connsiteY137" fmla="*/ 619797 h 1298918"/>
              <a:gd name="connsiteX138" fmla="*/ 47836 w 1298917"/>
              <a:gd name="connsiteY138" fmla="*/ 593979 h 1298918"/>
              <a:gd name="connsiteX139" fmla="*/ 39185 w 1298917"/>
              <a:gd name="connsiteY139" fmla="*/ 566110 h 1298918"/>
              <a:gd name="connsiteX140" fmla="*/ 7215 w 1298917"/>
              <a:gd name="connsiteY140" fmla="*/ 518692 h 1298918"/>
              <a:gd name="connsiteX141" fmla="*/ 55180 w 1298917"/>
              <a:gd name="connsiteY141" fmla="*/ 487551 h 1298918"/>
              <a:gd name="connsiteX142" fmla="*/ 66500 w 1298917"/>
              <a:gd name="connsiteY142" fmla="*/ 471039 h 1298918"/>
              <a:gd name="connsiteX143" fmla="*/ 64720 w 1298917"/>
              <a:gd name="connsiteY143" fmla="*/ 455909 h 1298918"/>
              <a:gd name="connsiteX144" fmla="*/ 41961 w 1298917"/>
              <a:gd name="connsiteY144" fmla="*/ 403444 h 1298918"/>
              <a:gd name="connsiteX145" fmla="*/ 94813 w 1298917"/>
              <a:gd name="connsiteY145" fmla="*/ 381600 h 1298918"/>
              <a:gd name="connsiteX146" fmla="*/ 118589 w 1298917"/>
              <a:gd name="connsiteY146" fmla="*/ 357797 h 1298918"/>
              <a:gd name="connsiteX147" fmla="*/ 119297 w 1298917"/>
              <a:gd name="connsiteY147" fmla="*/ 355045 h 1298918"/>
              <a:gd name="connsiteX148" fmla="*/ 118966 w 1298917"/>
              <a:gd name="connsiteY148" fmla="*/ 347927 h 1298918"/>
              <a:gd name="connsiteX149" fmla="*/ 120361 w 1298917"/>
              <a:gd name="connsiteY149" fmla="*/ 334122 h 1298918"/>
              <a:gd name="connsiteX150" fmla="*/ 116413 w 1298917"/>
              <a:gd name="connsiteY150" fmla="*/ 292929 h 1298918"/>
              <a:gd name="connsiteX151" fmla="*/ 116413 w 1298917"/>
              <a:gd name="connsiteY151" fmla="*/ 292924 h 1298918"/>
              <a:gd name="connsiteX152" fmla="*/ 115254 w 1298917"/>
              <a:gd name="connsiteY152" fmla="*/ 289018 h 1298918"/>
              <a:gd name="connsiteX153" fmla="*/ 119311 w 1298917"/>
              <a:gd name="connsiteY153" fmla="*/ 288629 h 1298918"/>
              <a:gd name="connsiteX154" fmla="*/ 177994 w 1298917"/>
              <a:gd name="connsiteY154" fmla="*/ 268050 h 1298918"/>
              <a:gd name="connsiteX155" fmla="*/ 180676 w 1298917"/>
              <a:gd name="connsiteY155" fmla="*/ 266073 h 1298918"/>
              <a:gd name="connsiteX156" fmla="*/ 182081 w 1298917"/>
              <a:gd name="connsiteY156" fmla="*/ 263054 h 1298918"/>
              <a:gd name="connsiteX157" fmla="*/ 183057 w 1298917"/>
              <a:gd name="connsiteY157" fmla="*/ 255996 h 1298918"/>
              <a:gd name="connsiteX158" fmla="*/ 186953 w 1298917"/>
              <a:gd name="connsiteY158" fmla="*/ 242679 h 1298918"/>
              <a:gd name="connsiteX159" fmla="*/ 190605 w 1298917"/>
              <a:gd name="connsiteY159" fmla="*/ 201458 h 1298918"/>
              <a:gd name="connsiteX160" fmla="*/ 190606 w 1298917"/>
              <a:gd name="connsiteY160" fmla="*/ 201453 h 1298918"/>
              <a:gd name="connsiteX161" fmla="*/ 190181 w 1298917"/>
              <a:gd name="connsiteY161" fmla="*/ 197401 h 1298918"/>
              <a:gd name="connsiteX162" fmla="*/ 194241 w 1298917"/>
              <a:gd name="connsiteY162" fmla="*/ 197761 h 1298918"/>
              <a:gd name="connsiteX163" fmla="*/ 255698 w 1298917"/>
              <a:gd name="connsiteY163" fmla="*/ 188261 h 1298918"/>
              <a:gd name="connsiteX164" fmla="*/ 263139 w 1298917"/>
              <a:gd name="connsiteY164" fmla="*/ 184653 h 1298918"/>
              <a:gd name="connsiteX165" fmla="*/ 268046 w 1298917"/>
              <a:gd name="connsiteY165" fmla="*/ 177998 h 1298918"/>
              <a:gd name="connsiteX166" fmla="*/ 288625 w 1298917"/>
              <a:gd name="connsiteY166" fmla="*/ 119315 h 1298918"/>
              <a:gd name="connsiteX167" fmla="*/ 289897 w 1298917"/>
              <a:gd name="connsiteY167" fmla="*/ 106045 h 1298918"/>
              <a:gd name="connsiteX168" fmla="*/ 302606 w 1298917"/>
              <a:gd name="connsiteY168" fmla="*/ 110063 h 1298918"/>
              <a:gd name="connsiteX169" fmla="*/ 362020 w 1298917"/>
              <a:gd name="connsiteY169" fmla="*/ 113898 h 1298918"/>
              <a:gd name="connsiteX170" fmla="*/ 391664 w 1298917"/>
              <a:gd name="connsiteY170" fmla="*/ 62267 h 1298918"/>
              <a:gd name="connsiteX171" fmla="*/ 395341 w 1298917"/>
              <a:gd name="connsiteY171" fmla="*/ 49453 h 1298918"/>
              <a:gd name="connsiteX172" fmla="*/ 407101 w 1298917"/>
              <a:gd name="connsiteY172" fmla="*/ 55727 h 1298918"/>
              <a:gd name="connsiteX173" fmla="*/ 467380 w 1298917"/>
              <a:gd name="connsiteY173" fmla="*/ 71014 h 1298918"/>
              <a:gd name="connsiteX174" fmla="*/ 475975 w 1298917"/>
              <a:gd name="connsiteY174" fmla="*/ 70587 h 1298918"/>
              <a:gd name="connsiteX175" fmla="*/ 498307 w 1298917"/>
              <a:gd name="connsiteY175" fmla="*/ 52355 h 1298918"/>
              <a:gd name="connsiteX176" fmla="*/ 525628 w 1298917"/>
              <a:gd name="connsiteY176" fmla="*/ 11894 h 1298918"/>
              <a:gd name="connsiteX177" fmla="*/ 566109 w 1298917"/>
              <a:gd name="connsiteY177" fmla="*/ 39187 h 1298918"/>
              <a:gd name="connsiteX178" fmla="*/ 589015 w 1298917"/>
              <a:gd name="connsiteY178" fmla="*/ 46297 h 1298918"/>
              <a:gd name="connsiteX179" fmla="*/ 610055 w 1298917"/>
              <a:gd name="connsiteY179" fmla="*/ 34783 h 1298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1298917" h="1298918">
                <a:moveTo>
                  <a:pt x="644315" y="0"/>
                </a:moveTo>
                <a:lnTo>
                  <a:pt x="679122" y="34236"/>
                </a:lnTo>
                <a:lnTo>
                  <a:pt x="704938" y="47838"/>
                </a:lnTo>
                <a:lnTo>
                  <a:pt x="732808" y="39187"/>
                </a:lnTo>
                <a:lnTo>
                  <a:pt x="780225" y="7217"/>
                </a:lnTo>
                <a:lnTo>
                  <a:pt x="798843" y="35892"/>
                </a:lnTo>
                <a:lnTo>
                  <a:pt x="811368" y="55182"/>
                </a:lnTo>
                <a:lnTo>
                  <a:pt x="827880" y="66502"/>
                </a:lnTo>
                <a:lnTo>
                  <a:pt x="843009" y="64722"/>
                </a:lnTo>
                <a:lnTo>
                  <a:pt x="895473" y="41963"/>
                </a:lnTo>
                <a:lnTo>
                  <a:pt x="908533" y="73559"/>
                </a:lnTo>
                <a:lnTo>
                  <a:pt x="917319" y="94815"/>
                </a:lnTo>
                <a:lnTo>
                  <a:pt x="941122" y="118592"/>
                </a:lnTo>
                <a:lnTo>
                  <a:pt x="943873" y="119299"/>
                </a:lnTo>
                <a:lnTo>
                  <a:pt x="950991" y="118968"/>
                </a:lnTo>
                <a:lnTo>
                  <a:pt x="964796" y="120364"/>
                </a:lnTo>
                <a:lnTo>
                  <a:pt x="1005991" y="116416"/>
                </a:lnTo>
                <a:lnTo>
                  <a:pt x="1005993" y="116415"/>
                </a:lnTo>
                <a:lnTo>
                  <a:pt x="1009901" y="115257"/>
                </a:lnTo>
                <a:lnTo>
                  <a:pt x="1010290" y="119314"/>
                </a:lnTo>
                <a:cubicBezTo>
                  <a:pt x="1014210" y="139560"/>
                  <a:pt x="1021070" y="159349"/>
                  <a:pt x="1030870" y="177997"/>
                </a:cubicBezTo>
                <a:lnTo>
                  <a:pt x="1032847" y="180679"/>
                </a:lnTo>
                <a:lnTo>
                  <a:pt x="1035864" y="182083"/>
                </a:lnTo>
                <a:lnTo>
                  <a:pt x="1042922" y="183059"/>
                </a:lnTo>
                <a:lnTo>
                  <a:pt x="1056239" y="186956"/>
                </a:lnTo>
                <a:lnTo>
                  <a:pt x="1097462" y="190609"/>
                </a:lnTo>
                <a:lnTo>
                  <a:pt x="1097464" y="190608"/>
                </a:lnTo>
                <a:lnTo>
                  <a:pt x="1101518" y="190184"/>
                </a:lnTo>
                <a:lnTo>
                  <a:pt x="1101158" y="194244"/>
                </a:lnTo>
                <a:cubicBezTo>
                  <a:pt x="1101310" y="214865"/>
                  <a:pt x="1104435" y="235576"/>
                  <a:pt x="1110659" y="255701"/>
                </a:cubicBezTo>
                <a:lnTo>
                  <a:pt x="1114266" y="263141"/>
                </a:lnTo>
                <a:lnTo>
                  <a:pt x="1120921" y="268049"/>
                </a:lnTo>
                <a:cubicBezTo>
                  <a:pt x="1139569" y="277848"/>
                  <a:pt x="1159358" y="284708"/>
                  <a:pt x="1179604" y="288628"/>
                </a:cubicBezTo>
                <a:lnTo>
                  <a:pt x="1192874" y="289900"/>
                </a:lnTo>
                <a:lnTo>
                  <a:pt x="1188855" y="302610"/>
                </a:lnTo>
                <a:lnTo>
                  <a:pt x="1185022" y="362023"/>
                </a:lnTo>
                <a:lnTo>
                  <a:pt x="1236652" y="391667"/>
                </a:lnTo>
                <a:lnTo>
                  <a:pt x="1249466" y="395344"/>
                </a:lnTo>
                <a:lnTo>
                  <a:pt x="1243190" y="407105"/>
                </a:lnTo>
                <a:cubicBezTo>
                  <a:pt x="1235267" y="426144"/>
                  <a:pt x="1230045" y="446427"/>
                  <a:pt x="1227905" y="467384"/>
                </a:cubicBezTo>
                <a:lnTo>
                  <a:pt x="1228332" y="475979"/>
                </a:lnTo>
                <a:lnTo>
                  <a:pt x="1246563" y="498310"/>
                </a:lnTo>
                <a:lnTo>
                  <a:pt x="1287023" y="525631"/>
                </a:lnTo>
                <a:lnTo>
                  <a:pt x="1259732" y="566110"/>
                </a:lnTo>
                <a:lnTo>
                  <a:pt x="1252621" y="589018"/>
                </a:lnTo>
                <a:lnTo>
                  <a:pt x="1264135" y="610058"/>
                </a:lnTo>
                <a:lnTo>
                  <a:pt x="1298917" y="644318"/>
                </a:lnTo>
                <a:lnTo>
                  <a:pt x="1264683" y="679123"/>
                </a:lnTo>
                <a:lnTo>
                  <a:pt x="1251081" y="704941"/>
                </a:lnTo>
                <a:lnTo>
                  <a:pt x="1259732" y="732811"/>
                </a:lnTo>
                <a:lnTo>
                  <a:pt x="1291701" y="780227"/>
                </a:lnTo>
                <a:lnTo>
                  <a:pt x="1243736" y="811369"/>
                </a:lnTo>
                <a:lnTo>
                  <a:pt x="1232417" y="827881"/>
                </a:lnTo>
                <a:lnTo>
                  <a:pt x="1234197" y="843013"/>
                </a:lnTo>
                <a:lnTo>
                  <a:pt x="1256955" y="895475"/>
                </a:lnTo>
                <a:lnTo>
                  <a:pt x="1204104" y="917320"/>
                </a:lnTo>
                <a:lnTo>
                  <a:pt x="1180327" y="941123"/>
                </a:lnTo>
                <a:lnTo>
                  <a:pt x="1179619" y="943875"/>
                </a:lnTo>
                <a:lnTo>
                  <a:pt x="1179949" y="950994"/>
                </a:lnTo>
                <a:lnTo>
                  <a:pt x="1178554" y="964798"/>
                </a:lnTo>
                <a:lnTo>
                  <a:pt x="1182502" y="1005987"/>
                </a:lnTo>
                <a:lnTo>
                  <a:pt x="1182502" y="1005995"/>
                </a:lnTo>
                <a:lnTo>
                  <a:pt x="1182717" y="1006718"/>
                </a:lnTo>
                <a:lnTo>
                  <a:pt x="1183660" y="1009902"/>
                </a:lnTo>
                <a:lnTo>
                  <a:pt x="1179603" y="1010291"/>
                </a:lnTo>
                <a:cubicBezTo>
                  <a:pt x="1159358" y="1014211"/>
                  <a:pt x="1139568" y="1021071"/>
                  <a:pt x="1120921" y="1030871"/>
                </a:cubicBezTo>
                <a:lnTo>
                  <a:pt x="1118241" y="1032847"/>
                </a:lnTo>
                <a:lnTo>
                  <a:pt x="1116835" y="1035866"/>
                </a:lnTo>
                <a:lnTo>
                  <a:pt x="1115858" y="1042925"/>
                </a:lnTo>
                <a:lnTo>
                  <a:pt x="1111962" y="1056241"/>
                </a:lnTo>
                <a:lnTo>
                  <a:pt x="1108311" y="1097458"/>
                </a:lnTo>
                <a:lnTo>
                  <a:pt x="1108309" y="1097465"/>
                </a:lnTo>
                <a:lnTo>
                  <a:pt x="1108388" y="1098216"/>
                </a:lnTo>
                <a:lnTo>
                  <a:pt x="1108733" y="1101518"/>
                </a:lnTo>
                <a:lnTo>
                  <a:pt x="1104673" y="1101159"/>
                </a:lnTo>
                <a:cubicBezTo>
                  <a:pt x="1084052" y="1101310"/>
                  <a:pt x="1063343" y="1104435"/>
                  <a:pt x="1043217" y="1110660"/>
                </a:cubicBezTo>
                <a:lnTo>
                  <a:pt x="1035776" y="1114267"/>
                </a:lnTo>
                <a:lnTo>
                  <a:pt x="1030869" y="1120923"/>
                </a:lnTo>
                <a:cubicBezTo>
                  <a:pt x="1021069" y="1139570"/>
                  <a:pt x="1014209" y="1159360"/>
                  <a:pt x="1010289" y="1179605"/>
                </a:cubicBezTo>
                <a:lnTo>
                  <a:pt x="1009017" y="1192875"/>
                </a:lnTo>
                <a:lnTo>
                  <a:pt x="996306" y="1188857"/>
                </a:lnTo>
                <a:lnTo>
                  <a:pt x="936895" y="1185023"/>
                </a:lnTo>
                <a:lnTo>
                  <a:pt x="907251" y="1236653"/>
                </a:lnTo>
                <a:lnTo>
                  <a:pt x="903573" y="1249467"/>
                </a:lnTo>
                <a:lnTo>
                  <a:pt x="891811" y="1243192"/>
                </a:lnTo>
                <a:cubicBezTo>
                  <a:pt x="872773" y="1235268"/>
                  <a:pt x="852490" y="1230046"/>
                  <a:pt x="831533" y="1227905"/>
                </a:cubicBezTo>
                <a:lnTo>
                  <a:pt x="822940" y="1228333"/>
                </a:lnTo>
                <a:lnTo>
                  <a:pt x="800607" y="1246565"/>
                </a:lnTo>
                <a:lnTo>
                  <a:pt x="773287" y="1287024"/>
                </a:lnTo>
                <a:lnTo>
                  <a:pt x="732809" y="1259732"/>
                </a:lnTo>
                <a:lnTo>
                  <a:pt x="709902" y="1252621"/>
                </a:lnTo>
                <a:lnTo>
                  <a:pt x="688859" y="1264137"/>
                </a:lnTo>
                <a:lnTo>
                  <a:pt x="654601" y="1298918"/>
                </a:lnTo>
                <a:lnTo>
                  <a:pt x="619797" y="1264683"/>
                </a:lnTo>
                <a:lnTo>
                  <a:pt x="593979" y="1251081"/>
                </a:lnTo>
                <a:lnTo>
                  <a:pt x="566108" y="1259732"/>
                </a:lnTo>
                <a:lnTo>
                  <a:pt x="518691" y="1291702"/>
                </a:lnTo>
                <a:lnTo>
                  <a:pt x="487549" y="1243736"/>
                </a:lnTo>
                <a:lnTo>
                  <a:pt x="471038" y="1232418"/>
                </a:lnTo>
                <a:lnTo>
                  <a:pt x="455907" y="1234197"/>
                </a:lnTo>
                <a:lnTo>
                  <a:pt x="403443" y="1256956"/>
                </a:lnTo>
                <a:lnTo>
                  <a:pt x="381598" y="1204104"/>
                </a:lnTo>
                <a:lnTo>
                  <a:pt x="357796" y="1180328"/>
                </a:lnTo>
                <a:lnTo>
                  <a:pt x="355043" y="1179620"/>
                </a:lnTo>
                <a:lnTo>
                  <a:pt x="347927" y="1179951"/>
                </a:lnTo>
                <a:lnTo>
                  <a:pt x="334121" y="1178555"/>
                </a:lnTo>
                <a:cubicBezTo>
                  <a:pt x="320213" y="1178532"/>
                  <a:pt x="306417" y="1179874"/>
                  <a:pt x="292924" y="1182503"/>
                </a:cubicBezTo>
                <a:lnTo>
                  <a:pt x="289239" y="1183595"/>
                </a:lnTo>
                <a:lnTo>
                  <a:pt x="289015" y="1183662"/>
                </a:lnTo>
                <a:lnTo>
                  <a:pt x="288626" y="1179605"/>
                </a:lnTo>
                <a:cubicBezTo>
                  <a:pt x="284707" y="1159359"/>
                  <a:pt x="277847" y="1139570"/>
                  <a:pt x="268048" y="1120922"/>
                </a:cubicBezTo>
                <a:lnTo>
                  <a:pt x="266071" y="1118241"/>
                </a:lnTo>
                <a:lnTo>
                  <a:pt x="263053" y="1116836"/>
                </a:lnTo>
                <a:lnTo>
                  <a:pt x="255996" y="1115860"/>
                </a:lnTo>
                <a:lnTo>
                  <a:pt x="242678" y="1111963"/>
                </a:lnTo>
                <a:cubicBezTo>
                  <a:pt x="229009" y="1109397"/>
                  <a:pt x="215200" y="1108193"/>
                  <a:pt x="201454" y="1108310"/>
                </a:cubicBezTo>
                <a:lnTo>
                  <a:pt x="197631" y="1108710"/>
                </a:lnTo>
                <a:lnTo>
                  <a:pt x="197399" y="1108735"/>
                </a:lnTo>
                <a:lnTo>
                  <a:pt x="197758" y="1104675"/>
                </a:lnTo>
                <a:cubicBezTo>
                  <a:pt x="197608" y="1084054"/>
                  <a:pt x="194483" y="1063344"/>
                  <a:pt x="188259" y="1043218"/>
                </a:cubicBezTo>
                <a:lnTo>
                  <a:pt x="184652" y="1035777"/>
                </a:lnTo>
                <a:lnTo>
                  <a:pt x="177996" y="1030870"/>
                </a:lnTo>
                <a:cubicBezTo>
                  <a:pt x="159348" y="1021070"/>
                  <a:pt x="139558" y="1014211"/>
                  <a:pt x="119312" y="1010291"/>
                </a:cubicBezTo>
                <a:lnTo>
                  <a:pt x="106043" y="1009018"/>
                </a:lnTo>
                <a:lnTo>
                  <a:pt x="110061" y="996308"/>
                </a:lnTo>
                <a:lnTo>
                  <a:pt x="113895" y="936896"/>
                </a:lnTo>
                <a:lnTo>
                  <a:pt x="62264" y="907252"/>
                </a:lnTo>
                <a:lnTo>
                  <a:pt x="49452" y="903574"/>
                </a:lnTo>
                <a:lnTo>
                  <a:pt x="55726" y="891813"/>
                </a:lnTo>
                <a:cubicBezTo>
                  <a:pt x="63650" y="872774"/>
                  <a:pt x="68872" y="852491"/>
                  <a:pt x="71012" y="831535"/>
                </a:cubicBezTo>
                <a:lnTo>
                  <a:pt x="70585" y="822940"/>
                </a:lnTo>
                <a:lnTo>
                  <a:pt x="52353" y="800609"/>
                </a:lnTo>
                <a:lnTo>
                  <a:pt x="11894" y="773289"/>
                </a:lnTo>
                <a:lnTo>
                  <a:pt x="39184" y="732810"/>
                </a:lnTo>
                <a:lnTo>
                  <a:pt x="46296" y="709901"/>
                </a:lnTo>
                <a:lnTo>
                  <a:pt x="34781" y="688861"/>
                </a:lnTo>
                <a:lnTo>
                  <a:pt x="0" y="654603"/>
                </a:lnTo>
                <a:lnTo>
                  <a:pt x="34233" y="619797"/>
                </a:lnTo>
                <a:lnTo>
                  <a:pt x="47836" y="593979"/>
                </a:lnTo>
                <a:lnTo>
                  <a:pt x="39185" y="566110"/>
                </a:lnTo>
                <a:lnTo>
                  <a:pt x="7215" y="518692"/>
                </a:lnTo>
                <a:lnTo>
                  <a:pt x="55180" y="487551"/>
                </a:lnTo>
                <a:lnTo>
                  <a:pt x="66500" y="471039"/>
                </a:lnTo>
                <a:lnTo>
                  <a:pt x="64720" y="455909"/>
                </a:lnTo>
                <a:lnTo>
                  <a:pt x="41961" y="403444"/>
                </a:lnTo>
                <a:lnTo>
                  <a:pt x="94813" y="381600"/>
                </a:lnTo>
                <a:lnTo>
                  <a:pt x="118589" y="357797"/>
                </a:lnTo>
                <a:lnTo>
                  <a:pt x="119297" y="355045"/>
                </a:lnTo>
                <a:lnTo>
                  <a:pt x="118966" y="347927"/>
                </a:lnTo>
                <a:lnTo>
                  <a:pt x="120361" y="334122"/>
                </a:lnTo>
                <a:lnTo>
                  <a:pt x="116413" y="292929"/>
                </a:lnTo>
                <a:lnTo>
                  <a:pt x="116413" y="292924"/>
                </a:lnTo>
                <a:lnTo>
                  <a:pt x="115254" y="289018"/>
                </a:lnTo>
                <a:lnTo>
                  <a:pt x="119311" y="288629"/>
                </a:lnTo>
                <a:cubicBezTo>
                  <a:pt x="139557" y="284709"/>
                  <a:pt x="159347" y="277849"/>
                  <a:pt x="177994" y="268050"/>
                </a:cubicBezTo>
                <a:lnTo>
                  <a:pt x="180676" y="266073"/>
                </a:lnTo>
                <a:lnTo>
                  <a:pt x="182081" y="263054"/>
                </a:lnTo>
                <a:lnTo>
                  <a:pt x="183057" y="255996"/>
                </a:lnTo>
                <a:lnTo>
                  <a:pt x="186953" y="242679"/>
                </a:lnTo>
                <a:lnTo>
                  <a:pt x="190605" y="201458"/>
                </a:lnTo>
                <a:lnTo>
                  <a:pt x="190606" y="201453"/>
                </a:lnTo>
                <a:lnTo>
                  <a:pt x="190181" y="197401"/>
                </a:lnTo>
                <a:lnTo>
                  <a:pt x="194241" y="197761"/>
                </a:lnTo>
                <a:cubicBezTo>
                  <a:pt x="214862" y="197610"/>
                  <a:pt x="235572" y="194485"/>
                  <a:pt x="255698" y="188261"/>
                </a:cubicBezTo>
                <a:lnTo>
                  <a:pt x="263139" y="184653"/>
                </a:lnTo>
                <a:lnTo>
                  <a:pt x="268046" y="177998"/>
                </a:lnTo>
                <a:cubicBezTo>
                  <a:pt x="277846" y="159350"/>
                  <a:pt x="284706" y="139561"/>
                  <a:pt x="288625" y="119315"/>
                </a:cubicBezTo>
                <a:lnTo>
                  <a:pt x="289897" y="106045"/>
                </a:lnTo>
                <a:lnTo>
                  <a:pt x="302606" y="110063"/>
                </a:lnTo>
                <a:lnTo>
                  <a:pt x="362020" y="113898"/>
                </a:lnTo>
                <a:lnTo>
                  <a:pt x="391664" y="62267"/>
                </a:lnTo>
                <a:lnTo>
                  <a:pt x="395341" y="49453"/>
                </a:lnTo>
                <a:lnTo>
                  <a:pt x="407101" y="55727"/>
                </a:lnTo>
                <a:cubicBezTo>
                  <a:pt x="426140" y="63652"/>
                  <a:pt x="446423" y="68874"/>
                  <a:pt x="467380" y="71014"/>
                </a:cubicBezTo>
                <a:lnTo>
                  <a:pt x="475975" y="70587"/>
                </a:lnTo>
                <a:lnTo>
                  <a:pt x="498307" y="52355"/>
                </a:lnTo>
                <a:lnTo>
                  <a:pt x="525628" y="11894"/>
                </a:lnTo>
                <a:lnTo>
                  <a:pt x="566109" y="39187"/>
                </a:lnTo>
                <a:lnTo>
                  <a:pt x="589015" y="46297"/>
                </a:lnTo>
                <a:lnTo>
                  <a:pt x="610055" y="34783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DFF52D02-1C8B-47DF-86F2-3CF081D07E98}"/>
              </a:ext>
            </a:extLst>
          </p:cNvPr>
          <p:cNvSpPr/>
          <p:nvPr/>
        </p:nvSpPr>
        <p:spPr>
          <a:xfrm>
            <a:off x="2298260" y="2747484"/>
            <a:ext cx="1578329" cy="1603369"/>
          </a:xfrm>
          <a:custGeom>
            <a:avLst/>
            <a:gdLst>
              <a:gd name="connsiteX0" fmla="*/ 448287 w 1024350"/>
              <a:gd name="connsiteY0" fmla="*/ 0 h 1040601"/>
              <a:gd name="connsiteX1" fmla="*/ 454756 w 1024350"/>
              <a:gd name="connsiteY1" fmla="*/ 15022 h 1040601"/>
              <a:gd name="connsiteX2" fmla="*/ 516043 w 1024350"/>
              <a:gd name="connsiteY2" fmla="*/ 67962 h 1040601"/>
              <a:gd name="connsiteX3" fmla="*/ 547776 w 1024350"/>
              <a:gd name="connsiteY3" fmla="*/ 54275 h 1040601"/>
              <a:gd name="connsiteX4" fmla="*/ 576443 w 1024350"/>
              <a:gd name="connsiteY4" fmla="*/ 16202 h 1040601"/>
              <a:gd name="connsiteX5" fmla="*/ 576478 w 1024350"/>
              <a:gd name="connsiteY5" fmla="*/ 16440 h 1040601"/>
              <a:gd name="connsiteX6" fmla="*/ 621976 w 1024350"/>
              <a:gd name="connsiteY6" fmla="*/ 83438 h 1040601"/>
              <a:gd name="connsiteX7" fmla="*/ 694878 w 1024350"/>
              <a:gd name="connsiteY7" fmla="*/ 48164 h 1040601"/>
              <a:gd name="connsiteX8" fmla="*/ 714579 w 1024350"/>
              <a:gd name="connsiteY8" fmla="*/ 23216 h 1040601"/>
              <a:gd name="connsiteX9" fmla="*/ 711234 w 1024350"/>
              <a:gd name="connsiteY9" fmla="*/ 51682 h 1040601"/>
              <a:gd name="connsiteX10" fmla="*/ 737840 w 1024350"/>
              <a:gd name="connsiteY10" fmla="*/ 128173 h 1040601"/>
              <a:gd name="connsiteX11" fmla="*/ 817387 w 1024350"/>
              <a:gd name="connsiteY11" fmla="*/ 112970 h 1040601"/>
              <a:gd name="connsiteX12" fmla="*/ 831987 w 1024350"/>
              <a:gd name="connsiteY12" fmla="*/ 102087 h 1040601"/>
              <a:gd name="connsiteX13" fmla="*/ 825517 w 1024350"/>
              <a:gd name="connsiteY13" fmla="*/ 118343 h 1040601"/>
              <a:gd name="connsiteX14" fmla="*/ 831421 w 1024350"/>
              <a:gd name="connsiteY14" fmla="*/ 199113 h 1040601"/>
              <a:gd name="connsiteX15" fmla="*/ 912192 w 1024350"/>
              <a:gd name="connsiteY15" fmla="*/ 205017 h 1040601"/>
              <a:gd name="connsiteX16" fmla="*/ 913655 w 1024350"/>
              <a:gd name="connsiteY16" fmla="*/ 204435 h 1040601"/>
              <a:gd name="connsiteX17" fmla="*/ 907865 w 1024350"/>
              <a:gd name="connsiteY17" fmla="*/ 212201 h 1040601"/>
              <a:gd name="connsiteX18" fmla="*/ 892662 w 1024350"/>
              <a:gd name="connsiteY18" fmla="*/ 291748 h 1040601"/>
              <a:gd name="connsiteX19" fmla="*/ 969153 w 1024350"/>
              <a:gd name="connsiteY19" fmla="*/ 318355 h 1040601"/>
              <a:gd name="connsiteX20" fmla="*/ 994855 w 1024350"/>
              <a:gd name="connsiteY20" fmla="*/ 315335 h 1040601"/>
              <a:gd name="connsiteX21" fmla="*/ 980664 w 1024350"/>
              <a:gd name="connsiteY21" fmla="*/ 326541 h 1040601"/>
              <a:gd name="connsiteX22" fmla="*/ 945390 w 1024350"/>
              <a:gd name="connsiteY22" fmla="*/ 399443 h 1040601"/>
              <a:gd name="connsiteX23" fmla="*/ 1012388 w 1024350"/>
              <a:gd name="connsiteY23" fmla="*/ 444940 h 1040601"/>
              <a:gd name="connsiteX24" fmla="*/ 1023737 w 1024350"/>
              <a:gd name="connsiteY24" fmla="*/ 446595 h 1040601"/>
              <a:gd name="connsiteX25" fmla="*/ 1012497 w 1024350"/>
              <a:gd name="connsiteY25" fmla="*/ 451436 h 1040601"/>
              <a:gd name="connsiteX26" fmla="*/ 959557 w 1024350"/>
              <a:gd name="connsiteY26" fmla="*/ 512724 h 1040601"/>
              <a:gd name="connsiteX27" fmla="*/ 1012497 w 1024350"/>
              <a:gd name="connsiteY27" fmla="*/ 574012 h 1040601"/>
              <a:gd name="connsiteX28" fmla="*/ 1024350 w 1024350"/>
              <a:gd name="connsiteY28" fmla="*/ 579117 h 1040601"/>
              <a:gd name="connsiteX29" fmla="*/ 1002263 w 1024350"/>
              <a:gd name="connsiteY29" fmla="*/ 582337 h 1040601"/>
              <a:gd name="connsiteX30" fmla="*/ 935264 w 1024350"/>
              <a:gd name="connsiteY30" fmla="*/ 627836 h 1040601"/>
              <a:gd name="connsiteX31" fmla="*/ 970537 w 1024350"/>
              <a:gd name="connsiteY31" fmla="*/ 700737 h 1040601"/>
              <a:gd name="connsiteX32" fmla="*/ 980960 w 1024350"/>
              <a:gd name="connsiteY32" fmla="*/ 708968 h 1040601"/>
              <a:gd name="connsiteX33" fmla="*/ 976044 w 1024350"/>
              <a:gd name="connsiteY33" fmla="*/ 708498 h 1040601"/>
              <a:gd name="connsiteX34" fmla="*/ 899553 w 1024350"/>
              <a:gd name="connsiteY34" fmla="*/ 735104 h 1040601"/>
              <a:gd name="connsiteX35" fmla="*/ 914756 w 1024350"/>
              <a:gd name="connsiteY35" fmla="*/ 814651 h 1040601"/>
              <a:gd name="connsiteX36" fmla="*/ 923425 w 1024350"/>
              <a:gd name="connsiteY36" fmla="*/ 826280 h 1040601"/>
              <a:gd name="connsiteX37" fmla="*/ 904403 w 1024350"/>
              <a:gd name="connsiteY37" fmla="*/ 819434 h 1040601"/>
              <a:gd name="connsiteX38" fmla="*/ 862653 w 1024350"/>
              <a:gd name="connsiteY38" fmla="*/ 814456 h 1040601"/>
              <a:gd name="connsiteX39" fmla="*/ 830538 w 1024350"/>
              <a:gd name="connsiteY39" fmla="*/ 827217 h 1040601"/>
              <a:gd name="connsiteX40" fmla="*/ 824635 w 1024350"/>
              <a:gd name="connsiteY40" fmla="*/ 907988 h 1040601"/>
              <a:gd name="connsiteX41" fmla="*/ 834394 w 1024350"/>
              <a:gd name="connsiteY41" fmla="*/ 932510 h 1040601"/>
              <a:gd name="connsiteX42" fmla="*/ 808790 w 1024350"/>
              <a:gd name="connsiteY42" fmla="*/ 913423 h 1040601"/>
              <a:gd name="connsiteX43" fmla="*/ 729244 w 1024350"/>
              <a:gd name="connsiteY43" fmla="*/ 898220 h 1040601"/>
              <a:gd name="connsiteX44" fmla="*/ 702637 w 1024350"/>
              <a:gd name="connsiteY44" fmla="*/ 974712 h 1040601"/>
              <a:gd name="connsiteX45" fmla="*/ 703007 w 1024350"/>
              <a:gd name="connsiteY45" fmla="*/ 977862 h 1040601"/>
              <a:gd name="connsiteX46" fmla="*/ 664766 w 1024350"/>
              <a:gd name="connsiteY46" fmla="*/ 947961 h 1040601"/>
              <a:gd name="connsiteX47" fmla="*/ 630572 w 1024350"/>
              <a:gd name="connsiteY47" fmla="*/ 942954 h 1040601"/>
              <a:gd name="connsiteX48" fmla="*/ 585075 w 1024350"/>
              <a:gd name="connsiteY48" fmla="*/ 1009953 h 1040601"/>
              <a:gd name="connsiteX49" fmla="*/ 583065 w 1024350"/>
              <a:gd name="connsiteY49" fmla="*/ 1023738 h 1040601"/>
              <a:gd name="connsiteX50" fmla="*/ 577332 w 1024350"/>
              <a:gd name="connsiteY50" fmla="*/ 1010425 h 1040601"/>
              <a:gd name="connsiteX51" fmla="*/ 516044 w 1024350"/>
              <a:gd name="connsiteY51" fmla="*/ 957484 h 1040601"/>
              <a:gd name="connsiteX52" fmla="*/ 454756 w 1024350"/>
              <a:gd name="connsiteY52" fmla="*/ 1010425 h 1040601"/>
              <a:gd name="connsiteX53" fmla="*/ 441762 w 1024350"/>
              <a:gd name="connsiteY53" fmla="*/ 1040601 h 1040601"/>
              <a:gd name="connsiteX54" fmla="*/ 437248 w 1024350"/>
              <a:gd name="connsiteY54" fmla="*/ 1009651 h 1040601"/>
              <a:gd name="connsiteX55" fmla="*/ 391750 w 1024350"/>
              <a:gd name="connsiteY55" fmla="*/ 942652 h 1040601"/>
              <a:gd name="connsiteX56" fmla="*/ 357557 w 1024350"/>
              <a:gd name="connsiteY56" fmla="*/ 947659 h 1040601"/>
              <a:gd name="connsiteX57" fmla="*/ 319395 w 1024350"/>
              <a:gd name="connsiteY57" fmla="*/ 977499 h 1040601"/>
              <a:gd name="connsiteX58" fmla="*/ 319686 w 1024350"/>
              <a:gd name="connsiteY58" fmla="*/ 975013 h 1040601"/>
              <a:gd name="connsiteX59" fmla="*/ 293080 w 1024350"/>
              <a:gd name="connsiteY59" fmla="*/ 898522 h 1040601"/>
              <a:gd name="connsiteX60" fmla="*/ 213533 w 1024350"/>
              <a:gd name="connsiteY60" fmla="*/ 913725 h 1040601"/>
              <a:gd name="connsiteX61" fmla="*/ 203397 w 1024350"/>
              <a:gd name="connsiteY61" fmla="*/ 921281 h 1040601"/>
              <a:gd name="connsiteX62" fmla="*/ 208336 w 1024350"/>
              <a:gd name="connsiteY62" fmla="*/ 908872 h 1040601"/>
              <a:gd name="connsiteX63" fmla="*/ 202433 w 1024350"/>
              <a:gd name="connsiteY63" fmla="*/ 828101 h 1040601"/>
              <a:gd name="connsiteX64" fmla="*/ 170317 w 1024350"/>
              <a:gd name="connsiteY64" fmla="*/ 815340 h 1040601"/>
              <a:gd name="connsiteX65" fmla="*/ 128567 w 1024350"/>
              <a:gd name="connsiteY65" fmla="*/ 820318 h 1040601"/>
              <a:gd name="connsiteX66" fmla="*/ 94897 w 1024350"/>
              <a:gd name="connsiteY66" fmla="*/ 832436 h 1040601"/>
              <a:gd name="connsiteX67" fmla="*/ 107109 w 1024350"/>
              <a:gd name="connsiteY67" fmla="*/ 816055 h 1040601"/>
              <a:gd name="connsiteX68" fmla="*/ 122312 w 1024350"/>
              <a:gd name="connsiteY68" fmla="*/ 736508 h 1040601"/>
              <a:gd name="connsiteX69" fmla="*/ 45821 w 1024350"/>
              <a:gd name="connsiteY69" fmla="*/ 709901 h 1040601"/>
              <a:gd name="connsiteX70" fmla="*/ 40883 w 1024350"/>
              <a:gd name="connsiteY70" fmla="*/ 710482 h 1040601"/>
              <a:gd name="connsiteX71" fmla="*/ 50902 w 1024350"/>
              <a:gd name="connsiteY71" fmla="*/ 702569 h 1040601"/>
              <a:gd name="connsiteX72" fmla="*/ 86175 w 1024350"/>
              <a:gd name="connsiteY72" fmla="*/ 629667 h 1040601"/>
              <a:gd name="connsiteX73" fmla="*/ 19178 w 1024350"/>
              <a:gd name="connsiteY73" fmla="*/ 584170 h 1040601"/>
              <a:gd name="connsiteX74" fmla="*/ 0 w 1024350"/>
              <a:gd name="connsiteY74" fmla="*/ 581373 h 1040601"/>
              <a:gd name="connsiteX75" fmla="*/ 17093 w 1024350"/>
              <a:gd name="connsiteY75" fmla="*/ 574012 h 1040601"/>
              <a:gd name="connsiteX76" fmla="*/ 70033 w 1024350"/>
              <a:gd name="connsiteY76" fmla="*/ 512724 h 1040601"/>
              <a:gd name="connsiteX77" fmla="*/ 17093 w 1024350"/>
              <a:gd name="connsiteY77" fmla="*/ 451436 h 1040601"/>
              <a:gd name="connsiteX78" fmla="*/ 613 w 1024350"/>
              <a:gd name="connsiteY78" fmla="*/ 444339 h 1040601"/>
              <a:gd name="connsiteX79" fmla="*/ 9051 w 1024350"/>
              <a:gd name="connsiteY79" fmla="*/ 443108 h 1040601"/>
              <a:gd name="connsiteX80" fmla="*/ 76049 w 1024350"/>
              <a:gd name="connsiteY80" fmla="*/ 397610 h 1040601"/>
              <a:gd name="connsiteX81" fmla="*/ 40777 w 1024350"/>
              <a:gd name="connsiteY81" fmla="*/ 324709 h 1040601"/>
              <a:gd name="connsiteX82" fmla="*/ 27146 w 1024350"/>
              <a:gd name="connsiteY82" fmla="*/ 313945 h 1040601"/>
              <a:gd name="connsiteX83" fmla="*/ 52713 w 1024350"/>
              <a:gd name="connsiteY83" fmla="*/ 316950 h 1040601"/>
              <a:gd name="connsiteX84" fmla="*/ 129204 w 1024350"/>
              <a:gd name="connsiteY84" fmla="*/ 290343 h 1040601"/>
              <a:gd name="connsiteX85" fmla="*/ 114001 w 1024350"/>
              <a:gd name="connsiteY85" fmla="*/ 210796 h 1040601"/>
              <a:gd name="connsiteX86" fmla="*/ 104079 w 1024350"/>
              <a:gd name="connsiteY86" fmla="*/ 197487 h 1040601"/>
              <a:gd name="connsiteX87" fmla="*/ 120778 w 1024350"/>
              <a:gd name="connsiteY87" fmla="*/ 204133 h 1040601"/>
              <a:gd name="connsiteX88" fmla="*/ 201549 w 1024350"/>
              <a:gd name="connsiteY88" fmla="*/ 198230 h 1040601"/>
              <a:gd name="connsiteX89" fmla="*/ 207452 w 1024350"/>
              <a:gd name="connsiteY89" fmla="*/ 117459 h 1040601"/>
              <a:gd name="connsiteX90" fmla="*/ 205671 w 1024350"/>
              <a:gd name="connsiteY90" fmla="*/ 112981 h 1040601"/>
              <a:gd name="connsiteX91" fmla="*/ 250158 w 1024350"/>
              <a:gd name="connsiteY91" fmla="*/ 131885 h 1040601"/>
              <a:gd name="connsiteX92" fmla="*/ 284482 w 1024350"/>
              <a:gd name="connsiteY92" fmla="*/ 127871 h 1040601"/>
              <a:gd name="connsiteX93" fmla="*/ 311089 w 1024350"/>
              <a:gd name="connsiteY93" fmla="*/ 51380 h 1040601"/>
              <a:gd name="connsiteX94" fmla="*/ 307827 w 1024350"/>
              <a:gd name="connsiteY94" fmla="*/ 23624 h 1040601"/>
              <a:gd name="connsiteX95" fmla="*/ 327446 w 1024350"/>
              <a:gd name="connsiteY95" fmla="*/ 48468 h 1040601"/>
              <a:gd name="connsiteX96" fmla="*/ 400347 w 1024350"/>
              <a:gd name="connsiteY96" fmla="*/ 83741 h 1040601"/>
              <a:gd name="connsiteX97" fmla="*/ 445845 w 1024350"/>
              <a:gd name="connsiteY97" fmla="*/ 16743 h 104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1024350" h="1040601">
                <a:moveTo>
                  <a:pt x="448287" y="0"/>
                </a:moveTo>
                <a:lnTo>
                  <a:pt x="454756" y="15022"/>
                </a:lnTo>
                <a:cubicBezTo>
                  <a:pt x="473593" y="49112"/>
                  <a:pt x="494304" y="67962"/>
                  <a:pt x="516043" y="67962"/>
                </a:cubicBezTo>
                <a:cubicBezTo>
                  <a:pt x="526914" y="67962"/>
                  <a:pt x="537526" y="63249"/>
                  <a:pt x="547776" y="54275"/>
                </a:cubicBezTo>
                <a:lnTo>
                  <a:pt x="576443" y="16202"/>
                </a:lnTo>
                <a:lnTo>
                  <a:pt x="576478" y="16440"/>
                </a:lnTo>
                <a:cubicBezTo>
                  <a:pt x="585851" y="54243"/>
                  <a:pt x="600977" y="77812"/>
                  <a:pt x="621976" y="83438"/>
                </a:cubicBezTo>
                <a:cubicBezTo>
                  <a:pt x="642975" y="89064"/>
                  <a:pt x="667859" y="76217"/>
                  <a:pt x="694878" y="48164"/>
                </a:cubicBezTo>
                <a:lnTo>
                  <a:pt x="714579" y="23216"/>
                </a:lnTo>
                <a:lnTo>
                  <a:pt x="711234" y="51682"/>
                </a:lnTo>
                <a:cubicBezTo>
                  <a:pt x="710502" y="90623"/>
                  <a:pt x="719014" y="117303"/>
                  <a:pt x="737840" y="128173"/>
                </a:cubicBezTo>
                <a:cubicBezTo>
                  <a:pt x="756667" y="139043"/>
                  <a:pt x="784029" y="133073"/>
                  <a:pt x="817387" y="112970"/>
                </a:cubicBezTo>
                <a:lnTo>
                  <a:pt x="831987" y="102087"/>
                </a:lnTo>
                <a:lnTo>
                  <a:pt x="825517" y="118343"/>
                </a:lnTo>
                <a:cubicBezTo>
                  <a:pt x="814733" y="155767"/>
                  <a:pt x="816048" y="183741"/>
                  <a:pt x="831421" y="199113"/>
                </a:cubicBezTo>
                <a:cubicBezTo>
                  <a:pt x="846793" y="214487"/>
                  <a:pt x="874767" y="215802"/>
                  <a:pt x="912192" y="205017"/>
                </a:cubicBezTo>
                <a:lnTo>
                  <a:pt x="913655" y="204435"/>
                </a:lnTo>
                <a:lnTo>
                  <a:pt x="907865" y="212201"/>
                </a:lnTo>
                <a:cubicBezTo>
                  <a:pt x="887762" y="245559"/>
                  <a:pt x="881792" y="272921"/>
                  <a:pt x="892662" y="291748"/>
                </a:cubicBezTo>
                <a:cubicBezTo>
                  <a:pt x="903532" y="310574"/>
                  <a:pt x="930212" y="319086"/>
                  <a:pt x="969153" y="318355"/>
                </a:cubicBezTo>
                <a:lnTo>
                  <a:pt x="994855" y="315335"/>
                </a:lnTo>
                <a:lnTo>
                  <a:pt x="980664" y="326541"/>
                </a:lnTo>
                <a:cubicBezTo>
                  <a:pt x="952612" y="353559"/>
                  <a:pt x="939764" y="378443"/>
                  <a:pt x="945390" y="399443"/>
                </a:cubicBezTo>
                <a:cubicBezTo>
                  <a:pt x="951017" y="420442"/>
                  <a:pt x="974585" y="435568"/>
                  <a:pt x="1012388" y="444940"/>
                </a:cubicBezTo>
                <a:lnTo>
                  <a:pt x="1023737" y="446595"/>
                </a:lnTo>
                <a:lnTo>
                  <a:pt x="1012497" y="451436"/>
                </a:lnTo>
                <a:cubicBezTo>
                  <a:pt x="978407" y="470274"/>
                  <a:pt x="959557" y="490984"/>
                  <a:pt x="959557" y="512724"/>
                </a:cubicBezTo>
                <a:cubicBezTo>
                  <a:pt x="959557" y="534464"/>
                  <a:pt x="978407" y="555174"/>
                  <a:pt x="1012497" y="574012"/>
                </a:cubicBezTo>
                <a:lnTo>
                  <a:pt x="1024350" y="579117"/>
                </a:lnTo>
                <a:lnTo>
                  <a:pt x="1002263" y="582337"/>
                </a:lnTo>
                <a:cubicBezTo>
                  <a:pt x="964459" y="591710"/>
                  <a:pt x="940890" y="606836"/>
                  <a:pt x="935264" y="627836"/>
                </a:cubicBezTo>
                <a:cubicBezTo>
                  <a:pt x="929637" y="648834"/>
                  <a:pt x="942486" y="673718"/>
                  <a:pt x="970537" y="700737"/>
                </a:cubicBezTo>
                <a:lnTo>
                  <a:pt x="980960" y="708968"/>
                </a:lnTo>
                <a:lnTo>
                  <a:pt x="976044" y="708498"/>
                </a:lnTo>
                <a:cubicBezTo>
                  <a:pt x="937103" y="707767"/>
                  <a:pt x="910423" y="716278"/>
                  <a:pt x="899553" y="735104"/>
                </a:cubicBezTo>
                <a:cubicBezTo>
                  <a:pt x="888683" y="753932"/>
                  <a:pt x="894653" y="781293"/>
                  <a:pt x="914756" y="814651"/>
                </a:cubicBezTo>
                <a:lnTo>
                  <a:pt x="923425" y="826280"/>
                </a:lnTo>
                <a:lnTo>
                  <a:pt x="904403" y="819434"/>
                </a:lnTo>
                <a:cubicBezTo>
                  <a:pt x="888552" y="815381"/>
                  <a:pt x="874547" y="813667"/>
                  <a:pt x="862653" y="814456"/>
                </a:cubicBezTo>
                <a:cubicBezTo>
                  <a:pt x="849060" y="815359"/>
                  <a:pt x="838224" y="819531"/>
                  <a:pt x="830538" y="827217"/>
                </a:cubicBezTo>
                <a:cubicBezTo>
                  <a:pt x="815165" y="842590"/>
                  <a:pt x="813850" y="870563"/>
                  <a:pt x="824635" y="907988"/>
                </a:cubicBezTo>
                <a:lnTo>
                  <a:pt x="834394" y="932510"/>
                </a:lnTo>
                <a:lnTo>
                  <a:pt x="808790" y="913423"/>
                </a:lnTo>
                <a:cubicBezTo>
                  <a:pt x="775432" y="893321"/>
                  <a:pt x="748070" y="887351"/>
                  <a:pt x="729244" y="898220"/>
                </a:cubicBezTo>
                <a:cubicBezTo>
                  <a:pt x="710417" y="909090"/>
                  <a:pt x="701906" y="935771"/>
                  <a:pt x="702637" y="974712"/>
                </a:cubicBezTo>
                <a:lnTo>
                  <a:pt x="703007" y="977862"/>
                </a:lnTo>
                <a:lnTo>
                  <a:pt x="664766" y="947961"/>
                </a:lnTo>
                <a:cubicBezTo>
                  <a:pt x="652543" y="941946"/>
                  <a:pt x="641073" y="940141"/>
                  <a:pt x="630572" y="942954"/>
                </a:cubicBezTo>
                <a:cubicBezTo>
                  <a:pt x="609575" y="948581"/>
                  <a:pt x="594448" y="972150"/>
                  <a:pt x="585075" y="1009953"/>
                </a:cubicBezTo>
                <a:lnTo>
                  <a:pt x="583065" y="1023738"/>
                </a:lnTo>
                <a:lnTo>
                  <a:pt x="577332" y="1010425"/>
                </a:lnTo>
                <a:cubicBezTo>
                  <a:pt x="558494" y="976335"/>
                  <a:pt x="537783" y="957485"/>
                  <a:pt x="516044" y="957484"/>
                </a:cubicBezTo>
                <a:cubicBezTo>
                  <a:pt x="494304" y="957485"/>
                  <a:pt x="473593" y="976335"/>
                  <a:pt x="454756" y="1010425"/>
                </a:cubicBezTo>
                <a:lnTo>
                  <a:pt x="441762" y="1040601"/>
                </a:lnTo>
                <a:lnTo>
                  <a:pt x="437248" y="1009651"/>
                </a:lnTo>
                <a:cubicBezTo>
                  <a:pt x="427875" y="971847"/>
                  <a:pt x="412749" y="948279"/>
                  <a:pt x="391750" y="942652"/>
                </a:cubicBezTo>
                <a:cubicBezTo>
                  <a:pt x="381251" y="939839"/>
                  <a:pt x="369780" y="941644"/>
                  <a:pt x="357557" y="947659"/>
                </a:cubicBezTo>
                <a:lnTo>
                  <a:pt x="319395" y="977499"/>
                </a:lnTo>
                <a:lnTo>
                  <a:pt x="319686" y="975013"/>
                </a:lnTo>
                <a:cubicBezTo>
                  <a:pt x="320418" y="936073"/>
                  <a:pt x="311907" y="909393"/>
                  <a:pt x="293080" y="898522"/>
                </a:cubicBezTo>
                <a:cubicBezTo>
                  <a:pt x="274253" y="887652"/>
                  <a:pt x="246891" y="893623"/>
                  <a:pt x="213533" y="913725"/>
                </a:cubicBezTo>
                <a:lnTo>
                  <a:pt x="203397" y="921281"/>
                </a:lnTo>
                <a:lnTo>
                  <a:pt x="208336" y="908872"/>
                </a:lnTo>
                <a:cubicBezTo>
                  <a:pt x="219121" y="871447"/>
                  <a:pt x="217805" y="843473"/>
                  <a:pt x="202433" y="828101"/>
                </a:cubicBezTo>
                <a:cubicBezTo>
                  <a:pt x="194746" y="820415"/>
                  <a:pt x="183909" y="816243"/>
                  <a:pt x="170317" y="815340"/>
                </a:cubicBezTo>
                <a:cubicBezTo>
                  <a:pt x="158422" y="814550"/>
                  <a:pt x="144419" y="816265"/>
                  <a:pt x="128567" y="820318"/>
                </a:cubicBezTo>
                <a:lnTo>
                  <a:pt x="94897" y="832436"/>
                </a:lnTo>
                <a:lnTo>
                  <a:pt x="107109" y="816055"/>
                </a:lnTo>
                <a:cubicBezTo>
                  <a:pt x="127212" y="782697"/>
                  <a:pt x="133182" y="755335"/>
                  <a:pt x="122312" y="736508"/>
                </a:cubicBezTo>
                <a:cubicBezTo>
                  <a:pt x="111442" y="717680"/>
                  <a:pt x="84761" y="709170"/>
                  <a:pt x="45821" y="709901"/>
                </a:cubicBezTo>
                <a:lnTo>
                  <a:pt x="40883" y="710482"/>
                </a:lnTo>
                <a:lnTo>
                  <a:pt x="50902" y="702569"/>
                </a:lnTo>
                <a:cubicBezTo>
                  <a:pt x="78955" y="675551"/>
                  <a:pt x="91803" y="650666"/>
                  <a:pt x="86175" y="629667"/>
                </a:cubicBezTo>
                <a:cubicBezTo>
                  <a:pt x="80549" y="608668"/>
                  <a:pt x="56981" y="593543"/>
                  <a:pt x="19178" y="584170"/>
                </a:cubicBezTo>
                <a:lnTo>
                  <a:pt x="0" y="581373"/>
                </a:lnTo>
                <a:lnTo>
                  <a:pt x="17093" y="574012"/>
                </a:lnTo>
                <a:cubicBezTo>
                  <a:pt x="51183" y="555174"/>
                  <a:pt x="70034" y="534463"/>
                  <a:pt x="70033" y="512724"/>
                </a:cubicBezTo>
                <a:cubicBezTo>
                  <a:pt x="70033" y="490984"/>
                  <a:pt x="51184" y="470273"/>
                  <a:pt x="17093" y="451436"/>
                </a:cubicBezTo>
                <a:lnTo>
                  <a:pt x="613" y="444339"/>
                </a:lnTo>
                <a:lnTo>
                  <a:pt x="9051" y="443108"/>
                </a:lnTo>
                <a:cubicBezTo>
                  <a:pt x="46855" y="433736"/>
                  <a:pt x="70423" y="418610"/>
                  <a:pt x="76049" y="397610"/>
                </a:cubicBezTo>
                <a:cubicBezTo>
                  <a:pt x="81677" y="376611"/>
                  <a:pt x="68829" y="351728"/>
                  <a:pt x="40777" y="324709"/>
                </a:cubicBezTo>
                <a:lnTo>
                  <a:pt x="27146" y="313945"/>
                </a:lnTo>
                <a:lnTo>
                  <a:pt x="52713" y="316950"/>
                </a:lnTo>
                <a:cubicBezTo>
                  <a:pt x="91653" y="317681"/>
                  <a:pt x="118334" y="309170"/>
                  <a:pt x="129204" y="290343"/>
                </a:cubicBezTo>
                <a:cubicBezTo>
                  <a:pt x="140074" y="271516"/>
                  <a:pt x="134104" y="244154"/>
                  <a:pt x="114001" y="210796"/>
                </a:cubicBezTo>
                <a:lnTo>
                  <a:pt x="104079" y="197487"/>
                </a:lnTo>
                <a:lnTo>
                  <a:pt x="120778" y="204133"/>
                </a:lnTo>
                <a:cubicBezTo>
                  <a:pt x="158203" y="214918"/>
                  <a:pt x="186177" y="213602"/>
                  <a:pt x="201549" y="198230"/>
                </a:cubicBezTo>
                <a:cubicBezTo>
                  <a:pt x="216923" y="182858"/>
                  <a:pt x="218238" y="154883"/>
                  <a:pt x="207452" y="117459"/>
                </a:cubicBezTo>
                <a:lnTo>
                  <a:pt x="205671" y="112981"/>
                </a:lnTo>
                <a:lnTo>
                  <a:pt x="250158" y="131885"/>
                </a:lnTo>
                <a:cubicBezTo>
                  <a:pt x="263522" y="134532"/>
                  <a:pt x="275068" y="133306"/>
                  <a:pt x="284482" y="127871"/>
                </a:cubicBezTo>
                <a:cubicBezTo>
                  <a:pt x="303309" y="117001"/>
                  <a:pt x="311820" y="90320"/>
                  <a:pt x="311089" y="51380"/>
                </a:cubicBezTo>
                <a:lnTo>
                  <a:pt x="307827" y="23624"/>
                </a:lnTo>
                <a:lnTo>
                  <a:pt x="327446" y="48468"/>
                </a:lnTo>
                <a:cubicBezTo>
                  <a:pt x="354464" y="76520"/>
                  <a:pt x="379348" y="89367"/>
                  <a:pt x="400347" y="83741"/>
                </a:cubicBezTo>
                <a:cubicBezTo>
                  <a:pt x="421346" y="78115"/>
                  <a:pt x="436472" y="54546"/>
                  <a:pt x="445845" y="16743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3CC57296-BDD1-45D4-A100-86B7876659F7}"/>
              </a:ext>
            </a:extLst>
          </p:cNvPr>
          <p:cNvSpPr/>
          <p:nvPr/>
        </p:nvSpPr>
        <p:spPr>
          <a:xfrm>
            <a:off x="6047171" y="2747293"/>
            <a:ext cx="1603560" cy="1603560"/>
          </a:xfrm>
          <a:custGeom>
            <a:avLst/>
            <a:gdLst>
              <a:gd name="connsiteX0" fmla="*/ 821794 w 1643588"/>
              <a:gd name="connsiteY0" fmla="*/ 0 h 1643588"/>
              <a:gd name="connsiteX1" fmla="*/ 824324 w 1643588"/>
              <a:gd name="connsiteY1" fmla="*/ 34031 h 1643588"/>
              <a:gd name="connsiteX2" fmla="*/ 880080 w 1643588"/>
              <a:gd name="connsiteY2" fmla="*/ 278366 h 1643588"/>
              <a:gd name="connsiteX3" fmla="*/ 891513 w 1643588"/>
              <a:gd name="connsiteY3" fmla="*/ 297169 h 1643588"/>
              <a:gd name="connsiteX4" fmla="*/ 893379 w 1643588"/>
              <a:gd name="connsiteY4" fmla="*/ 303997 h 1643588"/>
              <a:gd name="connsiteX5" fmla="*/ 910989 w 1643588"/>
              <a:gd name="connsiteY5" fmla="*/ 321726 h 1643588"/>
              <a:gd name="connsiteX6" fmla="*/ 920513 w 1643588"/>
              <a:gd name="connsiteY6" fmla="*/ 322532 h 1643588"/>
              <a:gd name="connsiteX7" fmla="*/ 929627 w 1643588"/>
              <a:gd name="connsiteY7" fmla="*/ 325411 h 1643588"/>
              <a:gd name="connsiteX8" fmla="*/ 952659 w 1643588"/>
              <a:gd name="connsiteY8" fmla="*/ 315718 h 1643588"/>
              <a:gd name="connsiteX9" fmla="*/ 956983 w 1643588"/>
              <a:gd name="connsiteY9" fmla="*/ 310115 h 1643588"/>
              <a:gd name="connsiteX10" fmla="*/ 974712 w 1643588"/>
              <a:gd name="connsiteY10" fmla="*/ 297076 h 1643588"/>
              <a:gd name="connsiteX11" fmla="*/ 1119261 w 1643588"/>
              <a:gd name="connsiteY11" fmla="*/ 92348 h 1643588"/>
              <a:gd name="connsiteX12" fmla="*/ 1134552 w 1643588"/>
              <a:gd name="connsiteY12" fmla="*/ 61842 h 1643588"/>
              <a:gd name="connsiteX13" fmla="*/ 1123940 w 1643588"/>
              <a:gd name="connsiteY13" fmla="*/ 94274 h 1643588"/>
              <a:gd name="connsiteX14" fmla="*/ 1082512 w 1643588"/>
              <a:gd name="connsiteY14" fmla="*/ 341441 h 1643588"/>
              <a:gd name="connsiteX15" fmla="*/ 1087158 w 1643588"/>
              <a:gd name="connsiteY15" fmla="*/ 371016 h 1643588"/>
              <a:gd name="connsiteX16" fmla="*/ 1087108 w 1643588"/>
              <a:gd name="connsiteY16" fmla="*/ 371409 h 1643588"/>
              <a:gd name="connsiteX17" fmla="*/ 1096540 w 1643588"/>
              <a:gd name="connsiteY17" fmla="*/ 394549 h 1643588"/>
              <a:gd name="connsiteX18" fmla="*/ 1103988 w 1643588"/>
              <a:gd name="connsiteY18" fmla="*/ 398422 h 1643588"/>
              <a:gd name="connsiteX19" fmla="*/ 1110426 w 1643588"/>
              <a:gd name="connsiteY19" fmla="*/ 403804 h 1643588"/>
              <a:gd name="connsiteX20" fmla="*/ 1135414 w 1643588"/>
              <a:gd name="connsiteY20" fmla="*/ 403606 h 1643588"/>
              <a:gd name="connsiteX21" fmla="*/ 1135757 w 1643588"/>
              <a:gd name="connsiteY21" fmla="*/ 403409 h 1643588"/>
              <a:gd name="connsiteX22" fmla="*/ 1164841 w 1643588"/>
              <a:gd name="connsiteY22" fmla="*/ 396317 h 1643588"/>
              <a:gd name="connsiteX23" fmla="*/ 1377038 w 1643588"/>
              <a:gd name="connsiteY23" fmla="*/ 262972 h 1643588"/>
              <a:gd name="connsiteX24" fmla="*/ 1402890 w 1643588"/>
              <a:gd name="connsiteY24" fmla="*/ 240698 h 1643588"/>
              <a:gd name="connsiteX25" fmla="*/ 1380616 w 1643588"/>
              <a:gd name="connsiteY25" fmla="*/ 266550 h 1643588"/>
              <a:gd name="connsiteX26" fmla="*/ 1247271 w 1643588"/>
              <a:gd name="connsiteY26" fmla="*/ 478746 h 1643588"/>
              <a:gd name="connsiteX27" fmla="*/ 1242058 w 1643588"/>
              <a:gd name="connsiteY27" fmla="*/ 500127 h 1643588"/>
              <a:gd name="connsiteX28" fmla="*/ 1238550 w 1643588"/>
              <a:gd name="connsiteY28" fmla="*/ 506274 h 1643588"/>
              <a:gd name="connsiteX29" fmla="*/ 1238466 w 1643588"/>
              <a:gd name="connsiteY29" fmla="*/ 531263 h 1643588"/>
              <a:gd name="connsiteX30" fmla="*/ 1244629 w 1643588"/>
              <a:gd name="connsiteY30" fmla="*/ 538567 h 1643588"/>
              <a:gd name="connsiteX31" fmla="*/ 1249039 w 1643588"/>
              <a:gd name="connsiteY31" fmla="*/ 547048 h 1643588"/>
              <a:gd name="connsiteX32" fmla="*/ 1272179 w 1643588"/>
              <a:gd name="connsiteY32" fmla="*/ 556480 h 1643588"/>
              <a:gd name="connsiteX33" fmla="*/ 1279199 w 1643588"/>
              <a:gd name="connsiteY33" fmla="*/ 555575 h 1643588"/>
              <a:gd name="connsiteX34" fmla="*/ 1300954 w 1643588"/>
              <a:gd name="connsiteY34" fmla="*/ 558893 h 1643588"/>
              <a:gd name="connsiteX35" fmla="*/ 1547931 w 1643588"/>
              <a:gd name="connsiteY35" fmla="*/ 516339 h 1643588"/>
              <a:gd name="connsiteX36" fmla="*/ 1580315 w 1643588"/>
              <a:gd name="connsiteY36" fmla="*/ 505580 h 1643588"/>
              <a:gd name="connsiteX37" fmla="*/ 1549878 w 1643588"/>
              <a:gd name="connsiteY37" fmla="*/ 521009 h 1643588"/>
              <a:gd name="connsiteX38" fmla="*/ 1345810 w 1643588"/>
              <a:gd name="connsiteY38" fmla="*/ 666489 h 1643588"/>
              <a:gd name="connsiteX39" fmla="*/ 1328182 w 1643588"/>
              <a:gd name="connsiteY39" fmla="*/ 690688 h 1643588"/>
              <a:gd name="connsiteX40" fmla="*/ 1327870 w 1643588"/>
              <a:gd name="connsiteY40" fmla="*/ 690929 h 1643588"/>
              <a:gd name="connsiteX41" fmla="*/ 1318177 w 1643588"/>
              <a:gd name="connsiteY41" fmla="*/ 713961 h 1643588"/>
              <a:gd name="connsiteX42" fmla="*/ 1320705 w 1643588"/>
              <a:gd name="connsiteY42" fmla="*/ 721963 h 1643588"/>
              <a:gd name="connsiteX43" fmla="*/ 1321451 w 1643588"/>
              <a:gd name="connsiteY43" fmla="*/ 730324 h 1643588"/>
              <a:gd name="connsiteX44" fmla="*/ 1339260 w 1643588"/>
              <a:gd name="connsiteY44" fmla="*/ 747853 h 1643588"/>
              <a:gd name="connsiteX45" fmla="*/ 1339641 w 1643588"/>
              <a:gd name="connsiteY45" fmla="*/ 747955 h 1643588"/>
              <a:gd name="connsiteX46" fmla="*/ 1365223 w 1643588"/>
              <a:gd name="connsiteY46" fmla="*/ 763508 h 1643588"/>
              <a:gd name="connsiteX47" fmla="*/ 1609558 w 1643588"/>
              <a:gd name="connsiteY47" fmla="*/ 819264 h 1643588"/>
              <a:gd name="connsiteX48" fmla="*/ 1643588 w 1643588"/>
              <a:gd name="connsiteY48" fmla="*/ 821794 h 1643588"/>
              <a:gd name="connsiteX49" fmla="*/ 1609557 w 1643588"/>
              <a:gd name="connsiteY49" fmla="*/ 824324 h 1643588"/>
              <a:gd name="connsiteX50" fmla="*/ 1365223 w 1643588"/>
              <a:gd name="connsiteY50" fmla="*/ 880080 h 1643588"/>
              <a:gd name="connsiteX51" fmla="*/ 1346419 w 1643588"/>
              <a:gd name="connsiteY51" fmla="*/ 891513 h 1643588"/>
              <a:gd name="connsiteX52" fmla="*/ 1339591 w 1643588"/>
              <a:gd name="connsiteY52" fmla="*/ 893379 h 1643588"/>
              <a:gd name="connsiteX53" fmla="*/ 1321862 w 1643588"/>
              <a:gd name="connsiteY53" fmla="*/ 910989 h 1643588"/>
              <a:gd name="connsiteX54" fmla="*/ 1321055 w 1643588"/>
              <a:gd name="connsiteY54" fmla="*/ 920515 h 1643588"/>
              <a:gd name="connsiteX55" fmla="*/ 1318177 w 1643588"/>
              <a:gd name="connsiteY55" fmla="*/ 929627 h 1643588"/>
              <a:gd name="connsiteX56" fmla="*/ 1327870 w 1643588"/>
              <a:gd name="connsiteY56" fmla="*/ 952659 h 1643588"/>
              <a:gd name="connsiteX57" fmla="*/ 1333472 w 1643588"/>
              <a:gd name="connsiteY57" fmla="*/ 956983 h 1643588"/>
              <a:gd name="connsiteX58" fmla="*/ 1346510 w 1643588"/>
              <a:gd name="connsiteY58" fmla="*/ 974712 h 1643588"/>
              <a:gd name="connsiteX59" fmla="*/ 1551240 w 1643588"/>
              <a:gd name="connsiteY59" fmla="*/ 1119261 h 1643588"/>
              <a:gd name="connsiteX60" fmla="*/ 1581747 w 1643588"/>
              <a:gd name="connsiteY60" fmla="*/ 1134552 h 1643588"/>
              <a:gd name="connsiteX61" fmla="*/ 1549314 w 1643588"/>
              <a:gd name="connsiteY61" fmla="*/ 1123940 h 1643588"/>
              <a:gd name="connsiteX62" fmla="*/ 1302145 w 1643588"/>
              <a:gd name="connsiteY62" fmla="*/ 1082512 h 1643588"/>
              <a:gd name="connsiteX63" fmla="*/ 1272603 w 1643588"/>
              <a:gd name="connsiteY63" fmla="*/ 1087153 h 1643588"/>
              <a:gd name="connsiteX64" fmla="*/ 1272179 w 1643588"/>
              <a:gd name="connsiteY64" fmla="*/ 1087108 h 1643588"/>
              <a:gd name="connsiteX65" fmla="*/ 1249039 w 1643588"/>
              <a:gd name="connsiteY65" fmla="*/ 1096540 h 1643588"/>
              <a:gd name="connsiteX66" fmla="*/ 1245167 w 1643588"/>
              <a:gd name="connsiteY66" fmla="*/ 1103987 h 1643588"/>
              <a:gd name="connsiteX67" fmla="*/ 1239784 w 1643588"/>
              <a:gd name="connsiteY67" fmla="*/ 1110426 h 1643588"/>
              <a:gd name="connsiteX68" fmla="*/ 1239982 w 1643588"/>
              <a:gd name="connsiteY68" fmla="*/ 1135413 h 1643588"/>
              <a:gd name="connsiteX69" fmla="*/ 1240180 w 1643588"/>
              <a:gd name="connsiteY69" fmla="*/ 1135756 h 1643588"/>
              <a:gd name="connsiteX70" fmla="*/ 1247271 w 1643588"/>
              <a:gd name="connsiteY70" fmla="*/ 1164841 h 1643588"/>
              <a:gd name="connsiteX71" fmla="*/ 1380616 w 1643588"/>
              <a:gd name="connsiteY71" fmla="*/ 1377038 h 1643588"/>
              <a:gd name="connsiteX72" fmla="*/ 1402890 w 1643588"/>
              <a:gd name="connsiteY72" fmla="*/ 1402890 h 1643588"/>
              <a:gd name="connsiteX73" fmla="*/ 1377038 w 1643588"/>
              <a:gd name="connsiteY73" fmla="*/ 1380616 h 1643588"/>
              <a:gd name="connsiteX74" fmla="*/ 1164841 w 1643588"/>
              <a:gd name="connsiteY74" fmla="*/ 1247271 h 1643588"/>
              <a:gd name="connsiteX75" fmla="*/ 1143461 w 1643588"/>
              <a:gd name="connsiteY75" fmla="*/ 1242058 h 1643588"/>
              <a:gd name="connsiteX76" fmla="*/ 1137314 w 1643588"/>
              <a:gd name="connsiteY76" fmla="*/ 1238550 h 1643588"/>
              <a:gd name="connsiteX77" fmla="*/ 1112325 w 1643588"/>
              <a:gd name="connsiteY77" fmla="*/ 1238466 h 1643588"/>
              <a:gd name="connsiteX78" fmla="*/ 1105020 w 1643588"/>
              <a:gd name="connsiteY78" fmla="*/ 1244630 h 1643588"/>
              <a:gd name="connsiteX79" fmla="*/ 1096540 w 1643588"/>
              <a:gd name="connsiteY79" fmla="*/ 1249039 h 1643588"/>
              <a:gd name="connsiteX80" fmla="*/ 1087108 w 1643588"/>
              <a:gd name="connsiteY80" fmla="*/ 1272179 h 1643588"/>
              <a:gd name="connsiteX81" fmla="*/ 1088012 w 1643588"/>
              <a:gd name="connsiteY81" fmla="*/ 1279199 h 1643588"/>
              <a:gd name="connsiteX82" fmla="*/ 1084696 w 1643588"/>
              <a:gd name="connsiteY82" fmla="*/ 1300955 h 1643588"/>
              <a:gd name="connsiteX83" fmla="*/ 1127249 w 1643588"/>
              <a:gd name="connsiteY83" fmla="*/ 1547932 h 1643588"/>
              <a:gd name="connsiteX84" fmla="*/ 1138008 w 1643588"/>
              <a:gd name="connsiteY84" fmla="*/ 1580315 h 1643588"/>
              <a:gd name="connsiteX85" fmla="*/ 1122579 w 1643588"/>
              <a:gd name="connsiteY85" fmla="*/ 1549879 h 1643588"/>
              <a:gd name="connsiteX86" fmla="*/ 1003595 w 1643588"/>
              <a:gd name="connsiteY86" fmla="*/ 1372070 h 1643588"/>
              <a:gd name="connsiteX87" fmla="*/ 952905 w 1643588"/>
              <a:gd name="connsiteY87" fmla="*/ 1328189 h 1643588"/>
              <a:gd name="connsiteX88" fmla="*/ 952659 w 1643588"/>
              <a:gd name="connsiteY88" fmla="*/ 1327870 h 1643588"/>
              <a:gd name="connsiteX89" fmla="*/ 929627 w 1643588"/>
              <a:gd name="connsiteY89" fmla="*/ 1318177 h 1643588"/>
              <a:gd name="connsiteX90" fmla="*/ 922072 w 1643588"/>
              <a:gd name="connsiteY90" fmla="*/ 1322945 h 1643588"/>
              <a:gd name="connsiteX91" fmla="*/ 913264 w 1643588"/>
              <a:gd name="connsiteY91" fmla="*/ 1321451 h 1643588"/>
              <a:gd name="connsiteX92" fmla="*/ 895735 w 1643588"/>
              <a:gd name="connsiteY92" fmla="*/ 1339259 h 1643588"/>
              <a:gd name="connsiteX93" fmla="*/ 895630 w 1643588"/>
              <a:gd name="connsiteY93" fmla="*/ 1339651 h 1643588"/>
              <a:gd name="connsiteX94" fmla="*/ 865731 w 1643588"/>
              <a:gd name="connsiteY94" fmla="*/ 1399656 h 1643588"/>
              <a:gd name="connsiteX95" fmla="*/ 824324 w 1643588"/>
              <a:gd name="connsiteY95" fmla="*/ 1609558 h 1643588"/>
              <a:gd name="connsiteX96" fmla="*/ 821794 w 1643588"/>
              <a:gd name="connsiteY96" fmla="*/ 1643588 h 1643588"/>
              <a:gd name="connsiteX97" fmla="*/ 819264 w 1643588"/>
              <a:gd name="connsiteY97" fmla="*/ 1609558 h 1643588"/>
              <a:gd name="connsiteX98" fmla="*/ 763508 w 1643588"/>
              <a:gd name="connsiteY98" fmla="*/ 1365223 h 1643588"/>
              <a:gd name="connsiteX99" fmla="*/ 752076 w 1643588"/>
              <a:gd name="connsiteY99" fmla="*/ 1346419 h 1643588"/>
              <a:gd name="connsiteX100" fmla="*/ 750209 w 1643588"/>
              <a:gd name="connsiteY100" fmla="*/ 1339591 h 1643588"/>
              <a:gd name="connsiteX101" fmla="*/ 732599 w 1643588"/>
              <a:gd name="connsiteY101" fmla="*/ 1321862 h 1643588"/>
              <a:gd name="connsiteX102" fmla="*/ 723075 w 1643588"/>
              <a:gd name="connsiteY102" fmla="*/ 1321056 h 1643588"/>
              <a:gd name="connsiteX103" fmla="*/ 713961 w 1643588"/>
              <a:gd name="connsiteY103" fmla="*/ 1318177 h 1643588"/>
              <a:gd name="connsiteX104" fmla="*/ 690929 w 1643588"/>
              <a:gd name="connsiteY104" fmla="*/ 1327870 h 1643588"/>
              <a:gd name="connsiteX105" fmla="*/ 686605 w 1643588"/>
              <a:gd name="connsiteY105" fmla="*/ 1333473 h 1643588"/>
              <a:gd name="connsiteX106" fmla="*/ 668876 w 1643588"/>
              <a:gd name="connsiteY106" fmla="*/ 1346512 h 1643588"/>
              <a:gd name="connsiteX107" fmla="*/ 524327 w 1643588"/>
              <a:gd name="connsiteY107" fmla="*/ 1551240 h 1643588"/>
              <a:gd name="connsiteX108" fmla="*/ 509036 w 1643588"/>
              <a:gd name="connsiteY108" fmla="*/ 1581747 h 1643588"/>
              <a:gd name="connsiteX109" fmla="*/ 519648 w 1643588"/>
              <a:gd name="connsiteY109" fmla="*/ 1549314 h 1643588"/>
              <a:gd name="connsiteX110" fmla="*/ 561076 w 1643588"/>
              <a:gd name="connsiteY110" fmla="*/ 1302147 h 1643588"/>
              <a:gd name="connsiteX111" fmla="*/ 556430 w 1643588"/>
              <a:gd name="connsiteY111" fmla="*/ 1272570 h 1643588"/>
              <a:gd name="connsiteX112" fmla="*/ 556480 w 1643588"/>
              <a:gd name="connsiteY112" fmla="*/ 1272179 h 1643588"/>
              <a:gd name="connsiteX113" fmla="*/ 547048 w 1643588"/>
              <a:gd name="connsiteY113" fmla="*/ 1249040 h 1643588"/>
              <a:gd name="connsiteX114" fmla="*/ 539602 w 1643588"/>
              <a:gd name="connsiteY114" fmla="*/ 1245168 h 1643588"/>
              <a:gd name="connsiteX115" fmla="*/ 533163 w 1643588"/>
              <a:gd name="connsiteY115" fmla="*/ 1239784 h 1643588"/>
              <a:gd name="connsiteX116" fmla="*/ 508175 w 1643588"/>
              <a:gd name="connsiteY116" fmla="*/ 1239982 h 1643588"/>
              <a:gd name="connsiteX117" fmla="*/ 507833 w 1643588"/>
              <a:gd name="connsiteY117" fmla="*/ 1240179 h 1643588"/>
              <a:gd name="connsiteX118" fmla="*/ 478747 w 1643588"/>
              <a:gd name="connsiteY118" fmla="*/ 1247271 h 1643588"/>
              <a:gd name="connsiteX119" fmla="*/ 266549 w 1643588"/>
              <a:gd name="connsiteY119" fmla="*/ 1380616 h 1643588"/>
              <a:gd name="connsiteX120" fmla="*/ 240699 w 1643588"/>
              <a:gd name="connsiteY120" fmla="*/ 1402890 h 1643588"/>
              <a:gd name="connsiteX121" fmla="*/ 262972 w 1643588"/>
              <a:gd name="connsiteY121" fmla="*/ 1377038 h 1643588"/>
              <a:gd name="connsiteX122" fmla="*/ 396318 w 1643588"/>
              <a:gd name="connsiteY122" fmla="*/ 1164842 h 1643588"/>
              <a:gd name="connsiteX123" fmla="*/ 401531 w 1643588"/>
              <a:gd name="connsiteY123" fmla="*/ 1143461 h 1643588"/>
              <a:gd name="connsiteX124" fmla="*/ 405038 w 1643588"/>
              <a:gd name="connsiteY124" fmla="*/ 1137314 h 1643588"/>
              <a:gd name="connsiteX125" fmla="*/ 405122 w 1643588"/>
              <a:gd name="connsiteY125" fmla="*/ 1112326 h 1643588"/>
              <a:gd name="connsiteX126" fmla="*/ 398959 w 1643588"/>
              <a:gd name="connsiteY126" fmla="*/ 1105022 h 1643588"/>
              <a:gd name="connsiteX127" fmla="*/ 394549 w 1643588"/>
              <a:gd name="connsiteY127" fmla="*/ 1096541 h 1643588"/>
              <a:gd name="connsiteX128" fmla="*/ 371409 w 1643588"/>
              <a:gd name="connsiteY128" fmla="*/ 1087108 h 1643588"/>
              <a:gd name="connsiteX129" fmla="*/ 363801 w 1643588"/>
              <a:gd name="connsiteY129" fmla="*/ 1087923 h 1643588"/>
              <a:gd name="connsiteX130" fmla="*/ 342634 w 1643588"/>
              <a:gd name="connsiteY130" fmla="*/ 1084696 h 1643588"/>
              <a:gd name="connsiteX131" fmla="*/ 95657 w 1643588"/>
              <a:gd name="connsiteY131" fmla="*/ 1127249 h 1643588"/>
              <a:gd name="connsiteX132" fmla="*/ 63273 w 1643588"/>
              <a:gd name="connsiteY132" fmla="*/ 1138008 h 1643588"/>
              <a:gd name="connsiteX133" fmla="*/ 93710 w 1643588"/>
              <a:gd name="connsiteY133" fmla="*/ 1122579 h 1643588"/>
              <a:gd name="connsiteX134" fmla="*/ 297778 w 1643588"/>
              <a:gd name="connsiteY134" fmla="*/ 977099 h 1643588"/>
              <a:gd name="connsiteX135" fmla="*/ 315406 w 1643588"/>
              <a:gd name="connsiteY135" fmla="*/ 952900 h 1643588"/>
              <a:gd name="connsiteX136" fmla="*/ 315719 w 1643588"/>
              <a:gd name="connsiteY136" fmla="*/ 952659 h 1643588"/>
              <a:gd name="connsiteX137" fmla="*/ 325411 w 1643588"/>
              <a:gd name="connsiteY137" fmla="*/ 929627 h 1643588"/>
              <a:gd name="connsiteX138" fmla="*/ 322884 w 1643588"/>
              <a:gd name="connsiteY138" fmla="*/ 921625 h 1643588"/>
              <a:gd name="connsiteX139" fmla="*/ 322137 w 1643588"/>
              <a:gd name="connsiteY139" fmla="*/ 913265 h 1643588"/>
              <a:gd name="connsiteX140" fmla="*/ 304328 w 1643588"/>
              <a:gd name="connsiteY140" fmla="*/ 895736 h 1643588"/>
              <a:gd name="connsiteX141" fmla="*/ 303947 w 1643588"/>
              <a:gd name="connsiteY141" fmla="*/ 895632 h 1643588"/>
              <a:gd name="connsiteX142" fmla="*/ 278366 w 1643588"/>
              <a:gd name="connsiteY142" fmla="*/ 880080 h 1643588"/>
              <a:gd name="connsiteX143" fmla="*/ 34031 w 1643588"/>
              <a:gd name="connsiteY143" fmla="*/ 824324 h 1643588"/>
              <a:gd name="connsiteX144" fmla="*/ 0 w 1643588"/>
              <a:gd name="connsiteY144" fmla="*/ 821794 h 1643588"/>
              <a:gd name="connsiteX145" fmla="*/ 34031 w 1643588"/>
              <a:gd name="connsiteY145" fmla="*/ 819264 h 1643588"/>
              <a:gd name="connsiteX146" fmla="*/ 278366 w 1643588"/>
              <a:gd name="connsiteY146" fmla="*/ 763508 h 1643588"/>
              <a:gd name="connsiteX147" fmla="*/ 297169 w 1643588"/>
              <a:gd name="connsiteY147" fmla="*/ 752075 h 1643588"/>
              <a:gd name="connsiteX148" fmla="*/ 303997 w 1643588"/>
              <a:gd name="connsiteY148" fmla="*/ 750209 h 1643588"/>
              <a:gd name="connsiteX149" fmla="*/ 321726 w 1643588"/>
              <a:gd name="connsiteY149" fmla="*/ 732600 h 1643588"/>
              <a:gd name="connsiteX150" fmla="*/ 322532 w 1643588"/>
              <a:gd name="connsiteY150" fmla="*/ 723076 h 1643588"/>
              <a:gd name="connsiteX151" fmla="*/ 325411 w 1643588"/>
              <a:gd name="connsiteY151" fmla="*/ 713962 h 1643588"/>
              <a:gd name="connsiteX152" fmla="*/ 315718 w 1643588"/>
              <a:gd name="connsiteY152" fmla="*/ 690929 h 1643588"/>
              <a:gd name="connsiteX153" fmla="*/ 310115 w 1643588"/>
              <a:gd name="connsiteY153" fmla="*/ 686605 h 1643588"/>
              <a:gd name="connsiteX154" fmla="*/ 297077 w 1643588"/>
              <a:gd name="connsiteY154" fmla="*/ 668876 h 1643588"/>
              <a:gd name="connsiteX155" fmla="*/ 92348 w 1643588"/>
              <a:gd name="connsiteY155" fmla="*/ 524327 h 1643588"/>
              <a:gd name="connsiteX156" fmla="*/ 61842 w 1643588"/>
              <a:gd name="connsiteY156" fmla="*/ 509036 h 1643588"/>
              <a:gd name="connsiteX157" fmla="*/ 94274 w 1643588"/>
              <a:gd name="connsiteY157" fmla="*/ 519648 h 1643588"/>
              <a:gd name="connsiteX158" fmla="*/ 341443 w 1643588"/>
              <a:gd name="connsiteY158" fmla="*/ 561077 h 1643588"/>
              <a:gd name="connsiteX159" fmla="*/ 371017 w 1643588"/>
              <a:gd name="connsiteY159" fmla="*/ 556430 h 1643588"/>
              <a:gd name="connsiteX160" fmla="*/ 371409 w 1643588"/>
              <a:gd name="connsiteY160" fmla="*/ 556480 h 1643588"/>
              <a:gd name="connsiteX161" fmla="*/ 394550 w 1643588"/>
              <a:gd name="connsiteY161" fmla="*/ 547048 h 1643588"/>
              <a:gd name="connsiteX162" fmla="*/ 398422 w 1643588"/>
              <a:gd name="connsiteY162" fmla="*/ 539600 h 1643588"/>
              <a:gd name="connsiteX163" fmla="*/ 403803 w 1643588"/>
              <a:gd name="connsiteY163" fmla="*/ 533163 h 1643588"/>
              <a:gd name="connsiteX164" fmla="*/ 403606 w 1643588"/>
              <a:gd name="connsiteY164" fmla="*/ 508175 h 1643588"/>
              <a:gd name="connsiteX165" fmla="*/ 403410 w 1643588"/>
              <a:gd name="connsiteY165" fmla="*/ 507833 h 1643588"/>
              <a:gd name="connsiteX166" fmla="*/ 396318 w 1643588"/>
              <a:gd name="connsiteY166" fmla="*/ 478747 h 1643588"/>
              <a:gd name="connsiteX167" fmla="*/ 262973 w 1643588"/>
              <a:gd name="connsiteY167" fmla="*/ 266550 h 1643588"/>
              <a:gd name="connsiteX168" fmla="*/ 240698 w 1643588"/>
              <a:gd name="connsiteY168" fmla="*/ 240699 h 1643588"/>
              <a:gd name="connsiteX169" fmla="*/ 266550 w 1643588"/>
              <a:gd name="connsiteY169" fmla="*/ 262972 h 1643588"/>
              <a:gd name="connsiteX170" fmla="*/ 478747 w 1643588"/>
              <a:gd name="connsiteY170" fmla="*/ 396318 h 1643588"/>
              <a:gd name="connsiteX171" fmla="*/ 500127 w 1643588"/>
              <a:gd name="connsiteY171" fmla="*/ 401530 h 1643588"/>
              <a:gd name="connsiteX172" fmla="*/ 506274 w 1643588"/>
              <a:gd name="connsiteY172" fmla="*/ 405038 h 1643588"/>
              <a:gd name="connsiteX173" fmla="*/ 531263 w 1643588"/>
              <a:gd name="connsiteY173" fmla="*/ 405122 h 1643588"/>
              <a:gd name="connsiteX174" fmla="*/ 538567 w 1643588"/>
              <a:gd name="connsiteY174" fmla="*/ 398958 h 1643588"/>
              <a:gd name="connsiteX175" fmla="*/ 547048 w 1643588"/>
              <a:gd name="connsiteY175" fmla="*/ 394549 h 1643588"/>
              <a:gd name="connsiteX176" fmla="*/ 556480 w 1643588"/>
              <a:gd name="connsiteY176" fmla="*/ 371409 h 1643588"/>
              <a:gd name="connsiteX177" fmla="*/ 555576 w 1643588"/>
              <a:gd name="connsiteY177" fmla="*/ 364390 h 1643588"/>
              <a:gd name="connsiteX178" fmla="*/ 558892 w 1643588"/>
              <a:gd name="connsiteY178" fmla="*/ 342633 h 1643588"/>
              <a:gd name="connsiteX179" fmla="*/ 516339 w 1643588"/>
              <a:gd name="connsiteY179" fmla="*/ 95657 h 1643588"/>
              <a:gd name="connsiteX180" fmla="*/ 505580 w 1643588"/>
              <a:gd name="connsiteY180" fmla="*/ 63273 h 1643588"/>
              <a:gd name="connsiteX181" fmla="*/ 521009 w 1643588"/>
              <a:gd name="connsiteY181" fmla="*/ 93710 h 1643588"/>
              <a:gd name="connsiteX182" fmla="*/ 639994 w 1643588"/>
              <a:gd name="connsiteY182" fmla="*/ 271518 h 1643588"/>
              <a:gd name="connsiteX183" fmla="*/ 690683 w 1643588"/>
              <a:gd name="connsiteY183" fmla="*/ 315399 h 1643588"/>
              <a:gd name="connsiteX184" fmla="*/ 690929 w 1643588"/>
              <a:gd name="connsiteY184" fmla="*/ 315718 h 1643588"/>
              <a:gd name="connsiteX185" fmla="*/ 713961 w 1643588"/>
              <a:gd name="connsiteY185" fmla="*/ 325411 h 1643588"/>
              <a:gd name="connsiteX186" fmla="*/ 721516 w 1643588"/>
              <a:gd name="connsiteY186" fmla="*/ 320643 h 1643588"/>
              <a:gd name="connsiteX187" fmla="*/ 730324 w 1643588"/>
              <a:gd name="connsiteY187" fmla="*/ 322137 h 1643588"/>
              <a:gd name="connsiteX188" fmla="*/ 747853 w 1643588"/>
              <a:gd name="connsiteY188" fmla="*/ 304329 h 1643588"/>
              <a:gd name="connsiteX189" fmla="*/ 747958 w 1643588"/>
              <a:gd name="connsiteY189" fmla="*/ 303937 h 1643588"/>
              <a:gd name="connsiteX190" fmla="*/ 777857 w 1643588"/>
              <a:gd name="connsiteY190" fmla="*/ 243932 h 1643588"/>
              <a:gd name="connsiteX191" fmla="*/ 819264 w 1643588"/>
              <a:gd name="connsiteY191" fmla="*/ 34031 h 1643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1643588" h="1643588">
                <a:moveTo>
                  <a:pt x="821794" y="0"/>
                </a:moveTo>
                <a:lnTo>
                  <a:pt x="824324" y="34031"/>
                </a:lnTo>
                <a:cubicBezTo>
                  <a:pt x="835167" y="141050"/>
                  <a:pt x="855099" y="228116"/>
                  <a:pt x="880080" y="278366"/>
                </a:cubicBezTo>
                <a:lnTo>
                  <a:pt x="891513" y="297169"/>
                </a:lnTo>
                <a:lnTo>
                  <a:pt x="893379" y="303997"/>
                </a:lnTo>
                <a:cubicBezTo>
                  <a:pt x="897840" y="312705"/>
                  <a:pt x="903693" y="318723"/>
                  <a:pt x="910989" y="321726"/>
                </a:cubicBezTo>
                <a:lnTo>
                  <a:pt x="920513" y="322532"/>
                </a:lnTo>
                <a:lnTo>
                  <a:pt x="929627" y="325411"/>
                </a:lnTo>
                <a:cubicBezTo>
                  <a:pt x="937517" y="325411"/>
                  <a:pt x="945220" y="322073"/>
                  <a:pt x="952659" y="315718"/>
                </a:cubicBezTo>
                <a:lnTo>
                  <a:pt x="956983" y="310115"/>
                </a:lnTo>
                <a:lnTo>
                  <a:pt x="974712" y="297076"/>
                </a:lnTo>
                <a:cubicBezTo>
                  <a:pt x="1016937" y="260116"/>
                  <a:pt x="1068504" y="187188"/>
                  <a:pt x="1119261" y="92348"/>
                </a:cubicBezTo>
                <a:lnTo>
                  <a:pt x="1134552" y="61842"/>
                </a:lnTo>
                <a:lnTo>
                  <a:pt x="1123940" y="94274"/>
                </a:lnTo>
                <a:cubicBezTo>
                  <a:pt x="1093238" y="197367"/>
                  <a:pt x="1078535" y="285466"/>
                  <a:pt x="1082512" y="341441"/>
                </a:cubicBezTo>
                <a:lnTo>
                  <a:pt x="1087158" y="371016"/>
                </a:lnTo>
                <a:lnTo>
                  <a:pt x="1087108" y="371409"/>
                </a:lnTo>
                <a:cubicBezTo>
                  <a:pt x="1087874" y="381163"/>
                  <a:pt x="1090961" y="388970"/>
                  <a:pt x="1096540" y="394549"/>
                </a:cubicBezTo>
                <a:lnTo>
                  <a:pt x="1103988" y="398422"/>
                </a:lnTo>
                <a:lnTo>
                  <a:pt x="1110426" y="403804"/>
                </a:lnTo>
                <a:cubicBezTo>
                  <a:pt x="1117722" y="406807"/>
                  <a:pt x="1126115" y="406651"/>
                  <a:pt x="1135414" y="403606"/>
                </a:cubicBezTo>
                <a:lnTo>
                  <a:pt x="1135757" y="403409"/>
                </a:lnTo>
                <a:lnTo>
                  <a:pt x="1164841" y="396317"/>
                </a:lnTo>
                <a:cubicBezTo>
                  <a:pt x="1218037" y="378450"/>
                  <a:pt x="1293696" y="330979"/>
                  <a:pt x="1377038" y="262972"/>
                </a:cubicBezTo>
                <a:lnTo>
                  <a:pt x="1402890" y="240698"/>
                </a:lnTo>
                <a:lnTo>
                  <a:pt x="1380616" y="266550"/>
                </a:lnTo>
                <a:cubicBezTo>
                  <a:pt x="1312609" y="349892"/>
                  <a:pt x="1265138" y="425550"/>
                  <a:pt x="1247271" y="478746"/>
                </a:cubicBezTo>
                <a:lnTo>
                  <a:pt x="1242058" y="500127"/>
                </a:lnTo>
                <a:lnTo>
                  <a:pt x="1238550" y="506274"/>
                </a:lnTo>
                <a:cubicBezTo>
                  <a:pt x="1235547" y="515586"/>
                  <a:pt x="1235430" y="523980"/>
                  <a:pt x="1238466" y="531263"/>
                </a:cubicBezTo>
                <a:lnTo>
                  <a:pt x="1244629" y="538567"/>
                </a:lnTo>
                <a:lnTo>
                  <a:pt x="1249039" y="547048"/>
                </a:lnTo>
                <a:cubicBezTo>
                  <a:pt x="1254618" y="552626"/>
                  <a:pt x="1262425" y="555713"/>
                  <a:pt x="1272179" y="556480"/>
                </a:cubicBezTo>
                <a:lnTo>
                  <a:pt x="1279199" y="555575"/>
                </a:lnTo>
                <a:lnTo>
                  <a:pt x="1300954" y="558893"/>
                </a:lnTo>
                <a:cubicBezTo>
                  <a:pt x="1356948" y="562614"/>
                  <a:pt x="1444979" y="547510"/>
                  <a:pt x="1547931" y="516339"/>
                </a:cubicBezTo>
                <a:lnTo>
                  <a:pt x="1580315" y="505580"/>
                </a:lnTo>
                <a:lnTo>
                  <a:pt x="1549878" y="521009"/>
                </a:lnTo>
                <a:cubicBezTo>
                  <a:pt x="1455271" y="572197"/>
                  <a:pt x="1382578" y="624096"/>
                  <a:pt x="1345810" y="666489"/>
                </a:cubicBezTo>
                <a:lnTo>
                  <a:pt x="1328182" y="690688"/>
                </a:lnTo>
                <a:lnTo>
                  <a:pt x="1327870" y="690929"/>
                </a:lnTo>
                <a:cubicBezTo>
                  <a:pt x="1321514" y="698368"/>
                  <a:pt x="1318177" y="706071"/>
                  <a:pt x="1318177" y="713961"/>
                </a:cubicBezTo>
                <a:lnTo>
                  <a:pt x="1320705" y="721963"/>
                </a:lnTo>
                <a:lnTo>
                  <a:pt x="1321451" y="730324"/>
                </a:lnTo>
                <a:cubicBezTo>
                  <a:pt x="1324487" y="737606"/>
                  <a:pt x="1330531" y="743431"/>
                  <a:pt x="1339260" y="747853"/>
                </a:cubicBezTo>
                <a:lnTo>
                  <a:pt x="1339641" y="747955"/>
                </a:lnTo>
                <a:lnTo>
                  <a:pt x="1365223" y="763508"/>
                </a:lnTo>
                <a:cubicBezTo>
                  <a:pt x="1415472" y="788489"/>
                  <a:pt x="1502538" y="808421"/>
                  <a:pt x="1609558" y="819264"/>
                </a:cubicBezTo>
                <a:lnTo>
                  <a:pt x="1643588" y="821794"/>
                </a:lnTo>
                <a:lnTo>
                  <a:pt x="1609557" y="824324"/>
                </a:lnTo>
                <a:cubicBezTo>
                  <a:pt x="1502538" y="835167"/>
                  <a:pt x="1415472" y="855099"/>
                  <a:pt x="1365223" y="880080"/>
                </a:cubicBezTo>
                <a:lnTo>
                  <a:pt x="1346419" y="891513"/>
                </a:lnTo>
                <a:lnTo>
                  <a:pt x="1339591" y="893379"/>
                </a:lnTo>
                <a:cubicBezTo>
                  <a:pt x="1330883" y="897840"/>
                  <a:pt x="1324865" y="903693"/>
                  <a:pt x="1321862" y="910989"/>
                </a:cubicBezTo>
                <a:lnTo>
                  <a:pt x="1321055" y="920515"/>
                </a:lnTo>
                <a:lnTo>
                  <a:pt x="1318177" y="929627"/>
                </a:lnTo>
                <a:cubicBezTo>
                  <a:pt x="1318177" y="937516"/>
                  <a:pt x="1321514" y="945219"/>
                  <a:pt x="1327870" y="952659"/>
                </a:cubicBezTo>
                <a:lnTo>
                  <a:pt x="1333472" y="956983"/>
                </a:lnTo>
                <a:lnTo>
                  <a:pt x="1346510" y="974712"/>
                </a:lnTo>
                <a:cubicBezTo>
                  <a:pt x="1383472" y="1016937"/>
                  <a:pt x="1456400" y="1068504"/>
                  <a:pt x="1551240" y="1119261"/>
                </a:cubicBezTo>
                <a:lnTo>
                  <a:pt x="1581747" y="1134552"/>
                </a:lnTo>
                <a:lnTo>
                  <a:pt x="1549314" y="1123940"/>
                </a:lnTo>
                <a:cubicBezTo>
                  <a:pt x="1446221" y="1093238"/>
                  <a:pt x="1358121" y="1078535"/>
                  <a:pt x="1302145" y="1082512"/>
                </a:cubicBezTo>
                <a:lnTo>
                  <a:pt x="1272603" y="1087153"/>
                </a:lnTo>
                <a:lnTo>
                  <a:pt x="1272179" y="1087108"/>
                </a:lnTo>
                <a:cubicBezTo>
                  <a:pt x="1262425" y="1087875"/>
                  <a:pt x="1254618" y="1090962"/>
                  <a:pt x="1249039" y="1096540"/>
                </a:cubicBezTo>
                <a:lnTo>
                  <a:pt x="1245167" y="1103987"/>
                </a:lnTo>
                <a:lnTo>
                  <a:pt x="1239784" y="1110426"/>
                </a:lnTo>
                <a:cubicBezTo>
                  <a:pt x="1236781" y="1117722"/>
                  <a:pt x="1236936" y="1126116"/>
                  <a:pt x="1239982" y="1135413"/>
                </a:cubicBezTo>
                <a:lnTo>
                  <a:pt x="1240180" y="1135756"/>
                </a:lnTo>
                <a:lnTo>
                  <a:pt x="1247271" y="1164841"/>
                </a:lnTo>
                <a:cubicBezTo>
                  <a:pt x="1265138" y="1218038"/>
                  <a:pt x="1312609" y="1293696"/>
                  <a:pt x="1380616" y="1377038"/>
                </a:cubicBezTo>
                <a:lnTo>
                  <a:pt x="1402890" y="1402890"/>
                </a:lnTo>
                <a:lnTo>
                  <a:pt x="1377038" y="1380616"/>
                </a:lnTo>
                <a:cubicBezTo>
                  <a:pt x="1293696" y="1312609"/>
                  <a:pt x="1218037" y="1265139"/>
                  <a:pt x="1164841" y="1247271"/>
                </a:cubicBezTo>
                <a:lnTo>
                  <a:pt x="1143461" y="1242058"/>
                </a:lnTo>
                <a:lnTo>
                  <a:pt x="1137314" y="1238550"/>
                </a:lnTo>
                <a:cubicBezTo>
                  <a:pt x="1128001" y="1235547"/>
                  <a:pt x="1119607" y="1235431"/>
                  <a:pt x="1112325" y="1238466"/>
                </a:cubicBezTo>
                <a:lnTo>
                  <a:pt x="1105020" y="1244630"/>
                </a:lnTo>
                <a:lnTo>
                  <a:pt x="1096540" y="1249039"/>
                </a:lnTo>
                <a:cubicBezTo>
                  <a:pt x="1090961" y="1254619"/>
                  <a:pt x="1087874" y="1262425"/>
                  <a:pt x="1087108" y="1272179"/>
                </a:cubicBezTo>
                <a:lnTo>
                  <a:pt x="1088012" y="1279199"/>
                </a:lnTo>
                <a:lnTo>
                  <a:pt x="1084696" y="1300955"/>
                </a:lnTo>
                <a:cubicBezTo>
                  <a:pt x="1080973" y="1356947"/>
                  <a:pt x="1096078" y="1444979"/>
                  <a:pt x="1127249" y="1547932"/>
                </a:cubicBezTo>
                <a:lnTo>
                  <a:pt x="1138008" y="1580315"/>
                </a:lnTo>
                <a:lnTo>
                  <a:pt x="1122579" y="1549879"/>
                </a:lnTo>
                <a:cubicBezTo>
                  <a:pt x="1081629" y="1474192"/>
                  <a:pt x="1040223" y="1412532"/>
                  <a:pt x="1003595" y="1372070"/>
                </a:cubicBezTo>
                <a:lnTo>
                  <a:pt x="952905" y="1328189"/>
                </a:lnTo>
                <a:lnTo>
                  <a:pt x="952659" y="1327870"/>
                </a:lnTo>
                <a:cubicBezTo>
                  <a:pt x="945220" y="1321515"/>
                  <a:pt x="937517" y="1318177"/>
                  <a:pt x="929627" y="1318177"/>
                </a:cubicBezTo>
                <a:lnTo>
                  <a:pt x="922072" y="1322945"/>
                </a:lnTo>
                <a:lnTo>
                  <a:pt x="913264" y="1321451"/>
                </a:lnTo>
                <a:cubicBezTo>
                  <a:pt x="905982" y="1324487"/>
                  <a:pt x="900156" y="1330531"/>
                  <a:pt x="895735" y="1339259"/>
                </a:cubicBezTo>
                <a:lnTo>
                  <a:pt x="895630" y="1339651"/>
                </a:lnTo>
                <a:lnTo>
                  <a:pt x="865731" y="1399656"/>
                </a:lnTo>
                <a:cubicBezTo>
                  <a:pt x="847490" y="1451097"/>
                  <a:pt x="832999" y="1523942"/>
                  <a:pt x="824324" y="1609558"/>
                </a:cubicBezTo>
                <a:lnTo>
                  <a:pt x="821794" y="1643588"/>
                </a:lnTo>
                <a:lnTo>
                  <a:pt x="819264" y="1609558"/>
                </a:lnTo>
                <a:cubicBezTo>
                  <a:pt x="808421" y="1502538"/>
                  <a:pt x="788489" y="1415472"/>
                  <a:pt x="763508" y="1365223"/>
                </a:cubicBezTo>
                <a:lnTo>
                  <a:pt x="752076" y="1346419"/>
                </a:lnTo>
                <a:lnTo>
                  <a:pt x="750209" y="1339591"/>
                </a:lnTo>
                <a:cubicBezTo>
                  <a:pt x="745748" y="1330883"/>
                  <a:pt x="739895" y="1324865"/>
                  <a:pt x="732599" y="1321862"/>
                </a:cubicBezTo>
                <a:lnTo>
                  <a:pt x="723075" y="1321056"/>
                </a:lnTo>
                <a:lnTo>
                  <a:pt x="713961" y="1318177"/>
                </a:lnTo>
                <a:cubicBezTo>
                  <a:pt x="706071" y="1318177"/>
                  <a:pt x="698369" y="1321515"/>
                  <a:pt x="690929" y="1327870"/>
                </a:cubicBezTo>
                <a:lnTo>
                  <a:pt x="686605" y="1333473"/>
                </a:lnTo>
                <a:lnTo>
                  <a:pt x="668876" y="1346512"/>
                </a:lnTo>
                <a:cubicBezTo>
                  <a:pt x="626651" y="1383472"/>
                  <a:pt x="575083" y="1456401"/>
                  <a:pt x="524327" y="1551240"/>
                </a:cubicBezTo>
                <a:lnTo>
                  <a:pt x="509036" y="1581747"/>
                </a:lnTo>
                <a:lnTo>
                  <a:pt x="519648" y="1549314"/>
                </a:lnTo>
                <a:cubicBezTo>
                  <a:pt x="550350" y="1446221"/>
                  <a:pt x="565054" y="1358122"/>
                  <a:pt x="561076" y="1302147"/>
                </a:cubicBezTo>
                <a:lnTo>
                  <a:pt x="556430" y="1272570"/>
                </a:lnTo>
                <a:lnTo>
                  <a:pt x="556480" y="1272179"/>
                </a:lnTo>
                <a:cubicBezTo>
                  <a:pt x="555713" y="1262425"/>
                  <a:pt x="552626" y="1254618"/>
                  <a:pt x="547048" y="1249040"/>
                </a:cubicBezTo>
                <a:lnTo>
                  <a:pt x="539602" y="1245168"/>
                </a:lnTo>
                <a:lnTo>
                  <a:pt x="533163" y="1239784"/>
                </a:lnTo>
                <a:cubicBezTo>
                  <a:pt x="525867" y="1236782"/>
                  <a:pt x="517473" y="1236937"/>
                  <a:pt x="508175" y="1239982"/>
                </a:cubicBezTo>
                <a:lnTo>
                  <a:pt x="507833" y="1240179"/>
                </a:lnTo>
                <a:lnTo>
                  <a:pt x="478747" y="1247271"/>
                </a:lnTo>
                <a:cubicBezTo>
                  <a:pt x="425550" y="1265138"/>
                  <a:pt x="349892" y="1312609"/>
                  <a:pt x="266549" y="1380616"/>
                </a:cubicBezTo>
                <a:lnTo>
                  <a:pt x="240699" y="1402890"/>
                </a:lnTo>
                <a:lnTo>
                  <a:pt x="262972" y="1377038"/>
                </a:lnTo>
                <a:cubicBezTo>
                  <a:pt x="330979" y="1293696"/>
                  <a:pt x="378450" y="1218038"/>
                  <a:pt x="396318" y="1164842"/>
                </a:cubicBezTo>
                <a:lnTo>
                  <a:pt x="401531" y="1143461"/>
                </a:lnTo>
                <a:lnTo>
                  <a:pt x="405038" y="1137314"/>
                </a:lnTo>
                <a:cubicBezTo>
                  <a:pt x="408042" y="1128002"/>
                  <a:pt x="408158" y="1119608"/>
                  <a:pt x="405122" y="1112326"/>
                </a:cubicBezTo>
                <a:lnTo>
                  <a:pt x="398959" y="1105022"/>
                </a:lnTo>
                <a:lnTo>
                  <a:pt x="394549" y="1096541"/>
                </a:lnTo>
                <a:cubicBezTo>
                  <a:pt x="388970" y="1090962"/>
                  <a:pt x="381163" y="1087875"/>
                  <a:pt x="371409" y="1087108"/>
                </a:cubicBezTo>
                <a:lnTo>
                  <a:pt x="363801" y="1087923"/>
                </a:lnTo>
                <a:lnTo>
                  <a:pt x="342634" y="1084696"/>
                </a:lnTo>
                <a:cubicBezTo>
                  <a:pt x="286641" y="1080973"/>
                  <a:pt x="198609" y="1096078"/>
                  <a:pt x="95657" y="1127249"/>
                </a:cubicBezTo>
                <a:lnTo>
                  <a:pt x="63273" y="1138008"/>
                </a:lnTo>
                <a:lnTo>
                  <a:pt x="93710" y="1122579"/>
                </a:lnTo>
                <a:cubicBezTo>
                  <a:pt x="188318" y="1071391"/>
                  <a:pt x="261011" y="1019492"/>
                  <a:pt x="297778" y="977099"/>
                </a:cubicBezTo>
                <a:lnTo>
                  <a:pt x="315406" y="952900"/>
                </a:lnTo>
                <a:lnTo>
                  <a:pt x="315719" y="952659"/>
                </a:lnTo>
                <a:cubicBezTo>
                  <a:pt x="322074" y="945219"/>
                  <a:pt x="325411" y="937517"/>
                  <a:pt x="325411" y="929627"/>
                </a:cubicBezTo>
                <a:lnTo>
                  <a:pt x="322884" y="921625"/>
                </a:lnTo>
                <a:lnTo>
                  <a:pt x="322137" y="913265"/>
                </a:lnTo>
                <a:cubicBezTo>
                  <a:pt x="319101" y="905982"/>
                  <a:pt x="313058" y="900157"/>
                  <a:pt x="304328" y="895736"/>
                </a:cubicBezTo>
                <a:lnTo>
                  <a:pt x="303947" y="895632"/>
                </a:lnTo>
                <a:lnTo>
                  <a:pt x="278366" y="880080"/>
                </a:lnTo>
                <a:cubicBezTo>
                  <a:pt x="228116" y="855099"/>
                  <a:pt x="141050" y="835167"/>
                  <a:pt x="34031" y="824324"/>
                </a:cubicBezTo>
                <a:lnTo>
                  <a:pt x="0" y="821794"/>
                </a:lnTo>
                <a:lnTo>
                  <a:pt x="34031" y="819264"/>
                </a:lnTo>
                <a:cubicBezTo>
                  <a:pt x="141050" y="808421"/>
                  <a:pt x="228116" y="788490"/>
                  <a:pt x="278366" y="763508"/>
                </a:cubicBezTo>
                <a:lnTo>
                  <a:pt x="297169" y="752075"/>
                </a:lnTo>
                <a:lnTo>
                  <a:pt x="303997" y="750209"/>
                </a:lnTo>
                <a:cubicBezTo>
                  <a:pt x="312705" y="745748"/>
                  <a:pt x="318724" y="739896"/>
                  <a:pt x="321726" y="732600"/>
                </a:cubicBezTo>
                <a:lnTo>
                  <a:pt x="322532" y="723076"/>
                </a:lnTo>
                <a:lnTo>
                  <a:pt x="325411" y="713962"/>
                </a:lnTo>
                <a:cubicBezTo>
                  <a:pt x="325412" y="706072"/>
                  <a:pt x="322073" y="698368"/>
                  <a:pt x="315718" y="690929"/>
                </a:cubicBezTo>
                <a:lnTo>
                  <a:pt x="310115" y="686605"/>
                </a:lnTo>
                <a:lnTo>
                  <a:pt x="297077" y="668876"/>
                </a:lnTo>
                <a:cubicBezTo>
                  <a:pt x="260116" y="626651"/>
                  <a:pt x="187188" y="575083"/>
                  <a:pt x="92348" y="524327"/>
                </a:cubicBezTo>
                <a:lnTo>
                  <a:pt x="61842" y="509036"/>
                </a:lnTo>
                <a:lnTo>
                  <a:pt x="94274" y="519648"/>
                </a:lnTo>
                <a:cubicBezTo>
                  <a:pt x="197366" y="550350"/>
                  <a:pt x="285466" y="565054"/>
                  <a:pt x="341443" y="561077"/>
                </a:cubicBezTo>
                <a:lnTo>
                  <a:pt x="371017" y="556430"/>
                </a:lnTo>
                <a:lnTo>
                  <a:pt x="371409" y="556480"/>
                </a:lnTo>
                <a:cubicBezTo>
                  <a:pt x="381164" y="555714"/>
                  <a:pt x="388971" y="552626"/>
                  <a:pt x="394550" y="547048"/>
                </a:cubicBezTo>
                <a:lnTo>
                  <a:pt x="398422" y="539600"/>
                </a:lnTo>
                <a:lnTo>
                  <a:pt x="403803" y="533163"/>
                </a:lnTo>
                <a:cubicBezTo>
                  <a:pt x="406806" y="525867"/>
                  <a:pt x="406652" y="517473"/>
                  <a:pt x="403606" y="508175"/>
                </a:cubicBezTo>
                <a:lnTo>
                  <a:pt x="403410" y="507833"/>
                </a:lnTo>
                <a:lnTo>
                  <a:pt x="396318" y="478747"/>
                </a:lnTo>
                <a:cubicBezTo>
                  <a:pt x="378451" y="425550"/>
                  <a:pt x="330979" y="349892"/>
                  <a:pt x="262973" y="266550"/>
                </a:cubicBezTo>
                <a:lnTo>
                  <a:pt x="240698" y="240699"/>
                </a:lnTo>
                <a:lnTo>
                  <a:pt x="266550" y="262972"/>
                </a:lnTo>
                <a:cubicBezTo>
                  <a:pt x="349891" y="330980"/>
                  <a:pt x="425551" y="378450"/>
                  <a:pt x="478747" y="396318"/>
                </a:cubicBezTo>
                <a:lnTo>
                  <a:pt x="500127" y="401530"/>
                </a:lnTo>
                <a:lnTo>
                  <a:pt x="506274" y="405038"/>
                </a:lnTo>
                <a:cubicBezTo>
                  <a:pt x="515587" y="408042"/>
                  <a:pt x="523981" y="408158"/>
                  <a:pt x="531263" y="405122"/>
                </a:cubicBezTo>
                <a:lnTo>
                  <a:pt x="538567" y="398958"/>
                </a:lnTo>
                <a:lnTo>
                  <a:pt x="547048" y="394549"/>
                </a:lnTo>
                <a:cubicBezTo>
                  <a:pt x="552627" y="388970"/>
                  <a:pt x="555713" y="381163"/>
                  <a:pt x="556480" y="371409"/>
                </a:cubicBezTo>
                <a:lnTo>
                  <a:pt x="555576" y="364390"/>
                </a:lnTo>
                <a:lnTo>
                  <a:pt x="558892" y="342633"/>
                </a:lnTo>
                <a:cubicBezTo>
                  <a:pt x="562615" y="286641"/>
                  <a:pt x="547511" y="198609"/>
                  <a:pt x="516339" y="95657"/>
                </a:cubicBezTo>
                <a:lnTo>
                  <a:pt x="505580" y="63273"/>
                </a:lnTo>
                <a:lnTo>
                  <a:pt x="521009" y="93710"/>
                </a:lnTo>
                <a:cubicBezTo>
                  <a:pt x="561959" y="169396"/>
                  <a:pt x="603365" y="231056"/>
                  <a:pt x="639994" y="271518"/>
                </a:cubicBezTo>
                <a:lnTo>
                  <a:pt x="690683" y="315399"/>
                </a:lnTo>
                <a:lnTo>
                  <a:pt x="690929" y="315718"/>
                </a:lnTo>
                <a:cubicBezTo>
                  <a:pt x="698368" y="322073"/>
                  <a:pt x="706071" y="325411"/>
                  <a:pt x="713961" y="325411"/>
                </a:cubicBezTo>
                <a:lnTo>
                  <a:pt x="721516" y="320643"/>
                </a:lnTo>
                <a:lnTo>
                  <a:pt x="730324" y="322137"/>
                </a:lnTo>
                <a:cubicBezTo>
                  <a:pt x="737606" y="319101"/>
                  <a:pt x="743432" y="313057"/>
                  <a:pt x="747853" y="304329"/>
                </a:cubicBezTo>
                <a:lnTo>
                  <a:pt x="747958" y="303937"/>
                </a:lnTo>
                <a:lnTo>
                  <a:pt x="777857" y="243932"/>
                </a:lnTo>
                <a:cubicBezTo>
                  <a:pt x="796098" y="192491"/>
                  <a:pt x="810590" y="119646"/>
                  <a:pt x="819264" y="34031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64687679-79E1-42CF-9DE0-213F35081631}"/>
              </a:ext>
            </a:extLst>
          </p:cNvPr>
          <p:cNvSpPr/>
          <p:nvPr/>
        </p:nvSpPr>
        <p:spPr>
          <a:xfrm>
            <a:off x="7895627" y="2764157"/>
            <a:ext cx="1564941" cy="1564941"/>
          </a:xfrm>
          <a:custGeom>
            <a:avLst/>
            <a:gdLst>
              <a:gd name="connsiteX0" fmla="*/ 821794 w 1643588"/>
              <a:gd name="connsiteY0" fmla="*/ 0 h 1643588"/>
              <a:gd name="connsiteX1" fmla="*/ 824324 w 1643588"/>
              <a:gd name="connsiteY1" fmla="*/ 34031 h 1643588"/>
              <a:gd name="connsiteX2" fmla="*/ 862354 w 1643588"/>
              <a:gd name="connsiteY2" fmla="*/ 234039 h 1643588"/>
              <a:gd name="connsiteX3" fmla="*/ 873729 w 1643588"/>
              <a:gd name="connsiteY3" fmla="*/ 262484 h 1643588"/>
              <a:gd name="connsiteX4" fmla="*/ 886352 w 1643588"/>
              <a:gd name="connsiteY4" fmla="*/ 245871 h 1643588"/>
              <a:gd name="connsiteX5" fmla="*/ 966163 w 1643588"/>
              <a:gd name="connsiteY5" fmla="*/ 47369 h 1643588"/>
              <a:gd name="connsiteX6" fmla="*/ 974993 w 1643588"/>
              <a:gd name="connsiteY6" fmla="*/ 14406 h 1643588"/>
              <a:gd name="connsiteX7" fmla="*/ 971134 w 1643588"/>
              <a:gd name="connsiteY7" fmla="*/ 48312 h 1643588"/>
              <a:gd name="connsiteX8" fmla="*/ 971212 w 1643588"/>
              <a:gd name="connsiteY8" fmla="*/ 251904 h 1643588"/>
              <a:gd name="connsiteX9" fmla="*/ 979144 w 1643588"/>
              <a:gd name="connsiteY9" fmla="*/ 292513 h 1643588"/>
              <a:gd name="connsiteX10" fmla="*/ 1007974 w 1643588"/>
              <a:gd name="connsiteY10" fmla="*/ 262832 h 1643588"/>
              <a:gd name="connsiteX11" fmla="*/ 1119261 w 1643588"/>
              <a:gd name="connsiteY11" fmla="*/ 92348 h 1643588"/>
              <a:gd name="connsiteX12" fmla="*/ 1134552 w 1643588"/>
              <a:gd name="connsiteY12" fmla="*/ 61842 h 1643588"/>
              <a:gd name="connsiteX13" fmla="*/ 1123940 w 1643588"/>
              <a:gd name="connsiteY13" fmla="*/ 94274 h 1643588"/>
              <a:gd name="connsiteX14" fmla="*/ 1082990 w 1643588"/>
              <a:gd name="connsiteY14" fmla="*/ 293704 h 1643588"/>
              <a:gd name="connsiteX15" fmla="*/ 1082669 w 1643588"/>
              <a:gd name="connsiteY15" fmla="*/ 325775 h 1643588"/>
              <a:gd name="connsiteX16" fmla="*/ 1108912 w 1643588"/>
              <a:gd name="connsiteY16" fmla="*/ 307338 h 1643588"/>
              <a:gd name="connsiteX17" fmla="*/ 1250030 w 1643588"/>
              <a:gd name="connsiteY17" fmla="*/ 160589 h 1643588"/>
              <a:gd name="connsiteX18" fmla="*/ 1270740 w 1643588"/>
              <a:gd name="connsiteY18" fmla="*/ 133468 h 1643588"/>
              <a:gd name="connsiteX19" fmla="*/ 1254268 w 1643588"/>
              <a:gd name="connsiteY19" fmla="*/ 163354 h 1643588"/>
              <a:gd name="connsiteX20" fmla="*/ 1176858 w 1643588"/>
              <a:gd name="connsiteY20" fmla="*/ 351654 h 1643588"/>
              <a:gd name="connsiteX21" fmla="*/ 1168208 w 1643588"/>
              <a:gd name="connsiteY21" fmla="*/ 394874 h 1643588"/>
              <a:gd name="connsiteX22" fmla="*/ 1208719 w 1643588"/>
              <a:gd name="connsiteY22" fmla="*/ 377508 h 1643588"/>
              <a:gd name="connsiteX23" fmla="*/ 1377038 w 1643588"/>
              <a:gd name="connsiteY23" fmla="*/ 262972 h 1643588"/>
              <a:gd name="connsiteX24" fmla="*/ 1402890 w 1643588"/>
              <a:gd name="connsiteY24" fmla="*/ 240698 h 1643588"/>
              <a:gd name="connsiteX25" fmla="*/ 1380616 w 1643588"/>
              <a:gd name="connsiteY25" fmla="*/ 266550 h 1643588"/>
              <a:gd name="connsiteX26" fmla="*/ 1266080 w 1643588"/>
              <a:gd name="connsiteY26" fmla="*/ 434868 h 1643588"/>
              <a:gd name="connsiteX27" fmla="*/ 1253444 w 1643588"/>
              <a:gd name="connsiteY27" fmla="*/ 464346 h 1643588"/>
              <a:gd name="connsiteX28" fmla="*/ 1284760 w 1643588"/>
              <a:gd name="connsiteY28" fmla="*/ 457427 h 1643588"/>
              <a:gd name="connsiteX29" fmla="*/ 1471480 w 1643588"/>
              <a:gd name="connsiteY29" fmla="*/ 376277 h 1643588"/>
              <a:gd name="connsiteX30" fmla="*/ 1501031 w 1643588"/>
              <a:gd name="connsiteY30" fmla="*/ 359213 h 1643588"/>
              <a:gd name="connsiteX31" fmla="*/ 1474329 w 1643588"/>
              <a:gd name="connsiteY31" fmla="*/ 380459 h 1643588"/>
              <a:gd name="connsiteX32" fmla="*/ 1330423 w 1643588"/>
              <a:gd name="connsiteY32" fmla="*/ 524475 h 1643588"/>
              <a:gd name="connsiteX33" fmla="*/ 1307315 w 1643588"/>
              <a:gd name="connsiteY33" fmla="*/ 558800 h 1643588"/>
              <a:gd name="connsiteX34" fmla="*/ 1348689 w 1643588"/>
              <a:gd name="connsiteY34" fmla="*/ 558197 h 1643588"/>
              <a:gd name="connsiteX35" fmla="*/ 1547931 w 1643588"/>
              <a:gd name="connsiteY35" fmla="*/ 516339 h 1643588"/>
              <a:gd name="connsiteX36" fmla="*/ 1580315 w 1643588"/>
              <a:gd name="connsiteY36" fmla="*/ 505580 h 1643588"/>
              <a:gd name="connsiteX37" fmla="*/ 1549878 w 1643588"/>
              <a:gd name="connsiteY37" fmla="*/ 521009 h 1643588"/>
              <a:gd name="connsiteX38" fmla="*/ 1379903 w 1643588"/>
              <a:gd name="connsiteY38" fmla="*/ 633072 h 1643588"/>
              <a:gd name="connsiteX39" fmla="*/ 1356998 w 1643588"/>
              <a:gd name="connsiteY39" fmla="*/ 655523 h 1643588"/>
              <a:gd name="connsiteX40" fmla="*/ 1388592 w 1643588"/>
              <a:gd name="connsiteY40" fmla="*/ 661042 h 1643588"/>
              <a:gd name="connsiteX41" fmla="*/ 1592145 w 1643588"/>
              <a:gd name="connsiteY41" fmla="*/ 657060 h 1643588"/>
              <a:gd name="connsiteX42" fmla="*/ 1625967 w 1643588"/>
              <a:gd name="connsiteY42" fmla="*/ 652527 h 1643588"/>
              <a:gd name="connsiteX43" fmla="*/ 1593187 w 1643588"/>
              <a:gd name="connsiteY43" fmla="*/ 662011 h 1643588"/>
              <a:gd name="connsiteX44" fmla="*/ 1405301 w 1643588"/>
              <a:gd name="connsiteY44" fmla="*/ 740423 h 1643588"/>
              <a:gd name="connsiteX45" fmla="*/ 1368623 w 1643588"/>
              <a:gd name="connsiteY45" fmla="*/ 764868 h 1643588"/>
              <a:gd name="connsiteX46" fmla="*/ 1409549 w 1643588"/>
              <a:gd name="connsiteY46" fmla="*/ 781234 h 1643588"/>
              <a:gd name="connsiteX47" fmla="*/ 1609558 w 1643588"/>
              <a:gd name="connsiteY47" fmla="*/ 819264 h 1643588"/>
              <a:gd name="connsiteX48" fmla="*/ 1643588 w 1643588"/>
              <a:gd name="connsiteY48" fmla="*/ 821794 h 1643588"/>
              <a:gd name="connsiteX49" fmla="*/ 1609557 w 1643588"/>
              <a:gd name="connsiteY49" fmla="*/ 824324 h 1643588"/>
              <a:gd name="connsiteX50" fmla="*/ 1409549 w 1643588"/>
              <a:gd name="connsiteY50" fmla="*/ 862354 h 1643588"/>
              <a:gd name="connsiteX51" fmla="*/ 1379770 w 1643588"/>
              <a:gd name="connsiteY51" fmla="*/ 874263 h 1643588"/>
              <a:gd name="connsiteX52" fmla="*/ 1406807 w 1643588"/>
              <a:gd name="connsiteY52" fmla="*/ 891514 h 1643588"/>
              <a:gd name="connsiteX53" fmla="*/ 1596220 w 1643588"/>
              <a:gd name="connsiteY53" fmla="*/ 966163 h 1643588"/>
              <a:gd name="connsiteX54" fmla="*/ 1629182 w 1643588"/>
              <a:gd name="connsiteY54" fmla="*/ 974993 h 1643588"/>
              <a:gd name="connsiteX55" fmla="*/ 1595276 w 1643588"/>
              <a:gd name="connsiteY55" fmla="*/ 971135 h 1643588"/>
              <a:gd name="connsiteX56" fmla="*/ 1391685 w 1643588"/>
              <a:gd name="connsiteY56" fmla="*/ 971213 h 1643588"/>
              <a:gd name="connsiteX57" fmla="*/ 1351074 w 1643588"/>
              <a:gd name="connsiteY57" fmla="*/ 979145 h 1643588"/>
              <a:gd name="connsiteX58" fmla="*/ 1380756 w 1643588"/>
              <a:gd name="connsiteY58" fmla="*/ 1007974 h 1643588"/>
              <a:gd name="connsiteX59" fmla="*/ 1551240 w 1643588"/>
              <a:gd name="connsiteY59" fmla="*/ 1119261 h 1643588"/>
              <a:gd name="connsiteX60" fmla="*/ 1581747 w 1643588"/>
              <a:gd name="connsiteY60" fmla="*/ 1134552 h 1643588"/>
              <a:gd name="connsiteX61" fmla="*/ 1549314 w 1643588"/>
              <a:gd name="connsiteY61" fmla="*/ 1123940 h 1643588"/>
              <a:gd name="connsiteX62" fmla="*/ 1349883 w 1643588"/>
              <a:gd name="connsiteY62" fmla="*/ 1082990 h 1643588"/>
              <a:gd name="connsiteX63" fmla="*/ 1317812 w 1643588"/>
              <a:gd name="connsiteY63" fmla="*/ 1082669 h 1643588"/>
              <a:gd name="connsiteX64" fmla="*/ 1336249 w 1643588"/>
              <a:gd name="connsiteY64" fmla="*/ 1108912 h 1643588"/>
              <a:gd name="connsiteX65" fmla="*/ 1482999 w 1643588"/>
              <a:gd name="connsiteY65" fmla="*/ 1250030 h 1643588"/>
              <a:gd name="connsiteX66" fmla="*/ 1510121 w 1643588"/>
              <a:gd name="connsiteY66" fmla="*/ 1270740 h 1643588"/>
              <a:gd name="connsiteX67" fmla="*/ 1480235 w 1643588"/>
              <a:gd name="connsiteY67" fmla="*/ 1254268 h 1643588"/>
              <a:gd name="connsiteX68" fmla="*/ 1291933 w 1643588"/>
              <a:gd name="connsiteY68" fmla="*/ 1176858 h 1643588"/>
              <a:gd name="connsiteX69" fmla="*/ 1248714 w 1643588"/>
              <a:gd name="connsiteY69" fmla="*/ 1168208 h 1643588"/>
              <a:gd name="connsiteX70" fmla="*/ 1266080 w 1643588"/>
              <a:gd name="connsiteY70" fmla="*/ 1208719 h 1643588"/>
              <a:gd name="connsiteX71" fmla="*/ 1380616 w 1643588"/>
              <a:gd name="connsiteY71" fmla="*/ 1377038 h 1643588"/>
              <a:gd name="connsiteX72" fmla="*/ 1402890 w 1643588"/>
              <a:gd name="connsiteY72" fmla="*/ 1402890 h 1643588"/>
              <a:gd name="connsiteX73" fmla="*/ 1377038 w 1643588"/>
              <a:gd name="connsiteY73" fmla="*/ 1380616 h 1643588"/>
              <a:gd name="connsiteX74" fmla="*/ 1208719 w 1643588"/>
              <a:gd name="connsiteY74" fmla="*/ 1266081 h 1643588"/>
              <a:gd name="connsiteX75" fmla="*/ 1179242 w 1643588"/>
              <a:gd name="connsiteY75" fmla="*/ 1253445 h 1643588"/>
              <a:gd name="connsiteX76" fmla="*/ 1186161 w 1643588"/>
              <a:gd name="connsiteY76" fmla="*/ 1284760 h 1643588"/>
              <a:gd name="connsiteX77" fmla="*/ 1267311 w 1643588"/>
              <a:gd name="connsiteY77" fmla="*/ 1471480 h 1643588"/>
              <a:gd name="connsiteX78" fmla="*/ 1284376 w 1643588"/>
              <a:gd name="connsiteY78" fmla="*/ 1501032 h 1643588"/>
              <a:gd name="connsiteX79" fmla="*/ 1263129 w 1643588"/>
              <a:gd name="connsiteY79" fmla="*/ 1474329 h 1643588"/>
              <a:gd name="connsiteX80" fmla="*/ 1119112 w 1643588"/>
              <a:gd name="connsiteY80" fmla="*/ 1330423 h 1643588"/>
              <a:gd name="connsiteX81" fmla="*/ 1084789 w 1643588"/>
              <a:gd name="connsiteY81" fmla="*/ 1307317 h 1643588"/>
              <a:gd name="connsiteX82" fmla="*/ 1085391 w 1643588"/>
              <a:gd name="connsiteY82" fmla="*/ 1348689 h 1643588"/>
              <a:gd name="connsiteX83" fmla="*/ 1127249 w 1643588"/>
              <a:gd name="connsiteY83" fmla="*/ 1547932 h 1643588"/>
              <a:gd name="connsiteX84" fmla="*/ 1138008 w 1643588"/>
              <a:gd name="connsiteY84" fmla="*/ 1580315 h 1643588"/>
              <a:gd name="connsiteX85" fmla="*/ 1122579 w 1643588"/>
              <a:gd name="connsiteY85" fmla="*/ 1549879 h 1643588"/>
              <a:gd name="connsiteX86" fmla="*/ 1003595 w 1643588"/>
              <a:gd name="connsiteY86" fmla="*/ 1372070 h 1643588"/>
              <a:gd name="connsiteX87" fmla="*/ 987819 w 1643588"/>
              <a:gd name="connsiteY87" fmla="*/ 1358413 h 1643588"/>
              <a:gd name="connsiteX88" fmla="*/ 982546 w 1643588"/>
              <a:gd name="connsiteY88" fmla="*/ 1388592 h 1643588"/>
              <a:gd name="connsiteX89" fmla="*/ 986528 w 1643588"/>
              <a:gd name="connsiteY89" fmla="*/ 1592146 h 1643588"/>
              <a:gd name="connsiteX90" fmla="*/ 991061 w 1643588"/>
              <a:gd name="connsiteY90" fmla="*/ 1625967 h 1643588"/>
              <a:gd name="connsiteX91" fmla="*/ 981577 w 1643588"/>
              <a:gd name="connsiteY91" fmla="*/ 1593188 h 1643588"/>
              <a:gd name="connsiteX92" fmla="*/ 897826 w 1643588"/>
              <a:gd name="connsiteY92" fmla="*/ 1396315 h 1643588"/>
              <a:gd name="connsiteX93" fmla="*/ 879148 w 1643588"/>
              <a:gd name="connsiteY93" fmla="*/ 1372729 h 1643588"/>
              <a:gd name="connsiteX94" fmla="*/ 865731 w 1643588"/>
              <a:gd name="connsiteY94" fmla="*/ 1399656 h 1643588"/>
              <a:gd name="connsiteX95" fmla="*/ 824324 w 1643588"/>
              <a:gd name="connsiteY95" fmla="*/ 1609558 h 1643588"/>
              <a:gd name="connsiteX96" fmla="*/ 821794 w 1643588"/>
              <a:gd name="connsiteY96" fmla="*/ 1643588 h 1643588"/>
              <a:gd name="connsiteX97" fmla="*/ 819264 w 1643588"/>
              <a:gd name="connsiteY97" fmla="*/ 1609558 h 1643588"/>
              <a:gd name="connsiteX98" fmla="*/ 781234 w 1643588"/>
              <a:gd name="connsiteY98" fmla="*/ 1409550 h 1643588"/>
              <a:gd name="connsiteX99" fmla="*/ 769859 w 1643588"/>
              <a:gd name="connsiteY99" fmla="*/ 1381105 h 1643588"/>
              <a:gd name="connsiteX100" fmla="*/ 757236 w 1643588"/>
              <a:gd name="connsiteY100" fmla="*/ 1397717 h 1643588"/>
              <a:gd name="connsiteX101" fmla="*/ 677425 w 1643588"/>
              <a:gd name="connsiteY101" fmla="*/ 1596220 h 1643588"/>
              <a:gd name="connsiteX102" fmla="*/ 668595 w 1643588"/>
              <a:gd name="connsiteY102" fmla="*/ 1629182 h 1643588"/>
              <a:gd name="connsiteX103" fmla="*/ 672453 w 1643588"/>
              <a:gd name="connsiteY103" fmla="*/ 1595277 h 1643588"/>
              <a:gd name="connsiteX104" fmla="*/ 672376 w 1643588"/>
              <a:gd name="connsiteY104" fmla="*/ 1391685 h 1643588"/>
              <a:gd name="connsiteX105" fmla="*/ 664444 w 1643588"/>
              <a:gd name="connsiteY105" fmla="*/ 1351075 h 1643588"/>
              <a:gd name="connsiteX106" fmla="*/ 635614 w 1643588"/>
              <a:gd name="connsiteY106" fmla="*/ 1380757 h 1643588"/>
              <a:gd name="connsiteX107" fmla="*/ 524327 w 1643588"/>
              <a:gd name="connsiteY107" fmla="*/ 1551240 h 1643588"/>
              <a:gd name="connsiteX108" fmla="*/ 509036 w 1643588"/>
              <a:gd name="connsiteY108" fmla="*/ 1581747 h 1643588"/>
              <a:gd name="connsiteX109" fmla="*/ 519648 w 1643588"/>
              <a:gd name="connsiteY109" fmla="*/ 1549314 h 1643588"/>
              <a:gd name="connsiteX110" fmla="*/ 560599 w 1643588"/>
              <a:gd name="connsiteY110" fmla="*/ 1349884 h 1643588"/>
              <a:gd name="connsiteX111" fmla="*/ 560919 w 1643588"/>
              <a:gd name="connsiteY111" fmla="*/ 1317813 h 1643588"/>
              <a:gd name="connsiteX112" fmla="*/ 534676 w 1643588"/>
              <a:gd name="connsiteY112" fmla="*/ 1336250 h 1643588"/>
              <a:gd name="connsiteX113" fmla="*/ 393558 w 1643588"/>
              <a:gd name="connsiteY113" fmla="*/ 1482999 h 1643588"/>
              <a:gd name="connsiteX114" fmla="*/ 372848 w 1643588"/>
              <a:gd name="connsiteY114" fmla="*/ 1510121 h 1643588"/>
              <a:gd name="connsiteX115" fmla="*/ 389320 w 1643588"/>
              <a:gd name="connsiteY115" fmla="*/ 1480235 h 1643588"/>
              <a:gd name="connsiteX116" fmla="*/ 466731 w 1643588"/>
              <a:gd name="connsiteY116" fmla="*/ 1291935 h 1643588"/>
              <a:gd name="connsiteX117" fmla="*/ 475380 w 1643588"/>
              <a:gd name="connsiteY117" fmla="*/ 1248714 h 1643588"/>
              <a:gd name="connsiteX118" fmla="*/ 434869 w 1643588"/>
              <a:gd name="connsiteY118" fmla="*/ 1266080 h 1643588"/>
              <a:gd name="connsiteX119" fmla="*/ 266549 w 1643588"/>
              <a:gd name="connsiteY119" fmla="*/ 1380616 h 1643588"/>
              <a:gd name="connsiteX120" fmla="*/ 240699 w 1643588"/>
              <a:gd name="connsiteY120" fmla="*/ 1402890 h 1643588"/>
              <a:gd name="connsiteX121" fmla="*/ 262972 w 1643588"/>
              <a:gd name="connsiteY121" fmla="*/ 1377038 h 1643588"/>
              <a:gd name="connsiteX122" fmla="*/ 377508 w 1643588"/>
              <a:gd name="connsiteY122" fmla="*/ 1208720 h 1643588"/>
              <a:gd name="connsiteX123" fmla="*/ 390145 w 1643588"/>
              <a:gd name="connsiteY123" fmla="*/ 1179242 h 1643588"/>
              <a:gd name="connsiteX124" fmla="*/ 358828 w 1643588"/>
              <a:gd name="connsiteY124" fmla="*/ 1186161 h 1643588"/>
              <a:gd name="connsiteX125" fmla="*/ 172107 w 1643588"/>
              <a:gd name="connsiteY125" fmla="*/ 1267311 h 1643588"/>
              <a:gd name="connsiteX126" fmla="*/ 142558 w 1643588"/>
              <a:gd name="connsiteY126" fmla="*/ 1284376 h 1643588"/>
              <a:gd name="connsiteX127" fmla="*/ 169259 w 1643588"/>
              <a:gd name="connsiteY127" fmla="*/ 1263129 h 1643588"/>
              <a:gd name="connsiteX128" fmla="*/ 313166 w 1643588"/>
              <a:gd name="connsiteY128" fmla="*/ 1119113 h 1643588"/>
              <a:gd name="connsiteX129" fmla="*/ 336273 w 1643588"/>
              <a:gd name="connsiteY129" fmla="*/ 1084789 h 1643588"/>
              <a:gd name="connsiteX130" fmla="*/ 294899 w 1643588"/>
              <a:gd name="connsiteY130" fmla="*/ 1085391 h 1643588"/>
              <a:gd name="connsiteX131" fmla="*/ 95657 w 1643588"/>
              <a:gd name="connsiteY131" fmla="*/ 1127249 h 1643588"/>
              <a:gd name="connsiteX132" fmla="*/ 63273 w 1643588"/>
              <a:gd name="connsiteY132" fmla="*/ 1138008 h 1643588"/>
              <a:gd name="connsiteX133" fmla="*/ 93710 w 1643588"/>
              <a:gd name="connsiteY133" fmla="*/ 1122579 h 1643588"/>
              <a:gd name="connsiteX134" fmla="*/ 263686 w 1643588"/>
              <a:gd name="connsiteY134" fmla="*/ 1010517 h 1643588"/>
              <a:gd name="connsiteX135" fmla="*/ 286590 w 1643588"/>
              <a:gd name="connsiteY135" fmla="*/ 988066 h 1643588"/>
              <a:gd name="connsiteX136" fmla="*/ 254996 w 1643588"/>
              <a:gd name="connsiteY136" fmla="*/ 982546 h 1643588"/>
              <a:gd name="connsiteX137" fmla="*/ 51443 w 1643588"/>
              <a:gd name="connsiteY137" fmla="*/ 986528 h 1643588"/>
              <a:gd name="connsiteX138" fmla="*/ 17621 w 1643588"/>
              <a:gd name="connsiteY138" fmla="*/ 991061 h 1643588"/>
              <a:gd name="connsiteX139" fmla="*/ 50401 w 1643588"/>
              <a:gd name="connsiteY139" fmla="*/ 981577 h 1643588"/>
              <a:gd name="connsiteX140" fmla="*/ 238288 w 1643588"/>
              <a:gd name="connsiteY140" fmla="*/ 903166 h 1643588"/>
              <a:gd name="connsiteX141" fmla="*/ 274965 w 1643588"/>
              <a:gd name="connsiteY141" fmla="*/ 878720 h 1643588"/>
              <a:gd name="connsiteX142" fmla="*/ 234039 w 1643588"/>
              <a:gd name="connsiteY142" fmla="*/ 862354 h 1643588"/>
              <a:gd name="connsiteX143" fmla="*/ 34031 w 1643588"/>
              <a:gd name="connsiteY143" fmla="*/ 824324 h 1643588"/>
              <a:gd name="connsiteX144" fmla="*/ 0 w 1643588"/>
              <a:gd name="connsiteY144" fmla="*/ 821794 h 1643588"/>
              <a:gd name="connsiteX145" fmla="*/ 34031 w 1643588"/>
              <a:gd name="connsiteY145" fmla="*/ 819264 h 1643588"/>
              <a:gd name="connsiteX146" fmla="*/ 234039 w 1643588"/>
              <a:gd name="connsiteY146" fmla="*/ 781235 h 1643588"/>
              <a:gd name="connsiteX147" fmla="*/ 263819 w 1643588"/>
              <a:gd name="connsiteY147" fmla="*/ 769325 h 1643588"/>
              <a:gd name="connsiteX148" fmla="*/ 236781 w 1643588"/>
              <a:gd name="connsiteY148" fmla="*/ 752074 h 1643588"/>
              <a:gd name="connsiteX149" fmla="*/ 47369 w 1643588"/>
              <a:gd name="connsiteY149" fmla="*/ 677425 h 1643588"/>
              <a:gd name="connsiteX150" fmla="*/ 14406 w 1643588"/>
              <a:gd name="connsiteY150" fmla="*/ 668595 h 1643588"/>
              <a:gd name="connsiteX151" fmla="*/ 48312 w 1643588"/>
              <a:gd name="connsiteY151" fmla="*/ 672454 h 1643588"/>
              <a:gd name="connsiteX152" fmla="*/ 251904 w 1643588"/>
              <a:gd name="connsiteY152" fmla="*/ 672376 h 1643588"/>
              <a:gd name="connsiteX153" fmla="*/ 292514 w 1643588"/>
              <a:gd name="connsiteY153" fmla="*/ 664444 h 1643588"/>
              <a:gd name="connsiteX154" fmla="*/ 262832 w 1643588"/>
              <a:gd name="connsiteY154" fmla="*/ 635614 h 1643588"/>
              <a:gd name="connsiteX155" fmla="*/ 92348 w 1643588"/>
              <a:gd name="connsiteY155" fmla="*/ 524327 h 1643588"/>
              <a:gd name="connsiteX156" fmla="*/ 61842 w 1643588"/>
              <a:gd name="connsiteY156" fmla="*/ 509036 h 1643588"/>
              <a:gd name="connsiteX157" fmla="*/ 94274 w 1643588"/>
              <a:gd name="connsiteY157" fmla="*/ 519648 h 1643588"/>
              <a:gd name="connsiteX158" fmla="*/ 293705 w 1643588"/>
              <a:gd name="connsiteY158" fmla="*/ 560599 h 1643588"/>
              <a:gd name="connsiteX159" fmla="*/ 325776 w 1643588"/>
              <a:gd name="connsiteY159" fmla="*/ 560920 h 1643588"/>
              <a:gd name="connsiteX160" fmla="*/ 307338 w 1643588"/>
              <a:gd name="connsiteY160" fmla="*/ 534676 h 1643588"/>
              <a:gd name="connsiteX161" fmla="*/ 160589 w 1643588"/>
              <a:gd name="connsiteY161" fmla="*/ 393558 h 1643588"/>
              <a:gd name="connsiteX162" fmla="*/ 133468 w 1643588"/>
              <a:gd name="connsiteY162" fmla="*/ 372848 h 1643588"/>
              <a:gd name="connsiteX163" fmla="*/ 163353 w 1643588"/>
              <a:gd name="connsiteY163" fmla="*/ 389320 h 1643588"/>
              <a:gd name="connsiteX164" fmla="*/ 351654 w 1643588"/>
              <a:gd name="connsiteY164" fmla="*/ 466731 h 1643588"/>
              <a:gd name="connsiteX165" fmla="*/ 394875 w 1643588"/>
              <a:gd name="connsiteY165" fmla="*/ 475382 h 1643588"/>
              <a:gd name="connsiteX166" fmla="*/ 377509 w 1643588"/>
              <a:gd name="connsiteY166" fmla="*/ 434869 h 1643588"/>
              <a:gd name="connsiteX167" fmla="*/ 262973 w 1643588"/>
              <a:gd name="connsiteY167" fmla="*/ 266550 h 1643588"/>
              <a:gd name="connsiteX168" fmla="*/ 240698 w 1643588"/>
              <a:gd name="connsiteY168" fmla="*/ 240699 h 1643588"/>
              <a:gd name="connsiteX169" fmla="*/ 266550 w 1643588"/>
              <a:gd name="connsiteY169" fmla="*/ 262972 h 1643588"/>
              <a:gd name="connsiteX170" fmla="*/ 434869 w 1643588"/>
              <a:gd name="connsiteY170" fmla="*/ 377508 h 1643588"/>
              <a:gd name="connsiteX171" fmla="*/ 464347 w 1643588"/>
              <a:gd name="connsiteY171" fmla="*/ 390145 h 1643588"/>
              <a:gd name="connsiteX172" fmla="*/ 457428 w 1643588"/>
              <a:gd name="connsiteY172" fmla="*/ 358828 h 1643588"/>
              <a:gd name="connsiteX173" fmla="*/ 376278 w 1643588"/>
              <a:gd name="connsiteY173" fmla="*/ 172108 h 1643588"/>
              <a:gd name="connsiteX174" fmla="*/ 359212 w 1643588"/>
              <a:gd name="connsiteY174" fmla="*/ 142558 h 1643588"/>
              <a:gd name="connsiteX175" fmla="*/ 380459 w 1643588"/>
              <a:gd name="connsiteY175" fmla="*/ 169260 h 1643588"/>
              <a:gd name="connsiteX176" fmla="*/ 524475 w 1643588"/>
              <a:gd name="connsiteY176" fmla="*/ 313166 h 1643588"/>
              <a:gd name="connsiteX177" fmla="*/ 558799 w 1643588"/>
              <a:gd name="connsiteY177" fmla="*/ 336272 h 1643588"/>
              <a:gd name="connsiteX178" fmla="*/ 558197 w 1643588"/>
              <a:gd name="connsiteY178" fmla="*/ 294899 h 1643588"/>
              <a:gd name="connsiteX179" fmla="*/ 516339 w 1643588"/>
              <a:gd name="connsiteY179" fmla="*/ 95657 h 1643588"/>
              <a:gd name="connsiteX180" fmla="*/ 505580 w 1643588"/>
              <a:gd name="connsiteY180" fmla="*/ 63273 h 1643588"/>
              <a:gd name="connsiteX181" fmla="*/ 521009 w 1643588"/>
              <a:gd name="connsiteY181" fmla="*/ 93710 h 1643588"/>
              <a:gd name="connsiteX182" fmla="*/ 639994 w 1643588"/>
              <a:gd name="connsiteY182" fmla="*/ 271518 h 1643588"/>
              <a:gd name="connsiteX183" fmla="*/ 655770 w 1643588"/>
              <a:gd name="connsiteY183" fmla="*/ 285175 h 1643588"/>
              <a:gd name="connsiteX184" fmla="*/ 661042 w 1643588"/>
              <a:gd name="connsiteY184" fmla="*/ 254996 h 1643588"/>
              <a:gd name="connsiteX185" fmla="*/ 657060 w 1643588"/>
              <a:gd name="connsiteY185" fmla="*/ 51443 h 1643588"/>
              <a:gd name="connsiteX186" fmla="*/ 652527 w 1643588"/>
              <a:gd name="connsiteY186" fmla="*/ 17621 h 1643588"/>
              <a:gd name="connsiteX187" fmla="*/ 662011 w 1643588"/>
              <a:gd name="connsiteY187" fmla="*/ 50401 h 1643588"/>
              <a:gd name="connsiteX188" fmla="*/ 745763 w 1643588"/>
              <a:gd name="connsiteY188" fmla="*/ 247273 h 1643588"/>
              <a:gd name="connsiteX189" fmla="*/ 764440 w 1643588"/>
              <a:gd name="connsiteY189" fmla="*/ 270859 h 1643588"/>
              <a:gd name="connsiteX190" fmla="*/ 777857 w 1643588"/>
              <a:gd name="connsiteY190" fmla="*/ 243932 h 1643588"/>
              <a:gd name="connsiteX191" fmla="*/ 819264 w 1643588"/>
              <a:gd name="connsiteY191" fmla="*/ 34031 h 1643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1643588" h="1643588">
                <a:moveTo>
                  <a:pt x="821794" y="0"/>
                </a:moveTo>
                <a:lnTo>
                  <a:pt x="824324" y="34031"/>
                </a:lnTo>
                <a:cubicBezTo>
                  <a:pt x="832456" y="114295"/>
                  <a:pt x="845701" y="183336"/>
                  <a:pt x="862354" y="234039"/>
                </a:cubicBezTo>
                <a:lnTo>
                  <a:pt x="873729" y="262484"/>
                </a:lnTo>
                <a:lnTo>
                  <a:pt x="886352" y="245871"/>
                </a:lnTo>
                <a:cubicBezTo>
                  <a:pt x="913863" y="198732"/>
                  <a:pt x="941681" y="129866"/>
                  <a:pt x="966163" y="47369"/>
                </a:cubicBezTo>
                <a:lnTo>
                  <a:pt x="974993" y="14406"/>
                </a:lnTo>
                <a:lnTo>
                  <a:pt x="971134" y="48312"/>
                </a:lnTo>
                <a:cubicBezTo>
                  <a:pt x="964161" y="128685"/>
                  <a:pt x="964304" y="198985"/>
                  <a:pt x="971212" y="251904"/>
                </a:cubicBezTo>
                <a:lnTo>
                  <a:pt x="979144" y="292513"/>
                </a:lnTo>
                <a:lnTo>
                  <a:pt x="1007974" y="262832"/>
                </a:lnTo>
                <a:cubicBezTo>
                  <a:pt x="1042670" y="222283"/>
                  <a:pt x="1081193" y="163478"/>
                  <a:pt x="1119261" y="92348"/>
                </a:cubicBezTo>
                <a:lnTo>
                  <a:pt x="1134552" y="61842"/>
                </a:lnTo>
                <a:lnTo>
                  <a:pt x="1123940" y="94274"/>
                </a:lnTo>
                <a:cubicBezTo>
                  <a:pt x="1100913" y="171594"/>
                  <a:pt x="1086886" y="240480"/>
                  <a:pt x="1082990" y="293704"/>
                </a:cubicBezTo>
                <a:lnTo>
                  <a:pt x="1082669" y="325775"/>
                </a:lnTo>
                <a:lnTo>
                  <a:pt x="1108912" y="307338"/>
                </a:lnTo>
                <a:cubicBezTo>
                  <a:pt x="1150559" y="273968"/>
                  <a:pt x="1199369" y="223376"/>
                  <a:pt x="1250030" y="160589"/>
                </a:cubicBezTo>
                <a:lnTo>
                  <a:pt x="1270740" y="133468"/>
                </a:lnTo>
                <a:lnTo>
                  <a:pt x="1254268" y="163354"/>
                </a:lnTo>
                <a:cubicBezTo>
                  <a:pt x="1217231" y="235025"/>
                  <a:pt x="1190608" y="300088"/>
                  <a:pt x="1176858" y="351654"/>
                </a:cubicBezTo>
                <a:lnTo>
                  <a:pt x="1168208" y="394874"/>
                </a:lnTo>
                <a:lnTo>
                  <a:pt x="1208719" y="377508"/>
                </a:lnTo>
                <a:cubicBezTo>
                  <a:pt x="1256347" y="353431"/>
                  <a:pt x="1314532" y="313977"/>
                  <a:pt x="1377038" y="262972"/>
                </a:cubicBezTo>
                <a:lnTo>
                  <a:pt x="1402890" y="240698"/>
                </a:lnTo>
                <a:lnTo>
                  <a:pt x="1380616" y="266550"/>
                </a:lnTo>
                <a:cubicBezTo>
                  <a:pt x="1329611" y="329057"/>
                  <a:pt x="1290157" y="387241"/>
                  <a:pt x="1266080" y="434868"/>
                </a:cubicBezTo>
                <a:lnTo>
                  <a:pt x="1253444" y="464346"/>
                </a:lnTo>
                <a:lnTo>
                  <a:pt x="1284760" y="457427"/>
                </a:lnTo>
                <a:cubicBezTo>
                  <a:pt x="1336041" y="442651"/>
                  <a:pt x="1400561" y="414736"/>
                  <a:pt x="1471480" y="376277"/>
                </a:cubicBezTo>
                <a:lnTo>
                  <a:pt x="1501031" y="359213"/>
                </a:lnTo>
                <a:lnTo>
                  <a:pt x="1474329" y="380459"/>
                </a:lnTo>
                <a:cubicBezTo>
                  <a:pt x="1412565" y="432361"/>
                  <a:pt x="1362956" y="482171"/>
                  <a:pt x="1330423" y="524475"/>
                </a:cubicBezTo>
                <a:lnTo>
                  <a:pt x="1307315" y="558800"/>
                </a:lnTo>
                <a:lnTo>
                  <a:pt x="1348689" y="558197"/>
                </a:lnTo>
                <a:cubicBezTo>
                  <a:pt x="1401896" y="554058"/>
                  <a:pt x="1470717" y="539717"/>
                  <a:pt x="1547931" y="516339"/>
                </a:cubicBezTo>
                <a:lnTo>
                  <a:pt x="1580315" y="505580"/>
                </a:lnTo>
                <a:lnTo>
                  <a:pt x="1549878" y="521009"/>
                </a:lnTo>
                <a:cubicBezTo>
                  <a:pt x="1478923" y="559400"/>
                  <a:pt x="1420294" y="598191"/>
                  <a:pt x="1379903" y="633072"/>
                </a:cubicBezTo>
                <a:lnTo>
                  <a:pt x="1356998" y="655523"/>
                </a:lnTo>
                <a:lnTo>
                  <a:pt x="1388592" y="661042"/>
                </a:lnTo>
                <a:cubicBezTo>
                  <a:pt x="1441638" y="666894"/>
                  <a:pt x="1511926" y="665634"/>
                  <a:pt x="1592145" y="657060"/>
                </a:cubicBezTo>
                <a:lnTo>
                  <a:pt x="1625967" y="652527"/>
                </a:lnTo>
                <a:lnTo>
                  <a:pt x="1593187" y="662011"/>
                </a:lnTo>
                <a:cubicBezTo>
                  <a:pt x="1516319" y="686502"/>
                  <a:pt x="1451486" y="713683"/>
                  <a:pt x="1405301" y="740423"/>
                </a:cubicBezTo>
                <a:lnTo>
                  <a:pt x="1368623" y="764868"/>
                </a:lnTo>
                <a:lnTo>
                  <a:pt x="1409549" y="781234"/>
                </a:lnTo>
                <a:cubicBezTo>
                  <a:pt x="1460252" y="797887"/>
                  <a:pt x="1529293" y="811132"/>
                  <a:pt x="1609558" y="819264"/>
                </a:cubicBezTo>
                <a:lnTo>
                  <a:pt x="1643588" y="821794"/>
                </a:lnTo>
                <a:lnTo>
                  <a:pt x="1609557" y="824324"/>
                </a:lnTo>
                <a:cubicBezTo>
                  <a:pt x="1529293" y="832456"/>
                  <a:pt x="1460252" y="845701"/>
                  <a:pt x="1409549" y="862354"/>
                </a:cubicBezTo>
                <a:lnTo>
                  <a:pt x="1379770" y="874263"/>
                </a:lnTo>
                <a:lnTo>
                  <a:pt x="1406807" y="891514"/>
                </a:lnTo>
                <a:cubicBezTo>
                  <a:pt x="1453517" y="917327"/>
                  <a:pt x="1518878" y="943211"/>
                  <a:pt x="1596220" y="966163"/>
                </a:cubicBezTo>
                <a:lnTo>
                  <a:pt x="1629182" y="974993"/>
                </a:lnTo>
                <a:lnTo>
                  <a:pt x="1595276" y="971135"/>
                </a:lnTo>
                <a:cubicBezTo>
                  <a:pt x="1514903" y="964162"/>
                  <a:pt x="1444603" y="964304"/>
                  <a:pt x="1391685" y="971213"/>
                </a:cubicBezTo>
                <a:lnTo>
                  <a:pt x="1351074" y="979145"/>
                </a:lnTo>
                <a:lnTo>
                  <a:pt x="1380756" y="1007974"/>
                </a:lnTo>
                <a:cubicBezTo>
                  <a:pt x="1421306" y="1042670"/>
                  <a:pt x="1480110" y="1081193"/>
                  <a:pt x="1551240" y="1119261"/>
                </a:cubicBezTo>
                <a:lnTo>
                  <a:pt x="1581747" y="1134552"/>
                </a:lnTo>
                <a:lnTo>
                  <a:pt x="1549314" y="1123940"/>
                </a:lnTo>
                <a:cubicBezTo>
                  <a:pt x="1471994" y="1100914"/>
                  <a:pt x="1403108" y="1086887"/>
                  <a:pt x="1349883" y="1082990"/>
                </a:cubicBezTo>
                <a:lnTo>
                  <a:pt x="1317812" y="1082669"/>
                </a:lnTo>
                <a:lnTo>
                  <a:pt x="1336249" y="1108912"/>
                </a:lnTo>
                <a:cubicBezTo>
                  <a:pt x="1369620" y="1150559"/>
                  <a:pt x="1420213" y="1199369"/>
                  <a:pt x="1482999" y="1250030"/>
                </a:cubicBezTo>
                <a:lnTo>
                  <a:pt x="1510121" y="1270740"/>
                </a:lnTo>
                <a:lnTo>
                  <a:pt x="1480235" y="1254268"/>
                </a:lnTo>
                <a:cubicBezTo>
                  <a:pt x="1408563" y="1217231"/>
                  <a:pt x="1343499" y="1190608"/>
                  <a:pt x="1291933" y="1176858"/>
                </a:cubicBezTo>
                <a:lnTo>
                  <a:pt x="1248714" y="1168208"/>
                </a:lnTo>
                <a:lnTo>
                  <a:pt x="1266080" y="1208719"/>
                </a:lnTo>
                <a:cubicBezTo>
                  <a:pt x="1290157" y="1256347"/>
                  <a:pt x="1329611" y="1314532"/>
                  <a:pt x="1380616" y="1377038"/>
                </a:cubicBezTo>
                <a:lnTo>
                  <a:pt x="1402890" y="1402890"/>
                </a:lnTo>
                <a:lnTo>
                  <a:pt x="1377038" y="1380616"/>
                </a:lnTo>
                <a:cubicBezTo>
                  <a:pt x="1314532" y="1329611"/>
                  <a:pt x="1256347" y="1290158"/>
                  <a:pt x="1208719" y="1266081"/>
                </a:cubicBezTo>
                <a:lnTo>
                  <a:pt x="1179242" y="1253445"/>
                </a:lnTo>
                <a:lnTo>
                  <a:pt x="1186161" y="1284760"/>
                </a:lnTo>
                <a:cubicBezTo>
                  <a:pt x="1200937" y="1336042"/>
                  <a:pt x="1228852" y="1400561"/>
                  <a:pt x="1267311" y="1471480"/>
                </a:cubicBezTo>
                <a:lnTo>
                  <a:pt x="1284376" y="1501032"/>
                </a:lnTo>
                <a:lnTo>
                  <a:pt x="1263129" y="1474329"/>
                </a:lnTo>
                <a:cubicBezTo>
                  <a:pt x="1211227" y="1412565"/>
                  <a:pt x="1161417" y="1362957"/>
                  <a:pt x="1119112" y="1330423"/>
                </a:cubicBezTo>
                <a:lnTo>
                  <a:pt x="1084789" y="1307317"/>
                </a:lnTo>
                <a:lnTo>
                  <a:pt x="1085391" y="1348689"/>
                </a:lnTo>
                <a:cubicBezTo>
                  <a:pt x="1089530" y="1401896"/>
                  <a:pt x="1103871" y="1470717"/>
                  <a:pt x="1127249" y="1547932"/>
                </a:cubicBezTo>
                <a:lnTo>
                  <a:pt x="1138008" y="1580315"/>
                </a:lnTo>
                <a:lnTo>
                  <a:pt x="1122579" y="1549879"/>
                </a:lnTo>
                <a:cubicBezTo>
                  <a:pt x="1081629" y="1474192"/>
                  <a:pt x="1040223" y="1412532"/>
                  <a:pt x="1003595" y="1372070"/>
                </a:cubicBezTo>
                <a:lnTo>
                  <a:pt x="987819" y="1358413"/>
                </a:lnTo>
                <a:lnTo>
                  <a:pt x="982546" y="1388592"/>
                </a:lnTo>
                <a:cubicBezTo>
                  <a:pt x="976694" y="1441638"/>
                  <a:pt x="977954" y="1511927"/>
                  <a:pt x="986528" y="1592146"/>
                </a:cubicBezTo>
                <a:lnTo>
                  <a:pt x="991061" y="1625967"/>
                </a:lnTo>
                <a:lnTo>
                  <a:pt x="981577" y="1593188"/>
                </a:lnTo>
                <a:cubicBezTo>
                  <a:pt x="955454" y="1511194"/>
                  <a:pt x="926269" y="1442896"/>
                  <a:pt x="897826" y="1396315"/>
                </a:cubicBezTo>
                <a:lnTo>
                  <a:pt x="879148" y="1372729"/>
                </a:lnTo>
                <a:lnTo>
                  <a:pt x="865731" y="1399656"/>
                </a:lnTo>
                <a:cubicBezTo>
                  <a:pt x="847490" y="1451097"/>
                  <a:pt x="832999" y="1523942"/>
                  <a:pt x="824324" y="1609558"/>
                </a:cubicBezTo>
                <a:lnTo>
                  <a:pt x="821794" y="1643588"/>
                </a:lnTo>
                <a:lnTo>
                  <a:pt x="819264" y="1609558"/>
                </a:lnTo>
                <a:cubicBezTo>
                  <a:pt x="811132" y="1529293"/>
                  <a:pt x="797887" y="1460252"/>
                  <a:pt x="781234" y="1409550"/>
                </a:cubicBezTo>
                <a:lnTo>
                  <a:pt x="769859" y="1381105"/>
                </a:lnTo>
                <a:lnTo>
                  <a:pt x="757236" y="1397717"/>
                </a:lnTo>
                <a:cubicBezTo>
                  <a:pt x="729725" y="1444856"/>
                  <a:pt x="701908" y="1513722"/>
                  <a:pt x="677425" y="1596220"/>
                </a:cubicBezTo>
                <a:lnTo>
                  <a:pt x="668595" y="1629182"/>
                </a:lnTo>
                <a:lnTo>
                  <a:pt x="672453" y="1595277"/>
                </a:lnTo>
                <a:cubicBezTo>
                  <a:pt x="679427" y="1514903"/>
                  <a:pt x="679284" y="1444603"/>
                  <a:pt x="672376" y="1391685"/>
                </a:cubicBezTo>
                <a:lnTo>
                  <a:pt x="664444" y="1351075"/>
                </a:lnTo>
                <a:lnTo>
                  <a:pt x="635614" y="1380757"/>
                </a:lnTo>
                <a:cubicBezTo>
                  <a:pt x="600918" y="1421306"/>
                  <a:pt x="562394" y="1480111"/>
                  <a:pt x="524327" y="1551240"/>
                </a:cubicBezTo>
                <a:lnTo>
                  <a:pt x="509036" y="1581747"/>
                </a:lnTo>
                <a:lnTo>
                  <a:pt x="519648" y="1549314"/>
                </a:lnTo>
                <a:cubicBezTo>
                  <a:pt x="542675" y="1471994"/>
                  <a:pt x="556702" y="1403109"/>
                  <a:pt x="560599" y="1349884"/>
                </a:cubicBezTo>
                <a:lnTo>
                  <a:pt x="560919" y="1317813"/>
                </a:lnTo>
                <a:lnTo>
                  <a:pt x="534676" y="1336250"/>
                </a:lnTo>
                <a:cubicBezTo>
                  <a:pt x="493029" y="1369621"/>
                  <a:pt x="444218" y="1420213"/>
                  <a:pt x="393558" y="1482999"/>
                </a:cubicBezTo>
                <a:lnTo>
                  <a:pt x="372848" y="1510121"/>
                </a:lnTo>
                <a:lnTo>
                  <a:pt x="389320" y="1480235"/>
                </a:lnTo>
                <a:cubicBezTo>
                  <a:pt x="426357" y="1408563"/>
                  <a:pt x="452980" y="1343500"/>
                  <a:pt x="466731" y="1291935"/>
                </a:cubicBezTo>
                <a:lnTo>
                  <a:pt x="475380" y="1248714"/>
                </a:lnTo>
                <a:lnTo>
                  <a:pt x="434869" y="1266080"/>
                </a:lnTo>
                <a:cubicBezTo>
                  <a:pt x="387241" y="1290157"/>
                  <a:pt x="329056" y="1329611"/>
                  <a:pt x="266549" y="1380616"/>
                </a:cubicBezTo>
                <a:lnTo>
                  <a:pt x="240699" y="1402890"/>
                </a:lnTo>
                <a:lnTo>
                  <a:pt x="262972" y="1377038"/>
                </a:lnTo>
                <a:cubicBezTo>
                  <a:pt x="313977" y="1314532"/>
                  <a:pt x="353431" y="1256347"/>
                  <a:pt x="377508" y="1208720"/>
                </a:cubicBezTo>
                <a:lnTo>
                  <a:pt x="390145" y="1179242"/>
                </a:lnTo>
                <a:lnTo>
                  <a:pt x="358828" y="1186161"/>
                </a:lnTo>
                <a:cubicBezTo>
                  <a:pt x="307546" y="1200937"/>
                  <a:pt x="243027" y="1228853"/>
                  <a:pt x="172107" y="1267311"/>
                </a:cubicBezTo>
                <a:lnTo>
                  <a:pt x="142558" y="1284376"/>
                </a:lnTo>
                <a:lnTo>
                  <a:pt x="169259" y="1263129"/>
                </a:lnTo>
                <a:cubicBezTo>
                  <a:pt x="231023" y="1211227"/>
                  <a:pt x="280632" y="1161418"/>
                  <a:pt x="313166" y="1119113"/>
                </a:cubicBezTo>
                <a:lnTo>
                  <a:pt x="336273" y="1084789"/>
                </a:lnTo>
                <a:lnTo>
                  <a:pt x="294899" y="1085391"/>
                </a:lnTo>
                <a:cubicBezTo>
                  <a:pt x="241693" y="1089530"/>
                  <a:pt x="172871" y="1103871"/>
                  <a:pt x="95657" y="1127249"/>
                </a:cubicBezTo>
                <a:lnTo>
                  <a:pt x="63273" y="1138008"/>
                </a:lnTo>
                <a:lnTo>
                  <a:pt x="93710" y="1122579"/>
                </a:lnTo>
                <a:cubicBezTo>
                  <a:pt x="164666" y="1084188"/>
                  <a:pt x="223295" y="1045397"/>
                  <a:pt x="263686" y="1010517"/>
                </a:cubicBezTo>
                <a:lnTo>
                  <a:pt x="286590" y="988066"/>
                </a:lnTo>
                <a:lnTo>
                  <a:pt x="254996" y="982546"/>
                </a:lnTo>
                <a:cubicBezTo>
                  <a:pt x="201950" y="976694"/>
                  <a:pt x="131662" y="977954"/>
                  <a:pt x="51443" y="986528"/>
                </a:cubicBezTo>
                <a:lnTo>
                  <a:pt x="17621" y="991061"/>
                </a:lnTo>
                <a:lnTo>
                  <a:pt x="50401" y="981577"/>
                </a:lnTo>
                <a:cubicBezTo>
                  <a:pt x="127270" y="957087"/>
                  <a:pt x="192103" y="929905"/>
                  <a:pt x="238288" y="903166"/>
                </a:cubicBezTo>
                <a:lnTo>
                  <a:pt x="274965" y="878720"/>
                </a:lnTo>
                <a:lnTo>
                  <a:pt x="234039" y="862354"/>
                </a:lnTo>
                <a:cubicBezTo>
                  <a:pt x="183336" y="845701"/>
                  <a:pt x="114295" y="832456"/>
                  <a:pt x="34031" y="824324"/>
                </a:cubicBezTo>
                <a:lnTo>
                  <a:pt x="0" y="821794"/>
                </a:lnTo>
                <a:lnTo>
                  <a:pt x="34031" y="819264"/>
                </a:lnTo>
                <a:cubicBezTo>
                  <a:pt x="114295" y="811132"/>
                  <a:pt x="183336" y="797888"/>
                  <a:pt x="234039" y="781235"/>
                </a:cubicBezTo>
                <a:lnTo>
                  <a:pt x="263819" y="769325"/>
                </a:lnTo>
                <a:lnTo>
                  <a:pt x="236781" y="752074"/>
                </a:lnTo>
                <a:cubicBezTo>
                  <a:pt x="190071" y="726261"/>
                  <a:pt x="124710" y="700378"/>
                  <a:pt x="47369" y="677425"/>
                </a:cubicBezTo>
                <a:lnTo>
                  <a:pt x="14406" y="668595"/>
                </a:lnTo>
                <a:lnTo>
                  <a:pt x="48312" y="672454"/>
                </a:lnTo>
                <a:cubicBezTo>
                  <a:pt x="128685" y="679427"/>
                  <a:pt x="198985" y="679285"/>
                  <a:pt x="251904" y="672376"/>
                </a:cubicBezTo>
                <a:lnTo>
                  <a:pt x="292514" y="664444"/>
                </a:lnTo>
                <a:lnTo>
                  <a:pt x="262832" y="635614"/>
                </a:lnTo>
                <a:cubicBezTo>
                  <a:pt x="222283" y="600918"/>
                  <a:pt x="163478" y="562394"/>
                  <a:pt x="92348" y="524327"/>
                </a:cubicBezTo>
                <a:lnTo>
                  <a:pt x="61842" y="509036"/>
                </a:lnTo>
                <a:lnTo>
                  <a:pt x="94274" y="519648"/>
                </a:lnTo>
                <a:cubicBezTo>
                  <a:pt x="171593" y="542675"/>
                  <a:pt x="240479" y="556702"/>
                  <a:pt x="293705" y="560599"/>
                </a:cubicBezTo>
                <a:lnTo>
                  <a:pt x="325776" y="560920"/>
                </a:lnTo>
                <a:lnTo>
                  <a:pt x="307338" y="534676"/>
                </a:lnTo>
                <a:cubicBezTo>
                  <a:pt x="273968" y="493029"/>
                  <a:pt x="223375" y="444218"/>
                  <a:pt x="160589" y="393558"/>
                </a:cubicBezTo>
                <a:lnTo>
                  <a:pt x="133468" y="372848"/>
                </a:lnTo>
                <a:lnTo>
                  <a:pt x="163353" y="389320"/>
                </a:lnTo>
                <a:cubicBezTo>
                  <a:pt x="235025" y="426357"/>
                  <a:pt x="300088" y="452980"/>
                  <a:pt x="351654" y="466731"/>
                </a:cubicBezTo>
                <a:lnTo>
                  <a:pt x="394875" y="475382"/>
                </a:lnTo>
                <a:lnTo>
                  <a:pt x="377509" y="434869"/>
                </a:lnTo>
                <a:cubicBezTo>
                  <a:pt x="353432" y="387241"/>
                  <a:pt x="313978" y="329057"/>
                  <a:pt x="262973" y="266550"/>
                </a:cubicBezTo>
                <a:lnTo>
                  <a:pt x="240698" y="240699"/>
                </a:lnTo>
                <a:lnTo>
                  <a:pt x="266550" y="262972"/>
                </a:lnTo>
                <a:cubicBezTo>
                  <a:pt x="329056" y="313978"/>
                  <a:pt x="387241" y="353432"/>
                  <a:pt x="434869" y="377508"/>
                </a:cubicBezTo>
                <a:lnTo>
                  <a:pt x="464347" y="390145"/>
                </a:lnTo>
                <a:lnTo>
                  <a:pt x="457428" y="358828"/>
                </a:lnTo>
                <a:cubicBezTo>
                  <a:pt x="442652" y="307546"/>
                  <a:pt x="414736" y="243027"/>
                  <a:pt x="376278" y="172108"/>
                </a:cubicBezTo>
                <a:lnTo>
                  <a:pt x="359212" y="142558"/>
                </a:lnTo>
                <a:lnTo>
                  <a:pt x="380459" y="169260"/>
                </a:lnTo>
                <a:cubicBezTo>
                  <a:pt x="432361" y="231024"/>
                  <a:pt x="482171" y="280633"/>
                  <a:pt x="524475" y="313166"/>
                </a:cubicBezTo>
                <a:lnTo>
                  <a:pt x="558799" y="336272"/>
                </a:lnTo>
                <a:lnTo>
                  <a:pt x="558197" y="294899"/>
                </a:lnTo>
                <a:cubicBezTo>
                  <a:pt x="554059" y="241693"/>
                  <a:pt x="539718" y="172871"/>
                  <a:pt x="516339" y="95657"/>
                </a:cubicBezTo>
                <a:lnTo>
                  <a:pt x="505580" y="63273"/>
                </a:lnTo>
                <a:lnTo>
                  <a:pt x="521009" y="93710"/>
                </a:lnTo>
                <a:cubicBezTo>
                  <a:pt x="561959" y="169396"/>
                  <a:pt x="603365" y="231056"/>
                  <a:pt x="639994" y="271518"/>
                </a:cubicBezTo>
                <a:lnTo>
                  <a:pt x="655770" y="285175"/>
                </a:lnTo>
                <a:lnTo>
                  <a:pt x="661042" y="254996"/>
                </a:lnTo>
                <a:cubicBezTo>
                  <a:pt x="666895" y="201951"/>
                  <a:pt x="665635" y="131662"/>
                  <a:pt x="657060" y="51443"/>
                </a:cubicBezTo>
                <a:lnTo>
                  <a:pt x="652527" y="17621"/>
                </a:lnTo>
                <a:lnTo>
                  <a:pt x="662011" y="50401"/>
                </a:lnTo>
                <a:cubicBezTo>
                  <a:pt x="688134" y="132394"/>
                  <a:pt x="717319" y="200692"/>
                  <a:pt x="745763" y="247273"/>
                </a:cubicBezTo>
                <a:lnTo>
                  <a:pt x="764440" y="270859"/>
                </a:lnTo>
                <a:lnTo>
                  <a:pt x="777857" y="243932"/>
                </a:lnTo>
                <a:cubicBezTo>
                  <a:pt x="796098" y="192491"/>
                  <a:pt x="810590" y="119646"/>
                  <a:pt x="819264" y="34031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0BADB485-942F-4832-8906-AF5B91101DD1}"/>
              </a:ext>
            </a:extLst>
          </p:cNvPr>
          <p:cNvSpPr/>
          <p:nvPr/>
        </p:nvSpPr>
        <p:spPr>
          <a:xfrm>
            <a:off x="2315540" y="858259"/>
            <a:ext cx="1521521" cy="1521520"/>
          </a:xfrm>
          <a:custGeom>
            <a:avLst/>
            <a:gdLst>
              <a:gd name="connsiteX0" fmla="*/ 305188 w 1041980"/>
              <a:gd name="connsiteY0" fmla="*/ 0 h 1041979"/>
              <a:gd name="connsiteX1" fmla="*/ 319688 w 1041980"/>
              <a:gd name="connsiteY1" fmla="*/ 11963 h 1041979"/>
              <a:gd name="connsiteX2" fmla="*/ 319689 w 1041980"/>
              <a:gd name="connsiteY2" fmla="*/ 11964 h 1041979"/>
              <a:gd name="connsiteX3" fmla="*/ 380846 w 1041980"/>
              <a:gd name="connsiteY3" fmla="*/ 45158 h 1041979"/>
              <a:gd name="connsiteX4" fmla="*/ 403129 w 1041980"/>
              <a:gd name="connsiteY4" fmla="*/ 52075 h 1041979"/>
              <a:gd name="connsiteX5" fmla="*/ 413926 w 1041980"/>
              <a:gd name="connsiteY5" fmla="*/ 57266 h 1041979"/>
              <a:gd name="connsiteX6" fmla="*/ 436924 w 1041980"/>
              <a:gd name="connsiteY6" fmla="*/ 62566 h 1041979"/>
              <a:gd name="connsiteX7" fmla="*/ 448430 w 1041980"/>
              <a:gd name="connsiteY7" fmla="*/ 66137 h 1041979"/>
              <a:gd name="connsiteX8" fmla="*/ 455524 w 1041980"/>
              <a:gd name="connsiteY8" fmla="*/ 66852 h 1041979"/>
              <a:gd name="connsiteX9" fmla="*/ 466160 w 1041980"/>
              <a:gd name="connsiteY9" fmla="*/ 69303 h 1041979"/>
              <a:gd name="connsiteX10" fmla="*/ 520990 w 1041980"/>
              <a:gd name="connsiteY10" fmla="*/ 73451 h 1041979"/>
              <a:gd name="connsiteX11" fmla="*/ 722292 w 1041980"/>
              <a:gd name="connsiteY11" fmla="*/ 11963 h 1041979"/>
              <a:gd name="connsiteX12" fmla="*/ 736791 w 1041980"/>
              <a:gd name="connsiteY12" fmla="*/ 0 h 1041979"/>
              <a:gd name="connsiteX13" fmla="*/ 738584 w 1041980"/>
              <a:gd name="connsiteY13" fmla="*/ 18711 h 1041979"/>
              <a:gd name="connsiteX14" fmla="*/ 837447 w 1041980"/>
              <a:gd name="connsiteY14" fmla="*/ 204532 h 1041979"/>
              <a:gd name="connsiteX15" fmla="*/ 1023269 w 1041980"/>
              <a:gd name="connsiteY15" fmla="*/ 303395 h 1041979"/>
              <a:gd name="connsiteX16" fmla="*/ 1041980 w 1041980"/>
              <a:gd name="connsiteY16" fmla="*/ 305188 h 1041979"/>
              <a:gd name="connsiteX17" fmla="*/ 1030017 w 1041980"/>
              <a:gd name="connsiteY17" fmla="*/ 319688 h 1041979"/>
              <a:gd name="connsiteX18" fmla="*/ 968528 w 1041980"/>
              <a:gd name="connsiteY18" fmla="*/ 520989 h 1041979"/>
              <a:gd name="connsiteX19" fmla="*/ 968528 w 1041980"/>
              <a:gd name="connsiteY19" fmla="*/ 520990 h 1041979"/>
              <a:gd name="connsiteX20" fmla="*/ 1030016 w 1041980"/>
              <a:gd name="connsiteY20" fmla="*/ 722292 h 1041979"/>
              <a:gd name="connsiteX21" fmla="*/ 1041979 w 1041980"/>
              <a:gd name="connsiteY21" fmla="*/ 736791 h 1041979"/>
              <a:gd name="connsiteX22" fmla="*/ 1023268 w 1041980"/>
              <a:gd name="connsiteY22" fmla="*/ 738584 h 1041979"/>
              <a:gd name="connsiteX23" fmla="*/ 837447 w 1041980"/>
              <a:gd name="connsiteY23" fmla="*/ 837447 h 1041979"/>
              <a:gd name="connsiteX24" fmla="*/ 738584 w 1041980"/>
              <a:gd name="connsiteY24" fmla="*/ 1023268 h 1041979"/>
              <a:gd name="connsiteX25" fmla="*/ 736790 w 1041980"/>
              <a:gd name="connsiteY25" fmla="*/ 1041978 h 1041979"/>
              <a:gd name="connsiteX26" fmla="*/ 722292 w 1041980"/>
              <a:gd name="connsiteY26" fmla="*/ 1030015 h 1041979"/>
              <a:gd name="connsiteX27" fmla="*/ 520990 w 1041980"/>
              <a:gd name="connsiteY27" fmla="*/ 968527 h 1041979"/>
              <a:gd name="connsiteX28" fmla="*/ 319688 w 1041980"/>
              <a:gd name="connsiteY28" fmla="*/ 1030015 h 1041979"/>
              <a:gd name="connsiteX29" fmla="*/ 305189 w 1041980"/>
              <a:gd name="connsiteY29" fmla="*/ 1041979 h 1041979"/>
              <a:gd name="connsiteX30" fmla="*/ 303395 w 1041980"/>
              <a:gd name="connsiteY30" fmla="*/ 1023267 h 1041979"/>
              <a:gd name="connsiteX31" fmla="*/ 204533 w 1041980"/>
              <a:gd name="connsiteY31" fmla="*/ 837446 h 1041979"/>
              <a:gd name="connsiteX32" fmla="*/ 18712 w 1041980"/>
              <a:gd name="connsiteY32" fmla="*/ 738583 h 1041979"/>
              <a:gd name="connsiteX33" fmla="*/ 100 w 1041980"/>
              <a:gd name="connsiteY33" fmla="*/ 736799 h 1041979"/>
              <a:gd name="connsiteX34" fmla="*/ 21328 w 1041980"/>
              <a:gd name="connsiteY34" fmla="*/ 707684 h 1041979"/>
              <a:gd name="connsiteX35" fmla="*/ 66137 w 1041980"/>
              <a:gd name="connsiteY35" fmla="*/ 593552 h 1041979"/>
              <a:gd name="connsiteX36" fmla="*/ 66137 w 1041980"/>
              <a:gd name="connsiteY36" fmla="*/ 593550 h 1041979"/>
              <a:gd name="connsiteX37" fmla="*/ 73452 w 1041980"/>
              <a:gd name="connsiteY37" fmla="*/ 520989 h 1041979"/>
              <a:gd name="connsiteX38" fmla="*/ 69304 w 1041980"/>
              <a:gd name="connsiteY38" fmla="*/ 466159 h 1041979"/>
              <a:gd name="connsiteX39" fmla="*/ 66852 w 1041980"/>
              <a:gd name="connsiteY39" fmla="*/ 455522 h 1041979"/>
              <a:gd name="connsiteX40" fmla="*/ 66137 w 1041980"/>
              <a:gd name="connsiteY40" fmla="*/ 448429 h 1041979"/>
              <a:gd name="connsiteX41" fmla="*/ 62567 w 1041980"/>
              <a:gd name="connsiteY41" fmla="*/ 436928 h 1041979"/>
              <a:gd name="connsiteX42" fmla="*/ 57265 w 1041980"/>
              <a:gd name="connsiteY42" fmla="*/ 413925 h 1041979"/>
              <a:gd name="connsiteX43" fmla="*/ 52074 w 1041980"/>
              <a:gd name="connsiteY43" fmla="*/ 403126 h 1041979"/>
              <a:gd name="connsiteX44" fmla="*/ 45158 w 1041980"/>
              <a:gd name="connsiteY44" fmla="*/ 380846 h 1041979"/>
              <a:gd name="connsiteX45" fmla="*/ 11969 w 1041980"/>
              <a:gd name="connsiteY45" fmla="*/ 319699 h 1041979"/>
              <a:gd name="connsiteX46" fmla="*/ 11963 w 1041980"/>
              <a:gd name="connsiteY46" fmla="*/ 319688 h 1041979"/>
              <a:gd name="connsiteX47" fmla="*/ 0 w 1041980"/>
              <a:gd name="connsiteY47" fmla="*/ 305189 h 1041979"/>
              <a:gd name="connsiteX48" fmla="*/ 18710 w 1041980"/>
              <a:gd name="connsiteY48" fmla="*/ 303396 h 1041979"/>
              <a:gd name="connsiteX49" fmla="*/ 204532 w 1041980"/>
              <a:gd name="connsiteY49" fmla="*/ 204533 h 1041979"/>
              <a:gd name="connsiteX50" fmla="*/ 303394 w 1041980"/>
              <a:gd name="connsiteY50" fmla="*/ 18712 h 104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41980" h="1041979">
                <a:moveTo>
                  <a:pt x="305188" y="0"/>
                </a:moveTo>
                <a:lnTo>
                  <a:pt x="319688" y="11963"/>
                </a:lnTo>
                <a:lnTo>
                  <a:pt x="319689" y="11964"/>
                </a:lnTo>
                <a:lnTo>
                  <a:pt x="380846" y="45158"/>
                </a:lnTo>
                <a:lnTo>
                  <a:pt x="403129" y="52075"/>
                </a:lnTo>
                <a:lnTo>
                  <a:pt x="413926" y="57266"/>
                </a:lnTo>
                <a:lnTo>
                  <a:pt x="436924" y="62566"/>
                </a:lnTo>
                <a:lnTo>
                  <a:pt x="448430" y="66137"/>
                </a:lnTo>
                <a:lnTo>
                  <a:pt x="455524" y="66852"/>
                </a:lnTo>
                <a:lnTo>
                  <a:pt x="466160" y="69303"/>
                </a:lnTo>
                <a:lnTo>
                  <a:pt x="520990" y="73451"/>
                </a:lnTo>
                <a:cubicBezTo>
                  <a:pt x="595557" y="73452"/>
                  <a:pt x="664829" y="50784"/>
                  <a:pt x="722292" y="11963"/>
                </a:cubicBezTo>
                <a:lnTo>
                  <a:pt x="736791" y="0"/>
                </a:lnTo>
                <a:lnTo>
                  <a:pt x="738584" y="18711"/>
                </a:lnTo>
                <a:cubicBezTo>
                  <a:pt x="751766" y="86794"/>
                  <a:pt x="784720" y="151805"/>
                  <a:pt x="837447" y="204532"/>
                </a:cubicBezTo>
                <a:cubicBezTo>
                  <a:pt x="890174" y="257259"/>
                  <a:pt x="955185" y="290213"/>
                  <a:pt x="1023269" y="303395"/>
                </a:cubicBezTo>
                <a:lnTo>
                  <a:pt x="1041980" y="305188"/>
                </a:lnTo>
                <a:lnTo>
                  <a:pt x="1030017" y="319688"/>
                </a:lnTo>
                <a:cubicBezTo>
                  <a:pt x="991196" y="377150"/>
                  <a:pt x="968528" y="446423"/>
                  <a:pt x="968528" y="520989"/>
                </a:cubicBezTo>
                <a:lnTo>
                  <a:pt x="968528" y="520990"/>
                </a:lnTo>
                <a:cubicBezTo>
                  <a:pt x="968528" y="595558"/>
                  <a:pt x="991196" y="664829"/>
                  <a:pt x="1030016" y="722292"/>
                </a:cubicBezTo>
                <a:lnTo>
                  <a:pt x="1041979" y="736791"/>
                </a:lnTo>
                <a:lnTo>
                  <a:pt x="1023268" y="738584"/>
                </a:lnTo>
                <a:cubicBezTo>
                  <a:pt x="955185" y="751766"/>
                  <a:pt x="890173" y="784720"/>
                  <a:pt x="837447" y="837447"/>
                </a:cubicBezTo>
                <a:cubicBezTo>
                  <a:pt x="784720" y="890174"/>
                  <a:pt x="751765" y="955186"/>
                  <a:pt x="738584" y="1023268"/>
                </a:cubicBezTo>
                <a:lnTo>
                  <a:pt x="736790" y="1041978"/>
                </a:lnTo>
                <a:lnTo>
                  <a:pt x="722292" y="1030015"/>
                </a:lnTo>
                <a:cubicBezTo>
                  <a:pt x="664829" y="991195"/>
                  <a:pt x="595557" y="968526"/>
                  <a:pt x="520990" y="968527"/>
                </a:cubicBezTo>
                <a:cubicBezTo>
                  <a:pt x="446423" y="968527"/>
                  <a:pt x="377151" y="991195"/>
                  <a:pt x="319688" y="1030015"/>
                </a:cubicBezTo>
                <a:lnTo>
                  <a:pt x="305189" y="1041979"/>
                </a:lnTo>
                <a:lnTo>
                  <a:pt x="303395" y="1023267"/>
                </a:lnTo>
                <a:cubicBezTo>
                  <a:pt x="290214" y="955184"/>
                  <a:pt x="257259" y="890172"/>
                  <a:pt x="204533" y="837446"/>
                </a:cubicBezTo>
                <a:cubicBezTo>
                  <a:pt x="151806" y="784719"/>
                  <a:pt x="86794" y="751765"/>
                  <a:pt x="18712" y="738583"/>
                </a:cubicBezTo>
                <a:lnTo>
                  <a:pt x="100" y="736799"/>
                </a:lnTo>
                <a:lnTo>
                  <a:pt x="21328" y="707684"/>
                </a:lnTo>
                <a:cubicBezTo>
                  <a:pt x="42377" y="673043"/>
                  <a:pt x="57745" y="634567"/>
                  <a:pt x="66137" y="593552"/>
                </a:cubicBezTo>
                <a:lnTo>
                  <a:pt x="66137" y="593550"/>
                </a:lnTo>
                <a:cubicBezTo>
                  <a:pt x="70933" y="570112"/>
                  <a:pt x="73452" y="545845"/>
                  <a:pt x="73452" y="520989"/>
                </a:cubicBezTo>
                <a:cubicBezTo>
                  <a:pt x="73452" y="502348"/>
                  <a:pt x="72035" y="484037"/>
                  <a:pt x="69304" y="466159"/>
                </a:cubicBezTo>
                <a:lnTo>
                  <a:pt x="66852" y="455522"/>
                </a:lnTo>
                <a:lnTo>
                  <a:pt x="66137" y="448429"/>
                </a:lnTo>
                <a:lnTo>
                  <a:pt x="62567" y="436928"/>
                </a:lnTo>
                <a:lnTo>
                  <a:pt x="57265" y="413925"/>
                </a:lnTo>
                <a:lnTo>
                  <a:pt x="52074" y="403126"/>
                </a:lnTo>
                <a:lnTo>
                  <a:pt x="45158" y="380846"/>
                </a:lnTo>
                <a:lnTo>
                  <a:pt x="11969" y="319699"/>
                </a:lnTo>
                <a:lnTo>
                  <a:pt x="11963" y="319688"/>
                </a:lnTo>
                <a:lnTo>
                  <a:pt x="0" y="305189"/>
                </a:lnTo>
                <a:lnTo>
                  <a:pt x="18710" y="303396"/>
                </a:lnTo>
                <a:cubicBezTo>
                  <a:pt x="86793" y="290214"/>
                  <a:pt x="151805" y="257260"/>
                  <a:pt x="204532" y="204533"/>
                </a:cubicBezTo>
                <a:cubicBezTo>
                  <a:pt x="257258" y="151806"/>
                  <a:pt x="290213" y="86794"/>
                  <a:pt x="303394" y="18712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447828CF-C75E-4E61-8317-0582E45D1003}"/>
              </a:ext>
            </a:extLst>
          </p:cNvPr>
          <p:cNvSpPr/>
          <p:nvPr/>
        </p:nvSpPr>
        <p:spPr>
          <a:xfrm>
            <a:off x="6025094" y="818245"/>
            <a:ext cx="1625637" cy="1625633"/>
          </a:xfrm>
          <a:custGeom>
            <a:avLst/>
            <a:gdLst>
              <a:gd name="connsiteX0" fmla="*/ 705807 w 1625637"/>
              <a:gd name="connsiteY0" fmla="*/ 0 h 1625633"/>
              <a:gd name="connsiteX1" fmla="*/ 739448 w 1625637"/>
              <a:gd name="connsiteY1" fmla="*/ 22682 h 1625633"/>
              <a:gd name="connsiteX2" fmla="*/ 812820 w 1625637"/>
              <a:gd name="connsiteY2" fmla="*/ 37495 h 1625633"/>
              <a:gd name="connsiteX3" fmla="*/ 886191 w 1625637"/>
              <a:gd name="connsiteY3" fmla="*/ 22682 h 1625633"/>
              <a:gd name="connsiteX4" fmla="*/ 919829 w 1625637"/>
              <a:gd name="connsiteY4" fmla="*/ 3 h 1625633"/>
              <a:gd name="connsiteX5" fmla="*/ 946451 w 1625637"/>
              <a:gd name="connsiteY5" fmla="*/ 30615 h 1625633"/>
              <a:gd name="connsiteX6" fmla="*/ 1013488 w 1625637"/>
              <a:gd name="connsiteY6" fmla="*/ 63914 h 1625633"/>
              <a:gd name="connsiteX7" fmla="*/ 1088194 w 1625637"/>
              <a:gd name="connsiteY7" fmla="*/ 68595 h 1625633"/>
              <a:gd name="connsiteX8" fmla="*/ 1126556 w 1625637"/>
              <a:gd name="connsiteY8" fmla="*/ 55395 h 1625633"/>
              <a:gd name="connsiteX9" fmla="*/ 1136903 w 1625637"/>
              <a:gd name="connsiteY9" fmla="*/ 76599 h 1625633"/>
              <a:gd name="connsiteX10" fmla="*/ 1144348 w 1625637"/>
              <a:gd name="connsiteY10" fmla="*/ 91854 h 1625633"/>
              <a:gd name="connsiteX11" fmla="*/ 1200483 w 1625637"/>
              <a:gd name="connsiteY11" fmla="*/ 141369 h 1625633"/>
              <a:gd name="connsiteX12" fmla="*/ 1271431 w 1625637"/>
              <a:gd name="connsiteY12" fmla="*/ 165226 h 1625633"/>
              <a:gd name="connsiteX13" fmla="*/ 1311901 w 1625637"/>
              <a:gd name="connsiteY13" fmla="*/ 162403 h 1625633"/>
              <a:gd name="connsiteX14" fmla="*/ 1319650 w 1625637"/>
              <a:gd name="connsiteY14" fmla="*/ 202224 h 1625633"/>
              <a:gd name="connsiteX15" fmla="*/ 1361057 w 1625637"/>
              <a:gd name="connsiteY15" fmla="*/ 264580 h 1625633"/>
              <a:gd name="connsiteX16" fmla="*/ 1423413 w 1625637"/>
              <a:gd name="connsiteY16" fmla="*/ 305987 h 1625633"/>
              <a:gd name="connsiteX17" fmla="*/ 1463235 w 1625637"/>
              <a:gd name="connsiteY17" fmla="*/ 313736 h 1625633"/>
              <a:gd name="connsiteX18" fmla="*/ 1460413 w 1625637"/>
              <a:gd name="connsiteY18" fmla="*/ 354207 h 1625633"/>
              <a:gd name="connsiteX19" fmla="*/ 1484270 w 1625637"/>
              <a:gd name="connsiteY19" fmla="*/ 425155 h 1625633"/>
              <a:gd name="connsiteX20" fmla="*/ 1533784 w 1625637"/>
              <a:gd name="connsiteY20" fmla="*/ 481289 h 1625633"/>
              <a:gd name="connsiteX21" fmla="*/ 1570245 w 1625637"/>
              <a:gd name="connsiteY21" fmla="*/ 499082 h 1625633"/>
              <a:gd name="connsiteX22" fmla="*/ 1557045 w 1625637"/>
              <a:gd name="connsiteY22" fmla="*/ 537443 h 1625633"/>
              <a:gd name="connsiteX23" fmla="*/ 1561727 w 1625637"/>
              <a:gd name="connsiteY23" fmla="*/ 612149 h 1625633"/>
              <a:gd name="connsiteX24" fmla="*/ 1595025 w 1625637"/>
              <a:gd name="connsiteY24" fmla="*/ 679186 h 1625633"/>
              <a:gd name="connsiteX25" fmla="*/ 1625637 w 1625637"/>
              <a:gd name="connsiteY25" fmla="*/ 705807 h 1625633"/>
              <a:gd name="connsiteX26" fmla="*/ 1602957 w 1625637"/>
              <a:gd name="connsiteY26" fmla="*/ 739447 h 1625633"/>
              <a:gd name="connsiteX27" fmla="*/ 1588144 w 1625637"/>
              <a:gd name="connsiteY27" fmla="*/ 812818 h 1625633"/>
              <a:gd name="connsiteX28" fmla="*/ 1588144 w 1625637"/>
              <a:gd name="connsiteY28" fmla="*/ 812819 h 1625633"/>
              <a:gd name="connsiteX29" fmla="*/ 1602957 w 1625637"/>
              <a:gd name="connsiteY29" fmla="*/ 886190 h 1625633"/>
              <a:gd name="connsiteX30" fmla="*/ 1625636 w 1625637"/>
              <a:gd name="connsiteY30" fmla="*/ 919827 h 1625633"/>
              <a:gd name="connsiteX31" fmla="*/ 1595023 w 1625637"/>
              <a:gd name="connsiteY31" fmla="*/ 946450 h 1625633"/>
              <a:gd name="connsiteX32" fmla="*/ 1561724 w 1625637"/>
              <a:gd name="connsiteY32" fmla="*/ 1013486 h 1625633"/>
              <a:gd name="connsiteX33" fmla="*/ 1555592 w 1625637"/>
              <a:gd name="connsiteY33" fmla="*/ 1051171 h 1625633"/>
              <a:gd name="connsiteX34" fmla="*/ 1555592 w 1625637"/>
              <a:gd name="connsiteY34" fmla="*/ 1051172 h 1625633"/>
              <a:gd name="connsiteX35" fmla="*/ 1555591 w 1625637"/>
              <a:gd name="connsiteY35" fmla="*/ 1051172 h 1625633"/>
              <a:gd name="connsiteX36" fmla="*/ 1562787 w 1625637"/>
              <a:gd name="connsiteY36" fmla="*/ 1114962 h 1625633"/>
              <a:gd name="connsiteX37" fmla="*/ 1568763 w 1625637"/>
              <a:gd name="connsiteY37" fmla="*/ 1127277 h 1625633"/>
              <a:gd name="connsiteX38" fmla="*/ 1533785 w 1625637"/>
              <a:gd name="connsiteY38" fmla="*/ 1144346 h 1625633"/>
              <a:gd name="connsiteX39" fmla="*/ 1484270 w 1625637"/>
              <a:gd name="connsiteY39" fmla="*/ 1200480 h 1625633"/>
              <a:gd name="connsiteX40" fmla="*/ 1460414 w 1625637"/>
              <a:gd name="connsiteY40" fmla="*/ 1271428 h 1625633"/>
              <a:gd name="connsiteX41" fmla="*/ 1460413 w 1625637"/>
              <a:gd name="connsiteY41" fmla="*/ 1271430 h 1625633"/>
              <a:gd name="connsiteX42" fmla="*/ 1461168 w 1625637"/>
              <a:gd name="connsiteY42" fmla="*/ 1282240 h 1625633"/>
              <a:gd name="connsiteX43" fmla="*/ 1463236 w 1625637"/>
              <a:gd name="connsiteY43" fmla="*/ 1311900 h 1625633"/>
              <a:gd name="connsiteX44" fmla="*/ 1423410 w 1625637"/>
              <a:gd name="connsiteY44" fmla="*/ 1319650 h 1625633"/>
              <a:gd name="connsiteX45" fmla="*/ 1361055 w 1625637"/>
              <a:gd name="connsiteY45" fmla="*/ 1361056 h 1625633"/>
              <a:gd name="connsiteX46" fmla="*/ 1319648 w 1625637"/>
              <a:gd name="connsiteY46" fmla="*/ 1423412 h 1625633"/>
              <a:gd name="connsiteX47" fmla="*/ 1311899 w 1625637"/>
              <a:gd name="connsiteY47" fmla="*/ 1463234 h 1625633"/>
              <a:gd name="connsiteX48" fmla="*/ 1271428 w 1625637"/>
              <a:gd name="connsiteY48" fmla="*/ 1460412 h 1625633"/>
              <a:gd name="connsiteX49" fmla="*/ 1200480 w 1625637"/>
              <a:gd name="connsiteY49" fmla="*/ 1484270 h 1625633"/>
              <a:gd name="connsiteX50" fmla="*/ 1144345 w 1625637"/>
              <a:gd name="connsiteY50" fmla="*/ 1533783 h 1625633"/>
              <a:gd name="connsiteX51" fmla="*/ 1126554 w 1625637"/>
              <a:gd name="connsiteY51" fmla="*/ 1570244 h 1625633"/>
              <a:gd name="connsiteX52" fmla="*/ 1088191 w 1625637"/>
              <a:gd name="connsiteY52" fmla="*/ 1557043 h 1625633"/>
              <a:gd name="connsiteX53" fmla="*/ 1013486 w 1625637"/>
              <a:gd name="connsiteY53" fmla="*/ 1561724 h 1625633"/>
              <a:gd name="connsiteX54" fmla="*/ 946449 w 1625637"/>
              <a:gd name="connsiteY54" fmla="*/ 1595022 h 1625633"/>
              <a:gd name="connsiteX55" fmla="*/ 919830 w 1625637"/>
              <a:gd name="connsiteY55" fmla="*/ 1625633 h 1625633"/>
              <a:gd name="connsiteX56" fmla="*/ 886192 w 1625637"/>
              <a:gd name="connsiteY56" fmla="*/ 1602953 h 1625633"/>
              <a:gd name="connsiteX57" fmla="*/ 812820 w 1625637"/>
              <a:gd name="connsiteY57" fmla="*/ 1588141 h 1625633"/>
              <a:gd name="connsiteX58" fmla="*/ 739448 w 1625637"/>
              <a:gd name="connsiteY58" fmla="*/ 1602953 h 1625633"/>
              <a:gd name="connsiteX59" fmla="*/ 705810 w 1625637"/>
              <a:gd name="connsiteY59" fmla="*/ 1625633 h 1625633"/>
              <a:gd name="connsiteX60" fmla="*/ 679189 w 1625637"/>
              <a:gd name="connsiteY60" fmla="*/ 1595020 h 1625633"/>
              <a:gd name="connsiteX61" fmla="*/ 612151 w 1625637"/>
              <a:gd name="connsiteY61" fmla="*/ 1561722 h 1625633"/>
              <a:gd name="connsiteX62" fmla="*/ 574466 w 1625637"/>
              <a:gd name="connsiteY62" fmla="*/ 1555589 h 1625633"/>
              <a:gd name="connsiteX63" fmla="*/ 574465 w 1625637"/>
              <a:gd name="connsiteY63" fmla="*/ 1555589 h 1625633"/>
              <a:gd name="connsiteX64" fmla="*/ 537446 w 1625637"/>
              <a:gd name="connsiteY64" fmla="*/ 1557041 h 1625633"/>
              <a:gd name="connsiteX65" fmla="*/ 525670 w 1625637"/>
              <a:gd name="connsiteY65" fmla="*/ 1561093 h 1625633"/>
              <a:gd name="connsiteX66" fmla="*/ 510677 w 1625637"/>
              <a:gd name="connsiteY66" fmla="*/ 1562784 h 1625633"/>
              <a:gd name="connsiteX67" fmla="*/ 498363 w 1625637"/>
              <a:gd name="connsiteY67" fmla="*/ 1568760 h 1625633"/>
              <a:gd name="connsiteX68" fmla="*/ 495249 w 1625637"/>
              <a:gd name="connsiteY68" fmla="*/ 1562378 h 1625633"/>
              <a:gd name="connsiteX69" fmla="*/ 481295 w 1625637"/>
              <a:gd name="connsiteY69" fmla="*/ 1533781 h 1625633"/>
              <a:gd name="connsiteX70" fmla="*/ 425159 w 1625637"/>
              <a:gd name="connsiteY70" fmla="*/ 1484267 h 1625633"/>
              <a:gd name="connsiteX71" fmla="*/ 354211 w 1625637"/>
              <a:gd name="connsiteY71" fmla="*/ 1460410 h 1625633"/>
              <a:gd name="connsiteX72" fmla="*/ 333826 w 1625637"/>
              <a:gd name="connsiteY72" fmla="*/ 1461832 h 1625633"/>
              <a:gd name="connsiteX73" fmla="*/ 313737 w 1625637"/>
              <a:gd name="connsiteY73" fmla="*/ 1463233 h 1625633"/>
              <a:gd name="connsiteX74" fmla="*/ 305988 w 1625637"/>
              <a:gd name="connsiteY74" fmla="*/ 1423410 h 1625633"/>
              <a:gd name="connsiteX75" fmla="*/ 264582 w 1625637"/>
              <a:gd name="connsiteY75" fmla="*/ 1361054 h 1625633"/>
              <a:gd name="connsiteX76" fmla="*/ 202226 w 1625637"/>
              <a:gd name="connsiteY76" fmla="*/ 1319647 h 1625633"/>
              <a:gd name="connsiteX77" fmla="*/ 162404 w 1625637"/>
              <a:gd name="connsiteY77" fmla="*/ 1311899 h 1625633"/>
              <a:gd name="connsiteX78" fmla="*/ 165225 w 1625637"/>
              <a:gd name="connsiteY78" fmla="*/ 1271428 h 1625633"/>
              <a:gd name="connsiteX79" fmla="*/ 141368 w 1625637"/>
              <a:gd name="connsiteY79" fmla="*/ 1200480 h 1625633"/>
              <a:gd name="connsiteX80" fmla="*/ 60793 w 1625637"/>
              <a:gd name="connsiteY80" fmla="*/ 1125305 h 1625633"/>
              <a:gd name="connsiteX81" fmla="*/ 56317 w 1625637"/>
              <a:gd name="connsiteY81" fmla="*/ 1123873 h 1625633"/>
              <a:gd name="connsiteX82" fmla="*/ 68595 w 1625637"/>
              <a:gd name="connsiteY82" fmla="*/ 1088192 h 1625633"/>
              <a:gd name="connsiteX83" fmla="*/ 63914 w 1625637"/>
              <a:gd name="connsiteY83" fmla="*/ 1013486 h 1625633"/>
              <a:gd name="connsiteX84" fmla="*/ 30616 w 1625637"/>
              <a:gd name="connsiteY84" fmla="*/ 946449 h 1625633"/>
              <a:gd name="connsiteX85" fmla="*/ 2 w 1625637"/>
              <a:gd name="connsiteY85" fmla="*/ 919825 h 1625633"/>
              <a:gd name="connsiteX86" fmla="*/ 22680 w 1625637"/>
              <a:gd name="connsiteY86" fmla="*/ 886189 h 1625633"/>
              <a:gd name="connsiteX87" fmla="*/ 37493 w 1625637"/>
              <a:gd name="connsiteY87" fmla="*/ 812819 h 1625633"/>
              <a:gd name="connsiteX88" fmla="*/ 37493 w 1625637"/>
              <a:gd name="connsiteY88" fmla="*/ 812818 h 1625633"/>
              <a:gd name="connsiteX89" fmla="*/ 22680 w 1625637"/>
              <a:gd name="connsiteY89" fmla="*/ 739446 h 1625633"/>
              <a:gd name="connsiteX90" fmla="*/ 0 w 1625637"/>
              <a:gd name="connsiteY90" fmla="*/ 705809 h 1625633"/>
              <a:gd name="connsiteX91" fmla="*/ 30613 w 1625637"/>
              <a:gd name="connsiteY91" fmla="*/ 679187 h 1625633"/>
              <a:gd name="connsiteX92" fmla="*/ 63911 w 1625637"/>
              <a:gd name="connsiteY92" fmla="*/ 612149 h 1625633"/>
              <a:gd name="connsiteX93" fmla="*/ 70044 w 1625637"/>
              <a:gd name="connsiteY93" fmla="*/ 574465 h 1625633"/>
              <a:gd name="connsiteX94" fmla="*/ 70044 w 1625637"/>
              <a:gd name="connsiteY94" fmla="*/ 574464 h 1625633"/>
              <a:gd name="connsiteX95" fmla="*/ 62849 w 1625637"/>
              <a:gd name="connsiteY95" fmla="*/ 510675 h 1625633"/>
              <a:gd name="connsiteX96" fmla="*/ 56873 w 1625637"/>
              <a:gd name="connsiteY96" fmla="*/ 498360 h 1625633"/>
              <a:gd name="connsiteX97" fmla="*/ 91853 w 1625637"/>
              <a:gd name="connsiteY97" fmla="*/ 481290 h 1625633"/>
              <a:gd name="connsiteX98" fmla="*/ 141367 w 1625637"/>
              <a:gd name="connsiteY98" fmla="*/ 425156 h 1625633"/>
              <a:gd name="connsiteX99" fmla="*/ 165224 w 1625637"/>
              <a:gd name="connsiteY99" fmla="*/ 354208 h 1625633"/>
              <a:gd name="connsiteX100" fmla="*/ 165224 w 1625637"/>
              <a:gd name="connsiteY100" fmla="*/ 354207 h 1625633"/>
              <a:gd name="connsiteX101" fmla="*/ 162402 w 1625637"/>
              <a:gd name="connsiteY101" fmla="*/ 313737 h 1625633"/>
              <a:gd name="connsiteX102" fmla="*/ 202223 w 1625637"/>
              <a:gd name="connsiteY102" fmla="*/ 305989 h 1625633"/>
              <a:gd name="connsiteX103" fmla="*/ 264579 w 1625637"/>
              <a:gd name="connsiteY103" fmla="*/ 264583 h 1625633"/>
              <a:gd name="connsiteX104" fmla="*/ 305986 w 1625637"/>
              <a:gd name="connsiteY104" fmla="*/ 202227 h 1625633"/>
              <a:gd name="connsiteX105" fmla="*/ 313735 w 1625637"/>
              <a:gd name="connsiteY105" fmla="*/ 162403 h 1625633"/>
              <a:gd name="connsiteX106" fmla="*/ 354205 w 1625637"/>
              <a:gd name="connsiteY106" fmla="*/ 165224 h 1625633"/>
              <a:gd name="connsiteX107" fmla="*/ 425153 w 1625637"/>
              <a:gd name="connsiteY107" fmla="*/ 141368 h 1625633"/>
              <a:gd name="connsiteX108" fmla="*/ 481287 w 1625637"/>
              <a:gd name="connsiteY108" fmla="*/ 91854 h 1625633"/>
              <a:gd name="connsiteX109" fmla="*/ 499080 w 1625637"/>
              <a:gd name="connsiteY109" fmla="*/ 55392 h 1625633"/>
              <a:gd name="connsiteX110" fmla="*/ 537443 w 1625637"/>
              <a:gd name="connsiteY110" fmla="*/ 68593 h 1625633"/>
              <a:gd name="connsiteX111" fmla="*/ 612147 w 1625637"/>
              <a:gd name="connsiteY111" fmla="*/ 63912 h 1625633"/>
              <a:gd name="connsiteX112" fmla="*/ 679183 w 1625637"/>
              <a:gd name="connsiteY112" fmla="*/ 30614 h 1625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1625637" h="1625633">
                <a:moveTo>
                  <a:pt x="705807" y="0"/>
                </a:moveTo>
                <a:lnTo>
                  <a:pt x="739448" y="22682"/>
                </a:lnTo>
                <a:cubicBezTo>
                  <a:pt x="762000" y="32220"/>
                  <a:pt x="786794" y="37495"/>
                  <a:pt x="812820" y="37495"/>
                </a:cubicBezTo>
                <a:cubicBezTo>
                  <a:pt x="838846" y="37495"/>
                  <a:pt x="863640" y="32221"/>
                  <a:pt x="886191" y="22682"/>
                </a:cubicBezTo>
                <a:lnTo>
                  <a:pt x="919829" y="3"/>
                </a:lnTo>
                <a:lnTo>
                  <a:pt x="946451" y="30615"/>
                </a:lnTo>
                <a:cubicBezTo>
                  <a:pt x="965765" y="45666"/>
                  <a:pt x="988349" y="57178"/>
                  <a:pt x="1013488" y="63914"/>
                </a:cubicBezTo>
                <a:cubicBezTo>
                  <a:pt x="1038627" y="70650"/>
                  <a:pt x="1063942" y="71972"/>
                  <a:pt x="1088194" y="68595"/>
                </a:cubicBezTo>
                <a:lnTo>
                  <a:pt x="1126556" y="55395"/>
                </a:lnTo>
                <a:lnTo>
                  <a:pt x="1136903" y="76599"/>
                </a:lnTo>
                <a:lnTo>
                  <a:pt x="1144348" y="91854"/>
                </a:lnTo>
                <a:cubicBezTo>
                  <a:pt x="1159108" y="111391"/>
                  <a:pt x="1177943" y="128355"/>
                  <a:pt x="1200483" y="141369"/>
                </a:cubicBezTo>
                <a:cubicBezTo>
                  <a:pt x="1223022" y="154381"/>
                  <a:pt x="1247131" y="162210"/>
                  <a:pt x="1271431" y="165226"/>
                </a:cubicBezTo>
                <a:lnTo>
                  <a:pt x="1311901" y="162403"/>
                </a:lnTo>
                <a:lnTo>
                  <a:pt x="1319650" y="202224"/>
                </a:lnTo>
                <a:cubicBezTo>
                  <a:pt x="1328851" y="224916"/>
                  <a:pt x="1342654" y="246177"/>
                  <a:pt x="1361057" y="264580"/>
                </a:cubicBezTo>
                <a:cubicBezTo>
                  <a:pt x="1379460" y="282983"/>
                  <a:pt x="1400722" y="296786"/>
                  <a:pt x="1423413" y="305987"/>
                </a:cubicBezTo>
                <a:lnTo>
                  <a:pt x="1463235" y="313736"/>
                </a:lnTo>
                <a:lnTo>
                  <a:pt x="1460413" y="354207"/>
                </a:lnTo>
                <a:cubicBezTo>
                  <a:pt x="1463428" y="378506"/>
                  <a:pt x="1471257" y="402616"/>
                  <a:pt x="1484270" y="425155"/>
                </a:cubicBezTo>
                <a:cubicBezTo>
                  <a:pt x="1497283" y="447694"/>
                  <a:pt x="1514249" y="466529"/>
                  <a:pt x="1533784" y="481289"/>
                </a:cubicBezTo>
                <a:lnTo>
                  <a:pt x="1570245" y="499082"/>
                </a:lnTo>
                <a:lnTo>
                  <a:pt x="1557045" y="537443"/>
                </a:lnTo>
                <a:cubicBezTo>
                  <a:pt x="1553668" y="561696"/>
                  <a:pt x="1554991" y="587010"/>
                  <a:pt x="1561727" y="612149"/>
                </a:cubicBezTo>
                <a:cubicBezTo>
                  <a:pt x="1568463" y="637288"/>
                  <a:pt x="1579975" y="659872"/>
                  <a:pt x="1595025" y="679186"/>
                </a:cubicBezTo>
                <a:lnTo>
                  <a:pt x="1625637" y="705807"/>
                </a:lnTo>
                <a:lnTo>
                  <a:pt x="1602957" y="739447"/>
                </a:lnTo>
                <a:cubicBezTo>
                  <a:pt x="1593418" y="761998"/>
                  <a:pt x="1588144" y="786792"/>
                  <a:pt x="1588144" y="812818"/>
                </a:cubicBezTo>
                <a:lnTo>
                  <a:pt x="1588144" y="812819"/>
                </a:lnTo>
                <a:cubicBezTo>
                  <a:pt x="1588144" y="838844"/>
                  <a:pt x="1593418" y="863638"/>
                  <a:pt x="1602957" y="886190"/>
                </a:cubicBezTo>
                <a:lnTo>
                  <a:pt x="1625636" y="919827"/>
                </a:lnTo>
                <a:lnTo>
                  <a:pt x="1595023" y="946450"/>
                </a:lnTo>
                <a:cubicBezTo>
                  <a:pt x="1579973" y="965764"/>
                  <a:pt x="1568461" y="988347"/>
                  <a:pt x="1561724" y="1013486"/>
                </a:cubicBezTo>
                <a:cubicBezTo>
                  <a:pt x="1558357" y="1026056"/>
                  <a:pt x="1556342" y="1038669"/>
                  <a:pt x="1555592" y="1051171"/>
                </a:cubicBezTo>
                <a:lnTo>
                  <a:pt x="1555592" y="1051172"/>
                </a:lnTo>
                <a:lnTo>
                  <a:pt x="1555591" y="1051172"/>
                </a:lnTo>
                <a:cubicBezTo>
                  <a:pt x="1554279" y="1073052"/>
                  <a:pt x="1556836" y="1094591"/>
                  <a:pt x="1562787" y="1114962"/>
                </a:cubicBezTo>
                <a:lnTo>
                  <a:pt x="1568763" y="1127277"/>
                </a:lnTo>
                <a:lnTo>
                  <a:pt x="1533785" y="1144346"/>
                </a:lnTo>
                <a:cubicBezTo>
                  <a:pt x="1514248" y="1159107"/>
                  <a:pt x="1497283" y="1177941"/>
                  <a:pt x="1484270" y="1200480"/>
                </a:cubicBezTo>
                <a:cubicBezTo>
                  <a:pt x="1471257" y="1223019"/>
                  <a:pt x="1463428" y="1247129"/>
                  <a:pt x="1460414" y="1271428"/>
                </a:cubicBezTo>
                <a:lnTo>
                  <a:pt x="1460413" y="1271430"/>
                </a:lnTo>
                <a:lnTo>
                  <a:pt x="1461168" y="1282240"/>
                </a:lnTo>
                <a:lnTo>
                  <a:pt x="1463236" y="1311900"/>
                </a:lnTo>
                <a:lnTo>
                  <a:pt x="1423410" y="1319650"/>
                </a:lnTo>
                <a:cubicBezTo>
                  <a:pt x="1400720" y="1328851"/>
                  <a:pt x="1379458" y="1342653"/>
                  <a:pt x="1361055" y="1361056"/>
                </a:cubicBezTo>
                <a:cubicBezTo>
                  <a:pt x="1342652" y="1379458"/>
                  <a:pt x="1328850" y="1400720"/>
                  <a:pt x="1319648" y="1423412"/>
                </a:cubicBezTo>
                <a:lnTo>
                  <a:pt x="1311899" y="1463234"/>
                </a:lnTo>
                <a:lnTo>
                  <a:pt x="1271428" y="1460412"/>
                </a:lnTo>
                <a:cubicBezTo>
                  <a:pt x="1247128" y="1463427"/>
                  <a:pt x="1223019" y="1471257"/>
                  <a:pt x="1200480" y="1484270"/>
                </a:cubicBezTo>
                <a:cubicBezTo>
                  <a:pt x="1177941" y="1497282"/>
                  <a:pt x="1159106" y="1514247"/>
                  <a:pt x="1144345" y="1533783"/>
                </a:cubicBezTo>
                <a:lnTo>
                  <a:pt x="1126554" y="1570244"/>
                </a:lnTo>
                <a:lnTo>
                  <a:pt x="1088191" y="1557043"/>
                </a:lnTo>
                <a:cubicBezTo>
                  <a:pt x="1063940" y="1553666"/>
                  <a:pt x="1038625" y="1554988"/>
                  <a:pt x="1013486" y="1561724"/>
                </a:cubicBezTo>
                <a:cubicBezTo>
                  <a:pt x="988348" y="1568460"/>
                  <a:pt x="965764" y="1579973"/>
                  <a:pt x="946449" y="1595022"/>
                </a:cubicBezTo>
                <a:lnTo>
                  <a:pt x="919830" y="1625633"/>
                </a:lnTo>
                <a:lnTo>
                  <a:pt x="886192" y="1602953"/>
                </a:lnTo>
                <a:cubicBezTo>
                  <a:pt x="863639" y="1593415"/>
                  <a:pt x="838845" y="1588141"/>
                  <a:pt x="812820" y="1588141"/>
                </a:cubicBezTo>
                <a:cubicBezTo>
                  <a:pt x="786794" y="1588141"/>
                  <a:pt x="762000" y="1593415"/>
                  <a:pt x="739448" y="1602953"/>
                </a:cubicBezTo>
                <a:lnTo>
                  <a:pt x="705810" y="1625633"/>
                </a:lnTo>
                <a:lnTo>
                  <a:pt x="679189" y="1595020"/>
                </a:lnTo>
                <a:cubicBezTo>
                  <a:pt x="659875" y="1579970"/>
                  <a:pt x="637290" y="1568458"/>
                  <a:pt x="612151" y="1561722"/>
                </a:cubicBezTo>
                <a:cubicBezTo>
                  <a:pt x="599582" y="1558355"/>
                  <a:pt x="586968" y="1556340"/>
                  <a:pt x="574466" y="1555589"/>
                </a:cubicBezTo>
                <a:lnTo>
                  <a:pt x="574465" y="1555589"/>
                </a:lnTo>
                <a:lnTo>
                  <a:pt x="537446" y="1557041"/>
                </a:lnTo>
                <a:lnTo>
                  <a:pt x="525670" y="1561093"/>
                </a:lnTo>
                <a:lnTo>
                  <a:pt x="510677" y="1562784"/>
                </a:lnTo>
                <a:lnTo>
                  <a:pt x="498363" y="1568760"/>
                </a:lnTo>
                <a:lnTo>
                  <a:pt x="495249" y="1562378"/>
                </a:lnTo>
                <a:lnTo>
                  <a:pt x="481295" y="1533781"/>
                </a:lnTo>
                <a:cubicBezTo>
                  <a:pt x="466534" y="1514245"/>
                  <a:pt x="447698" y="1497280"/>
                  <a:pt x="425159" y="1484267"/>
                </a:cubicBezTo>
                <a:cubicBezTo>
                  <a:pt x="402620" y="1471254"/>
                  <a:pt x="378510" y="1463426"/>
                  <a:pt x="354211" y="1460410"/>
                </a:cubicBezTo>
                <a:lnTo>
                  <a:pt x="333826" y="1461832"/>
                </a:lnTo>
                <a:lnTo>
                  <a:pt x="313737" y="1463233"/>
                </a:lnTo>
                <a:lnTo>
                  <a:pt x="305988" y="1423410"/>
                </a:lnTo>
                <a:cubicBezTo>
                  <a:pt x="296787" y="1400720"/>
                  <a:pt x="282985" y="1379458"/>
                  <a:pt x="264582" y="1361054"/>
                </a:cubicBezTo>
                <a:cubicBezTo>
                  <a:pt x="246178" y="1342651"/>
                  <a:pt x="224917" y="1328849"/>
                  <a:pt x="202226" y="1319647"/>
                </a:cubicBezTo>
                <a:lnTo>
                  <a:pt x="162404" y="1311899"/>
                </a:lnTo>
                <a:lnTo>
                  <a:pt x="165225" y="1271428"/>
                </a:lnTo>
                <a:cubicBezTo>
                  <a:pt x="162210" y="1247128"/>
                  <a:pt x="154381" y="1223019"/>
                  <a:pt x="141368" y="1200480"/>
                </a:cubicBezTo>
                <a:cubicBezTo>
                  <a:pt x="121849" y="1166671"/>
                  <a:pt x="93438" y="1141196"/>
                  <a:pt x="60793" y="1125305"/>
                </a:cubicBezTo>
                <a:lnTo>
                  <a:pt x="56317" y="1123873"/>
                </a:lnTo>
                <a:lnTo>
                  <a:pt x="68595" y="1088192"/>
                </a:lnTo>
                <a:cubicBezTo>
                  <a:pt x="71973" y="1063939"/>
                  <a:pt x="70650" y="1038625"/>
                  <a:pt x="63914" y="1013486"/>
                </a:cubicBezTo>
                <a:cubicBezTo>
                  <a:pt x="57178" y="988347"/>
                  <a:pt x="45666" y="965763"/>
                  <a:pt x="30616" y="946449"/>
                </a:cubicBezTo>
                <a:lnTo>
                  <a:pt x="2" y="919825"/>
                </a:lnTo>
                <a:lnTo>
                  <a:pt x="22680" y="886189"/>
                </a:lnTo>
                <a:cubicBezTo>
                  <a:pt x="32218" y="863638"/>
                  <a:pt x="37493" y="838844"/>
                  <a:pt x="37493" y="812819"/>
                </a:cubicBezTo>
                <a:lnTo>
                  <a:pt x="37493" y="812818"/>
                </a:lnTo>
                <a:cubicBezTo>
                  <a:pt x="37493" y="786792"/>
                  <a:pt x="32218" y="761998"/>
                  <a:pt x="22680" y="739446"/>
                </a:cubicBezTo>
                <a:lnTo>
                  <a:pt x="0" y="705809"/>
                </a:lnTo>
                <a:lnTo>
                  <a:pt x="30613" y="679187"/>
                </a:lnTo>
                <a:cubicBezTo>
                  <a:pt x="45663" y="659873"/>
                  <a:pt x="57175" y="637288"/>
                  <a:pt x="63911" y="612149"/>
                </a:cubicBezTo>
                <a:cubicBezTo>
                  <a:pt x="67279" y="599581"/>
                  <a:pt x="69294" y="586967"/>
                  <a:pt x="70044" y="574465"/>
                </a:cubicBezTo>
                <a:lnTo>
                  <a:pt x="70044" y="574464"/>
                </a:lnTo>
                <a:cubicBezTo>
                  <a:pt x="71357" y="552585"/>
                  <a:pt x="68799" y="531046"/>
                  <a:pt x="62849" y="510675"/>
                </a:cubicBezTo>
                <a:lnTo>
                  <a:pt x="56873" y="498360"/>
                </a:lnTo>
                <a:lnTo>
                  <a:pt x="91853" y="481290"/>
                </a:lnTo>
                <a:cubicBezTo>
                  <a:pt x="111390" y="466529"/>
                  <a:pt x="128354" y="447695"/>
                  <a:pt x="141367" y="425156"/>
                </a:cubicBezTo>
                <a:cubicBezTo>
                  <a:pt x="154380" y="402617"/>
                  <a:pt x="162209" y="378507"/>
                  <a:pt x="165224" y="354208"/>
                </a:cubicBezTo>
                <a:lnTo>
                  <a:pt x="165224" y="354207"/>
                </a:lnTo>
                <a:lnTo>
                  <a:pt x="162402" y="313737"/>
                </a:lnTo>
                <a:lnTo>
                  <a:pt x="202223" y="305989"/>
                </a:lnTo>
                <a:cubicBezTo>
                  <a:pt x="224914" y="296787"/>
                  <a:pt x="246176" y="282985"/>
                  <a:pt x="264579" y="264583"/>
                </a:cubicBezTo>
                <a:cubicBezTo>
                  <a:pt x="282982" y="246180"/>
                  <a:pt x="296784" y="224918"/>
                  <a:pt x="305986" y="202227"/>
                </a:cubicBezTo>
                <a:lnTo>
                  <a:pt x="313735" y="162403"/>
                </a:lnTo>
                <a:lnTo>
                  <a:pt x="354205" y="165224"/>
                </a:lnTo>
                <a:cubicBezTo>
                  <a:pt x="378504" y="162209"/>
                  <a:pt x="402614" y="154381"/>
                  <a:pt x="425153" y="141368"/>
                </a:cubicBezTo>
                <a:cubicBezTo>
                  <a:pt x="447692" y="128355"/>
                  <a:pt x="466527" y="111390"/>
                  <a:pt x="481287" y="91854"/>
                </a:cubicBezTo>
                <a:lnTo>
                  <a:pt x="499080" y="55392"/>
                </a:lnTo>
                <a:lnTo>
                  <a:pt x="537443" y="68593"/>
                </a:lnTo>
                <a:cubicBezTo>
                  <a:pt x="561694" y="71971"/>
                  <a:pt x="587008" y="70648"/>
                  <a:pt x="612147" y="63912"/>
                </a:cubicBezTo>
                <a:cubicBezTo>
                  <a:pt x="637286" y="57176"/>
                  <a:pt x="659870" y="45664"/>
                  <a:pt x="679183" y="30614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CF4EF797-6EF1-49B4-AE78-757E9E49E64D}"/>
              </a:ext>
            </a:extLst>
          </p:cNvPr>
          <p:cNvSpPr/>
          <p:nvPr/>
        </p:nvSpPr>
        <p:spPr>
          <a:xfrm>
            <a:off x="452499" y="863715"/>
            <a:ext cx="1516065" cy="1516064"/>
          </a:xfrm>
          <a:custGeom>
            <a:avLst/>
            <a:gdLst>
              <a:gd name="connsiteX0" fmla="*/ 716613 w 2446674"/>
              <a:gd name="connsiteY0" fmla="*/ 0 h 2446673"/>
              <a:gd name="connsiteX1" fmla="*/ 830934 w 2446674"/>
              <a:gd name="connsiteY1" fmla="*/ 24377 h 2446673"/>
              <a:gd name="connsiteX2" fmla="*/ 1223337 w 2446674"/>
              <a:gd name="connsiteY2" fmla="*/ 55500 h 2446673"/>
              <a:gd name="connsiteX3" fmla="*/ 1615739 w 2446674"/>
              <a:gd name="connsiteY3" fmla="*/ 24377 h 2446673"/>
              <a:gd name="connsiteX4" fmla="*/ 1730059 w 2446674"/>
              <a:gd name="connsiteY4" fmla="*/ 0 h 2446673"/>
              <a:gd name="connsiteX5" fmla="*/ 1793658 w 2446674"/>
              <a:gd name="connsiteY5" fmla="*/ 98073 h 2446673"/>
              <a:gd name="connsiteX6" fmla="*/ 2049121 w 2446674"/>
              <a:gd name="connsiteY6" fmla="*/ 397552 h 2446673"/>
              <a:gd name="connsiteX7" fmla="*/ 2348599 w 2446674"/>
              <a:gd name="connsiteY7" fmla="*/ 653015 h 2446673"/>
              <a:gd name="connsiteX8" fmla="*/ 2446674 w 2446674"/>
              <a:gd name="connsiteY8" fmla="*/ 716615 h 2446673"/>
              <a:gd name="connsiteX9" fmla="*/ 2422296 w 2446674"/>
              <a:gd name="connsiteY9" fmla="*/ 830934 h 2446673"/>
              <a:gd name="connsiteX10" fmla="*/ 2391174 w 2446674"/>
              <a:gd name="connsiteY10" fmla="*/ 1223337 h 2446673"/>
              <a:gd name="connsiteX11" fmla="*/ 2422297 w 2446674"/>
              <a:gd name="connsiteY11" fmla="*/ 1615740 h 2446673"/>
              <a:gd name="connsiteX12" fmla="*/ 2446674 w 2446674"/>
              <a:gd name="connsiteY12" fmla="*/ 1730057 h 2446673"/>
              <a:gd name="connsiteX13" fmla="*/ 2348599 w 2446674"/>
              <a:gd name="connsiteY13" fmla="*/ 1793658 h 2446673"/>
              <a:gd name="connsiteX14" fmla="*/ 2049121 w 2446674"/>
              <a:gd name="connsiteY14" fmla="*/ 2049122 h 2446673"/>
              <a:gd name="connsiteX15" fmla="*/ 1793657 w 2446674"/>
              <a:gd name="connsiteY15" fmla="*/ 2348600 h 2446673"/>
              <a:gd name="connsiteX16" fmla="*/ 1730059 w 2446674"/>
              <a:gd name="connsiteY16" fmla="*/ 2446673 h 2446673"/>
              <a:gd name="connsiteX17" fmla="*/ 1615740 w 2446674"/>
              <a:gd name="connsiteY17" fmla="*/ 2422295 h 2446673"/>
              <a:gd name="connsiteX18" fmla="*/ 1223337 w 2446674"/>
              <a:gd name="connsiteY18" fmla="*/ 2391173 h 2446673"/>
              <a:gd name="connsiteX19" fmla="*/ 830934 w 2446674"/>
              <a:gd name="connsiteY19" fmla="*/ 2422296 h 2446673"/>
              <a:gd name="connsiteX20" fmla="*/ 716613 w 2446674"/>
              <a:gd name="connsiteY20" fmla="*/ 2446673 h 2446673"/>
              <a:gd name="connsiteX21" fmla="*/ 653015 w 2446674"/>
              <a:gd name="connsiteY21" fmla="*/ 2348600 h 2446673"/>
              <a:gd name="connsiteX22" fmla="*/ 397551 w 2446674"/>
              <a:gd name="connsiteY22" fmla="*/ 2049122 h 2446673"/>
              <a:gd name="connsiteX23" fmla="*/ 98073 w 2446674"/>
              <a:gd name="connsiteY23" fmla="*/ 1793658 h 2446673"/>
              <a:gd name="connsiteX24" fmla="*/ 0 w 2446674"/>
              <a:gd name="connsiteY24" fmla="*/ 1730060 h 2446673"/>
              <a:gd name="connsiteX25" fmla="*/ 24378 w 2446674"/>
              <a:gd name="connsiteY25" fmla="*/ 1615740 h 2446673"/>
              <a:gd name="connsiteX26" fmla="*/ 55501 w 2446674"/>
              <a:gd name="connsiteY26" fmla="*/ 1223337 h 2446673"/>
              <a:gd name="connsiteX27" fmla="*/ 24378 w 2446674"/>
              <a:gd name="connsiteY27" fmla="*/ 830934 h 2446673"/>
              <a:gd name="connsiteX28" fmla="*/ 0 w 2446674"/>
              <a:gd name="connsiteY28" fmla="*/ 716613 h 2446673"/>
              <a:gd name="connsiteX29" fmla="*/ 98072 w 2446674"/>
              <a:gd name="connsiteY29" fmla="*/ 653015 h 2446673"/>
              <a:gd name="connsiteX30" fmla="*/ 397550 w 2446674"/>
              <a:gd name="connsiteY30" fmla="*/ 397552 h 2446673"/>
              <a:gd name="connsiteX31" fmla="*/ 653014 w 2446674"/>
              <a:gd name="connsiteY31" fmla="*/ 98073 h 2446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446674" h="2446673">
                <a:moveTo>
                  <a:pt x="716613" y="0"/>
                </a:moveTo>
                <a:lnTo>
                  <a:pt x="830934" y="24377"/>
                </a:lnTo>
                <a:cubicBezTo>
                  <a:pt x="951542" y="44418"/>
                  <a:pt x="1084145" y="55500"/>
                  <a:pt x="1223337" y="55500"/>
                </a:cubicBezTo>
                <a:cubicBezTo>
                  <a:pt x="1362528" y="55500"/>
                  <a:pt x="1495131" y="44418"/>
                  <a:pt x="1615739" y="24377"/>
                </a:cubicBezTo>
                <a:lnTo>
                  <a:pt x="1730059" y="0"/>
                </a:lnTo>
                <a:lnTo>
                  <a:pt x="1793658" y="98073"/>
                </a:lnTo>
                <a:cubicBezTo>
                  <a:pt x="1864770" y="197528"/>
                  <a:pt x="1950698" y="299129"/>
                  <a:pt x="2049121" y="397552"/>
                </a:cubicBezTo>
                <a:cubicBezTo>
                  <a:pt x="2147544" y="495974"/>
                  <a:pt x="2249145" y="581903"/>
                  <a:pt x="2348599" y="653015"/>
                </a:cubicBezTo>
                <a:lnTo>
                  <a:pt x="2446674" y="716615"/>
                </a:lnTo>
                <a:lnTo>
                  <a:pt x="2422296" y="830934"/>
                </a:lnTo>
                <a:cubicBezTo>
                  <a:pt x="2402256" y="951543"/>
                  <a:pt x="2391174" y="1084146"/>
                  <a:pt x="2391174" y="1223337"/>
                </a:cubicBezTo>
                <a:cubicBezTo>
                  <a:pt x="2391174" y="1362528"/>
                  <a:pt x="2402255" y="1495130"/>
                  <a:pt x="2422297" y="1615740"/>
                </a:cubicBezTo>
                <a:lnTo>
                  <a:pt x="2446674" y="1730057"/>
                </a:lnTo>
                <a:lnTo>
                  <a:pt x="2348599" y="1793658"/>
                </a:lnTo>
                <a:cubicBezTo>
                  <a:pt x="2249144" y="1864771"/>
                  <a:pt x="2147544" y="1950699"/>
                  <a:pt x="2049121" y="2049122"/>
                </a:cubicBezTo>
                <a:cubicBezTo>
                  <a:pt x="1950698" y="2147545"/>
                  <a:pt x="1864769" y="2249145"/>
                  <a:pt x="1793657" y="2348600"/>
                </a:cubicBezTo>
                <a:lnTo>
                  <a:pt x="1730059" y="2446673"/>
                </a:lnTo>
                <a:lnTo>
                  <a:pt x="1615740" y="2422295"/>
                </a:lnTo>
                <a:cubicBezTo>
                  <a:pt x="1495131" y="2402255"/>
                  <a:pt x="1362528" y="2391173"/>
                  <a:pt x="1223337" y="2391173"/>
                </a:cubicBezTo>
                <a:cubicBezTo>
                  <a:pt x="1084145" y="2391173"/>
                  <a:pt x="951543" y="2402255"/>
                  <a:pt x="830934" y="2422296"/>
                </a:cubicBezTo>
                <a:lnTo>
                  <a:pt x="716613" y="2446673"/>
                </a:lnTo>
                <a:lnTo>
                  <a:pt x="653015" y="2348600"/>
                </a:lnTo>
                <a:cubicBezTo>
                  <a:pt x="581902" y="2249145"/>
                  <a:pt x="495974" y="2147545"/>
                  <a:pt x="397551" y="2049122"/>
                </a:cubicBezTo>
                <a:cubicBezTo>
                  <a:pt x="299128" y="1950699"/>
                  <a:pt x="197527" y="1864771"/>
                  <a:pt x="98073" y="1793658"/>
                </a:cubicBezTo>
                <a:lnTo>
                  <a:pt x="0" y="1730060"/>
                </a:lnTo>
                <a:lnTo>
                  <a:pt x="24378" y="1615740"/>
                </a:lnTo>
                <a:cubicBezTo>
                  <a:pt x="44419" y="1495130"/>
                  <a:pt x="55501" y="1362528"/>
                  <a:pt x="55501" y="1223337"/>
                </a:cubicBezTo>
                <a:cubicBezTo>
                  <a:pt x="55501" y="1084146"/>
                  <a:pt x="44418" y="951543"/>
                  <a:pt x="24378" y="830934"/>
                </a:cubicBezTo>
                <a:lnTo>
                  <a:pt x="0" y="716613"/>
                </a:lnTo>
                <a:lnTo>
                  <a:pt x="98072" y="653015"/>
                </a:lnTo>
                <a:cubicBezTo>
                  <a:pt x="197527" y="581903"/>
                  <a:pt x="299127" y="495974"/>
                  <a:pt x="397550" y="397552"/>
                </a:cubicBezTo>
                <a:cubicBezTo>
                  <a:pt x="495973" y="299129"/>
                  <a:pt x="581902" y="197528"/>
                  <a:pt x="653014" y="98073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7965EDED-56E3-4677-B8D3-0A2C4ADE178B}"/>
              </a:ext>
            </a:extLst>
          </p:cNvPr>
          <p:cNvSpPr/>
          <p:nvPr/>
        </p:nvSpPr>
        <p:spPr>
          <a:xfrm>
            <a:off x="4204375" y="858259"/>
            <a:ext cx="1557478" cy="1557633"/>
          </a:xfrm>
          <a:custGeom>
            <a:avLst/>
            <a:gdLst>
              <a:gd name="connsiteX0" fmla="*/ 1992658 w 3312023"/>
              <a:gd name="connsiteY0" fmla="*/ 0 h 3312355"/>
              <a:gd name="connsiteX1" fmla="*/ 2035441 w 3312023"/>
              <a:gd name="connsiteY1" fmla="*/ 39124 h 3312355"/>
              <a:gd name="connsiteX2" fmla="*/ 2280524 w 3312023"/>
              <a:gd name="connsiteY2" fmla="*/ 183067 h 3312355"/>
              <a:gd name="connsiteX3" fmla="*/ 2554399 w 3312023"/>
              <a:gd name="connsiteY3" fmla="*/ 259072 h 3312355"/>
              <a:gd name="connsiteX4" fmla="*/ 2596257 w 3312023"/>
              <a:gd name="connsiteY4" fmla="*/ 261629 h 3312355"/>
              <a:gd name="connsiteX5" fmla="*/ 2614327 w 3312023"/>
              <a:gd name="connsiteY5" fmla="*/ 299470 h 3312355"/>
              <a:gd name="connsiteX6" fmla="*/ 2787518 w 3312023"/>
              <a:gd name="connsiteY6" fmla="*/ 524837 h 3312355"/>
              <a:gd name="connsiteX7" fmla="*/ 3012884 w 3312023"/>
              <a:gd name="connsiteY7" fmla="*/ 698028 h 3312355"/>
              <a:gd name="connsiteX8" fmla="*/ 3065201 w 3312023"/>
              <a:gd name="connsiteY8" fmla="*/ 723011 h 3312355"/>
              <a:gd name="connsiteX9" fmla="*/ 3067787 w 3312023"/>
              <a:gd name="connsiteY9" fmla="*/ 780928 h 3312355"/>
              <a:gd name="connsiteX10" fmla="*/ 3139304 w 3312023"/>
              <a:gd name="connsiteY10" fmla="*/ 1056010 h 3312355"/>
              <a:gd name="connsiteX11" fmla="*/ 3279218 w 3312023"/>
              <a:gd name="connsiteY11" fmla="*/ 1303414 h 3312355"/>
              <a:gd name="connsiteX12" fmla="*/ 3307008 w 3312023"/>
              <a:gd name="connsiteY12" fmla="*/ 1334819 h 3312355"/>
              <a:gd name="connsiteX13" fmla="*/ 3293029 w 3312023"/>
              <a:gd name="connsiteY13" fmla="*/ 1374354 h 3312355"/>
              <a:gd name="connsiteX14" fmla="*/ 3256135 w 3312023"/>
              <a:gd name="connsiteY14" fmla="*/ 1656177 h 3312355"/>
              <a:gd name="connsiteX15" fmla="*/ 3293028 w 3312023"/>
              <a:gd name="connsiteY15" fmla="*/ 1938000 h 3312355"/>
              <a:gd name="connsiteX16" fmla="*/ 3312023 w 3312023"/>
              <a:gd name="connsiteY16" fmla="*/ 1991716 h 3312355"/>
              <a:gd name="connsiteX17" fmla="*/ 3273231 w 3312023"/>
              <a:gd name="connsiteY17" fmla="*/ 2035441 h 3312355"/>
              <a:gd name="connsiteX18" fmla="*/ 3129288 w 3312023"/>
              <a:gd name="connsiteY18" fmla="*/ 2280524 h 3312355"/>
              <a:gd name="connsiteX19" fmla="*/ 3053282 w 3312023"/>
              <a:gd name="connsiteY19" fmla="*/ 2554400 h 3312355"/>
              <a:gd name="connsiteX20" fmla="*/ 3050770 w 3312023"/>
              <a:gd name="connsiteY20" fmla="*/ 2595529 h 3312355"/>
              <a:gd name="connsiteX21" fmla="*/ 3012884 w 3312023"/>
              <a:gd name="connsiteY21" fmla="*/ 2614327 h 3312355"/>
              <a:gd name="connsiteX22" fmla="*/ 2787518 w 3312023"/>
              <a:gd name="connsiteY22" fmla="*/ 2787518 h 3312355"/>
              <a:gd name="connsiteX23" fmla="*/ 2614327 w 3312023"/>
              <a:gd name="connsiteY23" fmla="*/ 3012883 h 3312355"/>
              <a:gd name="connsiteX24" fmla="*/ 2589344 w 3312023"/>
              <a:gd name="connsiteY24" fmla="*/ 3065200 h 3312355"/>
              <a:gd name="connsiteX25" fmla="*/ 2531428 w 3312023"/>
              <a:gd name="connsiteY25" fmla="*/ 3067787 h 3312355"/>
              <a:gd name="connsiteX26" fmla="*/ 2256345 w 3312023"/>
              <a:gd name="connsiteY26" fmla="*/ 3139303 h 3312355"/>
              <a:gd name="connsiteX27" fmla="*/ 2008942 w 3312023"/>
              <a:gd name="connsiteY27" fmla="*/ 3279218 h 3312355"/>
              <a:gd name="connsiteX28" fmla="*/ 1977537 w 3312023"/>
              <a:gd name="connsiteY28" fmla="*/ 3307008 h 3312355"/>
              <a:gd name="connsiteX29" fmla="*/ 1938001 w 3312023"/>
              <a:gd name="connsiteY29" fmla="*/ 3293028 h 3312355"/>
              <a:gd name="connsiteX30" fmla="*/ 1656179 w 3312023"/>
              <a:gd name="connsiteY30" fmla="*/ 3256134 h 3312355"/>
              <a:gd name="connsiteX31" fmla="*/ 1374355 w 3312023"/>
              <a:gd name="connsiteY31" fmla="*/ 3293027 h 3312355"/>
              <a:gd name="connsiteX32" fmla="*/ 1319697 w 3312023"/>
              <a:gd name="connsiteY32" fmla="*/ 3312355 h 3312355"/>
              <a:gd name="connsiteX33" fmla="*/ 1276914 w 3312023"/>
              <a:gd name="connsiteY33" fmla="*/ 3273231 h 3312355"/>
              <a:gd name="connsiteX34" fmla="*/ 1031832 w 3312023"/>
              <a:gd name="connsiteY34" fmla="*/ 3129289 h 3312355"/>
              <a:gd name="connsiteX35" fmla="*/ 757956 w 3312023"/>
              <a:gd name="connsiteY35" fmla="*/ 3053282 h 3312355"/>
              <a:gd name="connsiteX36" fmla="*/ 716739 w 3312023"/>
              <a:gd name="connsiteY36" fmla="*/ 3052065 h 3312355"/>
              <a:gd name="connsiteX37" fmla="*/ 698028 w 3312023"/>
              <a:gd name="connsiteY37" fmla="*/ 3012884 h 3312355"/>
              <a:gd name="connsiteX38" fmla="*/ 524837 w 3312023"/>
              <a:gd name="connsiteY38" fmla="*/ 2787518 h 3312355"/>
              <a:gd name="connsiteX39" fmla="*/ 299471 w 3312023"/>
              <a:gd name="connsiteY39" fmla="*/ 2614327 h 3312355"/>
              <a:gd name="connsiteX40" fmla="*/ 247111 w 3312023"/>
              <a:gd name="connsiteY40" fmla="*/ 2588346 h 3312355"/>
              <a:gd name="connsiteX41" fmla="*/ 244569 w 3312023"/>
              <a:gd name="connsiteY41" fmla="*/ 2531426 h 3312355"/>
              <a:gd name="connsiteX42" fmla="*/ 173052 w 3312023"/>
              <a:gd name="connsiteY42" fmla="*/ 2256344 h 3312355"/>
              <a:gd name="connsiteX43" fmla="*/ 33138 w 3312023"/>
              <a:gd name="connsiteY43" fmla="*/ 2008941 h 3312355"/>
              <a:gd name="connsiteX44" fmla="*/ 5347 w 3312023"/>
              <a:gd name="connsiteY44" fmla="*/ 1977536 h 3312355"/>
              <a:gd name="connsiteX45" fmla="*/ 19328 w 3312023"/>
              <a:gd name="connsiteY45" fmla="*/ 1938000 h 3312355"/>
              <a:gd name="connsiteX46" fmla="*/ 56221 w 3312023"/>
              <a:gd name="connsiteY46" fmla="*/ 1656178 h 3312355"/>
              <a:gd name="connsiteX47" fmla="*/ 19328 w 3312023"/>
              <a:gd name="connsiteY47" fmla="*/ 1374355 h 3312355"/>
              <a:gd name="connsiteX48" fmla="*/ 0 w 3312023"/>
              <a:gd name="connsiteY48" fmla="*/ 1319696 h 3312355"/>
              <a:gd name="connsiteX49" fmla="*/ 39125 w 3312023"/>
              <a:gd name="connsiteY49" fmla="*/ 1276913 h 3312355"/>
              <a:gd name="connsiteX50" fmla="*/ 183067 w 3312023"/>
              <a:gd name="connsiteY50" fmla="*/ 1031831 h 3312355"/>
              <a:gd name="connsiteX51" fmla="*/ 259073 w 3312023"/>
              <a:gd name="connsiteY51" fmla="*/ 757956 h 3312355"/>
              <a:gd name="connsiteX52" fmla="*/ 261630 w 3312023"/>
              <a:gd name="connsiteY52" fmla="*/ 716099 h 3312355"/>
              <a:gd name="connsiteX53" fmla="*/ 299471 w 3312023"/>
              <a:gd name="connsiteY53" fmla="*/ 698027 h 3312355"/>
              <a:gd name="connsiteX54" fmla="*/ 524837 w 3312023"/>
              <a:gd name="connsiteY54" fmla="*/ 524836 h 3312355"/>
              <a:gd name="connsiteX55" fmla="*/ 698028 w 3312023"/>
              <a:gd name="connsiteY55" fmla="*/ 299470 h 3312355"/>
              <a:gd name="connsiteX56" fmla="*/ 723011 w 3312023"/>
              <a:gd name="connsiteY56" fmla="*/ 247155 h 3312355"/>
              <a:gd name="connsiteX57" fmla="*/ 780929 w 3312023"/>
              <a:gd name="connsiteY57" fmla="*/ 244568 h 3312355"/>
              <a:gd name="connsiteX58" fmla="*/ 1056011 w 3312023"/>
              <a:gd name="connsiteY58" fmla="*/ 173052 h 3312355"/>
              <a:gd name="connsiteX59" fmla="*/ 1303415 w 3312023"/>
              <a:gd name="connsiteY59" fmla="*/ 33137 h 3312355"/>
              <a:gd name="connsiteX60" fmla="*/ 1334820 w 3312023"/>
              <a:gd name="connsiteY60" fmla="*/ 5347 h 3312355"/>
              <a:gd name="connsiteX61" fmla="*/ 1374355 w 3312023"/>
              <a:gd name="connsiteY61" fmla="*/ 19327 h 3312355"/>
              <a:gd name="connsiteX62" fmla="*/ 1656178 w 3312023"/>
              <a:gd name="connsiteY62" fmla="*/ 56221 h 3312355"/>
              <a:gd name="connsiteX63" fmla="*/ 1938001 w 3312023"/>
              <a:gd name="connsiteY63" fmla="*/ 19327 h 3312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312023" h="3312355">
                <a:moveTo>
                  <a:pt x="1992658" y="0"/>
                </a:moveTo>
                <a:lnTo>
                  <a:pt x="2035441" y="39124"/>
                </a:lnTo>
                <a:cubicBezTo>
                  <a:pt x="2100422" y="91963"/>
                  <a:pt x="2184407" y="142330"/>
                  <a:pt x="2280524" y="183067"/>
                </a:cubicBezTo>
                <a:cubicBezTo>
                  <a:pt x="2376640" y="223804"/>
                  <a:pt x="2471241" y="249126"/>
                  <a:pt x="2554399" y="259072"/>
                </a:cubicBezTo>
                <a:lnTo>
                  <a:pt x="2596257" y="261629"/>
                </a:lnTo>
                <a:lnTo>
                  <a:pt x="2614327" y="299470"/>
                </a:lnTo>
                <a:cubicBezTo>
                  <a:pt x="2654742" y="372827"/>
                  <a:pt x="2713701" y="451020"/>
                  <a:pt x="2787518" y="524837"/>
                </a:cubicBezTo>
                <a:cubicBezTo>
                  <a:pt x="2861335" y="598654"/>
                  <a:pt x="2939528" y="657613"/>
                  <a:pt x="3012884" y="698028"/>
                </a:cubicBezTo>
                <a:lnTo>
                  <a:pt x="3065201" y="723011"/>
                </a:lnTo>
                <a:lnTo>
                  <a:pt x="3067787" y="780928"/>
                </a:lnTo>
                <a:cubicBezTo>
                  <a:pt x="3076373" y="864239"/>
                  <a:pt x="3100144" y="959240"/>
                  <a:pt x="3139304" y="1056010"/>
                </a:cubicBezTo>
                <a:cubicBezTo>
                  <a:pt x="3178463" y="1152780"/>
                  <a:pt x="3227450" y="1237577"/>
                  <a:pt x="3279218" y="1303414"/>
                </a:cubicBezTo>
                <a:lnTo>
                  <a:pt x="3307008" y="1334819"/>
                </a:lnTo>
                <a:lnTo>
                  <a:pt x="3293029" y="1374354"/>
                </a:lnTo>
                <a:cubicBezTo>
                  <a:pt x="3269736" y="1454802"/>
                  <a:pt x="3256135" y="1551784"/>
                  <a:pt x="3256135" y="1656177"/>
                </a:cubicBezTo>
                <a:cubicBezTo>
                  <a:pt x="3256135" y="1760571"/>
                  <a:pt x="3269736" y="1857552"/>
                  <a:pt x="3293028" y="1938000"/>
                </a:cubicBezTo>
                <a:lnTo>
                  <a:pt x="3312023" y="1991716"/>
                </a:lnTo>
                <a:lnTo>
                  <a:pt x="3273231" y="2035441"/>
                </a:lnTo>
                <a:cubicBezTo>
                  <a:pt x="3220392" y="2100421"/>
                  <a:pt x="3170025" y="2184407"/>
                  <a:pt x="3129288" y="2280524"/>
                </a:cubicBezTo>
                <a:cubicBezTo>
                  <a:pt x="3088552" y="2376640"/>
                  <a:pt x="3063229" y="2471240"/>
                  <a:pt x="3053282" y="2554400"/>
                </a:cubicBezTo>
                <a:lnTo>
                  <a:pt x="3050770" y="2595529"/>
                </a:lnTo>
                <a:lnTo>
                  <a:pt x="3012884" y="2614327"/>
                </a:lnTo>
                <a:cubicBezTo>
                  <a:pt x="2939528" y="2654741"/>
                  <a:pt x="2861335" y="2713701"/>
                  <a:pt x="2787518" y="2787518"/>
                </a:cubicBezTo>
                <a:cubicBezTo>
                  <a:pt x="2713701" y="2861336"/>
                  <a:pt x="2654742" y="2939529"/>
                  <a:pt x="2614327" y="3012883"/>
                </a:cubicBezTo>
                <a:lnTo>
                  <a:pt x="2589344" y="3065200"/>
                </a:lnTo>
                <a:lnTo>
                  <a:pt x="2531428" y="3067787"/>
                </a:lnTo>
                <a:cubicBezTo>
                  <a:pt x="2448117" y="3076372"/>
                  <a:pt x="2353116" y="3100144"/>
                  <a:pt x="2256345" y="3139303"/>
                </a:cubicBezTo>
                <a:cubicBezTo>
                  <a:pt x="2159575" y="3178462"/>
                  <a:pt x="2074778" y="3227449"/>
                  <a:pt x="2008942" y="3279218"/>
                </a:cubicBezTo>
                <a:lnTo>
                  <a:pt x="1977537" y="3307008"/>
                </a:lnTo>
                <a:lnTo>
                  <a:pt x="1938001" y="3293028"/>
                </a:lnTo>
                <a:cubicBezTo>
                  <a:pt x="1857553" y="3269735"/>
                  <a:pt x="1760571" y="3256134"/>
                  <a:pt x="1656179" y="3256134"/>
                </a:cubicBezTo>
                <a:cubicBezTo>
                  <a:pt x="1551784" y="3256134"/>
                  <a:pt x="1454804" y="3269735"/>
                  <a:pt x="1374355" y="3293027"/>
                </a:cubicBezTo>
                <a:lnTo>
                  <a:pt x="1319697" y="3312355"/>
                </a:lnTo>
                <a:lnTo>
                  <a:pt x="1276914" y="3273231"/>
                </a:lnTo>
                <a:cubicBezTo>
                  <a:pt x="1211934" y="3220392"/>
                  <a:pt x="1127949" y="3170025"/>
                  <a:pt x="1031832" y="3129289"/>
                </a:cubicBezTo>
                <a:cubicBezTo>
                  <a:pt x="935715" y="3088552"/>
                  <a:pt x="841116" y="3063228"/>
                  <a:pt x="757956" y="3053282"/>
                </a:cubicBezTo>
                <a:lnTo>
                  <a:pt x="716739" y="3052065"/>
                </a:lnTo>
                <a:lnTo>
                  <a:pt x="698028" y="3012884"/>
                </a:lnTo>
                <a:cubicBezTo>
                  <a:pt x="657613" y="2939528"/>
                  <a:pt x="598655" y="2861335"/>
                  <a:pt x="524837" y="2787518"/>
                </a:cubicBezTo>
                <a:cubicBezTo>
                  <a:pt x="451020" y="2713701"/>
                  <a:pt x="372827" y="2654742"/>
                  <a:pt x="299471" y="2614327"/>
                </a:cubicBezTo>
                <a:lnTo>
                  <a:pt x="247111" y="2588346"/>
                </a:lnTo>
                <a:lnTo>
                  <a:pt x="244569" y="2531426"/>
                </a:lnTo>
                <a:cubicBezTo>
                  <a:pt x="235983" y="2448117"/>
                  <a:pt x="212212" y="2353115"/>
                  <a:pt x="173052" y="2256344"/>
                </a:cubicBezTo>
                <a:cubicBezTo>
                  <a:pt x="133893" y="2159574"/>
                  <a:pt x="84906" y="2074777"/>
                  <a:pt x="33138" y="2008941"/>
                </a:cubicBezTo>
                <a:lnTo>
                  <a:pt x="5347" y="1977536"/>
                </a:lnTo>
                <a:lnTo>
                  <a:pt x="19328" y="1938000"/>
                </a:lnTo>
                <a:cubicBezTo>
                  <a:pt x="42620" y="1857552"/>
                  <a:pt x="56221" y="1760570"/>
                  <a:pt x="56221" y="1656178"/>
                </a:cubicBezTo>
                <a:cubicBezTo>
                  <a:pt x="56221" y="1551783"/>
                  <a:pt x="42620" y="1454803"/>
                  <a:pt x="19328" y="1374355"/>
                </a:cubicBezTo>
                <a:lnTo>
                  <a:pt x="0" y="1319696"/>
                </a:lnTo>
                <a:lnTo>
                  <a:pt x="39125" y="1276913"/>
                </a:lnTo>
                <a:cubicBezTo>
                  <a:pt x="91963" y="1211933"/>
                  <a:pt x="142330" y="1127948"/>
                  <a:pt x="183067" y="1031831"/>
                </a:cubicBezTo>
                <a:cubicBezTo>
                  <a:pt x="223804" y="935714"/>
                  <a:pt x="249126" y="841115"/>
                  <a:pt x="259073" y="757956"/>
                </a:cubicBezTo>
                <a:lnTo>
                  <a:pt x="261630" y="716099"/>
                </a:lnTo>
                <a:lnTo>
                  <a:pt x="299471" y="698027"/>
                </a:lnTo>
                <a:cubicBezTo>
                  <a:pt x="372827" y="657612"/>
                  <a:pt x="451020" y="598654"/>
                  <a:pt x="524837" y="524836"/>
                </a:cubicBezTo>
                <a:cubicBezTo>
                  <a:pt x="598655" y="451019"/>
                  <a:pt x="657614" y="372826"/>
                  <a:pt x="698028" y="299470"/>
                </a:cubicBezTo>
                <a:lnTo>
                  <a:pt x="723011" y="247155"/>
                </a:lnTo>
                <a:lnTo>
                  <a:pt x="780929" y="244568"/>
                </a:lnTo>
                <a:cubicBezTo>
                  <a:pt x="864239" y="235982"/>
                  <a:pt x="959241" y="212211"/>
                  <a:pt x="1056011" y="173052"/>
                </a:cubicBezTo>
                <a:cubicBezTo>
                  <a:pt x="1152781" y="133892"/>
                  <a:pt x="1237578" y="84905"/>
                  <a:pt x="1303415" y="33137"/>
                </a:cubicBezTo>
                <a:lnTo>
                  <a:pt x="1334820" y="5347"/>
                </a:lnTo>
                <a:lnTo>
                  <a:pt x="1374355" y="19327"/>
                </a:lnTo>
                <a:cubicBezTo>
                  <a:pt x="1454803" y="42619"/>
                  <a:pt x="1551785" y="56220"/>
                  <a:pt x="1656178" y="56221"/>
                </a:cubicBezTo>
                <a:cubicBezTo>
                  <a:pt x="1760572" y="56220"/>
                  <a:pt x="1857553" y="42619"/>
                  <a:pt x="1938001" y="19327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F78A6AC3-94D3-4616-924E-EFF183B7ECEF}"/>
              </a:ext>
            </a:extLst>
          </p:cNvPr>
          <p:cNvSpPr/>
          <p:nvPr/>
        </p:nvSpPr>
        <p:spPr>
          <a:xfrm>
            <a:off x="7895628" y="858260"/>
            <a:ext cx="1557871" cy="1557633"/>
          </a:xfrm>
          <a:custGeom>
            <a:avLst/>
            <a:gdLst>
              <a:gd name="connsiteX0" fmla="*/ 1833957 w 3243223"/>
              <a:gd name="connsiteY0" fmla="*/ 0 h 3242729"/>
              <a:gd name="connsiteX1" fmla="*/ 1850341 w 3243223"/>
              <a:gd name="connsiteY1" fmla="*/ 8747 h 3242729"/>
              <a:gd name="connsiteX2" fmla="*/ 2035463 w 3243223"/>
              <a:gd name="connsiteY2" fmla="*/ 75925 h 3242729"/>
              <a:gd name="connsiteX3" fmla="*/ 2229373 w 3243223"/>
              <a:gd name="connsiteY3" fmla="*/ 110308 h 3242729"/>
              <a:gd name="connsiteX4" fmla="*/ 2247934 w 3243223"/>
              <a:gd name="connsiteY4" fmla="*/ 110925 h 3242729"/>
              <a:gd name="connsiteX5" fmla="*/ 2315649 w 3243223"/>
              <a:gd name="connsiteY5" fmla="*/ 166886 h 3242729"/>
              <a:gd name="connsiteX6" fmla="*/ 2421342 w 3243223"/>
              <a:gd name="connsiteY6" fmla="*/ 235761 h 3242729"/>
              <a:gd name="connsiteX7" fmla="*/ 2599746 w 3243223"/>
              <a:gd name="connsiteY7" fmla="*/ 319160 h 3242729"/>
              <a:gd name="connsiteX8" fmla="*/ 2616641 w 3243223"/>
              <a:gd name="connsiteY8" fmla="*/ 324294 h 3242729"/>
              <a:gd name="connsiteX9" fmla="*/ 2625973 w 3243223"/>
              <a:gd name="connsiteY9" fmla="*/ 339284 h 3242729"/>
              <a:gd name="connsiteX10" fmla="*/ 2752704 w 3243223"/>
              <a:gd name="connsiteY10" fmla="*/ 490024 h 3242729"/>
              <a:gd name="connsiteX11" fmla="*/ 2846588 w 3243223"/>
              <a:gd name="connsiteY11" fmla="*/ 574290 h 3242729"/>
              <a:gd name="connsiteX12" fmla="*/ 2918168 w 3243223"/>
              <a:gd name="connsiteY12" fmla="*/ 625214 h 3242729"/>
              <a:gd name="connsiteX13" fmla="*/ 2923568 w 3243223"/>
              <a:gd name="connsiteY13" fmla="*/ 642982 h 3242729"/>
              <a:gd name="connsiteX14" fmla="*/ 3006967 w 3243223"/>
              <a:gd name="connsiteY14" fmla="*/ 821386 h 3242729"/>
              <a:gd name="connsiteX15" fmla="*/ 3119770 w 3243223"/>
              <a:gd name="connsiteY15" fmla="*/ 982813 h 3242729"/>
              <a:gd name="connsiteX16" fmla="*/ 3132458 w 3243223"/>
              <a:gd name="connsiteY16" fmla="*/ 996374 h 3242729"/>
              <a:gd name="connsiteX17" fmla="*/ 3140769 w 3243223"/>
              <a:gd name="connsiteY17" fmla="*/ 1083826 h 3242729"/>
              <a:gd name="connsiteX18" fmla="*/ 3166804 w 3243223"/>
              <a:gd name="connsiteY18" fmla="*/ 1207265 h 3242729"/>
              <a:gd name="connsiteX19" fmla="*/ 3233982 w 3243223"/>
              <a:gd name="connsiteY19" fmla="*/ 1392387 h 3242729"/>
              <a:gd name="connsiteX20" fmla="*/ 3242298 w 3243223"/>
              <a:gd name="connsiteY20" fmla="*/ 1407964 h 3242729"/>
              <a:gd name="connsiteX21" fmla="*/ 3238297 w 3243223"/>
              <a:gd name="connsiteY21" fmla="*/ 1425163 h 3242729"/>
              <a:gd name="connsiteX22" fmla="*/ 3221321 w 3243223"/>
              <a:gd name="connsiteY22" fmla="*/ 1621364 h 3242729"/>
              <a:gd name="connsiteX23" fmla="*/ 3228122 w 3243223"/>
              <a:gd name="connsiteY23" fmla="*/ 1747335 h 3242729"/>
              <a:gd name="connsiteX24" fmla="*/ 3243223 w 3243223"/>
              <a:gd name="connsiteY24" fmla="*/ 1836894 h 3242729"/>
              <a:gd name="connsiteX25" fmla="*/ 3214979 w 3243223"/>
              <a:gd name="connsiteY25" fmla="*/ 1893195 h 3242729"/>
              <a:gd name="connsiteX26" fmla="*/ 3166804 w 3243223"/>
              <a:gd name="connsiteY26" fmla="*/ 2035464 h 3242729"/>
              <a:gd name="connsiteX27" fmla="*/ 3132421 w 3243223"/>
              <a:gd name="connsiteY27" fmla="*/ 2229373 h 3242729"/>
              <a:gd name="connsiteX28" fmla="*/ 3131782 w 3243223"/>
              <a:gd name="connsiteY28" fmla="*/ 2248577 h 3242729"/>
              <a:gd name="connsiteX29" fmla="*/ 3079445 w 3243223"/>
              <a:gd name="connsiteY29" fmla="*/ 2310772 h 3242729"/>
              <a:gd name="connsiteX30" fmla="*/ 3006967 w 3243223"/>
              <a:gd name="connsiteY30" fmla="*/ 2421343 h 3242729"/>
              <a:gd name="connsiteX31" fmla="*/ 2923568 w 3243223"/>
              <a:gd name="connsiteY31" fmla="*/ 2599746 h 3242729"/>
              <a:gd name="connsiteX32" fmla="*/ 2917623 w 3243223"/>
              <a:gd name="connsiteY32" fmla="*/ 2619308 h 3242729"/>
              <a:gd name="connsiteX33" fmla="*/ 2865560 w 3243223"/>
              <a:gd name="connsiteY33" fmla="*/ 2653584 h 3242729"/>
              <a:gd name="connsiteX34" fmla="*/ 2752704 w 3243223"/>
              <a:gd name="connsiteY34" fmla="*/ 2752705 h 3242729"/>
              <a:gd name="connsiteX35" fmla="*/ 2668438 w 3243223"/>
              <a:gd name="connsiteY35" fmla="*/ 2846589 h 3242729"/>
              <a:gd name="connsiteX36" fmla="*/ 2617515 w 3243223"/>
              <a:gd name="connsiteY36" fmla="*/ 2918169 h 3242729"/>
              <a:gd name="connsiteX37" fmla="*/ 2599746 w 3243223"/>
              <a:gd name="connsiteY37" fmla="*/ 2923569 h 3242729"/>
              <a:gd name="connsiteX38" fmla="*/ 2421342 w 3243223"/>
              <a:gd name="connsiteY38" fmla="*/ 3006968 h 3242729"/>
              <a:gd name="connsiteX39" fmla="*/ 2259915 w 3243223"/>
              <a:gd name="connsiteY39" fmla="*/ 3119770 h 3242729"/>
              <a:gd name="connsiteX40" fmla="*/ 2246354 w 3243223"/>
              <a:gd name="connsiteY40" fmla="*/ 3132458 h 3242729"/>
              <a:gd name="connsiteX41" fmla="*/ 2158902 w 3243223"/>
              <a:gd name="connsiteY41" fmla="*/ 3140770 h 3242729"/>
              <a:gd name="connsiteX42" fmla="*/ 2035464 w 3243223"/>
              <a:gd name="connsiteY42" fmla="*/ 3166804 h 3242729"/>
              <a:gd name="connsiteX43" fmla="*/ 1850342 w 3243223"/>
              <a:gd name="connsiteY43" fmla="*/ 3233982 h 3242729"/>
              <a:gd name="connsiteX44" fmla="*/ 1834764 w 3243223"/>
              <a:gd name="connsiteY44" fmla="*/ 3242298 h 3242729"/>
              <a:gd name="connsiteX45" fmla="*/ 1817566 w 3243223"/>
              <a:gd name="connsiteY45" fmla="*/ 3238297 h 3242729"/>
              <a:gd name="connsiteX46" fmla="*/ 1621365 w 3243223"/>
              <a:gd name="connsiteY46" fmla="*/ 3221321 h 3242729"/>
              <a:gd name="connsiteX47" fmla="*/ 1495393 w 3243223"/>
              <a:gd name="connsiteY47" fmla="*/ 3228122 h 3242729"/>
              <a:gd name="connsiteX48" fmla="*/ 1408769 w 3243223"/>
              <a:gd name="connsiteY48" fmla="*/ 3242729 h 3242729"/>
              <a:gd name="connsiteX49" fmla="*/ 1392386 w 3243223"/>
              <a:gd name="connsiteY49" fmla="*/ 3233983 h 3242729"/>
              <a:gd name="connsiteX50" fmla="*/ 1207265 w 3243223"/>
              <a:gd name="connsiteY50" fmla="*/ 3166805 h 3242729"/>
              <a:gd name="connsiteX51" fmla="*/ 1059968 w 3243223"/>
              <a:gd name="connsiteY51" fmla="*/ 3137391 h 3242729"/>
              <a:gd name="connsiteX52" fmla="*/ 997089 w 3243223"/>
              <a:gd name="connsiteY52" fmla="*/ 3133700 h 3242729"/>
              <a:gd name="connsiteX53" fmla="*/ 927079 w 3243223"/>
              <a:gd name="connsiteY53" fmla="*/ 3075844 h 3242729"/>
              <a:gd name="connsiteX54" fmla="*/ 821385 w 3243223"/>
              <a:gd name="connsiteY54" fmla="*/ 3006968 h 3242729"/>
              <a:gd name="connsiteX55" fmla="*/ 686720 w 3243223"/>
              <a:gd name="connsiteY55" fmla="*/ 2940433 h 3242729"/>
              <a:gd name="connsiteX56" fmla="*/ 627560 w 3243223"/>
              <a:gd name="connsiteY56" fmla="*/ 2920801 h 3242729"/>
              <a:gd name="connsiteX57" fmla="*/ 616755 w 3243223"/>
              <a:gd name="connsiteY57" fmla="*/ 2903444 h 3242729"/>
              <a:gd name="connsiteX58" fmla="*/ 490023 w 3243223"/>
              <a:gd name="connsiteY58" fmla="*/ 2752705 h 3242729"/>
              <a:gd name="connsiteX59" fmla="*/ 391397 w 3243223"/>
              <a:gd name="connsiteY59" fmla="*/ 2664661 h 3242729"/>
              <a:gd name="connsiteX60" fmla="*/ 324747 w 3243223"/>
              <a:gd name="connsiteY60" fmla="*/ 2618130 h 3242729"/>
              <a:gd name="connsiteX61" fmla="*/ 319160 w 3243223"/>
              <a:gd name="connsiteY61" fmla="*/ 2599746 h 3242729"/>
              <a:gd name="connsiteX62" fmla="*/ 235761 w 3243223"/>
              <a:gd name="connsiteY62" fmla="*/ 2421342 h 3242729"/>
              <a:gd name="connsiteX63" fmla="*/ 122958 w 3243223"/>
              <a:gd name="connsiteY63" fmla="*/ 2259915 h 3242729"/>
              <a:gd name="connsiteX64" fmla="*/ 110270 w 3243223"/>
              <a:gd name="connsiteY64" fmla="*/ 2246354 h 3242729"/>
              <a:gd name="connsiteX65" fmla="*/ 101959 w 3243223"/>
              <a:gd name="connsiteY65" fmla="*/ 2158902 h 3242729"/>
              <a:gd name="connsiteX66" fmla="*/ 75924 w 3243223"/>
              <a:gd name="connsiteY66" fmla="*/ 2035463 h 3242729"/>
              <a:gd name="connsiteX67" fmla="*/ 8746 w 3243223"/>
              <a:gd name="connsiteY67" fmla="*/ 1850342 h 3242729"/>
              <a:gd name="connsiteX68" fmla="*/ 430 w 3243223"/>
              <a:gd name="connsiteY68" fmla="*/ 1834764 h 3242729"/>
              <a:gd name="connsiteX69" fmla="*/ 4431 w 3243223"/>
              <a:gd name="connsiteY69" fmla="*/ 1817566 h 3242729"/>
              <a:gd name="connsiteX70" fmla="*/ 21407 w 3243223"/>
              <a:gd name="connsiteY70" fmla="*/ 1621365 h 3242729"/>
              <a:gd name="connsiteX71" fmla="*/ 14607 w 3243223"/>
              <a:gd name="connsiteY71" fmla="*/ 1495393 h 3242729"/>
              <a:gd name="connsiteX72" fmla="*/ 0 w 3243223"/>
              <a:gd name="connsiteY72" fmla="*/ 1408769 h 3242729"/>
              <a:gd name="connsiteX73" fmla="*/ 8746 w 3243223"/>
              <a:gd name="connsiteY73" fmla="*/ 1392386 h 3242729"/>
              <a:gd name="connsiteX74" fmla="*/ 75924 w 3243223"/>
              <a:gd name="connsiteY74" fmla="*/ 1207264 h 3242729"/>
              <a:gd name="connsiteX75" fmla="*/ 110307 w 3243223"/>
              <a:gd name="connsiteY75" fmla="*/ 1013355 h 3242729"/>
              <a:gd name="connsiteX76" fmla="*/ 110924 w 3243223"/>
              <a:gd name="connsiteY76" fmla="*/ 994794 h 3242729"/>
              <a:gd name="connsiteX77" fmla="*/ 166885 w 3243223"/>
              <a:gd name="connsiteY77" fmla="*/ 927079 h 3242729"/>
              <a:gd name="connsiteX78" fmla="*/ 235760 w 3243223"/>
              <a:gd name="connsiteY78" fmla="*/ 821385 h 3242729"/>
              <a:gd name="connsiteX79" fmla="*/ 319159 w 3243223"/>
              <a:gd name="connsiteY79" fmla="*/ 642982 h 3242729"/>
              <a:gd name="connsiteX80" fmla="*/ 324294 w 3243223"/>
              <a:gd name="connsiteY80" fmla="*/ 626087 h 3242729"/>
              <a:gd name="connsiteX81" fmla="*/ 339284 w 3243223"/>
              <a:gd name="connsiteY81" fmla="*/ 616755 h 3242729"/>
              <a:gd name="connsiteX82" fmla="*/ 490023 w 3243223"/>
              <a:gd name="connsiteY82" fmla="*/ 490023 h 3242729"/>
              <a:gd name="connsiteX83" fmla="*/ 574290 w 3243223"/>
              <a:gd name="connsiteY83" fmla="*/ 396140 h 3242729"/>
              <a:gd name="connsiteX84" fmla="*/ 625213 w 3243223"/>
              <a:gd name="connsiteY84" fmla="*/ 324560 h 3242729"/>
              <a:gd name="connsiteX85" fmla="*/ 642982 w 3243223"/>
              <a:gd name="connsiteY85" fmla="*/ 319160 h 3242729"/>
              <a:gd name="connsiteX86" fmla="*/ 821386 w 3243223"/>
              <a:gd name="connsiteY86" fmla="*/ 235760 h 3242729"/>
              <a:gd name="connsiteX87" fmla="*/ 982813 w 3243223"/>
              <a:gd name="connsiteY87" fmla="*/ 122958 h 3242729"/>
              <a:gd name="connsiteX88" fmla="*/ 996374 w 3243223"/>
              <a:gd name="connsiteY88" fmla="*/ 110270 h 3242729"/>
              <a:gd name="connsiteX89" fmla="*/ 1083826 w 3243223"/>
              <a:gd name="connsiteY89" fmla="*/ 101959 h 3242729"/>
              <a:gd name="connsiteX90" fmla="*/ 1207265 w 3243223"/>
              <a:gd name="connsiteY90" fmla="*/ 75924 h 3242729"/>
              <a:gd name="connsiteX91" fmla="*/ 1392387 w 3243223"/>
              <a:gd name="connsiteY91" fmla="*/ 8746 h 3242729"/>
              <a:gd name="connsiteX92" fmla="*/ 1407964 w 3243223"/>
              <a:gd name="connsiteY92" fmla="*/ 430 h 3242729"/>
              <a:gd name="connsiteX93" fmla="*/ 1425163 w 3243223"/>
              <a:gd name="connsiteY93" fmla="*/ 4431 h 3242729"/>
              <a:gd name="connsiteX94" fmla="*/ 1621364 w 3243223"/>
              <a:gd name="connsiteY94" fmla="*/ 21407 h 3242729"/>
              <a:gd name="connsiteX95" fmla="*/ 1747336 w 3243223"/>
              <a:gd name="connsiteY95" fmla="*/ 14606 h 3242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3243223" h="3242729">
                <a:moveTo>
                  <a:pt x="1833957" y="0"/>
                </a:moveTo>
                <a:lnTo>
                  <a:pt x="1850341" y="8747"/>
                </a:lnTo>
                <a:cubicBezTo>
                  <a:pt x="1905762" y="34914"/>
                  <a:pt x="1968240" y="57912"/>
                  <a:pt x="2035463" y="75925"/>
                </a:cubicBezTo>
                <a:cubicBezTo>
                  <a:pt x="2102687" y="93938"/>
                  <a:pt x="2168294" y="105258"/>
                  <a:pt x="2229373" y="110308"/>
                </a:cubicBezTo>
                <a:lnTo>
                  <a:pt x="2247934" y="110925"/>
                </a:lnTo>
                <a:lnTo>
                  <a:pt x="2315649" y="166886"/>
                </a:lnTo>
                <a:cubicBezTo>
                  <a:pt x="2348298" y="190863"/>
                  <a:pt x="2383672" y="214013"/>
                  <a:pt x="2421342" y="235761"/>
                </a:cubicBezTo>
                <a:cubicBezTo>
                  <a:pt x="2481613" y="270559"/>
                  <a:pt x="2542055" y="298475"/>
                  <a:pt x="2599746" y="319160"/>
                </a:cubicBezTo>
                <a:lnTo>
                  <a:pt x="2616641" y="324294"/>
                </a:lnTo>
                <a:lnTo>
                  <a:pt x="2625973" y="339284"/>
                </a:lnTo>
                <a:cubicBezTo>
                  <a:pt x="2660886" y="389656"/>
                  <a:pt x="2703493" y="440812"/>
                  <a:pt x="2752704" y="490024"/>
                </a:cubicBezTo>
                <a:cubicBezTo>
                  <a:pt x="2783461" y="520782"/>
                  <a:pt x="2814977" y="548959"/>
                  <a:pt x="2846588" y="574290"/>
                </a:cubicBezTo>
                <a:lnTo>
                  <a:pt x="2918168" y="625214"/>
                </a:lnTo>
                <a:lnTo>
                  <a:pt x="2923568" y="642982"/>
                </a:lnTo>
                <a:cubicBezTo>
                  <a:pt x="2944254" y="700673"/>
                  <a:pt x="2972169" y="761114"/>
                  <a:pt x="3006967" y="821386"/>
                </a:cubicBezTo>
                <a:cubicBezTo>
                  <a:pt x="3041765" y="881657"/>
                  <a:pt x="3080150" y="936053"/>
                  <a:pt x="3119770" y="982813"/>
                </a:cubicBezTo>
                <a:lnTo>
                  <a:pt x="3132458" y="996374"/>
                </a:lnTo>
                <a:lnTo>
                  <a:pt x="3140769" y="1083826"/>
                </a:lnTo>
                <a:cubicBezTo>
                  <a:pt x="3146902" y="1123867"/>
                  <a:pt x="3155546" y="1165250"/>
                  <a:pt x="3166804" y="1207265"/>
                </a:cubicBezTo>
                <a:cubicBezTo>
                  <a:pt x="3184816" y="1274488"/>
                  <a:pt x="3207815" y="1336967"/>
                  <a:pt x="3233982" y="1392387"/>
                </a:cubicBezTo>
                <a:lnTo>
                  <a:pt x="3242298" y="1407964"/>
                </a:lnTo>
                <a:lnTo>
                  <a:pt x="3238297" y="1425163"/>
                </a:lnTo>
                <a:cubicBezTo>
                  <a:pt x="3227366" y="1485468"/>
                  <a:pt x="3221321" y="1551768"/>
                  <a:pt x="3221321" y="1621364"/>
                </a:cubicBezTo>
                <a:cubicBezTo>
                  <a:pt x="3221321" y="1664861"/>
                  <a:pt x="3223683" y="1707072"/>
                  <a:pt x="3228122" y="1747335"/>
                </a:cubicBezTo>
                <a:lnTo>
                  <a:pt x="3243223" y="1836894"/>
                </a:lnTo>
                <a:lnTo>
                  <a:pt x="3214979" y="1893195"/>
                </a:lnTo>
                <a:cubicBezTo>
                  <a:pt x="3196628" y="1937298"/>
                  <a:pt x="3180313" y="1985046"/>
                  <a:pt x="3166804" y="2035464"/>
                </a:cubicBezTo>
                <a:cubicBezTo>
                  <a:pt x="3148791" y="2102688"/>
                  <a:pt x="3137470" y="2168294"/>
                  <a:pt x="3132421" y="2229373"/>
                </a:cubicBezTo>
                <a:lnTo>
                  <a:pt x="3131782" y="2248577"/>
                </a:lnTo>
                <a:lnTo>
                  <a:pt x="3079445" y="2310772"/>
                </a:lnTo>
                <a:cubicBezTo>
                  <a:pt x="3054184" y="2344767"/>
                  <a:pt x="3029803" y="2381790"/>
                  <a:pt x="3006967" y="2421343"/>
                </a:cubicBezTo>
                <a:cubicBezTo>
                  <a:pt x="2972169" y="2481614"/>
                  <a:pt x="2944254" y="2542056"/>
                  <a:pt x="2923568" y="2599746"/>
                </a:cubicBezTo>
                <a:lnTo>
                  <a:pt x="2917623" y="2619308"/>
                </a:lnTo>
                <a:lnTo>
                  <a:pt x="2865560" y="2653584"/>
                </a:lnTo>
                <a:cubicBezTo>
                  <a:pt x="2827615" y="2682602"/>
                  <a:pt x="2789612" y="2715796"/>
                  <a:pt x="2752704" y="2752705"/>
                </a:cubicBezTo>
                <a:cubicBezTo>
                  <a:pt x="2721946" y="2783462"/>
                  <a:pt x="2693770" y="2814980"/>
                  <a:pt x="2668438" y="2846589"/>
                </a:cubicBezTo>
                <a:lnTo>
                  <a:pt x="2617515" y="2918169"/>
                </a:lnTo>
                <a:lnTo>
                  <a:pt x="2599746" y="2923569"/>
                </a:lnTo>
                <a:cubicBezTo>
                  <a:pt x="2542055" y="2944254"/>
                  <a:pt x="2481615" y="2972170"/>
                  <a:pt x="2421342" y="3006968"/>
                </a:cubicBezTo>
                <a:cubicBezTo>
                  <a:pt x="2361071" y="3041765"/>
                  <a:pt x="2306676" y="3080152"/>
                  <a:pt x="2259915" y="3119770"/>
                </a:cubicBezTo>
                <a:lnTo>
                  <a:pt x="2246354" y="3132458"/>
                </a:lnTo>
                <a:lnTo>
                  <a:pt x="2158902" y="3140770"/>
                </a:lnTo>
                <a:cubicBezTo>
                  <a:pt x="2118861" y="3146902"/>
                  <a:pt x="2077478" y="3155546"/>
                  <a:pt x="2035464" y="3166804"/>
                </a:cubicBezTo>
                <a:cubicBezTo>
                  <a:pt x="1968240" y="3184817"/>
                  <a:pt x="1905763" y="3207816"/>
                  <a:pt x="1850342" y="3233982"/>
                </a:cubicBezTo>
                <a:lnTo>
                  <a:pt x="1834764" y="3242298"/>
                </a:lnTo>
                <a:lnTo>
                  <a:pt x="1817566" y="3238297"/>
                </a:lnTo>
                <a:cubicBezTo>
                  <a:pt x="1757262" y="3227367"/>
                  <a:pt x="1690960" y="3221321"/>
                  <a:pt x="1621365" y="3221321"/>
                </a:cubicBezTo>
                <a:cubicBezTo>
                  <a:pt x="1577867" y="3221321"/>
                  <a:pt x="1535656" y="3223683"/>
                  <a:pt x="1495393" y="3228122"/>
                </a:cubicBezTo>
                <a:lnTo>
                  <a:pt x="1408769" y="3242729"/>
                </a:lnTo>
                <a:lnTo>
                  <a:pt x="1392386" y="3233983"/>
                </a:lnTo>
                <a:cubicBezTo>
                  <a:pt x="1336967" y="3207816"/>
                  <a:pt x="1274489" y="3184817"/>
                  <a:pt x="1207265" y="3166805"/>
                </a:cubicBezTo>
                <a:cubicBezTo>
                  <a:pt x="1156847" y="3153295"/>
                  <a:pt x="1107339" y="3143549"/>
                  <a:pt x="1059968" y="3137391"/>
                </a:cubicBezTo>
                <a:lnTo>
                  <a:pt x="997089" y="3133700"/>
                </a:lnTo>
                <a:lnTo>
                  <a:pt x="927079" y="3075844"/>
                </a:lnTo>
                <a:cubicBezTo>
                  <a:pt x="894430" y="3051867"/>
                  <a:pt x="859055" y="3028717"/>
                  <a:pt x="821385" y="3006968"/>
                </a:cubicBezTo>
                <a:cubicBezTo>
                  <a:pt x="776181" y="2980870"/>
                  <a:pt x="730883" y="2958642"/>
                  <a:pt x="686720" y="2940433"/>
                </a:cubicBezTo>
                <a:lnTo>
                  <a:pt x="627560" y="2920801"/>
                </a:lnTo>
                <a:lnTo>
                  <a:pt x="616755" y="2903444"/>
                </a:lnTo>
                <a:cubicBezTo>
                  <a:pt x="581843" y="2853073"/>
                  <a:pt x="539235" y="2801916"/>
                  <a:pt x="490023" y="2752705"/>
                </a:cubicBezTo>
                <a:cubicBezTo>
                  <a:pt x="457728" y="2720410"/>
                  <a:pt x="424596" y="2690959"/>
                  <a:pt x="391397" y="2664661"/>
                </a:cubicBezTo>
                <a:lnTo>
                  <a:pt x="324747" y="2618130"/>
                </a:lnTo>
                <a:lnTo>
                  <a:pt x="319160" y="2599746"/>
                </a:lnTo>
                <a:cubicBezTo>
                  <a:pt x="298474" y="2542055"/>
                  <a:pt x="270559" y="2481615"/>
                  <a:pt x="235761" y="2421342"/>
                </a:cubicBezTo>
                <a:cubicBezTo>
                  <a:pt x="200963" y="2361071"/>
                  <a:pt x="162577" y="2306675"/>
                  <a:pt x="122958" y="2259915"/>
                </a:cubicBezTo>
                <a:lnTo>
                  <a:pt x="110270" y="2246354"/>
                </a:lnTo>
                <a:lnTo>
                  <a:pt x="101959" y="2158902"/>
                </a:lnTo>
                <a:cubicBezTo>
                  <a:pt x="95827" y="2118861"/>
                  <a:pt x="87182" y="2077478"/>
                  <a:pt x="75924" y="2035463"/>
                </a:cubicBezTo>
                <a:cubicBezTo>
                  <a:pt x="57912" y="1968239"/>
                  <a:pt x="34913" y="1905762"/>
                  <a:pt x="8746" y="1850342"/>
                </a:cubicBezTo>
                <a:lnTo>
                  <a:pt x="430" y="1834764"/>
                </a:lnTo>
                <a:lnTo>
                  <a:pt x="4431" y="1817566"/>
                </a:lnTo>
                <a:cubicBezTo>
                  <a:pt x="15363" y="1757260"/>
                  <a:pt x="21408" y="1690960"/>
                  <a:pt x="21407" y="1621365"/>
                </a:cubicBezTo>
                <a:cubicBezTo>
                  <a:pt x="21407" y="1577867"/>
                  <a:pt x="19046" y="1535656"/>
                  <a:pt x="14607" y="1495393"/>
                </a:cubicBezTo>
                <a:lnTo>
                  <a:pt x="0" y="1408769"/>
                </a:lnTo>
                <a:lnTo>
                  <a:pt x="8746" y="1392386"/>
                </a:lnTo>
                <a:cubicBezTo>
                  <a:pt x="34913" y="1336966"/>
                  <a:pt x="57911" y="1274489"/>
                  <a:pt x="75924" y="1207264"/>
                </a:cubicBezTo>
                <a:cubicBezTo>
                  <a:pt x="93937" y="1140041"/>
                  <a:pt x="105257" y="1074434"/>
                  <a:pt x="110307" y="1013355"/>
                </a:cubicBezTo>
                <a:lnTo>
                  <a:pt x="110924" y="994794"/>
                </a:lnTo>
                <a:lnTo>
                  <a:pt x="166885" y="927079"/>
                </a:lnTo>
                <a:cubicBezTo>
                  <a:pt x="190862" y="894430"/>
                  <a:pt x="214012" y="859055"/>
                  <a:pt x="235760" y="821385"/>
                </a:cubicBezTo>
                <a:cubicBezTo>
                  <a:pt x="270559" y="761114"/>
                  <a:pt x="298474" y="700674"/>
                  <a:pt x="319159" y="642982"/>
                </a:cubicBezTo>
                <a:lnTo>
                  <a:pt x="324294" y="626087"/>
                </a:lnTo>
                <a:lnTo>
                  <a:pt x="339284" y="616755"/>
                </a:lnTo>
                <a:cubicBezTo>
                  <a:pt x="389656" y="581843"/>
                  <a:pt x="440812" y="539235"/>
                  <a:pt x="490023" y="490023"/>
                </a:cubicBezTo>
                <a:cubicBezTo>
                  <a:pt x="520781" y="459267"/>
                  <a:pt x="548959" y="427750"/>
                  <a:pt x="574290" y="396140"/>
                </a:cubicBezTo>
                <a:lnTo>
                  <a:pt x="625213" y="324560"/>
                </a:lnTo>
                <a:lnTo>
                  <a:pt x="642982" y="319160"/>
                </a:lnTo>
                <a:cubicBezTo>
                  <a:pt x="700673" y="298474"/>
                  <a:pt x="761114" y="270559"/>
                  <a:pt x="821386" y="235760"/>
                </a:cubicBezTo>
                <a:cubicBezTo>
                  <a:pt x="881658" y="200963"/>
                  <a:pt x="936053" y="162578"/>
                  <a:pt x="982813" y="122958"/>
                </a:cubicBezTo>
                <a:lnTo>
                  <a:pt x="996374" y="110270"/>
                </a:lnTo>
                <a:lnTo>
                  <a:pt x="1083826" y="101959"/>
                </a:lnTo>
                <a:cubicBezTo>
                  <a:pt x="1123867" y="95826"/>
                  <a:pt x="1165250" y="87182"/>
                  <a:pt x="1207265" y="75924"/>
                </a:cubicBezTo>
                <a:cubicBezTo>
                  <a:pt x="1274489" y="57912"/>
                  <a:pt x="1336967" y="34913"/>
                  <a:pt x="1392387" y="8746"/>
                </a:cubicBezTo>
                <a:lnTo>
                  <a:pt x="1407964" y="430"/>
                </a:lnTo>
                <a:lnTo>
                  <a:pt x="1425163" y="4431"/>
                </a:lnTo>
                <a:cubicBezTo>
                  <a:pt x="1485468" y="15363"/>
                  <a:pt x="1551769" y="21408"/>
                  <a:pt x="1621364" y="21407"/>
                </a:cubicBezTo>
                <a:cubicBezTo>
                  <a:pt x="1664862" y="21407"/>
                  <a:pt x="1707072" y="19046"/>
                  <a:pt x="1747336" y="14606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B04D8EF3-396B-45B4-B2D8-D4375094C420}"/>
              </a:ext>
            </a:extLst>
          </p:cNvPr>
          <p:cNvSpPr/>
          <p:nvPr/>
        </p:nvSpPr>
        <p:spPr>
          <a:xfrm>
            <a:off x="2241670" y="4699640"/>
            <a:ext cx="1668738" cy="1668762"/>
          </a:xfrm>
          <a:custGeom>
            <a:avLst/>
            <a:gdLst>
              <a:gd name="connsiteX0" fmla="*/ 491106 w 813853"/>
              <a:gd name="connsiteY0" fmla="*/ 0 h 813867"/>
              <a:gd name="connsiteX1" fmla="*/ 482002 w 813853"/>
              <a:gd name="connsiteY1" fmla="*/ 57750 h 813867"/>
              <a:gd name="connsiteX2" fmla="*/ 500877 w 813853"/>
              <a:gd name="connsiteY2" fmla="*/ 189561 h 813867"/>
              <a:gd name="connsiteX3" fmla="*/ 575463 w 813853"/>
              <a:gd name="connsiteY3" fmla="*/ 151056 h 813867"/>
              <a:gd name="connsiteX4" fmla="*/ 596776 w 813853"/>
              <a:gd name="connsiteY4" fmla="*/ 127442 h 813867"/>
              <a:gd name="connsiteX5" fmla="*/ 582677 w 813853"/>
              <a:gd name="connsiteY5" fmla="*/ 155960 h 813867"/>
              <a:gd name="connsiteX6" fmla="*/ 574370 w 813853"/>
              <a:gd name="connsiteY6" fmla="*/ 239486 h 813867"/>
              <a:gd name="connsiteX7" fmla="*/ 703861 w 813853"/>
              <a:gd name="connsiteY7" fmla="*/ 208456 h 813867"/>
              <a:gd name="connsiteX8" fmla="*/ 754192 w 813853"/>
              <a:gd name="connsiteY8" fmla="*/ 178708 h 813867"/>
              <a:gd name="connsiteX9" fmla="*/ 706918 w 813853"/>
              <a:gd name="connsiteY9" fmla="*/ 213109 h 813867"/>
              <a:gd name="connsiteX10" fmla="*/ 627059 w 813853"/>
              <a:gd name="connsiteY10" fmla="*/ 319660 h 813867"/>
              <a:gd name="connsiteX11" fmla="*/ 707026 w 813853"/>
              <a:gd name="connsiteY11" fmla="*/ 345174 h 813867"/>
              <a:gd name="connsiteX12" fmla="*/ 738789 w 813853"/>
              <a:gd name="connsiteY12" fmla="*/ 343547 h 813867"/>
              <a:gd name="connsiteX13" fmla="*/ 708663 w 813853"/>
              <a:gd name="connsiteY13" fmla="*/ 353739 h 813867"/>
              <a:gd name="connsiteX14" fmla="*/ 643727 w 813853"/>
              <a:gd name="connsiteY14" fmla="*/ 406927 h 813867"/>
              <a:gd name="connsiteX15" fmla="*/ 757233 w 813853"/>
              <a:gd name="connsiteY15" fmla="*/ 476549 h 813867"/>
              <a:gd name="connsiteX16" fmla="*/ 813853 w 813853"/>
              <a:gd name="connsiteY16" fmla="*/ 491104 h 813867"/>
              <a:gd name="connsiteX17" fmla="*/ 756107 w 813853"/>
              <a:gd name="connsiteY17" fmla="*/ 482001 h 813867"/>
              <a:gd name="connsiteX18" fmla="*/ 624295 w 813853"/>
              <a:gd name="connsiteY18" fmla="*/ 500876 h 813867"/>
              <a:gd name="connsiteX19" fmla="*/ 662799 w 813853"/>
              <a:gd name="connsiteY19" fmla="*/ 575462 h 813867"/>
              <a:gd name="connsiteX20" fmla="*/ 685826 w 813853"/>
              <a:gd name="connsiteY20" fmla="*/ 596244 h 813867"/>
              <a:gd name="connsiteX21" fmla="*/ 652753 w 813853"/>
              <a:gd name="connsiteY21" fmla="*/ 580508 h 813867"/>
              <a:gd name="connsiteX22" fmla="*/ 592578 w 813853"/>
              <a:gd name="connsiteY22" fmla="*/ 566711 h 813867"/>
              <a:gd name="connsiteX23" fmla="*/ 574373 w 813853"/>
              <a:gd name="connsiteY23" fmla="*/ 574370 h 813867"/>
              <a:gd name="connsiteX24" fmla="*/ 605403 w 813853"/>
              <a:gd name="connsiteY24" fmla="*/ 703860 h 813867"/>
              <a:gd name="connsiteX25" fmla="*/ 635164 w 813853"/>
              <a:gd name="connsiteY25" fmla="*/ 754216 h 813867"/>
              <a:gd name="connsiteX26" fmla="*/ 600748 w 813853"/>
              <a:gd name="connsiteY26" fmla="*/ 706919 h 813867"/>
              <a:gd name="connsiteX27" fmla="*/ 494196 w 813853"/>
              <a:gd name="connsiteY27" fmla="*/ 627060 h 813867"/>
              <a:gd name="connsiteX28" fmla="*/ 468683 w 813853"/>
              <a:gd name="connsiteY28" fmla="*/ 707027 h 813867"/>
              <a:gd name="connsiteX29" fmla="*/ 470310 w 813853"/>
              <a:gd name="connsiteY29" fmla="*/ 738789 h 813867"/>
              <a:gd name="connsiteX30" fmla="*/ 460118 w 813853"/>
              <a:gd name="connsiteY30" fmla="*/ 708663 h 813867"/>
              <a:gd name="connsiteX31" fmla="*/ 406930 w 813853"/>
              <a:gd name="connsiteY31" fmla="*/ 643727 h 813867"/>
              <a:gd name="connsiteX32" fmla="*/ 337308 w 813853"/>
              <a:gd name="connsiteY32" fmla="*/ 757233 h 813867"/>
              <a:gd name="connsiteX33" fmla="*/ 322749 w 813853"/>
              <a:gd name="connsiteY33" fmla="*/ 813867 h 813867"/>
              <a:gd name="connsiteX34" fmla="*/ 331855 w 813853"/>
              <a:gd name="connsiteY34" fmla="*/ 756105 h 813867"/>
              <a:gd name="connsiteX35" fmla="*/ 312979 w 813853"/>
              <a:gd name="connsiteY35" fmla="*/ 624293 h 813867"/>
              <a:gd name="connsiteX36" fmla="*/ 238394 w 813853"/>
              <a:gd name="connsiteY36" fmla="*/ 662798 h 813867"/>
              <a:gd name="connsiteX37" fmla="*/ 217086 w 813853"/>
              <a:gd name="connsiteY37" fmla="*/ 686408 h 813867"/>
              <a:gd name="connsiteX38" fmla="*/ 231181 w 813853"/>
              <a:gd name="connsiteY38" fmla="*/ 657894 h 813867"/>
              <a:gd name="connsiteX39" fmla="*/ 239489 w 813853"/>
              <a:gd name="connsiteY39" fmla="*/ 574368 h 813867"/>
              <a:gd name="connsiteX40" fmla="*/ 221285 w 813853"/>
              <a:gd name="connsiteY40" fmla="*/ 566710 h 813867"/>
              <a:gd name="connsiteX41" fmla="*/ 70179 w 813853"/>
              <a:gd name="connsiteY41" fmla="*/ 628522 h 813867"/>
              <a:gd name="connsiteX42" fmla="*/ 57976 w 813853"/>
              <a:gd name="connsiteY42" fmla="*/ 636374 h 813867"/>
              <a:gd name="connsiteX43" fmla="*/ 106940 w 813853"/>
              <a:gd name="connsiteY43" fmla="*/ 600747 h 813867"/>
              <a:gd name="connsiteX44" fmla="*/ 186798 w 813853"/>
              <a:gd name="connsiteY44" fmla="*/ 494195 h 813867"/>
              <a:gd name="connsiteX45" fmla="*/ 106831 w 813853"/>
              <a:gd name="connsiteY45" fmla="*/ 468682 h 813867"/>
              <a:gd name="connsiteX46" fmla="*/ 75071 w 813853"/>
              <a:gd name="connsiteY46" fmla="*/ 470309 h 813867"/>
              <a:gd name="connsiteX47" fmla="*/ 105197 w 813853"/>
              <a:gd name="connsiteY47" fmla="*/ 460116 h 813867"/>
              <a:gd name="connsiteX48" fmla="*/ 170132 w 813853"/>
              <a:gd name="connsiteY48" fmla="*/ 406928 h 813867"/>
              <a:gd name="connsiteX49" fmla="*/ 56627 w 813853"/>
              <a:gd name="connsiteY49" fmla="*/ 337307 h 813867"/>
              <a:gd name="connsiteX50" fmla="*/ 0 w 813853"/>
              <a:gd name="connsiteY50" fmla="*/ 322751 h 813867"/>
              <a:gd name="connsiteX51" fmla="*/ 57750 w 813853"/>
              <a:gd name="connsiteY51" fmla="*/ 331854 h 813867"/>
              <a:gd name="connsiteX52" fmla="*/ 189562 w 813853"/>
              <a:gd name="connsiteY52" fmla="*/ 312978 h 813867"/>
              <a:gd name="connsiteX53" fmla="*/ 151058 w 813853"/>
              <a:gd name="connsiteY53" fmla="*/ 238393 h 813867"/>
              <a:gd name="connsiteX54" fmla="*/ 127442 w 813853"/>
              <a:gd name="connsiteY54" fmla="*/ 217078 h 813867"/>
              <a:gd name="connsiteX55" fmla="*/ 155960 w 813853"/>
              <a:gd name="connsiteY55" fmla="*/ 231177 h 813867"/>
              <a:gd name="connsiteX56" fmla="*/ 239486 w 813853"/>
              <a:gd name="connsiteY56" fmla="*/ 239483 h 813867"/>
              <a:gd name="connsiteX57" fmla="*/ 208455 w 813853"/>
              <a:gd name="connsiteY57" fmla="*/ 109994 h 813867"/>
              <a:gd name="connsiteX58" fmla="*/ 178708 w 813853"/>
              <a:gd name="connsiteY58" fmla="*/ 59661 h 813867"/>
              <a:gd name="connsiteX59" fmla="*/ 213108 w 813853"/>
              <a:gd name="connsiteY59" fmla="*/ 106935 h 813867"/>
              <a:gd name="connsiteX60" fmla="*/ 319659 w 813853"/>
              <a:gd name="connsiteY60" fmla="*/ 186794 h 813867"/>
              <a:gd name="connsiteX61" fmla="*/ 345173 w 813853"/>
              <a:gd name="connsiteY61" fmla="*/ 106827 h 813867"/>
              <a:gd name="connsiteX62" fmla="*/ 343546 w 813853"/>
              <a:gd name="connsiteY62" fmla="*/ 75059 h 813867"/>
              <a:gd name="connsiteX63" fmla="*/ 353741 w 813853"/>
              <a:gd name="connsiteY63" fmla="*/ 105192 h 813867"/>
              <a:gd name="connsiteX64" fmla="*/ 406929 w 813853"/>
              <a:gd name="connsiteY64" fmla="*/ 170127 h 813867"/>
              <a:gd name="connsiteX65" fmla="*/ 476550 w 813853"/>
              <a:gd name="connsiteY65" fmla="*/ 56622 h 813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813853" h="813867">
                <a:moveTo>
                  <a:pt x="491106" y="0"/>
                </a:moveTo>
                <a:lnTo>
                  <a:pt x="482002" y="57750"/>
                </a:lnTo>
                <a:cubicBezTo>
                  <a:pt x="472648" y="133329"/>
                  <a:pt x="478209" y="179763"/>
                  <a:pt x="500877" y="189561"/>
                </a:cubicBezTo>
                <a:cubicBezTo>
                  <a:pt x="517879" y="196909"/>
                  <a:pt x="543297" y="183127"/>
                  <a:pt x="575463" y="151056"/>
                </a:cubicBezTo>
                <a:lnTo>
                  <a:pt x="596776" y="127442"/>
                </a:lnTo>
                <a:lnTo>
                  <a:pt x="582677" y="155960"/>
                </a:lnTo>
                <a:cubicBezTo>
                  <a:pt x="564718" y="197682"/>
                  <a:pt x="561273" y="226389"/>
                  <a:pt x="574370" y="239486"/>
                </a:cubicBezTo>
                <a:cubicBezTo>
                  <a:pt x="591833" y="256949"/>
                  <a:pt x="637048" y="245005"/>
                  <a:pt x="703861" y="208456"/>
                </a:cubicBezTo>
                <a:lnTo>
                  <a:pt x="754192" y="178708"/>
                </a:lnTo>
                <a:lnTo>
                  <a:pt x="706918" y="213109"/>
                </a:lnTo>
                <a:cubicBezTo>
                  <a:pt x="646860" y="259936"/>
                  <a:pt x="617958" y="296702"/>
                  <a:pt x="627059" y="319660"/>
                </a:cubicBezTo>
                <a:cubicBezTo>
                  <a:pt x="633886" y="336879"/>
                  <a:pt x="661603" y="345107"/>
                  <a:pt x="707026" y="345174"/>
                </a:cubicBezTo>
                <a:lnTo>
                  <a:pt x="738789" y="343547"/>
                </a:lnTo>
                <a:lnTo>
                  <a:pt x="708663" y="353739"/>
                </a:lnTo>
                <a:cubicBezTo>
                  <a:pt x="666462" y="370542"/>
                  <a:pt x="643727" y="388406"/>
                  <a:pt x="643727" y="406927"/>
                </a:cubicBezTo>
                <a:cubicBezTo>
                  <a:pt x="643727" y="431623"/>
                  <a:pt x="684144" y="455150"/>
                  <a:pt x="757233" y="476549"/>
                </a:cubicBezTo>
                <a:lnTo>
                  <a:pt x="813853" y="491104"/>
                </a:lnTo>
                <a:lnTo>
                  <a:pt x="756107" y="482001"/>
                </a:lnTo>
                <a:cubicBezTo>
                  <a:pt x="680527" y="472646"/>
                  <a:pt x="634093" y="478207"/>
                  <a:pt x="624295" y="500876"/>
                </a:cubicBezTo>
                <a:cubicBezTo>
                  <a:pt x="616946" y="517878"/>
                  <a:pt x="630728" y="543296"/>
                  <a:pt x="662799" y="575462"/>
                </a:cubicBezTo>
                <a:lnTo>
                  <a:pt x="685826" y="596244"/>
                </a:lnTo>
                <a:lnTo>
                  <a:pt x="652753" y="580508"/>
                </a:lnTo>
                <a:cubicBezTo>
                  <a:pt x="627357" y="570041"/>
                  <a:pt x="607087" y="565277"/>
                  <a:pt x="592578" y="566711"/>
                </a:cubicBezTo>
                <a:cubicBezTo>
                  <a:pt x="584839" y="567477"/>
                  <a:pt x="578738" y="570004"/>
                  <a:pt x="574373" y="574370"/>
                </a:cubicBezTo>
                <a:cubicBezTo>
                  <a:pt x="556911" y="591832"/>
                  <a:pt x="568853" y="637047"/>
                  <a:pt x="605403" y="703860"/>
                </a:cubicBezTo>
                <a:lnTo>
                  <a:pt x="635164" y="754216"/>
                </a:lnTo>
                <a:lnTo>
                  <a:pt x="600748" y="706919"/>
                </a:lnTo>
                <a:cubicBezTo>
                  <a:pt x="553920" y="646861"/>
                  <a:pt x="517154" y="617960"/>
                  <a:pt x="494196" y="627060"/>
                </a:cubicBezTo>
                <a:cubicBezTo>
                  <a:pt x="476979" y="633886"/>
                  <a:pt x="468750" y="661603"/>
                  <a:pt x="468683" y="707027"/>
                </a:cubicBezTo>
                <a:lnTo>
                  <a:pt x="470310" y="738789"/>
                </a:lnTo>
                <a:lnTo>
                  <a:pt x="460118" y="708663"/>
                </a:lnTo>
                <a:cubicBezTo>
                  <a:pt x="443315" y="666462"/>
                  <a:pt x="425451" y="643727"/>
                  <a:pt x="406930" y="643727"/>
                </a:cubicBezTo>
                <a:cubicBezTo>
                  <a:pt x="382234" y="643727"/>
                  <a:pt x="358707" y="684144"/>
                  <a:pt x="337308" y="757233"/>
                </a:cubicBezTo>
                <a:lnTo>
                  <a:pt x="322749" y="813867"/>
                </a:lnTo>
                <a:lnTo>
                  <a:pt x="331855" y="756105"/>
                </a:lnTo>
                <a:cubicBezTo>
                  <a:pt x="341210" y="680525"/>
                  <a:pt x="335649" y="634091"/>
                  <a:pt x="312979" y="624293"/>
                </a:cubicBezTo>
                <a:cubicBezTo>
                  <a:pt x="295978" y="616945"/>
                  <a:pt x="270560" y="630725"/>
                  <a:pt x="238394" y="662798"/>
                </a:cubicBezTo>
                <a:lnTo>
                  <a:pt x="217086" y="686408"/>
                </a:lnTo>
                <a:lnTo>
                  <a:pt x="231181" y="657894"/>
                </a:lnTo>
                <a:cubicBezTo>
                  <a:pt x="249142" y="616173"/>
                  <a:pt x="252585" y="587465"/>
                  <a:pt x="239489" y="574368"/>
                </a:cubicBezTo>
                <a:cubicBezTo>
                  <a:pt x="235123" y="570002"/>
                  <a:pt x="229023" y="567475"/>
                  <a:pt x="221285" y="566710"/>
                </a:cubicBezTo>
                <a:cubicBezTo>
                  <a:pt x="192265" y="563841"/>
                  <a:pt x="140206" y="585763"/>
                  <a:pt x="70179" y="628522"/>
                </a:cubicBezTo>
                <a:lnTo>
                  <a:pt x="57976" y="636374"/>
                </a:lnTo>
                <a:lnTo>
                  <a:pt x="106940" y="600747"/>
                </a:lnTo>
                <a:cubicBezTo>
                  <a:pt x="166999" y="553918"/>
                  <a:pt x="195899" y="517152"/>
                  <a:pt x="186798" y="494195"/>
                </a:cubicBezTo>
                <a:cubicBezTo>
                  <a:pt x="179972" y="476977"/>
                  <a:pt x="152254" y="468749"/>
                  <a:pt x="106831" y="468682"/>
                </a:cubicBezTo>
                <a:lnTo>
                  <a:pt x="75071" y="470309"/>
                </a:lnTo>
                <a:lnTo>
                  <a:pt x="105197" y="460116"/>
                </a:lnTo>
                <a:cubicBezTo>
                  <a:pt x="147398" y="443313"/>
                  <a:pt x="170132" y="425449"/>
                  <a:pt x="170132" y="406928"/>
                </a:cubicBezTo>
                <a:cubicBezTo>
                  <a:pt x="170132" y="382232"/>
                  <a:pt x="129715" y="358705"/>
                  <a:pt x="56627" y="337307"/>
                </a:cubicBezTo>
                <a:lnTo>
                  <a:pt x="0" y="322751"/>
                </a:lnTo>
                <a:lnTo>
                  <a:pt x="57750" y="331854"/>
                </a:lnTo>
                <a:cubicBezTo>
                  <a:pt x="133331" y="341209"/>
                  <a:pt x="179765" y="335649"/>
                  <a:pt x="189562" y="312978"/>
                </a:cubicBezTo>
                <a:cubicBezTo>
                  <a:pt x="196910" y="295977"/>
                  <a:pt x="183130" y="270559"/>
                  <a:pt x="151058" y="238393"/>
                </a:cubicBezTo>
                <a:lnTo>
                  <a:pt x="127442" y="217078"/>
                </a:lnTo>
                <a:lnTo>
                  <a:pt x="155960" y="231177"/>
                </a:lnTo>
                <a:cubicBezTo>
                  <a:pt x="197682" y="249137"/>
                  <a:pt x="226389" y="252581"/>
                  <a:pt x="239486" y="239483"/>
                </a:cubicBezTo>
                <a:cubicBezTo>
                  <a:pt x="256949" y="222022"/>
                  <a:pt x="245006" y="176806"/>
                  <a:pt x="208455" y="109994"/>
                </a:cubicBezTo>
                <a:lnTo>
                  <a:pt x="178708" y="59661"/>
                </a:lnTo>
                <a:lnTo>
                  <a:pt x="213108" y="106935"/>
                </a:lnTo>
                <a:cubicBezTo>
                  <a:pt x="259936" y="166994"/>
                  <a:pt x="296702" y="195895"/>
                  <a:pt x="319659" y="186794"/>
                </a:cubicBezTo>
                <a:cubicBezTo>
                  <a:pt x="336878" y="179967"/>
                  <a:pt x="345107" y="152250"/>
                  <a:pt x="345173" y="106827"/>
                </a:cubicBezTo>
                <a:lnTo>
                  <a:pt x="343546" y="75059"/>
                </a:lnTo>
                <a:lnTo>
                  <a:pt x="353741" y="105192"/>
                </a:lnTo>
                <a:cubicBezTo>
                  <a:pt x="370543" y="147394"/>
                  <a:pt x="388408" y="170127"/>
                  <a:pt x="406929" y="170127"/>
                </a:cubicBezTo>
                <a:cubicBezTo>
                  <a:pt x="431625" y="170127"/>
                  <a:pt x="455152" y="129710"/>
                  <a:pt x="476550" y="56622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253F5B51-EAA1-4556-A10E-3346497714FD}"/>
              </a:ext>
            </a:extLst>
          </p:cNvPr>
          <p:cNvSpPr/>
          <p:nvPr/>
        </p:nvSpPr>
        <p:spPr>
          <a:xfrm>
            <a:off x="4134996" y="4698136"/>
            <a:ext cx="1639992" cy="1639991"/>
          </a:xfrm>
          <a:custGeom>
            <a:avLst/>
            <a:gdLst>
              <a:gd name="connsiteX0" fmla="*/ 1310884 w 2621768"/>
              <a:gd name="connsiteY0" fmla="*/ 0 h 2621767"/>
              <a:gd name="connsiteX1" fmla="*/ 1313991 w 2621768"/>
              <a:gd name="connsiteY1" fmla="*/ 34030 h 2621767"/>
              <a:gd name="connsiteX2" fmla="*/ 1443261 w 2621768"/>
              <a:gd name="connsiteY2" fmla="*/ 325410 h 2621767"/>
              <a:gd name="connsiteX3" fmla="*/ 1521702 w 2621768"/>
              <a:gd name="connsiteY3" fmla="*/ 243932 h 2621767"/>
              <a:gd name="connsiteX4" fmla="*/ 1522039 w 2621768"/>
              <a:gd name="connsiteY4" fmla="*/ 242983 h 2621767"/>
              <a:gd name="connsiteX5" fmla="*/ 1521991 w 2621768"/>
              <a:gd name="connsiteY5" fmla="*/ 243989 h 2621767"/>
              <a:gd name="connsiteX6" fmla="*/ 1563521 w 2621768"/>
              <a:gd name="connsiteY6" fmla="*/ 349189 h 2621767"/>
              <a:gd name="connsiteX7" fmla="*/ 1793957 w 2621768"/>
              <a:gd name="connsiteY7" fmla="*/ 128933 h 2621767"/>
              <a:gd name="connsiteX8" fmla="*/ 1809780 w 2621768"/>
              <a:gd name="connsiteY8" fmla="*/ 98646 h 2621767"/>
              <a:gd name="connsiteX9" fmla="*/ 1799702 w 2621768"/>
              <a:gd name="connsiteY9" fmla="*/ 131297 h 2621767"/>
              <a:gd name="connsiteX10" fmla="*/ 1808350 w 2621768"/>
              <a:gd name="connsiteY10" fmla="*/ 449949 h 2621767"/>
              <a:gd name="connsiteX11" fmla="*/ 1911897 w 2621768"/>
              <a:gd name="connsiteY11" fmla="*/ 404455 h 2621767"/>
              <a:gd name="connsiteX12" fmla="*/ 1924051 w 2621768"/>
              <a:gd name="connsiteY12" fmla="*/ 390950 h 2621767"/>
              <a:gd name="connsiteX13" fmla="*/ 1916263 w 2621768"/>
              <a:gd name="connsiteY13" fmla="*/ 407365 h 2621767"/>
              <a:gd name="connsiteX14" fmla="*/ 1914114 w 2621768"/>
              <a:gd name="connsiteY14" fmla="*/ 520445 h 2621767"/>
              <a:gd name="connsiteX15" fmla="*/ 2211560 w 2621768"/>
              <a:gd name="connsiteY15" fmla="*/ 405815 h 2621767"/>
              <a:gd name="connsiteX16" fmla="*/ 2237820 w 2621768"/>
              <a:gd name="connsiteY16" fmla="*/ 383948 h 2621767"/>
              <a:gd name="connsiteX17" fmla="*/ 2215954 w 2621768"/>
              <a:gd name="connsiteY17" fmla="*/ 410208 h 2621767"/>
              <a:gd name="connsiteX18" fmla="*/ 2101323 w 2621768"/>
              <a:gd name="connsiteY18" fmla="*/ 707654 h 2621767"/>
              <a:gd name="connsiteX19" fmla="*/ 2214403 w 2621768"/>
              <a:gd name="connsiteY19" fmla="*/ 705505 h 2621767"/>
              <a:gd name="connsiteX20" fmla="*/ 2215313 w 2621768"/>
              <a:gd name="connsiteY20" fmla="*/ 705073 h 2621767"/>
              <a:gd name="connsiteX21" fmla="*/ 2214568 w 2621768"/>
              <a:gd name="connsiteY21" fmla="*/ 705750 h 2621767"/>
              <a:gd name="connsiteX22" fmla="*/ 2169545 w 2621768"/>
              <a:gd name="connsiteY22" fmla="*/ 809504 h 2621767"/>
              <a:gd name="connsiteX23" fmla="*/ 2488233 w 2621768"/>
              <a:gd name="connsiteY23" fmla="*/ 816702 h 2621767"/>
              <a:gd name="connsiteX24" fmla="*/ 2520838 w 2621768"/>
              <a:gd name="connsiteY24" fmla="*/ 806474 h 2621767"/>
              <a:gd name="connsiteX25" fmla="*/ 2490624 w 2621768"/>
              <a:gd name="connsiteY25" fmla="*/ 822436 h 2621767"/>
              <a:gd name="connsiteX26" fmla="*/ 2271419 w 2621768"/>
              <a:gd name="connsiteY26" fmla="*/ 1053872 h 2621767"/>
              <a:gd name="connsiteX27" fmla="*/ 2376806 w 2621768"/>
              <a:gd name="connsiteY27" fmla="*/ 1094921 h 2621767"/>
              <a:gd name="connsiteX28" fmla="*/ 2394949 w 2621768"/>
              <a:gd name="connsiteY28" fmla="*/ 1093966 h 2621767"/>
              <a:gd name="connsiteX29" fmla="*/ 2377836 w 2621768"/>
              <a:gd name="connsiteY29" fmla="*/ 1100066 h 2621767"/>
              <a:gd name="connsiteX30" fmla="*/ 2296357 w 2621768"/>
              <a:gd name="connsiteY30" fmla="*/ 1178507 h 2621767"/>
              <a:gd name="connsiteX31" fmla="*/ 2587738 w 2621768"/>
              <a:gd name="connsiteY31" fmla="*/ 1307777 h 2621767"/>
              <a:gd name="connsiteX32" fmla="*/ 2621768 w 2621768"/>
              <a:gd name="connsiteY32" fmla="*/ 1310883 h 2621767"/>
              <a:gd name="connsiteX33" fmla="*/ 2587738 w 2621768"/>
              <a:gd name="connsiteY33" fmla="*/ 1313991 h 2621767"/>
              <a:gd name="connsiteX34" fmla="*/ 2296357 w 2621768"/>
              <a:gd name="connsiteY34" fmla="*/ 1443260 h 2621767"/>
              <a:gd name="connsiteX35" fmla="*/ 2377835 w 2621768"/>
              <a:gd name="connsiteY35" fmla="*/ 1521701 h 2621767"/>
              <a:gd name="connsiteX36" fmla="*/ 2378785 w 2621768"/>
              <a:gd name="connsiteY36" fmla="*/ 1522038 h 2621767"/>
              <a:gd name="connsiteX37" fmla="*/ 2377778 w 2621768"/>
              <a:gd name="connsiteY37" fmla="*/ 1521990 h 2621767"/>
              <a:gd name="connsiteX38" fmla="*/ 2272579 w 2621768"/>
              <a:gd name="connsiteY38" fmla="*/ 1563520 h 2621767"/>
              <a:gd name="connsiteX39" fmla="*/ 2492834 w 2621768"/>
              <a:gd name="connsiteY39" fmla="*/ 1793956 h 2621767"/>
              <a:gd name="connsiteX40" fmla="*/ 2523122 w 2621768"/>
              <a:gd name="connsiteY40" fmla="*/ 1809779 h 2621767"/>
              <a:gd name="connsiteX41" fmla="*/ 2490470 w 2621768"/>
              <a:gd name="connsiteY41" fmla="*/ 1799701 h 2621767"/>
              <a:gd name="connsiteX42" fmla="*/ 2171819 w 2621768"/>
              <a:gd name="connsiteY42" fmla="*/ 1808349 h 2621767"/>
              <a:gd name="connsiteX43" fmla="*/ 2217314 w 2621768"/>
              <a:gd name="connsiteY43" fmla="*/ 1911896 h 2621767"/>
              <a:gd name="connsiteX44" fmla="*/ 2230573 w 2621768"/>
              <a:gd name="connsiteY44" fmla="*/ 1923830 h 2621767"/>
              <a:gd name="connsiteX45" fmla="*/ 2201603 w 2621768"/>
              <a:gd name="connsiteY45" fmla="*/ 1911512 h 2621767"/>
              <a:gd name="connsiteX46" fmla="*/ 2128170 w 2621768"/>
              <a:gd name="connsiteY46" fmla="*/ 1900974 h 2621767"/>
              <a:gd name="connsiteX47" fmla="*/ 2101323 w 2621768"/>
              <a:gd name="connsiteY47" fmla="*/ 1914114 h 2621767"/>
              <a:gd name="connsiteX48" fmla="*/ 2215953 w 2621768"/>
              <a:gd name="connsiteY48" fmla="*/ 2211559 h 2621767"/>
              <a:gd name="connsiteX49" fmla="*/ 2237820 w 2621768"/>
              <a:gd name="connsiteY49" fmla="*/ 2237818 h 2621767"/>
              <a:gd name="connsiteX50" fmla="*/ 2211559 w 2621768"/>
              <a:gd name="connsiteY50" fmla="*/ 2215952 h 2621767"/>
              <a:gd name="connsiteX51" fmla="*/ 1914114 w 2621768"/>
              <a:gd name="connsiteY51" fmla="*/ 2101322 h 2621767"/>
              <a:gd name="connsiteX52" fmla="*/ 1916263 w 2621768"/>
              <a:gd name="connsiteY52" fmla="*/ 2214402 h 2621767"/>
              <a:gd name="connsiteX53" fmla="*/ 1917470 w 2621768"/>
              <a:gd name="connsiteY53" fmla="*/ 2216948 h 2621767"/>
              <a:gd name="connsiteX54" fmla="*/ 1905988 w 2621768"/>
              <a:gd name="connsiteY54" fmla="*/ 2205303 h 2621767"/>
              <a:gd name="connsiteX55" fmla="*/ 1842091 w 2621768"/>
              <a:gd name="connsiteY55" fmla="*/ 2167611 h 2621767"/>
              <a:gd name="connsiteX56" fmla="*/ 1812264 w 2621768"/>
              <a:gd name="connsiteY56" fmla="*/ 2169544 h 2621767"/>
              <a:gd name="connsiteX57" fmla="*/ 1805066 w 2621768"/>
              <a:gd name="connsiteY57" fmla="*/ 2488232 h 2621767"/>
              <a:gd name="connsiteX58" fmla="*/ 1815293 w 2621768"/>
              <a:gd name="connsiteY58" fmla="*/ 2520837 h 2621767"/>
              <a:gd name="connsiteX59" fmla="*/ 1799331 w 2621768"/>
              <a:gd name="connsiteY59" fmla="*/ 2490623 h 2621767"/>
              <a:gd name="connsiteX60" fmla="*/ 1567895 w 2621768"/>
              <a:gd name="connsiteY60" fmla="*/ 2271417 h 2621767"/>
              <a:gd name="connsiteX61" fmla="*/ 1526845 w 2621768"/>
              <a:gd name="connsiteY61" fmla="*/ 2376806 h 2621767"/>
              <a:gd name="connsiteX62" fmla="*/ 1527801 w 2621768"/>
              <a:gd name="connsiteY62" fmla="*/ 2394948 h 2621767"/>
              <a:gd name="connsiteX63" fmla="*/ 1521701 w 2621768"/>
              <a:gd name="connsiteY63" fmla="*/ 2377835 h 2621767"/>
              <a:gd name="connsiteX64" fmla="*/ 1443261 w 2621768"/>
              <a:gd name="connsiteY64" fmla="*/ 2296356 h 2621767"/>
              <a:gd name="connsiteX65" fmla="*/ 1313991 w 2621768"/>
              <a:gd name="connsiteY65" fmla="*/ 2587738 h 2621767"/>
              <a:gd name="connsiteX66" fmla="*/ 1310884 w 2621768"/>
              <a:gd name="connsiteY66" fmla="*/ 2621767 h 2621767"/>
              <a:gd name="connsiteX67" fmla="*/ 1307778 w 2621768"/>
              <a:gd name="connsiteY67" fmla="*/ 2587737 h 2621767"/>
              <a:gd name="connsiteX68" fmla="*/ 1178508 w 2621768"/>
              <a:gd name="connsiteY68" fmla="*/ 2296356 h 2621767"/>
              <a:gd name="connsiteX69" fmla="*/ 1100067 w 2621768"/>
              <a:gd name="connsiteY69" fmla="*/ 2377834 h 2621767"/>
              <a:gd name="connsiteX70" fmla="*/ 1099729 w 2621768"/>
              <a:gd name="connsiteY70" fmla="*/ 2378783 h 2621767"/>
              <a:gd name="connsiteX71" fmla="*/ 1099777 w 2621768"/>
              <a:gd name="connsiteY71" fmla="*/ 2377777 h 2621767"/>
              <a:gd name="connsiteX72" fmla="*/ 1058249 w 2621768"/>
              <a:gd name="connsiteY72" fmla="*/ 2272577 h 2621767"/>
              <a:gd name="connsiteX73" fmla="*/ 827813 w 2621768"/>
              <a:gd name="connsiteY73" fmla="*/ 2492834 h 2621767"/>
              <a:gd name="connsiteX74" fmla="*/ 811989 w 2621768"/>
              <a:gd name="connsiteY74" fmla="*/ 2523121 h 2621767"/>
              <a:gd name="connsiteX75" fmla="*/ 822068 w 2621768"/>
              <a:gd name="connsiteY75" fmla="*/ 2490469 h 2621767"/>
              <a:gd name="connsiteX76" fmla="*/ 813419 w 2621768"/>
              <a:gd name="connsiteY76" fmla="*/ 2171818 h 2621767"/>
              <a:gd name="connsiteX77" fmla="*/ 709872 w 2621768"/>
              <a:gd name="connsiteY77" fmla="*/ 2217313 h 2621767"/>
              <a:gd name="connsiteX78" fmla="*/ 697717 w 2621768"/>
              <a:gd name="connsiteY78" fmla="*/ 2230817 h 2621767"/>
              <a:gd name="connsiteX79" fmla="*/ 705506 w 2621768"/>
              <a:gd name="connsiteY79" fmla="*/ 2214402 h 2621767"/>
              <a:gd name="connsiteX80" fmla="*/ 707654 w 2621768"/>
              <a:gd name="connsiteY80" fmla="*/ 2101322 h 2621767"/>
              <a:gd name="connsiteX81" fmla="*/ 410209 w 2621768"/>
              <a:gd name="connsiteY81" fmla="*/ 2215953 h 2621767"/>
              <a:gd name="connsiteX82" fmla="*/ 383949 w 2621768"/>
              <a:gd name="connsiteY82" fmla="*/ 2237819 h 2621767"/>
              <a:gd name="connsiteX83" fmla="*/ 405815 w 2621768"/>
              <a:gd name="connsiteY83" fmla="*/ 2211559 h 2621767"/>
              <a:gd name="connsiteX84" fmla="*/ 520445 w 2621768"/>
              <a:gd name="connsiteY84" fmla="*/ 1914113 h 2621767"/>
              <a:gd name="connsiteX85" fmla="*/ 493598 w 2621768"/>
              <a:gd name="connsiteY85" fmla="*/ 1900974 h 2621767"/>
              <a:gd name="connsiteX86" fmla="*/ 420165 w 2621768"/>
              <a:gd name="connsiteY86" fmla="*/ 1911511 h 2621767"/>
              <a:gd name="connsiteX87" fmla="*/ 405115 w 2621768"/>
              <a:gd name="connsiteY87" fmla="*/ 1917911 h 2621767"/>
              <a:gd name="connsiteX88" fmla="*/ 407201 w 2621768"/>
              <a:gd name="connsiteY88" fmla="*/ 1916016 h 2621767"/>
              <a:gd name="connsiteX89" fmla="*/ 452223 w 2621768"/>
              <a:gd name="connsiteY89" fmla="*/ 1812263 h 2621767"/>
              <a:gd name="connsiteX90" fmla="*/ 133536 w 2621768"/>
              <a:gd name="connsiteY90" fmla="*/ 1805066 h 2621767"/>
              <a:gd name="connsiteX91" fmla="*/ 100930 w 2621768"/>
              <a:gd name="connsiteY91" fmla="*/ 1815292 h 2621767"/>
              <a:gd name="connsiteX92" fmla="*/ 131145 w 2621768"/>
              <a:gd name="connsiteY92" fmla="*/ 1799331 h 2621767"/>
              <a:gd name="connsiteX93" fmla="*/ 350350 w 2621768"/>
              <a:gd name="connsiteY93" fmla="*/ 1567895 h 2621767"/>
              <a:gd name="connsiteX94" fmla="*/ 244963 w 2621768"/>
              <a:gd name="connsiteY94" fmla="*/ 1526845 h 2621767"/>
              <a:gd name="connsiteX95" fmla="*/ 226818 w 2621768"/>
              <a:gd name="connsiteY95" fmla="*/ 1527800 h 2621767"/>
              <a:gd name="connsiteX96" fmla="*/ 243933 w 2621768"/>
              <a:gd name="connsiteY96" fmla="*/ 1521700 h 2621767"/>
              <a:gd name="connsiteX97" fmla="*/ 325411 w 2621768"/>
              <a:gd name="connsiteY97" fmla="*/ 1443260 h 2621767"/>
              <a:gd name="connsiteX98" fmla="*/ 34030 w 2621768"/>
              <a:gd name="connsiteY98" fmla="*/ 1313990 h 2621767"/>
              <a:gd name="connsiteX99" fmla="*/ 0 w 2621768"/>
              <a:gd name="connsiteY99" fmla="*/ 1310883 h 2621767"/>
              <a:gd name="connsiteX100" fmla="*/ 34030 w 2621768"/>
              <a:gd name="connsiteY100" fmla="*/ 1307777 h 2621767"/>
              <a:gd name="connsiteX101" fmla="*/ 325411 w 2621768"/>
              <a:gd name="connsiteY101" fmla="*/ 1178507 h 2621767"/>
              <a:gd name="connsiteX102" fmla="*/ 243933 w 2621768"/>
              <a:gd name="connsiteY102" fmla="*/ 1100066 h 2621767"/>
              <a:gd name="connsiteX103" fmla="*/ 242984 w 2621768"/>
              <a:gd name="connsiteY103" fmla="*/ 1099728 h 2621767"/>
              <a:gd name="connsiteX104" fmla="*/ 243990 w 2621768"/>
              <a:gd name="connsiteY104" fmla="*/ 1099776 h 2621767"/>
              <a:gd name="connsiteX105" fmla="*/ 349190 w 2621768"/>
              <a:gd name="connsiteY105" fmla="*/ 1058248 h 2621767"/>
              <a:gd name="connsiteX106" fmla="*/ 128933 w 2621768"/>
              <a:gd name="connsiteY106" fmla="*/ 827812 h 2621767"/>
              <a:gd name="connsiteX107" fmla="*/ 98646 w 2621768"/>
              <a:gd name="connsiteY107" fmla="*/ 811988 h 2621767"/>
              <a:gd name="connsiteX108" fmla="*/ 131298 w 2621768"/>
              <a:gd name="connsiteY108" fmla="*/ 822067 h 2621767"/>
              <a:gd name="connsiteX109" fmla="*/ 449949 w 2621768"/>
              <a:gd name="connsiteY109" fmla="*/ 813418 h 2621767"/>
              <a:gd name="connsiteX110" fmla="*/ 404456 w 2621768"/>
              <a:gd name="connsiteY110" fmla="*/ 709870 h 2621767"/>
              <a:gd name="connsiteX111" fmla="*/ 390950 w 2621768"/>
              <a:gd name="connsiteY111" fmla="*/ 697717 h 2621767"/>
              <a:gd name="connsiteX112" fmla="*/ 407365 w 2621768"/>
              <a:gd name="connsiteY112" fmla="*/ 705505 h 2621767"/>
              <a:gd name="connsiteX113" fmla="*/ 520445 w 2621768"/>
              <a:gd name="connsiteY113" fmla="*/ 707653 h 2621767"/>
              <a:gd name="connsiteX114" fmla="*/ 405815 w 2621768"/>
              <a:gd name="connsiteY114" fmla="*/ 410208 h 2621767"/>
              <a:gd name="connsiteX115" fmla="*/ 383949 w 2621768"/>
              <a:gd name="connsiteY115" fmla="*/ 383948 h 2621767"/>
              <a:gd name="connsiteX116" fmla="*/ 410209 w 2621768"/>
              <a:gd name="connsiteY116" fmla="*/ 405815 h 2621767"/>
              <a:gd name="connsiteX117" fmla="*/ 707654 w 2621768"/>
              <a:gd name="connsiteY117" fmla="*/ 520444 h 2621767"/>
              <a:gd name="connsiteX118" fmla="*/ 705506 w 2621768"/>
              <a:gd name="connsiteY118" fmla="*/ 407364 h 2621767"/>
              <a:gd name="connsiteX119" fmla="*/ 705074 w 2621768"/>
              <a:gd name="connsiteY119" fmla="*/ 406456 h 2621767"/>
              <a:gd name="connsiteX120" fmla="*/ 705752 w 2621768"/>
              <a:gd name="connsiteY120" fmla="*/ 407200 h 2621767"/>
              <a:gd name="connsiteX121" fmla="*/ 809504 w 2621768"/>
              <a:gd name="connsiteY121" fmla="*/ 452222 h 2621767"/>
              <a:gd name="connsiteX122" fmla="*/ 816702 w 2621768"/>
              <a:gd name="connsiteY122" fmla="*/ 133535 h 2621767"/>
              <a:gd name="connsiteX123" fmla="*/ 806475 w 2621768"/>
              <a:gd name="connsiteY123" fmla="*/ 100929 h 2621767"/>
              <a:gd name="connsiteX124" fmla="*/ 822436 w 2621768"/>
              <a:gd name="connsiteY124" fmla="*/ 131144 h 2621767"/>
              <a:gd name="connsiteX125" fmla="*/ 1053872 w 2621768"/>
              <a:gd name="connsiteY125" fmla="*/ 350349 h 2621767"/>
              <a:gd name="connsiteX126" fmla="*/ 1094922 w 2621768"/>
              <a:gd name="connsiteY126" fmla="*/ 244962 h 2621767"/>
              <a:gd name="connsiteX127" fmla="*/ 1093967 w 2621768"/>
              <a:gd name="connsiteY127" fmla="*/ 226817 h 2621767"/>
              <a:gd name="connsiteX128" fmla="*/ 1100067 w 2621768"/>
              <a:gd name="connsiteY128" fmla="*/ 243932 h 2621767"/>
              <a:gd name="connsiteX129" fmla="*/ 1178508 w 2621768"/>
              <a:gd name="connsiteY129" fmla="*/ 325410 h 2621767"/>
              <a:gd name="connsiteX130" fmla="*/ 1307778 w 2621768"/>
              <a:gd name="connsiteY130" fmla="*/ 34029 h 2621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2621768" h="2621767">
                <a:moveTo>
                  <a:pt x="1310884" y="0"/>
                </a:moveTo>
                <a:lnTo>
                  <a:pt x="1313991" y="34030"/>
                </a:lnTo>
                <a:cubicBezTo>
                  <a:pt x="1335288" y="205262"/>
                  <a:pt x="1385148" y="325410"/>
                  <a:pt x="1443261" y="325410"/>
                </a:cubicBezTo>
                <a:cubicBezTo>
                  <a:pt x="1472317" y="325411"/>
                  <a:pt x="1499310" y="295373"/>
                  <a:pt x="1521702" y="243932"/>
                </a:cubicBezTo>
                <a:lnTo>
                  <a:pt x="1522039" y="242983"/>
                </a:lnTo>
                <a:lnTo>
                  <a:pt x="1521991" y="243989"/>
                </a:lnTo>
                <a:cubicBezTo>
                  <a:pt x="1523120" y="300081"/>
                  <a:pt x="1536651" y="338131"/>
                  <a:pt x="1563521" y="349189"/>
                </a:cubicBezTo>
                <a:cubicBezTo>
                  <a:pt x="1617259" y="371306"/>
                  <a:pt x="1709094" y="279173"/>
                  <a:pt x="1793957" y="128933"/>
                </a:cubicBezTo>
                <a:lnTo>
                  <a:pt x="1809780" y="98646"/>
                </a:lnTo>
                <a:lnTo>
                  <a:pt x="1799702" y="131297"/>
                </a:lnTo>
                <a:cubicBezTo>
                  <a:pt x="1754229" y="297748"/>
                  <a:pt x="1754610" y="427832"/>
                  <a:pt x="1808350" y="449949"/>
                </a:cubicBezTo>
                <a:cubicBezTo>
                  <a:pt x="1835220" y="461007"/>
                  <a:pt x="1871613" y="443503"/>
                  <a:pt x="1911897" y="404455"/>
                </a:cubicBezTo>
                <a:lnTo>
                  <a:pt x="1924051" y="390950"/>
                </a:lnTo>
                <a:lnTo>
                  <a:pt x="1916263" y="407365"/>
                </a:lnTo>
                <a:cubicBezTo>
                  <a:pt x="1895721" y="459572"/>
                  <a:pt x="1893569" y="499899"/>
                  <a:pt x="1914114" y="520445"/>
                </a:cubicBezTo>
                <a:cubicBezTo>
                  <a:pt x="1955206" y="561536"/>
                  <a:pt x="2075420" y="511834"/>
                  <a:pt x="2211560" y="405815"/>
                </a:cubicBezTo>
                <a:lnTo>
                  <a:pt x="2237820" y="383948"/>
                </a:lnTo>
                <a:lnTo>
                  <a:pt x="2215954" y="410208"/>
                </a:lnTo>
                <a:cubicBezTo>
                  <a:pt x="2109934" y="546347"/>
                  <a:pt x="2060231" y="666562"/>
                  <a:pt x="2101323" y="707654"/>
                </a:cubicBezTo>
                <a:cubicBezTo>
                  <a:pt x="2121869" y="728199"/>
                  <a:pt x="2162196" y="726047"/>
                  <a:pt x="2214403" y="705505"/>
                </a:cubicBezTo>
                <a:lnTo>
                  <a:pt x="2215313" y="705073"/>
                </a:lnTo>
                <a:lnTo>
                  <a:pt x="2214568" y="705750"/>
                </a:lnTo>
                <a:cubicBezTo>
                  <a:pt x="2175703" y="746211"/>
                  <a:pt x="2158365" y="782684"/>
                  <a:pt x="2169545" y="809504"/>
                </a:cubicBezTo>
                <a:cubicBezTo>
                  <a:pt x="2191906" y="863141"/>
                  <a:pt x="2321990" y="862931"/>
                  <a:pt x="2488233" y="816702"/>
                </a:cubicBezTo>
                <a:lnTo>
                  <a:pt x="2520838" y="806474"/>
                </a:lnTo>
                <a:lnTo>
                  <a:pt x="2490624" y="822436"/>
                </a:lnTo>
                <a:cubicBezTo>
                  <a:pt x="2340770" y="907981"/>
                  <a:pt x="2249058" y="1000234"/>
                  <a:pt x="2271419" y="1053872"/>
                </a:cubicBezTo>
                <a:cubicBezTo>
                  <a:pt x="2282599" y="1080691"/>
                  <a:pt x="2320710" y="1094048"/>
                  <a:pt x="2376806" y="1094921"/>
                </a:cubicBezTo>
                <a:lnTo>
                  <a:pt x="2394949" y="1093966"/>
                </a:lnTo>
                <a:lnTo>
                  <a:pt x="2377836" y="1100066"/>
                </a:lnTo>
                <a:cubicBezTo>
                  <a:pt x="2326394" y="1122457"/>
                  <a:pt x="2296357" y="1149450"/>
                  <a:pt x="2296357" y="1178507"/>
                </a:cubicBezTo>
                <a:cubicBezTo>
                  <a:pt x="2296357" y="1236619"/>
                  <a:pt x="2416506" y="1286479"/>
                  <a:pt x="2587738" y="1307777"/>
                </a:cubicBezTo>
                <a:lnTo>
                  <a:pt x="2621768" y="1310883"/>
                </a:lnTo>
                <a:lnTo>
                  <a:pt x="2587738" y="1313991"/>
                </a:lnTo>
                <a:cubicBezTo>
                  <a:pt x="2416507" y="1335287"/>
                  <a:pt x="2296357" y="1385147"/>
                  <a:pt x="2296357" y="1443260"/>
                </a:cubicBezTo>
                <a:cubicBezTo>
                  <a:pt x="2296358" y="1472316"/>
                  <a:pt x="2326394" y="1499309"/>
                  <a:pt x="2377835" y="1521701"/>
                </a:cubicBezTo>
                <a:lnTo>
                  <a:pt x="2378785" y="1522038"/>
                </a:lnTo>
                <a:lnTo>
                  <a:pt x="2377778" y="1521990"/>
                </a:lnTo>
                <a:cubicBezTo>
                  <a:pt x="2321687" y="1523119"/>
                  <a:pt x="2283637" y="1536650"/>
                  <a:pt x="2272579" y="1563520"/>
                </a:cubicBezTo>
                <a:cubicBezTo>
                  <a:pt x="2250462" y="1617258"/>
                  <a:pt x="2342594" y="1709093"/>
                  <a:pt x="2492834" y="1793956"/>
                </a:cubicBezTo>
                <a:lnTo>
                  <a:pt x="2523122" y="1809779"/>
                </a:lnTo>
                <a:lnTo>
                  <a:pt x="2490470" y="1799701"/>
                </a:lnTo>
                <a:cubicBezTo>
                  <a:pt x="2324019" y="1754228"/>
                  <a:pt x="2193935" y="1754609"/>
                  <a:pt x="2171819" y="1808349"/>
                </a:cubicBezTo>
                <a:cubicBezTo>
                  <a:pt x="2160760" y="1835219"/>
                  <a:pt x="2178264" y="1871612"/>
                  <a:pt x="2217314" y="1911896"/>
                </a:cubicBezTo>
                <a:lnTo>
                  <a:pt x="2230573" y="1923830"/>
                </a:lnTo>
                <a:lnTo>
                  <a:pt x="2201603" y="1911512"/>
                </a:lnTo>
                <a:cubicBezTo>
                  <a:pt x="2172336" y="1901334"/>
                  <a:pt x="2147336" y="1897537"/>
                  <a:pt x="2128170" y="1900974"/>
                </a:cubicBezTo>
                <a:cubicBezTo>
                  <a:pt x="2117217" y="1902939"/>
                  <a:pt x="2108172" y="1907265"/>
                  <a:pt x="2101323" y="1914114"/>
                </a:cubicBezTo>
                <a:cubicBezTo>
                  <a:pt x="2060231" y="1955205"/>
                  <a:pt x="2109934" y="2075419"/>
                  <a:pt x="2215953" y="2211559"/>
                </a:cubicBezTo>
                <a:lnTo>
                  <a:pt x="2237820" y="2237818"/>
                </a:lnTo>
                <a:lnTo>
                  <a:pt x="2211559" y="2215952"/>
                </a:lnTo>
                <a:cubicBezTo>
                  <a:pt x="2075420" y="2109933"/>
                  <a:pt x="1955206" y="2060231"/>
                  <a:pt x="1914114" y="2101322"/>
                </a:cubicBezTo>
                <a:cubicBezTo>
                  <a:pt x="1893568" y="2121868"/>
                  <a:pt x="1895720" y="2162195"/>
                  <a:pt x="1916263" y="2214402"/>
                </a:cubicBezTo>
                <a:lnTo>
                  <a:pt x="1917470" y="2216948"/>
                </a:lnTo>
                <a:lnTo>
                  <a:pt x="1905988" y="2205303"/>
                </a:lnTo>
                <a:cubicBezTo>
                  <a:pt x="1882797" y="2184753"/>
                  <a:pt x="1861123" y="2171726"/>
                  <a:pt x="1842091" y="2167611"/>
                </a:cubicBezTo>
                <a:cubicBezTo>
                  <a:pt x="1831216" y="2165259"/>
                  <a:pt x="1821204" y="2165817"/>
                  <a:pt x="1812264" y="2169544"/>
                </a:cubicBezTo>
                <a:cubicBezTo>
                  <a:pt x="1758626" y="2191905"/>
                  <a:pt x="1758836" y="2321989"/>
                  <a:pt x="1805066" y="2488232"/>
                </a:cubicBezTo>
                <a:lnTo>
                  <a:pt x="1815293" y="2520837"/>
                </a:lnTo>
                <a:lnTo>
                  <a:pt x="1799331" y="2490623"/>
                </a:lnTo>
                <a:cubicBezTo>
                  <a:pt x="1713786" y="2340769"/>
                  <a:pt x="1621534" y="2249056"/>
                  <a:pt x="1567895" y="2271417"/>
                </a:cubicBezTo>
                <a:cubicBezTo>
                  <a:pt x="1541076" y="2282598"/>
                  <a:pt x="1527719" y="2320709"/>
                  <a:pt x="1526845" y="2376806"/>
                </a:cubicBezTo>
                <a:lnTo>
                  <a:pt x="1527801" y="2394948"/>
                </a:lnTo>
                <a:lnTo>
                  <a:pt x="1521701" y="2377835"/>
                </a:lnTo>
                <a:cubicBezTo>
                  <a:pt x="1499310" y="2326394"/>
                  <a:pt x="1472317" y="2296356"/>
                  <a:pt x="1443261" y="2296356"/>
                </a:cubicBezTo>
                <a:cubicBezTo>
                  <a:pt x="1385148" y="2296356"/>
                  <a:pt x="1335288" y="2416505"/>
                  <a:pt x="1313991" y="2587738"/>
                </a:cubicBezTo>
                <a:lnTo>
                  <a:pt x="1310884" y="2621767"/>
                </a:lnTo>
                <a:lnTo>
                  <a:pt x="1307778" y="2587737"/>
                </a:lnTo>
                <a:cubicBezTo>
                  <a:pt x="1286481" y="2416505"/>
                  <a:pt x="1236620" y="2296356"/>
                  <a:pt x="1178508" y="2296356"/>
                </a:cubicBezTo>
                <a:cubicBezTo>
                  <a:pt x="1149452" y="2296356"/>
                  <a:pt x="1122458" y="2326394"/>
                  <a:pt x="1100067" y="2377834"/>
                </a:cubicBezTo>
                <a:lnTo>
                  <a:pt x="1099729" y="2378783"/>
                </a:lnTo>
                <a:lnTo>
                  <a:pt x="1099777" y="2377777"/>
                </a:lnTo>
                <a:cubicBezTo>
                  <a:pt x="1098648" y="2321685"/>
                  <a:pt x="1085118" y="2283635"/>
                  <a:pt x="1058249" y="2272577"/>
                </a:cubicBezTo>
                <a:cubicBezTo>
                  <a:pt x="1004509" y="2250461"/>
                  <a:pt x="912674" y="2342593"/>
                  <a:pt x="827813" y="2492834"/>
                </a:cubicBezTo>
                <a:lnTo>
                  <a:pt x="811989" y="2523121"/>
                </a:lnTo>
                <a:lnTo>
                  <a:pt x="822068" y="2490469"/>
                </a:lnTo>
                <a:cubicBezTo>
                  <a:pt x="867539" y="2324017"/>
                  <a:pt x="867158" y="2193934"/>
                  <a:pt x="813419" y="2171818"/>
                </a:cubicBezTo>
                <a:cubicBezTo>
                  <a:pt x="786549" y="2160760"/>
                  <a:pt x="750156" y="2178263"/>
                  <a:pt x="709872" y="2217313"/>
                </a:cubicBezTo>
                <a:lnTo>
                  <a:pt x="697717" y="2230817"/>
                </a:lnTo>
                <a:lnTo>
                  <a:pt x="705506" y="2214402"/>
                </a:lnTo>
                <a:cubicBezTo>
                  <a:pt x="726047" y="2162195"/>
                  <a:pt x="728200" y="2121868"/>
                  <a:pt x="707654" y="2101322"/>
                </a:cubicBezTo>
                <a:cubicBezTo>
                  <a:pt x="666562" y="2060230"/>
                  <a:pt x="546348" y="2109932"/>
                  <a:pt x="410209" y="2215953"/>
                </a:cubicBezTo>
                <a:lnTo>
                  <a:pt x="383949" y="2237819"/>
                </a:lnTo>
                <a:lnTo>
                  <a:pt x="405815" y="2211559"/>
                </a:lnTo>
                <a:cubicBezTo>
                  <a:pt x="511835" y="2075419"/>
                  <a:pt x="561537" y="1955205"/>
                  <a:pt x="520445" y="1914113"/>
                </a:cubicBezTo>
                <a:cubicBezTo>
                  <a:pt x="513597" y="1907265"/>
                  <a:pt x="504550" y="1902938"/>
                  <a:pt x="493598" y="1900974"/>
                </a:cubicBezTo>
                <a:cubicBezTo>
                  <a:pt x="474433" y="1897537"/>
                  <a:pt x="449433" y="1901334"/>
                  <a:pt x="420165" y="1911511"/>
                </a:cubicBezTo>
                <a:lnTo>
                  <a:pt x="405115" y="1917911"/>
                </a:lnTo>
                <a:lnTo>
                  <a:pt x="407201" y="1916016"/>
                </a:lnTo>
                <a:cubicBezTo>
                  <a:pt x="446066" y="1875555"/>
                  <a:pt x="463404" y="1839082"/>
                  <a:pt x="452223" y="1812263"/>
                </a:cubicBezTo>
                <a:cubicBezTo>
                  <a:pt x="429862" y="1758625"/>
                  <a:pt x="299779" y="1758835"/>
                  <a:pt x="133536" y="1805066"/>
                </a:cubicBezTo>
                <a:lnTo>
                  <a:pt x="100930" y="1815292"/>
                </a:lnTo>
                <a:lnTo>
                  <a:pt x="131145" y="1799331"/>
                </a:lnTo>
                <a:cubicBezTo>
                  <a:pt x="280998" y="1713785"/>
                  <a:pt x="372711" y="1621533"/>
                  <a:pt x="350350" y="1567895"/>
                </a:cubicBezTo>
                <a:cubicBezTo>
                  <a:pt x="339170" y="1541076"/>
                  <a:pt x="301059" y="1527718"/>
                  <a:pt x="244963" y="1526845"/>
                </a:cubicBezTo>
                <a:lnTo>
                  <a:pt x="226818" y="1527800"/>
                </a:lnTo>
                <a:lnTo>
                  <a:pt x="243933" y="1521700"/>
                </a:lnTo>
                <a:cubicBezTo>
                  <a:pt x="295374" y="1499309"/>
                  <a:pt x="325411" y="1472316"/>
                  <a:pt x="325411" y="1443260"/>
                </a:cubicBezTo>
                <a:cubicBezTo>
                  <a:pt x="325412" y="1385147"/>
                  <a:pt x="205262" y="1335287"/>
                  <a:pt x="34030" y="1313990"/>
                </a:cubicBezTo>
                <a:lnTo>
                  <a:pt x="0" y="1310883"/>
                </a:lnTo>
                <a:lnTo>
                  <a:pt x="34030" y="1307777"/>
                </a:lnTo>
                <a:cubicBezTo>
                  <a:pt x="205262" y="1286480"/>
                  <a:pt x="325411" y="1236619"/>
                  <a:pt x="325411" y="1178507"/>
                </a:cubicBezTo>
                <a:cubicBezTo>
                  <a:pt x="325411" y="1149451"/>
                  <a:pt x="295373" y="1122457"/>
                  <a:pt x="243933" y="1100066"/>
                </a:cubicBezTo>
                <a:lnTo>
                  <a:pt x="242984" y="1099728"/>
                </a:lnTo>
                <a:lnTo>
                  <a:pt x="243990" y="1099776"/>
                </a:lnTo>
                <a:cubicBezTo>
                  <a:pt x="300082" y="1098647"/>
                  <a:pt x="338132" y="1085117"/>
                  <a:pt x="349190" y="1058248"/>
                </a:cubicBezTo>
                <a:cubicBezTo>
                  <a:pt x="371307" y="1004508"/>
                  <a:pt x="279174" y="912673"/>
                  <a:pt x="128933" y="827812"/>
                </a:cubicBezTo>
                <a:lnTo>
                  <a:pt x="98646" y="811988"/>
                </a:lnTo>
                <a:lnTo>
                  <a:pt x="131298" y="822067"/>
                </a:lnTo>
                <a:cubicBezTo>
                  <a:pt x="297750" y="867538"/>
                  <a:pt x="427833" y="867157"/>
                  <a:pt x="449949" y="813418"/>
                </a:cubicBezTo>
                <a:cubicBezTo>
                  <a:pt x="461007" y="786548"/>
                  <a:pt x="443504" y="750155"/>
                  <a:pt x="404456" y="709870"/>
                </a:cubicBezTo>
                <a:lnTo>
                  <a:pt x="390950" y="697717"/>
                </a:lnTo>
                <a:lnTo>
                  <a:pt x="407365" y="705505"/>
                </a:lnTo>
                <a:cubicBezTo>
                  <a:pt x="459573" y="726046"/>
                  <a:pt x="499899" y="728199"/>
                  <a:pt x="520445" y="707653"/>
                </a:cubicBezTo>
                <a:cubicBezTo>
                  <a:pt x="561537" y="666561"/>
                  <a:pt x="511835" y="546347"/>
                  <a:pt x="405815" y="410208"/>
                </a:cubicBezTo>
                <a:lnTo>
                  <a:pt x="383949" y="383948"/>
                </a:lnTo>
                <a:lnTo>
                  <a:pt x="410209" y="405815"/>
                </a:lnTo>
                <a:cubicBezTo>
                  <a:pt x="546347" y="511835"/>
                  <a:pt x="666562" y="561536"/>
                  <a:pt x="707654" y="520444"/>
                </a:cubicBezTo>
                <a:cubicBezTo>
                  <a:pt x="728200" y="499899"/>
                  <a:pt x="726047" y="459572"/>
                  <a:pt x="705506" y="407364"/>
                </a:cubicBezTo>
                <a:lnTo>
                  <a:pt x="705074" y="406456"/>
                </a:lnTo>
                <a:lnTo>
                  <a:pt x="705752" y="407200"/>
                </a:lnTo>
                <a:cubicBezTo>
                  <a:pt x="746212" y="446065"/>
                  <a:pt x="782685" y="463403"/>
                  <a:pt x="809504" y="452222"/>
                </a:cubicBezTo>
                <a:cubicBezTo>
                  <a:pt x="863142" y="429861"/>
                  <a:pt x="862932" y="299778"/>
                  <a:pt x="816702" y="133535"/>
                </a:cubicBezTo>
                <a:lnTo>
                  <a:pt x="806475" y="100929"/>
                </a:lnTo>
                <a:lnTo>
                  <a:pt x="822436" y="131144"/>
                </a:lnTo>
                <a:cubicBezTo>
                  <a:pt x="907982" y="280997"/>
                  <a:pt x="1000235" y="372710"/>
                  <a:pt x="1053872" y="350349"/>
                </a:cubicBezTo>
                <a:cubicBezTo>
                  <a:pt x="1080691" y="339169"/>
                  <a:pt x="1094049" y="301058"/>
                  <a:pt x="1094922" y="244962"/>
                </a:cubicBezTo>
                <a:lnTo>
                  <a:pt x="1093967" y="226817"/>
                </a:lnTo>
                <a:lnTo>
                  <a:pt x="1100067" y="243932"/>
                </a:lnTo>
                <a:cubicBezTo>
                  <a:pt x="1122458" y="295374"/>
                  <a:pt x="1149451" y="325411"/>
                  <a:pt x="1178508" y="325410"/>
                </a:cubicBezTo>
                <a:cubicBezTo>
                  <a:pt x="1236620" y="325410"/>
                  <a:pt x="1286480" y="205261"/>
                  <a:pt x="1307778" y="34029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2B279E57-0F37-430E-A8E3-158E104E4CB5}"/>
              </a:ext>
            </a:extLst>
          </p:cNvPr>
          <p:cNvSpPr/>
          <p:nvPr/>
        </p:nvSpPr>
        <p:spPr>
          <a:xfrm>
            <a:off x="439207" y="4703719"/>
            <a:ext cx="1541964" cy="1541964"/>
          </a:xfrm>
          <a:custGeom>
            <a:avLst/>
            <a:gdLst>
              <a:gd name="connsiteX0" fmla="*/ 1224014 w 2448029"/>
              <a:gd name="connsiteY0" fmla="*/ 0 h 2448030"/>
              <a:gd name="connsiteX1" fmla="*/ 1229904 w 2448029"/>
              <a:gd name="connsiteY1" fmla="*/ 43658 h 2448030"/>
              <a:gd name="connsiteX2" fmla="*/ 1474966 w 2448029"/>
              <a:gd name="connsiteY2" fmla="*/ 417481 h 2448030"/>
              <a:gd name="connsiteX3" fmla="*/ 1528567 w 2448029"/>
              <a:gd name="connsiteY3" fmla="*/ 405046 h 2448030"/>
              <a:gd name="connsiteX4" fmla="*/ 1577815 w 2448029"/>
              <a:gd name="connsiteY4" fmla="*/ 369865 h 2448030"/>
              <a:gd name="connsiteX5" fmla="*/ 1587761 w 2448029"/>
              <a:gd name="connsiteY5" fmla="*/ 429565 h 2448030"/>
              <a:gd name="connsiteX6" fmla="*/ 1616870 w 2448029"/>
              <a:gd name="connsiteY6" fmla="*/ 476260 h 2448030"/>
              <a:gd name="connsiteX7" fmla="*/ 2054488 w 2448029"/>
              <a:gd name="connsiteY7" fmla="*/ 385212 h 2448030"/>
              <a:gd name="connsiteX8" fmla="*/ 2089523 w 2448029"/>
              <a:gd name="connsiteY8" fmla="*/ 358506 h 2448030"/>
              <a:gd name="connsiteX9" fmla="*/ 2062817 w 2448029"/>
              <a:gd name="connsiteY9" fmla="*/ 393541 h 2448030"/>
              <a:gd name="connsiteX10" fmla="*/ 1971770 w 2448029"/>
              <a:gd name="connsiteY10" fmla="*/ 831159 h 2448030"/>
              <a:gd name="connsiteX11" fmla="*/ 2018464 w 2448029"/>
              <a:gd name="connsiteY11" fmla="*/ 860268 h 2448030"/>
              <a:gd name="connsiteX12" fmla="*/ 2078164 w 2448029"/>
              <a:gd name="connsiteY12" fmla="*/ 870215 h 2448030"/>
              <a:gd name="connsiteX13" fmla="*/ 2042983 w 2448029"/>
              <a:gd name="connsiteY13" fmla="*/ 919462 h 2448030"/>
              <a:gd name="connsiteX14" fmla="*/ 2030549 w 2448029"/>
              <a:gd name="connsiteY14" fmla="*/ 973063 h 2448030"/>
              <a:gd name="connsiteX15" fmla="*/ 2404371 w 2448029"/>
              <a:gd name="connsiteY15" fmla="*/ 1218126 h 2448030"/>
              <a:gd name="connsiteX16" fmla="*/ 2448029 w 2448029"/>
              <a:gd name="connsiteY16" fmla="*/ 1224015 h 2448030"/>
              <a:gd name="connsiteX17" fmla="*/ 2404371 w 2448029"/>
              <a:gd name="connsiteY17" fmla="*/ 1229905 h 2448030"/>
              <a:gd name="connsiteX18" fmla="*/ 2030549 w 2448029"/>
              <a:gd name="connsiteY18" fmla="*/ 1474967 h 2448030"/>
              <a:gd name="connsiteX19" fmla="*/ 2042983 w 2448029"/>
              <a:gd name="connsiteY19" fmla="*/ 1528568 h 2448030"/>
              <a:gd name="connsiteX20" fmla="*/ 2078164 w 2448029"/>
              <a:gd name="connsiteY20" fmla="*/ 1577816 h 2448030"/>
              <a:gd name="connsiteX21" fmla="*/ 2018464 w 2448029"/>
              <a:gd name="connsiteY21" fmla="*/ 1587762 h 2448030"/>
              <a:gd name="connsiteX22" fmla="*/ 1971770 w 2448029"/>
              <a:gd name="connsiteY22" fmla="*/ 1616871 h 2448030"/>
              <a:gd name="connsiteX23" fmla="*/ 2062817 w 2448029"/>
              <a:gd name="connsiteY23" fmla="*/ 2054489 h 2448030"/>
              <a:gd name="connsiteX24" fmla="*/ 2089523 w 2448029"/>
              <a:gd name="connsiteY24" fmla="*/ 2089524 h 2448030"/>
              <a:gd name="connsiteX25" fmla="*/ 2054488 w 2448029"/>
              <a:gd name="connsiteY25" fmla="*/ 2062818 h 2448030"/>
              <a:gd name="connsiteX26" fmla="*/ 1616870 w 2448029"/>
              <a:gd name="connsiteY26" fmla="*/ 1971771 h 2448030"/>
              <a:gd name="connsiteX27" fmla="*/ 1587761 w 2448029"/>
              <a:gd name="connsiteY27" fmla="*/ 2018465 h 2448030"/>
              <a:gd name="connsiteX28" fmla="*/ 1577815 w 2448029"/>
              <a:gd name="connsiteY28" fmla="*/ 2078165 h 2448030"/>
              <a:gd name="connsiteX29" fmla="*/ 1528567 w 2448029"/>
              <a:gd name="connsiteY29" fmla="*/ 2042984 h 2448030"/>
              <a:gd name="connsiteX30" fmla="*/ 1474966 w 2448029"/>
              <a:gd name="connsiteY30" fmla="*/ 2030550 h 2448030"/>
              <a:gd name="connsiteX31" fmla="*/ 1229904 w 2448029"/>
              <a:gd name="connsiteY31" fmla="*/ 2404372 h 2448030"/>
              <a:gd name="connsiteX32" fmla="*/ 1224014 w 2448029"/>
              <a:gd name="connsiteY32" fmla="*/ 2448030 h 2448030"/>
              <a:gd name="connsiteX33" fmla="*/ 1218125 w 2448029"/>
              <a:gd name="connsiteY33" fmla="*/ 2404372 h 2448030"/>
              <a:gd name="connsiteX34" fmla="*/ 973063 w 2448029"/>
              <a:gd name="connsiteY34" fmla="*/ 2030549 h 2448030"/>
              <a:gd name="connsiteX35" fmla="*/ 919461 w 2448029"/>
              <a:gd name="connsiteY35" fmla="*/ 2042984 h 2448030"/>
              <a:gd name="connsiteX36" fmla="*/ 870213 w 2448029"/>
              <a:gd name="connsiteY36" fmla="*/ 2078165 h 2448030"/>
              <a:gd name="connsiteX37" fmla="*/ 860267 w 2448029"/>
              <a:gd name="connsiteY37" fmla="*/ 2018465 h 2448030"/>
              <a:gd name="connsiteX38" fmla="*/ 831158 w 2448029"/>
              <a:gd name="connsiteY38" fmla="*/ 1971771 h 2448030"/>
              <a:gd name="connsiteX39" fmla="*/ 393540 w 2448029"/>
              <a:gd name="connsiteY39" fmla="*/ 2062818 h 2448030"/>
              <a:gd name="connsiteX40" fmla="*/ 358505 w 2448029"/>
              <a:gd name="connsiteY40" fmla="*/ 2089524 h 2448030"/>
              <a:gd name="connsiteX41" fmla="*/ 385212 w 2448029"/>
              <a:gd name="connsiteY41" fmla="*/ 2054489 h 2448030"/>
              <a:gd name="connsiteX42" fmla="*/ 476259 w 2448029"/>
              <a:gd name="connsiteY42" fmla="*/ 1616871 h 2448030"/>
              <a:gd name="connsiteX43" fmla="*/ 429564 w 2448029"/>
              <a:gd name="connsiteY43" fmla="*/ 1587762 h 2448030"/>
              <a:gd name="connsiteX44" fmla="*/ 369864 w 2448029"/>
              <a:gd name="connsiteY44" fmla="*/ 1577816 h 2448030"/>
              <a:gd name="connsiteX45" fmla="*/ 405045 w 2448029"/>
              <a:gd name="connsiteY45" fmla="*/ 1528568 h 2448030"/>
              <a:gd name="connsiteX46" fmla="*/ 417480 w 2448029"/>
              <a:gd name="connsiteY46" fmla="*/ 1474967 h 2448030"/>
              <a:gd name="connsiteX47" fmla="*/ 43657 w 2448029"/>
              <a:gd name="connsiteY47" fmla="*/ 1229905 h 2448030"/>
              <a:gd name="connsiteX48" fmla="*/ 0 w 2448029"/>
              <a:gd name="connsiteY48" fmla="*/ 1224015 h 2448030"/>
              <a:gd name="connsiteX49" fmla="*/ 43657 w 2448029"/>
              <a:gd name="connsiteY49" fmla="*/ 1218126 h 2448030"/>
              <a:gd name="connsiteX50" fmla="*/ 417480 w 2448029"/>
              <a:gd name="connsiteY50" fmla="*/ 973064 h 2448030"/>
              <a:gd name="connsiteX51" fmla="*/ 405045 w 2448029"/>
              <a:gd name="connsiteY51" fmla="*/ 919462 h 2448030"/>
              <a:gd name="connsiteX52" fmla="*/ 369864 w 2448029"/>
              <a:gd name="connsiteY52" fmla="*/ 870214 h 2448030"/>
              <a:gd name="connsiteX53" fmla="*/ 429564 w 2448029"/>
              <a:gd name="connsiteY53" fmla="*/ 860268 h 2448030"/>
              <a:gd name="connsiteX54" fmla="*/ 476259 w 2448029"/>
              <a:gd name="connsiteY54" fmla="*/ 831159 h 2448030"/>
              <a:gd name="connsiteX55" fmla="*/ 385212 w 2448029"/>
              <a:gd name="connsiteY55" fmla="*/ 393541 h 2448030"/>
              <a:gd name="connsiteX56" fmla="*/ 358505 w 2448029"/>
              <a:gd name="connsiteY56" fmla="*/ 358506 h 2448030"/>
              <a:gd name="connsiteX57" fmla="*/ 393540 w 2448029"/>
              <a:gd name="connsiteY57" fmla="*/ 385212 h 2448030"/>
              <a:gd name="connsiteX58" fmla="*/ 831158 w 2448029"/>
              <a:gd name="connsiteY58" fmla="*/ 476260 h 2448030"/>
              <a:gd name="connsiteX59" fmla="*/ 860267 w 2448029"/>
              <a:gd name="connsiteY59" fmla="*/ 429565 h 2448030"/>
              <a:gd name="connsiteX60" fmla="*/ 870213 w 2448029"/>
              <a:gd name="connsiteY60" fmla="*/ 369865 h 2448030"/>
              <a:gd name="connsiteX61" fmla="*/ 919461 w 2448029"/>
              <a:gd name="connsiteY61" fmla="*/ 405046 h 2448030"/>
              <a:gd name="connsiteX62" fmla="*/ 973063 w 2448029"/>
              <a:gd name="connsiteY62" fmla="*/ 417481 h 2448030"/>
              <a:gd name="connsiteX63" fmla="*/ 1218125 w 2448029"/>
              <a:gd name="connsiteY63" fmla="*/ 43659 h 2448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448029" h="2448030">
                <a:moveTo>
                  <a:pt x="1224014" y="0"/>
                </a:moveTo>
                <a:lnTo>
                  <a:pt x="1229904" y="43658"/>
                </a:lnTo>
                <a:cubicBezTo>
                  <a:pt x="1270278" y="263338"/>
                  <a:pt x="1364800" y="417481"/>
                  <a:pt x="1474966" y="417481"/>
                </a:cubicBezTo>
                <a:cubicBezTo>
                  <a:pt x="1493327" y="417481"/>
                  <a:pt x="1511254" y="413200"/>
                  <a:pt x="1528567" y="405046"/>
                </a:cubicBezTo>
                <a:lnTo>
                  <a:pt x="1577815" y="369865"/>
                </a:lnTo>
                <a:lnTo>
                  <a:pt x="1587761" y="429565"/>
                </a:lnTo>
                <a:cubicBezTo>
                  <a:pt x="1594239" y="447573"/>
                  <a:pt x="1603887" y="463276"/>
                  <a:pt x="1616870" y="476260"/>
                </a:cubicBezTo>
                <a:cubicBezTo>
                  <a:pt x="1694769" y="554159"/>
                  <a:pt x="1870602" y="512000"/>
                  <a:pt x="2054488" y="385212"/>
                </a:cubicBezTo>
                <a:lnTo>
                  <a:pt x="2089523" y="358506"/>
                </a:lnTo>
                <a:lnTo>
                  <a:pt x="2062817" y="393541"/>
                </a:lnTo>
                <a:cubicBezTo>
                  <a:pt x="1936029" y="577427"/>
                  <a:pt x="1893871" y="753260"/>
                  <a:pt x="1971770" y="831159"/>
                </a:cubicBezTo>
                <a:cubicBezTo>
                  <a:pt x="1984753" y="844143"/>
                  <a:pt x="2000457" y="853791"/>
                  <a:pt x="2018464" y="860268"/>
                </a:cubicBezTo>
                <a:lnTo>
                  <a:pt x="2078164" y="870215"/>
                </a:lnTo>
                <a:lnTo>
                  <a:pt x="2042983" y="919462"/>
                </a:lnTo>
                <a:cubicBezTo>
                  <a:pt x="2034829" y="936776"/>
                  <a:pt x="2030549" y="954702"/>
                  <a:pt x="2030549" y="973063"/>
                </a:cubicBezTo>
                <a:cubicBezTo>
                  <a:pt x="2030548" y="1083229"/>
                  <a:pt x="2184692" y="1177751"/>
                  <a:pt x="2404371" y="1218126"/>
                </a:cubicBezTo>
                <a:lnTo>
                  <a:pt x="2448029" y="1224015"/>
                </a:lnTo>
                <a:lnTo>
                  <a:pt x="2404371" y="1229905"/>
                </a:lnTo>
                <a:cubicBezTo>
                  <a:pt x="2184692" y="1270279"/>
                  <a:pt x="2030548" y="1364801"/>
                  <a:pt x="2030549" y="1474967"/>
                </a:cubicBezTo>
                <a:cubicBezTo>
                  <a:pt x="2030549" y="1493328"/>
                  <a:pt x="2034829" y="1511255"/>
                  <a:pt x="2042983" y="1528568"/>
                </a:cubicBezTo>
                <a:lnTo>
                  <a:pt x="2078164" y="1577816"/>
                </a:lnTo>
                <a:lnTo>
                  <a:pt x="2018464" y="1587762"/>
                </a:lnTo>
                <a:cubicBezTo>
                  <a:pt x="2000457" y="1594239"/>
                  <a:pt x="1984753" y="1603888"/>
                  <a:pt x="1971770" y="1616871"/>
                </a:cubicBezTo>
                <a:cubicBezTo>
                  <a:pt x="1893871" y="1694770"/>
                  <a:pt x="1936029" y="1870603"/>
                  <a:pt x="2062817" y="2054489"/>
                </a:cubicBezTo>
                <a:lnTo>
                  <a:pt x="2089523" y="2089524"/>
                </a:lnTo>
                <a:lnTo>
                  <a:pt x="2054488" y="2062818"/>
                </a:lnTo>
                <a:cubicBezTo>
                  <a:pt x="1870602" y="1936030"/>
                  <a:pt x="1694769" y="1893872"/>
                  <a:pt x="1616870" y="1971771"/>
                </a:cubicBezTo>
                <a:cubicBezTo>
                  <a:pt x="1603887" y="1984754"/>
                  <a:pt x="1594238" y="2000458"/>
                  <a:pt x="1587761" y="2018465"/>
                </a:cubicBezTo>
                <a:lnTo>
                  <a:pt x="1577815" y="2078165"/>
                </a:lnTo>
                <a:lnTo>
                  <a:pt x="1528567" y="2042984"/>
                </a:lnTo>
                <a:cubicBezTo>
                  <a:pt x="1511254" y="2034830"/>
                  <a:pt x="1493327" y="2030550"/>
                  <a:pt x="1474966" y="2030550"/>
                </a:cubicBezTo>
                <a:cubicBezTo>
                  <a:pt x="1364800" y="2030549"/>
                  <a:pt x="1270278" y="2184693"/>
                  <a:pt x="1229904" y="2404372"/>
                </a:cubicBezTo>
                <a:lnTo>
                  <a:pt x="1224014" y="2448030"/>
                </a:lnTo>
                <a:lnTo>
                  <a:pt x="1218125" y="2404372"/>
                </a:lnTo>
                <a:cubicBezTo>
                  <a:pt x="1177750" y="2184693"/>
                  <a:pt x="1083229" y="2030549"/>
                  <a:pt x="973063" y="2030549"/>
                </a:cubicBezTo>
                <a:cubicBezTo>
                  <a:pt x="954701" y="2030550"/>
                  <a:pt x="936775" y="2034830"/>
                  <a:pt x="919461" y="2042984"/>
                </a:cubicBezTo>
                <a:lnTo>
                  <a:pt x="870213" y="2078165"/>
                </a:lnTo>
                <a:lnTo>
                  <a:pt x="860267" y="2018465"/>
                </a:lnTo>
                <a:cubicBezTo>
                  <a:pt x="853790" y="2000458"/>
                  <a:pt x="844141" y="1984754"/>
                  <a:pt x="831158" y="1971771"/>
                </a:cubicBezTo>
                <a:cubicBezTo>
                  <a:pt x="753259" y="1893872"/>
                  <a:pt x="577427" y="1936030"/>
                  <a:pt x="393540" y="2062818"/>
                </a:cubicBezTo>
                <a:lnTo>
                  <a:pt x="358505" y="2089524"/>
                </a:lnTo>
                <a:lnTo>
                  <a:pt x="385212" y="2054489"/>
                </a:lnTo>
                <a:cubicBezTo>
                  <a:pt x="511999" y="1870603"/>
                  <a:pt x="554158" y="1694770"/>
                  <a:pt x="476259" y="1616871"/>
                </a:cubicBezTo>
                <a:cubicBezTo>
                  <a:pt x="463275" y="1603888"/>
                  <a:pt x="447572" y="1594240"/>
                  <a:pt x="429564" y="1587762"/>
                </a:cubicBezTo>
                <a:lnTo>
                  <a:pt x="369864" y="1577816"/>
                </a:lnTo>
                <a:lnTo>
                  <a:pt x="405045" y="1528568"/>
                </a:lnTo>
                <a:cubicBezTo>
                  <a:pt x="413199" y="1511255"/>
                  <a:pt x="417480" y="1493328"/>
                  <a:pt x="417480" y="1474967"/>
                </a:cubicBezTo>
                <a:cubicBezTo>
                  <a:pt x="417480" y="1364801"/>
                  <a:pt x="263337" y="1270279"/>
                  <a:pt x="43657" y="1229905"/>
                </a:cubicBezTo>
                <a:lnTo>
                  <a:pt x="0" y="1224015"/>
                </a:lnTo>
                <a:lnTo>
                  <a:pt x="43657" y="1218126"/>
                </a:lnTo>
                <a:cubicBezTo>
                  <a:pt x="263337" y="1177751"/>
                  <a:pt x="417480" y="1083229"/>
                  <a:pt x="417480" y="973064"/>
                </a:cubicBezTo>
                <a:cubicBezTo>
                  <a:pt x="417480" y="954702"/>
                  <a:pt x="413199" y="936776"/>
                  <a:pt x="405045" y="919462"/>
                </a:cubicBezTo>
                <a:lnTo>
                  <a:pt x="369864" y="870214"/>
                </a:lnTo>
                <a:lnTo>
                  <a:pt x="429564" y="860268"/>
                </a:lnTo>
                <a:cubicBezTo>
                  <a:pt x="447572" y="853790"/>
                  <a:pt x="463275" y="844143"/>
                  <a:pt x="476259" y="831159"/>
                </a:cubicBezTo>
                <a:cubicBezTo>
                  <a:pt x="554158" y="753260"/>
                  <a:pt x="511999" y="577427"/>
                  <a:pt x="385212" y="393541"/>
                </a:cubicBezTo>
                <a:lnTo>
                  <a:pt x="358505" y="358506"/>
                </a:lnTo>
                <a:lnTo>
                  <a:pt x="393540" y="385212"/>
                </a:lnTo>
                <a:cubicBezTo>
                  <a:pt x="577427" y="512000"/>
                  <a:pt x="753259" y="554159"/>
                  <a:pt x="831158" y="476260"/>
                </a:cubicBezTo>
                <a:cubicBezTo>
                  <a:pt x="844141" y="463276"/>
                  <a:pt x="853789" y="447573"/>
                  <a:pt x="860267" y="429565"/>
                </a:cubicBezTo>
                <a:lnTo>
                  <a:pt x="870213" y="369865"/>
                </a:lnTo>
                <a:lnTo>
                  <a:pt x="919461" y="405046"/>
                </a:lnTo>
                <a:cubicBezTo>
                  <a:pt x="936775" y="413200"/>
                  <a:pt x="954701" y="417481"/>
                  <a:pt x="973063" y="417481"/>
                </a:cubicBezTo>
                <a:cubicBezTo>
                  <a:pt x="1083229" y="417481"/>
                  <a:pt x="1177750" y="263338"/>
                  <a:pt x="1218125" y="43659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207F0B90-3D05-4931-B991-AE50204C6F65}"/>
              </a:ext>
            </a:extLst>
          </p:cNvPr>
          <p:cNvSpPr/>
          <p:nvPr/>
        </p:nvSpPr>
        <p:spPr>
          <a:xfrm>
            <a:off x="7875318" y="4698136"/>
            <a:ext cx="1609999" cy="1611183"/>
          </a:xfrm>
          <a:custGeom>
            <a:avLst/>
            <a:gdLst>
              <a:gd name="connsiteX0" fmla="*/ 594221 w 1493957"/>
              <a:gd name="connsiteY0" fmla="*/ 0 h 1495057"/>
              <a:gd name="connsiteX1" fmla="*/ 613516 w 1493957"/>
              <a:gd name="connsiteY1" fmla="*/ 30612 h 1495057"/>
              <a:gd name="connsiteX2" fmla="*/ 711986 w 1493957"/>
              <a:gd name="connsiteY2" fmla="*/ 99714 h 1495057"/>
              <a:gd name="connsiteX3" fmla="*/ 736036 w 1493957"/>
              <a:gd name="connsiteY3" fmla="*/ 81911 h 1495057"/>
              <a:gd name="connsiteX4" fmla="*/ 746429 w 1493957"/>
              <a:gd name="connsiteY4" fmla="*/ 59090 h 1495057"/>
              <a:gd name="connsiteX5" fmla="*/ 756823 w 1493957"/>
              <a:gd name="connsiteY5" fmla="*/ 81910 h 1495057"/>
              <a:gd name="connsiteX6" fmla="*/ 780872 w 1493957"/>
              <a:gd name="connsiteY6" fmla="*/ 99713 h 1495057"/>
              <a:gd name="connsiteX7" fmla="*/ 879342 w 1493957"/>
              <a:gd name="connsiteY7" fmla="*/ 30611 h 1495057"/>
              <a:gd name="connsiteX8" fmla="*/ 888485 w 1493957"/>
              <a:gd name="connsiteY8" fmla="*/ 16105 h 1495057"/>
              <a:gd name="connsiteX9" fmla="*/ 891534 w 1493957"/>
              <a:gd name="connsiteY9" fmla="*/ 32980 h 1495057"/>
              <a:gd name="connsiteX10" fmla="*/ 956979 w 1493957"/>
              <a:gd name="connsiteY10" fmla="*/ 133918 h 1495057"/>
              <a:gd name="connsiteX11" fmla="*/ 985945 w 1493957"/>
              <a:gd name="connsiteY11" fmla="*/ 126411 h 1495057"/>
              <a:gd name="connsiteX12" fmla="*/ 1004124 w 1493957"/>
              <a:gd name="connsiteY12" fmla="*/ 109140 h 1495057"/>
              <a:gd name="connsiteX13" fmla="*/ 1005221 w 1493957"/>
              <a:gd name="connsiteY13" fmla="*/ 134191 h 1495057"/>
              <a:gd name="connsiteX14" fmla="*/ 1020857 w 1493957"/>
              <a:gd name="connsiteY14" fmla="*/ 159702 h 1495057"/>
              <a:gd name="connsiteX15" fmla="*/ 1138035 w 1493957"/>
              <a:gd name="connsiteY15" fmla="*/ 132483 h 1495057"/>
              <a:gd name="connsiteX16" fmla="*/ 1167384 w 1493957"/>
              <a:gd name="connsiteY16" fmla="*/ 111320 h 1495057"/>
              <a:gd name="connsiteX17" fmla="*/ 1159381 w 1493957"/>
              <a:gd name="connsiteY17" fmla="*/ 146608 h 1495057"/>
              <a:gd name="connsiteX18" fmla="*/ 1180148 w 1493957"/>
              <a:gd name="connsiteY18" fmla="*/ 265100 h 1495057"/>
              <a:gd name="connsiteX19" fmla="*/ 1209743 w 1493957"/>
              <a:gd name="connsiteY19" fmla="*/ 269517 h 1495057"/>
              <a:gd name="connsiteX20" fmla="*/ 1233229 w 1493957"/>
              <a:gd name="connsiteY20" fmla="*/ 260729 h 1495057"/>
              <a:gd name="connsiteX21" fmla="*/ 1224442 w 1493957"/>
              <a:gd name="connsiteY21" fmla="*/ 284215 h 1495057"/>
              <a:gd name="connsiteX22" fmla="*/ 1228859 w 1493957"/>
              <a:gd name="connsiteY22" fmla="*/ 313809 h 1495057"/>
              <a:gd name="connsiteX23" fmla="*/ 1347350 w 1493957"/>
              <a:gd name="connsiteY23" fmla="*/ 334576 h 1495057"/>
              <a:gd name="connsiteX24" fmla="*/ 1364072 w 1493957"/>
              <a:gd name="connsiteY24" fmla="*/ 330784 h 1495057"/>
              <a:gd name="connsiteX25" fmla="*/ 1354296 w 1493957"/>
              <a:gd name="connsiteY25" fmla="*/ 344871 h 1495057"/>
              <a:gd name="connsiteX26" fmla="*/ 1329199 w 1493957"/>
              <a:gd name="connsiteY26" fmla="*/ 462522 h 1495057"/>
              <a:gd name="connsiteX27" fmla="*/ 1354989 w 1493957"/>
              <a:gd name="connsiteY27" fmla="*/ 477696 h 1495057"/>
              <a:gd name="connsiteX28" fmla="*/ 1380057 w 1493957"/>
              <a:gd name="connsiteY28" fmla="*/ 478338 h 1495057"/>
              <a:gd name="connsiteX29" fmla="*/ 1363117 w 1493957"/>
              <a:gd name="connsiteY29" fmla="*/ 496827 h 1495057"/>
              <a:gd name="connsiteX30" fmla="*/ 1356136 w 1493957"/>
              <a:gd name="connsiteY30" fmla="*/ 525923 h 1495057"/>
              <a:gd name="connsiteX31" fmla="*/ 1458239 w 1493957"/>
              <a:gd name="connsiteY31" fmla="*/ 589533 h 1495057"/>
              <a:gd name="connsiteX32" fmla="*/ 1493957 w 1493957"/>
              <a:gd name="connsiteY32" fmla="*/ 595322 h 1495057"/>
              <a:gd name="connsiteX33" fmla="*/ 1463346 w 1493957"/>
              <a:gd name="connsiteY33" fmla="*/ 614616 h 1495057"/>
              <a:gd name="connsiteX34" fmla="*/ 1394244 w 1493957"/>
              <a:gd name="connsiteY34" fmla="*/ 713086 h 1495057"/>
              <a:gd name="connsiteX35" fmla="*/ 1412047 w 1493957"/>
              <a:gd name="connsiteY35" fmla="*/ 737136 h 1495057"/>
              <a:gd name="connsiteX36" fmla="*/ 1434868 w 1493957"/>
              <a:gd name="connsiteY36" fmla="*/ 747529 h 1495057"/>
              <a:gd name="connsiteX37" fmla="*/ 1412048 w 1493957"/>
              <a:gd name="connsiteY37" fmla="*/ 757923 h 1495057"/>
              <a:gd name="connsiteX38" fmla="*/ 1394245 w 1493957"/>
              <a:gd name="connsiteY38" fmla="*/ 781972 h 1495057"/>
              <a:gd name="connsiteX39" fmla="*/ 1463347 w 1493957"/>
              <a:gd name="connsiteY39" fmla="*/ 880442 h 1495057"/>
              <a:gd name="connsiteX40" fmla="*/ 1477853 w 1493957"/>
              <a:gd name="connsiteY40" fmla="*/ 889586 h 1495057"/>
              <a:gd name="connsiteX41" fmla="*/ 1460978 w 1493957"/>
              <a:gd name="connsiteY41" fmla="*/ 892634 h 1495057"/>
              <a:gd name="connsiteX42" fmla="*/ 1360040 w 1493957"/>
              <a:gd name="connsiteY42" fmla="*/ 958079 h 1495057"/>
              <a:gd name="connsiteX43" fmla="*/ 1367547 w 1493957"/>
              <a:gd name="connsiteY43" fmla="*/ 987045 h 1495057"/>
              <a:gd name="connsiteX44" fmla="*/ 1384818 w 1493957"/>
              <a:gd name="connsiteY44" fmla="*/ 1005225 h 1495057"/>
              <a:gd name="connsiteX45" fmla="*/ 1359767 w 1493957"/>
              <a:gd name="connsiteY45" fmla="*/ 1006321 h 1495057"/>
              <a:gd name="connsiteX46" fmla="*/ 1334256 w 1493957"/>
              <a:gd name="connsiteY46" fmla="*/ 1021958 h 1495057"/>
              <a:gd name="connsiteX47" fmla="*/ 1361475 w 1493957"/>
              <a:gd name="connsiteY47" fmla="*/ 1139136 h 1495057"/>
              <a:gd name="connsiteX48" fmla="*/ 1381955 w 1493957"/>
              <a:gd name="connsiteY48" fmla="*/ 1167537 h 1495057"/>
              <a:gd name="connsiteX49" fmla="*/ 1379591 w 1493957"/>
              <a:gd name="connsiteY49" fmla="*/ 1166818 h 1495057"/>
              <a:gd name="connsiteX50" fmla="*/ 1292496 w 1493957"/>
              <a:gd name="connsiteY50" fmla="*/ 1155906 h 1495057"/>
              <a:gd name="connsiteX51" fmla="*/ 1228858 w 1493957"/>
              <a:gd name="connsiteY51" fmla="*/ 1181249 h 1495057"/>
              <a:gd name="connsiteX52" fmla="*/ 1224441 w 1493957"/>
              <a:gd name="connsiteY52" fmla="*/ 1210843 h 1495057"/>
              <a:gd name="connsiteX53" fmla="*/ 1233229 w 1493957"/>
              <a:gd name="connsiteY53" fmla="*/ 1234329 h 1495057"/>
              <a:gd name="connsiteX54" fmla="*/ 1209743 w 1493957"/>
              <a:gd name="connsiteY54" fmla="*/ 1225543 h 1495057"/>
              <a:gd name="connsiteX55" fmla="*/ 1180149 w 1493957"/>
              <a:gd name="connsiteY55" fmla="*/ 1229959 h 1495057"/>
              <a:gd name="connsiteX56" fmla="*/ 1159382 w 1493957"/>
              <a:gd name="connsiteY56" fmla="*/ 1348451 h 1495057"/>
              <a:gd name="connsiteX57" fmla="*/ 1163097 w 1493957"/>
              <a:gd name="connsiteY57" fmla="*/ 1364831 h 1495057"/>
              <a:gd name="connsiteX58" fmla="*/ 1136019 w 1493957"/>
              <a:gd name="connsiteY58" fmla="*/ 1347782 h 1495057"/>
              <a:gd name="connsiteX59" fmla="*/ 1099934 w 1493957"/>
              <a:gd name="connsiteY59" fmla="*/ 1330620 h 1495057"/>
              <a:gd name="connsiteX60" fmla="*/ 1031436 w 1493957"/>
              <a:gd name="connsiteY60" fmla="*/ 1330300 h 1495057"/>
              <a:gd name="connsiteX61" fmla="*/ 1016262 w 1493957"/>
              <a:gd name="connsiteY61" fmla="*/ 1356089 h 1495057"/>
              <a:gd name="connsiteX62" fmla="*/ 1015620 w 1493957"/>
              <a:gd name="connsiteY62" fmla="*/ 1381157 h 1495057"/>
              <a:gd name="connsiteX63" fmla="*/ 997130 w 1493957"/>
              <a:gd name="connsiteY63" fmla="*/ 1364219 h 1495057"/>
              <a:gd name="connsiteX64" fmla="*/ 968035 w 1493957"/>
              <a:gd name="connsiteY64" fmla="*/ 1357236 h 1495057"/>
              <a:gd name="connsiteX65" fmla="*/ 904424 w 1493957"/>
              <a:gd name="connsiteY65" fmla="*/ 1459340 h 1495057"/>
              <a:gd name="connsiteX66" fmla="*/ 898636 w 1493957"/>
              <a:gd name="connsiteY66" fmla="*/ 1495057 h 1495057"/>
              <a:gd name="connsiteX67" fmla="*/ 879342 w 1493957"/>
              <a:gd name="connsiteY67" fmla="*/ 1464446 h 1495057"/>
              <a:gd name="connsiteX68" fmla="*/ 780872 w 1493957"/>
              <a:gd name="connsiteY68" fmla="*/ 1395344 h 1495057"/>
              <a:gd name="connsiteX69" fmla="*/ 756822 w 1493957"/>
              <a:gd name="connsiteY69" fmla="*/ 1413147 h 1495057"/>
              <a:gd name="connsiteX70" fmla="*/ 746429 w 1493957"/>
              <a:gd name="connsiteY70" fmla="*/ 1435968 h 1495057"/>
              <a:gd name="connsiteX71" fmla="*/ 736035 w 1493957"/>
              <a:gd name="connsiteY71" fmla="*/ 1413148 h 1495057"/>
              <a:gd name="connsiteX72" fmla="*/ 711986 w 1493957"/>
              <a:gd name="connsiteY72" fmla="*/ 1395345 h 1495057"/>
              <a:gd name="connsiteX73" fmla="*/ 613516 w 1493957"/>
              <a:gd name="connsiteY73" fmla="*/ 1464447 h 1495057"/>
              <a:gd name="connsiteX74" fmla="*/ 604373 w 1493957"/>
              <a:gd name="connsiteY74" fmla="*/ 1478953 h 1495057"/>
              <a:gd name="connsiteX75" fmla="*/ 601324 w 1493957"/>
              <a:gd name="connsiteY75" fmla="*/ 1462078 h 1495057"/>
              <a:gd name="connsiteX76" fmla="*/ 535878 w 1493957"/>
              <a:gd name="connsiteY76" fmla="*/ 1361141 h 1495057"/>
              <a:gd name="connsiteX77" fmla="*/ 506913 w 1493957"/>
              <a:gd name="connsiteY77" fmla="*/ 1368647 h 1495057"/>
              <a:gd name="connsiteX78" fmla="*/ 488733 w 1493957"/>
              <a:gd name="connsiteY78" fmla="*/ 1385919 h 1495057"/>
              <a:gd name="connsiteX79" fmla="*/ 487637 w 1493957"/>
              <a:gd name="connsiteY79" fmla="*/ 1360867 h 1495057"/>
              <a:gd name="connsiteX80" fmla="*/ 472000 w 1493957"/>
              <a:gd name="connsiteY80" fmla="*/ 1335356 h 1495057"/>
              <a:gd name="connsiteX81" fmla="*/ 354823 w 1493957"/>
              <a:gd name="connsiteY81" fmla="*/ 1362575 h 1495057"/>
              <a:gd name="connsiteX82" fmla="*/ 325473 w 1493957"/>
              <a:gd name="connsiteY82" fmla="*/ 1383739 h 1495057"/>
              <a:gd name="connsiteX83" fmla="*/ 333475 w 1493957"/>
              <a:gd name="connsiteY83" fmla="*/ 1348450 h 1495057"/>
              <a:gd name="connsiteX84" fmla="*/ 312709 w 1493957"/>
              <a:gd name="connsiteY84" fmla="*/ 1229958 h 1495057"/>
              <a:gd name="connsiteX85" fmla="*/ 283115 w 1493957"/>
              <a:gd name="connsiteY85" fmla="*/ 1225541 h 1495057"/>
              <a:gd name="connsiteX86" fmla="*/ 259629 w 1493957"/>
              <a:gd name="connsiteY86" fmla="*/ 1234329 h 1495057"/>
              <a:gd name="connsiteX87" fmla="*/ 268415 w 1493957"/>
              <a:gd name="connsiteY87" fmla="*/ 1210843 h 1495057"/>
              <a:gd name="connsiteX88" fmla="*/ 263999 w 1493957"/>
              <a:gd name="connsiteY88" fmla="*/ 1181249 h 1495057"/>
              <a:gd name="connsiteX89" fmla="*/ 200361 w 1493957"/>
              <a:gd name="connsiteY89" fmla="*/ 1155906 h 1495057"/>
              <a:gd name="connsiteX90" fmla="*/ 160475 w 1493957"/>
              <a:gd name="connsiteY90" fmla="*/ 1158313 h 1495057"/>
              <a:gd name="connsiteX91" fmla="*/ 128984 w 1493957"/>
              <a:gd name="connsiteY91" fmla="*/ 1163987 h 1495057"/>
              <a:gd name="connsiteX92" fmla="*/ 138561 w 1493957"/>
              <a:gd name="connsiteY92" fmla="*/ 1150187 h 1495057"/>
              <a:gd name="connsiteX93" fmla="*/ 163658 w 1493957"/>
              <a:gd name="connsiteY93" fmla="*/ 1032536 h 1495057"/>
              <a:gd name="connsiteX94" fmla="*/ 137869 w 1493957"/>
              <a:gd name="connsiteY94" fmla="*/ 1017363 h 1495057"/>
              <a:gd name="connsiteX95" fmla="*/ 112801 w 1493957"/>
              <a:gd name="connsiteY95" fmla="*/ 1016720 h 1495057"/>
              <a:gd name="connsiteX96" fmla="*/ 129739 w 1493957"/>
              <a:gd name="connsiteY96" fmla="*/ 998231 h 1495057"/>
              <a:gd name="connsiteX97" fmla="*/ 136722 w 1493957"/>
              <a:gd name="connsiteY97" fmla="*/ 969135 h 1495057"/>
              <a:gd name="connsiteX98" fmla="*/ 87197 w 1493957"/>
              <a:gd name="connsiteY98" fmla="*/ 921814 h 1495057"/>
              <a:gd name="connsiteX99" fmla="*/ 2349 w 1493957"/>
              <a:gd name="connsiteY99" fmla="*/ 899332 h 1495057"/>
              <a:gd name="connsiteX100" fmla="*/ 0 w 1493957"/>
              <a:gd name="connsiteY100" fmla="*/ 899043 h 1495057"/>
              <a:gd name="connsiteX101" fmla="*/ 29512 w 1493957"/>
              <a:gd name="connsiteY101" fmla="*/ 880442 h 1495057"/>
              <a:gd name="connsiteX102" fmla="*/ 98614 w 1493957"/>
              <a:gd name="connsiteY102" fmla="*/ 781972 h 1495057"/>
              <a:gd name="connsiteX103" fmla="*/ 80811 w 1493957"/>
              <a:gd name="connsiteY103" fmla="*/ 757922 h 1495057"/>
              <a:gd name="connsiteX104" fmla="*/ 57990 w 1493957"/>
              <a:gd name="connsiteY104" fmla="*/ 747529 h 1495057"/>
              <a:gd name="connsiteX105" fmla="*/ 80810 w 1493957"/>
              <a:gd name="connsiteY105" fmla="*/ 737135 h 1495057"/>
              <a:gd name="connsiteX106" fmla="*/ 98613 w 1493957"/>
              <a:gd name="connsiteY106" fmla="*/ 713086 h 1495057"/>
              <a:gd name="connsiteX107" fmla="*/ 29511 w 1493957"/>
              <a:gd name="connsiteY107" fmla="*/ 614616 h 1495057"/>
              <a:gd name="connsiteX108" fmla="*/ 15005 w 1493957"/>
              <a:gd name="connsiteY108" fmla="*/ 605473 h 1495057"/>
              <a:gd name="connsiteX109" fmla="*/ 31879 w 1493957"/>
              <a:gd name="connsiteY109" fmla="*/ 602424 h 1495057"/>
              <a:gd name="connsiteX110" fmla="*/ 132817 w 1493957"/>
              <a:gd name="connsiteY110" fmla="*/ 536979 h 1495057"/>
              <a:gd name="connsiteX111" fmla="*/ 125311 w 1493957"/>
              <a:gd name="connsiteY111" fmla="*/ 508013 h 1495057"/>
              <a:gd name="connsiteX112" fmla="*/ 108039 w 1493957"/>
              <a:gd name="connsiteY112" fmla="*/ 489833 h 1495057"/>
              <a:gd name="connsiteX113" fmla="*/ 133091 w 1493957"/>
              <a:gd name="connsiteY113" fmla="*/ 488737 h 1495057"/>
              <a:gd name="connsiteX114" fmla="*/ 158602 w 1493957"/>
              <a:gd name="connsiteY114" fmla="*/ 473100 h 1495057"/>
              <a:gd name="connsiteX115" fmla="*/ 131383 w 1493957"/>
              <a:gd name="connsiteY115" fmla="*/ 355923 h 1495057"/>
              <a:gd name="connsiteX116" fmla="*/ 110220 w 1493957"/>
              <a:gd name="connsiteY116" fmla="*/ 326574 h 1495057"/>
              <a:gd name="connsiteX117" fmla="*/ 145508 w 1493957"/>
              <a:gd name="connsiteY117" fmla="*/ 334577 h 1495057"/>
              <a:gd name="connsiteX118" fmla="*/ 263999 w 1493957"/>
              <a:gd name="connsiteY118" fmla="*/ 313810 h 1495057"/>
              <a:gd name="connsiteX119" fmla="*/ 268417 w 1493957"/>
              <a:gd name="connsiteY119" fmla="*/ 284215 h 1495057"/>
              <a:gd name="connsiteX120" fmla="*/ 259629 w 1493957"/>
              <a:gd name="connsiteY120" fmla="*/ 260729 h 1495057"/>
              <a:gd name="connsiteX121" fmla="*/ 283115 w 1493957"/>
              <a:gd name="connsiteY121" fmla="*/ 269516 h 1495057"/>
              <a:gd name="connsiteX122" fmla="*/ 312709 w 1493957"/>
              <a:gd name="connsiteY122" fmla="*/ 265099 h 1495057"/>
              <a:gd name="connsiteX123" fmla="*/ 333475 w 1493957"/>
              <a:gd name="connsiteY123" fmla="*/ 146608 h 1495057"/>
              <a:gd name="connsiteX124" fmla="*/ 329683 w 1493957"/>
              <a:gd name="connsiteY124" fmla="*/ 129886 h 1495057"/>
              <a:gd name="connsiteX125" fmla="*/ 343770 w 1493957"/>
              <a:gd name="connsiteY125" fmla="*/ 139662 h 1495057"/>
              <a:gd name="connsiteX126" fmla="*/ 461421 w 1493957"/>
              <a:gd name="connsiteY126" fmla="*/ 164759 h 1495057"/>
              <a:gd name="connsiteX127" fmla="*/ 476595 w 1493957"/>
              <a:gd name="connsiteY127" fmla="*/ 138969 h 1495057"/>
              <a:gd name="connsiteX128" fmla="*/ 477237 w 1493957"/>
              <a:gd name="connsiteY128" fmla="*/ 113901 h 1495057"/>
              <a:gd name="connsiteX129" fmla="*/ 495727 w 1493957"/>
              <a:gd name="connsiteY129" fmla="*/ 130840 h 1495057"/>
              <a:gd name="connsiteX130" fmla="*/ 524823 w 1493957"/>
              <a:gd name="connsiteY130" fmla="*/ 137822 h 1495057"/>
              <a:gd name="connsiteX131" fmla="*/ 588433 w 1493957"/>
              <a:gd name="connsiteY131" fmla="*/ 35719 h 149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1493957" h="1495057">
                <a:moveTo>
                  <a:pt x="594221" y="0"/>
                </a:moveTo>
                <a:lnTo>
                  <a:pt x="613516" y="30612"/>
                </a:lnTo>
                <a:cubicBezTo>
                  <a:pt x="649882" y="81154"/>
                  <a:pt x="684353" y="107119"/>
                  <a:pt x="711986" y="99714"/>
                </a:cubicBezTo>
                <a:cubicBezTo>
                  <a:pt x="721197" y="97246"/>
                  <a:pt x="729212" y="91187"/>
                  <a:pt x="736036" y="81911"/>
                </a:cubicBezTo>
                <a:lnTo>
                  <a:pt x="746429" y="59090"/>
                </a:lnTo>
                <a:lnTo>
                  <a:pt x="756823" y="81910"/>
                </a:lnTo>
                <a:cubicBezTo>
                  <a:pt x="763646" y="91186"/>
                  <a:pt x="771661" y="97245"/>
                  <a:pt x="780872" y="99713"/>
                </a:cubicBezTo>
                <a:cubicBezTo>
                  <a:pt x="808505" y="107118"/>
                  <a:pt x="842976" y="81153"/>
                  <a:pt x="879342" y="30611"/>
                </a:cubicBezTo>
                <a:lnTo>
                  <a:pt x="888485" y="16105"/>
                </a:lnTo>
                <a:lnTo>
                  <a:pt x="891534" y="32980"/>
                </a:lnTo>
                <a:cubicBezTo>
                  <a:pt x="906337" y="93460"/>
                  <a:pt x="928584" y="130440"/>
                  <a:pt x="956979" y="133918"/>
                </a:cubicBezTo>
                <a:cubicBezTo>
                  <a:pt x="966444" y="135077"/>
                  <a:pt x="976145" y="132458"/>
                  <a:pt x="985945" y="126411"/>
                </a:cubicBezTo>
                <a:lnTo>
                  <a:pt x="1004124" y="109140"/>
                </a:lnTo>
                <a:lnTo>
                  <a:pt x="1005221" y="134191"/>
                </a:lnTo>
                <a:cubicBezTo>
                  <a:pt x="1008076" y="145347"/>
                  <a:pt x="1013240" y="153966"/>
                  <a:pt x="1020857" y="159702"/>
                </a:cubicBezTo>
                <a:cubicBezTo>
                  <a:pt x="1043710" y="176912"/>
                  <a:pt x="1085394" y="165738"/>
                  <a:pt x="1138035" y="132483"/>
                </a:cubicBezTo>
                <a:lnTo>
                  <a:pt x="1167384" y="111320"/>
                </a:lnTo>
                <a:lnTo>
                  <a:pt x="1159381" y="146608"/>
                </a:lnTo>
                <a:cubicBezTo>
                  <a:pt x="1149358" y="208061"/>
                  <a:pt x="1155373" y="250796"/>
                  <a:pt x="1180148" y="265100"/>
                </a:cubicBezTo>
                <a:cubicBezTo>
                  <a:pt x="1188407" y="269868"/>
                  <a:pt x="1198358" y="271251"/>
                  <a:pt x="1209743" y="269517"/>
                </a:cubicBezTo>
                <a:lnTo>
                  <a:pt x="1233229" y="260729"/>
                </a:lnTo>
                <a:lnTo>
                  <a:pt x="1224442" y="284215"/>
                </a:lnTo>
                <a:cubicBezTo>
                  <a:pt x="1222708" y="295599"/>
                  <a:pt x="1224091" y="305551"/>
                  <a:pt x="1228859" y="313809"/>
                </a:cubicBezTo>
                <a:cubicBezTo>
                  <a:pt x="1243162" y="338584"/>
                  <a:pt x="1285897" y="344599"/>
                  <a:pt x="1347350" y="334576"/>
                </a:cubicBezTo>
                <a:lnTo>
                  <a:pt x="1364072" y="330784"/>
                </a:lnTo>
                <a:lnTo>
                  <a:pt x="1354296" y="344871"/>
                </a:lnTo>
                <a:cubicBezTo>
                  <a:pt x="1321998" y="398104"/>
                  <a:pt x="1311579" y="439984"/>
                  <a:pt x="1329199" y="462522"/>
                </a:cubicBezTo>
                <a:cubicBezTo>
                  <a:pt x="1335072" y="470035"/>
                  <a:pt x="1343782" y="475042"/>
                  <a:pt x="1354989" y="477696"/>
                </a:cubicBezTo>
                <a:lnTo>
                  <a:pt x="1380057" y="478338"/>
                </a:lnTo>
                <a:lnTo>
                  <a:pt x="1363117" y="496827"/>
                </a:lnTo>
                <a:cubicBezTo>
                  <a:pt x="1357248" y="506735"/>
                  <a:pt x="1354805" y="516481"/>
                  <a:pt x="1356136" y="525923"/>
                </a:cubicBezTo>
                <a:cubicBezTo>
                  <a:pt x="1360126" y="554251"/>
                  <a:pt x="1397502" y="575825"/>
                  <a:pt x="1458239" y="589533"/>
                </a:cubicBezTo>
                <a:lnTo>
                  <a:pt x="1493957" y="595322"/>
                </a:lnTo>
                <a:lnTo>
                  <a:pt x="1463346" y="614616"/>
                </a:lnTo>
                <a:cubicBezTo>
                  <a:pt x="1412804" y="650982"/>
                  <a:pt x="1386839" y="685453"/>
                  <a:pt x="1394244" y="713086"/>
                </a:cubicBezTo>
                <a:cubicBezTo>
                  <a:pt x="1396712" y="722297"/>
                  <a:pt x="1402771" y="730312"/>
                  <a:pt x="1412047" y="737136"/>
                </a:cubicBezTo>
                <a:lnTo>
                  <a:pt x="1434868" y="747529"/>
                </a:lnTo>
                <a:lnTo>
                  <a:pt x="1412048" y="757923"/>
                </a:lnTo>
                <a:cubicBezTo>
                  <a:pt x="1402772" y="764746"/>
                  <a:pt x="1396713" y="772761"/>
                  <a:pt x="1394245" y="781972"/>
                </a:cubicBezTo>
                <a:cubicBezTo>
                  <a:pt x="1386840" y="809605"/>
                  <a:pt x="1412805" y="844076"/>
                  <a:pt x="1463347" y="880442"/>
                </a:cubicBezTo>
                <a:lnTo>
                  <a:pt x="1477853" y="889586"/>
                </a:lnTo>
                <a:lnTo>
                  <a:pt x="1460978" y="892634"/>
                </a:lnTo>
                <a:cubicBezTo>
                  <a:pt x="1400498" y="907438"/>
                  <a:pt x="1363518" y="929684"/>
                  <a:pt x="1360040" y="958079"/>
                </a:cubicBezTo>
                <a:cubicBezTo>
                  <a:pt x="1358881" y="967545"/>
                  <a:pt x="1361499" y="977245"/>
                  <a:pt x="1367547" y="987045"/>
                </a:cubicBezTo>
                <a:lnTo>
                  <a:pt x="1384818" y="1005225"/>
                </a:lnTo>
                <a:lnTo>
                  <a:pt x="1359767" y="1006321"/>
                </a:lnTo>
                <a:cubicBezTo>
                  <a:pt x="1348611" y="1009176"/>
                  <a:pt x="1339992" y="1014340"/>
                  <a:pt x="1334256" y="1021958"/>
                </a:cubicBezTo>
                <a:cubicBezTo>
                  <a:pt x="1317046" y="1044810"/>
                  <a:pt x="1328220" y="1086495"/>
                  <a:pt x="1361475" y="1139136"/>
                </a:cubicBezTo>
                <a:lnTo>
                  <a:pt x="1381955" y="1167537"/>
                </a:lnTo>
                <a:lnTo>
                  <a:pt x="1379591" y="1166818"/>
                </a:lnTo>
                <a:cubicBezTo>
                  <a:pt x="1345880" y="1159171"/>
                  <a:pt x="1316443" y="1155420"/>
                  <a:pt x="1292496" y="1155906"/>
                </a:cubicBezTo>
                <a:cubicBezTo>
                  <a:pt x="1260566" y="1156553"/>
                  <a:pt x="1238394" y="1164732"/>
                  <a:pt x="1228858" y="1181249"/>
                </a:cubicBezTo>
                <a:cubicBezTo>
                  <a:pt x="1224090" y="1189507"/>
                  <a:pt x="1222707" y="1199459"/>
                  <a:pt x="1224441" y="1210843"/>
                </a:cubicBezTo>
                <a:lnTo>
                  <a:pt x="1233229" y="1234329"/>
                </a:lnTo>
                <a:lnTo>
                  <a:pt x="1209743" y="1225543"/>
                </a:lnTo>
                <a:cubicBezTo>
                  <a:pt x="1198359" y="1223808"/>
                  <a:pt x="1188407" y="1225191"/>
                  <a:pt x="1180149" y="1229959"/>
                </a:cubicBezTo>
                <a:cubicBezTo>
                  <a:pt x="1155374" y="1244263"/>
                  <a:pt x="1149359" y="1286998"/>
                  <a:pt x="1159382" y="1348451"/>
                </a:cubicBezTo>
                <a:lnTo>
                  <a:pt x="1163097" y="1364831"/>
                </a:lnTo>
                <a:lnTo>
                  <a:pt x="1136019" y="1347782"/>
                </a:lnTo>
                <a:cubicBezTo>
                  <a:pt x="1123198" y="1340630"/>
                  <a:pt x="1111128" y="1334877"/>
                  <a:pt x="1099934" y="1330620"/>
                </a:cubicBezTo>
                <a:cubicBezTo>
                  <a:pt x="1070083" y="1319268"/>
                  <a:pt x="1046461" y="1318553"/>
                  <a:pt x="1031436" y="1330300"/>
                </a:cubicBezTo>
                <a:cubicBezTo>
                  <a:pt x="1023923" y="1336173"/>
                  <a:pt x="1018915" y="1344884"/>
                  <a:pt x="1016262" y="1356089"/>
                </a:cubicBezTo>
                <a:lnTo>
                  <a:pt x="1015620" y="1381157"/>
                </a:lnTo>
                <a:lnTo>
                  <a:pt x="997130" y="1364219"/>
                </a:lnTo>
                <a:cubicBezTo>
                  <a:pt x="987223" y="1358349"/>
                  <a:pt x="977477" y="1355906"/>
                  <a:pt x="968035" y="1357236"/>
                </a:cubicBezTo>
                <a:cubicBezTo>
                  <a:pt x="939707" y="1361226"/>
                  <a:pt x="918132" y="1398603"/>
                  <a:pt x="904424" y="1459340"/>
                </a:cubicBezTo>
                <a:lnTo>
                  <a:pt x="898636" y="1495057"/>
                </a:lnTo>
                <a:lnTo>
                  <a:pt x="879342" y="1464446"/>
                </a:lnTo>
                <a:cubicBezTo>
                  <a:pt x="842976" y="1413905"/>
                  <a:pt x="808505" y="1387940"/>
                  <a:pt x="780872" y="1395344"/>
                </a:cubicBezTo>
                <a:cubicBezTo>
                  <a:pt x="771661" y="1397812"/>
                  <a:pt x="763646" y="1403871"/>
                  <a:pt x="756822" y="1413147"/>
                </a:cubicBezTo>
                <a:lnTo>
                  <a:pt x="746429" y="1435968"/>
                </a:lnTo>
                <a:lnTo>
                  <a:pt x="736035" y="1413148"/>
                </a:lnTo>
                <a:cubicBezTo>
                  <a:pt x="729212" y="1403872"/>
                  <a:pt x="721197" y="1397813"/>
                  <a:pt x="711986" y="1395345"/>
                </a:cubicBezTo>
                <a:cubicBezTo>
                  <a:pt x="684353" y="1387941"/>
                  <a:pt x="649882" y="1413906"/>
                  <a:pt x="613516" y="1464447"/>
                </a:cubicBezTo>
                <a:lnTo>
                  <a:pt x="604373" y="1478953"/>
                </a:lnTo>
                <a:lnTo>
                  <a:pt x="601324" y="1462078"/>
                </a:lnTo>
                <a:cubicBezTo>
                  <a:pt x="586520" y="1401599"/>
                  <a:pt x="564274" y="1364618"/>
                  <a:pt x="535878" y="1361141"/>
                </a:cubicBezTo>
                <a:cubicBezTo>
                  <a:pt x="526413" y="1359981"/>
                  <a:pt x="516713" y="1362600"/>
                  <a:pt x="506913" y="1368647"/>
                </a:cubicBezTo>
                <a:lnTo>
                  <a:pt x="488733" y="1385919"/>
                </a:lnTo>
                <a:lnTo>
                  <a:pt x="487637" y="1360867"/>
                </a:lnTo>
                <a:cubicBezTo>
                  <a:pt x="484782" y="1349711"/>
                  <a:pt x="479618" y="1341093"/>
                  <a:pt x="472000" y="1335356"/>
                </a:cubicBezTo>
                <a:cubicBezTo>
                  <a:pt x="449148" y="1318147"/>
                  <a:pt x="407463" y="1329321"/>
                  <a:pt x="354823" y="1362575"/>
                </a:cubicBezTo>
                <a:lnTo>
                  <a:pt x="325473" y="1383739"/>
                </a:lnTo>
                <a:lnTo>
                  <a:pt x="333475" y="1348450"/>
                </a:lnTo>
                <a:cubicBezTo>
                  <a:pt x="343499" y="1286997"/>
                  <a:pt x="337484" y="1244262"/>
                  <a:pt x="312709" y="1229958"/>
                </a:cubicBezTo>
                <a:cubicBezTo>
                  <a:pt x="304451" y="1225190"/>
                  <a:pt x="294499" y="1223807"/>
                  <a:pt x="283115" y="1225541"/>
                </a:cubicBezTo>
                <a:lnTo>
                  <a:pt x="259629" y="1234329"/>
                </a:lnTo>
                <a:lnTo>
                  <a:pt x="268415" y="1210843"/>
                </a:lnTo>
                <a:cubicBezTo>
                  <a:pt x="270150" y="1199459"/>
                  <a:pt x="268767" y="1189508"/>
                  <a:pt x="263999" y="1181249"/>
                </a:cubicBezTo>
                <a:cubicBezTo>
                  <a:pt x="254463" y="1164733"/>
                  <a:pt x="232291" y="1156554"/>
                  <a:pt x="200361" y="1155906"/>
                </a:cubicBezTo>
                <a:cubicBezTo>
                  <a:pt x="188387" y="1155663"/>
                  <a:pt x="175041" y="1156480"/>
                  <a:pt x="160475" y="1158313"/>
                </a:cubicBezTo>
                <a:lnTo>
                  <a:pt x="128984" y="1163987"/>
                </a:lnTo>
                <a:lnTo>
                  <a:pt x="138561" y="1150187"/>
                </a:lnTo>
                <a:cubicBezTo>
                  <a:pt x="170859" y="1096954"/>
                  <a:pt x="181278" y="1055074"/>
                  <a:pt x="163658" y="1032536"/>
                </a:cubicBezTo>
                <a:cubicBezTo>
                  <a:pt x="157785" y="1025024"/>
                  <a:pt x="149074" y="1020016"/>
                  <a:pt x="137869" y="1017363"/>
                </a:cubicBezTo>
                <a:lnTo>
                  <a:pt x="112801" y="1016720"/>
                </a:lnTo>
                <a:lnTo>
                  <a:pt x="129739" y="998231"/>
                </a:lnTo>
                <a:cubicBezTo>
                  <a:pt x="135609" y="988324"/>
                  <a:pt x="138052" y="978578"/>
                  <a:pt x="136722" y="969135"/>
                </a:cubicBezTo>
                <a:cubicBezTo>
                  <a:pt x="134061" y="950250"/>
                  <a:pt x="116563" y="934367"/>
                  <a:pt x="87197" y="921814"/>
                </a:cubicBezTo>
                <a:cubicBezTo>
                  <a:pt x="65172" y="912399"/>
                  <a:pt x="36472" y="904859"/>
                  <a:pt x="2349" y="899332"/>
                </a:cubicBezTo>
                <a:lnTo>
                  <a:pt x="0" y="899043"/>
                </a:lnTo>
                <a:lnTo>
                  <a:pt x="29512" y="880442"/>
                </a:lnTo>
                <a:cubicBezTo>
                  <a:pt x="80053" y="844076"/>
                  <a:pt x="106018" y="809605"/>
                  <a:pt x="98614" y="781972"/>
                </a:cubicBezTo>
                <a:cubicBezTo>
                  <a:pt x="96146" y="772761"/>
                  <a:pt x="90087" y="764746"/>
                  <a:pt x="80811" y="757922"/>
                </a:cubicBezTo>
                <a:lnTo>
                  <a:pt x="57990" y="747529"/>
                </a:lnTo>
                <a:lnTo>
                  <a:pt x="80810" y="737135"/>
                </a:lnTo>
                <a:cubicBezTo>
                  <a:pt x="90086" y="730312"/>
                  <a:pt x="96145" y="722297"/>
                  <a:pt x="98613" y="713086"/>
                </a:cubicBezTo>
                <a:cubicBezTo>
                  <a:pt x="106017" y="685453"/>
                  <a:pt x="80052" y="650982"/>
                  <a:pt x="29511" y="614616"/>
                </a:cubicBezTo>
                <a:lnTo>
                  <a:pt x="15005" y="605473"/>
                </a:lnTo>
                <a:lnTo>
                  <a:pt x="31879" y="602424"/>
                </a:lnTo>
                <a:cubicBezTo>
                  <a:pt x="92359" y="587621"/>
                  <a:pt x="129340" y="565375"/>
                  <a:pt x="132817" y="536979"/>
                </a:cubicBezTo>
                <a:cubicBezTo>
                  <a:pt x="133976" y="527514"/>
                  <a:pt x="131358" y="517813"/>
                  <a:pt x="125311" y="508013"/>
                </a:cubicBezTo>
                <a:lnTo>
                  <a:pt x="108039" y="489833"/>
                </a:lnTo>
                <a:lnTo>
                  <a:pt x="133091" y="488737"/>
                </a:lnTo>
                <a:cubicBezTo>
                  <a:pt x="144246" y="485882"/>
                  <a:pt x="152865" y="480718"/>
                  <a:pt x="158602" y="473100"/>
                </a:cubicBezTo>
                <a:cubicBezTo>
                  <a:pt x="175811" y="450248"/>
                  <a:pt x="164637" y="408564"/>
                  <a:pt x="131383" y="355923"/>
                </a:cubicBezTo>
                <a:lnTo>
                  <a:pt x="110220" y="326574"/>
                </a:lnTo>
                <a:lnTo>
                  <a:pt x="145508" y="334577"/>
                </a:lnTo>
                <a:cubicBezTo>
                  <a:pt x="206960" y="344600"/>
                  <a:pt x="249695" y="338585"/>
                  <a:pt x="263999" y="313810"/>
                </a:cubicBezTo>
                <a:cubicBezTo>
                  <a:pt x="268768" y="305551"/>
                  <a:pt x="270151" y="295600"/>
                  <a:pt x="268417" y="284215"/>
                </a:cubicBezTo>
                <a:lnTo>
                  <a:pt x="259629" y="260729"/>
                </a:lnTo>
                <a:lnTo>
                  <a:pt x="283115" y="269516"/>
                </a:lnTo>
                <a:cubicBezTo>
                  <a:pt x="294498" y="271250"/>
                  <a:pt x="304450" y="269867"/>
                  <a:pt x="312709" y="265099"/>
                </a:cubicBezTo>
                <a:cubicBezTo>
                  <a:pt x="337484" y="250796"/>
                  <a:pt x="343499" y="208061"/>
                  <a:pt x="333475" y="146608"/>
                </a:cubicBezTo>
                <a:lnTo>
                  <a:pt x="329683" y="129886"/>
                </a:lnTo>
                <a:lnTo>
                  <a:pt x="343770" y="139662"/>
                </a:lnTo>
                <a:cubicBezTo>
                  <a:pt x="397004" y="171960"/>
                  <a:pt x="438883" y="182379"/>
                  <a:pt x="461421" y="164759"/>
                </a:cubicBezTo>
                <a:cubicBezTo>
                  <a:pt x="468934" y="158885"/>
                  <a:pt x="473942" y="150176"/>
                  <a:pt x="476595" y="138969"/>
                </a:cubicBezTo>
                <a:lnTo>
                  <a:pt x="477237" y="113901"/>
                </a:lnTo>
                <a:lnTo>
                  <a:pt x="495727" y="130840"/>
                </a:lnTo>
                <a:cubicBezTo>
                  <a:pt x="505633" y="136709"/>
                  <a:pt x="515379" y="139152"/>
                  <a:pt x="524823" y="137822"/>
                </a:cubicBezTo>
                <a:cubicBezTo>
                  <a:pt x="553151" y="133832"/>
                  <a:pt x="574725" y="96456"/>
                  <a:pt x="588433" y="35719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8B02B752-3D5D-4B47-B4B6-8F8950EBF4AB}"/>
              </a:ext>
            </a:extLst>
          </p:cNvPr>
          <p:cNvSpPr/>
          <p:nvPr/>
        </p:nvSpPr>
        <p:spPr>
          <a:xfrm>
            <a:off x="6025093" y="4712490"/>
            <a:ext cx="1625637" cy="1625637"/>
          </a:xfrm>
          <a:custGeom>
            <a:avLst/>
            <a:gdLst>
              <a:gd name="connsiteX0" fmla="*/ 719574 w 1439148"/>
              <a:gd name="connsiteY0" fmla="*/ 0 h 1439148"/>
              <a:gd name="connsiteX1" fmla="*/ 721789 w 1439148"/>
              <a:gd name="connsiteY1" fmla="*/ 29798 h 1439148"/>
              <a:gd name="connsiteX2" fmla="*/ 770610 w 1439148"/>
              <a:gd name="connsiteY2" fmla="*/ 243741 h 1439148"/>
              <a:gd name="connsiteX3" fmla="*/ 780621 w 1439148"/>
              <a:gd name="connsiteY3" fmla="*/ 260205 h 1439148"/>
              <a:gd name="connsiteX4" fmla="*/ 782255 w 1439148"/>
              <a:gd name="connsiteY4" fmla="*/ 266184 h 1439148"/>
              <a:gd name="connsiteX5" fmla="*/ 784386 w 1439148"/>
              <a:gd name="connsiteY5" fmla="*/ 268329 h 1439148"/>
              <a:gd name="connsiteX6" fmla="*/ 799014 w 1439148"/>
              <a:gd name="connsiteY6" fmla="*/ 238093 h 1439148"/>
              <a:gd name="connsiteX7" fmla="*/ 827675 w 1439148"/>
              <a:gd name="connsiteY7" fmla="*/ 156333 h 1439148"/>
              <a:gd name="connsiteX8" fmla="*/ 834231 w 1439148"/>
              <a:gd name="connsiteY8" fmla="*/ 132369 h 1439148"/>
              <a:gd name="connsiteX9" fmla="*/ 831291 w 1439148"/>
              <a:gd name="connsiteY9" fmla="*/ 157039 h 1439148"/>
              <a:gd name="connsiteX10" fmla="*/ 827407 w 1439148"/>
              <a:gd name="connsiteY10" fmla="*/ 262694 h 1439148"/>
              <a:gd name="connsiteX11" fmla="*/ 828599 w 1439148"/>
              <a:gd name="connsiteY11" fmla="*/ 278788 h 1439148"/>
              <a:gd name="connsiteX12" fmla="*/ 834161 w 1439148"/>
              <a:gd name="connsiteY12" fmla="*/ 276447 h 1439148"/>
              <a:gd name="connsiteX13" fmla="*/ 837947 w 1439148"/>
              <a:gd name="connsiteY13" fmla="*/ 271541 h 1439148"/>
              <a:gd name="connsiteX14" fmla="*/ 853471 w 1439148"/>
              <a:gd name="connsiteY14" fmla="*/ 260124 h 1439148"/>
              <a:gd name="connsiteX15" fmla="*/ 980040 w 1439148"/>
              <a:gd name="connsiteY15" fmla="*/ 80861 h 1439148"/>
              <a:gd name="connsiteX16" fmla="*/ 993429 w 1439148"/>
              <a:gd name="connsiteY16" fmla="*/ 54150 h 1439148"/>
              <a:gd name="connsiteX17" fmla="*/ 984137 w 1439148"/>
              <a:gd name="connsiteY17" fmla="*/ 82548 h 1439148"/>
              <a:gd name="connsiteX18" fmla="*/ 947862 w 1439148"/>
              <a:gd name="connsiteY18" fmla="*/ 298970 h 1439148"/>
              <a:gd name="connsiteX19" fmla="*/ 951930 w 1439148"/>
              <a:gd name="connsiteY19" fmla="*/ 324867 h 1439148"/>
              <a:gd name="connsiteX20" fmla="*/ 951887 w 1439148"/>
              <a:gd name="connsiteY20" fmla="*/ 325211 h 1439148"/>
              <a:gd name="connsiteX21" fmla="*/ 952557 w 1439148"/>
              <a:gd name="connsiteY21" fmla="*/ 326855 h 1439148"/>
              <a:gd name="connsiteX22" fmla="*/ 962659 w 1439148"/>
              <a:gd name="connsiteY22" fmla="*/ 317980 h 1439148"/>
              <a:gd name="connsiteX23" fmla="*/ 1033899 w 1439148"/>
              <a:gd name="connsiteY23" fmla="*/ 239858 h 1439148"/>
              <a:gd name="connsiteX24" fmla="*/ 1049081 w 1439148"/>
              <a:gd name="connsiteY24" fmla="*/ 220194 h 1439148"/>
              <a:gd name="connsiteX25" fmla="*/ 1036973 w 1439148"/>
              <a:gd name="connsiteY25" fmla="*/ 241887 h 1439148"/>
              <a:gd name="connsiteX26" fmla="*/ 993172 w 1439148"/>
              <a:gd name="connsiteY26" fmla="*/ 338114 h 1439148"/>
              <a:gd name="connsiteX27" fmla="*/ 988149 w 1439148"/>
              <a:gd name="connsiteY27" fmla="*/ 353451 h 1439148"/>
              <a:gd name="connsiteX28" fmla="*/ 994184 w 1439148"/>
              <a:gd name="connsiteY28" fmla="*/ 353403 h 1439148"/>
              <a:gd name="connsiteX29" fmla="*/ 994484 w 1439148"/>
              <a:gd name="connsiteY29" fmla="*/ 353230 h 1439148"/>
              <a:gd name="connsiteX30" fmla="*/ 1019951 w 1439148"/>
              <a:gd name="connsiteY30" fmla="*/ 347021 h 1439148"/>
              <a:gd name="connsiteX31" fmla="*/ 1205753 w 1439148"/>
              <a:gd name="connsiteY31" fmla="*/ 230262 h 1439148"/>
              <a:gd name="connsiteX32" fmla="*/ 1228390 w 1439148"/>
              <a:gd name="connsiteY32" fmla="*/ 210759 h 1439148"/>
              <a:gd name="connsiteX33" fmla="*/ 1208886 w 1439148"/>
              <a:gd name="connsiteY33" fmla="*/ 233395 h 1439148"/>
              <a:gd name="connsiteX34" fmla="*/ 1092128 w 1439148"/>
              <a:gd name="connsiteY34" fmla="*/ 419197 h 1439148"/>
              <a:gd name="connsiteX35" fmla="*/ 1087563 w 1439148"/>
              <a:gd name="connsiteY35" fmla="*/ 437918 h 1439148"/>
              <a:gd name="connsiteX36" fmla="*/ 1084491 w 1439148"/>
              <a:gd name="connsiteY36" fmla="*/ 443300 h 1439148"/>
              <a:gd name="connsiteX37" fmla="*/ 1084478 w 1439148"/>
              <a:gd name="connsiteY37" fmla="*/ 447163 h 1439148"/>
              <a:gd name="connsiteX38" fmla="*/ 1098470 w 1439148"/>
              <a:gd name="connsiteY38" fmla="*/ 442436 h 1439148"/>
              <a:gd name="connsiteX39" fmla="*/ 1194285 w 1439148"/>
              <a:gd name="connsiteY39" fmla="*/ 397741 h 1439148"/>
              <a:gd name="connsiteX40" fmla="*/ 1215865 w 1439148"/>
              <a:gd name="connsiteY40" fmla="*/ 385432 h 1439148"/>
              <a:gd name="connsiteX41" fmla="*/ 1196342 w 1439148"/>
              <a:gd name="connsiteY41" fmla="*/ 400797 h 1439148"/>
              <a:gd name="connsiteX42" fmla="*/ 1118887 w 1439148"/>
              <a:gd name="connsiteY42" fmla="*/ 472760 h 1439148"/>
              <a:gd name="connsiteX43" fmla="*/ 1108349 w 1439148"/>
              <a:gd name="connsiteY43" fmla="*/ 484984 h 1439148"/>
              <a:gd name="connsiteX44" fmla="*/ 1113937 w 1439148"/>
              <a:gd name="connsiteY44" fmla="*/ 487262 h 1439148"/>
              <a:gd name="connsiteX45" fmla="*/ 1120084 w 1439148"/>
              <a:gd name="connsiteY45" fmla="*/ 486469 h 1439148"/>
              <a:gd name="connsiteX46" fmla="*/ 1139133 w 1439148"/>
              <a:gd name="connsiteY46" fmla="*/ 489374 h 1439148"/>
              <a:gd name="connsiteX47" fmla="*/ 1355389 w 1439148"/>
              <a:gd name="connsiteY47" fmla="*/ 452114 h 1439148"/>
              <a:gd name="connsiteX48" fmla="*/ 1383745 w 1439148"/>
              <a:gd name="connsiteY48" fmla="*/ 442693 h 1439148"/>
              <a:gd name="connsiteX49" fmla="*/ 1357094 w 1439148"/>
              <a:gd name="connsiteY49" fmla="*/ 456203 h 1439148"/>
              <a:gd name="connsiteX50" fmla="*/ 1178410 w 1439148"/>
              <a:gd name="connsiteY50" fmla="*/ 583587 h 1439148"/>
              <a:gd name="connsiteX51" fmla="*/ 1162974 w 1439148"/>
              <a:gd name="connsiteY51" fmla="*/ 604776 h 1439148"/>
              <a:gd name="connsiteX52" fmla="*/ 1162701 w 1439148"/>
              <a:gd name="connsiteY52" fmla="*/ 604987 h 1439148"/>
              <a:gd name="connsiteX53" fmla="*/ 1162012 w 1439148"/>
              <a:gd name="connsiteY53" fmla="*/ 606623 h 1439148"/>
              <a:gd name="connsiteX54" fmla="*/ 1175431 w 1439148"/>
              <a:gd name="connsiteY54" fmla="*/ 607492 h 1439148"/>
              <a:gd name="connsiteX55" fmla="*/ 1281045 w 1439148"/>
              <a:gd name="connsiteY55" fmla="*/ 602625 h 1439148"/>
              <a:gd name="connsiteX56" fmla="*/ 1305686 w 1439148"/>
              <a:gd name="connsiteY56" fmla="*/ 599455 h 1439148"/>
              <a:gd name="connsiteX57" fmla="*/ 1281785 w 1439148"/>
              <a:gd name="connsiteY57" fmla="*/ 606233 h 1439148"/>
              <a:gd name="connsiteX58" fmla="*/ 1182771 w 1439148"/>
              <a:gd name="connsiteY58" fmla="*/ 643304 h 1439148"/>
              <a:gd name="connsiteX59" fmla="*/ 1168373 w 1439148"/>
              <a:gd name="connsiteY59" fmla="*/ 650597 h 1439148"/>
              <a:gd name="connsiteX60" fmla="*/ 1172674 w 1439148"/>
              <a:gd name="connsiteY60" fmla="*/ 654830 h 1439148"/>
              <a:gd name="connsiteX61" fmla="*/ 1173008 w 1439148"/>
              <a:gd name="connsiteY61" fmla="*/ 654920 h 1439148"/>
              <a:gd name="connsiteX62" fmla="*/ 1195408 w 1439148"/>
              <a:gd name="connsiteY62" fmla="*/ 668538 h 1439148"/>
              <a:gd name="connsiteX63" fmla="*/ 1409351 w 1439148"/>
              <a:gd name="connsiteY63" fmla="*/ 717359 h 1439148"/>
              <a:gd name="connsiteX64" fmla="*/ 1439148 w 1439148"/>
              <a:gd name="connsiteY64" fmla="*/ 719574 h 1439148"/>
              <a:gd name="connsiteX65" fmla="*/ 1409350 w 1439148"/>
              <a:gd name="connsiteY65" fmla="*/ 721789 h 1439148"/>
              <a:gd name="connsiteX66" fmla="*/ 1195408 w 1439148"/>
              <a:gd name="connsiteY66" fmla="*/ 770610 h 1439148"/>
              <a:gd name="connsiteX67" fmla="*/ 1178943 w 1439148"/>
              <a:gd name="connsiteY67" fmla="*/ 780621 h 1439148"/>
              <a:gd name="connsiteX68" fmla="*/ 1172964 w 1439148"/>
              <a:gd name="connsiteY68" fmla="*/ 782255 h 1439148"/>
              <a:gd name="connsiteX69" fmla="*/ 1170223 w 1439148"/>
              <a:gd name="connsiteY69" fmla="*/ 784977 h 1439148"/>
              <a:gd name="connsiteX70" fmla="*/ 1183461 w 1439148"/>
              <a:gd name="connsiteY70" fmla="*/ 791528 h 1439148"/>
              <a:gd name="connsiteX71" fmla="*/ 1282816 w 1439148"/>
              <a:gd name="connsiteY71" fmla="*/ 827675 h 1439148"/>
              <a:gd name="connsiteX72" fmla="*/ 1306779 w 1439148"/>
              <a:gd name="connsiteY72" fmla="*/ 834231 h 1439148"/>
              <a:gd name="connsiteX73" fmla="*/ 1282109 w 1439148"/>
              <a:gd name="connsiteY73" fmla="*/ 831291 h 1439148"/>
              <a:gd name="connsiteX74" fmla="*/ 1176455 w 1439148"/>
              <a:gd name="connsiteY74" fmla="*/ 827407 h 1439148"/>
              <a:gd name="connsiteX75" fmla="*/ 1160360 w 1439148"/>
              <a:gd name="connsiteY75" fmla="*/ 828599 h 1439148"/>
              <a:gd name="connsiteX76" fmla="*/ 1162701 w 1439148"/>
              <a:gd name="connsiteY76" fmla="*/ 834161 h 1439148"/>
              <a:gd name="connsiteX77" fmla="*/ 1167606 w 1439148"/>
              <a:gd name="connsiteY77" fmla="*/ 837947 h 1439148"/>
              <a:gd name="connsiteX78" fmla="*/ 1179022 w 1439148"/>
              <a:gd name="connsiteY78" fmla="*/ 853471 h 1439148"/>
              <a:gd name="connsiteX79" fmla="*/ 1358287 w 1439148"/>
              <a:gd name="connsiteY79" fmla="*/ 980040 h 1439148"/>
              <a:gd name="connsiteX80" fmla="*/ 1384999 w 1439148"/>
              <a:gd name="connsiteY80" fmla="*/ 993429 h 1439148"/>
              <a:gd name="connsiteX81" fmla="*/ 1356600 w 1439148"/>
              <a:gd name="connsiteY81" fmla="*/ 984137 h 1439148"/>
              <a:gd name="connsiteX82" fmla="*/ 1140176 w 1439148"/>
              <a:gd name="connsiteY82" fmla="*/ 947862 h 1439148"/>
              <a:gd name="connsiteX83" fmla="*/ 1114308 w 1439148"/>
              <a:gd name="connsiteY83" fmla="*/ 951926 h 1439148"/>
              <a:gd name="connsiteX84" fmla="*/ 1113937 w 1439148"/>
              <a:gd name="connsiteY84" fmla="*/ 951887 h 1439148"/>
              <a:gd name="connsiteX85" fmla="*/ 1112293 w 1439148"/>
              <a:gd name="connsiteY85" fmla="*/ 952557 h 1439148"/>
              <a:gd name="connsiteX86" fmla="*/ 1121167 w 1439148"/>
              <a:gd name="connsiteY86" fmla="*/ 962659 h 1439148"/>
              <a:gd name="connsiteX87" fmla="*/ 1199290 w 1439148"/>
              <a:gd name="connsiteY87" fmla="*/ 1033899 h 1439148"/>
              <a:gd name="connsiteX88" fmla="*/ 1218955 w 1439148"/>
              <a:gd name="connsiteY88" fmla="*/ 1049081 h 1439148"/>
              <a:gd name="connsiteX89" fmla="*/ 1197261 w 1439148"/>
              <a:gd name="connsiteY89" fmla="*/ 1036973 h 1439148"/>
              <a:gd name="connsiteX90" fmla="*/ 1101034 w 1439148"/>
              <a:gd name="connsiteY90" fmla="*/ 993172 h 1439148"/>
              <a:gd name="connsiteX91" fmla="*/ 1085697 w 1439148"/>
              <a:gd name="connsiteY91" fmla="*/ 988149 h 1439148"/>
              <a:gd name="connsiteX92" fmla="*/ 1085745 w 1439148"/>
              <a:gd name="connsiteY92" fmla="*/ 994183 h 1439148"/>
              <a:gd name="connsiteX93" fmla="*/ 1085918 w 1439148"/>
              <a:gd name="connsiteY93" fmla="*/ 994484 h 1439148"/>
              <a:gd name="connsiteX94" fmla="*/ 1092128 w 1439148"/>
              <a:gd name="connsiteY94" fmla="*/ 1019951 h 1439148"/>
              <a:gd name="connsiteX95" fmla="*/ 1208886 w 1439148"/>
              <a:gd name="connsiteY95" fmla="*/ 1205753 h 1439148"/>
              <a:gd name="connsiteX96" fmla="*/ 1228390 w 1439148"/>
              <a:gd name="connsiteY96" fmla="*/ 1228390 h 1439148"/>
              <a:gd name="connsiteX97" fmla="*/ 1205753 w 1439148"/>
              <a:gd name="connsiteY97" fmla="*/ 1208886 h 1439148"/>
              <a:gd name="connsiteX98" fmla="*/ 1019951 w 1439148"/>
              <a:gd name="connsiteY98" fmla="*/ 1092128 h 1439148"/>
              <a:gd name="connsiteX99" fmla="*/ 1001230 w 1439148"/>
              <a:gd name="connsiteY99" fmla="*/ 1087563 h 1439148"/>
              <a:gd name="connsiteX100" fmla="*/ 995848 w 1439148"/>
              <a:gd name="connsiteY100" fmla="*/ 1084491 h 1439148"/>
              <a:gd name="connsiteX101" fmla="*/ 991984 w 1439148"/>
              <a:gd name="connsiteY101" fmla="*/ 1084478 h 1439148"/>
              <a:gd name="connsiteX102" fmla="*/ 996712 w 1439148"/>
              <a:gd name="connsiteY102" fmla="*/ 1098471 h 1439148"/>
              <a:gd name="connsiteX103" fmla="*/ 1041407 w 1439148"/>
              <a:gd name="connsiteY103" fmla="*/ 1194285 h 1439148"/>
              <a:gd name="connsiteX104" fmla="*/ 1053716 w 1439148"/>
              <a:gd name="connsiteY104" fmla="*/ 1215865 h 1439148"/>
              <a:gd name="connsiteX105" fmla="*/ 1038351 w 1439148"/>
              <a:gd name="connsiteY105" fmla="*/ 1196343 h 1439148"/>
              <a:gd name="connsiteX106" fmla="*/ 966387 w 1439148"/>
              <a:gd name="connsiteY106" fmla="*/ 1118887 h 1439148"/>
              <a:gd name="connsiteX107" fmla="*/ 954164 w 1439148"/>
              <a:gd name="connsiteY107" fmla="*/ 1108350 h 1439148"/>
              <a:gd name="connsiteX108" fmla="*/ 951887 w 1439148"/>
              <a:gd name="connsiteY108" fmla="*/ 1113937 h 1439148"/>
              <a:gd name="connsiteX109" fmla="*/ 952678 w 1439148"/>
              <a:gd name="connsiteY109" fmla="*/ 1120084 h 1439148"/>
              <a:gd name="connsiteX110" fmla="*/ 949775 w 1439148"/>
              <a:gd name="connsiteY110" fmla="*/ 1139134 h 1439148"/>
              <a:gd name="connsiteX111" fmla="*/ 987035 w 1439148"/>
              <a:gd name="connsiteY111" fmla="*/ 1355390 h 1439148"/>
              <a:gd name="connsiteX112" fmla="*/ 996455 w 1439148"/>
              <a:gd name="connsiteY112" fmla="*/ 1383745 h 1439148"/>
              <a:gd name="connsiteX113" fmla="*/ 982945 w 1439148"/>
              <a:gd name="connsiteY113" fmla="*/ 1357095 h 1439148"/>
              <a:gd name="connsiteX114" fmla="*/ 878761 w 1439148"/>
              <a:gd name="connsiteY114" fmla="*/ 1201403 h 1439148"/>
              <a:gd name="connsiteX115" fmla="*/ 834377 w 1439148"/>
              <a:gd name="connsiteY115" fmla="*/ 1162981 h 1439148"/>
              <a:gd name="connsiteX116" fmla="*/ 834161 w 1439148"/>
              <a:gd name="connsiteY116" fmla="*/ 1162701 h 1439148"/>
              <a:gd name="connsiteX117" fmla="*/ 832524 w 1439148"/>
              <a:gd name="connsiteY117" fmla="*/ 1162012 h 1439148"/>
              <a:gd name="connsiteX118" fmla="*/ 831656 w 1439148"/>
              <a:gd name="connsiteY118" fmla="*/ 1175431 h 1439148"/>
              <a:gd name="connsiteX119" fmla="*/ 836523 w 1439148"/>
              <a:gd name="connsiteY119" fmla="*/ 1281046 h 1439148"/>
              <a:gd name="connsiteX120" fmla="*/ 839693 w 1439148"/>
              <a:gd name="connsiteY120" fmla="*/ 1305686 h 1439148"/>
              <a:gd name="connsiteX121" fmla="*/ 832914 w 1439148"/>
              <a:gd name="connsiteY121" fmla="*/ 1281786 h 1439148"/>
              <a:gd name="connsiteX122" fmla="*/ 803494 w 1439148"/>
              <a:gd name="connsiteY122" fmla="*/ 1200295 h 1439148"/>
              <a:gd name="connsiteX123" fmla="*/ 787973 w 1439148"/>
              <a:gd name="connsiteY123" fmla="*/ 1168960 h 1439148"/>
              <a:gd name="connsiteX124" fmla="*/ 784318 w 1439148"/>
              <a:gd name="connsiteY124" fmla="*/ 1172674 h 1439148"/>
              <a:gd name="connsiteX125" fmla="*/ 784226 w 1439148"/>
              <a:gd name="connsiteY125" fmla="*/ 1173017 h 1439148"/>
              <a:gd name="connsiteX126" fmla="*/ 758046 w 1439148"/>
              <a:gd name="connsiteY126" fmla="*/ 1225558 h 1439148"/>
              <a:gd name="connsiteX127" fmla="*/ 721789 w 1439148"/>
              <a:gd name="connsiteY127" fmla="*/ 1409351 h 1439148"/>
              <a:gd name="connsiteX128" fmla="*/ 719574 w 1439148"/>
              <a:gd name="connsiteY128" fmla="*/ 1439148 h 1439148"/>
              <a:gd name="connsiteX129" fmla="*/ 717359 w 1439148"/>
              <a:gd name="connsiteY129" fmla="*/ 1409351 h 1439148"/>
              <a:gd name="connsiteX130" fmla="*/ 668538 w 1439148"/>
              <a:gd name="connsiteY130" fmla="*/ 1195408 h 1439148"/>
              <a:gd name="connsiteX131" fmla="*/ 658528 w 1439148"/>
              <a:gd name="connsiteY131" fmla="*/ 1178943 h 1439148"/>
              <a:gd name="connsiteX132" fmla="*/ 656893 w 1439148"/>
              <a:gd name="connsiteY132" fmla="*/ 1172964 h 1439148"/>
              <a:gd name="connsiteX133" fmla="*/ 654762 w 1439148"/>
              <a:gd name="connsiteY133" fmla="*/ 1170819 h 1439148"/>
              <a:gd name="connsiteX134" fmla="*/ 640134 w 1439148"/>
              <a:gd name="connsiteY134" fmla="*/ 1201055 h 1439148"/>
              <a:gd name="connsiteX135" fmla="*/ 611473 w 1439148"/>
              <a:gd name="connsiteY135" fmla="*/ 1282816 h 1439148"/>
              <a:gd name="connsiteX136" fmla="*/ 604917 w 1439148"/>
              <a:gd name="connsiteY136" fmla="*/ 1306779 h 1439148"/>
              <a:gd name="connsiteX137" fmla="*/ 607857 w 1439148"/>
              <a:gd name="connsiteY137" fmla="*/ 1282110 h 1439148"/>
              <a:gd name="connsiteX138" fmla="*/ 611741 w 1439148"/>
              <a:gd name="connsiteY138" fmla="*/ 1176455 h 1439148"/>
              <a:gd name="connsiteX139" fmla="*/ 610549 w 1439148"/>
              <a:gd name="connsiteY139" fmla="*/ 1160360 h 1439148"/>
              <a:gd name="connsiteX140" fmla="*/ 604987 w 1439148"/>
              <a:gd name="connsiteY140" fmla="*/ 1162701 h 1439148"/>
              <a:gd name="connsiteX141" fmla="*/ 601201 w 1439148"/>
              <a:gd name="connsiteY141" fmla="*/ 1167607 h 1439148"/>
              <a:gd name="connsiteX142" fmla="*/ 585677 w 1439148"/>
              <a:gd name="connsiteY142" fmla="*/ 1179024 h 1439148"/>
              <a:gd name="connsiteX143" fmla="*/ 459108 w 1439148"/>
              <a:gd name="connsiteY143" fmla="*/ 1358287 h 1439148"/>
              <a:gd name="connsiteX144" fmla="*/ 445719 w 1439148"/>
              <a:gd name="connsiteY144" fmla="*/ 1384999 h 1439148"/>
              <a:gd name="connsiteX145" fmla="*/ 455011 w 1439148"/>
              <a:gd name="connsiteY145" fmla="*/ 1356601 h 1439148"/>
              <a:gd name="connsiteX146" fmla="*/ 491286 w 1439148"/>
              <a:gd name="connsiteY146" fmla="*/ 1140178 h 1439148"/>
              <a:gd name="connsiteX147" fmla="*/ 487218 w 1439148"/>
              <a:gd name="connsiteY147" fmla="*/ 1114280 h 1439148"/>
              <a:gd name="connsiteX148" fmla="*/ 487261 w 1439148"/>
              <a:gd name="connsiteY148" fmla="*/ 1113937 h 1439148"/>
              <a:gd name="connsiteX149" fmla="*/ 486591 w 1439148"/>
              <a:gd name="connsiteY149" fmla="*/ 1112293 h 1439148"/>
              <a:gd name="connsiteX150" fmla="*/ 476489 w 1439148"/>
              <a:gd name="connsiteY150" fmla="*/ 1121168 h 1439148"/>
              <a:gd name="connsiteX151" fmla="*/ 405249 w 1439148"/>
              <a:gd name="connsiteY151" fmla="*/ 1199290 h 1439148"/>
              <a:gd name="connsiteX152" fmla="*/ 390067 w 1439148"/>
              <a:gd name="connsiteY152" fmla="*/ 1218955 h 1439148"/>
              <a:gd name="connsiteX153" fmla="*/ 402175 w 1439148"/>
              <a:gd name="connsiteY153" fmla="*/ 1197261 h 1439148"/>
              <a:gd name="connsiteX154" fmla="*/ 445976 w 1439148"/>
              <a:gd name="connsiteY154" fmla="*/ 1101035 h 1439148"/>
              <a:gd name="connsiteX155" fmla="*/ 450999 w 1439148"/>
              <a:gd name="connsiteY155" fmla="*/ 1085697 h 1439148"/>
              <a:gd name="connsiteX156" fmla="*/ 444965 w 1439148"/>
              <a:gd name="connsiteY156" fmla="*/ 1085745 h 1439148"/>
              <a:gd name="connsiteX157" fmla="*/ 444665 w 1439148"/>
              <a:gd name="connsiteY157" fmla="*/ 1085918 h 1439148"/>
              <a:gd name="connsiteX158" fmla="*/ 419197 w 1439148"/>
              <a:gd name="connsiteY158" fmla="*/ 1092128 h 1439148"/>
              <a:gd name="connsiteX159" fmla="*/ 233394 w 1439148"/>
              <a:gd name="connsiteY159" fmla="*/ 1208886 h 1439148"/>
              <a:gd name="connsiteX160" fmla="*/ 210759 w 1439148"/>
              <a:gd name="connsiteY160" fmla="*/ 1228390 h 1439148"/>
              <a:gd name="connsiteX161" fmla="*/ 230262 w 1439148"/>
              <a:gd name="connsiteY161" fmla="*/ 1205753 h 1439148"/>
              <a:gd name="connsiteX162" fmla="*/ 347021 w 1439148"/>
              <a:gd name="connsiteY162" fmla="*/ 1019952 h 1439148"/>
              <a:gd name="connsiteX163" fmla="*/ 351586 w 1439148"/>
              <a:gd name="connsiteY163" fmla="*/ 1001230 h 1439148"/>
              <a:gd name="connsiteX164" fmla="*/ 354657 w 1439148"/>
              <a:gd name="connsiteY164" fmla="*/ 995848 h 1439148"/>
              <a:gd name="connsiteX165" fmla="*/ 354670 w 1439148"/>
              <a:gd name="connsiteY165" fmla="*/ 991985 h 1439148"/>
              <a:gd name="connsiteX166" fmla="*/ 340677 w 1439148"/>
              <a:gd name="connsiteY166" fmla="*/ 996712 h 1439148"/>
              <a:gd name="connsiteX167" fmla="*/ 244862 w 1439148"/>
              <a:gd name="connsiteY167" fmla="*/ 1041407 h 1439148"/>
              <a:gd name="connsiteX168" fmla="*/ 223284 w 1439148"/>
              <a:gd name="connsiteY168" fmla="*/ 1053716 h 1439148"/>
              <a:gd name="connsiteX169" fmla="*/ 242806 w 1439148"/>
              <a:gd name="connsiteY169" fmla="*/ 1038351 h 1439148"/>
              <a:gd name="connsiteX170" fmla="*/ 320261 w 1439148"/>
              <a:gd name="connsiteY170" fmla="*/ 966388 h 1439148"/>
              <a:gd name="connsiteX171" fmla="*/ 330799 w 1439148"/>
              <a:gd name="connsiteY171" fmla="*/ 954165 h 1439148"/>
              <a:gd name="connsiteX172" fmla="*/ 325211 w 1439148"/>
              <a:gd name="connsiteY172" fmla="*/ 951887 h 1439148"/>
              <a:gd name="connsiteX173" fmla="*/ 318549 w 1439148"/>
              <a:gd name="connsiteY173" fmla="*/ 952600 h 1439148"/>
              <a:gd name="connsiteX174" fmla="*/ 300015 w 1439148"/>
              <a:gd name="connsiteY174" fmla="*/ 949775 h 1439148"/>
              <a:gd name="connsiteX175" fmla="*/ 83759 w 1439148"/>
              <a:gd name="connsiteY175" fmla="*/ 987035 h 1439148"/>
              <a:gd name="connsiteX176" fmla="*/ 55403 w 1439148"/>
              <a:gd name="connsiteY176" fmla="*/ 996455 h 1439148"/>
              <a:gd name="connsiteX177" fmla="*/ 82054 w 1439148"/>
              <a:gd name="connsiteY177" fmla="*/ 982946 h 1439148"/>
              <a:gd name="connsiteX178" fmla="*/ 260738 w 1439148"/>
              <a:gd name="connsiteY178" fmla="*/ 855561 h 1439148"/>
              <a:gd name="connsiteX179" fmla="*/ 276174 w 1439148"/>
              <a:gd name="connsiteY179" fmla="*/ 834372 h 1439148"/>
              <a:gd name="connsiteX180" fmla="*/ 276448 w 1439148"/>
              <a:gd name="connsiteY180" fmla="*/ 834161 h 1439148"/>
              <a:gd name="connsiteX181" fmla="*/ 277137 w 1439148"/>
              <a:gd name="connsiteY181" fmla="*/ 832525 h 1439148"/>
              <a:gd name="connsiteX182" fmla="*/ 263717 w 1439148"/>
              <a:gd name="connsiteY182" fmla="*/ 831656 h 1439148"/>
              <a:gd name="connsiteX183" fmla="*/ 158103 w 1439148"/>
              <a:gd name="connsiteY183" fmla="*/ 836523 h 1439148"/>
              <a:gd name="connsiteX184" fmla="*/ 133462 w 1439148"/>
              <a:gd name="connsiteY184" fmla="*/ 839693 h 1439148"/>
              <a:gd name="connsiteX185" fmla="*/ 157363 w 1439148"/>
              <a:gd name="connsiteY185" fmla="*/ 832915 h 1439148"/>
              <a:gd name="connsiteX186" fmla="*/ 256378 w 1439148"/>
              <a:gd name="connsiteY186" fmla="*/ 795844 h 1439148"/>
              <a:gd name="connsiteX187" fmla="*/ 270774 w 1439148"/>
              <a:gd name="connsiteY187" fmla="*/ 788551 h 1439148"/>
              <a:gd name="connsiteX188" fmla="*/ 266474 w 1439148"/>
              <a:gd name="connsiteY188" fmla="*/ 784319 h 1439148"/>
              <a:gd name="connsiteX189" fmla="*/ 266140 w 1439148"/>
              <a:gd name="connsiteY189" fmla="*/ 784228 h 1439148"/>
              <a:gd name="connsiteX190" fmla="*/ 243741 w 1439148"/>
              <a:gd name="connsiteY190" fmla="*/ 770610 h 1439148"/>
              <a:gd name="connsiteX191" fmla="*/ 29798 w 1439148"/>
              <a:gd name="connsiteY191" fmla="*/ 721789 h 1439148"/>
              <a:gd name="connsiteX192" fmla="*/ 0 w 1439148"/>
              <a:gd name="connsiteY192" fmla="*/ 719574 h 1439148"/>
              <a:gd name="connsiteX193" fmla="*/ 29798 w 1439148"/>
              <a:gd name="connsiteY193" fmla="*/ 717359 h 1439148"/>
              <a:gd name="connsiteX194" fmla="*/ 243741 w 1439148"/>
              <a:gd name="connsiteY194" fmla="*/ 668538 h 1439148"/>
              <a:gd name="connsiteX195" fmla="*/ 260205 w 1439148"/>
              <a:gd name="connsiteY195" fmla="*/ 658527 h 1439148"/>
              <a:gd name="connsiteX196" fmla="*/ 266184 w 1439148"/>
              <a:gd name="connsiteY196" fmla="*/ 656893 h 1439148"/>
              <a:gd name="connsiteX197" fmla="*/ 268925 w 1439148"/>
              <a:gd name="connsiteY197" fmla="*/ 654171 h 1439148"/>
              <a:gd name="connsiteX198" fmla="*/ 255688 w 1439148"/>
              <a:gd name="connsiteY198" fmla="*/ 647620 h 1439148"/>
              <a:gd name="connsiteX199" fmla="*/ 156333 w 1439148"/>
              <a:gd name="connsiteY199" fmla="*/ 611473 h 1439148"/>
              <a:gd name="connsiteX200" fmla="*/ 132369 w 1439148"/>
              <a:gd name="connsiteY200" fmla="*/ 604917 h 1439148"/>
              <a:gd name="connsiteX201" fmla="*/ 157039 w 1439148"/>
              <a:gd name="connsiteY201" fmla="*/ 607857 h 1439148"/>
              <a:gd name="connsiteX202" fmla="*/ 262694 w 1439148"/>
              <a:gd name="connsiteY202" fmla="*/ 611741 h 1439148"/>
              <a:gd name="connsiteX203" fmla="*/ 278788 w 1439148"/>
              <a:gd name="connsiteY203" fmla="*/ 610549 h 1439148"/>
              <a:gd name="connsiteX204" fmla="*/ 276447 w 1439148"/>
              <a:gd name="connsiteY204" fmla="*/ 604987 h 1439148"/>
              <a:gd name="connsiteX205" fmla="*/ 271541 w 1439148"/>
              <a:gd name="connsiteY205" fmla="*/ 601201 h 1439148"/>
              <a:gd name="connsiteX206" fmla="*/ 260125 w 1439148"/>
              <a:gd name="connsiteY206" fmla="*/ 585677 h 1439148"/>
              <a:gd name="connsiteX207" fmla="*/ 80861 w 1439148"/>
              <a:gd name="connsiteY207" fmla="*/ 459108 h 1439148"/>
              <a:gd name="connsiteX208" fmla="*/ 54150 w 1439148"/>
              <a:gd name="connsiteY208" fmla="*/ 445719 h 1439148"/>
              <a:gd name="connsiteX209" fmla="*/ 82548 w 1439148"/>
              <a:gd name="connsiteY209" fmla="*/ 455011 h 1439148"/>
              <a:gd name="connsiteX210" fmla="*/ 298972 w 1439148"/>
              <a:gd name="connsiteY210" fmla="*/ 491287 h 1439148"/>
              <a:gd name="connsiteX211" fmla="*/ 324868 w 1439148"/>
              <a:gd name="connsiteY211" fmla="*/ 487218 h 1439148"/>
              <a:gd name="connsiteX212" fmla="*/ 325211 w 1439148"/>
              <a:gd name="connsiteY212" fmla="*/ 487262 h 1439148"/>
              <a:gd name="connsiteX213" fmla="*/ 326855 w 1439148"/>
              <a:gd name="connsiteY213" fmla="*/ 486591 h 1439148"/>
              <a:gd name="connsiteX214" fmla="*/ 317981 w 1439148"/>
              <a:gd name="connsiteY214" fmla="*/ 476489 h 1439148"/>
              <a:gd name="connsiteX215" fmla="*/ 239858 w 1439148"/>
              <a:gd name="connsiteY215" fmla="*/ 405250 h 1439148"/>
              <a:gd name="connsiteX216" fmla="*/ 220194 w 1439148"/>
              <a:gd name="connsiteY216" fmla="*/ 390067 h 1439148"/>
              <a:gd name="connsiteX217" fmla="*/ 241887 w 1439148"/>
              <a:gd name="connsiteY217" fmla="*/ 402175 h 1439148"/>
              <a:gd name="connsiteX218" fmla="*/ 338113 w 1439148"/>
              <a:gd name="connsiteY218" fmla="*/ 445976 h 1439148"/>
              <a:gd name="connsiteX219" fmla="*/ 353450 w 1439148"/>
              <a:gd name="connsiteY219" fmla="*/ 450999 h 1439148"/>
              <a:gd name="connsiteX220" fmla="*/ 353403 w 1439148"/>
              <a:gd name="connsiteY220" fmla="*/ 444965 h 1439148"/>
              <a:gd name="connsiteX221" fmla="*/ 353231 w 1439148"/>
              <a:gd name="connsiteY221" fmla="*/ 444666 h 1439148"/>
              <a:gd name="connsiteX222" fmla="*/ 347021 w 1439148"/>
              <a:gd name="connsiteY222" fmla="*/ 419197 h 1439148"/>
              <a:gd name="connsiteX223" fmla="*/ 230263 w 1439148"/>
              <a:gd name="connsiteY223" fmla="*/ 233395 h 1439148"/>
              <a:gd name="connsiteX224" fmla="*/ 210758 w 1439148"/>
              <a:gd name="connsiteY224" fmla="*/ 210759 h 1439148"/>
              <a:gd name="connsiteX225" fmla="*/ 233395 w 1439148"/>
              <a:gd name="connsiteY225" fmla="*/ 230262 h 1439148"/>
              <a:gd name="connsiteX226" fmla="*/ 419197 w 1439148"/>
              <a:gd name="connsiteY226" fmla="*/ 347022 h 1439148"/>
              <a:gd name="connsiteX227" fmla="*/ 437918 w 1439148"/>
              <a:gd name="connsiteY227" fmla="*/ 351585 h 1439148"/>
              <a:gd name="connsiteX228" fmla="*/ 443300 w 1439148"/>
              <a:gd name="connsiteY228" fmla="*/ 354657 h 1439148"/>
              <a:gd name="connsiteX229" fmla="*/ 447164 w 1439148"/>
              <a:gd name="connsiteY229" fmla="*/ 354670 h 1439148"/>
              <a:gd name="connsiteX230" fmla="*/ 442437 w 1439148"/>
              <a:gd name="connsiteY230" fmla="*/ 340678 h 1439148"/>
              <a:gd name="connsiteX231" fmla="*/ 397742 w 1439148"/>
              <a:gd name="connsiteY231" fmla="*/ 244863 h 1439148"/>
              <a:gd name="connsiteX232" fmla="*/ 385432 w 1439148"/>
              <a:gd name="connsiteY232" fmla="*/ 223284 h 1439148"/>
              <a:gd name="connsiteX233" fmla="*/ 400797 w 1439148"/>
              <a:gd name="connsiteY233" fmla="*/ 242806 h 1439148"/>
              <a:gd name="connsiteX234" fmla="*/ 472761 w 1439148"/>
              <a:gd name="connsiteY234" fmla="*/ 320261 h 1439148"/>
              <a:gd name="connsiteX235" fmla="*/ 484984 w 1439148"/>
              <a:gd name="connsiteY235" fmla="*/ 330799 h 1439148"/>
              <a:gd name="connsiteX236" fmla="*/ 487261 w 1439148"/>
              <a:gd name="connsiteY236" fmla="*/ 325211 h 1439148"/>
              <a:gd name="connsiteX237" fmla="*/ 486470 w 1439148"/>
              <a:gd name="connsiteY237" fmla="*/ 319065 h 1439148"/>
              <a:gd name="connsiteX238" fmla="*/ 489373 w 1439148"/>
              <a:gd name="connsiteY238" fmla="*/ 300014 h 1439148"/>
              <a:gd name="connsiteX239" fmla="*/ 452113 w 1439148"/>
              <a:gd name="connsiteY239" fmla="*/ 83759 h 1439148"/>
              <a:gd name="connsiteX240" fmla="*/ 442693 w 1439148"/>
              <a:gd name="connsiteY240" fmla="*/ 55403 h 1439148"/>
              <a:gd name="connsiteX241" fmla="*/ 456203 w 1439148"/>
              <a:gd name="connsiteY241" fmla="*/ 82054 h 1439148"/>
              <a:gd name="connsiteX242" fmla="*/ 560387 w 1439148"/>
              <a:gd name="connsiteY242" fmla="*/ 237745 h 1439148"/>
              <a:gd name="connsiteX243" fmla="*/ 604771 w 1439148"/>
              <a:gd name="connsiteY243" fmla="*/ 276168 h 1439148"/>
              <a:gd name="connsiteX244" fmla="*/ 604987 w 1439148"/>
              <a:gd name="connsiteY244" fmla="*/ 276447 h 1439148"/>
              <a:gd name="connsiteX245" fmla="*/ 606624 w 1439148"/>
              <a:gd name="connsiteY245" fmla="*/ 277136 h 1439148"/>
              <a:gd name="connsiteX246" fmla="*/ 607492 w 1439148"/>
              <a:gd name="connsiteY246" fmla="*/ 263717 h 1439148"/>
              <a:gd name="connsiteX247" fmla="*/ 602625 w 1439148"/>
              <a:gd name="connsiteY247" fmla="*/ 158103 h 1439148"/>
              <a:gd name="connsiteX248" fmla="*/ 599455 w 1439148"/>
              <a:gd name="connsiteY248" fmla="*/ 133462 h 1439148"/>
              <a:gd name="connsiteX249" fmla="*/ 606233 w 1439148"/>
              <a:gd name="connsiteY249" fmla="*/ 157363 h 1439148"/>
              <a:gd name="connsiteX250" fmla="*/ 635654 w 1439148"/>
              <a:gd name="connsiteY250" fmla="*/ 238854 h 1439148"/>
              <a:gd name="connsiteX251" fmla="*/ 651175 w 1439148"/>
              <a:gd name="connsiteY251" fmla="*/ 270188 h 1439148"/>
              <a:gd name="connsiteX252" fmla="*/ 654830 w 1439148"/>
              <a:gd name="connsiteY252" fmla="*/ 266475 h 1439148"/>
              <a:gd name="connsiteX253" fmla="*/ 654922 w 1439148"/>
              <a:gd name="connsiteY253" fmla="*/ 266131 h 1439148"/>
              <a:gd name="connsiteX254" fmla="*/ 681102 w 1439148"/>
              <a:gd name="connsiteY254" fmla="*/ 213590 h 1439148"/>
              <a:gd name="connsiteX255" fmla="*/ 717359 w 1439148"/>
              <a:gd name="connsiteY255" fmla="*/ 29798 h 1439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</a:cxnLst>
            <a:rect l="l" t="t" r="r" b="b"/>
            <a:pathLst>
              <a:path w="1439148" h="1439148">
                <a:moveTo>
                  <a:pt x="719574" y="0"/>
                </a:moveTo>
                <a:lnTo>
                  <a:pt x="721789" y="29798"/>
                </a:lnTo>
                <a:cubicBezTo>
                  <a:pt x="731284" y="123505"/>
                  <a:pt x="748736" y="199742"/>
                  <a:pt x="770610" y="243741"/>
                </a:cubicBezTo>
                <a:lnTo>
                  <a:pt x="780621" y="260205"/>
                </a:lnTo>
                <a:lnTo>
                  <a:pt x="782255" y="266184"/>
                </a:lnTo>
                <a:lnTo>
                  <a:pt x="784386" y="268329"/>
                </a:lnTo>
                <a:lnTo>
                  <a:pt x="799014" y="238093"/>
                </a:lnTo>
                <a:cubicBezTo>
                  <a:pt x="808938" y="213814"/>
                  <a:pt x="818604" y="186315"/>
                  <a:pt x="827675" y="156333"/>
                </a:cubicBezTo>
                <a:lnTo>
                  <a:pt x="834231" y="132369"/>
                </a:lnTo>
                <a:lnTo>
                  <a:pt x="831291" y="157039"/>
                </a:lnTo>
                <a:cubicBezTo>
                  <a:pt x="827699" y="196030"/>
                  <a:pt x="826427" y="231774"/>
                  <a:pt x="827407" y="262694"/>
                </a:cubicBezTo>
                <a:lnTo>
                  <a:pt x="828599" y="278788"/>
                </a:lnTo>
                <a:lnTo>
                  <a:pt x="834161" y="276447"/>
                </a:lnTo>
                <a:lnTo>
                  <a:pt x="837947" y="271541"/>
                </a:lnTo>
                <a:lnTo>
                  <a:pt x="853471" y="260124"/>
                </a:lnTo>
                <a:cubicBezTo>
                  <a:pt x="890444" y="227761"/>
                  <a:pt x="935597" y="163904"/>
                  <a:pt x="980040" y="80861"/>
                </a:cubicBezTo>
                <a:lnTo>
                  <a:pt x="993429" y="54150"/>
                </a:lnTo>
                <a:lnTo>
                  <a:pt x="984137" y="82548"/>
                </a:lnTo>
                <a:cubicBezTo>
                  <a:pt x="957254" y="172817"/>
                  <a:pt x="944380" y="249958"/>
                  <a:pt x="947862" y="298970"/>
                </a:cubicBezTo>
                <a:lnTo>
                  <a:pt x="951930" y="324867"/>
                </a:lnTo>
                <a:lnTo>
                  <a:pt x="951887" y="325211"/>
                </a:lnTo>
                <a:lnTo>
                  <a:pt x="952557" y="326855"/>
                </a:lnTo>
                <a:lnTo>
                  <a:pt x="962659" y="317980"/>
                </a:lnTo>
                <a:cubicBezTo>
                  <a:pt x="985018" y="296601"/>
                  <a:pt x="1009148" y="270201"/>
                  <a:pt x="1033899" y="239858"/>
                </a:cubicBezTo>
                <a:lnTo>
                  <a:pt x="1049081" y="220194"/>
                </a:lnTo>
                <a:lnTo>
                  <a:pt x="1036973" y="241887"/>
                </a:lnTo>
                <a:cubicBezTo>
                  <a:pt x="1018813" y="276578"/>
                  <a:pt x="1004033" y="309147"/>
                  <a:pt x="993172" y="338114"/>
                </a:cubicBezTo>
                <a:lnTo>
                  <a:pt x="988149" y="353451"/>
                </a:lnTo>
                <a:lnTo>
                  <a:pt x="994184" y="353403"/>
                </a:lnTo>
                <a:lnTo>
                  <a:pt x="994484" y="353230"/>
                </a:lnTo>
                <a:lnTo>
                  <a:pt x="1019951" y="347021"/>
                </a:lnTo>
                <a:cubicBezTo>
                  <a:pt x="1066530" y="331376"/>
                  <a:pt x="1132778" y="289810"/>
                  <a:pt x="1205753" y="230262"/>
                </a:cubicBezTo>
                <a:lnTo>
                  <a:pt x="1228390" y="210759"/>
                </a:lnTo>
                <a:lnTo>
                  <a:pt x="1208886" y="233395"/>
                </a:lnTo>
                <a:cubicBezTo>
                  <a:pt x="1149338" y="306370"/>
                  <a:pt x="1107772" y="372617"/>
                  <a:pt x="1092128" y="419197"/>
                </a:cubicBezTo>
                <a:lnTo>
                  <a:pt x="1087563" y="437918"/>
                </a:lnTo>
                <a:lnTo>
                  <a:pt x="1084491" y="443300"/>
                </a:lnTo>
                <a:lnTo>
                  <a:pt x="1084478" y="447163"/>
                </a:lnTo>
                <a:lnTo>
                  <a:pt x="1098470" y="442436"/>
                </a:lnTo>
                <a:cubicBezTo>
                  <a:pt x="1127334" y="431306"/>
                  <a:pt x="1159765" y="416224"/>
                  <a:pt x="1194285" y="397741"/>
                </a:cubicBezTo>
                <a:lnTo>
                  <a:pt x="1215865" y="385432"/>
                </a:lnTo>
                <a:lnTo>
                  <a:pt x="1196342" y="400797"/>
                </a:lnTo>
                <a:cubicBezTo>
                  <a:pt x="1166232" y="425828"/>
                  <a:pt x="1140057" y="450203"/>
                  <a:pt x="1118887" y="472760"/>
                </a:cubicBezTo>
                <a:lnTo>
                  <a:pt x="1108349" y="484984"/>
                </a:lnTo>
                <a:lnTo>
                  <a:pt x="1113937" y="487262"/>
                </a:lnTo>
                <a:lnTo>
                  <a:pt x="1120084" y="486469"/>
                </a:lnTo>
                <a:lnTo>
                  <a:pt x="1139133" y="489374"/>
                </a:lnTo>
                <a:cubicBezTo>
                  <a:pt x="1188162" y="492633"/>
                  <a:pt x="1265243" y="479407"/>
                  <a:pt x="1355389" y="452114"/>
                </a:cubicBezTo>
                <a:lnTo>
                  <a:pt x="1383745" y="442693"/>
                </a:lnTo>
                <a:lnTo>
                  <a:pt x="1357094" y="456203"/>
                </a:lnTo>
                <a:cubicBezTo>
                  <a:pt x="1274255" y="501024"/>
                  <a:pt x="1210604" y="546467"/>
                  <a:pt x="1178410" y="583587"/>
                </a:cubicBezTo>
                <a:lnTo>
                  <a:pt x="1162974" y="604776"/>
                </a:lnTo>
                <a:lnTo>
                  <a:pt x="1162701" y="604987"/>
                </a:lnTo>
                <a:lnTo>
                  <a:pt x="1162012" y="606623"/>
                </a:lnTo>
                <a:lnTo>
                  <a:pt x="1175431" y="607492"/>
                </a:lnTo>
                <a:cubicBezTo>
                  <a:pt x="1206359" y="608184"/>
                  <a:pt x="1242089" y="606579"/>
                  <a:pt x="1281045" y="602625"/>
                </a:cubicBezTo>
                <a:lnTo>
                  <a:pt x="1305686" y="599455"/>
                </a:lnTo>
                <a:lnTo>
                  <a:pt x="1281785" y="606233"/>
                </a:lnTo>
                <a:cubicBezTo>
                  <a:pt x="1244414" y="617922"/>
                  <a:pt x="1210933" y="630501"/>
                  <a:pt x="1182771" y="643304"/>
                </a:cubicBezTo>
                <a:lnTo>
                  <a:pt x="1168373" y="650597"/>
                </a:lnTo>
                <a:lnTo>
                  <a:pt x="1172674" y="654830"/>
                </a:lnTo>
                <a:lnTo>
                  <a:pt x="1173008" y="654920"/>
                </a:lnTo>
                <a:lnTo>
                  <a:pt x="1195408" y="668538"/>
                </a:lnTo>
                <a:cubicBezTo>
                  <a:pt x="1239406" y="690412"/>
                  <a:pt x="1315643" y="707865"/>
                  <a:pt x="1409351" y="717359"/>
                </a:cubicBezTo>
                <a:lnTo>
                  <a:pt x="1439148" y="719574"/>
                </a:lnTo>
                <a:lnTo>
                  <a:pt x="1409350" y="721789"/>
                </a:lnTo>
                <a:cubicBezTo>
                  <a:pt x="1315643" y="731284"/>
                  <a:pt x="1239406" y="748736"/>
                  <a:pt x="1195408" y="770610"/>
                </a:cubicBezTo>
                <a:lnTo>
                  <a:pt x="1178943" y="780621"/>
                </a:lnTo>
                <a:lnTo>
                  <a:pt x="1172964" y="782255"/>
                </a:lnTo>
                <a:lnTo>
                  <a:pt x="1170223" y="784977"/>
                </a:lnTo>
                <a:lnTo>
                  <a:pt x="1183461" y="791528"/>
                </a:lnTo>
                <a:cubicBezTo>
                  <a:pt x="1211741" y="804068"/>
                  <a:pt x="1245338" y="816336"/>
                  <a:pt x="1282816" y="827675"/>
                </a:cubicBezTo>
                <a:lnTo>
                  <a:pt x="1306779" y="834231"/>
                </a:lnTo>
                <a:lnTo>
                  <a:pt x="1282109" y="831291"/>
                </a:lnTo>
                <a:cubicBezTo>
                  <a:pt x="1243118" y="827699"/>
                  <a:pt x="1207374" y="826427"/>
                  <a:pt x="1176455" y="827407"/>
                </a:cubicBezTo>
                <a:lnTo>
                  <a:pt x="1160360" y="828599"/>
                </a:lnTo>
                <a:lnTo>
                  <a:pt x="1162701" y="834161"/>
                </a:lnTo>
                <a:lnTo>
                  <a:pt x="1167606" y="837947"/>
                </a:lnTo>
                <a:lnTo>
                  <a:pt x="1179022" y="853471"/>
                </a:lnTo>
                <a:cubicBezTo>
                  <a:pt x="1211387" y="890444"/>
                  <a:pt x="1275244" y="935597"/>
                  <a:pt x="1358287" y="980040"/>
                </a:cubicBezTo>
                <a:lnTo>
                  <a:pt x="1384999" y="993429"/>
                </a:lnTo>
                <a:lnTo>
                  <a:pt x="1356600" y="984137"/>
                </a:lnTo>
                <a:cubicBezTo>
                  <a:pt x="1266331" y="957254"/>
                  <a:pt x="1189189" y="944380"/>
                  <a:pt x="1140176" y="947862"/>
                </a:cubicBezTo>
                <a:lnTo>
                  <a:pt x="1114308" y="951926"/>
                </a:lnTo>
                <a:lnTo>
                  <a:pt x="1113937" y="951887"/>
                </a:lnTo>
                <a:lnTo>
                  <a:pt x="1112293" y="952557"/>
                </a:lnTo>
                <a:lnTo>
                  <a:pt x="1121167" y="962659"/>
                </a:lnTo>
                <a:cubicBezTo>
                  <a:pt x="1142547" y="985018"/>
                  <a:pt x="1168947" y="1009149"/>
                  <a:pt x="1199290" y="1033899"/>
                </a:cubicBezTo>
                <a:lnTo>
                  <a:pt x="1218955" y="1049081"/>
                </a:lnTo>
                <a:lnTo>
                  <a:pt x="1197261" y="1036973"/>
                </a:lnTo>
                <a:cubicBezTo>
                  <a:pt x="1162571" y="1018813"/>
                  <a:pt x="1130001" y="1004033"/>
                  <a:pt x="1101034" y="993172"/>
                </a:cubicBezTo>
                <a:lnTo>
                  <a:pt x="1085697" y="988149"/>
                </a:lnTo>
                <a:lnTo>
                  <a:pt x="1085745" y="994183"/>
                </a:lnTo>
                <a:lnTo>
                  <a:pt x="1085918" y="994484"/>
                </a:lnTo>
                <a:lnTo>
                  <a:pt x="1092128" y="1019951"/>
                </a:lnTo>
                <a:cubicBezTo>
                  <a:pt x="1107772" y="1066531"/>
                  <a:pt x="1149338" y="1132778"/>
                  <a:pt x="1208886" y="1205753"/>
                </a:cubicBezTo>
                <a:lnTo>
                  <a:pt x="1228390" y="1228390"/>
                </a:lnTo>
                <a:lnTo>
                  <a:pt x="1205753" y="1208886"/>
                </a:lnTo>
                <a:cubicBezTo>
                  <a:pt x="1132778" y="1149338"/>
                  <a:pt x="1066530" y="1107773"/>
                  <a:pt x="1019951" y="1092128"/>
                </a:cubicBezTo>
                <a:lnTo>
                  <a:pt x="1001230" y="1087563"/>
                </a:lnTo>
                <a:lnTo>
                  <a:pt x="995848" y="1084491"/>
                </a:lnTo>
                <a:lnTo>
                  <a:pt x="991984" y="1084478"/>
                </a:lnTo>
                <a:lnTo>
                  <a:pt x="996712" y="1098471"/>
                </a:lnTo>
                <a:cubicBezTo>
                  <a:pt x="1007842" y="1127335"/>
                  <a:pt x="1022924" y="1159765"/>
                  <a:pt x="1041407" y="1194285"/>
                </a:cubicBezTo>
                <a:lnTo>
                  <a:pt x="1053716" y="1215865"/>
                </a:lnTo>
                <a:lnTo>
                  <a:pt x="1038351" y="1196343"/>
                </a:lnTo>
                <a:cubicBezTo>
                  <a:pt x="1013320" y="1166232"/>
                  <a:pt x="988944" y="1140058"/>
                  <a:pt x="966387" y="1118887"/>
                </a:cubicBezTo>
                <a:lnTo>
                  <a:pt x="954164" y="1108350"/>
                </a:lnTo>
                <a:lnTo>
                  <a:pt x="951887" y="1113937"/>
                </a:lnTo>
                <a:lnTo>
                  <a:pt x="952678" y="1120084"/>
                </a:lnTo>
                <a:lnTo>
                  <a:pt x="949775" y="1139134"/>
                </a:lnTo>
                <a:cubicBezTo>
                  <a:pt x="946515" y="1188161"/>
                  <a:pt x="959741" y="1265243"/>
                  <a:pt x="987035" y="1355390"/>
                </a:cubicBezTo>
                <a:lnTo>
                  <a:pt x="996455" y="1383745"/>
                </a:lnTo>
                <a:lnTo>
                  <a:pt x="982945" y="1357095"/>
                </a:lnTo>
                <a:cubicBezTo>
                  <a:pt x="947089" y="1290823"/>
                  <a:pt x="910833" y="1236832"/>
                  <a:pt x="878761" y="1201403"/>
                </a:cubicBezTo>
                <a:lnTo>
                  <a:pt x="834377" y="1162981"/>
                </a:lnTo>
                <a:lnTo>
                  <a:pt x="834161" y="1162701"/>
                </a:lnTo>
                <a:lnTo>
                  <a:pt x="832524" y="1162012"/>
                </a:lnTo>
                <a:lnTo>
                  <a:pt x="831656" y="1175431"/>
                </a:lnTo>
                <a:cubicBezTo>
                  <a:pt x="830964" y="1206359"/>
                  <a:pt x="832569" y="1242089"/>
                  <a:pt x="836523" y="1281046"/>
                </a:cubicBezTo>
                <a:lnTo>
                  <a:pt x="839693" y="1305686"/>
                </a:lnTo>
                <a:lnTo>
                  <a:pt x="832914" y="1281786"/>
                </a:lnTo>
                <a:cubicBezTo>
                  <a:pt x="823564" y="1251888"/>
                  <a:pt x="813643" y="1224481"/>
                  <a:pt x="803494" y="1200295"/>
                </a:cubicBezTo>
                <a:lnTo>
                  <a:pt x="787973" y="1168960"/>
                </a:lnTo>
                <a:lnTo>
                  <a:pt x="784318" y="1172674"/>
                </a:lnTo>
                <a:lnTo>
                  <a:pt x="784226" y="1173017"/>
                </a:lnTo>
                <a:lnTo>
                  <a:pt x="758046" y="1225558"/>
                </a:lnTo>
                <a:cubicBezTo>
                  <a:pt x="742074" y="1270600"/>
                  <a:pt x="729385" y="1334385"/>
                  <a:pt x="721789" y="1409351"/>
                </a:cubicBezTo>
                <a:lnTo>
                  <a:pt x="719574" y="1439148"/>
                </a:lnTo>
                <a:lnTo>
                  <a:pt x="717359" y="1409351"/>
                </a:lnTo>
                <a:cubicBezTo>
                  <a:pt x="707864" y="1315643"/>
                  <a:pt x="690412" y="1239407"/>
                  <a:pt x="668538" y="1195408"/>
                </a:cubicBezTo>
                <a:lnTo>
                  <a:pt x="658528" y="1178943"/>
                </a:lnTo>
                <a:lnTo>
                  <a:pt x="656893" y="1172964"/>
                </a:lnTo>
                <a:lnTo>
                  <a:pt x="654762" y="1170819"/>
                </a:lnTo>
                <a:lnTo>
                  <a:pt x="640134" y="1201055"/>
                </a:lnTo>
                <a:cubicBezTo>
                  <a:pt x="630210" y="1225335"/>
                  <a:pt x="620545" y="1252833"/>
                  <a:pt x="611473" y="1282816"/>
                </a:cubicBezTo>
                <a:lnTo>
                  <a:pt x="604917" y="1306779"/>
                </a:lnTo>
                <a:lnTo>
                  <a:pt x="607857" y="1282110"/>
                </a:lnTo>
                <a:cubicBezTo>
                  <a:pt x="611449" y="1243119"/>
                  <a:pt x="612721" y="1207375"/>
                  <a:pt x="611741" y="1176455"/>
                </a:cubicBezTo>
                <a:lnTo>
                  <a:pt x="610549" y="1160360"/>
                </a:lnTo>
                <a:lnTo>
                  <a:pt x="604987" y="1162701"/>
                </a:lnTo>
                <a:lnTo>
                  <a:pt x="601201" y="1167607"/>
                </a:lnTo>
                <a:lnTo>
                  <a:pt x="585677" y="1179024"/>
                </a:lnTo>
                <a:cubicBezTo>
                  <a:pt x="548704" y="1211387"/>
                  <a:pt x="503550" y="1275245"/>
                  <a:pt x="459108" y="1358287"/>
                </a:cubicBezTo>
                <a:lnTo>
                  <a:pt x="445719" y="1384999"/>
                </a:lnTo>
                <a:lnTo>
                  <a:pt x="455011" y="1356601"/>
                </a:lnTo>
                <a:cubicBezTo>
                  <a:pt x="481894" y="1266331"/>
                  <a:pt x="494769" y="1189190"/>
                  <a:pt x="491286" y="1140178"/>
                </a:cubicBezTo>
                <a:lnTo>
                  <a:pt x="487218" y="1114280"/>
                </a:lnTo>
                <a:lnTo>
                  <a:pt x="487261" y="1113937"/>
                </a:lnTo>
                <a:lnTo>
                  <a:pt x="486591" y="1112293"/>
                </a:lnTo>
                <a:lnTo>
                  <a:pt x="476489" y="1121168"/>
                </a:lnTo>
                <a:cubicBezTo>
                  <a:pt x="454130" y="1142547"/>
                  <a:pt x="429999" y="1168948"/>
                  <a:pt x="405249" y="1199290"/>
                </a:cubicBezTo>
                <a:lnTo>
                  <a:pt x="390067" y="1218955"/>
                </a:lnTo>
                <a:lnTo>
                  <a:pt x="402175" y="1197261"/>
                </a:lnTo>
                <a:cubicBezTo>
                  <a:pt x="420336" y="1162571"/>
                  <a:pt x="435115" y="1130001"/>
                  <a:pt x="445976" y="1101035"/>
                </a:cubicBezTo>
                <a:lnTo>
                  <a:pt x="450999" y="1085697"/>
                </a:lnTo>
                <a:lnTo>
                  <a:pt x="444965" y="1085745"/>
                </a:lnTo>
                <a:lnTo>
                  <a:pt x="444665" y="1085918"/>
                </a:lnTo>
                <a:lnTo>
                  <a:pt x="419197" y="1092128"/>
                </a:lnTo>
                <a:cubicBezTo>
                  <a:pt x="372617" y="1107772"/>
                  <a:pt x="306370" y="1149338"/>
                  <a:pt x="233394" y="1208886"/>
                </a:cubicBezTo>
                <a:lnTo>
                  <a:pt x="210759" y="1228390"/>
                </a:lnTo>
                <a:lnTo>
                  <a:pt x="230262" y="1205753"/>
                </a:lnTo>
                <a:cubicBezTo>
                  <a:pt x="289810" y="1132778"/>
                  <a:pt x="331376" y="1066531"/>
                  <a:pt x="347021" y="1019952"/>
                </a:cubicBezTo>
                <a:lnTo>
                  <a:pt x="351586" y="1001230"/>
                </a:lnTo>
                <a:lnTo>
                  <a:pt x="354657" y="995848"/>
                </a:lnTo>
                <a:lnTo>
                  <a:pt x="354670" y="991985"/>
                </a:lnTo>
                <a:lnTo>
                  <a:pt x="340677" y="996712"/>
                </a:lnTo>
                <a:cubicBezTo>
                  <a:pt x="311813" y="1007842"/>
                  <a:pt x="279382" y="1022924"/>
                  <a:pt x="244862" y="1041407"/>
                </a:cubicBezTo>
                <a:lnTo>
                  <a:pt x="223284" y="1053716"/>
                </a:lnTo>
                <a:lnTo>
                  <a:pt x="242806" y="1038351"/>
                </a:lnTo>
                <a:cubicBezTo>
                  <a:pt x="272917" y="1013320"/>
                  <a:pt x="299091" y="988945"/>
                  <a:pt x="320261" y="966388"/>
                </a:cubicBezTo>
                <a:lnTo>
                  <a:pt x="330799" y="954165"/>
                </a:lnTo>
                <a:lnTo>
                  <a:pt x="325211" y="951887"/>
                </a:lnTo>
                <a:lnTo>
                  <a:pt x="318549" y="952600"/>
                </a:lnTo>
                <a:lnTo>
                  <a:pt x="300015" y="949775"/>
                </a:lnTo>
                <a:cubicBezTo>
                  <a:pt x="250987" y="946515"/>
                  <a:pt x="173905" y="959741"/>
                  <a:pt x="83759" y="987035"/>
                </a:cubicBezTo>
                <a:lnTo>
                  <a:pt x="55403" y="996455"/>
                </a:lnTo>
                <a:lnTo>
                  <a:pt x="82054" y="982946"/>
                </a:lnTo>
                <a:cubicBezTo>
                  <a:pt x="164894" y="938125"/>
                  <a:pt x="228545" y="892681"/>
                  <a:pt x="260738" y="855561"/>
                </a:cubicBezTo>
                <a:lnTo>
                  <a:pt x="276174" y="834372"/>
                </a:lnTo>
                <a:lnTo>
                  <a:pt x="276448" y="834161"/>
                </a:lnTo>
                <a:lnTo>
                  <a:pt x="277137" y="832525"/>
                </a:lnTo>
                <a:lnTo>
                  <a:pt x="263717" y="831656"/>
                </a:lnTo>
                <a:cubicBezTo>
                  <a:pt x="232790" y="830964"/>
                  <a:pt x="197059" y="832569"/>
                  <a:pt x="158103" y="836523"/>
                </a:cubicBezTo>
                <a:lnTo>
                  <a:pt x="133462" y="839693"/>
                </a:lnTo>
                <a:lnTo>
                  <a:pt x="157363" y="832915"/>
                </a:lnTo>
                <a:cubicBezTo>
                  <a:pt x="194735" y="821227"/>
                  <a:pt x="228216" y="808647"/>
                  <a:pt x="256378" y="795844"/>
                </a:cubicBezTo>
                <a:lnTo>
                  <a:pt x="270774" y="788551"/>
                </a:lnTo>
                <a:lnTo>
                  <a:pt x="266474" y="784319"/>
                </a:lnTo>
                <a:lnTo>
                  <a:pt x="266140" y="784228"/>
                </a:lnTo>
                <a:lnTo>
                  <a:pt x="243741" y="770610"/>
                </a:lnTo>
                <a:cubicBezTo>
                  <a:pt x="199741" y="748736"/>
                  <a:pt x="123505" y="731284"/>
                  <a:pt x="29798" y="721789"/>
                </a:cubicBezTo>
                <a:lnTo>
                  <a:pt x="0" y="719574"/>
                </a:lnTo>
                <a:lnTo>
                  <a:pt x="29798" y="717359"/>
                </a:lnTo>
                <a:cubicBezTo>
                  <a:pt x="123505" y="707865"/>
                  <a:pt x="199741" y="690413"/>
                  <a:pt x="243741" y="668538"/>
                </a:cubicBezTo>
                <a:lnTo>
                  <a:pt x="260205" y="658527"/>
                </a:lnTo>
                <a:lnTo>
                  <a:pt x="266184" y="656893"/>
                </a:lnTo>
                <a:lnTo>
                  <a:pt x="268925" y="654171"/>
                </a:lnTo>
                <a:lnTo>
                  <a:pt x="255688" y="647620"/>
                </a:lnTo>
                <a:cubicBezTo>
                  <a:pt x="227408" y="635080"/>
                  <a:pt x="193811" y="622813"/>
                  <a:pt x="156333" y="611473"/>
                </a:cubicBezTo>
                <a:lnTo>
                  <a:pt x="132369" y="604917"/>
                </a:lnTo>
                <a:lnTo>
                  <a:pt x="157039" y="607857"/>
                </a:lnTo>
                <a:cubicBezTo>
                  <a:pt x="196030" y="611449"/>
                  <a:pt x="231774" y="612722"/>
                  <a:pt x="262694" y="611741"/>
                </a:cubicBezTo>
                <a:lnTo>
                  <a:pt x="278788" y="610549"/>
                </a:lnTo>
                <a:lnTo>
                  <a:pt x="276447" y="604987"/>
                </a:lnTo>
                <a:lnTo>
                  <a:pt x="271541" y="601201"/>
                </a:lnTo>
                <a:lnTo>
                  <a:pt x="260125" y="585677"/>
                </a:lnTo>
                <a:cubicBezTo>
                  <a:pt x="227761" y="548704"/>
                  <a:pt x="163904" y="503551"/>
                  <a:pt x="80861" y="459108"/>
                </a:cubicBezTo>
                <a:lnTo>
                  <a:pt x="54150" y="445719"/>
                </a:lnTo>
                <a:lnTo>
                  <a:pt x="82548" y="455011"/>
                </a:lnTo>
                <a:cubicBezTo>
                  <a:pt x="172816" y="481894"/>
                  <a:pt x="249958" y="494769"/>
                  <a:pt x="298972" y="491287"/>
                </a:cubicBezTo>
                <a:lnTo>
                  <a:pt x="324868" y="487218"/>
                </a:lnTo>
                <a:lnTo>
                  <a:pt x="325211" y="487262"/>
                </a:lnTo>
                <a:lnTo>
                  <a:pt x="326855" y="486591"/>
                </a:lnTo>
                <a:lnTo>
                  <a:pt x="317981" y="476489"/>
                </a:lnTo>
                <a:cubicBezTo>
                  <a:pt x="296601" y="454130"/>
                  <a:pt x="270201" y="429999"/>
                  <a:pt x="239858" y="405250"/>
                </a:cubicBezTo>
                <a:lnTo>
                  <a:pt x="220194" y="390067"/>
                </a:lnTo>
                <a:lnTo>
                  <a:pt x="241887" y="402175"/>
                </a:lnTo>
                <a:cubicBezTo>
                  <a:pt x="276577" y="420336"/>
                  <a:pt x="309147" y="435115"/>
                  <a:pt x="338113" y="445976"/>
                </a:cubicBezTo>
                <a:lnTo>
                  <a:pt x="353450" y="450999"/>
                </a:lnTo>
                <a:lnTo>
                  <a:pt x="353403" y="444965"/>
                </a:lnTo>
                <a:lnTo>
                  <a:pt x="353231" y="444666"/>
                </a:lnTo>
                <a:lnTo>
                  <a:pt x="347021" y="419197"/>
                </a:lnTo>
                <a:cubicBezTo>
                  <a:pt x="331377" y="372617"/>
                  <a:pt x="289810" y="306370"/>
                  <a:pt x="230263" y="233395"/>
                </a:cubicBezTo>
                <a:lnTo>
                  <a:pt x="210758" y="210759"/>
                </a:lnTo>
                <a:lnTo>
                  <a:pt x="233395" y="230262"/>
                </a:lnTo>
                <a:cubicBezTo>
                  <a:pt x="306369" y="289811"/>
                  <a:pt x="372618" y="331376"/>
                  <a:pt x="419197" y="347022"/>
                </a:cubicBezTo>
                <a:lnTo>
                  <a:pt x="437918" y="351585"/>
                </a:lnTo>
                <a:lnTo>
                  <a:pt x="443300" y="354657"/>
                </a:lnTo>
                <a:lnTo>
                  <a:pt x="447164" y="354670"/>
                </a:lnTo>
                <a:lnTo>
                  <a:pt x="442437" y="340678"/>
                </a:lnTo>
                <a:cubicBezTo>
                  <a:pt x="431307" y="311814"/>
                  <a:pt x="416225" y="279383"/>
                  <a:pt x="397742" y="244863"/>
                </a:cubicBezTo>
                <a:lnTo>
                  <a:pt x="385432" y="223284"/>
                </a:lnTo>
                <a:lnTo>
                  <a:pt x="400797" y="242806"/>
                </a:lnTo>
                <a:cubicBezTo>
                  <a:pt x="425828" y="272917"/>
                  <a:pt x="450203" y="299091"/>
                  <a:pt x="472761" y="320261"/>
                </a:cubicBezTo>
                <a:lnTo>
                  <a:pt x="484984" y="330799"/>
                </a:lnTo>
                <a:lnTo>
                  <a:pt x="487261" y="325211"/>
                </a:lnTo>
                <a:lnTo>
                  <a:pt x="486470" y="319065"/>
                </a:lnTo>
                <a:lnTo>
                  <a:pt x="489373" y="300014"/>
                </a:lnTo>
                <a:cubicBezTo>
                  <a:pt x="492633" y="250987"/>
                  <a:pt x="479408" y="173905"/>
                  <a:pt x="452113" y="83759"/>
                </a:cubicBezTo>
                <a:lnTo>
                  <a:pt x="442693" y="55403"/>
                </a:lnTo>
                <a:lnTo>
                  <a:pt x="456203" y="82054"/>
                </a:lnTo>
                <a:cubicBezTo>
                  <a:pt x="492059" y="148326"/>
                  <a:pt x="528315" y="202316"/>
                  <a:pt x="560387" y="237745"/>
                </a:cubicBezTo>
                <a:lnTo>
                  <a:pt x="604771" y="276168"/>
                </a:lnTo>
                <a:lnTo>
                  <a:pt x="604987" y="276447"/>
                </a:lnTo>
                <a:lnTo>
                  <a:pt x="606624" y="277136"/>
                </a:lnTo>
                <a:lnTo>
                  <a:pt x="607492" y="263717"/>
                </a:lnTo>
                <a:cubicBezTo>
                  <a:pt x="608185" y="232790"/>
                  <a:pt x="606580" y="197059"/>
                  <a:pt x="602625" y="158103"/>
                </a:cubicBezTo>
                <a:lnTo>
                  <a:pt x="599455" y="133462"/>
                </a:lnTo>
                <a:lnTo>
                  <a:pt x="606233" y="157363"/>
                </a:lnTo>
                <a:cubicBezTo>
                  <a:pt x="615584" y="187260"/>
                  <a:pt x="625505" y="214668"/>
                  <a:pt x="635654" y="238854"/>
                </a:cubicBezTo>
                <a:lnTo>
                  <a:pt x="651175" y="270188"/>
                </a:lnTo>
                <a:lnTo>
                  <a:pt x="654830" y="266475"/>
                </a:lnTo>
                <a:lnTo>
                  <a:pt x="654922" y="266131"/>
                </a:lnTo>
                <a:lnTo>
                  <a:pt x="681102" y="213590"/>
                </a:lnTo>
                <a:cubicBezTo>
                  <a:pt x="697074" y="168548"/>
                  <a:pt x="709764" y="104764"/>
                  <a:pt x="717359" y="29798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EEB092F7-DC81-432B-9D65-793B4C8D7450}"/>
              </a:ext>
            </a:extLst>
          </p:cNvPr>
          <p:cNvSpPr/>
          <p:nvPr/>
        </p:nvSpPr>
        <p:spPr>
          <a:xfrm>
            <a:off x="452498" y="2800426"/>
            <a:ext cx="1528673" cy="1528673"/>
          </a:xfrm>
          <a:custGeom>
            <a:avLst/>
            <a:gdLst>
              <a:gd name="connsiteX0" fmla="*/ 408282 w 1022862"/>
              <a:gd name="connsiteY0" fmla="*/ 0 h 1022862"/>
              <a:gd name="connsiteX1" fmla="*/ 409753 w 1022862"/>
              <a:gd name="connsiteY1" fmla="*/ 2402 h 1022862"/>
              <a:gd name="connsiteX2" fmla="*/ 511430 w 1022862"/>
              <a:gd name="connsiteY2" fmla="*/ 63892 h 1022862"/>
              <a:gd name="connsiteX3" fmla="*/ 582216 w 1022862"/>
              <a:gd name="connsiteY3" fmla="*/ 35599 h 1022862"/>
              <a:gd name="connsiteX4" fmla="*/ 610780 w 1022862"/>
              <a:gd name="connsiteY4" fmla="*/ 4903 h 1022862"/>
              <a:gd name="connsiteX5" fmla="*/ 625633 w 1022862"/>
              <a:gd name="connsiteY5" fmla="*/ 44114 h 1022862"/>
              <a:gd name="connsiteX6" fmla="*/ 680487 w 1022862"/>
              <a:gd name="connsiteY6" fmla="*/ 97051 h 1022862"/>
              <a:gd name="connsiteX7" fmla="*/ 797858 w 1022862"/>
              <a:gd name="connsiteY7" fmla="*/ 78525 h 1022862"/>
              <a:gd name="connsiteX8" fmla="*/ 800129 w 1022862"/>
              <a:gd name="connsiteY8" fmla="*/ 76856 h 1022862"/>
              <a:gd name="connsiteX9" fmla="*/ 799470 w 1022862"/>
              <a:gd name="connsiteY9" fmla="*/ 79597 h 1022862"/>
              <a:gd name="connsiteX10" fmla="*/ 827886 w 1022862"/>
              <a:gd name="connsiteY10" fmla="*/ 194972 h 1022862"/>
              <a:gd name="connsiteX11" fmla="*/ 897947 w 1022862"/>
              <a:gd name="connsiteY11" fmla="*/ 225020 h 1022862"/>
              <a:gd name="connsiteX12" fmla="*/ 939851 w 1022862"/>
              <a:gd name="connsiteY12" fmla="*/ 223512 h 1022862"/>
              <a:gd name="connsiteX13" fmla="*/ 922627 w 1022862"/>
              <a:gd name="connsiteY13" fmla="*/ 261741 h 1022862"/>
              <a:gd name="connsiteX14" fmla="*/ 923982 w 1022862"/>
              <a:gd name="connsiteY14" fmla="*/ 337962 h 1022862"/>
              <a:gd name="connsiteX15" fmla="*/ 1020076 w 1022862"/>
              <a:gd name="connsiteY15" fmla="*/ 407856 h 1022862"/>
              <a:gd name="connsiteX16" fmla="*/ 1022862 w 1022862"/>
              <a:gd name="connsiteY16" fmla="*/ 408280 h 1022862"/>
              <a:gd name="connsiteX17" fmla="*/ 1020457 w 1022862"/>
              <a:gd name="connsiteY17" fmla="*/ 409753 h 1022862"/>
              <a:gd name="connsiteX18" fmla="*/ 958968 w 1022862"/>
              <a:gd name="connsiteY18" fmla="*/ 511430 h 1022862"/>
              <a:gd name="connsiteX19" fmla="*/ 987262 w 1022862"/>
              <a:gd name="connsiteY19" fmla="*/ 582217 h 1022862"/>
              <a:gd name="connsiteX20" fmla="*/ 1017957 w 1022862"/>
              <a:gd name="connsiteY20" fmla="*/ 610780 h 1022862"/>
              <a:gd name="connsiteX21" fmla="*/ 978746 w 1022862"/>
              <a:gd name="connsiteY21" fmla="*/ 625632 h 1022862"/>
              <a:gd name="connsiteX22" fmla="*/ 925810 w 1022862"/>
              <a:gd name="connsiteY22" fmla="*/ 680486 h 1022862"/>
              <a:gd name="connsiteX23" fmla="*/ 944335 w 1022862"/>
              <a:gd name="connsiteY23" fmla="*/ 797857 h 1022862"/>
              <a:gd name="connsiteX24" fmla="*/ 947662 w 1022862"/>
              <a:gd name="connsiteY24" fmla="*/ 802384 h 1022862"/>
              <a:gd name="connsiteX25" fmla="*/ 897946 w 1022862"/>
              <a:gd name="connsiteY25" fmla="*/ 797840 h 1022862"/>
              <a:gd name="connsiteX26" fmla="*/ 827887 w 1022862"/>
              <a:gd name="connsiteY26" fmla="*/ 827886 h 1022862"/>
              <a:gd name="connsiteX27" fmla="*/ 797840 w 1022862"/>
              <a:gd name="connsiteY27" fmla="*/ 897947 h 1022862"/>
              <a:gd name="connsiteX28" fmla="*/ 799347 w 1022862"/>
              <a:gd name="connsiteY28" fmla="*/ 939848 h 1022862"/>
              <a:gd name="connsiteX29" fmla="*/ 761119 w 1022862"/>
              <a:gd name="connsiteY29" fmla="*/ 922625 h 1022862"/>
              <a:gd name="connsiteX30" fmla="*/ 684900 w 1022862"/>
              <a:gd name="connsiteY30" fmla="*/ 923981 h 1022862"/>
              <a:gd name="connsiteX31" fmla="*/ 615006 w 1022862"/>
              <a:gd name="connsiteY31" fmla="*/ 1020073 h 1022862"/>
              <a:gd name="connsiteX32" fmla="*/ 614580 w 1022862"/>
              <a:gd name="connsiteY32" fmla="*/ 1022862 h 1022862"/>
              <a:gd name="connsiteX33" fmla="*/ 613107 w 1022862"/>
              <a:gd name="connsiteY33" fmla="*/ 1020456 h 1022862"/>
              <a:gd name="connsiteX34" fmla="*/ 511430 w 1022862"/>
              <a:gd name="connsiteY34" fmla="*/ 958967 h 1022862"/>
              <a:gd name="connsiteX35" fmla="*/ 440644 w 1022862"/>
              <a:gd name="connsiteY35" fmla="*/ 987260 h 1022862"/>
              <a:gd name="connsiteX36" fmla="*/ 412080 w 1022862"/>
              <a:gd name="connsiteY36" fmla="*/ 1017956 h 1022862"/>
              <a:gd name="connsiteX37" fmla="*/ 397228 w 1022862"/>
              <a:gd name="connsiteY37" fmla="*/ 978745 h 1022862"/>
              <a:gd name="connsiteX38" fmla="*/ 342374 w 1022862"/>
              <a:gd name="connsiteY38" fmla="*/ 925808 h 1022862"/>
              <a:gd name="connsiteX39" fmla="*/ 225003 w 1022862"/>
              <a:gd name="connsiteY39" fmla="*/ 944333 h 1022862"/>
              <a:gd name="connsiteX40" fmla="*/ 222731 w 1022862"/>
              <a:gd name="connsiteY40" fmla="*/ 946004 h 1022862"/>
              <a:gd name="connsiteX41" fmla="*/ 223390 w 1022862"/>
              <a:gd name="connsiteY41" fmla="*/ 943262 h 1022862"/>
              <a:gd name="connsiteX42" fmla="*/ 194974 w 1022862"/>
              <a:gd name="connsiteY42" fmla="*/ 827886 h 1022862"/>
              <a:gd name="connsiteX43" fmla="*/ 124913 w 1022862"/>
              <a:gd name="connsiteY43" fmla="*/ 797839 h 1022862"/>
              <a:gd name="connsiteX44" fmla="*/ 81921 w 1022862"/>
              <a:gd name="connsiteY44" fmla="*/ 801769 h 1022862"/>
              <a:gd name="connsiteX45" fmla="*/ 100236 w 1022862"/>
              <a:gd name="connsiteY45" fmla="*/ 761118 h 1022862"/>
              <a:gd name="connsiteX46" fmla="*/ 98881 w 1022862"/>
              <a:gd name="connsiteY46" fmla="*/ 684898 h 1022862"/>
              <a:gd name="connsiteX47" fmla="*/ 2788 w 1022862"/>
              <a:gd name="connsiteY47" fmla="*/ 615004 h 1022862"/>
              <a:gd name="connsiteX48" fmla="*/ 0 w 1022862"/>
              <a:gd name="connsiteY48" fmla="*/ 614579 h 1022862"/>
              <a:gd name="connsiteX49" fmla="*/ 2405 w 1022862"/>
              <a:gd name="connsiteY49" fmla="*/ 613106 h 1022862"/>
              <a:gd name="connsiteX50" fmla="*/ 63894 w 1022862"/>
              <a:gd name="connsiteY50" fmla="*/ 511430 h 1022862"/>
              <a:gd name="connsiteX51" fmla="*/ 35600 w 1022862"/>
              <a:gd name="connsiteY51" fmla="*/ 440643 h 1022862"/>
              <a:gd name="connsiteX52" fmla="*/ 4906 w 1022862"/>
              <a:gd name="connsiteY52" fmla="*/ 412080 h 1022862"/>
              <a:gd name="connsiteX53" fmla="*/ 44116 w 1022862"/>
              <a:gd name="connsiteY53" fmla="*/ 397227 h 1022862"/>
              <a:gd name="connsiteX54" fmla="*/ 97052 w 1022862"/>
              <a:gd name="connsiteY54" fmla="*/ 342373 h 1022862"/>
              <a:gd name="connsiteX55" fmla="*/ 78527 w 1022862"/>
              <a:gd name="connsiteY55" fmla="*/ 225002 h 1022862"/>
              <a:gd name="connsiteX56" fmla="*/ 76857 w 1022862"/>
              <a:gd name="connsiteY56" fmla="*/ 222730 h 1022862"/>
              <a:gd name="connsiteX57" fmla="*/ 79598 w 1022862"/>
              <a:gd name="connsiteY57" fmla="*/ 223389 h 1022862"/>
              <a:gd name="connsiteX58" fmla="*/ 194974 w 1022862"/>
              <a:gd name="connsiteY58" fmla="*/ 194973 h 1022862"/>
              <a:gd name="connsiteX59" fmla="*/ 225020 w 1022862"/>
              <a:gd name="connsiteY59" fmla="*/ 124912 h 1022862"/>
              <a:gd name="connsiteX60" fmla="*/ 223513 w 1022862"/>
              <a:gd name="connsiteY60" fmla="*/ 83009 h 1022862"/>
              <a:gd name="connsiteX61" fmla="*/ 261743 w 1022862"/>
              <a:gd name="connsiteY61" fmla="*/ 100234 h 1022862"/>
              <a:gd name="connsiteX62" fmla="*/ 337962 w 1022862"/>
              <a:gd name="connsiteY62" fmla="*/ 98879 h 1022862"/>
              <a:gd name="connsiteX63" fmla="*/ 407857 w 1022862"/>
              <a:gd name="connsiteY63" fmla="*/ 2785 h 1022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022862" h="1022862">
                <a:moveTo>
                  <a:pt x="408282" y="0"/>
                </a:moveTo>
                <a:lnTo>
                  <a:pt x="409753" y="2402"/>
                </a:lnTo>
                <a:cubicBezTo>
                  <a:pt x="438778" y="41224"/>
                  <a:pt x="473766" y="63892"/>
                  <a:pt x="511430" y="63892"/>
                </a:cubicBezTo>
                <a:cubicBezTo>
                  <a:pt x="536540" y="63892"/>
                  <a:pt x="560460" y="53817"/>
                  <a:pt x="582216" y="35599"/>
                </a:cubicBezTo>
                <a:lnTo>
                  <a:pt x="610780" y="4903"/>
                </a:lnTo>
                <a:lnTo>
                  <a:pt x="625633" y="44114"/>
                </a:lnTo>
                <a:cubicBezTo>
                  <a:pt x="638895" y="69202"/>
                  <a:pt x="657238" y="87566"/>
                  <a:pt x="680487" y="97051"/>
                </a:cubicBezTo>
                <a:cubicBezTo>
                  <a:pt x="715359" y="111278"/>
                  <a:pt x="756320" y="103507"/>
                  <a:pt x="797858" y="78525"/>
                </a:cubicBezTo>
                <a:lnTo>
                  <a:pt x="800129" y="76856"/>
                </a:lnTo>
                <a:lnTo>
                  <a:pt x="799470" y="79597"/>
                </a:lnTo>
                <a:cubicBezTo>
                  <a:pt x="792542" y="127570"/>
                  <a:pt x="801255" y="168340"/>
                  <a:pt x="827886" y="194972"/>
                </a:cubicBezTo>
                <a:cubicBezTo>
                  <a:pt x="845641" y="212728"/>
                  <a:pt x="869680" y="222518"/>
                  <a:pt x="897947" y="225020"/>
                </a:cubicBezTo>
                <a:lnTo>
                  <a:pt x="939851" y="223512"/>
                </a:lnTo>
                <a:lnTo>
                  <a:pt x="922627" y="261741"/>
                </a:lnTo>
                <a:cubicBezTo>
                  <a:pt x="914265" y="288860"/>
                  <a:pt x="914250" y="314815"/>
                  <a:pt x="923982" y="337962"/>
                </a:cubicBezTo>
                <a:cubicBezTo>
                  <a:pt x="938581" y="372681"/>
                  <a:pt x="973039" y="396148"/>
                  <a:pt x="1020076" y="407856"/>
                </a:cubicBezTo>
                <a:lnTo>
                  <a:pt x="1022862" y="408280"/>
                </a:lnTo>
                <a:lnTo>
                  <a:pt x="1020457" y="409753"/>
                </a:lnTo>
                <a:cubicBezTo>
                  <a:pt x="981636" y="438777"/>
                  <a:pt x="958968" y="473767"/>
                  <a:pt x="958968" y="511430"/>
                </a:cubicBezTo>
                <a:cubicBezTo>
                  <a:pt x="958969" y="536539"/>
                  <a:pt x="969043" y="560459"/>
                  <a:pt x="987262" y="582217"/>
                </a:cubicBezTo>
                <a:lnTo>
                  <a:pt x="1017957" y="610780"/>
                </a:lnTo>
                <a:lnTo>
                  <a:pt x="978746" y="625632"/>
                </a:lnTo>
                <a:cubicBezTo>
                  <a:pt x="953658" y="638895"/>
                  <a:pt x="935295" y="657238"/>
                  <a:pt x="925810" y="680486"/>
                </a:cubicBezTo>
                <a:cubicBezTo>
                  <a:pt x="911582" y="715360"/>
                  <a:pt x="919354" y="756319"/>
                  <a:pt x="944335" y="797857"/>
                </a:cubicBezTo>
                <a:lnTo>
                  <a:pt x="947662" y="802384"/>
                </a:lnTo>
                <a:lnTo>
                  <a:pt x="897946" y="797840"/>
                </a:lnTo>
                <a:cubicBezTo>
                  <a:pt x="869679" y="800341"/>
                  <a:pt x="845642" y="810132"/>
                  <a:pt x="827887" y="827886"/>
                </a:cubicBezTo>
                <a:cubicBezTo>
                  <a:pt x="810132" y="845641"/>
                  <a:pt x="800341" y="869679"/>
                  <a:pt x="797840" y="897947"/>
                </a:cubicBezTo>
                <a:lnTo>
                  <a:pt x="799347" y="939848"/>
                </a:lnTo>
                <a:lnTo>
                  <a:pt x="761119" y="922625"/>
                </a:lnTo>
                <a:cubicBezTo>
                  <a:pt x="734002" y="914263"/>
                  <a:pt x="708046" y="914248"/>
                  <a:pt x="684900" y="923981"/>
                </a:cubicBezTo>
                <a:cubicBezTo>
                  <a:pt x="650181" y="938578"/>
                  <a:pt x="626713" y="973036"/>
                  <a:pt x="615006" y="1020073"/>
                </a:cubicBezTo>
                <a:lnTo>
                  <a:pt x="614580" y="1022862"/>
                </a:lnTo>
                <a:lnTo>
                  <a:pt x="613107" y="1020456"/>
                </a:lnTo>
                <a:cubicBezTo>
                  <a:pt x="584083" y="981635"/>
                  <a:pt x="549094" y="958967"/>
                  <a:pt x="511430" y="958967"/>
                </a:cubicBezTo>
                <a:cubicBezTo>
                  <a:pt x="486321" y="958967"/>
                  <a:pt x="462401" y="969041"/>
                  <a:pt x="440644" y="987260"/>
                </a:cubicBezTo>
                <a:lnTo>
                  <a:pt x="412080" y="1017956"/>
                </a:lnTo>
                <a:lnTo>
                  <a:pt x="397228" y="978745"/>
                </a:lnTo>
                <a:cubicBezTo>
                  <a:pt x="383965" y="953657"/>
                  <a:pt x="365623" y="935293"/>
                  <a:pt x="342374" y="925808"/>
                </a:cubicBezTo>
                <a:cubicBezTo>
                  <a:pt x="307501" y="911580"/>
                  <a:pt x="266542" y="919352"/>
                  <a:pt x="225003" y="944333"/>
                </a:cubicBezTo>
                <a:lnTo>
                  <a:pt x="222731" y="946004"/>
                </a:lnTo>
                <a:lnTo>
                  <a:pt x="223390" y="943262"/>
                </a:lnTo>
                <a:cubicBezTo>
                  <a:pt x="230318" y="895288"/>
                  <a:pt x="221606" y="854519"/>
                  <a:pt x="194974" y="827886"/>
                </a:cubicBezTo>
                <a:cubicBezTo>
                  <a:pt x="177218" y="810131"/>
                  <a:pt x="153180" y="800341"/>
                  <a:pt x="124913" y="797839"/>
                </a:cubicBezTo>
                <a:lnTo>
                  <a:pt x="81921" y="801769"/>
                </a:lnTo>
                <a:lnTo>
                  <a:pt x="100236" y="761118"/>
                </a:lnTo>
                <a:cubicBezTo>
                  <a:pt x="108598" y="734000"/>
                  <a:pt x="108613" y="708045"/>
                  <a:pt x="98881" y="684898"/>
                </a:cubicBezTo>
                <a:cubicBezTo>
                  <a:pt x="84282" y="650179"/>
                  <a:pt x="49825" y="626712"/>
                  <a:pt x="2788" y="615004"/>
                </a:cubicBezTo>
                <a:lnTo>
                  <a:pt x="0" y="614579"/>
                </a:lnTo>
                <a:lnTo>
                  <a:pt x="2405" y="613106"/>
                </a:lnTo>
                <a:cubicBezTo>
                  <a:pt x="41226" y="584083"/>
                  <a:pt x="63894" y="549093"/>
                  <a:pt x="63894" y="511430"/>
                </a:cubicBezTo>
                <a:cubicBezTo>
                  <a:pt x="63894" y="486321"/>
                  <a:pt x="53819" y="462400"/>
                  <a:pt x="35600" y="440643"/>
                </a:cubicBezTo>
                <a:lnTo>
                  <a:pt x="4906" y="412080"/>
                </a:lnTo>
                <a:lnTo>
                  <a:pt x="44116" y="397227"/>
                </a:lnTo>
                <a:cubicBezTo>
                  <a:pt x="69204" y="383964"/>
                  <a:pt x="87568" y="365622"/>
                  <a:pt x="97052" y="342373"/>
                </a:cubicBezTo>
                <a:cubicBezTo>
                  <a:pt x="111280" y="307500"/>
                  <a:pt x="103509" y="266541"/>
                  <a:pt x="78527" y="225002"/>
                </a:cubicBezTo>
                <a:lnTo>
                  <a:pt x="76857" y="222730"/>
                </a:lnTo>
                <a:lnTo>
                  <a:pt x="79598" y="223389"/>
                </a:lnTo>
                <a:cubicBezTo>
                  <a:pt x="127571" y="230317"/>
                  <a:pt x="168341" y="221605"/>
                  <a:pt x="194974" y="194973"/>
                </a:cubicBezTo>
                <a:cubicBezTo>
                  <a:pt x="212728" y="177218"/>
                  <a:pt x="222519" y="153179"/>
                  <a:pt x="225020" y="124912"/>
                </a:cubicBezTo>
                <a:lnTo>
                  <a:pt x="223513" y="83009"/>
                </a:lnTo>
                <a:lnTo>
                  <a:pt x="261743" y="100234"/>
                </a:lnTo>
                <a:cubicBezTo>
                  <a:pt x="288861" y="108596"/>
                  <a:pt x="314816" y="108610"/>
                  <a:pt x="337962" y="98879"/>
                </a:cubicBezTo>
                <a:cubicBezTo>
                  <a:pt x="372681" y="84280"/>
                  <a:pt x="396150" y="49822"/>
                  <a:pt x="407857" y="2785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A90B41BE-8AED-4A19-B600-75E6D682BB28}"/>
              </a:ext>
            </a:extLst>
          </p:cNvPr>
          <p:cNvSpPr/>
          <p:nvPr/>
        </p:nvSpPr>
        <p:spPr>
          <a:xfrm>
            <a:off x="4143386" y="2764157"/>
            <a:ext cx="1586695" cy="1586696"/>
          </a:xfrm>
          <a:custGeom>
            <a:avLst/>
            <a:gdLst>
              <a:gd name="connsiteX0" fmla="*/ 644315 w 1298917"/>
              <a:gd name="connsiteY0" fmla="*/ 0 h 1298918"/>
              <a:gd name="connsiteX1" fmla="*/ 679122 w 1298917"/>
              <a:gd name="connsiteY1" fmla="*/ 34236 h 1298918"/>
              <a:gd name="connsiteX2" fmla="*/ 704938 w 1298917"/>
              <a:gd name="connsiteY2" fmla="*/ 47838 h 1298918"/>
              <a:gd name="connsiteX3" fmla="*/ 732808 w 1298917"/>
              <a:gd name="connsiteY3" fmla="*/ 39187 h 1298918"/>
              <a:gd name="connsiteX4" fmla="*/ 780225 w 1298917"/>
              <a:gd name="connsiteY4" fmla="*/ 7217 h 1298918"/>
              <a:gd name="connsiteX5" fmla="*/ 798843 w 1298917"/>
              <a:gd name="connsiteY5" fmla="*/ 35892 h 1298918"/>
              <a:gd name="connsiteX6" fmla="*/ 811368 w 1298917"/>
              <a:gd name="connsiteY6" fmla="*/ 55182 h 1298918"/>
              <a:gd name="connsiteX7" fmla="*/ 827880 w 1298917"/>
              <a:gd name="connsiteY7" fmla="*/ 66502 h 1298918"/>
              <a:gd name="connsiteX8" fmla="*/ 843009 w 1298917"/>
              <a:gd name="connsiteY8" fmla="*/ 64722 h 1298918"/>
              <a:gd name="connsiteX9" fmla="*/ 895473 w 1298917"/>
              <a:gd name="connsiteY9" fmla="*/ 41963 h 1298918"/>
              <a:gd name="connsiteX10" fmla="*/ 908533 w 1298917"/>
              <a:gd name="connsiteY10" fmla="*/ 73559 h 1298918"/>
              <a:gd name="connsiteX11" fmla="*/ 917319 w 1298917"/>
              <a:gd name="connsiteY11" fmla="*/ 94815 h 1298918"/>
              <a:gd name="connsiteX12" fmla="*/ 941122 w 1298917"/>
              <a:gd name="connsiteY12" fmla="*/ 118592 h 1298918"/>
              <a:gd name="connsiteX13" fmla="*/ 943873 w 1298917"/>
              <a:gd name="connsiteY13" fmla="*/ 119299 h 1298918"/>
              <a:gd name="connsiteX14" fmla="*/ 950991 w 1298917"/>
              <a:gd name="connsiteY14" fmla="*/ 118968 h 1298918"/>
              <a:gd name="connsiteX15" fmla="*/ 964796 w 1298917"/>
              <a:gd name="connsiteY15" fmla="*/ 120364 h 1298918"/>
              <a:gd name="connsiteX16" fmla="*/ 1005991 w 1298917"/>
              <a:gd name="connsiteY16" fmla="*/ 116416 h 1298918"/>
              <a:gd name="connsiteX17" fmla="*/ 1005993 w 1298917"/>
              <a:gd name="connsiteY17" fmla="*/ 116415 h 1298918"/>
              <a:gd name="connsiteX18" fmla="*/ 1009901 w 1298917"/>
              <a:gd name="connsiteY18" fmla="*/ 115257 h 1298918"/>
              <a:gd name="connsiteX19" fmla="*/ 1010290 w 1298917"/>
              <a:gd name="connsiteY19" fmla="*/ 119314 h 1298918"/>
              <a:gd name="connsiteX20" fmla="*/ 1030870 w 1298917"/>
              <a:gd name="connsiteY20" fmla="*/ 177997 h 1298918"/>
              <a:gd name="connsiteX21" fmla="*/ 1032847 w 1298917"/>
              <a:gd name="connsiteY21" fmla="*/ 180679 h 1298918"/>
              <a:gd name="connsiteX22" fmla="*/ 1035864 w 1298917"/>
              <a:gd name="connsiteY22" fmla="*/ 182083 h 1298918"/>
              <a:gd name="connsiteX23" fmla="*/ 1042922 w 1298917"/>
              <a:gd name="connsiteY23" fmla="*/ 183059 h 1298918"/>
              <a:gd name="connsiteX24" fmla="*/ 1056239 w 1298917"/>
              <a:gd name="connsiteY24" fmla="*/ 186956 h 1298918"/>
              <a:gd name="connsiteX25" fmla="*/ 1097462 w 1298917"/>
              <a:gd name="connsiteY25" fmla="*/ 190609 h 1298918"/>
              <a:gd name="connsiteX26" fmla="*/ 1097464 w 1298917"/>
              <a:gd name="connsiteY26" fmla="*/ 190608 h 1298918"/>
              <a:gd name="connsiteX27" fmla="*/ 1101518 w 1298917"/>
              <a:gd name="connsiteY27" fmla="*/ 190184 h 1298918"/>
              <a:gd name="connsiteX28" fmla="*/ 1101158 w 1298917"/>
              <a:gd name="connsiteY28" fmla="*/ 194244 h 1298918"/>
              <a:gd name="connsiteX29" fmla="*/ 1110659 w 1298917"/>
              <a:gd name="connsiteY29" fmla="*/ 255701 h 1298918"/>
              <a:gd name="connsiteX30" fmla="*/ 1114266 w 1298917"/>
              <a:gd name="connsiteY30" fmla="*/ 263141 h 1298918"/>
              <a:gd name="connsiteX31" fmla="*/ 1120921 w 1298917"/>
              <a:gd name="connsiteY31" fmla="*/ 268049 h 1298918"/>
              <a:gd name="connsiteX32" fmla="*/ 1179604 w 1298917"/>
              <a:gd name="connsiteY32" fmla="*/ 288628 h 1298918"/>
              <a:gd name="connsiteX33" fmla="*/ 1192874 w 1298917"/>
              <a:gd name="connsiteY33" fmla="*/ 289900 h 1298918"/>
              <a:gd name="connsiteX34" fmla="*/ 1188855 w 1298917"/>
              <a:gd name="connsiteY34" fmla="*/ 302610 h 1298918"/>
              <a:gd name="connsiteX35" fmla="*/ 1185022 w 1298917"/>
              <a:gd name="connsiteY35" fmla="*/ 362023 h 1298918"/>
              <a:gd name="connsiteX36" fmla="*/ 1236652 w 1298917"/>
              <a:gd name="connsiteY36" fmla="*/ 391667 h 1298918"/>
              <a:gd name="connsiteX37" fmla="*/ 1249466 w 1298917"/>
              <a:gd name="connsiteY37" fmla="*/ 395344 h 1298918"/>
              <a:gd name="connsiteX38" fmla="*/ 1243190 w 1298917"/>
              <a:gd name="connsiteY38" fmla="*/ 407105 h 1298918"/>
              <a:gd name="connsiteX39" fmla="*/ 1227905 w 1298917"/>
              <a:gd name="connsiteY39" fmla="*/ 467384 h 1298918"/>
              <a:gd name="connsiteX40" fmla="*/ 1228332 w 1298917"/>
              <a:gd name="connsiteY40" fmla="*/ 475979 h 1298918"/>
              <a:gd name="connsiteX41" fmla="*/ 1246563 w 1298917"/>
              <a:gd name="connsiteY41" fmla="*/ 498310 h 1298918"/>
              <a:gd name="connsiteX42" fmla="*/ 1287023 w 1298917"/>
              <a:gd name="connsiteY42" fmla="*/ 525631 h 1298918"/>
              <a:gd name="connsiteX43" fmla="*/ 1259732 w 1298917"/>
              <a:gd name="connsiteY43" fmla="*/ 566110 h 1298918"/>
              <a:gd name="connsiteX44" fmla="*/ 1252621 w 1298917"/>
              <a:gd name="connsiteY44" fmla="*/ 589018 h 1298918"/>
              <a:gd name="connsiteX45" fmla="*/ 1264135 w 1298917"/>
              <a:gd name="connsiteY45" fmla="*/ 610058 h 1298918"/>
              <a:gd name="connsiteX46" fmla="*/ 1298917 w 1298917"/>
              <a:gd name="connsiteY46" fmla="*/ 644318 h 1298918"/>
              <a:gd name="connsiteX47" fmla="*/ 1264683 w 1298917"/>
              <a:gd name="connsiteY47" fmla="*/ 679123 h 1298918"/>
              <a:gd name="connsiteX48" fmla="*/ 1251081 w 1298917"/>
              <a:gd name="connsiteY48" fmla="*/ 704941 h 1298918"/>
              <a:gd name="connsiteX49" fmla="*/ 1259732 w 1298917"/>
              <a:gd name="connsiteY49" fmla="*/ 732811 h 1298918"/>
              <a:gd name="connsiteX50" fmla="*/ 1291701 w 1298917"/>
              <a:gd name="connsiteY50" fmla="*/ 780227 h 1298918"/>
              <a:gd name="connsiteX51" fmla="*/ 1243736 w 1298917"/>
              <a:gd name="connsiteY51" fmla="*/ 811369 h 1298918"/>
              <a:gd name="connsiteX52" fmla="*/ 1232417 w 1298917"/>
              <a:gd name="connsiteY52" fmla="*/ 827881 h 1298918"/>
              <a:gd name="connsiteX53" fmla="*/ 1234197 w 1298917"/>
              <a:gd name="connsiteY53" fmla="*/ 843013 h 1298918"/>
              <a:gd name="connsiteX54" fmla="*/ 1256955 w 1298917"/>
              <a:gd name="connsiteY54" fmla="*/ 895475 h 1298918"/>
              <a:gd name="connsiteX55" fmla="*/ 1204104 w 1298917"/>
              <a:gd name="connsiteY55" fmla="*/ 917320 h 1298918"/>
              <a:gd name="connsiteX56" fmla="*/ 1180327 w 1298917"/>
              <a:gd name="connsiteY56" fmla="*/ 941123 h 1298918"/>
              <a:gd name="connsiteX57" fmla="*/ 1179619 w 1298917"/>
              <a:gd name="connsiteY57" fmla="*/ 943875 h 1298918"/>
              <a:gd name="connsiteX58" fmla="*/ 1179949 w 1298917"/>
              <a:gd name="connsiteY58" fmla="*/ 950994 h 1298918"/>
              <a:gd name="connsiteX59" fmla="*/ 1178554 w 1298917"/>
              <a:gd name="connsiteY59" fmla="*/ 964798 h 1298918"/>
              <a:gd name="connsiteX60" fmla="*/ 1182502 w 1298917"/>
              <a:gd name="connsiteY60" fmla="*/ 1005987 h 1298918"/>
              <a:gd name="connsiteX61" fmla="*/ 1182502 w 1298917"/>
              <a:gd name="connsiteY61" fmla="*/ 1005995 h 1298918"/>
              <a:gd name="connsiteX62" fmla="*/ 1182717 w 1298917"/>
              <a:gd name="connsiteY62" fmla="*/ 1006718 h 1298918"/>
              <a:gd name="connsiteX63" fmla="*/ 1183660 w 1298917"/>
              <a:gd name="connsiteY63" fmla="*/ 1009902 h 1298918"/>
              <a:gd name="connsiteX64" fmla="*/ 1179603 w 1298917"/>
              <a:gd name="connsiteY64" fmla="*/ 1010291 h 1298918"/>
              <a:gd name="connsiteX65" fmla="*/ 1120921 w 1298917"/>
              <a:gd name="connsiteY65" fmla="*/ 1030871 h 1298918"/>
              <a:gd name="connsiteX66" fmla="*/ 1118241 w 1298917"/>
              <a:gd name="connsiteY66" fmla="*/ 1032847 h 1298918"/>
              <a:gd name="connsiteX67" fmla="*/ 1116835 w 1298917"/>
              <a:gd name="connsiteY67" fmla="*/ 1035866 h 1298918"/>
              <a:gd name="connsiteX68" fmla="*/ 1115858 w 1298917"/>
              <a:gd name="connsiteY68" fmla="*/ 1042925 h 1298918"/>
              <a:gd name="connsiteX69" fmla="*/ 1111962 w 1298917"/>
              <a:gd name="connsiteY69" fmla="*/ 1056241 h 1298918"/>
              <a:gd name="connsiteX70" fmla="*/ 1108311 w 1298917"/>
              <a:gd name="connsiteY70" fmla="*/ 1097458 h 1298918"/>
              <a:gd name="connsiteX71" fmla="*/ 1108309 w 1298917"/>
              <a:gd name="connsiteY71" fmla="*/ 1097465 h 1298918"/>
              <a:gd name="connsiteX72" fmla="*/ 1108388 w 1298917"/>
              <a:gd name="connsiteY72" fmla="*/ 1098216 h 1298918"/>
              <a:gd name="connsiteX73" fmla="*/ 1108733 w 1298917"/>
              <a:gd name="connsiteY73" fmla="*/ 1101518 h 1298918"/>
              <a:gd name="connsiteX74" fmla="*/ 1104673 w 1298917"/>
              <a:gd name="connsiteY74" fmla="*/ 1101159 h 1298918"/>
              <a:gd name="connsiteX75" fmla="*/ 1043217 w 1298917"/>
              <a:gd name="connsiteY75" fmla="*/ 1110660 h 1298918"/>
              <a:gd name="connsiteX76" fmla="*/ 1035776 w 1298917"/>
              <a:gd name="connsiteY76" fmla="*/ 1114267 h 1298918"/>
              <a:gd name="connsiteX77" fmla="*/ 1030869 w 1298917"/>
              <a:gd name="connsiteY77" fmla="*/ 1120923 h 1298918"/>
              <a:gd name="connsiteX78" fmla="*/ 1010289 w 1298917"/>
              <a:gd name="connsiteY78" fmla="*/ 1179605 h 1298918"/>
              <a:gd name="connsiteX79" fmla="*/ 1009017 w 1298917"/>
              <a:gd name="connsiteY79" fmla="*/ 1192875 h 1298918"/>
              <a:gd name="connsiteX80" fmla="*/ 996306 w 1298917"/>
              <a:gd name="connsiteY80" fmla="*/ 1188857 h 1298918"/>
              <a:gd name="connsiteX81" fmla="*/ 936895 w 1298917"/>
              <a:gd name="connsiteY81" fmla="*/ 1185023 h 1298918"/>
              <a:gd name="connsiteX82" fmla="*/ 907251 w 1298917"/>
              <a:gd name="connsiteY82" fmla="*/ 1236653 h 1298918"/>
              <a:gd name="connsiteX83" fmla="*/ 903573 w 1298917"/>
              <a:gd name="connsiteY83" fmla="*/ 1249467 h 1298918"/>
              <a:gd name="connsiteX84" fmla="*/ 891811 w 1298917"/>
              <a:gd name="connsiteY84" fmla="*/ 1243192 h 1298918"/>
              <a:gd name="connsiteX85" fmla="*/ 831533 w 1298917"/>
              <a:gd name="connsiteY85" fmla="*/ 1227905 h 1298918"/>
              <a:gd name="connsiteX86" fmla="*/ 822940 w 1298917"/>
              <a:gd name="connsiteY86" fmla="*/ 1228333 h 1298918"/>
              <a:gd name="connsiteX87" fmla="*/ 800607 w 1298917"/>
              <a:gd name="connsiteY87" fmla="*/ 1246565 h 1298918"/>
              <a:gd name="connsiteX88" fmla="*/ 773287 w 1298917"/>
              <a:gd name="connsiteY88" fmla="*/ 1287024 h 1298918"/>
              <a:gd name="connsiteX89" fmla="*/ 732809 w 1298917"/>
              <a:gd name="connsiteY89" fmla="*/ 1259732 h 1298918"/>
              <a:gd name="connsiteX90" fmla="*/ 709902 w 1298917"/>
              <a:gd name="connsiteY90" fmla="*/ 1252621 h 1298918"/>
              <a:gd name="connsiteX91" fmla="*/ 688859 w 1298917"/>
              <a:gd name="connsiteY91" fmla="*/ 1264137 h 1298918"/>
              <a:gd name="connsiteX92" fmla="*/ 654601 w 1298917"/>
              <a:gd name="connsiteY92" fmla="*/ 1298918 h 1298918"/>
              <a:gd name="connsiteX93" fmla="*/ 619797 w 1298917"/>
              <a:gd name="connsiteY93" fmla="*/ 1264683 h 1298918"/>
              <a:gd name="connsiteX94" fmla="*/ 593979 w 1298917"/>
              <a:gd name="connsiteY94" fmla="*/ 1251081 h 1298918"/>
              <a:gd name="connsiteX95" fmla="*/ 566108 w 1298917"/>
              <a:gd name="connsiteY95" fmla="*/ 1259732 h 1298918"/>
              <a:gd name="connsiteX96" fmla="*/ 518691 w 1298917"/>
              <a:gd name="connsiteY96" fmla="*/ 1291702 h 1298918"/>
              <a:gd name="connsiteX97" fmla="*/ 487549 w 1298917"/>
              <a:gd name="connsiteY97" fmla="*/ 1243736 h 1298918"/>
              <a:gd name="connsiteX98" fmla="*/ 471038 w 1298917"/>
              <a:gd name="connsiteY98" fmla="*/ 1232418 h 1298918"/>
              <a:gd name="connsiteX99" fmla="*/ 455907 w 1298917"/>
              <a:gd name="connsiteY99" fmla="*/ 1234197 h 1298918"/>
              <a:gd name="connsiteX100" fmla="*/ 403443 w 1298917"/>
              <a:gd name="connsiteY100" fmla="*/ 1256956 h 1298918"/>
              <a:gd name="connsiteX101" fmla="*/ 381598 w 1298917"/>
              <a:gd name="connsiteY101" fmla="*/ 1204104 h 1298918"/>
              <a:gd name="connsiteX102" fmla="*/ 357796 w 1298917"/>
              <a:gd name="connsiteY102" fmla="*/ 1180328 h 1298918"/>
              <a:gd name="connsiteX103" fmla="*/ 355043 w 1298917"/>
              <a:gd name="connsiteY103" fmla="*/ 1179620 h 1298918"/>
              <a:gd name="connsiteX104" fmla="*/ 347927 w 1298917"/>
              <a:gd name="connsiteY104" fmla="*/ 1179951 h 1298918"/>
              <a:gd name="connsiteX105" fmla="*/ 334121 w 1298917"/>
              <a:gd name="connsiteY105" fmla="*/ 1178555 h 1298918"/>
              <a:gd name="connsiteX106" fmla="*/ 292924 w 1298917"/>
              <a:gd name="connsiteY106" fmla="*/ 1182503 h 1298918"/>
              <a:gd name="connsiteX107" fmla="*/ 289239 w 1298917"/>
              <a:gd name="connsiteY107" fmla="*/ 1183595 h 1298918"/>
              <a:gd name="connsiteX108" fmla="*/ 289015 w 1298917"/>
              <a:gd name="connsiteY108" fmla="*/ 1183662 h 1298918"/>
              <a:gd name="connsiteX109" fmla="*/ 288626 w 1298917"/>
              <a:gd name="connsiteY109" fmla="*/ 1179605 h 1298918"/>
              <a:gd name="connsiteX110" fmla="*/ 268048 w 1298917"/>
              <a:gd name="connsiteY110" fmla="*/ 1120922 h 1298918"/>
              <a:gd name="connsiteX111" fmla="*/ 266071 w 1298917"/>
              <a:gd name="connsiteY111" fmla="*/ 1118241 h 1298918"/>
              <a:gd name="connsiteX112" fmla="*/ 263053 w 1298917"/>
              <a:gd name="connsiteY112" fmla="*/ 1116836 h 1298918"/>
              <a:gd name="connsiteX113" fmla="*/ 255996 w 1298917"/>
              <a:gd name="connsiteY113" fmla="*/ 1115860 h 1298918"/>
              <a:gd name="connsiteX114" fmla="*/ 242678 w 1298917"/>
              <a:gd name="connsiteY114" fmla="*/ 1111963 h 1298918"/>
              <a:gd name="connsiteX115" fmla="*/ 201454 w 1298917"/>
              <a:gd name="connsiteY115" fmla="*/ 1108310 h 1298918"/>
              <a:gd name="connsiteX116" fmla="*/ 197631 w 1298917"/>
              <a:gd name="connsiteY116" fmla="*/ 1108710 h 1298918"/>
              <a:gd name="connsiteX117" fmla="*/ 197399 w 1298917"/>
              <a:gd name="connsiteY117" fmla="*/ 1108735 h 1298918"/>
              <a:gd name="connsiteX118" fmla="*/ 197758 w 1298917"/>
              <a:gd name="connsiteY118" fmla="*/ 1104675 h 1298918"/>
              <a:gd name="connsiteX119" fmla="*/ 188259 w 1298917"/>
              <a:gd name="connsiteY119" fmla="*/ 1043218 h 1298918"/>
              <a:gd name="connsiteX120" fmla="*/ 184652 w 1298917"/>
              <a:gd name="connsiteY120" fmla="*/ 1035777 h 1298918"/>
              <a:gd name="connsiteX121" fmla="*/ 177996 w 1298917"/>
              <a:gd name="connsiteY121" fmla="*/ 1030870 h 1298918"/>
              <a:gd name="connsiteX122" fmla="*/ 119312 w 1298917"/>
              <a:gd name="connsiteY122" fmla="*/ 1010291 h 1298918"/>
              <a:gd name="connsiteX123" fmla="*/ 106043 w 1298917"/>
              <a:gd name="connsiteY123" fmla="*/ 1009018 h 1298918"/>
              <a:gd name="connsiteX124" fmla="*/ 110061 w 1298917"/>
              <a:gd name="connsiteY124" fmla="*/ 996308 h 1298918"/>
              <a:gd name="connsiteX125" fmla="*/ 113895 w 1298917"/>
              <a:gd name="connsiteY125" fmla="*/ 936896 h 1298918"/>
              <a:gd name="connsiteX126" fmla="*/ 62264 w 1298917"/>
              <a:gd name="connsiteY126" fmla="*/ 907252 h 1298918"/>
              <a:gd name="connsiteX127" fmla="*/ 49452 w 1298917"/>
              <a:gd name="connsiteY127" fmla="*/ 903574 h 1298918"/>
              <a:gd name="connsiteX128" fmla="*/ 55726 w 1298917"/>
              <a:gd name="connsiteY128" fmla="*/ 891813 h 1298918"/>
              <a:gd name="connsiteX129" fmla="*/ 71012 w 1298917"/>
              <a:gd name="connsiteY129" fmla="*/ 831535 h 1298918"/>
              <a:gd name="connsiteX130" fmla="*/ 70585 w 1298917"/>
              <a:gd name="connsiteY130" fmla="*/ 822940 h 1298918"/>
              <a:gd name="connsiteX131" fmla="*/ 52353 w 1298917"/>
              <a:gd name="connsiteY131" fmla="*/ 800609 h 1298918"/>
              <a:gd name="connsiteX132" fmla="*/ 11894 w 1298917"/>
              <a:gd name="connsiteY132" fmla="*/ 773289 h 1298918"/>
              <a:gd name="connsiteX133" fmla="*/ 39184 w 1298917"/>
              <a:gd name="connsiteY133" fmla="*/ 732810 h 1298918"/>
              <a:gd name="connsiteX134" fmla="*/ 46296 w 1298917"/>
              <a:gd name="connsiteY134" fmla="*/ 709901 h 1298918"/>
              <a:gd name="connsiteX135" fmla="*/ 34781 w 1298917"/>
              <a:gd name="connsiteY135" fmla="*/ 688861 h 1298918"/>
              <a:gd name="connsiteX136" fmla="*/ 0 w 1298917"/>
              <a:gd name="connsiteY136" fmla="*/ 654603 h 1298918"/>
              <a:gd name="connsiteX137" fmla="*/ 34233 w 1298917"/>
              <a:gd name="connsiteY137" fmla="*/ 619797 h 1298918"/>
              <a:gd name="connsiteX138" fmla="*/ 47836 w 1298917"/>
              <a:gd name="connsiteY138" fmla="*/ 593979 h 1298918"/>
              <a:gd name="connsiteX139" fmla="*/ 39185 w 1298917"/>
              <a:gd name="connsiteY139" fmla="*/ 566110 h 1298918"/>
              <a:gd name="connsiteX140" fmla="*/ 7215 w 1298917"/>
              <a:gd name="connsiteY140" fmla="*/ 518692 h 1298918"/>
              <a:gd name="connsiteX141" fmla="*/ 55180 w 1298917"/>
              <a:gd name="connsiteY141" fmla="*/ 487551 h 1298918"/>
              <a:gd name="connsiteX142" fmla="*/ 66500 w 1298917"/>
              <a:gd name="connsiteY142" fmla="*/ 471039 h 1298918"/>
              <a:gd name="connsiteX143" fmla="*/ 64720 w 1298917"/>
              <a:gd name="connsiteY143" fmla="*/ 455909 h 1298918"/>
              <a:gd name="connsiteX144" fmla="*/ 41961 w 1298917"/>
              <a:gd name="connsiteY144" fmla="*/ 403444 h 1298918"/>
              <a:gd name="connsiteX145" fmla="*/ 94813 w 1298917"/>
              <a:gd name="connsiteY145" fmla="*/ 381600 h 1298918"/>
              <a:gd name="connsiteX146" fmla="*/ 118589 w 1298917"/>
              <a:gd name="connsiteY146" fmla="*/ 357797 h 1298918"/>
              <a:gd name="connsiteX147" fmla="*/ 119297 w 1298917"/>
              <a:gd name="connsiteY147" fmla="*/ 355045 h 1298918"/>
              <a:gd name="connsiteX148" fmla="*/ 118966 w 1298917"/>
              <a:gd name="connsiteY148" fmla="*/ 347927 h 1298918"/>
              <a:gd name="connsiteX149" fmla="*/ 120361 w 1298917"/>
              <a:gd name="connsiteY149" fmla="*/ 334122 h 1298918"/>
              <a:gd name="connsiteX150" fmla="*/ 116413 w 1298917"/>
              <a:gd name="connsiteY150" fmla="*/ 292929 h 1298918"/>
              <a:gd name="connsiteX151" fmla="*/ 116413 w 1298917"/>
              <a:gd name="connsiteY151" fmla="*/ 292924 h 1298918"/>
              <a:gd name="connsiteX152" fmla="*/ 115254 w 1298917"/>
              <a:gd name="connsiteY152" fmla="*/ 289018 h 1298918"/>
              <a:gd name="connsiteX153" fmla="*/ 119311 w 1298917"/>
              <a:gd name="connsiteY153" fmla="*/ 288629 h 1298918"/>
              <a:gd name="connsiteX154" fmla="*/ 177994 w 1298917"/>
              <a:gd name="connsiteY154" fmla="*/ 268050 h 1298918"/>
              <a:gd name="connsiteX155" fmla="*/ 180676 w 1298917"/>
              <a:gd name="connsiteY155" fmla="*/ 266073 h 1298918"/>
              <a:gd name="connsiteX156" fmla="*/ 182081 w 1298917"/>
              <a:gd name="connsiteY156" fmla="*/ 263054 h 1298918"/>
              <a:gd name="connsiteX157" fmla="*/ 183057 w 1298917"/>
              <a:gd name="connsiteY157" fmla="*/ 255996 h 1298918"/>
              <a:gd name="connsiteX158" fmla="*/ 186953 w 1298917"/>
              <a:gd name="connsiteY158" fmla="*/ 242679 h 1298918"/>
              <a:gd name="connsiteX159" fmla="*/ 190605 w 1298917"/>
              <a:gd name="connsiteY159" fmla="*/ 201458 h 1298918"/>
              <a:gd name="connsiteX160" fmla="*/ 190606 w 1298917"/>
              <a:gd name="connsiteY160" fmla="*/ 201453 h 1298918"/>
              <a:gd name="connsiteX161" fmla="*/ 190181 w 1298917"/>
              <a:gd name="connsiteY161" fmla="*/ 197401 h 1298918"/>
              <a:gd name="connsiteX162" fmla="*/ 194241 w 1298917"/>
              <a:gd name="connsiteY162" fmla="*/ 197761 h 1298918"/>
              <a:gd name="connsiteX163" fmla="*/ 255698 w 1298917"/>
              <a:gd name="connsiteY163" fmla="*/ 188261 h 1298918"/>
              <a:gd name="connsiteX164" fmla="*/ 263139 w 1298917"/>
              <a:gd name="connsiteY164" fmla="*/ 184653 h 1298918"/>
              <a:gd name="connsiteX165" fmla="*/ 268046 w 1298917"/>
              <a:gd name="connsiteY165" fmla="*/ 177998 h 1298918"/>
              <a:gd name="connsiteX166" fmla="*/ 288625 w 1298917"/>
              <a:gd name="connsiteY166" fmla="*/ 119315 h 1298918"/>
              <a:gd name="connsiteX167" fmla="*/ 289897 w 1298917"/>
              <a:gd name="connsiteY167" fmla="*/ 106045 h 1298918"/>
              <a:gd name="connsiteX168" fmla="*/ 302606 w 1298917"/>
              <a:gd name="connsiteY168" fmla="*/ 110063 h 1298918"/>
              <a:gd name="connsiteX169" fmla="*/ 362020 w 1298917"/>
              <a:gd name="connsiteY169" fmla="*/ 113898 h 1298918"/>
              <a:gd name="connsiteX170" fmla="*/ 391664 w 1298917"/>
              <a:gd name="connsiteY170" fmla="*/ 62267 h 1298918"/>
              <a:gd name="connsiteX171" fmla="*/ 395341 w 1298917"/>
              <a:gd name="connsiteY171" fmla="*/ 49453 h 1298918"/>
              <a:gd name="connsiteX172" fmla="*/ 407101 w 1298917"/>
              <a:gd name="connsiteY172" fmla="*/ 55727 h 1298918"/>
              <a:gd name="connsiteX173" fmla="*/ 467380 w 1298917"/>
              <a:gd name="connsiteY173" fmla="*/ 71014 h 1298918"/>
              <a:gd name="connsiteX174" fmla="*/ 475975 w 1298917"/>
              <a:gd name="connsiteY174" fmla="*/ 70587 h 1298918"/>
              <a:gd name="connsiteX175" fmla="*/ 498307 w 1298917"/>
              <a:gd name="connsiteY175" fmla="*/ 52355 h 1298918"/>
              <a:gd name="connsiteX176" fmla="*/ 525628 w 1298917"/>
              <a:gd name="connsiteY176" fmla="*/ 11894 h 1298918"/>
              <a:gd name="connsiteX177" fmla="*/ 566109 w 1298917"/>
              <a:gd name="connsiteY177" fmla="*/ 39187 h 1298918"/>
              <a:gd name="connsiteX178" fmla="*/ 589015 w 1298917"/>
              <a:gd name="connsiteY178" fmla="*/ 46297 h 1298918"/>
              <a:gd name="connsiteX179" fmla="*/ 610055 w 1298917"/>
              <a:gd name="connsiteY179" fmla="*/ 34783 h 1298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1298917" h="1298918">
                <a:moveTo>
                  <a:pt x="644315" y="0"/>
                </a:moveTo>
                <a:lnTo>
                  <a:pt x="679122" y="34236"/>
                </a:lnTo>
                <a:lnTo>
                  <a:pt x="704938" y="47838"/>
                </a:lnTo>
                <a:lnTo>
                  <a:pt x="732808" y="39187"/>
                </a:lnTo>
                <a:lnTo>
                  <a:pt x="780225" y="7217"/>
                </a:lnTo>
                <a:lnTo>
                  <a:pt x="798843" y="35892"/>
                </a:lnTo>
                <a:lnTo>
                  <a:pt x="811368" y="55182"/>
                </a:lnTo>
                <a:lnTo>
                  <a:pt x="827880" y="66502"/>
                </a:lnTo>
                <a:lnTo>
                  <a:pt x="843009" y="64722"/>
                </a:lnTo>
                <a:lnTo>
                  <a:pt x="895473" y="41963"/>
                </a:lnTo>
                <a:lnTo>
                  <a:pt x="908533" y="73559"/>
                </a:lnTo>
                <a:lnTo>
                  <a:pt x="917319" y="94815"/>
                </a:lnTo>
                <a:lnTo>
                  <a:pt x="941122" y="118592"/>
                </a:lnTo>
                <a:lnTo>
                  <a:pt x="943873" y="119299"/>
                </a:lnTo>
                <a:lnTo>
                  <a:pt x="950991" y="118968"/>
                </a:lnTo>
                <a:lnTo>
                  <a:pt x="964796" y="120364"/>
                </a:lnTo>
                <a:lnTo>
                  <a:pt x="1005991" y="116416"/>
                </a:lnTo>
                <a:lnTo>
                  <a:pt x="1005993" y="116415"/>
                </a:lnTo>
                <a:lnTo>
                  <a:pt x="1009901" y="115257"/>
                </a:lnTo>
                <a:lnTo>
                  <a:pt x="1010290" y="119314"/>
                </a:lnTo>
                <a:cubicBezTo>
                  <a:pt x="1014210" y="139560"/>
                  <a:pt x="1021070" y="159349"/>
                  <a:pt x="1030870" y="177997"/>
                </a:cubicBezTo>
                <a:lnTo>
                  <a:pt x="1032847" y="180679"/>
                </a:lnTo>
                <a:lnTo>
                  <a:pt x="1035864" y="182083"/>
                </a:lnTo>
                <a:lnTo>
                  <a:pt x="1042922" y="183059"/>
                </a:lnTo>
                <a:lnTo>
                  <a:pt x="1056239" y="186956"/>
                </a:lnTo>
                <a:lnTo>
                  <a:pt x="1097462" y="190609"/>
                </a:lnTo>
                <a:lnTo>
                  <a:pt x="1097464" y="190608"/>
                </a:lnTo>
                <a:lnTo>
                  <a:pt x="1101518" y="190184"/>
                </a:lnTo>
                <a:lnTo>
                  <a:pt x="1101158" y="194244"/>
                </a:lnTo>
                <a:cubicBezTo>
                  <a:pt x="1101310" y="214865"/>
                  <a:pt x="1104435" y="235576"/>
                  <a:pt x="1110659" y="255701"/>
                </a:cubicBezTo>
                <a:lnTo>
                  <a:pt x="1114266" y="263141"/>
                </a:lnTo>
                <a:lnTo>
                  <a:pt x="1120921" y="268049"/>
                </a:lnTo>
                <a:cubicBezTo>
                  <a:pt x="1139569" y="277848"/>
                  <a:pt x="1159358" y="284708"/>
                  <a:pt x="1179604" y="288628"/>
                </a:cubicBezTo>
                <a:lnTo>
                  <a:pt x="1192874" y="289900"/>
                </a:lnTo>
                <a:lnTo>
                  <a:pt x="1188855" y="302610"/>
                </a:lnTo>
                <a:lnTo>
                  <a:pt x="1185022" y="362023"/>
                </a:lnTo>
                <a:lnTo>
                  <a:pt x="1236652" y="391667"/>
                </a:lnTo>
                <a:lnTo>
                  <a:pt x="1249466" y="395344"/>
                </a:lnTo>
                <a:lnTo>
                  <a:pt x="1243190" y="407105"/>
                </a:lnTo>
                <a:cubicBezTo>
                  <a:pt x="1235267" y="426144"/>
                  <a:pt x="1230045" y="446427"/>
                  <a:pt x="1227905" y="467384"/>
                </a:cubicBezTo>
                <a:lnTo>
                  <a:pt x="1228332" y="475979"/>
                </a:lnTo>
                <a:lnTo>
                  <a:pt x="1246563" y="498310"/>
                </a:lnTo>
                <a:lnTo>
                  <a:pt x="1287023" y="525631"/>
                </a:lnTo>
                <a:lnTo>
                  <a:pt x="1259732" y="566110"/>
                </a:lnTo>
                <a:lnTo>
                  <a:pt x="1252621" y="589018"/>
                </a:lnTo>
                <a:lnTo>
                  <a:pt x="1264135" y="610058"/>
                </a:lnTo>
                <a:lnTo>
                  <a:pt x="1298917" y="644318"/>
                </a:lnTo>
                <a:lnTo>
                  <a:pt x="1264683" y="679123"/>
                </a:lnTo>
                <a:lnTo>
                  <a:pt x="1251081" y="704941"/>
                </a:lnTo>
                <a:lnTo>
                  <a:pt x="1259732" y="732811"/>
                </a:lnTo>
                <a:lnTo>
                  <a:pt x="1291701" y="780227"/>
                </a:lnTo>
                <a:lnTo>
                  <a:pt x="1243736" y="811369"/>
                </a:lnTo>
                <a:lnTo>
                  <a:pt x="1232417" y="827881"/>
                </a:lnTo>
                <a:lnTo>
                  <a:pt x="1234197" y="843013"/>
                </a:lnTo>
                <a:lnTo>
                  <a:pt x="1256955" y="895475"/>
                </a:lnTo>
                <a:lnTo>
                  <a:pt x="1204104" y="917320"/>
                </a:lnTo>
                <a:lnTo>
                  <a:pt x="1180327" y="941123"/>
                </a:lnTo>
                <a:lnTo>
                  <a:pt x="1179619" y="943875"/>
                </a:lnTo>
                <a:lnTo>
                  <a:pt x="1179949" y="950994"/>
                </a:lnTo>
                <a:lnTo>
                  <a:pt x="1178554" y="964798"/>
                </a:lnTo>
                <a:lnTo>
                  <a:pt x="1182502" y="1005987"/>
                </a:lnTo>
                <a:lnTo>
                  <a:pt x="1182502" y="1005995"/>
                </a:lnTo>
                <a:lnTo>
                  <a:pt x="1182717" y="1006718"/>
                </a:lnTo>
                <a:lnTo>
                  <a:pt x="1183660" y="1009902"/>
                </a:lnTo>
                <a:lnTo>
                  <a:pt x="1179603" y="1010291"/>
                </a:lnTo>
                <a:cubicBezTo>
                  <a:pt x="1159358" y="1014211"/>
                  <a:pt x="1139568" y="1021071"/>
                  <a:pt x="1120921" y="1030871"/>
                </a:cubicBezTo>
                <a:lnTo>
                  <a:pt x="1118241" y="1032847"/>
                </a:lnTo>
                <a:lnTo>
                  <a:pt x="1116835" y="1035866"/>
                </a:lnTo>
                <a:lnTo>
                  <a:pt x="1115858" y="1042925"/>
                </a:lnTo>
                <a:lnTo>
                  <a:pt x="1111962" y="1056241"/>
                </a:lnTo>
                <a:lnTo>
                  <a:pt x="1108311" y="1097458"/>
                </a:lnTo>
                <a:lnTo>
                  <a:pt x="1108309" y="1097465"/>
                </a:lnTo>
                <a:lnTo>
                  <a:pt x="1108388" y="1098216"/>
                </a:lnTo>
                <a:lnTo>
                  <a:pt x="1108733" y="1101518"/>
                </a:lnTo>
                <a:lnTo>
                  <a:pt x="1104673" y="1101159"/>
                </a:lnTo>
                <a:cubicBezTo>
                  <a:pt x="1084052" y="1101310"/>
                  <a:pt x="1063343" y="1104435"/>
                  <a:pt x="1043217" y="1110660"/>
                </a:cubicBezTo>
                <a:lnTo>
                  <a:pt x="1035776" y="1114267"/>
                </a:lnTo>
                <a:lnTo>
                  <a:pt x="1030869" y="1120923"/>
                </a:lnTo>
                <a:cubicBezTo>
                  <a:pt x="1021069" y="1139570"/>
                  <a:pt x="1014209" y="1159360"/>
                  <a:pt x="1010289" y="1179605"/>
                </a:cubicBezTo>
                <a:lnTo>
                  <a:pt x="1009017" y="1192875"/>
                </a:lnTo>
                <a:lnTo>
                  <a:pt x="996306" y="1188857"/>
                </a:lnTo>
                <a:lnTo>
                  <a:pt x="936895" y="1185023"/>
                </a:lnTo>
                <a:lnTo>
                  <a:pt x="907251" y="1236653"/>
                </a:lnTo>
                <a:lnTo>
                  <a:pt x="903573" y="1249467"/>
                </a:lnTo>
                <a:lnTo>
                  <a:pt x="891811" y="1243192"/>
                </a:lnTo>
                <a:cubicBezTo>
                  <a:pt x="872773" y="1235268"/>
                  <a:pt x="852490" y="1230046"/>
                  <a:pt x="831533" y="1227905"/>
                </a:cubicBezTo>
                <a:lnTo>
                  <a:pt x="822940" y="1228333"/>
                </a:lnTo>
                <a:lnTo>
                  <a:pt x="800607" y="1246565"/>
                </a:lnTo>
                <a:lnTo>
                  <a:pt x="773287" y="1287024"/>
                </a:lnTo>
                <a:lnTo>
                  <a:pt x="732809" y="1259732"/>
                </a:lnTo>
                <a:lnTo>
                  <a:pt x="709902" y="1252621"/>
                </a:lnTo>
                <a:lnTo>
                  <a:pt x="688859" y="1264137"/>
                </a:lnTo>
                <a:lnTo>
                  <a:pt x="654601" y="1298918"/>
                </a:lnTo>
                <a:lnTo>
                  <a:pt x="619797" y="1264683"/>
                </a:lnTo>
                <a:lnTo>
                  <a:pt x="593979" y="1251081"/>
                </a:lnTo>
                <a:lnTo>
                  <a:pt x="566108" y="1259732"/>
                </a:lnTo>
                <a:lnTo>
                  <a:pt x="518691" y="1291702"/>
                </a:lnTo>
                <a:lnTo>
                  <a:pt x="487549" y="1243736"/>
                </a:lnTo>
                <a:lnTo>
                  <a:pt x="471038" y="1232418"/>
                </a:lnTo>
                <a:lnTo>
                  <a:pt x="455907" y="1234197"/>
                </a:lnTo>
                <a:lnTo>
                  <a:pt x="403443" y="1256956"/>
                </a:lnTo>
                <a:lnTo>
                  <a:pt x="381598" y="1204104"/>
                </a:lnTo>
                <a:lnTo>
                  <a:pt x="357796" y="1180328"/>
                </a:lnTo>
                <a:lnTo>
                  <a:pt x="355043" y="1179620"/>
                </a:lnTo>
                <a:lnTo>
                  <a:pt x="347927" y="1179951"/>
                </a:lnTo>
                <a:lnTo>
                  <a:pt x="334121" y="1178555"/>
                </a:lnTo>
                <a:cubicBezTo>
                  <a:pt x="320213" y="1178532"/>
                  <a:pt x="306417" y="1179874"/>
                  <a:pt x="292924" y="1182503"/>
                </a:cubicBezTo>
                <a:lnTo>
                  <a:pt x="289239" y="1183595"/>
                </a:lnTo>
                <a:lnTo>
                  <a:pt x="289015" y="1183662"/>
                </a:lnTo>
                <a:lnTo>
                  <a:pt x="288626" y="1179605"/>
                </a:lnTo>
                <a:cubicBezTo>
                  <a:pt x="284707" y="1159359"/>
                  <a:pt x="277847" y="1139570"/>
                  <a:pt x="268048" y="1120922"/>
                </a:cubicBezTo>
                <a:lnTo>
                  <a:pt x="266071" y="1118241"/>
                </a:lnTo>
                <a:lnTo>
                  <a:pt x="263053" y="1116836"/>
                </a:lnTo>
                <a:lnTo>
                  <a:pt x="255996" y="1115860"/>
                </a:lnTo>
                <a:lnTo>
                  <a:pt x="242678" y="1111963"/>
                </a:lnTo>
                <a:cubicBezTo>
                  <a:pt x="229009" y="1109397"/>
                  <a:pt x="215200" y="1108193"/>
                  <a:pt x="201454" y="1108310"/>
                </a:cubicBezTo>
                <a:lnTo>
                  <a:pt x="197631" y="1108710"/>
                </a:lnTo>
                <a:lnTo>
                  <a:pt x="197399" y="1108735"/>
                </a:lnTo>
                <a:lnTo>
                  <a:pt x="197758" y="1104675"/>
                </a:lnTo>
                <a:cubicBezTo>
                  <a:pt x="197608" y="1084054"/>
                  <a:pt x="194483" y="1063344"/>
                  <a:pt x="188259" y="1043218"/>
                </a:cubicBezTo>
                <a:lnTo>
                  <a:pt x="184652" y="1035777"/>
                </a:lnTo>
                <a:lnTo>
                  <a:pt x="177996" y="1030870"/>
                </a:lnTo>
                <a:cubicBezTo>
                  <a:pt x="159348" y="1021070"/>
                  <a:pt x="139558" y="1014211"/>
                  <a:pt x="119312" y="1010291"/>
                </a:cubicBezTo>
                <a:lnTo>
                  <a:pt x="106043" y="1009018"/>
                </a:lnTo>
                <a:lnTo>
                  <a:pt x="110061" y="996308"/>
                </a:lnTo>
                <a:lnTo>
                  <a:pt x="113895" y="936896"/>
                </a:lnTo>
                <a:lnTo>
                  <a:pt x="62264" y="907252"/>
                </a:lnTo>
                <a:lnTo>
                  <a:pt x="49452" y="903574"/>
                </a:lnTo>
                <a:lnTo>
                  <a:pt x="55726" y="891813"/>
                </a:lnTo>
                <a:cubicBezTo>
                  <a:pt x="63650" y="872774"/>
                  <a:pt x="68872" y="852491"/>
                  <a:pt x="71012" y="831535"/>
                </a:cubicBezTo>
                <a:lnTo>
                  <a:pt x="70585" y="822940"/>
                </a:lnTo>
                <a:lnTo>
                  <a:pt x="52353" y="800609"/>
                </a:lnTo>
                <a:lnTo>
                  <a:pt x="11894" y="773289"/>
                </a:lnTo>
                <a:lnTo>
                  <a:pt x="39184" y="732810"/>
                </a:lnTo>
                <a:lnTo>
                  <a:pt x="46296" y="709901"/>
                </a:lnTo>
                <a:lnTo>
                  <a:pt x="34781" y="688861"/>
                </a:lnTo>
                <a:lnTo>
                  <a:pt x="0" y="654603"/>
                </a:lnTo>
                <a:lnTo>
                  <a:pt x="34233" y="619797"/>
                </a:lnTo>
                <a:lnTo>
                  <a:pt x="47836" y="593979"/>
                </a:lnTo>
                <a:lnTo>
                  <a:pt x="39185" y="566110"/>
                </a:lnTo>
                <a:lnTo>
                  <a:pt x="7215" y="518692"/>
                </a:lnTo>
                <a:lnTo>
                  <a:pt x="55180" y="487551"/>
                </a:lnTo>
                <a:lnTo>
                  <a:pt x="66500" y="471039"/>
                </a:lnTo>
                <a:lnTo>
                  <a:pt x="64720" y="455909"/>
                </a:lnTo>
                <a:lnTo>
                  <a:pt x="41961" y="403444"/>
                </a:lnTo>
                <a:lnTo>
                  <a:pt x="94813" y="381600"/>
                </a:lnTo>
                <a:lnTo>
                  <a:pt x="118589" y="357797"/>
                </a:lnTo>
                <a:lnTo>
                  <a:pt x="119297" y="355045"/>
                </a:lnTo>
                <a:lnTo>
                  <a:pt x="118966" y="347927"/>
                </a:lnTo>
                <a:lnTo>
                  <a:pt x="120361" y="334122"/>
                </a:lnTo>
                <a:lnTo>
                  <a:pt x="116413" y="292929"/>
                </a:lnTo>
                <a:lnTo>
                  <a:pt x="116413" y="292924"/>
                </a:lnTo>
                <a:lnTo>
                  <a:pt x="115254" y="289018"/>
                </a:lnTo>
                <a:lnTo>
                  <a:pt x="119311" y="288629"/>
                </a:lnTo>
                <a:cubicBezTo>
                  <a:pt x="139557" y="284709"/>
                  <a:pt x="159347" y="277849"/>
                  <a:pt x="177994" y="268050"/>
                </a:cubicBezTo>
                <a:lnTo>
                  <a:pt x="180676" y="266073"/>
                </a:lnTo>
                <a:lnTo>
                  <a:pt x="182081" y="263054"/>
                </a:lnTo>
                <a:lnTo>
                  <a:pt x="183057" y="255996"/>
                </a:lnTo>
                <a:lnTo>
                  <a:pt x="186953" y="242679"/>
                </a:lnTo>
                <a:lnTo>
                  <a:pt x="190605" y="201458"/>
                </a:lnTo>
                <a:lnTo>
                  <a:pt x="190606" y="201453"/>
                </a:lnTo>
                <a:lnTo>
                  <a:pt x="190181" y="197401"/>
                </a:lnTo>
                <a:lnTo>
                  <a:pt x="194241" y="197761"/>
                </a:lnTo>
                <a:cubicBezTo>
                  <a:pt x="214862" y="197610"/>
                  <a:pt x="235572" y="194485"/>
                  <a:pt x="255698" y="188261"/>
                </a:cubicBezTo>
                <a:lnTo>
                  <a:pt x="263139" y="184653"/>
                </a:lnTo>
                <a:lnTo>
                  <a:pt x="268046" y="177998"/>
                </a:lnTo>
                <a:cubicBezTo>
                  <a:pt x="277846" y="159350"/>
                  <a:pt x="284706" y="139561"/>
                  <a:pt x="288625" y="119315"/>
                </a:cubicBezTo>
                <a:lnTo>
                  <a:pt x="289897" y="106045"/>
                </a:lnTo>
                <a:lnTo>
                  <a:pt x="302606" y="110063"/>
                </a:lnTo>
                <a:lnTo>
                  <a:pt x="362020" y="113898"/>
                </a:lnTo>
                <a:lnTo>
                  <a:pt x="391664" y="62267"/>
                </a:lnTo>
                <a:lnTo>
                  <a:pt x="395341" y="49453"/>
                </a:lnTo>
                <a:lnTo>
                  <a:pt x="407101" y="55727"/>
                </a:lnTo>
                <a:cubicBezTo>
                  <a:pt x="426140" y="63652"/>
                  <a:pt x="446423" y="68874"/>
                  <a:pt x="467380" y="71014"/>
                </a:cubicBezTo>
                <a:lnTo>
                  <a:pt x="475975" y="70587"/>
                </a:lnTo>
                <a:lnTo>
                  <a:pt x="498307" y="52355"/>
                </a:lnTo>
                <a:lnTo>
                  <a:pt x="525628" y="11894"/>
                </a:lnTo>
                <a:lnTo>
                  <a:pt x="566109" y="39187"/>
                </a:lnTo>
                <a:lnTo>
                  <a:pt x="589015" y="46297"/>
                </a:lnTo>
                <a:lnTo>
                  <a:pt x="610055" y="34783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リーフォーム: 図形 61">
            <a:extLst>
              <a:ext uri="{FF2B5EF4-FFF2-40B4-BE49-F238E27FC236}">
                <a16:creationId xmlns:a16="http://schemas.microsoft.com/office/drawing/2014/main" id="{CF940BA4-018B-431D-ADCB-912B4777D078}"/>
              </a:ext>
            </a:extLst>
          </p:cNvPr>
          <p:cNvSpPr/>
          <p:nvPr/>
        </p:nvSpPr>
        <p:spPr>
          <a:xfrm>
            <a:off x="2298260" y="2747484"/>
            <a:ext cx="1578329" cy="1603369"/>
          </a:xfrm>
          <a:custGeom>
            <a:avLst/>
            <a:gdLst>
              <a:gd name="connsiteX0" fmla="*/ 448287 w 1024350"/>
              <a:gd name="connsiteY0" fmla="*/ 0 h 1040601"/>
              <a:gd name="connsiteX1" fmla="*/ 454756 w 1024350"/>
              <a:gd name="connsiteY1" fmla="*/ 15022 h 1040601"/>
              <a:gd name="connsiteX2" fmla="*/ 516043 w 1024350"/>
              <a:gd name="connsiteY2" fmla="*/ 67962 h 1040601"/>
              <a:gd name="connsiteX3" fmla="*/ 547776 w 1024350"/>
              <a:gd name="connsiteY3" fmla="*/ 54275 h 1040601"/>
              <a:gd name="connsiteX4" fmla="*/ 576443 w 1024350"/>
              <a:gd name="connsiteY4" fmla="*/ 16202 h 1040601"/>
              <a:gd name="connsiteX5" fmla="*/ 576478 w 1024350"/>
              <a:gd name="connsiteY5" fmla="*/ 16440 h 1040601"/>
              <a:gd name="connsiteX6" fmla="*/ 621976 w 1024350"/>
              <a:gd name="connsiteY6" fmla="*/ 83438 h 1040601"/>
              <a:gd name="connsiteX7" fmla="*/ 694878 w 1024350"/>
              <a:gd name="connsiteY7" fmla="*/ 48164 h 1040601"/>
              <a:gd name="connsiteX8" fmla="*/ 714579 w 1024350"/>
              <a:gd name="connsiteY8" fmla="*/ 23216 h 1040601"/>
              <a:gd name="connsiteX9" fmla="*/ 711234 w 1024350"/>
              <a:gd name="connsiteY9" fmla="*/ 51682 h 1040601"/>
              <a:gd name="connsiteX10" fmla="*/ 737840 w 1024350"/>
              <a:gd name="connsiteY10" fmla="*/ 128173 h 1040601"/>
              <a:gd name="connsiteX11" fmla="*/ 817387 w 1024350"/>
              <a:gd name="connsiteY11" fmla="*/ 112970 h 1040601"/>
              <a:gd name="connsiteX12" fmla="*/ 831987 w 1024350"/>
              <a:gd name="connsiteY12" fmla="*/ 102087 h 1040601"/>
              <a:gd name="connsiteX13" fmla="*/ 825517 w 1024350"/>
              <a:gd name="connsiteY13" fmla="*/ 118343 h 1040601"/>
              <a:gd name="connsiteX14" fmla="*/ 831421 w 1024350"/>
              <a:gd name="connsiteY14" fmla="*/ 199113 h 1040601"/>
              <a:gd name="connsiteX15" fmla="*/ 912192 w 1024350"/>
              <a:gd name="connsiteY15" fmla="*/ 205017 h 1040601"/>
              <a:gd name="connsiteX16" fmla="*/ 913655 w 1024350"/>
              <a:gd name="connsiteY16" fmla="*/ 204435 h 1040601"/>
              <a:gd name="connsiteX17" fmla="*/ 907865 w 1024350"/>
              <a:gd name="connsiteY17" fmla="*/ 212201 h 1040601"/>
              <a:gd name="connsiteX18" fmla="*/ 892662 w 1024350"/>
              <a:gd name="connsiteY18" fmla="*/ 291748 h 1040601"/>
              <a:gd name="connsiteX19" fmla="*/ 969153 w 1024350"/>
              <a:gd name="connsiteY19" fmla="*/ 318355 h 1040601"/>
              <a:gd name="connsiteX20" fmla="*/ 994855 w 1024350"/>
              <a:gd name="connsiteY20" fmla="*/ 315335 h 1040601"/>
              <a:gd name="connsiteX21" fmla="*/ 980664 w 1024350"/>
              <a:gd name="connsiteY21" fmla="*/ 326541 h 1040601"/>
              <a:gd name="connsiteX22" fmla="*/ 945390 w 1024350"/>
              <a:gd name="connsiteY22" fmla="*/ 399443 h 1040601"/>
              <a:gd name="connsiteX23" fmla="*/ 1012388 w 1024350"/>
              <a:gd name="connsiteY23" fmla="*/ 444940 h 1040601"/>
              <a:gd name="connsiteX24" fmla="*/ 1023737 w 1024350"/>
              <a:gd name="connsiteY24" fmla="*/ 446595 h 1040601"/>
              <a:gd name="connsiteX25" fmla="*/ 1012497 w 1024350"/>
              <a:gd name="connsiteY25" fmla="*/ 451436 h 1040601"/>
              <a:gd name="connsiteX26" fmla="*/ 959557 w 1024350"/>
              <a:gd name="connsiteY26" fmla="*/ 512724 h 1040601"/>
              <a:gd name="connsiteX27" fmla="*/ 1012497 w 1024350"/>
              <a:gd name="connsiteY27" fmla="*/ 574012 h 1040601"/>
              <a:gd name="connsiteX28" fmla="*/ 1024350 w 1024350"/>
              <a:gd name="connsiteY28" fmla="*/ 579117 h 1040601"/>
              <a:gd name="connsiteX29" fmla="*/ 1002263 w 1024350"/>
              <a:gd name="connsiteY29" fmla="*/ 582337 h 1040601"/>
              <a:gd name="connsiteX30" fmla="*/ 935264 w 1024350"/>
              <a:gd name="connsiteY30" fmla="*/ 627836 h 1040601"/>
              <a:gd name="connsiteX31" fmla="*/ 970537 w 1024350"/>
              <a:gd name="connsiteY31" fmla="*/ 700737 h 1040601"/>
              <a:gd name="connsiteX32" fmla="*/ 980960 w 1024350"/>
              <a:gd name="connsiteY32" fmla="*/ 708968 h 1040601"/>
              <a:gd name="connsiteX33" fmla="*/ 976044 w 1024350"/>
              <a:gd name="connsiteY33" fmla="*/ 708498 h 1040601"/>
              <a:gd name="connsiteX34" fmla="*/ 899553 w 1024350"/>
              <a:gd name="connsiteY34" fmla="*/ 735104 h 1040601"/>
              <a:gd name="connsiteX35" fmla="*/ 914756 w 1024350"/>
              <a:gd name="connsiteY35" fmla="*/ 814651 h 1040601"/>
              <a:gd name="connsiteX36" fmla="*/ 923425 w 1024350"/>
              <a:gd name="connsiteY36" fmla="*/ 826280 h 1040601"/>
              <a:gd name="connsiteX37" fmla="*/ 904403 w 1024350"/>
              <a:gd name="connsiteY37" fmla="*/ 819434 h 1040601"/>
              <a:gd name="connsiteX38" fmla="*/ 862653 w 1024350"/>
              <a:gd name="connsiteY38" fmla="*/ 814456 h 1040601"/>
              <a:gd name="connsiteX39" fmla="*/ 830538 w 1024350"/>
              <a:gd name="connsiteY39" fmla="*/ 827217 h 1040601"/>
              <a:gd name="connsiteX40" fmla="*/ 824635 w 1024350"/>
              <a:gd name="connsiteY40" fmla="*/ 907988 h 1040601"/>
              <a:gd name="connsiteX41" fmla="*/ 834394 w 1024350"/>
              <a:gd name="connsiteY41" fmla="*/ 932510 h 1040601"/>
              <a:gd name="connsiteX42" fmla="*/ 808790 w 1024350"/>
              <a:gd name="connsiteY42" fmla="*/ 913423 h 1040601"/>
              <a:gd name="connsiteX43" fmla="*/ 729244 w 1024350"/>
              <a:gd name="connsiteY43" fmla="*/ 898220 h 1040601"/>
              <a:gd name="connsiteX44" fmla="*/ 702637 w 1024350"/>
              <a:gd name="connsiteY44" fmla="*/ 974712 h 1040601"/>
              <a:gd name="connsiteX45" fmla="*/ 703007 w 1024350"/>
              <a:gd name="connsiteY45" fmla="*/ 977862 h 1040601"/>
              <a:gd name="connsiteX46" fmla="*/ 664766 w 1024350"/>
              <a:gd name="connsiteY46" fmla="*/ 947961 h 1040601"/>
              <a:gd name="connsiteX47" fmla="*/ 630572 w 1024350"/>
              <a:gd name="connsiteY47" fmla="*/ 942954 h 1040601"/>
              <a:gd name="connsiteX48" fmla="*/ 585075 w 1024350"/>
              <a:gd name="connsiteY48" fmla="*/ 1009953 h 1040601"/>
              <a:gd name="connsiteX49" fmla="*/ 583065 w 1024350"/>
              <a:gd name="connsiteY49" fmla="*/ 1023738 h 1040601"/>
              <a:gd name="connsiteX50" fmla="*/ 577332 w 1024350"/>
              <a:gd name="connsiteY50" fmla="*/ 1010425 h 1040601"/>
              <a:gd name="connsiteX51" fmla="*/ 516044 w 1024350"/>
              <a:gd name="connsiteY51" fmla="*/ 957484 h 1040601"/>
              <a:gd name="connsiteX52" fmla="*/ 454756 w 1024350"/>
              <a:gd name="connsiteY52" fmla="*/ 1010425 h 1040601"/>
              <a:gd name="connsiteX53" fmla="*/ 441762 w 1024350"/>
              <a:gd name="connsiteY53" fmla="*/ 1040601 h 1040601"/>
              <a:gd name="connsiteX54" fmla="*/ 437248 w 1024350"/>
              <a:gd name="connsiteY54" fmla="*/ 1009651 h 1040601"/>
              <a:gd name="connsiteX55" fmla="*/ 391750 w 1024350"/>
              <a:gd name="connsiteY55" fmla="*/ 942652 h 1040601"/>
              <a:gd name="connsiteX56" fmla="*/ 357557 w 1024350"/>
              <a:gd name="connsiteY56" fmla="*/ 947659 h 1040601"/>
              <a:gd name="connsiteX57" fmla="*/ 319395 w 1024350"/>
              <a:gd name="connsiteY57" fmla="*/ 977499 h 1040601"/>
              <a:gd name="connsiteX58" fmla="*/ 319686 w 1024350"/>
              <a:gd name="connsiteY58" fmla="*/ 975013 h 1040601"/>
              <a:gd name="connsiteX59" fmla="*/ 293080 w 1024350"/>
              <a:gd name="connsiteY59" fmla="*/ 898522 h 1040601"/>
              <a:gd name="connsiteX60" fmla="*/ 213533 w 1024350"/>
              <a:gd name="connsiteY60" fmla="*/ 913725 h 1040601"/>
              <a:gd name="connsiteX61" fmla="*/ 203397 w 1024350"/>
              <a:gd name="connsiteY61" fmla="*/ 921281 h 1040601"/>
              <a:gd name="connsiteX62" fmla="*/ 208336 w 1024350"/>
              <a:gd name="connsiteY62" fmla="*/ 908872 h 1040601"/>
              <a:gd name="connsiteX63" fmla="*/ 202433 w 1024350"/>
              <a:gd name="connsiteY63" fmla="*/ 828101 h 1040601"/>
              <a:gd name="connsiteX64" fmla="*/ 170317 w 1024350"/>
              <a:gd name="connsiteY64" fmla="*/ 815340 h 1040601"/>
              <a:gd name="connsiteX65" fmla="*/ 128567 w 1024350"/>
              <a:gd name="connsiteY65" fmla="*/ 820318 h 1040601"/>
              <a:gd name="connsiteX66" fmla="*/ 94897 w 1024350"/>
              <a:gd name="connsiteY66" fmla="*/ 832436 h 1040601"/>
              <a:gd name="connsiteX67" fmla="*/ 107109 w 1024350"/>
              <a:gd name="connsiteY67" fmla="*/ 816055 h 1040601"/>
              <a:gd name="connsiteX68" fmla="*/ 122312 w 1024350"/>
              <a:gd name="connsiteY68" fmla="*/ 736508 h 1040601"/>
              <a:gd name="connsiteX69" fmla="*/ 45821 w 1024350"/>
              <a:gd name="connsiteY69" fmla="*/ 709901 h 1040601"/>
              <a:gd name="connsiteX70" fmla="*/ 40883 w 1024350"/>
              <a:gd name="connsiteY70" fmla="*/ 710482 h 1040601"/>
              <a:gd name="connsiteX71" fmla="*/ 50902 w 1024350"/>
              <a:gd name="connsiteY71" fmla="*/ 702569 h 1040601"/>
              <a:gd name="connsiteX72" fmla="*/ 86175 w 1024350"/>
              <a:gd name="connsiteY72" fmla="*/ 629667 h 1040601"/>
              <a:gd name="connsiteX73" fmla="*/ 19178 w 1024350"/>
              <a:gd name="connsiteY73" fmla="*/ 584170 h 1040601"/>
              <a:gd name="connsiteX74" fmla="*/ 0 w 1024350"/>
              <a:gd name="connsiteY74" fmla="*/ 581373 h 1040601"/>
              <a:gd name="connsiteX75" fmla="*/ 17093 w 1024350"/>
              <a:gd name="connsiteY75" fmla="*/ 574012 h 1040601"/>
              <a:gd name="connsiteX76" fmla="*/ 70033 w 1024350"/>
              <a:gd name="connsiteY76" fmla="*/ 512724 h 1040601"/>
              <a:gd name="connsiteX77" fmla="*/ 17093 w 1024350"/>
              <a:gd name="connsiteY77" fmla="*/ 451436 h 1040601"/>
              <a:gd name="connsiteX78" fmla="*/ 613 w 1024350"/>
              <a:gd name="connsiteY78" fmla="*/ 444339 h 1040601"/>
              <a:gd name="connsiteX79" fmla="*/ 9051 w 1024350"/>
              <a:gd name="connsiteY79" fmla="*/ 443108 h 1040601"/>
              <a:gd name="connsiteX80" fmla="*/ 76049 w 1024350"/>
              <a:gd name="connsiteY80" fmla="*/ 397610 h 1040601"/>
              <a:gd name="connsiteX81" fmla="*/ 40777 w 1024350"/>
              <a:gd name="connsiteY81" fmla="*/ 324709 h 1040601"/>
              <a:gd name="connsiteX82" fmla="*/ 27146 w 1024350"/>
              <a:gd name="connsiteY82" fmla="*/ 313945 h 1040601"/>
              <a:gd name="connsiteX83" fmla="*/ 52713 w 1024350"/>
              <a:gd name="connsiteY83" fmla="*/ 316950 h 1040601"/>
              <a:gd name="connsiteX84" fmla="*/ 129204 w 1024350"/>
              <a:gd name="connsiteY84" fmla="*/ 290343 h 1040601"/>
              <a:gd name="connsiteX85" fmla="*/ 114001 w 1024350"/>
              <a:gd name="connsiteY85" fmla="*/ 210796 h 1040601"/>
              <a:gd name="connsiteX86" fmla="*/ 104079 w 1024350"/>
              <a:gd name="connsiteY86" fmla="*/ 197487 h 1040601"/>
              <a:gd name="connsiteX87" fmla="*/ 120778 w 1024350"/>
              <a:gd name="connsiteY87" fmla="*/ 204133 h 1040601"/>
              <a:gd name="connsiteX88" fmla="*/ 201549 w 1024350"/>
              <a:gd name="connsiteY88" fmla="*/ 198230 h 1040601"/>
              <a:gd name="connsiteX89" fmla="*/ 207452 w 1024350"/>
              <a:gd name="connsiteY89" fmla="*/ 117459 h 1040601"/>
              <a:gd name="connsiteX90" fmla="*/ 205671 w 1024350"/>
              <a:gd name="connsiteY90" fmla="*/ 112981 h 1040601"/>
              <a:gd name="connsiteX91" fmla="*/ 250158 w 1024350"/>
              <a:gd name="connsiteY91" fmla="*/ 131885 h 1040601"/>
              <a:gd name="connsiteX92" fmla="*/ 284482 w 1024350"/>
              <a:gd name="connsiteY92" fmla="*/ 127871 h 1040601"/>
              <a:gd name="connsiteX93" fmla="*/ 311089 w 1024350"/>
              <a:gd name="connsiteY93" fmla="*/ 51380 h 1040601"/>
              <a:gd name="connsiteX94" fmla="*/ 307827 w 1024350"/>
              <a:gd name="connsiteY94" fmla="*/ 23624 h 1040601"/>
              <a:gd name="connsiteX95" fmla="*/ 327446 w 1024350"/>
              <a:gd name="connsiteY95" fmla="*/ 48468 h 1040601"/>
              <a:gd name="connsiteX96" fmla="*/ 400347 w 1024350"/>
              <a:gd name="connsiteY96" fmla="*/ 83741 h 1040601"/>
              <a:gd name="connsiteX97" fmla="*/ 445845 w 1024350"/>
              <a:gd name="connsiteY97" fmla="*/ 16743 h 104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1024350" h="1040601">
                <a:moveTo>
                  <a:pt x="448287" y="0"/>
                </a:moveTo>
                <a:lnTo>
                  <a:pt x="454756" y="15022"/>
                </a:lnTo>
                <a:cubicBezTo>
                  <a:pt x="473593" y="49112"/>
                  <a:pt x="494304" y="67962"/>
                  <a:pt x="516043" y="67962"/>
                </a:cubicBezTo>
                <a:cubicBezTo>
                  <a:pt x="526914" y="67962"/>
                  <a:pt x="537526" y="63249"/>
                  <a:pt x="547776" y="54275"/>
                </a:cubicBezTo>
                <a:lnTo>
                  <a:pt x="576443" y="16202"/>
                </a:lnTo>
                <a:lnTo>
                  <a:pt x="576478" y="16440"/>
                </a:lnTo>
                <a:cubicBezTo>
                  <a:pt x="585851" y="54243"/>
                  <a:pt x="600977" y="77812"/>
                  <a:pt x="621976" y="83438"/>
                </a:cubicBezTo>
                <a:cubicBezTo>
                  <a:pt x="642975" y="89064"/>
                  <a:pt x="667859" y="76217"/>
                  <a:pt x="694878" y="48164"/>
                </a:cubicBezTo>
                <a:lnTo>
                  <a:pt x="714579" y="23216"/>
                </a:lnTo>
                <a:lnTo>
                  <a:pt x="711234" y="51682"/>
                </a:lnTo>
                <a:cubicBezTo>
                  <a:pt x="710502" y="90623"/>
                  <a:pt x="719014" y="117303"/>
                  <a:pt x="737840" y="128173"/>
                </a:cubicBezTo>
                <a:cubicBezTo>
                  <a:pt x="756667" y="139043"/>
                  <a:pt x="784029" y="133073"/>
                  <a:pt x="817387" y="112970"/>
                </a:cubicBezTo>
                <a:lnTo>
                  <a:pt x="831987" y="102087"/>
                </a:lnTo>
                <a:lnTo>
                  <a:pt x="825517" y="118343"/>
                </a:lnTo>
                <a:cubicBezTo>
                  <a:pt x="814733" y="155767"/>
                  <a:pt x="816048" y="183741"/>
                  <a:pt x="831421" y="199113"/>
                </a:cubicBezTo>
                <a:cubicBezTo>
                  <a:pt x="846793" y="214487"/>
                  <a:pt x="874767" y="215802"/>
                  <a:pt x="912192" y="205017"/>
                </a:cubicBezTo>
                <a:lnTo>
                  <a:pt x="913655" y="204435"/>
                </a:lnTo>
                <a:lnTo>
                  <a:pt x="907865" y="212201"/>
                </a:lnTo>
                <a:cubicBezTo>
                  <a:pt x="887762" y="245559"/>
                  <a:pt x="881792" y="272921"/>
                  <a:pt x="892662" y="291748"/>
                </a:cubicBezTo>
                <a:cubicBezTo>
                  <a:pt x="903532" y="310574"/>
                  <a:pt x="930212" y="319086"/>
                  <a:pt x="969153" y="318355"/>
                </a:cubicBezTo>
                <a:lnTo>
                  <a:pt x="994855" y="315335"/>
                </a:lnTo>
                <a:lnTo>
                  <a:pt x="980664" y="326541"/>
                </a:lnTo>
                <a:cubicBezTo>
                  <a:pt x="952612" y="353559"/>
                  <a:pt x="939764" y="378443"/>
                  <a:pt x="945390" y="399443"/>
                </a:cubicBezTo>
                <a:cubicBezTo>
                  <a:pt x="951017" y="420442"/>
                  <a:pt x="974585" y="435568"/>
                  <a:pt x="1012388" y="444940"/>
                </a:cubicBezTo>
                <a:lnTo>
                  <a:pt x="1023737" y="446595"/>
                </a:lnTo>
                <a:lnTo>
                  <a:pt x="1012497" y="451436"/>
                </a:lnTo>
                <a:cubicBezTo>
                  <a:pt x="978407" y="470274"/>
                  <a:pt x="959557" y="490984"/>
                  <a:pt x="959557" y="512724"/>
                </a:cubicBezTo>
                <a:cubicBezTo>
                  <a:pt x="959557" y="534464"/>
                  <a:pt x="978407" y="555174"/>
                  <a:pt x="1012497" y="574012"/>
                </a:cubicBezTo>
                <a:lnTo>
                  <a:pt x="1024350" y="579117"/>
                </a:lnTo>
                <a:lnTo>
                  <a:pt x="1002263" y="582337"/>
                </a:lnTo>
                <a:cubicBezTo>
                  <a:pt x="964459" y="591710"/>
                  <a:pt x="940890" y="606836"/>
                  <a:pt x="935264" y="627836"/>
                </a:cubicBezTo>
                <a:cubicBezTo>
                  <a:pt x="929637" y="648834"/>
                  <a:pt x="942486" y="673718"/>
                  <a:pt x="970537" y="700737"/>
                </a:cubicBezTo>
                <a:lnTo>
                  <a:pt x="980960" y="708968"/>
                </a:lnTo>
                <a:lnTo>
                  <a:pt x="976044" y="708498"/>
                </a:lnTo>
                <a:cubicBezTo>
                  <a:pt x="937103" y="707767"/>
                  <a:pt x="910423" y="716278"/>
                  <a:pt x="899553" y="735104"/>
                </a:cubicBezTo>
                <a:cubicBezTo>
                  <a:pt x="888683" y="753932"/>
                  <a:pt x="894653" y="781293"/>
                  <a:pt x="914756" y="814651"/>
                </a:cubicBezTo>
                <a:lnTo>
                  <a:pt x="923425" y="826280"/>
                </a:lnTo>
                <a:lnTo>
                  <a:pt x="904403" y="819434"/>
                </a:lnTo>
                <a:cubicBezTo>
                  <a:pt x="888552" y="815381"/>
                  <a:pt x="874547" y="813667"/>
                  <a:pt x="862653" y="814456"/>
                </a:cubicBezTo>
                <a:cubicBezTo>
                  <a:pt x="849060" y="815359"/>
                  <a:pt x="838224" y="819531"/>
                  <a:pt x="830538" y="827217"/>
                </a:cubicBezTo>
                <a:cubicBezTo>
                  <a:pt x="815165" y="842590"/>
                  <a:pt x="813850" y="870563"/>
                  <a:pt x="824635" y="907988"/>
                </a:cubicBezTo>
                <a:lnTo>
                  <a:pt x="834394" y="932510"/>
                </a:lnTo>
                <a:lnTo>
                  <a:pt x="808790" y="913423"/>
                </a:lnTo>
                <a:cubicBezTo>
                  <a:pt x="775432" y="893321"/>
                  <a:pt x="748070" y="887351"/>
                  <a:pt x="729244" y="898220"/>
                </a:cubicBezTo>
                <a:cubicBezTo>
                  <a:pt x="710417" y="909090"/>
                  <a:pt x="701906" y="935771"/>
                  <a:pt x="702637" y="974712"/>
                </a:cubicBezTo>
                <a:lnTo>
                  <a:pt x="703007" y="977862"/>
                </a:lnTo>
                <a:lnTo>
                  <a:pt x="664766" y="947961"/>
                </a:lnTo>
                <a:cubicBezTo>
                  <a:pt x="652543" y="941946"/>
                  <a:pt x="641073" y="940141"/>
                  <a:pt x="630572" y="942954"/>
                </a:cubicBezTo>
                <a:cubicBezTo>
                  <a:pt x="609575" y="948581"/>
                  <a:pt x="594448" y="972150"/>
                  <a:pt x="585075" y="1009953"/>
                </a:cubicBezTo>
                <a:lnTo>
                  <a:pt x="583065" y="1023738"/>
                </a:lnTo>
                <a:lnTo>
                  <a:pt x="577332" y="1010425"/>
                </a:lnTo>
                <a:cubicBezTo>
                  <a:pt x="558494" y="976335"/>
                  <a:pt x="537783" y="957485"/>
                  <a:pt x="516044" y="957484"/>
                </a:cubicBezTo>
                <a:cubicBezTo>
                  <a:pt x="494304" y="957485"/>
                  <a:pt x="473593" y="976335"/>
                  <a:pt x="454756" y="1010425"/>
                </a:cubicBezTo>
                <a:lnTo>
                  <a:pt x="441762" y="1040601"/>
                </a:lnTo>
                <a:lnTo>
                  <a:pt x="437248" y="1009651"/>
                </a:lnTo>
                <a:cubicBezTo>
                  <a:pt x="427875" y="971847"/>
                  <a:pt x="412749" y="948279"/>
                  <a:pt x="391750" y="942652"/>
                </a:cubicBezTo>
                <a:cubicBezTo>
                  <a:pt x="381251" y="939839"/>
                  <a:pt x="369780" y="941644"/>
                  <a:pt x="357557" y="947659"/>
                </a:cubicBezTo>
                <a:lnTo>
                  <a:pt x="319395" y="977499"/>
                </a:lnTo>
                <a:lnTo>
                  <a:pt x="319686" y="975013"/>
                </a:lnTo>
                <a:cubicBezTo>
                  <a:pt x="320418" y="936073"/>
                  <a:pt x="311907" y="909393"/>
                  <a:pt x="293080" y="898522"/>
                </a:cubicBezTo>
                <a:cubicBezTo>
                  <a:pt x="274253" y="887652"/>
                  <a:pt x="246891" y="893623"/>
                  <a:pt x="213533" y="913725"/>
                </a:cubicBezTo>
                <a:lnTo>
                  <a:pt x="203397" y="921281"/>
                </a:lnTo>
                <a:lnTo>
                  <a:pt x="208336" y="908872"/>
                </a:lnTo>
                <a:cubicBezTo>
                  <a:pt x="219121" y="871447"/>
                  <a:pt x="217805" y="843473"/>
                  <a:pt x="202433" y="828101"/>
                </a:cubicBezTo>
                <a:cubicBezTo>
                  <a:pt x="194746" y="820415"/>
                  <a:pt x="183909" y="816243"/>
                  <a:pt x="170317" y="815340"/>
                </a:cubicBezTo>
                <a:cubicBezTo>
                  <a:pt x="158422" y="814550"/>
                  <a:pt x="144419" y="816265"/>
                  <a:pt x="128567" y="820318"/>
                </a:cubicBezTo>
                <a:lnTo>
                  <a:pt x="94897" y="832436"/>
                </a:lnTo>
                <a:lnTo>
                  <a:pt x="107109" y="816055"/>
                </a:lnTo>
                <a:cubicBezTo>
                  <a:pt x="127212" y="782697"/>
                  <a:pt x="133182" y="755335"/>
                  <a:pt x="122312" y="736508"/>
                </a:cubicBezTo>
                <a:cubicBezTo>
                  <a:pt x="111442" y="717680"/>
                  <a:pt x="84761" y="709170"/>
                  <a:pt x="45821" y="709901"/>
                </a:cubicBezTo>
                <a:lnTo>
                  <a:pt x="40883" y="710482"/>
                </a:lnTo>
                <a:lnTo>
                  <a:pt x="50902" y="702569"/>
                </a:lnTo>
                <a:cubicBezTo>
                  <a:pt x="78955" y="675551"/>
                  <a:pt x="91803" y="650666"/>
                  <a:pt x="86175" y="629667"/>
                </a:cubicBezTo>
                <a:cubicBezTo>
                  <a:pt x="80549" y="608668"/>
                  <a:pt x="56981" y="593543"/>
                  <a:pt x="19178" y="584170"/>
                </a:cubicBezTo>
                <a:lnTo>
                  <a:pt x="0" y="581373"/>
                </a:lnTo>
                <a:lnTo>
                  <a:pt x="17093" y="574012"/>
                </a:lnTo>
                <a:cubicBezTo>
                  <a:pt x="51183" y="555174"/>
                  <a:pt x="70034" y="534463"/>
                  <a:pt x="70033" y="512724"/>
                </a:cubicBezTo>
                <a:cubicBezTo>
                  <a:pt x="70033" y="490984"/>
                  <a:pt x="51184" y="470273"/>
                  <a:pt x="17093" y="451436"/>
                </a:cubicBezTo>
                <a:lnTo>
                  <a:pt x="613" y="444339"/>
                </a:lnTo>
                <a:lnTo>
                  <a:pt x="9051" y="443108"/>
                </a:lnTo>
                <a:cubicBezTo>
                  <a:pt x="46855" y="433736"/>
                  <a:pt x="70423" y="418610"/>
                  <a:pt x="76049" y="397610"/>
                </a:cubicBezTo>
                <a:cubicBezTo>
                  <a:pt x="81677" y="376611"/>
                  <a:pt x="68829" y="351728"/>
                  <a:pt x="40777" y="324709"/>
                </a:cubicBezTo>
                <a:lnTo>
                  <a:pt x="27146" y="313945"/>
                </a:lnTo>
                <a:lnTo>
                  <a:pt x="52713" y="316950"/>
                </a:lnTo>
                <a:cubicBezTo>
                  <a:pt x="91653" y="317681"/>
                  <a:pt x="118334" y="309170"/>
                  <a:pt x="129204" y="290343"/>
                </a:cubicBezTo>
                <a:cubicBezTo>
                  <a:pt x="140074" y="271516"/>
                  <a:pt x="134104" y="244154"/>
                  <a:pt x="114001" y="210796"/>
                </a:cubicBezTo>
                <a:lnTo>
                  <a:pt x="104079" y="197487"/>
                </a:lnTo>
                <a:lnTo>
                  <a:pt x="120778" y="204133"/>
                </a:lnTo>
                <a:cubicBezTo>
                  <a:pt x="158203" y="214918"/>
                  <a:pt x="186177" y="213602"/>
                  <a:pt x="201549" y="198230"/>
                </a:cubicBezTo>
                <a:cubicBezTo>
                  <a:pt x="216923" y="182858"/>
                  <a:pt x="218238" y="154883"/>
                  <a:pt x="207452" y="117459"/>
                </a:cubicBezTo>
                <a:lnTo>
                  <a:pt x="205671" y="112981"/>
                </a:lnTo>
                <a:lnTo>
                  <a:pt x="250158" y="131885"/>
                </a:lnTo>
                <a:cubicBezTo>
                  <a:pt x="263522" y="134532"/>
                  <a:pt x="275068" y="133306"/>
                  <a:pt x="284482" y="127871"/>
                </a:cubicBezTo>
                <a:cubicBezTo>
                  <a:pt x="303309" y="117001"/>
                  <a:pt x="311820" y="90320"/>
                  <a:pt x="311089" y="51380"/>
                </a:cubicBezTo>
                <a:lnTo>
                  <a:pt x="307827" y="23624"/>
                </a:lnTo>
                <a:lnTo>
                  <a:pt x="327446" y="48468"/>
                </a:lnTo>
                <a:cubicBezTo>
                  <a:pt x="354464" y="76520"/>
                  <a:pt x="379348" y="89367"/>
                  <a:pt x="400347" y="83741"/>
                </a:cubicBezTo>
                <a:cubicBezTo>
                  <a:pt x="421346" y="78115"/>
                  <a:pt x="436472" y="54546"/>
                  <a:pt x="445845" y="16743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フリーフォーム: 図形 62">
            <a:extLst>
              <a:ext uri="{FF2B5EF4-FFF2-40B4-BE49-F238E27FC236}">
                <a16:creationId xmlns:a16="http://schemas.microsoft.com/office/drawing/2014/main" id="{EFF5DA11-1C1F-4FC8-9836-7489F3A72C88}"/>
              </a:ext>
            </a:extLst>
          </p:cNvPr>
          <p:cNvSpPr/>
          <p:nvPr/>
        </p:nvSpPr>
        <p:spPr>
          <a:xfrm>
            <a:off x="6047171" y="2747293"/>
            <a:ext cx="1603560" cy="1603560"/>
          </a:xfrm>
          <a:custGeom>
            <a:avLst/>
            <a:gdLst>
              <a:gd name="connsiteX0" fmla="*/ 821794 w 1643588"/>
              <a:gd name="connsiteY0" fmla="*/ 0 h 1643588"/>
              <a:gd name="connsiteX1" fmla="*/ 824324 w 1643588"/>
              <a:gd name="connsiteY1" fmla="*/ 34031 h 1643588"/>
              <a:gd name="connsiteX2" fmla="*/ 880080 w 1643588"/>
              <a:gd name="connsiteY2" fmla="*/ 278366 h 1643588"/>
              <a:gd name="connsiteX3" fmla="*/ 891513 w 1643588"/>
              <a:gd name="connsiteY3" fmla="*/ 297169 h 1643588"/>
              <a:gd name="connsiteX4" fmla="*/ 893379 w 1643588"/>
              <a:gd name="connsiteY4" fmla="*/ 303997 h 1643588"/>
              <a:gd name="connsiteX5" fmla="*/ 910989 w 1643588"/>
              <a:gd name="connsiteY5" fmla="*/ 321726 h 1643588"/>
              <a:gd name="connsiteX6" fmla="*/ 920513 w 1643588"/>
              <a:gd name="connsiteY6" fmla="*/ 322532 h 1643588"/>
              <a:gd name="connsiteX7" fmla="*/ 929627 w 1643588"/>
              <a:gd name="connsiteY7" fmla="*/ 325411 h 1643588"/>
              <a:gd name="connsiteX8" fmla="*/ 952659 w 1643588"/>
              <a:gd name="connsiteY8" fmla="*/ 315718 h 1643588"/>
              <a:gd name="connsiteX9" fmla="*/ 956983 w 1643588"/>
              <a:gd name="connsiteY9" fmla="*/ 310115 h 1643588"/>
              <a:gd name="connsiteX10" fmla="*/ 974712 w 1643588"/>
              <a:gd name="connsiteY10" fmla="*/ 297076 h 1643588"/>
              <a:gd name="connsiteX11" fmla="*/ 1119261 w 1643588"/>
              <a:gd name="connsiteY11" fmla="*/ 92348 h 1643588"/>
              <a:gd name="connsiteX12" fmla="*/ 1134552 w 1643588"/>
              <a:gd name="connsiteY12" fmla="*/ 61842 h 1643588"/>
              <a:gd name="connsiteX13" fmla="*/ 1123940 w 1643588"/>
              <a:gd name="connsiteY13" fmla="*/ 94274 h 1643588"/>
              <a:gd name="connsiteX14" fmla="*/ 1082512 w 1643588"/>
              <a:gd name="connsiteY14" fmla="*/ 341441 h 1643588"/>
              <a:gd name="connsiteX15" fmla="*/ 1087158 w 1643588"/>
              <a:gd name="connsiteY15" fmla="*/ 371016 h 1643588"/>
              <a:gd name="connsiteX16" fmla="*/ 1087108 w 1643588"/>
              <a:gd name="connsiteY16" fmla="*/ 371409 h 1643588"/>
              <a:gd name="connsiteX17" fmla="*/ 1096540 w 1643588"/>
              <a:gd name="connsiteY17" fmla="*/ 394549 h 1643588"/>
              <a:gd name="connsiteX18" fmla="*/ 1103988 w 1643588"/>
              <a:gd name="connsiteY18" fmla="*/ 398422 h 1643588"/>
              <a:gd name="connsiteX19" fmla="*/ 1110426 w 1643588"/>
              <a:gd name="connsiteY19" fmla="*/ 403804 h 1643588"/>
              <a:gd name="connsiteX20" fmla="*/ 1135414 w 1643588"/>
              <a:gd name="connsiteY20" fmla="*/ 403606 h 1643588"/>
              <a:gd name="connsiteX21" fmla="*/ 1135757 w 1643588"/>
              <a:gd name="connsiteY21" fmla="*/ 403409 h 1643588"/>
              <a:gd name="connsiteX22" fmla="*/ 1164841 w 1643588"/>
              <a:gd name="connsiteY22" fmla="*/ 396317 h 1643588"/>
              <a:gd name="connsiteX23" fmla="*/ 1377038 w 1643588"/>
              <a:gd name="connsiteY23" fmla="*/ 262972 h 1643588"/>
              <a:gd name="connsiteX24" fmla="*/ 1402890 w 1643588"/>
              <a:gd name="connsiteY24" fmla="*/ 240698 h 1643588"/>
              <a:gd name="connsiteX25" fmla="*/ 1380616 w 1643588"/>
              <a:gd name="connsiteY25" fmla="*/ 266550 h 1643588"/>
              <a:gd name="connsiteX26" fmla="*/ 1247271 w 1643588"/>
              <a:gd name="connsiteY26" fmla="*/ 478746 h 1643588"/>
              <a:gd name="connsiteX27" fmla="*/ 1242058 w 1643588"/>
              <a:gd name="connsiteY27" fmla="*/ 500127 h 1643588"/>
              <a:gd name="connsiteX28" fmla="*/ 1238550 w 1643588"/>
              <a:gd name="connsiteY28" fmla="*/ 506274 h 1643588"/>
              <a:gd name="connsiteX29" fmla="*/ 1238466 w 1643588"/>
              <a:gd name="connsiteY29" fmla="*/ 531263 h 1643588"/>
              <a:gd name="connsiteX30" fmla="*/ 1244629 w 1643588"/>
              <a:gd name="connsiteY30" fmla="*/ 538567 h 1643588"/>
              <a:gd name="connsiteX31" fmla="*/ 1249039 w 1643588"/>
              <a:gd name="connsiteY31" fmla="*/ 547048 h 1643588"/>
              <a:gd name="connsiteX32" fmla="*/ 1272179 w 1643588"/>
              <a:gd name="connsiteY32" fmla="*/ 556480 h 1643588"/>
              <a:gd name="connsiteX33" fmla="*/ 1279199 w 1643588"/>
              <a:gd name="connsiteY33" fmla="*/ 555575 h 1643588"/>
              <a:gd name="connsiteX34" fmla="*/ 1300954 w 1643588"/>
              <a:gd name="connsiteY34" fmla="*/ 558893 h 1643588"/>
              <a:gd name="connsiteX35" fmla="*/ 1547931 w 1643588"/>
              <a:gd name="connsiteY35" fmla="*/ 516339 h 1643588"/>
              <a:gd name="connsiteX36" fmla="*/ 1580315 w 1643588"/>
              <a:gd name="connsiteY36" fmla="*/ 505580 h 1643588"/>
              <a:gd name="connsiteX37" fmla="*/ 1549878 w 1643588"/>
              <a:gd name="connsiteY37" fmla="*/ 521009 h 1643588"/>
              <a:gd name="connsiteX38" fmla="*/ 1345810 w 1643588"/>
              <a:gd name="connsiteY38" fmla="*/ 666489 h 1643588"/>
              <a:gd name="connsiteX39" fmla="*/ 1328182 w 1643588"/>
              <a:gd name="connsiteY39" fmla="*/ 690688 h 1643588"/>
              <a:gd name="connsiteX40" fmla="*/ 1327870 w 1643588"/>
              <a:gd name="connsiteY40" fmla="*/ 690929 h 1643588"/>
              <a:gd name="connsiteX41" fmla="*/ 1318177 w 1643588"/>
              <a:gd name="connsiteY41" fmla="*/ 713961 h 1643588"/>
              <a:gd name="connsiteX42" fmla="*/ 1320705 w 1643588"/>
              <a:gd name="connsiteY42" fmla="*/ 721963 h 1643588"/>
              <a:gd name="connsiteX43" fmla="*/ 1321451 w 1643588"/>
              <a:gd name="connsiteY43" fmla="*/ 730324 h 1643588"/>
              <a:gd name="connsiteX44" fmla="*/ 1339260 w 1643588"/>
              <a:gd name="connsiteY44" fmla="*/ 747853 h 1643588"/>
              <a:gd name="connsiteX45" fmla="*/ 1339641 w 1643588"/>
              <a:gd name="connsiteY45" fmla="*/ 747955 h 1643588"/>
              <a:gd name="connsiteX46" fmla="*/ 1365223 w 1643588"/>
              <a:gd name="connsiteY46" fmla="*/ 763508 h 1643588"/>
              <a:gd name="connsiteX47" fmla="*/ 1609558 w 1643588"/>
              <a:gd name="connsiteY47" fmla="*/ 819264 h 1643588"/>
              <a:gd name="connsiteX48" fmla="*/ 1643588 w 1643588"/>
              <a:gd name="connsiteY48" fmla="*/ 821794 h 1643588"/>
              <a:gd name="connsiteX49" fmla="*/ 1609557 w 1643588"/>
              <a:gd name="connsiteY49" fmla="*/ 824324 h 1643588"/>
              <a:gd name="connsiteX50" fmla="*/ 1365223 w 1643588"/>
              <a:gd name="connsiteY50" fmla="*/ 880080 h 1643588"/>
              <a:gd name="connsiteX51" fmla="*/ 1346419 w 1643588"/>
              <a:gd name="connsiteY51" fmla="*/ 891513 h 1643588"/>
              <a:gd name="connsiteX52" fmla="*/ 1339591 w 1643588"/>
              <a:gd name="connsiteY52" fmla="*/ 893379 h 1643588"/>
              <a:gd name="connsiteX53" fmla="*/ 1321862 w 1643588"/>
              <a:gd name="connsiteY53" fmla="*/ 910989 h 1643588"/>
              <a:gd name="connsiteX54" fmla="*/ 1321055 w 1643588"/>
              <a:gd name="connsiteY54" fmla="*/ 920515 h 1643588"/>
              <a:gd name="connsiteX55" fmla="*/ 1318177 w 1643588"/>
              <a:gd name="connsiteY55" fmla="*/ 929627 h 1643588"/>
              <a:gd name="connsiteX56" fmla="*/ 1327870 w 1643588"/>
              <a:gd name="connsiteY56" fmla="*/ 952659 h 1643588"/>
              <a:gd name="connsiteX57" fmla="*/ 1333472 w 1643588"/>
              <a:gd name="connsiteY57" fmla="*/ 956983 h 1643588"/>
              <a:gd name="connsiteX58" fmla="*/ 1346510 w 1643588"/>
              <a:gd name="connsiteY58" fmla="*/ 974712 h 1643588"/>
              <a:gd name="connsiteX59" fmla="*/ 1551240 w 1643588"/>
              <a:gd name="connsiteY59" fmla="*/ 1119261 h 1643588"/>
              <a:gd name="connsiteX60" fmla="*/ 1581747 w 1643588"/>
              <a:gd name="connsiteY60" fmla="*/ 1134552 h 1643588"/>
              <a:gd name="connsiteX61" fmla="*/ 1549314 w 1643588"/>
              <a:gd name="connsiteY61" fmla="*/ 1123940 h 1643588"/>
              <a:gd name="connsiteX62" fmla="*/ 1302145 w 1643588"/>
              <a:gd name="connsiteY62" fmla="*/ 1082512 h 1643588"/>
              <a:gd name="connsiteX63" fmla="*/ 1272603 w 1643588"/>
              <a:gd name="connsiteY63" fmla="*/ 1087153 h 1643588"/>
              <a:gd name="connsiteX64" fmla="*/ 1272179 w 1643588"/>
              <a:gd name="connsiteY64" fmla="*/ 1087108 h 1643588"/>
              <a:gd name="connsiteX65" fmla="*/ 1249039 w 1643588"/>
              <a:gd name="connsiteY65" fmla="*/ 1096540 h 1643588"/>
              <a:gd name="connsiteX66" fmla="*/ 1245167 w 1643588"/>
              <a:gd name="connsiteY66" fmla="*/ 1103987 h 1643588"/>
              <a:gd name="connsiteX67" fmla="*/ 1239784 w 1643588"/>
              <a:gd name="connsiteY67" fmla="*/ 1110426 h 1643588"/>
              <a:gd name="connsiteX68" fmla="*/ 1239982 w 1643588"/>
              <a:gd name="connsiteY68" fmla="*/ 1135413 h 1643588"/>
              <a:gd name="connsiteX69" fmla="*/ 1240180 w 1643588"/>
              <a:gd name="connsiteY69" fmla="*/ 1135756 h 1643588"/>
              <a:gd name="connsiteX70" fmla="*/ 1247271 w 1643588"/>
              <a:gd name="connsiteY70" fmla="*/ 1164841 h 1643588"/>
              <a:gd name="connsiteX71" fmla="*/ 1380616 w 1643588"/>
              <a:gd name="connsiteY71" fmla="*/ 1377038 h 1643588"/>
              <a:gd name="connsiteX72" fmla="*/ 1402890 w 1643588"/>
              <a:gd name="connsiteY72" fmla="*/ 1402890 h 1643588"/>
              <a:gd name="connsiteX73" fmla="*/ 1377038 w 1643588"/>
              <a:gd name="connsiteY73" fmla="*/ 1380616 h 1643588"/>
              <a:gd name="connsiteX74" fmla="*/ 1164841 w 1643588"/>
              <a:gd name="connsiteY74" fmla="*/ 1247271 h 1643588"/>
              <a:gd name="connsiteX75" fmla="*/ 1143461 w 1643588"/>
              <a:gd name="connsiteY75" fmla="*/ 1242058 h 1643588"/>
              <a:gd name="connsiteX76" fmla="*/ 1137314 w 1643588"/>
              <a:gd name="connsiteY76" fmla="*/ 1238550 h 1643588"/>
              <a:gd name="connsiteX77" fmla="*/ 1112325 w 1643588"/>
              <a:gd name="connsiteY77" fmla="*/ 1238466 h 1643588"/>
              <a:gd name="connsiteX78" fmla="*/ 1105020 w 1643588"/>
              <a:gd name="connsiteY78" fmla="*/ 1244630 h 1643588"/>
              <a:gd name="connsiteX79" fmla="*/ 1096540 w 1643588"/>
              <a:gd name="connsiteY79" fmla="*/ 1249039 h 1643588"/>
              <a:gd name="connsiteX80" fmla="*/ 1087108 w 1643588"/>
              <a:gd name="connsiteY80" fmla="*/ 1272179 h 1643588"/>
              <a:gd name="connsiteX81" fmla="*/ 1088012 w 1643588"/>
              <a:gd name="connsiteY81" fmla="*/ 1279199 h 1643588"/>
              <a:gd name="connsiteX82" fmla="*/ 1084696 w 1643588"/>
              <a:gd name="connsiteY82" fmla="*/ 1300955 h 1643588"/>
              <a:gd name="connsiteX83" fmla="*/ 1127249 w 1643588"/>
              <a:gd name="connsiteY83" fmla="*/ 1547932 h 1643588"/>
              <a:gd name="connsiteX84" fmla="*/ 1138008 w 1643588"/>
              <a:gd name="connsiteY84" fmla="*/ 1580315 h 1643588"/>
              <a:gd name="connsiteX85" fmla="*/ 1122579 w 1643588"/>
              <a:gd name="connsiteY85" fmla="*/ 1549879 h 1643588"/>
              <a:gd name="connsiteX86" fmla="*/ 1003595 w 1643588"/>
              <a:gd name="connsiteY86" fmla="*/ 1372070 h 1643588"/>
              <a:gd name="connsiteX87" fmla="*/ 952905 w 1643588"/>
              <a:gd name="connsiteY87" fmla="*/ 1328189 h 1643588"/>
              <a:gd name="connsiteX88" fmla="*/ 952659 w 1643588"/>
              <a:gd name="connsiteY88" fmla="*/ 1327870 h 1643588"/>
              <a:gd name="connsiteX89" fmla="*/ 929627 w 1643588"/>
              <a:gd name="connsiteY89" fmla="*/ 1318177 h 1643588"/>
              <a:gd name="connsiteX90" fmla="*/ 922072 w 1643588"/>
              <a:gd name="connsiteY90" fmla="*/ 1322945 h 1643588"/>
              <a:gd name="connsiteX91" fmla="*/ 913264 w 1643588"/>
              <a:gd name="connsiteY91" fmla="*/ 1321451 h 1643588"/>
              <a:gd name="connsiteX92" fmla="*/ 895735 w 1643588"/>
              <a:gd name="connsiteY92" fmla="*/ 1339259 h 1643588"/>
              <a:gd name="connsiteX93" fmla="*/ 895630 w 1643588"/>
              <a:gd name="connsiteY93" fmla="*/ 1339651 h 1643588"/>
              <a:gd name="connsiteX94" fmla="*/ 865731 w 1643588"/>
              <a:gd name="connsiteY94" fmla="*/ 1399656 h 1643588"/>
              <a:gd name="connsiteX95" fmla="*/ 824324 w 1643588"/>
              <a:gd name="connsiteY95" fmla="*/ 1609558 h 1643588"/>
              <a:gd name="connsiteX96" fmla="*/ 821794 w 1643588"/>
              <a:gd name="connsiteY96" fmla="*/ 1643588 h 1643588"/>
              <a:gd name="connsiteX97" fmla="*/ 819264 w 1643588"/>
              <a:gd name="connsiteY97" fmla="*/ 1609558 h 1643588"/>
              <a:gd name="connsiteX98" fmla="*/ 763508 w 1643588"/>
              <a:gd name="connsiteY98" fmla="*/ 1365223 h 1643588"/>
              <a:gd name="connsiteX99" fmla="*/ 752076 w 1643588"/>
              <a:gd name="connsiteY99" fmla="*/ 1346419 h 1643588"/>
              <a:gd name="connsiteX100" fmla="*/ 750209 w 1643588"/>
              <a:gd name="connsiteY100" fmla="*/ 1339591 h 1643588"/>
              <a:gd name="connsiteX101" fmla="*/ 732599 w 1643588"/>
              <a:gd name="connsiteY101" fmla="*/ 1321862 h 1643588"/>
              <a:gd name="connsiteX102" fmla="*/ 723075 w 1643588"/>
              <a:gd name="connsiteY102" fmla="*/ 1321056 h 1643588"/>
              <a:gd name="connsiteX103" fmla="*/ 713961 w 1643588"/>
              <a:gd name="connsiteY103" fmla="*/ 1318177 h 1643588"/>
              <a:gd name="connsiteX104" fmla="*/ 690929 w 1643588"/>
              <a:gd name="connsiteY104" fmla="*/ 1327870 h 1643588"/>
              <a:gd name="connsiteX105" fmla="*/ 686605 w 1643588"/>
              <a:gd name="connsiteY105" fmla="*/ 1333473 h 1643588"/>
              <a:gd name="connsiteX106" fmla="*/ 668876 w 1643588"/>
              <a:gd name="connsiteY106" fmla="*/ 1346512 h 1643588"/>
              <a:gd name="connsiteX107" fmla="*/ 524327 w 1643588"/>
              <a:gd name="connsiteY107" fmla="*/ 1551240 h 1643588"/>
              <a:gd name="connsiteX108" fmla="*/ 509036 w 1643588"/>
              <a:gd name="connsiteY108" fmla="*/ 1581747 h 1643588"/>
              <a:gd name="connsiteX109" fmla="*/ 519648 w 1643588"/>
              <a:gd name="connsiteY109" fmla="*/ 1549314 h 1643588"/>
              <a:gd name="connsiteX110" fmla="*/ 561076 w 1643588"/>
              <a:gd name="connsiteY110" fmla="*/ 1302147 h 1643588"/>
              <a:gd name="connsiteX111" fmla="*/ 556430 w 1643588"/>
              <a:gd name="connsiteY111" fmla="*/ 1272570 h 1643588"/>
              <a:gd name="connsiteX112" fmla="*/ 556480 w 1643588"/>
              <a:gd name="connsiteY112" fmla="*/ 1272179 h 1643588"/>
              <a:gd name="connsiteX113" fmla="*/ 547048 w 1643588"/>
              <a:gd name="connsiteY113" fmla="*/ 1249040 h 1643588"/>
              <a:gd name="connsiteX114" fmla="*/ 539602 w 1643588"/>
              <a:gd name="connsiteY114" fmla="*/ 1245168 h 1643588"/>
              <a:gd name="connsiteX115" fmla="*/ 533163 w 1643588"/>
              <a:gd name="connsiteY115" fmla="*/ 1239784 h 1643588"/>
              <a:gd name="connsiteX116" fmla="*/ 508175 w 1643588"/>
              <a:gd name="connsiteY116" fmla="*/ 1239982 h 1643588"/>
              <a:gd name="connsiteX117" fmla="*/ 507833 w 1643588"/>
              <a:gd name="connsiteY117" fmla="*/ 1240179 h 1643588"/>
              <a:gd name="connsiteX118" fmla="*/ 478747 w 1643588"/>
              <a:gd name="connsiteY118" fmla="*/ 1247271 h 1643588"/>
              <a:gd name="connsiteX119" fmla="*/ 266549 w 1643588"/>
              <a:gd name="connsiteY119" fmla="*/ 1380616 h 1643588"/>
              <a:gd name="connsiteX120" fmla="*/ 240699 w 1643588"/>
              <a:gd name="connsiteY120" fmla="*/ 1402890 h 1643588"/>
              <a:gd name="connsiteX121" fmla="*/ 262972 w 1643588"/>
              <a:gd name="connsiteY121" fmla="*/ 1377038 h 1643588"/>
              <a:gd name="connsiteX122" fmla="*/ 396318 w 1643588"/>
              <a:gd name="connsiteY122" fmla="*/ 1164842 h 1643588"/>
              <a:gd name="connsiteX123" fmla="*/ 401531 w 1643588"/>
              <a:gd name="connsiteY123" fmla="*/ 1143461 h 1643588"/>
              <a:gd name="connsiteX124" fmla="*/ 405038 w 1643588"/>
              <a:gd name="connsiteY124" fmla="*/ 1137314 h 1643588"/>
              <a:gd name="connsiteX125" fmla="*/ 405122 w 1643588"/>
              <a:gd name="connsiteY125" fmla="*/ 1112326 h 1643588"/>
              <a:gd name="connsiteX126" fmla="*/ 398959 w 1643588"/>
              <a:gd name="connsiteY126" fmla="*/ 1105022 h 1643588"/>
              <a:gd name="connsiteX127" fmla="*/ 394549 w 1643588"/>
              <a:gd name="connsiteY127" fmla="*/ 1096541 h 1643588"/>
              <a:gd name="connsiteX128" fmla="*/ 371409 w 1643588"/>
              <a:gd name="connsiteY128" fmla="*/ 1087108 h 1643588"/>
              <a:gd name="connsiteX129" fmla="*/ 363801 w 1643588"/>
              <a:gd name="connsiteY129" fmla="*/ 1087923 h 1643588"/>
              <a:gd name="connsiteX130" fmla="*/ 342634 w 1643588"/>
              <a:gd name="connsiteY130" fmla="*/ 1084696 h 1643588"/>
              <a:gd name="connsiteX131" fmla="*/ 95657 w 1643588"/>
              <a:gd name="connsiteY131" fmla="*/ 1127249 h 1643588"/>
              <a:gd name="connsiteX132" fmla="*/ 63273 w 1643588"/>
              <a:gd name="connsiteY132" fmla="*/ 1138008 h 1643588"/>
              <a:gd name="connsiteX133" fmla="*/ 93710 w 1643588"/>
              <a:gd name="connsiteY133" fmla="*/ 1122579 h 1643588"/>
              <a:gd name="connsiteX134" fmla="*/ 297778 w 1643588"/>
              <a:gd name="connsiteY134" fmla="*/ 977099 h 1643588"/>
              <a:gd name="connsiteX135" fmla="*/ 315406 w 1643588"/>
              <a:gd name="connsiteY135" fmla="*/ 952900 h 1643588"/>
              <a:gd name="connsiteX136" fmla="*/ 315719 w 1643588"/>
              <a:gd name="connsiteY136" fmla="*/ 952659 h 1643588"/>
              <a:gd name="connsiteX137" fmla="*/ 325411 w 1643588"/>
              <a:gd name="connsiteY137" fmla="*/ 929627 h 1643588"/>
              <a:gd name="connsiteX138" fmla="*/ 322884 w 1643588"/>
              <a:gd name="connsiteY138" fmla="*/ 921625 h 1643588"/>
              <a:gd name="connsiteX139" fmla="*/ 322137 w 1643588"/>
              <a:gd name="connsiteY139" fmla="*/ 913265 h 1643588"/>
              <a:gd name="connsiteX140" fmla="*/ 304328 w 1643588"/>
              <a:gd name="connsiteY140" fmla="*/ 895736 h 1643588"/>
              <a:gd name="connsiteX141" fmla="*/ 303947 w 1643588"/>
              <a:gd name="connsiteY141" fmla="*/ 895632 h 1643588"/>
              <a:gd name="connsiteX142" fmla="*/ 278366 w 1643588"/>
              <a:gd name="connsiteY142" fmla="*/ 880080 h 1643588"/>
              <a:gd name="connsiteX143" fmla="*/ 34031 w 1643588"/>
              <a:gd name="connsiteY143" fmla="*/ 824324 h 1643588"/>
              <a:gd name="connsiteX144" fmla="*/ 0 w 1643588"/>
              <a:gd name="connsiteY144" fmla="*/ 821794 h 1643588"/>
              <a:gd name="connsiteX145" fmla="*/ 34031 w 1643588"/>
              <a:gd name="connsiteY145" fmla="*/ 819264 h 1643588"/>
              <a:gd name="connsiteX146" fmla="*/ 278366 w 1643588"/>
              <a:gd name="connsiteY146" fmla="*/ 763508 h 1643588"/>
              <a:gd name="connsiteX147" fmla="*/ 297169 w 1643588"/>
              <a:gd name="connsiteY147" fmla="*/ 752075 h 1643588"/>
              <a:gd name="connsiteX148" fmla="*/ 303997 w 1643588"/>
              <a:gd name="connsiteY148" fmla="*/ 750209 h 1643588"/>
              <a:gd name="connsiteX149" fmla="*/ 321726 w 1643588"/>
              <a:gd name="connsiteY149" fmla="*/ 732600 h 1643588"/>
              <a:gd name="connsiteX150" fmla="*/ 322532 w 1643588"/>
              <a:gd name="connsiteY150" fmla="*/ 723076 h 1643588"/>
              <a:gd name="connsiteX151" fmla="*/ 325411 w 1643588"/>
              <a:gd name="connsiteY151" fmla="*/ 713962 h 1643588"/>
              <a:gd name="connsiteX152" fmla="*/ 315718 w 1643588"/>
              <a:gd name="connsiteY152" fmla="*/ 690929 h 1643588"/>
              <a:gd name="connsiteX153" fmla="*/ 310115 w 1643588"/>
              <a:gd name="connsiteY153" fmla="*/ 686605 h 1643588"/>
              <a:gd name="connsiteX154" fmla="*/ 297077 w 1643588"/>
              <a:gd name="connsiteY154" fmla="*/ 668876 h 1643588"/>
              <a:gd name="connsiteX155" fmla="*/ 92348 w 1643588"/>
              <a:gd name="connsiteY155" fmla="*/ 524327 h 1643588"/>
              <a:gd name="connsiteX156" fmla="*/ 61842 w 1643588"/>
              <a:gd name="connsiteY156" fmla="*/ 509036 h 1643588"/>
              <a:gd name="connsiteX157" fmla="*/ 94274 w 1643588"/>
              <a:gd name="connsiteY157" fmla="*/ 519648 h 1643588"/>
              <a:gd name="connsiteX158" fmla="*/ 341443 w 1643588"/>
              <a:gd name="connsiteY158" fmla="*/ 561077 h 1643588"/>
              <a:gd name="connsiteX159" fmla="*/ 371017 w 1643588"/>
              <a:gd name="connsiteY159" fmla="*/ 556430 h 1643588"/>
              <a:gd name="connsiteX160" fmla="*/ 371409 w 1643588"/>
              <a:gd name="connsiteY160" fmla="*/ 556480 h 1643588"/>
              <a:gd name="connsiteX161" fmla="*/ 394550 w 1643588"/>
              <a:gd name="connsiteY161" fmla="*/ 547048 h 1643588"/>
              <a:gd name="connsiteX162" fmla="*/ 398422 w 1643588"/>
              <a:gd name="connsiteY162" fmla="*/ 539600 h 1643588"/>
              <a:gd name="connsiteX163" fmla="*/ 403803 w 1643588"/>
              <a:gd name="connsiteY163" fmla="*/ 533163 h 1643588"/>
              <a:gd name="connsiteX164" fmla="*/ 403606 w 1643588"/>
              <a:gd name="connsiteY164" fmla="*/ 508175 h 1643588"/>
              <a:gd name="connsiteX165" fmla="*/ 403410 w 1643588"/>
              <a:gd name="connsiteY165" fmla="*/ 507833 h 1643588"/>
              <a:gd name="connsiteX166" fmla="*/ 396318 w 1643588"/>
              <a:gd name="connsiteY166" fmla="*/ 478747 h 1643588"/>
              <a:gd name="connsiteX167" fmla="*/ 262973 w 1643588"/>
              <a:gd name="connsiteY167" fmla="*/ 266550 h 1643588"/>
              <a:gd name="connsiteX168" fmla="*/ 240698 w 1643588"/>
              <a:gd name="connsiteY168" fmla="*/ 240699 h 1643588"/>
              <a:gd name="connsiteX169" fmla="*/ 266550 w 1643588"/>
              <a:gd name="connsiteY169" fmla="*/ 262972 h 1643588"/>
              <a:gd name="connsiteX170" fmla="*/ 478747 w 1643588"/>
              <a:gd name="connsiteY170" fmla="*/ 396318 h 1643588"/>
              <a:gd name="connsiteX171" fmla="*/ 500127 w 1643588"/>
              <a:gd name="connsiteY171" fmla="*/ 401530 h 1643588"/>
              <a:gd name="connsiteX172" fmla="*/ 506274 w 1643588"/>
              <a:gd name="connsiteY172" fmla="*/ 405038 h 1643588"/>
              <a:gd name="connsiteX173" fmla="*/ 531263 w 1643588"/>
              <a:gd name="connsiteY173" fmla="*/ 405122 h 1643588"/>
              <a:gd name="connsiteX174" fmla="*/ 538567 w 1643588"/>
              <a:gd name="connsiteY174" fmla="*/ 398958 h 1643588"/>
              <a:gd name="connsiteX175" fmla="*/ 547048 w 1643588"/>
              <a:gd name="connsiteY175" fmla="*/ 394549 h 1643588"/>
              <a:gd name="connsiteX176" fmla="*/ 556480 w 1643588"/>
              <a:gd name="connsiteY176" fmla="*/ 371409 h 1643588"/>
              <a:gd name="connsiteX177" fmla="*/ 555576 w 1643588"/>
              <a:gd name="connsiteY177" fmla="*/ 364390 h 1643588"/>
              <a:gd name="connsiteX178" fmla="*/ 558892 w 1643588"/>
              <a:gd name="connsiteY178" fmla="*/ 342633 h 1643588"/>
              <a:gd name="connsiteX179" fmla="*/ 516339 w 1643588"/>
              <a:gd name="connsiteY179" fmla="*/ 95657 h 1643588"/>
              <a:gd name="connsiteX180" fmla="*/ 505580 w 1643588"/>
              <a:gd name="connsiteY180" fmla="*/ 63273 h 1643588"/>
              <a:gd name="connsiteX181" fmla="*/ 521009 w 1643588"/>
              <a:gd name="connsiteY181" fmla="*/ 93710 h 1643588"/>
              <a:gd name="connsiteX182" fmla="*/ 639994 w 1643588"/>
              <a:gd name="connsiteY182" fmla="*/ 271518 h 1643588"/>
              <a:gd name="connsiteX183" fmla="*/ 690683 w 1643588"/>
              <a:gd name="connsiteY183" fmla="*/ 315399 h 1643588"/>
              <a:gd name="connsiteX184" fmla="*/ 690929 w 1643588"/>
              <a:gd name="connsiteY184" fmla="*/ 315718 h 1643588"/>
              <a:gd name="connsiteX185" fmla="*/ 713961 w 1643588"/>
              <a:gd name="connsiteY185" fmla="*/ 325411 h 1643588"/>
              <a:gd name="connsiteX186" fmla="*/ 721516 w 1643588"/>
              <a:gd name="connsiteY186" fmla="*/ 320643 h 1643588"/>
              <a:gd name="connsiteX187" fmla="*/ 730324 w 1643588"/>
              <a:gd name="connsiteY187" fmla="*/ 322137 h 1643588"/>
              <a:gd name="connsiteX188" fmla="*/ 747853 w 1643588"/>
              <a:gd name="connsiteY188" fmla="*/ 304329 h 1643588"/>
              <a:gd name="connsiteX189" fmla="*/ 747958 w 1643588"/>
              <a:gd name="connsiteY189" fmla="*/ 303937 h 1643588"/>
              <a:gd name="connsiteX190" fmla="*/ 777857 w 1643588"/>
              <a:gd name="connsiteY190" fmla="*/ 243932 h 1643588"/>
              <a:gd name="connsiteX191" fmla="*/ 819264 w 1643588"/>
              <a:gd name="connsiteY191" fmla="*/ 34031 h 1643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1643588" h="1643588">
                <a:moveTo>
                  <a:pt x="821794" y="0"/>
                </a:moveTo>
                <a:lnTo>
                  <a:pt x="824324" y="34031"/>
                </a:lnTo>
                <a:cubicBezTo>
                  <a:pt x="835167" y="141050"/>
                  <a:pt x="855099" y="228116"/>
                  <a:pt x="880080" y="278366"/>
                </a:cubicBezTo>
                <a:lnTo>
                  <a:pt x="891513" y="297169"/>
                </a:lnTo>
                <a:lnTo>
                  <a:pt x="893379" y="303997"/>
                </a:lnTo>
                <a:cubicBezTo>
                  <a:pt x="897840" y="312705"/>
                  <a:pt x="903693" y="318723"/>
                  <a:pt x="910989" y="321726"/>
                </a:cubicBezTo>
                <a:lnTo>
                  <a:pt x="920513" y="322532"/>
                </a:lnTo>
                <a:lnTo>
                  <a:pt x="929627" y="325411"/>
                </a:lnTo>
                <a:cubicBezTo>
                  <a:pt x="937517" y="325411"/>
                  <a:pt x="945220" y="322073"/>
                  <a:pt x="952659" y="315718"/>
                </a:cubicBezTo>
                <a:lnTo>
                  <a:pt x="956983" y="310115"/>
                </a:lnTo>
                <a:lnTo>
                  <a:pt x="974712" y="297076"/>
                </a:lnTo>
                <a:cubicBezTo>
                  <a:pt x="1016937" y="260116"/>
                  <a:pt x="1068504" y="187188"/>
                  <a:pt x="1119261" y="92348"/>
                </a:cubicBezTo>
                <a:lnTo>
                  <a:pt x="1134552" y="61842"/>
                </a:lnTo>
                <a:lnTo>
                  <a:pt x="1123940" y="94274"/>
                </a:lnTo>
                <a:cubicBezTo>
                  <a:pt x="1093238" y="197367"/>
                  <a:pt x="1078535" y="285466"/>
                  <a:pt x="1082512" y="341441"/>
                </a:cubicBezTo>
                <a:lnTo>
                  <a:pt x="1087158" y="371016"/>
                </a:lnTo>
                <a:lnTo>
                  <a:pt x="1087108" y="371409"/>
                </a:lnTo>
                <a:cubicBezTo>
                  <a:pt x="1087874" y="381163"/>
                  <a:pt x="1090961" y="388970"/>
                  <a:pt x="1096540" y="394549"/>
                </a:cubicBezTo>
                <a:lnTo>
                  <a:pt x="1103988" y="398422"/>
                </a:lnTo>
                <a:lnTo>
                  <a:pt x="1110426" y="403804"/>
                </a:lnTo>
                <a:cubicBezTo>
                  <a:pt x="1117722" y="406807"/>
                  <a:pt x="1126115" y="406651"/>
                  <a:pt x="1135414" y="403606"/>
                </a:cubicBezTo>
                <a:lnTo>
                  <a:pt x="1135757" y="403409"/>
                </a:lnTo>
                <a:lnTo>
                  <a:pt x="1164841" y="396317"/>
                </a:lnTo>
                <a:cubicBezTo>
                  <a:pt x="1218037" y="378450"/>
                  <a:pt x="1293696" y="330979"/>
                  <a:pt x="1377038" y="262972"/>
                </a:cubicBezTo>
                <a:lnTo>
                  <a:pt x="1402890" y="240698"/>
                </a:lnTo>
                <a:lnTo>
                  <a:pt x="1380616" y="266550"/>
                </a:lnTo>
                <a:cubicBezTo>
                  <a:pt x="1312609" y="349892"/>
                  <a:pt x="1265138" y="425550"/>
                  <a:pt x="1247271" y="478746"/>
                </a:cubicBezTo>
                <a:lnTo>
                  <a:pt x="1242058" y="500127"/>
                </a:lnTo>
                <a:lnTo>
                  <a:pt x="1238550" y="506274"/>
                </a:lnTo>
                <a:cubicBezTo>
                  <a:pt x="1235547" y="515586"/>
                  <a:pt x="1235430" y="523980"/>
                  <a:pt x="1238466" y="531263"/>
                </a:cubicBezTo>
                <a:lnTo>
                  <a:pt x="1244629" y="538567"/>
                </a:lnTo>
                <a:lnTo>
                  <a:pt x="1249039" y="547048"/>
                </a:lnTo>
                <a:cubicBezTo>
                  <a:pt x="1254618" y="552626"/>
                  <a:pt x="1262425" y="555713"/>
                  <a:pt x="1272179" y="556480"/>
                </a:cubicBezTo>
                <a:lnTo>
                  <a:pt x="1279199" y="555575"/>
                </a:lnTo>
                <a:lnTo>
                  <a:pt x="1300954" y="558893"/>
                </a:lnTo>
                <a:cubicBezTo>
                  <a:pt x="1356948" y="562614"/>
                  <a:pt x="1444979" y="547510"/>
                  <a:pt x="1547931" y="516339"/>
                </a:cubicBezTo>
                <a:lnTo>
                  <a:pt x="1580315" y="505580"/>
                </a:lnTo>
                <a:lnTo>
                  <a:pt x="1549878" y="521009"/>
                </a:lnTo>
                <a:cubicBezTo>
                  <a:pt x="1455271" y="572197"/>
                  <a:pt x="1382578" y="624096"/>
                  <a:pt x="1345810" y="666489"/>
                </a:cubicBezTo>
                <a:lnTo>
                  <a:pt x="1328182" y="690688"/>
                </a:lnTo>
                <a:lnTo>
                  <a:pt x="1327870" y="690929"/>
                </a:lnTo>
                <a:cubicBezTo>
                  <a:pt x="1321514" y="698368"/>
                  <a:pt x="1318177" y="706071"/>
                  <a:pt x="1318177" y="713961"/>
                </a:cubicBezTo>
                <a:lnTo>
                  <a:pt x="1320705" y="721963"/>
                </a:lnTo>
                <a:lnTo>
                  <a:pt x="1321451" y="730324"/>
                </a:lnTo>
                <a:cubicBezTo>
                  <a:pt x="1324487" y="737606"/>
                  <a:pt x="1330531" y="743431"/>
                  <a:pt x="1339260" y="747853"/>
                </a:cubicBezTo>
                <a:lnTo>
                  <a:pt x="1339641" y="747955"/>
                </a:lnTo>
                <a:lnTo>
                  <a:pt x="1365223" y="763508"/>
                </a:lnTo>
                <a:cubicBezTo>
                  <a:pt x="1415472" y="788489"/>
                  <a:pt x="1502538" y="808421"/>
                  <a:pt x="1609558" y="819264"/>
                </a:cubicBezTo>
                <a:lnTo>
                  <a:pt x="1643588" y="821794"/>
                </a:lnTo>
                <a:lnTo>
                  <a:pt x="1609557" y="824324"/>
                </a:lnTo>
                <a:cubicBezTo>
                  <a:pt x="1502538" y="835167"/>
                  <a:pt x="1415472" y="855099"/>
                  <a:pt x="1365223" y="880080"/>
                </a:cubicBezTo>
                <a:lnTo>
                  <a:pt x="1346419" y="891513"/>
                </a:lnTo>
                <a:lnTo>
                  <a:pt x="1339591" y="893379"/>
                </a:lnTo>
                <a:cubicBezTo>
                  <a:pt x="1330883" y="897840"/>
                  <a:pt x="1324865" y="903693"/>
                  <a:pt x="1321862" y="910989"/>
                </a:cubicBezTo>
                <a:lnTo>
                  <a:pt x="1321055" y="920515"/>
                </a:lnTo>
                <a:lnTo>
                  <a:pt x="1318177" y="929627"/>
                </a:lnTo>
                <a:cubicBezTo>
                  <a:pt x="1318177" y="937516"/>
                  <a:pt x="1321514" y="945219"/>
                  <a:pt x="1327870" y="952659"/>
                </a:cubicBezTo>
                <a:lnTo>
                  <a:pt x="1333472" y="956983"/>
                </a:lnTo>
                <a:lnTo>
                  <a:pt x="1346510" y="974712"/>
                </a:lnTo>
                <a:cubicBezTo>
                  <a:pt x="1383472" y="1016937"/>
                  <a:pt x="1456400" y="1068504"/>
                  <a:pt x="1551240" y="1119261"/>
                </a:cubicBezTo>
                <a:lnTo>
                  <a:pt x="1581747" y="1134552"/>
                </a:lnTo>
                <a:lnTo>
                  <a:pt x="1549314" y="1123940"/>
                </a:lnTo>
                <a:cubicBezTo>
                  <a:pt x="1446221" y="1093238"/>
                  <a:pt x="1358121" y="1078535"/>
                  <a:pt x="1302145" y="1082512"/>
                </a:cubicBezTo>
                <a:lnTo>
                  <a:pt x="1272603" y="1087153"/>
                </a:lnTo>
                <a:lnTo>
                  <a:pt x="1272179" y="1087108"/>
                </a:lnTo>
                <a:cubicBezTo>
                  <a:pt x="1262425" y="1087875"/>
                  <a:pt x="1254618" y="1090962"/>
                  <a:pt x="1249039" y="1096540"/>
                </a:cubicBezTo>
                <a:lnTo>
                  <a:pt x="1245167" y="1103987"/>
                </a:lnTo>
                <a:lnTo>
                  <a:pt x="1239784" y="1110426"/>
                </a:lnTo>
                <a:cubicBezTo>
                  <a:pt x="1236781" y="1117722"/>
                  <a:pt x="1236936" y="1126116"/>
                  <a:pt x="1239982" y="1135413"/>
                </a:cubicBezTo>
                <a:lnTo>
                  <a:pt x="1240180" y="1135756"/>
                </a:lnTo>
                <a:lnTo>
                  <a:pt x="1247271" y="1164841"/>
                </a:lnTo>
                <a:cubicBezTo>
                  <a:pt x="1265138" y="1218038"/>
                  <a:pt x="1312609" y="1293696"/>
                  <a:pt x="1380616" y="1377038"/>
                </a:cubicBezTo>
                <a:lnTo>
                  <a:pt x="1402890" y="1402890"/>
                </a:lnTo>
                <a:lnTo>
                  <a:pt x="1377038" y="1380616"/>
                </a:lnTo>
                <a:cubicBezTo>
                  <a:pt x="1293696" y="1312609"/>
                  <a:pt x="1218037" y="1265139"/>
                  <a:pt x="1164841" y="1247271"/>
                </a:cubicBezTo>
                <a:lnTo>
                  <a:pt x="1143461" y="1242058"/>
                </a:lnTo>
                <a:lnTo>
                  <a:pt x="1137314" y="1238550"/>
                </a:lnTo>
                <a:cubicBezTo>
                  <a:pt x="1128001" y="1235547"/>
                  <a:pt x="1119607" y="1235431"/>
                  <a:pt x="1112325" y="1238466"/>
                </a:cubicBezTo>
                <a:lnTo>
                  <a:pt x="1105020" y="1244630"/>
                </a:lnTo>
                <a:lnTo>
                  <a:pt x="1096540" y="1249039"/>
                </a:lnTo>
                <a:cubicBezTo>
                  <a:pt x="1090961" y="1254619"/>
                  <a:pt x="1087874" y="1262425"/>
                  <a:pt x="1087108" y="1272179"/>
                </a:cubicBezTo>
                <a:lnTo>
                  <a:pt x="1088012" y="1279199"/>
                </a:lnTo>
                <a:lnTo>
                  <a:pt x="1084696" y="1300955"/>
                </a:lnTo>
                <a:cubicBezTo>
                  <a:pt x="1080973" y="1356947"/>
                  <a:pt x="1096078" y="1444979"/>
                  <a:pt x="1127249" y="1547932"/>
                </a:cubicBezTo>
                <a:lnTo>
                  <a:pt x="1138008" y="1580315"/>
                </a:lnTo>
                <a:lnTo>
                  <a:pt x="1122579" y="1549879"/>
                </a:lnTo>
                <a:cubicBezTo>
                  <a:pt x="1081629" y="1474192"/>
                  <a:pt x="1040223" y="1412532"/>
                  <a:pt x="1003595" y="1372070"/>
                </a:cubicBezTo>
                <a:lnTo>
                  <a:pt x="952905" y="1328189"/>
                </a:lnTo>
                <a:lnTo>
                  <a:pt x="952659" y="1327870"/>
                </a:lnTo>
                <a:cubicBezTo>
                  <a:pt x="945220" y="1321515"/>
                  <a:pt x="937517" y="1318177"/>
                  <a:pt x="929627" y="1318177"/>
                </a:cubicBezTo>
                <a:lnTo>
                  <a:pt x="922072" y="1322945"/>
                </a:lnTo>
                <a:lnTo>
                  <a:pt x="913264" y="1321451"/>
                </a:lnTo>
                <a:cubicBezTo>
                  <a:pt x="905982" y="1324487"/>
                  <a:pt x="900156" y="1330531"/>
                  <a:pt x="895735" y="1339259"/>
                </a:cubicBezTo>
                <a:lnTo>
                  <a:pt x="895630" y="1339651"/>
                </a:lnTo>
                <a:lnTo>
                  <a:pt x="865731" y="1399656"/>
                </a:lnTo>
                <a:cubicBezTo>
                  <a:pt x="847490" y="1451097"/>
                  <a:pt x="832999" y="1523942"/>
                  <a:pt x="824324" y="1609558"/>
                </a:cubicBezTo>
                <a:lnTo>
                  <a:pt x="821794" y="1643588"/>
                </a:lnTo>
                <a:lnTo>
                  <a:pt x="819264" y="1609558"/>
                </a:lnTo>
                <a:cubicBezTo>
                  <a:pt x="808421" y="1502538"/>
                  <a:pt x="788489" y="1415472"/>
                  <a:pt x="763508" y="1365223"/>
                </a:cubicBezTo>
                <a:lnTo>
                  <a:pt x="752076" y="1346419"/>
                </a:lnTo>
                <a:lnTo>
                  <a:pt x="750209" y="1339591"/>
                </a:lnTo>
                <a:cubicBezTo>
                  <a:pt x="745748" y="1330883"/>
                  <a:pt x="739895" y="1324865"/>
                  <a:pt x="732599" y="1321862"/>
                </a:cubicBezTo>
                <a:lnTo>
                  <a:pt x="723075" y="1321056"/>
                </a:lnTo>
                <a:lnTo>
                  <a:pt x="713961" y="1318177"/>
                </a:lnTo>
                <a:cubicBezTo>
                  <a:pt x="706071" y="1318177"/>
                  <a:pt x="698369" y="1321515"/>
                  <a:pt x="690929" y="1327870"/>
                </a:cubicBezTo>
                <a:lnTo>
                  <a:pt x="686605" y="1333473"/>
                </a:lnTo>
                <a:lnTo>
                  <a:pt x="668876" y="1346512"/>
                </a:lnTo>
                <a:cubicBezTo>
                  <a:pt x="626651" y="1383472"/>
                  <a:pt x="575083" y="1456401"/>
                  <a:pt x="524327" y="1551240"/>
                </a:cubicBezTo>
                <a:lnTo>
                  <a:pt x="509036" y="1581747"/>
                </a:lnTo>
                <a:lnTo>
                  <a:pt x="519648" y="1549314"/>
                </a:lnTo>
                <a:cubicBezTo>
                  <a:pt x="550350" y="1446221"/>
                  <a:pt x="565054" y="1358122"/>
                  <a:pt x="561076" y="1302147"/>
                </a:cubicBezTo>
                <a:lnTo>
                  <a:pt x="556430" y="1272570"/>
                </a:lnTo>
                <a:lnTo>
                  <a:pt x="556480" y="1272179"/>
                </a:lnTo>
                <a:cubicBezTo>
                  <a:pt x="555713" y="1262425"/>
                  <a:pt x="552626" y="1254618"/>
                  <a:pt x="547048" y="1249040"/>
                </a:cubicBezTo>
                <a:lnTo>
                  <a:pt x="539602" y="1245168"/>
                </a:lnTo>
                <a:lnTo>
                  <a:pt x="533163" y="1239784"/>
                </a:lnTo>
                <a:cubicBezTo>
                  <a:pt x="525867" y="1236782"/>
                  <a:pt x="517473" y="1236937"/>
                  <a:pt x="508175" y="1239982"/>
                </a:cubicBezTo>
                <a:lnTo>
                  <a:pt x="507833" y="1240179"/>
                </a:lnTo>
                <a:lnTo>
                  <a:pt x="478747" y="1247271"/>
                </a:lnTo>
                <a:cubicBezTo>
                  <a:pt x="425550" y="1265138"/>
                  <a:pt x="349892" y="1312609"/>
                  <a:pt x="266549" y="1380616"/>
                </a:cubicBezTo>
                <a:lnTo>
                  <a:pt x="240699" y="1402890"/>
                </a:lnTo>
                <a:lnTo>
                  <a:pt x="262972" y="1377038"/>
                </a:lnTo>
                <a:cubicBezTo>
                  <a:pt x="330979" y="1293696"/>
                  <a:pt x="378450" y="1218038"/>
                  <a:pt x="396318" y="1164842"/>
                </a:cubicBezTo>
                <a:lnTo>
                  <a:pt x="401531" y="1143461"/>
                </a:lnTo>
                <a:lnTo>
                  <a:pt x="405038" y="1137314"/>
                </a:lnTo>
                <a:cubicBezTo>
                  <a:pt x="408042" y="1128002"/>
                  <a:pt x="408158" y="1119608"/>
                  <a:pt x="405122" y="1112326"/>
                </a:cubicBezTo>
                <a:lnTo>
                  <a:pt x="398959" y="1105022"/>
                </a:lnTo>
                <a:lnTo>
                  <a:pt x="394549" y="1096541"/>
                </a:lnTo>
                <a:cubicBezTo>
                  <a:pt x="388970" y="1090962"/>
                  <a:pt x="381163" y="1087875"/>
                  <a:pt x="371409" y="1087108"/>
                </a:cubicBezTo>
                <a:lnTo>
                  <a:pt x="363801" y="1087923"/>
                </a:lnTo>
                <a:lnTo>
                  <a:pt x="342634" y="1084696"/>
                </a:lnTo>
                <a:cubicBezTo>
                  <a:pt x="286641" y="1080973"/>
                  <a:pt x="198609" y="1096078"/>
                  <a:pt x="95657" y="1127249"/>
                </a:cubicBezTo>
                <a:lnTo>
                  <a:pt x="63273" y="1138008"/>
                </a:lnTo>
                <a:lnTo>
                  <a:pt x="93710" y="1122579"/>
                </a:lnTo>
                <a:cubicBezTo>
                  <a:pt x="188318" y="1071391"/>
                  <a:pt x="261011" y="1019492"/>
                  <a:pt x="297778" y="977099"/>
                </a:cubicBezTo>
                <a:lnTo>
                  <a:pt x="315406" y="952900"/>
                </a:lnTo>
                <a:lnTo>
                  <a:pt x="315719" y="952659"/>
                </a:lnTo>
                <a:cubicBezTo>
                  <a:pt x="322074" y="945219"/>
                  <a:pt x="325411" y="937517"/>
                  <a:pt x="325411" y="929627"/>
                </a:cubicBezTo>
                <a:lnTo>
                  <a:pt x="322884" y="921625"/>
                </a:lnTo>
                <a:lnTo>
                  <a:pt x="322137" y="913265"/>
                </a:lnTo>
                <a:cubicBezTo>
                  <a:pt x="319101" y="905982"/>
                  <a:pt x="313058" y="900157"/>
                  <a:pt x="304328" y="895736"/>
                </a:cubicBezTo>
                <a:lnTo>
                  <a:pt x="303947" y="895632"/>
                </a:lnTo>
                <a:lnTo>
                  <a:pt x="278366" y="880080"/>
                </a:lnTo>
                <a:cubicBezTo>
                  <a:pt x="228116" y="855099"/>
                  <a:pt x="141050" y="835167"/>
                  <a:pt x="34031" y="824324"/>
                </a:cubicBezTo>
                <a:lnTo>
                  <a:pt x="0" y="821794"/>
                </a:lnTo>
                <a:lnTo>
                  <a:pt x="34031" y="819264"/>
                </a:lnTo>
                <a:cubicBezTo>
                  <a:pt x="141050" y="808421"/>
                  <a:pt x="228116" y="788490"/>
                  <a:pt x="278366" y="763508"/>
                </a:cubicBezTo>
                <a:lnTo>
                  <a:pt x="297169" y="752075"/>
                </a:lnTo>
                <a:lnTo>
                  <a:pt x="303997" y="750209"/>
                </a:lnTo>
                <a:cubicBezTo>
                  <a:pt x="312705" y="745748"/>
                  <a:pt x="318724" y="739896"/>
                  <a:pt x="321726" y="732600"/>
                </a:cubicBezTo>
                <a:lnTo>
                  <a:pt x="322532" y="723076"/>
                </a:lnTo>
                <a:lnTo>
                  <a:pt x="325411" y="713962"/>
                </a:lnTo>
                <a:cubicBezTo>
                  <a:pt x="325412" y="706072"/>
                  <a:pt x="322073" y="698368"/>
                  <a:pt x="315718" y="690929"/>
                </a:cubicBezTo>
                <a:lnTo>
                  <a:pt x="310115" y="686605"/>
                </a:lnTo>
                <a:lnTo>
                  <a:pt x="297077" y="668876"/>
                </a:lnTo>
                <a:cubicBezTo>
                  <a:pt x="260116" y="626651"/>
                  <a:pt x="187188" y="575083"/>
                  <a:pt x="92348" y="524327"/>
                </a:cubicBezTo>
                <a:lnTo>
                  <a:pt x="61842" y="509036"/>
                </a:lnTo>
                <a:lnTo>
                  <a:pt x="94274" y="519648"/>
                </a:lnTo>
                <a:cubicBezTo>
                  <a:pt x="197366" y="550350"/>
                  <a:pt x="285466" y="565054"/>
                  <a:pt x="341443" y="561077"/>
                </a:cubicBezTo>
                <a:lnTo>
                  <a:pt x="371017" y="556430"/>
                </a:lnTo>
                <a:lnTo>
                  <a:pt x="371409" y="556480"/>
                </a:lnTo>
                <a:cubicBezTo>
                  <a:pt x="381164" y="555714"/>
                  <a:pt x="388971" y="552626"/>
                  <a:pt x="394550" y="547048"/>
                </a:cubicBezTo>
                <a:lnTo>
                  <a:pt x="398422" y="539600"/>
                </a:lnTo>
                <a:lnTo>
                  <a:pt x="403803" y="533163"/>
                </a:lnTo>
                <a:cubicBezTo>
                  <a:pt x="406806" y="525867"/>
                  <a:pt x="406652" y="517473"/>
                  <a:pt x="403606" y="508175"/>
                </a:cubicBezTo>
                <a:lnTo>
                  <a:pt x="403410" y="507833"/>
                </a:lnTo>
                <a:lnTo>
                  <a:pt x="396318" y="478747"/>
                </a:lnTo>
                <a:cubicBezTo>
                  <a:pt x="378451" y="425550"/>
                  <a:pt x="330979" y="349892"/>
                  <a:pt x="262973" y="266550"/>
                </a:cubicBezTo>
                <a:lnTo>
                  <a:pt x="240698" y="240699"/>
                </a:lnTo>
                <a:lnTo>
                  <a:pt x="266550" y="262972"/>
                </a:lnTo>
                <a:cubicBezTo>
                  <a:pt x="349891" y="330980"/>
                  <a:pt x="425551" y="378450"/>
                  <a:pt x="478747" y="396318"/>
                </a:cubicBezTo>
                <a:lnTo>
                  <a:pt x="500127" y="401530"/>
                </a:lnTo>
                <a:lnTo>
                  <a:pt x="506274" y="405038"/>
                </a:lnTo>
                <a:cubicBezTo>
                  <a:pt x="515587" y="408042"/>
                  <a:pt x="523981" y="408158"/>
                  <a:pt x="531263" y="405122"/>
                </a:cubicBezTo>
                <a:lnTo>
                  <a:pt x="538567" y="398958"/>
                </a:lnTo>
                <a:lnTo>
                  <a:pt x="547048" y="394549"/>
                </a:lnTo>
                <a:cubicBezTo>
                  <a:pt x="552627" y="388970"/>
                  <a:pt x="555713" y="381163"/>
                  <a:pt x="556480" y="371409"/>
                </a:cubicBezTo>
                <a:lnTo>
                  <a:pt x="555576" y="364390"/>
                </a:lnTo>
                <a:lnTo>
                  <a:pt x="558892" y="342633"/>
                </a:lnTo>
                <a:cubicBezTo>
                  <a:pt x="562615" y="286641"/>
                  <a:pt x="547511" y="198609"/>
                  <a:pt x="516339" y="95657"/>
                </a:cubicBezTo>
                <a:lnTo>
                  <a:pt x="505580" y="63273"/>
                </a:lnTo>
                <a:lnTo>
                  <a:pt x="521009" y="93710"/>
                </a:lnTo>
                <a:cubicBezTo>
                  <a:pt x="561959" y="169396"/>
                  <a:pt x="603365" y="231056"/>
                  <a:pt x="639994" y="271518"/>
                </a:cubicBezTo>
                <a:lnTo>
                  <a:pt x="690683" y="315399"/>
                </a:lnTo>
                <a:lnTo>
                  <a:pt x="690929" y="315718"/>
                </a:lnTo>
                <a:cubicBezTo>
                  <a:pt x="698368" y="322073"/>
                  <a:pt x="706071" y="325411"/>
                  <a:pt x="713961" y="325411"/>
                </a:cubicBezTo>
                <a:lnTo>
                  <a:pt x="721516" y="320643"/>
                </a:lnTo>
                <a:lnTo>
                  <a:pt x="730324" y="322137"/>
                </a:lnTo>
                <a:cubicBezTo>
                  <a:pt x="737606" y="319101"/>
                  <a:pt x="743432" y="313057"/>
                  <a:pt x="747853" y="304329"/>
                </a:cubicBezTo>
                <a:lnTo>
                  <a:pt x="747958" y="303937"/>
                </a:lnTo>
                <a:lnTo>
                  <a:pt x="777857" y="243932"/>
                </a:lnTo>
                <a:cubicBezTo>
                  <a:pt x="796098" y="192491"/>
                  <a:pt x="810590" y="119646"/>
                  <a:pt x="819264" y="34031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24C5C718-AA71-4D98-A768-C6838DEB336C}"/>
              </a:ext>
            </a:extLst>
          </p:cNvPr>
          <p:cNvSpPr/>
          <p:nvPr/>
        </p:nvSpPr>
        <p:spPr>
          <a:xfrm>
            <a:off x="7895627" y="2764157"/>
            <a:ext cx="1564941" cy="1564941"/>
          </a:xfrm>
          <a:custGeom>
            <a:avLst/>
            <a:gdLst>
              <a:gd name="connsiteX0" fmla="*/ 821794 w 1643588"/>
              <a:gd name="connsiteY0" fmla="*/ 0 h 1643588"/>
              <a:gd name="connsiteX1" fmla="*/ 824324 w 1643588"/>
              <a:gd name="connsiteY1" fmla="*/ 34031 h 1643588"/>
              <a:gd name="connsiteX2" fmla="*/ 862354 w 1643588"/>
              <a:gd name="connsiteY2" fmla="*/ 234039 h 1643588"/>
              <a:gd name="connsiteX3" fmla="*/ 873729 w 1643588"/>
              <a:gd name="connsiteY3" fmla="*/ 262484 h 1643588"/>
              <a:gd name="connsiteX4" fmla="*/ 886352 w 1643588"/>
              <a:gd name="connsiteY4" fmla="*/ 245871 h 1643588"/>
              <a:gd name="connsiteX5" fmla="*/ 966163 w 1643588"/>
              <a:gd name="connsiteY5" fmla="*/ 47369 h 1643588"/>
              <a:gd name="connsiteX6" fmla="*/ 974993 w 1643588"/>
              <a:gd name="connsiteY6" fmla="*/ 14406 h 1643588"/>
              <a:gd name="connsiteX7" fmla="*/ 971134 w 1643588"/>
              <a:gd name="connsiteY7" fmla="*/ 48312 h 1643588"/>
              <a:gd name="connsiteX8" fmla="*/ 971212 w 1643588"/>
              <a:gd name="connsiteY8" fmla="*/ 251904 h 1643588"/>
              <a:gd name="connsiteX9" fmla="*/ 979144 w 1643588"/>
              <a:gd name="connsiteY9" fmla="*/ 292513 h 1643588"/>
              <a:gd name="connsiteX10" fmla="*/ 1007974 w 1643588"/>
              <a:gd name="connsiteY10" fmla="*/ 262832 h 1643588"/>
              <a:gd name="connsiteX11" fmla="*/ 1119261 w 1643588"/>
              <a:gd name="connsiteY11" fmla="*/ 92348 h 1643588"/>
              <a:gd name="connsiteX12" fmla="*/ 1134552 w 1643588"/>
              <a:gd name="connsiteY12" fmla="*/ 61842 h 1643588"/>
              <a:gd name="connsiteX13" fmla="*/ 1123940 w 1643588"/>
              <a:gd name="connsiteY13" fmla="*/ 94274 h 1643588"/>
              <a:gd name="connsiteX14" fmla="*/ 1082990 w 1643588"/>
              <a:gd name="connsiteY14" fmla="*/ 293704 h 1643588"/>
              <a:gd name="connsiteX15" fmla="*/ 1082669 w 1643588"/>
              <a:gd name="connsiteY15" fmla="*/ 325775 h 1643588"/>
              <a:gd name="connsiteX16" fmla="*/ 1108912 w 1643588"/>
              <a:gd name="connsiteY16" fmla="*/ 307338 h 1643588"/>
              <a:gd name="connsiteX17" fmla="*/ 1250030 w 1643588"/>
              <a:gd name="connsiteY17" fmla="*/ 160589 h 1643588"/>
              <a:gd name="connsiteX18" fmla="*/ 1270740 w 1643588"/>
              <a:gd name="connsiteY18" fmla="*/ 133468 h 1643588"/>
              <a:gd name="connsiteX19" fmla="*/ 1254268 w 1643588"/>
              <a:gd name="connsiteY19" fmla="*/ 163354 h 1643588"/>
              <a:gd name="connsiteX20" fmla="*/ 1176858 w 1643588"/>
              <a:gd name="connsiteY20" fmla="*/ 351654 h 1643588"/>
              <a:gd name="connsiteX21" fmla="*/ 1168208 w 1643588"/>
              <a:gd name="connsiteY21" fmla="*/ 394874 h 1643588"/>
              <a:gd name="connsiteX22" fmla="*/ 1208719 w 1643588"/>
              <a:gd name="connsiteY22" fmla="*/ 377508 h 1643588"/>
              <a:gd name="connsiteX23" fmla="*/ 1377038 w 1643588"/>
              <a:gd name="connsiteY23" fmla="*/ 262972 h 1643588"/>
              <a:gd name="connsiteX24" fmla="*/ 1402890 w 1643588"/>
              <a:gd name="connsiteY24" fmla="*/ 240698 h 1643588"/>
              <a:gd name="connsiteX25" fmla="*/ 1380616 w 1643588"/>
              <a:gd name="connsiteY25" fmla="*/ 266550 h 1643588"/>
              <a:gd name="connsiteX26" fmla="*/ 1266080 w 1643588"/>
              <a:gd name="connsiteY26" fmla="*/ 434868 h 1643588"/>
              <a:gd name="connsiteX27" fmla="*/ 1253444 w 1643588"/>
              <a:gd name="connsiteY27" fmla="*/ 464346 h 1643588"/>
              <a:gd name="connsiteX28" fmla="*/ 1284760 w 1643588"/>
              <a:gd name="connsiteY28" fmla="*/ 457427 h 1643588"/>
              <a:gd name="connsiteX29" fmla="*/ 1471480 w 1643588"/>
              <a:gd name="connsiteY29" fmla="*/ 376277 h 1643588"/>
              <a:gd name="connsiteX30" fmla="*/ 1501031 w 1643588"/>
              <a:gd name="connsiteY30" fmla="*/ 359213 h 1643588"/>
              <a:gd name="connsiteX31" fmla="*/ 1474329 w 1643588"/>
              <a:gd name="connsiteY31" fmla="*/ 380459 h 1643588"/>
              <a:gd name="connsiteX32" fmla="*/ 1330423 w 1643588"/>
              <a:gd name="connsiteY32" fmla="*/ 524475 h 1643588"/>
              <a:gd name="connsiteX33" fmla="*/ 1307315 w 1643588"/>
              <a:gd name="connsiteY33" fmla="*/ 558800 h 1643588"/>
              <a:gd name="connsiteX34" fmla="*/ 1348689 w 1643588"/>
              <a:gd name="connsiteY34" fmla="*/ 558197 h 1643588"/>
              <a:gd name="connsiteX35" fmla="*/ 1547931 w 1643588"/>
              <a:gd name="connsiteY35" fmla="*/ 516339 h 1643588"/>
              <a:gd name="connsiteX36" fmla="*/ 1580315 w 1643588"/>
              <a:gd name="connsiteY36" fmla="*/ 505580 h 1643588"/>
              <a:gd name="connsiteX37" fmla="*/ 1549878 w 1643588"/>
              <a:gd name="connsiteY37" fmla="*/ 521009 h 1643588"/>
              <a:gd name="connsiteX38" fmla="*/ 1379903 w 1643588"/>
              <a:gd name="connsiteY38" fmla="*/ 633072 h 1643588"/>
              <a:gd name="connsiteX39" fmla="*/ 1356998 w 1643588"/>
              <a:gd name="connsiteY39" fmla="*/ 655523 h 1643588"/>
              <a:gd name="connsiteX40" fmla="*/ 1388592 w 1643588"/>
              <a:gd name="connsiteY40" fmla="*/ 661042 h 1643588"/>
              <a:gd name="connsiteX41" fmla="*/ 1592145 w 1643588"/>
              <a:gd name="connsiteY41" fmla="*/ 657060 h 1643588"/>
              <a:gd name="connsiteX42" fmla="*/ 1625967 w 1643588"/>
              <a:gd name="connsiteY42" fmla="*/ 652527 h 1643588"/>
              <a:gd name="connsiteX43" fmla="*/ 1593187 w 1643588"/>
              <a:gd name="connsiteY43" fmla="*/ 662011 h 1643588"/>
              <a:gd name="connsiteX44" fmla="*/ 1405301 w 1643588"/>
              <a:gd name="connsiteY44" fmla="*/ 740423 h 1643588"/>
              <a:gd name="connsiteX45" fmla="*/ 1368623 w 1643588"/>
              <a:gd name="connsiteY45" fmla="*/ 764868 h 1643588"/>
              <a:gd name="connsiteX46" fmla="*/ 1409549 w 1643588"/>
              <a:gd name="connsiteY46" fmla="*/ 781234 h 1643588"/>
              <a:gd name="connsiteX47" fmla="*/ 1609558 w 1643588"/>
              <a:gd name="connsiteY47" fmla="*/ 819264 h 1643588"/>
              <a:gd name="connsiteX48" fmla="*/ 1643588 w 1643588"/>
              <a:gd name="connsiteY48" fmla="*/ 821794 h 1643588"/>
              <a:gd name="connsiteX49" fmla="*/ 1609557 w 1643588"/>
              <a:gd name="connsiteY49" fmla="*/ 824324 h 1643588"/>
              <a:gd name="connsiteX50" fmla="*/ 1409549 w 1643588"/>
              <a:gd name="connsiteY50" fmla="*/ 862354 h 1643588"/>
              <a:gd name="connsiteX51" fmla="*/ 1379770 w 1643588"/>
              <a:gd name="connsiteY51" fmla="*/ 874263 h 1643588"/>
              <a:gd name="connsiteX52" fmla="*/ 1406807 w 1643588"/>
              <a:gd name="connsiteY52" fmla="*/ 891514 h 1643588"/>
              <a:gd name="connsiteX53" fmla="*/ 1596220 w 1643588"/>
              <a:gd name="connsiteY53" fmla="*/ 966163 h 1643588"/>
              <a:gd name="connsiteX54" fmla="*/ 1629182 w 1643588"/>
              <a:gd name="connsiteY54" fmla="*/ 974993 h 1643588"/>
              <a:gd name="connsiteX55" fmla="*/ 1595276 w 1643588"/>
              <a:gd name="connsiteY55" fmla="*/ 971135 h 1643588"/>
              <a:gd name="connsiteX56" fmla="*/ 1391685 w 1643588"/>
              <a:gd name="connsiteY56" fmla="*/ 971213 h 1643588"/>
              <a:gd name="connsiteX57" fmla="*/ 1351074 w 1643588"/>
              <a:gd name="connsiteY57" fmla="*/ 979145 h 1643588"/>
              <a:gd name="connsiteX58" fmla="*/ 1380756 w 1643588"/>
              <a:gd name="connsiteY58" fmla="*/ 1007974 h 1643588"/>
              <a:gd name="connsiteX59" fmla="*/ 1551240 w 1643588"/>
              <a:gd name="connsiteY59" fmla="*/ 1119261 h 1643588"/>
              <a:gd name="connsiteX60" fmla="*/ 1581747 w 1643588"/>
              <a:gd name="connsiteY60" fmla="*/ 1134552 h 1643588"/>
              <a:gd name="connsiteX61" fmla="*/ 1549314 w 1643588"/>
              <a:gd name="connsiteY61" fmla="*/ 1123940 h 1643588"/>
              <a:gd name="connsiteX62" fmla="*/ 1349883 w 1643588"/>
              <a:gd name="connsiteY62" fmla="*/ 1082990 h 1643588"/>
              <a:gd name="connsiteX63" fmla="*/ 1317812 w 1643588"/>
              <a:gd name="connsiteY63" fmla="*/ 1082669 h 1643588"/>
              <a:gd name="connsiteX64" fmla="*/ 1336249 w 1643588"/>
              <a:gd name="connsiteY64" fmla="*/ 1108912 h 1643588"/>
              <a:gd name="connsiteX65" fmla="*/ 1482999 w 1643588"/>
              <a:gd name="connsiteY65" fmla="*/ 1250030 h 1643588"/>
              <a:gd name="connsiteX66" fmla="*/ 1510121 w 1643588"/>
              <a:gd name="connsiteY66" fmla="*/ 1270740 h 1643588"/>
              <a:gd name="connsiteX67" fmla="*/ 1480235 w 1643588"/>
              <a:gd name="connsiteY67" fmla="*/ 1254268 h 1643588"/>
              <a:gd name="connsiteX68" fmla="*/ 1291933 w 1643588"/>
              <a:gd name="connsiteY68" fmla="*/ 1176858 h 1643588"/>
              <a:gd name="connsiteX69" fmla="*/ 1248714 w 1643588"/>
              <a:gd name="connsiteY69" fmla="*/ 1168208 h 1643588"/>
              <a:gd name="connsiteX70" fmla="*/ 1266080 w 1643588"/>
              <a:gd name="connsiteY70" fmla="*/ 1208719 h 1643588"/>
              <a:gd name="connsiteX71" fmla="*/ 1380616 w 1643588"/>
              <a:gd name="connsiteY71" fmla="*/ 1377038 h 1643588"/>
              <a:gd name="connsiteX72" fmla="*/ 1402890 w 1643588"/>
              <a:gd name="connsiteY72" fmla="*/ 1402890 h 1643588"/>
              <a:gd name="connsiteX73" fmla="*/ 1377038 w 1643588"/>
              <a:gd name="connsiteY73" fmla="*/ 1380616 h 1643588"/>
              <a:gd name="connsiteX74" fmla="*/ 1208719 w 1643588"/>
              <a:gd name="connsiteY74" fmla="*/ 1266081 h 1643588"/>
              <a:gd name="connsiteX75" fmla="*/ 1179242 w 1643588"/>
              <a:gd name="connsiteY75" fmla="*/ 1253445 h 1643588"/>
              <a:gd name="connsiteX76" fmla="*/ 1186161 w 1643588"/>
              <a:gd name="connsiteY76" fmla="*/ 1284760 h 1643588"/>
              <a:gd name="connsiteX77" fmla="*/ 1267311 w 1643588"/>
              <a:gd name="connsiteY77" fmla="*/ 1471480 h 1643588"/>
              <a:gd name="connsiteX78" fmla="*/ 1284376 w 1643588"/>
              <a:gd name="connsiteY78" fmla="*/ 1501032 h 1643588"/>
              <a:gd name="connsiteX79" fmla="*/ 1263129 w 1643588"/>
              <a:gd name="connsiteY79" fmla="*/ 1474329 h 1643588"/>
              <a:gd name="connsiteX80" fmla="*/ 1119112 w 1643588"/>
              <a:gd name="connsiteY80" fmla="*/ 1330423 h 1643588"/>
              <a:gd name="connsiteX81" fmla="*/ 1084789 w 1643588"/>
              <a:gd name="connsiteY81" fmla="*/ 1307317 h 1643588"/>
              <a:gd name="connsiteX82" fmla="*/ 1085391 w 1643588"/>
              <a:gd name="connsiteY82" fmla="*/ 1348689 h 1643588"/>
              <a:gd name="connsiteX83" fmla="*/ 1127249 w 1643588"/>
              <a:gd name="connsiteY83" fmla="*/ 1547932 h 1643588"/>
              <a:gd name="connsiteX84" fmla="*/ 1138008 w 1643588"/>
              <a:gd name="connsiteY84" fmla="*/ 1580315 h 1643588"/>
              <a:gd name="connsiteX85" fmla="*/ 1122579 w 1643588"/>
              <a:gd name="connsiteY85" fmla="*/ 1549879 h 1643588"/>
              <a:gd name="connsiteX86" fmla="*/ 1003595 w 1643588"/>
              <a:gd name="connsiteY86" fmla="*/ 1372070 h 1643588"/>
              <a:gd name="connsiteX87" fmla="*/ 987819 w 1643588"/>
              <a:gd name="connsiteY87" fmla="*/ 1358413 h 1643588"/>
              <a:gd name="connsiteX88" fmla="*/ 982546 w 1643588"/>
              <a:gd name="connsiteY88" fmla="*/ 1388592 h 1643588"/>
              <a:gd name="connsiteX89" fmla="*/ 986528 w 1643588"/>
              <a:gd name="connsiteY89" fmla="*/ 1592146 h 1643588"/>
              <a:gd name="connsiteX90" fmla="*/ 991061 w 1643588"/>
              <a:gd name="connsiteY90" fmla="*/ 1625967 h 1643588"/>
              <a:gd name="connsiteX91" fmla="*/ 981577 w 1643588"/>
              <a:gd name="connsiteY91" fmla="*/ 1593188 h 1643588"/>
              <a:gd name="connsiteX92" fmla="*/ 897826 w 1643588"/>
              <a:gd name="connsiteY92" fmla="*/ 1396315 h 1643588"/>
              <a:gd name="connsiteX93" fmla="*/ 879148 w 1643588"/>
              <a:gd name="connsiteY93" fmla="*/ 1372729 h 1643588"/>
              <a:gd name="connsiteX94" fmla="*/ 865731 w 1643588"/>
              <a:gd name="connsiteY94" fmla="*/ 1399656 h 1643588"/>
              <a:gd name="connsiteX95" fmla="*/ 824324 w 1643588"/>
              <a:gd name="connsiteY95" fmla="*/ 1609558 h 1643588"/>
              <a:gd name="connsiteX96" fmla="*/ 821794 w 1643588"/>
              <a:gd name="connsiteY96" fmla="*/ 1643588 h 1643588"/>
              <a:gd name="connsiteX97" fmla="*/ 819264 w 1643588"/>
              <a:gd name="connsiteY97" fmla="*/ 1609558 h 1643588"/>
              <a:gd name="connsiteX98" fmla="*/ 781234 w 1643588"/>
              <a:gd name="connsiteY98" fmla="*/ 1409550 h 1643588"/>
              <a:gd name="connsiteX99" fmla="*/ 769859 w 1643588"/>
              <a:gd name="connsiteY99" fmla="*/ 1381105 h 1643588"/>
              <a:gd name="connsiteX100" fmla="*/ 757236 w 1643588"/>
              <a:gd name="connsiteY100" fmla="*/ 1397717 h 1643588"/>
              <a:gd name="connsiteX101" fmla="*/ 677425 w 1643588"/>
              <a:gd name="connsiteY101" fmla="*/ 1596220 h 1643588"/>
              <a:gd name="connsiteX102" fmla="*/ 668595 w 1643588"/>
              <a:gd name="connsiteY102" fmla="*/ 1629182 h 1643588"/>
              <a:gd name="connsiteX103" fmla="*/ 672453 w 1643588"/>
              <a:gd name="connsiteY103" fmla="*/ 1595277 h 1643588"/>
              <a:gd name="connsiteX104" fmla="*/ 672376 w 1643588"/>
              <a:gd name="connsiteY104" fmla="*/ 1391685 h 1643588"/>
              <a:gd name="connsiteX105" fmla="*/ 664444 w 1643588"/>
              <a:gd name="connsiteY105" fmla="*/ 1351075 h 1643588"/>
              <a:gd name="connsiteX106" fmla="*/ 635614 w 1643588"/>
              <a:gd name="connsiteY106" fmla="*/ 1380757 h 1643588"/>
              <a:gd name="connsiteX107" fmla="*/ 524327 w 1643588"/>
              <a:gd name="connsiteY107" fmla="*/ 1551240 h 1643588"/>
              <a:gd name="connsiteX108" fmla="*/ 509036 w 1643588"/>
              <a:gd name="connsiteY108" fmla="*/ 1581747 h 1643588"/>
              <a:gd name="connsiteX109" fmla="*/ 519648 w 1643588"/>
              <a:gd name="connsiteY109" fmla="*/ 1549314 h 1643588"/>
              <a:gd name="connsiteX110" fmla="*/ 560599 w 1643588"/>
              <a:gd name="connsiteY110" fmla="*/ 1349884 h 1643588"/>
              <a:gd name="connsiteX111" fmla="*/ 560919 w 1643588"/>
              <a:gd name="connsiteY111" fmla="*/ 1317813 h 1643588"/>
              <a:gd name="connsiteX112" fmla="*/ 534676 w 1643588"/>
              <a:gd name="connsiteY112" fmla="*/ 1336250 h 1643588"/>
              <a:gd name="connsiteX113" fmla="*/ 393558 w 1643588"/>
              <a:gd name="connsiteY113" fmla="*/ 1482999 h 1643588"/>
              <a:gd name="connsiteX114" fmla="*/ 372848 w 1643588"/>
              <a:gd name="connsiteY114" fmla="*/ 1510121 h 1643588"/>
              <a:gd name="connsiteX115" fmla="*/ 389320 w 1643588"/>
              <a:gd name="connsiteY115" fmla="*/ 1480235 h 1643588"/>
              <a:gd name="connsiteX116" fmla="*/ 466731 w 1643588"/>
              <a:gd name="connsiteY116" fmla="*/ 1291935 h 1643588"/>
              <a:gd name="connsiteX117" fmla="*/ 475380 w 1643588"/>
              <a:gd name="connsiteY117" fmla="*/ 1248714 h 1643588"/>
              <a:gd name="connsiteX118" fmla="*/ 434869 w 1643588"/>
              <a:gd name="connsiteY118" fmla="*/ 1266080 h 1643588"/>
              <a:gd name="connsiteX119" fmla="*/ 266549 w 1643588"/>
              <a:gd name="connsiteY119" fmla="*/ 1380616 h 1643588"/>
              <a:gd name="connsiteX120" fmla="*/ 240699 w 1643588"/>
              <a:gd name="connsiteY120" fmla="*/ 1402890 h 1643588"/>
              <a:gd name="connsiteX121" fmla="*/ 262972 w 1643588"/>
              <a:gd name="connsiteY121" fmla="*/ 1377038 h 1643588"/>
              <a:gd name="connsiteX122" fmla="*/ 377508 w 1643588"/>
              <a:gd name="connsiteY122" fmla="*/ 1208720 h 1643588"/>
              <a:gd name="connsiteX123" fmla="*/ 390145 w 1643588"/>
              <a:gd name="connsiteY123" fmla="*/ 1179242 h 1643588"/>
              <a:gd name="connsiteX124" fmla="*/ 358828 w 1643588"/>
              <a:gd name="connsiteY124" fmla="*/ 1186161 h 1643588"/>
              <a:gd name="connsiteX125" fmla="*/ 172107 w 1643588"/>
              <a:gd name="connsiteY125" fmla="*/ 1267311 h 1643588"/>
              <a:gd name="connsiteX126" fmla="*/ 142558 w 1643588"/>
              <a:gd name="connsiteY126" fmla="*/ 1284376 h 1643588"/>
              <a:gd name="connsiteX127" fmla="*/ 169259 w 1643588"/>
              <a:gd name="connsiteY127" fmla="*/ 1263129 h 1643588"/>
              <a:gd name="connsiteX128" fmla="*/ 313166 w 1643588"/>
              <a:gd name="connsiteY128" fmla="*/ 1119113 h 1643588"/>
              <a:gd name="connsiteX129" fmla="*/ 336273 w 1643588"/>
              <a:gd name="connsiteY129" fmla="*/ 1084789 h 1643588"/>
              <a:gd name="connsiteX130" fmla="*/ 294899 w 1643588"/>
              <a:gd name="connsiteY130" fmla="*/ 1085391 h 1643588"/>
              <a:gd name="connsiteX131" fmla="*/ 95657 w 1643588"/>
              <a:gd name="connsiteY131" fmla="*/ 1127249 h 1643588"/>
              <a:gd name="connsiteX132" fmla="*/ 63273 w 1643588"/>
              <a:gd name="connsiteY132" fmla="*/ 1138008 h 1643588"/>
              <a:gd name="connsiteX133" fmla="*/ 93710 w 1643588"/>
              <a:gd name="connsiteY133" fmla="*/ 1122579 h 1643588"/>
              <a:gd name="connsiteX134" fmla="*/ 263686 w 1643588"/>
              <a:gd name="connsiteY134" fmla="*/ 1010517 h 1643588"/>
              <a:gd name="connsiteX135" fmla="*/ 286590 w 1643588"/>
              <a:gd name="connsiteY135" fmla="*/ 988066 h 1643588"/>
              <a:gd name="connsiteX136" fmla="*/ 254996 w 1643588"/>
              <a:gd name="connsiteY136" fmla="*/ 982546 h 1643588"/>
              <a:gd name="connsiteX137" fmla="*/ 51443 w 1643588"/>
              <a:gd name="connsiteY137" fmla="*/ 986528 h 1643588"/>
              <a:gd name="connsiteX138" fmla="*/ 17621 w 1643588"/>
              <a:gd name="connsiteY138" fmla="*/ 991061 h 1643588"/>
              <a:gd name="connsiteX139" fmla="*/ 50401 w 1643588"/>
              <a:gd name="connsiteY139" fmla="*/ 981577 h 1643588"/>
              <a:gd name="connsiteX140" fmla="*/ 238288 w 1643588"/>
              <a:gd name="connsiteY140" fmla="*/ 903166 h 1643588"/>
              <a:gd name="connsiteX141" fmla="*/ 274965 w 1643588"/>
              <a:gd name="connsiteY141" fmla="*/ 878720 h 1643588"/>
              <a:gd name="connsiteX142" fmla="*/ 234039 w 1643588"/>
              <a:gd name="connsiteY142" fmla="*/ 862354 h 1643588"/>
              <a:gd name="connsiteX143" fmla="*/ 34031 w 1643588"/>
              <a:gd name="connsiteY143" fmla="*/ 824324 h 1643588"/>
              <a:gd name="connsiteX144" fmla="*/ 0 w 1643588"/>
              <a:gd name="connsiteY144" fmla="*/ 821794 h 1643588"/>
              <a:gd name="connsiteX145" fmla="*/ 34031 w 1643588"/>
              <a:gd name="connsiteY145" fmla="*/ 819264 h 1643588"/>
              <a:gd name="connsiteX146" fmla="*/ 234039 w 1643588"/>
              <a:gd name="connsiteY146" fmla="*/ 781235 h 1643588"/>
              <a:gd name="connsiteX147" fmla="*/ 263819 w 1643588"/>
              <a:gd name="connsiteY147" fmla="*/ 769325 h 1643588"/>
              <a:gd name="connsiteX148" fmla="*/ 236781 w 1643588"/>
              <a:gd name="connsiteY148" fmla="*/ 752074 h 1643588"/>
              <a:gd name="connsiteX149" fmla="*/ 47369 w 1643588"/>
              <a:gd name="connsiteY149" fmla="*/ 677425 h 1643588"/>
              <a:gd name="connsiteX150" fmla="*/ 14406 w 1643588"/>
              <a:gd name="connsiteY150" fmla="*/ 668595 h 1643588"/>
              <a:gd name="connsiteX151" fmla="*/ 48312 w 1643588"/>
              <a:gd name="connsiteY151" fmla="*/ 672454 h 1643588"/>
              <a:gd name="connsiteX152" fmla="*/ 251904 w 1643588"/>
              <a:gd name="connsiteY152" fmla="*/ 672376 h 1643588"/>
              <a:gd name="connsiteX153" fmla="*/ 292514 w 1643588"/>
              <a:gd name="connsiteY153" fmla="*/ 664444 h 1643588"/>
              <a:gd name="connsiteX154" fmla="*/ 262832 w 1643588"/>
              <a:gd name="connsiteY154" fmla="*/ 635614 h 1643588"/>
              <a:gd name="connsiteX155" fmla="*/ 92348 w 1643588"/>
              <a:gd name="connsiteY155" fmla="*/ 524327 h 1643588"/>
              <a:gd name="connsiteX156" fmla="*/ 61842 w 1643588"/>
              <a:gd name="connsiteY156" fmla="*/ 509036 h 1643588"/>
              <a:gd name="connsiteX157" fmla="*/ 94274 w 1643588"/>
              <a:gd name="connsiteY157" fmla="*/ 519648 h 1643588"/>
              <a:gd name="connsiteX158" fmla="*/ 293705 w 1643588"/>
              <a:gd name="connsiteY158" fmla="*/ 560599 h 1643588"/>
              <a:gd name="connsiteX159" fmla="*/ 325776 w 1643588"/>
              <a:gd name="connsiteY159" fmla="*/ 560920 h 1643588"/>
              <a:gd name="connsiteX160" fmla="*/ 307338 w 1643588"/>
              <a:gd name="connsiteY160" fmla="*/ 534676 h 1643588"/>
              <a:gd name="connsiteX161" fmla="*/ 160589 w 1643588"/>
              <a:gd name="connsiteY161" fmla="*/ 393558 h 1643588"/>
              <a:gd name="connsiteX162" fmla="*/ 133468 w 1643588"/>
              <a:gd name="connsiteY162" fmla="*/ 372848 h 1643588"/>
              <a:gd name="connsiteX163" fmla="*/ 163353 w 1643588"/>
              <a:gd name="connsiteY163" fmla="*/ 389320 h 1643588"/>
              <a:gd name="connsiteX164" fmla="*/ 351654 w 1643588"/>
              <a:gd name="connsiteY164" fmla="*/ 466731 h 1643588"/>
              <a:gd name="connsiteX165" fmla="*/ 394875 w 1643588"/>
              <a:gd name="connsiteY165" fmla="*/ 475382 h 1643588"/>
              <a:gd name="connsiteX166" fmla="*/ 377509 w 1643588"/>
              <a:gd name="connsiteY166" fmla="*/ 434869 h 1643588"/>
              <a:gd name="connsiteX167" fmla="*/ 262973 w 1643588"/>
              <a:gd name="connsiteY167" fmla="*/ 266550 h 1643588"/>
              <a:gd name="connsiteX168" fmla="*/ 240698 w 1643588"/>
              <a:gd name="connsiteY168" fmla="*/ 240699 h 1643588"/>
              <a:gd name="connsiteX169" fmla="*/ 266550 w 1643588"/>
              <a:gd name="connsiteY169" fmla="*/ 262972 h 1643588"/>
              <a:gd name="connsiteX170" fmla="*/ 434869 w 1643588"/>
              <a:gd name="connsiteY170" fmla="*/ 377508 h 1643588"/>
              <a:gd name="connsiteX171" fmla="*/ 464347 w 1643588"/>
              <a:gd name="connsiteY171" fmla="*/ 390145 h 1643588"/>
              <a:gd name="connsiteX172" fmla="*/ 457428 w 1643588"/>
              <a:gd name="connsiteY172" fmla="*/ 358828 h 1643588"/>
              <a:gd name="connsiteX173" fmla="*/ 376278 w 1643588"/>
              <a:gd name="connsiteY173" fmla="*/ 172108 h 1643588"/>
              <a:gd name="connsiteX174" fmla="*/ 359212 w 1643588"/>
              <a:gd name="connsiteY174" fmla="*/ 142558 h 1643588"/>
              <a:gd name="connsiteX175" fmla="*/ 380459 w 1643588"/>
              <a:gd name="connsiteY175" fmla="*/ 169260 h 1643588"/>
              <a:gd name="connsiteX176" fmla="*/ 524475 w 1643588"/>
              <a:gd name="connsiteY176" fmla="*/ 313166 h 1643588"/>
              <a:gd name="connsiteX177" fmla="*/ 558799 w 1643588"/>
              <a:gd name="connsiteY177" fmla="*/ 336272 h 1643588"/>
              <a:gd name="connsiteX178" fmla="*/ 558197 w 1643588"/>
              <a:gd name="connsiteY178" fmla="*/ 294899 h 1643588"/>
              <a:gd name="connsiteX179" fmla="*/ 516339 w 1643588"/>
              <a:gd name="connsiteY179" fmla="*/ 95657 h 1643588"/>
              <a:gd name="connsiteX180" fmla="*/ 505580 w 1643588"/>
              <a:gd name="connsiteY180" fmla="*/ 63273 h 1643588"/>
              <a:gd name="connsiteX181" fmla="*/ 521009 w 1643588"/>
              <a:gd name="connsiteY181" fmla="*/ 93710 h 1643588"/>
              <a:gd name="connsiteX182" fmla="*/ 639994 w 1643588"/>
              <a:gd name="connsiteY182" fmla="*/ 271518 h 1643588"/>
              <a:gd name="connsiteX183" fmla="*/ 655770 w 1643588"/>
              <a:gd name="connsiteY183" fmla="*/ 285175 h 1643588"/>
              <a:gd name="connsiteX184" fmla="*/ 661042 w 1643588"/>
              <a:gd name="connsiteY184" fmla="*/ 254996 h 1643588"/>
              <a:gd name="connsiteX185" fmla="*/ 657060 w 1643588"/>
              <a:gd name="connsiteY185" fmla="*/ 51443 h 1643588"/>
              <a:gd name="connsiteX186" fmla="*/ 652527 w 1643588"/>
              <a:gd name="connsiteY186" fmla="*/ 17621 h 1643588"/>
              <a:gd name="connsiteX187" fmla="*/ 662011 w 1643588"/>
              <a:gd name="connsiteY187" fmla="*/ 50401 h 1643588"/>
              <a:gd name="connsiteX188" fmla="*/ 745763 w 1643588"/>
              <a:gd name="connsiteY188" fmla="*/ 247273 h 1643588"/>
              <a:gd name="connsiteX189" fmla="*/ 764440 w 1643588"/>
              <a:gd name="connsiteY189" fmla="*/ 270859 h 1643588"/>
              <a:gd name="connsiteX190" fmla="*/ 777857 w 1643588"/>
              <a:gd name="connsiteY190" fmla="*/ 243932 h 1643588"/>
              <a:gd name="connsiteX191" fmla="*/ 819264 w 1643588"/>
              <a:gd name="connsiteY191" fmla="*/ 34031 h 1643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1643588" h="1643588">
                <a:moveTo>
                  <a:pt x="821794" y="0"/>
                </a:moveTo>
                <a:lnTo>
                  <a:pt x="824324" y="34031"/>
                </a:lnTo>
                <a:cubicBezTo>
                  <a:pt x="832456" y="114295"/>
                  <a:pt x="845701" y="183336"/>
                  <a:pt x="862354" y="234039"/>
                </a:cubicBezTo>
                <a:lnTo>
                  <a:pt x="873729" y="262484"/>
                </a:lnTo>
                <a:lnTo>
                  <a:pt x="886352" y="245871"/>
                </a:lnTo>
                <a:cubicBezTo>
                  <a:pt x="913863" y="198732"/>
                  <a:pt x="941681" y="129866"/>
                  <a:pt x="966163" y="47369"/>
                </a:cubicBezTo>
                <a:lnTo>
                  <a:pt x="974993" y="14406"/>
                </a:lnTo>
                <a:lnTo>
                  <a:pt x="971134" y="48312"/>
                </a:lnTo>
                <a:cubicBezTo>
                  <a:pt x="964161" y="128685"/>
                  <a:pt x="964304" y="198985"/>
                  <a:pt x="971212" y="251904"/>
                </a:cubicBezTo>
                <a:lnTo>
                  <a:pt x="979144" y="292513"/>
                </a:lnTo>
                <a:lnTo>
                  <a:pt x="1007974" y="262832"/>
                </a:lnTo>
                <a:cubicBezTo>
                  <a:pt x="1042670" y="222283"/>
                  <a:pt x="1081193" y="163478"/>
                  <a:pt x="1119261" y="92348"/>
                </a:cubicBezTo>
                <a:lnTo>
                  <a:pt x="1134552" y="61842"/>
                </a:lnTo>
                <a:lnTo>
                  <a:pt x="1123940" y="94274"/>
                </a:lnTo>
                <a:cubicBezTo>
                  <a:pt x="1100913" y="171594"/>
                  <a:pt x="1086886" y="240480"/>
                  <a:pt x="1082990" y="293704"/>
                </a:cubicBezTo>
                <a:lnTo>
                  <a:pt x="1082669" y="325775"/>
                </a:lnTo>
                <a:lnTo>
                  <a:pt x="1108912" y="307338"/>
                </a:lnTo>
                <a:cubicBezTo>
                  <a:pt x="1150559" y="273968"/>
                  <a:pt x="1199369" y="223376"/>
                  <a:pt x="1250030" y="160589"/>
                </a:cubicBezTo>
                <a:lnTo>
                  <a:pt x="1270740" y="133468"/>
                </a:lnTo>
                <a:lnTo>
                  <a:pt x="1254268" y="163354"/>
                </a:lnTo>
                <a:cubicBezTo>
                  <a:pt x="1217231" y="235025"/>
                  <a:pt x="1190608" y="300088"/>
                  <a:pt x="1176858" y="351654"/>
                </a:cubicBezTo>
                <a:lnTo>
                  <a:pt x="1168208" y="394874"/>
                </a:lnTo>
                <a:lnTo>
                  <a:pt x="1208719" y="377508"/>
                </a:lnTo>
                <a:cubicBezTo>
                  <a:pt x="1256347" y="353431"/>
                  <a:pt x="1314532" y="313977"/>
                  <a:pt x="1377038" y="262972"/>
                </a:cubicBezTo>
                <a:lnTo>
                  <a:pt x="1402890" y="240698"/>
                </a:lnTo>
                <a:lnTo>
                  <a:pt x="1380616" y="266550"/>
                </a:lnTo>
                <a:cubicBezTo>
                  <a:pt x="1329611" y="329057"/>
                  <a:pt x="1290157" y="387241"/>
                  <a:pt x="1266080" y="434868"/>
                </a:cubicBezTo>
                <a:lnTo>
                  <a:pt x="1253444" y="464346"/>
                </a:lnTo>
                <a:lnTo>
                  <a:pt x="1284760" y="457427"/>
                </a:lnTo>
                <a:cubicBezTo>
                  <a:pt x="1336041" y="442651"/>
                  <a:pt x="1400561" y="414736"/>
                  <a:pt x="1471480" y="376277"/>
                </a:cubicBezTo>
                <a:lnTo>
                  <a:pt x="1501031" y="359213"/>
                </a:lnTo>
                <a:lnTo>
                  <a:pt x="1474329" y="380459"/>
                </a:lnTo>
                <a:cubicBezTo>
                  <a:pt x="1412565" y="432361"/>
                  <a:pt x="1362956" y="482171"/>
                  <a:pt x="1330423" y="524475"/>
                </a:cubicBezTo>
                <a:lnTo>
                  <a:pt x="1307315" y="558800"/>
                </a:lnTo>
                <a:lnTo>
                  <a:pt x="1348689" y="558197"/>
                </a:lnTo>
                <a:cubicBezTo>
                  <a:pt x="1401896" y="554058"/>
                  <a:pt x="1470717" y="539717"/>
                  <a:pt x="1547931" y="516339"/>
                </a:cubicBezTo>
                <a:lnTo>
                  <a:pt x="1580315" y="505580"/>
                </a:lnTo>
                <a:lnTo>
                  <a:pt x="1549878" y="521009"/>
                </a:lnTo>
                <a:cubicBezTo>
                  <a:pt x="1478923" y="559400"/>
                  <a:pt x="1420294" y="598191"/>
                  <a:pt x="1379903" y="633072"/>
                </a:cubicBezTo>
                <a:lnTo>
                  <a:pt x="1356998" y="655523"/>
                </a:lnTo>
                <a:lnTo>
                  <a:pt x="1388592" y="661042"/>
                </a:lnTo>
                <a:cubicBezTo>
                  <a:pt x="1441638" y="666894"/>
                  <a:pt x="1511926" y="665634"/>
                  <a:pt x="1592145" y="657060"/>
                </a:cubicBezTo>
                <a:lnTo>
                  <a:pt x="1625967" y="652527"/>
                </a:lnTo>
                <a:lnTo>
                  <a:pt x="1593187" y="662011"/>
                </a:lnTo>
                <a:cubicBezTo>
                  <a:pt x="1516319" y="686502"/>
                  <a:pt x="1451486" y="713683"/>
                  <a:pt x="1405301" y="740423"/>
                </a:cubicBezTo>
                <a:lnTo>
                  <a:pt x="1368623" y="764868"/>
                </a:lnTo>
                <a:lnTo>
                  <a:pt x="1409549" y="781234"/>
                </a:lnTo>
                <a:cubicBezTo>
                  <a:pt x="1460252" y="797887"/>
                  <a:pt x="1529293" y="811132"/>
                  <a:pt x="1609558" y="819264"/>
                </a:cubicBezTo>
                <a:lnTo>
                  <a:pt x="1643588" y="821794"/>
                </a:lnTo>
                <a:lnTo>
                  <a:pt x="1609557" y="824324"/>
                </a:lnTo>
                <a:cubicBezTo>
                  <a:pt x="1529293" y="832456"/>
                  <a:pt x="1460252" y="845701"/>
                  <a:pt x="1409549" y="862354"/>
                </a:cubicBezTo>
                <a:lnTo>
                  <a:pt x="1379770" y="874263"/>
                </a:lnTo>
                <a:lnTo>
                  <a:pt x="1406807" y="891514"/>
                </a:lnTo>
                <a:cubicBezTo>
                  <a:pt x="1453517" y="917327"/>
                  <a:pt x="1518878" y="943211"/>
                  <a:pt x="1596220" y="966163"/>
                </a:cubicBezTo>
                <a:lnTo>
                  <a:pt x="1629182" y="974993"/>
                </a:lnTo>
                <a:lnTo>
                  <a:pt x="1595276" y="971135"/>
                </a:lnTo>
                <a:cubicBezTo>
                  <a:pt x="1514903" y="964162"/>
                  <a:pt x="1444603" y="964304"/>
                  <a:pt x="1391685" y="971213"/>
                </a:cubicBezTo>
                <a:lnTo>
                  <a:pt x="1351074" y="979145"/>
                </a:lnTo>
                <a:lnTo>
                  <a:pt x="1380756" y="1007974"/>
                </a:lnTo>
                <a:cubicBezTo>
                  <a:pt x="1421306" y="1042670"/>
                  <a:pt x="1480110" y="1081193"/>
                  <a:pt x="1551240" y="1119261"/>
                </a:cubicBezTo>
                <a:lnTo>
                  <a:pt x="1581747" y="1134552"/>
                </a:lnTo>
                <a:lnTo>
                  <a:pt x="1549314" y="1123940"/>
                </a:lnTo>
                <a:cubicBezTo>
                  <a:pt x="1471994" y="1100914"/>
                  <a:pt x="1403108" y="1086887"/>
                  <a:pt x="1349883" y="1082990"/>
                </a:cubicBezTo>
                <a:lnTo>
                  <a:pt x="1317812" y="1082669"/>
                </a:lnTo>
                <a:lnTo>
                  <a:pt x="1336249" y="1108912"/>
                </a:lnTo>
                <a:cubicBezTo>
                  <a:pt x="1369620" y="1150559"/>
                  <a:pt x="1420213" y="1199369"/>
                  <a:pt x="1482999" y="1250030"/>
                </a:cubicBezTo>
                <a:lnTo>
                  <a:pt x="1510121" y="1270740"/>
                </a:lnTo>
                <a:lnTo>
                  <a:pt x="1480235" y="1254268"/>
                </a:lnTo>
                <a:cubicBezTo>
                  <a:pt x="1408563" y="1217231"/>
                  <a:pt x="1343499" y="1190608"/>
                  <a:pt x="1291933" y="1176858"/>
                </a:cubicBezTo>
                <a:lnTo>
                  <a:pt x="1248714" y="1168208"/>
                </a:lnTo>
                <a:lnTo>
                  <a:pt x="1266080" y="1208719"/>
                </a:lnTo>
                <a:cubicBezTo>
                  <a:pt x="1290157" y="1256347"/>
                  <a:pt x="1329611" y="1314532"/>
                  <a:pt x="1380616" y="1377038"/>
                </a:cubicBezTo>
                <a:lnTo>
                  <a:pt x="1402890" y="1402890"/>
                </a:lnTo>
                <a:lnTo>
                  <a:pt x="1377038" y="1380616"/>
                </a:lnTo>
                <a:cubicBezTo>
                  <a:pt x="1314532" y="1329611"/>
                  <a:pt x="1256347" y="1290158"/>
                  <a:pt x="1208719" y="1266081"/>
                </a:cubicBezTo>
                <a:lnTo>
                  <a:pt x="1179242" y="1253445"/>
                </a:lnTo>
                <a:lnTo>
                  <a:pt x="1186161" y="1284760"/>
                </a:lnTo>
                <a:cubicBezTo>
                  <a:pt x="1200937" y="1336042"/>
                  <a:pt x="1228852" y="1400561"/>
                  <a:pt x="1267311" y="1471480"/>
                </a:cubicBezTo>
                <a:lnTo>
                  <a:pt x="1284376" y="1501032"/>
                </a:lnTo>
                <a:lnTo>
                  <a:pt x="1263129" y="1474329"/>
                </a:lnTo>
                <a:cubicBezTo>
                  <a:pt x="1211227" y="1412565"/>
                  <a:pt x="1161417" y="1362957"/>
                  <a:pt x="1119112" y="1330423"/>
                </a:cubicBezTo>
                <a:lnTo>
                  <a:pt x="1084789" y="1307317"/>
                </a:lnTo>
                <a:lnTo>
                  <a:pt x="1085391" y="1348689"/>
                </a:lnTo>
                <a:cubicBezTo>
                  <a:pt x="1089530" y="1401896"/>
                  <a:pt x="1103871" y="1470717"/>
                  <a:pt x="1127249" y="1547932"/>
                </a:cubicBezTo>
                <a:lnTo>
                  <a:pt x="1138008" y="1580315"/>
                </a:lnTo>
                <a:lnTo>
                  <a:pt x="1122579" y="1549879"/>
                </a:lnTo>
                <a:cubicBezTo>
                  <a:pt x="1081629" y="1474192"/>
                  <a:pt x="1040223" y="1412532"/>
                  <a:pt x="1003595" y="1372070"/>
                </a:cubicBezTo>
                <a:lnTo>
                  <a:pt x="987819" y="1358413"/>
                </a:lnTo>
                <a:lnTo>
                  <a:pt x="982546" y="1388592"/>
                </a:lnTo>
                <a:cubicBezTo>
                  <a:pt x="976694" y="1441638"/>
                  <a:pt x="977954" y="1511927"/>
                  <a:pt x="986528" y="1592146"/>
                </a:cubicBezTo>
                <a:lnTo>
                  <a:pt x="991061" y="1625967"/>
                </a:lnTo>
                <a:lnTo>
                  <a:pt x="981577" y="1593188"/>
                </a:lnTo>
                <a:cubicBezTo>
                  <a:pt x="955454" y="1511194"/>
                  <a:pt x="926269" y="1442896"/>
                  <a:pt x="897826" y="1396315"/>
                </a:cubicBezTo>
                <a:lnTo>
                  <a:pt x="879148" y="1372729"/>
                </a:lnTo>
                <a:lnTo>
                  <a:pt x="865731" y="1399656"/>
                </a:lnTo>
                <a:cubicBezTo>
                  <a:pt x="847490" y="1451097"/>
                  <a:pt x="832999" y="1523942"/>
                  <a:pt x="824324" y="1609558"/>
                </a:cubicBezTo>
                <a:lnTo>
                  <a:pt x="821794" y="1643588"/>
                </a:lnTo>
                <a:lnTo>
                  <a:pt x="819264" y="1609558"/>
                </a:lnTo>
                <a:cubicBezTo>
                  <a:pt x="811132" y="1529293"/>
                  <a:pt x="797887" y="1460252"/>
                  <a:pt x="781234" y="1409550"/>
                </a:cubicBezTo>
                <a:lnTo>
                  <a:pt x="769859" y="1381105"/>
                </a:lnTo>
                <a:lnTo>
                  <a:pt x="757236" y="1397717"/>
                </a:lnTo>
                <a:cubicBezTo>
                  <a:pt x="729725" y="1444856"/>
                  <a:pt x="701908" y="1513722"/>
                  <a:pt x="677425" y="1596220"/>
                </a:cubicBezTo>
                <a:lnTo>
                  <a:pt x="668595" y="1629182"/>
                </a:lnTo>
                <a:lnTo>
                  <a:pt x="672453" y="1595277"/>
                </a:lnTo>
                <a:cubicBezTo>
                  <a:pt x="679427" y="1514903"/>
                  <a:pt x="679284" y="1444603"/>
                  <a:pt x="672376" y="1391685"/>
                </a:cubicBezTo>
                <a:lnTo>
                  <a:pt x="664444" y="1351075"/>
                </a:lnTo>
                <a:lnTo>
                  <a:pt x="635614" y="1380757"/>
                </a:lnTo>
                <a:cubicBezTo>
                  <a:pt x="600918" y="1421306"/>
                  <a:pt x="562394" y="1480111"/>
                  <a:pt x="524327" y="1551240"/>
                </a:cubicBezTo>
                <a:lnTo>
                  <a:pt x="509036" y="1581747"/>
                </a:lnTo>
                <a:lnTo>
                  <a:pt x="519648" y="1549314"/>
                </a:lnTo>
                <a:cubicBezTo>
                  <a:pt x="542675" y="1471994"/>
                  <a:pt x="556702" y="1403109"/>
                  <a:pt x="560599" y="1349884"/>
                </a:cubicBezTo>
                <a:lnTo>
                  <a:pt x="560919" y="1317813"/>
                </a:lnTo>
                <a:lnTo>
                  <a:pt x="534676" y="1336250"/>
                </a:lnTo>
                <a:cubicBezTo>
                  <a:pt x="493029" y="1369621"/>
                  <a:pt x="444218" y="1420213"/>
                  <a:pt x="393558" y="1482999"/>
                </a:cubicBezTo>
                <a:lnTo>
                  <a:pt x="372848" y="1510121"/>
                </a:lnTo>
                <a:lnTo>
                  <a:pt x="389320" y="1480235"/>
                </a:lnTo>
                <a:cubicBezTo>
                  <a:pt x="426357" y="1408563"/>
                  <a:pt x="452980" y="1343500"/>
                  <a:pt x="466731" y="1291935"/>
                </a:cubicBezTo>
                <a:lnTo>
                  <a:pt x="475380" y="1248714"/>
                </a:lnTo>
                <a:lnTo>
                  <a:pt x="434869" y="1266080"/>
                </a:lnTo>
                <a:cubicBezTo>
                  <a:pt x="387241" y="1290157"/>
                  <a:pt x="329056" y="1329611"/>
                  <a:pt x="266549" y="1380616"/>
                </a:cubicBezTo>
                <a:lnTo>
                  <a:pt x="240699" y="1402890"/>
                </a:lnTo>
                <a:lnTo>
                  <a:pt x="262972" y="1377038"/>
                </a:lnTo>
                <a:cubicBezTo>
                  <a:pt x="313977" y="1314532"/>
                  <a:pt x="353431" y="1256347"/>
                  <a:pt x="377508" y="1208720"/>
                </a:cubicBezTo>
                <a:lnTo>
                  <a:pt x="390145" y="1179242"/>
                </a:lnTo>
                <a:lnTo>
                  <a:pt x="358828" y="1186161"/>
                </a:lnTo>
                <a:cubicBezTo>
                  <a:pt x="307546" y="1200937"/>
                  <a:pt x="243027" y="1228853"/>
                  <a:pt x="172107" y="1267311"/>
                </a:cubicBezTo>
                <a:lnTo>
                  <a:pt x="142558" y="1284376"/>
                </a:lnTo>
                <a:lnTo>
                  <a:pt x="169259" y="1263129"/>
                </a:lnTo>
                <a:cubicBezTo>
                  <a:pt x="231023" y="1211227"/>
                  <a:pt x="280632" y="1161418"/>
                  <a:pt x="313166" y="1119113"/>
                </a:cubicBezTo>
                <a:lnTo>
                  <a:pt x="336273" y="1084789"/>
                </a:lnTo>
                <a:lnTo>
                  <a:pt x="294899" y="1085391"/>
                </a:lnTo>
                <a:cubicBezTo>
                  <a:pt x="241693" y="1089530"/>
                  <a:pt x="172871" y="1103871"/>
                  <a:pt x="95657" y="1127249"/>
                </a:cubicBezTo>
                <a:lnTo>
                  <a:pt x="63273" y="1138008"/>
                </a:lnTo>
                <a:lnTo>
                  <a:pt x="93710" y="1122579"/>
                </a:lnTo>
                <a:cubicBezTo>
                  <a:pt x="164666" y="1084188"/>
                  <a:pt x="223295" y="1045397"/>
                  <a:pt x="263686" y="1010517"/>
                </a:cubicBezTo>
                <a:lnTo>
                  <a:pt x="286590" y="988066"/>
                </a:lnTo>
                <a:lnTo>
                  <a:pt x="254996" y="982546"/>
                </a:lnTo>
                <a:cubicBezTo>
                  <a:pt x="201950" y="976694"/>
                  <a:pt x="131662" y="977954"/>
                  <a:pt x="51443" y="986528"/>
                </a:cubicBezTo>
                <a:lnTo>
                  <a:pt x="17621" y="991061"/>
                </a:lnTo>
                <a:lnTo>
                  <a:pt x="50401" y="981577"/>
                </a:lnTo>
                <a:cubicBezTo>
                  <a:pt x="127270" y="957087"/>
                  <a:pt x="192103" y="929905"/>
                  <a:pt x="238288" y="903166"/>
                </a:cubicBezTo>
                <a:lnTo>
                  <a:pt x="274965" y="878720"/>
                </a:lnTo>
                <a:lnTo>
                  <a:pt x="234039" y="862354"/>
                </a:lnTo>
                <a:cubicBezTo>
                  <a:pt x="183336" y="845701"/>
                  <a:pt x="114295" y="832456"/>
                  <a:pt x="34031" y="824324"/>
                </a:cubicBezTo>
                <a:lnTo>
                  <a:pt x="0" y="821794"/>
                </a:lnTo>
                <a:lnTo>
                  <a:pt x="34031" y="819264"/>
                </a:lnTo>
                <a:cubicBezTo>
                  <a:pt x="114295" y="811132"/>
                  <a:pt x="183336" y="797888"/>
                  <a:pt x="234039" y="781235"/>
                </a:cubicBezTo>
                <a:lnTo>
                  <a:pt x="263819" y="769325"/>
                </a:lnTo>
                <a:lnTo>
                  <a:pt x="236781" y="752074"/>
                </a:lnTo>
                <a:cubicBezTo>
                  <a:pt x="190071" y="726261"/>
                  <a:pt x="124710" y="700378"/>
                  <a:pt x="47369" y="677425"/>
                </a:cubicBezTo>
                <a:lnTo>
                  <a:pt x="14406" y="668595"/>
                </a:lnTo>
                <a:lnTo>
                  <a:pt x="48312" y="672454"/>
                </a:lnTo>
                <a:cubicBezTo>
                  <a:pt x="128685" y="679427"/>
                  <a:pt x="198985" y="679285"/>
                  <a:pt x="251904" y="672376"/>
                </a:cubicBezTo>
                <a:lnTo>
                  <a:pt x="292514" y="664444"/>
                </a:lnTo>
                <a:lnTo>
                  <a:pt x="262832" y="635614"/>
                </a:lnTo>
                <a:cubicBezTo>
                  <a:pt x="222283" y="600918"/>
                  <a:pt x="163478" y="562394"/>
                  <a:pt x="92348" y="524327"/>
                </a:cubicBezTo>
                <a:lnTo>
                  <a:pt x="61842" y="509036"/>
                </a:lnTo>
                <a:lnTo>
                  <a:pt x="94274" y="519648"/>
                </a:lnTo>
                <a:cubicBezTo>
                  <a:pt x="171593" y="542675"/>
                  <a:pt x="240479" y="556702"/>
                  <a:pt x="293705" y="560599"/>
                </a:cubicBezTo>
                <a:lnTo>
                  <a:pt x="325776" y="560920"/>
                </a:lnTo>
                <a:lnTo>
                  <a:pt x="307338" y="534676"/>
                </a:lnTo>
                <a:cubicBezTo>
                  <a:pt x="273968" y="493029"/>
                  <a:pt x="223375" y="444218"/>
                  <a:pt x="160589" y="393558"/>
                </a:cubicBezTo>
                <a:lnTo>
                  <a:pt x="133468" y="372848"/>
                </a:lnTo>
                <a:lnTo>
                  <a:pt x="163353" y="389320"/>
                </a:lnTo>
                <a:cubicBezTo>
                  <a:pt x="235025" y="426357"/>
                  <a:pt x="300088" y="452980"/>
                  <a:pt x="351654" y="466731"/>
                </a:cubicBezTo>
                <a:lnTo>
                  <a:pt x="394875" y="475382"/>
                </a:lnTo>
                <a:lnTo>
                  <a:pt x="377509" y="434869"/>
                </a:lnTo>
                <a:cubicBezTo>
                  <a:pt x="353432" y="387241"/>
                  <a:pt x="313978" y="329057"/>
                  <a:pt x="262973" y="266550"/>
                </a:cubicBezTo>
                <a:lnTo>
                  <a:pt x="240698" y="240699"/>
                </a:lnTo>
                <a:lnTo>
                  <a:pt x="266550" y="262972"/>
                </a:lnTo>
                <a:cubicBezTo>
                  <a:pt x="329056" y="313978"/>
                  <a:pt x="387241" y="353432"/>
                  <a:pt x="434869" y="377508"/>
                </a:cubicBezTo>
                <a:lnTo>
                  <a:pt x="464347" y="390145"/>
                </a:lnTo>
                <a:lnTo>
                  <a:pt x="457428" y="358828"/>
                </a:lnTo>
                <a:cubicBezTo>
                  <a:pt x="442652" y="307546"/>
                  <a:pt x="414736" y="243027"/>
                  <a:pt x="376278" y="172108"/>
                </a:cubicBezTo>
                <a:lnTo>
                  <a:pt x="359212" y="142558"/>
                </a:lnTo>
                <a:lnTo>
                  <a:pt x="380459" y="169260"/>
                </a:lnTo>
                <a:cubicBezTo>
                  <a:pt x="432361" y="231024"/>
                  <a:pt x="482171" y="280633"/>
                  <a:pt x="524475" y="313166"/>
                </a:cubicBezTo>
                <a:lnTo>
                  <a:pt x="558799" y="336272"/>
                </a:lnTo>
                <a:lnTo>
                  <a:pt x="558197" y="294899"/>
                </a:lnTo>
                <a:cubicBezTo>
                  <a:pt x="554059" y="241693"/>
                  <a:pt x="539718" y="172871"/>
                  <a:pt x="516339" y="95657"/>
                </a:cubicBezTo>
                <a:lnTo>
                  <a:pt x="505580" y="63273"/>
                </a:lnTo>
                <a:lnTo>
                  <a:pt x="521009" y="93710"/>
                </a:lnTo>
                <a:cubicBezTo>
                  <a:pt x="561959" y="169396"/>
                  <a:pt x="603365" y="231056"/>
                  <a:pt x="639994" y="271518"/>
                </a:cubicBezTo>
                <a:lnTo>
                  <a:pt x="655770" y="285175"/>
                </a:lnTo>
                <a:lnTo>
                  <a:pt x="661042" y="254996"/>
                </a:lnTo>
                <a:cubicBezTo>
                  <a:pt x="666895" y="201951"/>
                  <a:pt x="665635" y="131662"/>
                  <a:pt x="657060" y="51443"/>
                </a:cubicBezTo>
                <a:lnTo>
                  <a:pt x="652527" y="17621"/>
                </a:lnTo>
                <a:lnTo>
                  <a:pt x="662011" y="50401"/>
                </a:lnTo>
                <a:cubicBezTo>
                  <a:pt x="688134" y="132394"/>
                  <a:pt x="717319" y="200692"/>
                  <a:pt x="745763" y="247273"/>
                </a:cubicBezTo>
                <a:lnTo>
                  <a:pt x="764440" y="270859"/>
                </a:lnTo>
                <a:lnTo>
                  <a:pt x="777857" y="243932"/>
                </a:lnTo>
                <a:cubicBezTo>
                  <a:pt x="796098" y="192491"/>
                  <a:pt x="810590" y="119646"/>
                  <a:pt x="819264" y="34031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dist="889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pptx629_驚き、絶叫用の吹出し枠1</dc:title>
  <dc:subject>pptx629_驚き、絶叫用の吹出し枠1</dc:subject>
  <dc:creator>http://www.digipot.net</dc:creator>
  <cp:lastModifiedBy/>
  <cp:revision>1</cp:revision>
  <dcterms:created xsi:type="dcterms:W3CDTF">2014-01-30T05:12:09Z</dcterms:created>
  <dcterms:modified xsi:type="dcterms:W3CDTF">2017-08-29T04:58:37Z</dcterms:modified>
  <cp:category/>
  <cp:version>1</cp:version>
</cp:coreProperties>
</file>